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9" r:id="rId2"/>
    <p:sldId id="258" r:id="rId3"/>
    <p:sldId id="259" r:id="rId4"/>
    <p:sldId id="264" r:id="rId5"/>
    <p:sldId id="300" r:id="rId6"/>
    <p:sldId id="276" r:id="rId7"/>
    <p:sldId id="301" r:id="rId8"/>
    <p:sldId id="302" r:id="rId9"/>
    <p:sldId id="279" r:id="rId10"/>
    <p:sldId id="303" r:id="rId1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E1B"/>
    <a:srgbClr val="CFE7F5"/>
    <a:srgbClr val="F5C61B"/>
    <a:srgbClr val="FFE701"/>
    <a:srgbClr val="907206"/>
    <a:srgbClr val="171717"/>
    <a:srgbClr val="C9A009"/>
    <a:srgbClr val="D5A909"/>
    <a:srgbClr val="B8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6331" autoAdjust="0"/>
  </p:normalViewPr>
  <p:slideViewPr>
    <p:cSldViewPr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CD36664-BBCE-4049-B85A-55A85C7D5208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1498C8E-7C39-46B4-944C-1F87FD63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ppttemplate.net/?utm_source=ppt&amp;utm_medium=link&amp;utm_term=basic&amp;utm_content=0001&amp;utm_campaign=ppt" TargetMode="External"/><Relationship Id="rId7" Type="http://schemas.openxmlformats.org/officeDocument/2006/relationships/hyperlink" Target="http://ppttemplate.net/?utm_source=ppt&amp;utm_medium=logo&amp;utm_term=basic&amp;utm_content=0001&amp;utm_campaign=ppt" TargetMode="External"/><Relationship Id="rId2" Type="http://schemas.openxmlformats.org/officeDocument/2006/relationships/hyperlink" Target="https://twitter.com/ppttemplatenet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hyperlink" Target="http://slidehunter.com/" TargetMode="External"/><Relationship Id="rId4" Type="http://schemas.openxmlformats.org/officeDocument/2006/relationships/hyperlink" Target="http://slideonline.com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4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664950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20265" y="622543"/>
            <a:ext cx="853971" cy="1040914"/>
            <a:chOff x="6522100" y="381000"/>
            <a:chExt cx="1250300" cy="1524000"/>
          </a:xfrm>
        </p:grpSpPr>
        <p:sp>
          <p:nvSpPr>
            <p:cNvPr id="7" name="Freeform 6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9" name="Isosceles Triangle 8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Freeform 10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Freeform 11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579120"/>
            <a:ext cx="5410200" cy="1097280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24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Download More</a:t>
            </a:r>
            <a:br>
              <a:rPr lang="en-US" smtClean="0"/>
            </a:br>
            <a:r>
              <a:rPr lang="en-US" smtClean="0"/>
              <a:t>Free PowerPoint Templates</a:t>
            </a:r>
            <a:endParaRPr lang="en-US"/>
          </a:p>
        </p:txBody>
      </p:sp>
      <p:sp>
        <p:nvSpPr>
          <p:cNvPr id="16" name="Content Placeholder 1"/>
          <p:cNvSpPr txBox="1">
            <a:spLocks/>
          </p:cNvSpPr>
          <p:nvPr userDrawn="1"/>
        </p:nvSpPr>
        <p:spPr>
          <a:xfrm>
            <a:off x="228600" y="1981200"/>
            <a:ext cx="41909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dirty="0" smtClean="0">
                <a:solidFill>
                  <a:prstClr val="black"/>
                </a:solidFill>
              </a:rPr>
              <a:t>Thank you!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PowerPoint template for free based on creative commons </a:t>
            </a:r>
            <a:r>
              <a:rPr lang="en-US" sz="1600" smtClean="0">
                <a:solidFill>
                  <a:prstClr val="black"/>
                </a:solidFill>
              </a:rPr>
              <a:t>license.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2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>
            <a:hlinkClick r:id="rId4"/>
          </p:cNvPr>
          <p:cNvSpPr/>
          <p:nvPr userDrawn="1"/>
        </p:nvSpPr>
        <p:spPr>
          <a:xfrm>
            <a:off x="5475288" y="5791200"/>
            <a:ext cx="2982912" cy="609600"/>
          </a:xfrm>
          <a:prstGeom prst="rect">
            <a:avLst/>
          </a:prstGeom>
          <a:gradFill>
            <a:gsLst>
              <a:gs pos="47000">
                <a:schemeClr val="tx1">
                  <a:lumMod val="65000"/>
                  <a:lumOff val="35000"/>
                </a:schemeClr>
              </a:gs>
              <a:gs pos="27000">
                <a:schemeClr val="tx1">
                  <a:lumMod val="85000"/>
                  <a:lumOff val="15000"/>
                </a:schemeClr>
              </a:gs>
              <a:gs pos="87000">
                <a:schemeClr val="bg1">
                  <a:lumMod val="65000"/>
                </a:schemeClr>
              </a:gs>
            </a:gsLst>
            <a:lin ang="16200000" scaled="0"/>
          </a:gradFill>
          <a:ln w="22225" cap="sq" cmpd="sng">
            <a:solidFill>
              <a:schemeClr val="tx1">
                <a:lumMod val="75000"/>
                <a:lumOff val="25000"/>
              </a:schemeClr>
            </a:solidFill>
            <a:bevel/>
          </a:ln>
          <a:effectLst>
            <a:glow>
              <a:schemeClr val="accent1"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Upload to Slide Online.com</a:t>
            </a:r>
          </a:p>
        </p:txBody>
      </p:sp>
      <p:sp>
        <p:nvSpPr>
          <p:cNvPr id="19" name="Rectangle 18">
            <a:hlinkClick r:id="rId5"/>
          </p:cNvPr>
          <p:cNvSpPr/>
          <p:nvPr userDrawn="1"/>
        </p:nvSpPr>
        <p:spPr>
          <a:xfrm>
            <a:off x="692945" y="5791200"/>
            <a:ext cx="2982912" cy="609600"/>
          </a:xfrm>
          <a:prstGeom prst="rect">
            <a:avLst/>
          </a:prstGeom>
          <a:effectLst>
            <a:innerShdw blurRad="304800" dist="50800" dir="81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Download Free Templates</a:t>
            </a:r>
          </a:p>
        </p:txBody>
      </p:sp>
      <p:pic>
        <p:nvPicPr>
          <p:cNvPr id="20" name="Picture 19">
            <a:hlinkClick r:id="rId4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181600"/>
            <a:ext cx="1511733" cy="361782"/>
          </a:xfrm>
          <a:prstGeom prst="rect">
            <a:avLst/>
          </a:prstGeom>
        </p:spPr>
      </p:pic>
      <p:pic>
        <p:nvPicPr>
          <p:cNvPr id="21" name="Picture 2" descr="E:\cloud\drive\websites\ppttemplate\ppt\logo-ppttemplate.png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8" y="-3629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ontent Placeholder 1"/>
          <p:cNvSpPr txBox="1">
            <a:spLocks/>
          </p:cNvSpPr>
          <p:nvPr userDrawn="1"/>
        </p:nvSpPr>
        <p:spPr>
          <a:xfrm>
            <a:off x="4876800" y="1981200"/>
            <a:ext cx="40385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4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1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74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make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-110613" y="2514600"/>
            <a:ext cx="9220200" cy="1506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ko-KR" dirty="0" err="1" smtClean="0"/>
              <a:t>geekOS</a:t>
            </a:r>
            <a:r>
              <a:rPr lang="ko-KR" altLang="en-US" dirty="0" err="1" smtClean="0"/>
              <a:t>디렉토리</a:t>
            </a:r>
            <a:r>
              <a:rPr lang="en-US" altLang="ko-KR" dirty="0" smtClean="0"/>
              <a:t>/build/ 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make</a:t>
            </a:r>
            <a:r>
              <a:rPr lang="ko-KR" altLang="en-US" dirty="0" smtClean="0"/>
              <a:t>를 하고 </a:t>
            </a:r>
            <a:r>
              <a:rPr lang="en-US" altLang="ko-KR" dirty="0" err="1" smtClean="0"/>
              <a:t>GeekOS</a:t>
            </a:r>
            <a:r>
              <a:rPr lang="ko-KR" altLang="en-US" dirty="0" smtClean="0"/>
              <a:t>를 실행하여 </a:t>
            </a:r>
            <a:r>
              <a:rPr lang="en-US" altLang="ko-KR" dirty="0" smtClean="0"/>
              <a:t>workload </a:t>
            </a:r>
            <a:r>
              <a:rPr lang="ko-KR" altLang="en-US" dirty="0" smtClean="0"/>
              <a:t>결과가 제대로 </a:t>
            </a:r>
            <a:r>
              <a:rPr lang="ko-KR" altLang="en-US" dirty="0" err="1" smtClean="0"/>
              <a:t>안나온다면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marL="914400" lvl="2" indent="0">
              <a:buNone/>
            </a:pPr>
            <a:r>
              <a:rPr lang="ko-KR" altLang="en-US" dirty="0" smtClean="0"/>
              <a:t>해당  </a:t>
            </a:r>
            <a:r>
              <a:rPr lang="en-US" altLang="ko-KR" dirty="0" smtClean="0"/>
              <a:t>Project </a:t>
            </a:r>
            <a:r>
              <a:rPr lang="ko-KR" altLang="en-US" dirty="0" smtClean="0"/>
              <a:t>소스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example.c</a:t>
            </a:r>
            <a:r>
              <a:rPr lang="en-US" altLang="ko-KR" dirty="0" smtClean="0"/>
              <a:t>)</a:t>
            </a:r>
            <a:r>
              <a:rPr lang="ko-KR" altLang="en-US" dirty="0" smtClean="0"/>
              <a:t>파일을 수정하시고 다시 </a:t>
            </a:r>
            <a:r>
              <a:rPr lang="en-US" altLang="ko-KR" dirty="0" smtClean="0"/>
              <a:t>make</a:t>
            </a:r>
            <a:r>
              <a:rPr lang="ko-KR" altLang="en-US" dirty="0" smtClean="0"/>
              <a:t>를 </a:t>
            </a:r>
            <a:r>
              <a:rPr lang="ko-KR" altLang="en-US" dirty="0" err="1" smtClean="0"/>
              <a:t>하실텐데</a:t>
            </a:r>
            <a:r>
              <a:rPr lang="ko-KR" altLang="en-US" dirty="0" smtClean="0"/>
              <a:t> </a:t>
            </a:r>
            <a:r>
              <a:rPr lang="en-US" altLang="ko-KR" dirty="0" smtClean="0"/>
              <a:t>/build/</a:t>
            </a:r>
            <a:r>
              <a:rPr lang="ko-KR" altLang="en-US" dirty="0" smtClean="0"/>
              <a:t>에서 </a:t>
            </a:r>
            <a:r>
              <a:rPr lang="en-US" altLang="ko-KR" dirty="0" err="1" smtClean="0"/>
              <a:t>diskc.img</a:t>
            </a:r>
            <a:r>
              <a:rPr lang="ko-KR" altLang="en-US" dirty="0" smtClean="0"/>
              <a:t>와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fd.img</a:t>
            </a:r>
            <a:r>
              <a:rPr lang="ko-KR" altLang="en-US" dirty="0" smtClean="0"/>
              <a:t>를 </a:t>
            </a:r>
            <a:r>
              <a:rPr lang="ko-KR" altLang="en-US" dirty="0" smtClean="0"/>
              <a:t>삭제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build/</a:t>
            </a:r>
            <a:r>
              <a:rPr lang="en-US" altLang="ko-KR" dirty="0" err="1" smtClean="0"/>
              <a:t>geekos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디렉토리에서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example.o</a:t>
            </a:r>
            <a:r>
              <a:rPr lang="en-US" altLang="ko-KR" dirty="0" smtClean="0"/>
              <a:t> </a:t>
            </a:r>
            <a:r>
              <a:rPr lang="ko-KR" altLang="en-US" dirty="0" smtClean="0"/>
              <a:t>파일 삭제를 하시고  </a:t>
            </a:r>
            <a:r>
              <a:rPr lang="ko-KR" altLang="en-US" dirty="0" smtClean="0"/>
              <a:t>다시 </a:t>
            </a:r>
            <a:r>
              <a:rPr lang="en-US" altLang="ko-KR" dirty="0" smtClean="0"/>
              <a:t>make</a:t>
            </a:r>
            <a:r>
              <a:rPr lang="ko-KR" altLang="en-US" dirty="0" smtClean="0"/>
              <a:t>하시면 됩니다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80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ELF, Loading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4035518" y="4475109"/>
            <a:ext cx="756692" cy="185121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5542583" y="6235880"/>
            <a:ext cx="2946789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후</a:t>
            </a:r>
            <a:endParaRPr lang="en-US" altLang="ko-KR" sz="1000" b="1" dirty="0">
              <a:latin typeface="+mn-ea"/>
              <a:ea typeface="+mn-ea"/>
            </a:endParaRP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-38964" y="6235880"/>
            <a:ext cx="4495799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전</a:t>
            </a:r>
            <a:endParaRPr lang="en-US" altLang="ko-KR" sz="1000" b="1" dirty="0" smtClean="0">
              <a:latin typeface="+mn-ea"/>
              <a:ea typeface="+mn-ea"/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403654" y="2083515"/>
            <a:ext cx="8534399" cy="8120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screen</a:t>
            </a:r>
            <a:r>
              <a:rPr lang="ko-KR" altLang="en-US" dirty="0" smtClean="0"/>
              <a:t>을 공유자원으로 사용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Shell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/c/workload.exe 2 </a:t>
            </a:r>
            <a:r>
              <a:rPr lang="ko-KR" altLang="en-US" dirty="0" smtClean="0"/>
              <a:t>입력</a:t>
            </a:r>
            <a:endParaRPr lang="en-US" altLang="ko-KR" dirty="0"/>
          </a:p>
          <a:p>
            <a:pPr lvl="2"/>
            <a:r>
              <a:rPr lang="ko-KR" altLang="en-US" dirty="0"/>
              <a:t>매개변수가 </a:t>
            </a:r>
            <a:r>
              <a:rPr lang="en-US" altLang="ko-KR" dirty="0"/>
              <a:t>1</a:t>
            </a:r>
            <a:r>
              <a:rPr lang="ko-KR" altLang="en-US" dirty="0"/>
              <a:t>일 경우 </a:t>
            </a:r>
            <a:r>
              <a:rPr lang="en-US" altLang="ko-KR" dirty="0"/>
              <a:t>semaphore </a:t>
            </a:r>
            <a:r>
              <a:rPr lang="ko-KR" altLang="en-US" dirty="0"/>
              <a:t>미사용</a:t>
            </a:r>
            <a:endParaRPr lang="en-US" altLang="ko-KR" dirty="0"/>
          </a:p>
          <a:p>
            <a:pPr lvl="2"/>
            <a:r>
              <a:rPr lang="ko-KR" altLang="en-US" dirty="0"/>
              <a:t>매개변수가 </a:t>
            </a:r>
            <a:r>
              <a:rPr lang="en-US" altLang="ko-KR" dirty="0"/>
              <a:t>2</a:t>
            </a:r>
            <a:r>
              <a:rPr lang="ko-KR" altLang="en-US" dirty="0"/>
              <a:t>일 경우 </a:t>
            </a:r>
            <a:r>
              <a:rPr lang="en-US" altLang="ko-KR" dirty="0"/>
              <a:t>semaphore </a:t>
            </a:r>
            <a:r>
              <a:rPr lang="ko-KR" altLang="en-US" dirty="0" smtClean="0"/>
              <a:t>사용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98" y="3672858"/>
            <a:ext cx="3675317" cy="20181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413" y="3724937"/>
            <a:ext cx="4125639" cy="19660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12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715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ELF, Program loading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ELF, Loading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4166273" y="4217021"/>
            <a:ext cx="756692" cy="185121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6308500" y="5926242"/>
            <a:ext cx="1422217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후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1376363" y="5926242"/>
            <a:ext cx="1422217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전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403654" y="2083515"/>
            <a:ext cx="8534399" cy="812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부팅 후 </a:t>
            </a:r>
            <a:r>
              <a:rPr lang="en-US" altLang="ko-KR" dirty="0"/>
              <a:t>shell</a:t>
            </a:r>
            <a:r>
              <a:rPr lang="ko-KR" altLang="en-US" dirty="0"/>
              <a:t> 정상 동작</a:t>
            </a:r>
            <a:endParaRPr lang="en-US" altLang="ko-KR" dirty="0"/>
          </a:p>
          <a:p>
            <a:pPr lvl="1"/>
            <a:r>
              <a:rPr lang="ko-KR" altLang="en-US" dirty="0" smtClean="0"/>
              <a:t>구현 </a:t>
            </a:r>
            <a:r>
              <a:rPr lang="ko-KR" altLang="en-US" dirty="0"/>
              <a:t>시 </a:t>
            </a:r>
            <a:r>
              <a:rPr lang="en-US" altLang="ko-KR" dirty="0"/>
              <a:t>shell</a:t>
            </a:r>
            <a:r>
              <a:rPr lang="ko-KR" altLang="en-US" dirty="0"/>
              <a:t>이 자동으로 정상 실행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86" y="3049582"/>
            <a:ext cx="3772173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680" y="3049582"/>
            <a:ext cx="3807859" cy="25473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52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 context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9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ELF, Loading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4179636" y="4227906"/>
            <a:ext cx="756692" cy="185121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6308500" y="5926242"/>
            <a:ext cx="1422217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후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1374834" y="5926242"/>
            <a:ext cx="1422217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전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403654" y="2083515"/>
            <a:ext cx="8534399" cy="812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부팅 후 </a:t>
            </a:r>
            <a:r>
              <a:rPr lang="en-US" altLang="ko-KR" dirty="0"/>
              <a:t>shell</a:t>
            </a:r>
            <a:r>
              <a:rPr lang="ko-KR" altLang="en-US" dirty="0"/>
              <a:t> 정상 동작</a:t>
            </a:r>
            <a:endParaRPr lang="en-US" altLang="ko-KR" dirty="0"/>
          </a:p>
          <a:p>
            <a:pPr lvl="1"/>
            <a:r>
              <a:rPr lang="ko-KR" altLang="en-US" dirty="0" smtClean="0"/>
              <a:t>구현 </a:t>
            </a:r>
            <a:r>
              <a:rPr lang="ko-KR" altLang="en-US" dirty="0"/>
              <a:t>시 </a:t>
            </a:r>
            <a:r>
              <a:rPr lang="en-US" altLang="ko-KR" dirty="0"/>
              <a:t>shell</a:t>
            </a:r>
            <a:r>
              <a:rPr lang="ko-KR" altLang="en-US" dirty="0"/>
              <a:t>이 자동으로 정상 실행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3060467"/>
            <a:ext cx="3780000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021" y="3049581"/>
            <a:ext cx="3759174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67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6096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EDF-Scheduling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ELF, Loading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990600" y="4876829"/>
            <a:ext cx="2133600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스케줄러를 검증할 워크로드 </a:t>
            </a:r>
            <a:r>
              <a:rPr lang="en-US" altLang="ko-KR" sz="1000" b="1" dirty="0" smtClean="0">
                <a:latin typeface="+mn-ea"/>
                <a:ea typeface="+mn-ea"/>
                <a:sym typeface="Wingdings" panose="05000000000000000000" pitchFamily="2" charset="2"/>
              </a:rPr>
              <a:t>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403654" y="2083515"/>
            <a:ext cx="8534399" cy="12692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EDF </a:t>
            </a:r>
            <a:r>
              <a:rPr lang="ko-KR" altLang="en-US" dirty="0"/>
              <a:t>스케줄러 추가 </a:t>
            </a:r>
            <a:r>
              <a:rPr lang="ko-KR" altLang="en-US" dirty="0" smtClean="0"/>
              <a:t>후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/>
              <a:t>출력 결과를 통해 스케줄링 검증</a:t>
            </a:r>
            <a:endParaRPr lang="en-US" altLang="ko-KR" dirty="0"/>
          </a:p>
          <a:p>
            <a:pPr lvl="1"/>
            <a:r>
              <a:rPr lang="en-US" altLang="ko-KR" dirty="0"/>
              <a:t>/c/workload.exe [</a:t>
            </a:r>
            <a:r>
              <a:rPr lang="en-US" altLang="ko-KR" dirty="0" err="1"/>
              <a:t>rr</a:t>
            </a:r>
            <a:r>
              <a:rPr lang="en-US" altLang="ko-KR" dirty="0"/>
              <a:t> | </a:t>
            </a:r>
            <a:r>
              <a:rPr lang="en-US" altLang="ko-KR" dirty="0" err="1" smtClean="0"/>
              <a:t>mlf</a:t>
            </a:r>
            <a:r>
              <a:rPr lang="en-US" altLang="ko-KR" dirty="0" smtClean="0"/>
              <a:t>| </a:t>
            </a:r>
            <a:r>
              <a:rPr lang="en-US" altLang="ko-KR" dirty="0" err="1" smtClean="0"/>
              <a:t>edf</a:t>
            </a:r>
            <a:r>
              <a:rPr lang="en-US" altLang="ko-KR" dirty="0" smtClean="0"/>
              <a:t>] </a:t>
            </a:r>
            <a:r>
              <a:rPr lang="en-US" altLang="ko-KR" dirty="0"/>
              <a:t>[time quantum]</a:t>
            </a:r>
          </a:p>
          <a:p>
            <a:pPr lvl="2"/>
            <a:r>
              <a:rPr lang="en-US" altLang="ko-KR" dirty="0" smtClean="0"/>
              <a:t>timer </a:t>
            </a:r>
            <a:r>
              <a:rPr lang="en-US" altLang="ko-KR" dirty="0" smtClean="0"/>
              <a:t>interrupt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PID</a:t>
            </a:r>
            <a:r>
              <a:rPr lang="ko-KR" altLang="en-US" dirty="0"/>
              <a:t>에 따라 서로 다른 색의 문자 출력</a:t>
            </a:r>
            <a:r>
              <a:rPr lang="en-US" altLang="ko-KR" dirty="0"/>
              <a:t>(</a:t>
            </a:r>
            <a:r>
              <a:rPr lang="ko-KR" altLang="en-US" dirty="0"/>
              <a:t>단</a:t>
            </a:r>
            <a:r>
              <a:rPr lang="en-US" altLang="ko-KR" dirty="0"/>
              <a:t>, PID</a:t>
            </a:r>
            <a:r>
              <a:rPr lang="ko-KR" altLang="en-US" dirty="0"/>
              <a:t>가 </a:t>
            </a:r>
            <a:r>
              <a:rPr lang="en-US" altLang="ko-KR" dirty="0"/>
              <a:t>8, 9, 10</a:t>
            </a:r>
            <a:r>
              <a:rPr lang="ko-KR" altLang="en-US" dirty="0"/>
              <a:t>인 프로세스의 경우만 출력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21" y="3423782"/>
            <a:ext cx="2862263" cy="32581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826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ELF, Loading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4176007" y="4561200"/>
            <a:ext cx="756692" cy="185121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5542583" y="6235880"/>
            <a:ext cx="2946789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후</a:t>
            </a:r>
            <a:endParaRPr lang="en-US" altLang="ko-KR" sz="1000" b="1" dirty="0">
              <a:latin typeface="+mn-ea"/>
              <a:ea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EDF </a:t>
            </a:r>
            <a:r>
              <a:rPr lang="ko-KR" altLang="en-US" sz="1000" b="1" dirty="0" smtClean="0">
                <a:latin typeface="+mn-ea"/>
                <a:ea typeface="+mn-ea"/>
              </a:rPr>
              <a:t>스케줄링 </a:t>
            </a:r>
            <a:r>
              <a:rPr lang="en-US" altLang="ko-KR" sz="1000" b="1" dirty="0" smtClean="0">
                <a:latin typeface="+mn-ea"/>
                <a:ea typeface="+mn-ea"/>
              </a:rPr>
              <a:t>deadline </a:t>
            </a:r>
            <a:r>
              <a:rPr lang="ko-KR" altLang="en-US" sz="1000" b="1" dirty="0" smtClean="0">
                <a:latin typeface="+mn-ea"/>
                <a:ea typeface="+mn-ea"/>
              </a:rPr>
              <a:t>순서로 </a:t>
            </a:r>
            <a:r>
              <a:rPr lang="en-US" altLang="ko-KR" sz="1000" b="1" dirty="0" smtClean="0">
                <a:latin typeface="+mn-ea"/>
                <a:ea typeface="+mn-ea"/>
              </a:rPr>
              <a:t>p2 -&gt; p3 -&gt; p1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-38964" y="6235880"/>
            <a:ext cx="4495799" cy="352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구현 전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Round robin </a:t>
            </a:r>
            <a:r>
              <a:rPr lang="ko-KR" altLang="en-US" sz="1000" b="1" dirty="0" smtClean="0">
                <a:latin typeface="+mn-ea"/>
                <a:ea typeface="+mn-ea"/>
              </a:rPr>
              <a:t>스케줄링 </a:t>
            </a:r>
            <a:r>
              <a:rPr lang="en-US" altLang="ko-KR" sz="1000" b="1" dirty="0" smtClean="0">
                <a:latin typeface="+mn-ea"/>
                <a:ea typeface="+mn-ea"/>
              </a:rPr>
              <a:t>p1, p2, p3</a:t>
            </a:r>
            <a:r>
              <a:rPr lang="ko-KR" altLang="en-US" sz="1000" b="1" dirty="0" smtClean="0">
                <a:latin typeface="+mn-ea"/>
                <a:ea typeface="+mn-ea"/>
              </a:rPr>
              <a:t>에게 </a:t>
            </a:r>
            <a:r>
              <a:rPr lang="en-US" altLang="ko-KR" sz="1000" b="1" dirty="0" smtClean="0">
                <a:latin typeface="+mn-ea"/>
                <a:ea typeface="+mn-ea"/>
              </a:rPr>
              <a:t>4</a:t>
            </a:r>
            <a:r>
              <a:rPr lang="ko-KR" altLang="en-US" sz="1000" b="1" dirty="0" smtClean="0">
                <a:latin typeface="+mn-ea"/>
                <a:ea typeface="+mn-ea"/>
              </a:rPr>
              <a:t>초의 </a:t>
            </a:r>
            <a:r>
              <a:rPr lang="en-US" altLang="ko-KR" sz="1000" b="1" dirty="0" err="1" smtClean="0">
                <a:latin typeface="+mn-ea"/>
                <a:ea typeface="+mn-ea"/>
              </a:rPr>
              <a:t>cpu</a:t>
            </a:r>
            <a:r>
              <a:rPr lang="ko-KR" altLang="en-US" sz="1000" b="1" dirty="0" smtClean="0">
                <a:latin typeface="+mn-ea"/>
                <a:ea typeface="+mn-ea"/>
              </a:rPr>
              <a:t>자원 분배</a:t>
            </a:r>
            <a:endParaRPr lang="ko-KR" altLang="en-US" sz="1000" b="1" dirty="0">
              <a:latin typeface="+mn-ea"/>
              <a:ea typeface="+mn-ea"/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403654" y="2083515"/>
            <a:ext cx="8534399" cy="8120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shell</a:t>
            </a:r>
            <a:r>
              <a:rPr lang="ko-KR" altLang="en-US" dirty="0" smtClean="0"/>
              <a:t>에 </a:t>
            </a:r>
            <a:r>
              <a:rPr lang="en-US" altLang="ko-KR" dirty="0" smtClean="0"/>
              <a:t>/c/workload.exe   </a:t>
            </a:r>
            <a:r>
              <a:rPr lang="en-US" altLang="ko-KR" dirty="0" err="1" smtClean="0"/>
              <a:t>edf</a:t>
            </a:r>
            <a:r>
              <a:rPr lang="en-US" altLang="ko-KR" dirty="0" smtClean="0"/>
              <a:t>   4</a:t>
            </a:r>
            <a:r>
              <a:rPr lang="ko-KR" altLang="en-US" dirty="0" smtClean="0"/>
              <a:t>를 입력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/c/workload.exe  </a:t>
            </a:r>
            <a:r>
              <a:rPr lang="en-US" altLang="ko-KR" dirty="0" err="1" smtClean="0"/>
              <a:t>rr</a:t>
            </a:r>
            <a:r>
              <a:rPr lang="en-US" altLang="ko-KR" dirty="0" smtClean="0"/>
              <a:t>  4</a:t>
            </a:r>
            <a:r>
              <a:rPr lang="ko-KR" altLang="en-US" dirty="0" smtClean="0"/>
              <a:t>를 입력하면 </a:t>
            </a:r>
            <a:r>
              <a:rPr lang="en-US" altLang="ko-KR" dirty="0" smtClean="0"/>
              <a:t>round robin </a:t>
            </a:r>
            <a:r>
              <a:rPr lang="ko-KR" altLang="en-US" dirty="0" smtClean="0"/>
              <a:t>스케줄링</a:t>
            </a:r>
            <a:r>
              <a:rPr lang="en-US" altLang="ko-KR" dirty="0" smtClean="0"/>
              <a:t>(</a:t>
            </a:r>
            <a:r>
              <a:rPr lang="ko-KR" altLang="en-US" dirty="0" smtClean="0"/>
              <a:t>각 </a:t>
            </a:r>
            <a:r>
              <a:rPr lang="ko-KR" altLang="en-US" dirty="0" err="1" smtClean="0"/>
              <a:t>쓰레드에게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smtClean="0"/>
              <a:t>초의 </a:t>
            </a:r>
            <a:r>
              <a:rPr lang="en-US" altLang="ko-KR" dirty="0" err="1" smtClean="0"/>
              <a:t>cpu</a:t>
            </a:r>
            <a:r>
              <a:rPr lang="ko-KR" altLang="en-US" dirty="0" smtClean="0"/>
              <a:t>자원할당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25" y="3486321"/>
            <a:ext cx="3617822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69" y="3500835"/>
            <a:ext cx="3756619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0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Semaphore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75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18922</TotalTime>
  <Words>236</Words>
  <Application>Microsoft Office PowerPoint</Application>
  <PresentationFormat>화면 슬라이드 쇼(4:3)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맑은 고딕</vt:lpstr>
      <vt:lpstr>Arial</vt:lpstr>
      <vt:lpstr>Calibri</vt:lpstr>
      <vt:lpstr>Wingdings</vt:lpstr>
      <vt:lpstr>SH_radial_light_grey</vt:lpstr>
      <vt:lpstr>make</vt:lpstr>
      <vt:lpstr>Geek OS ELF, Program loading</vt:lpstr>
      <vt:lpstr>ELF, Loading</vt:lpstr>
      <vt:lpstr>Geek OS User context</vt:lpstr>
      <vt:lpstr>ELF, Loading</vt:lpstr>
      <vt:lpstr>Geek OS EDF-Scheduling</vt:lpstr>
      <vt:lpstr>ELF, Loading</vt:lpstr>
      <vt:lpstr>ELF, Loading</vt:lpstr>
      <vt:lpstr>Geek OS Semaphore</vt:lpstr>
      <vt:lpstr>ELF, Loading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hoon</cp:lastModifiedBy>
  <cp:revision>224</cp:revision>
  <cp:lastPrinted>2015-03-16T13:33:01Z</cp:lastPrinted>
  <dcterms:created xsi:type="dcterms:W3CDTF">2013-08-12T05:24:51Z</dcterms:created>
  <dcterms:modified xsi:type="dcterms:W3CDTF">2015-03-22T17:49:30Z</dcterms:modified>
</cp:coreProperties>
</file>