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0" r:id="rId2"/>
    <p:sldId id="267" r:id="rId3"/>
    <p:sldId id="268" r:id="rId4"/>
    <p:sldId id="270" r:id="rId5"/>
    <p:sldId id="271" r:id="rId6"/>
    <p:sldId id="269" r:id="rId7"/>
    <p:sldId id="273" r:id="rId8"/>
    <p:sldId id="274" r:id="rId9"/>
    <p:sldId id="276" r:id="rId10"/>
    <p:sldId id="275" r:id="rId11"/>
    <p:sldId id="277" r:id="rId12"/>
    <p:sldId id="279" r:id="rId13"/>
    <p:sldId id="278" r:id="rId14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862" autoAdjust="0"/>
  </p:normalViewPr>
  <p:slideViewPr>
    <p:cSldViewPr showGuides="1">
      <p:cViewPr>
        <p:scale>
          <a:sx n="93" d="100"/>
          <a:sy n="93" d="100"/>
        </p:scale>
        <p:origin x="-50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808C9-0ACA-421E-A117-1086ACAA5C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E43EB9F-5ECC-48CC-BE54-0BAD98969E03}">
      <dgm:prSet phldrT="[텍스트]"/>
      <dgm:spPr/>
      <dgm:t>
        <a:bodyPr/>
        <a:lstStyle/>
        <a:p>
          <a:pPr latinLnBrk="1"/>
          <a:r>
            <a:rPr lang="en-US" altLang="ko-KR" dirty="0" smtClean="0"/>
            <a:t>Internal VM Methods</a:t>
          </a:r>
          <a:endParaRPr lang="ko-KR" altLang="en-US" dirty="0"/>
        </a:p>
      </dgm:t>
    </dgm:pt>
    <dgm:pt modelId="{46B7BCDE-41B1-41EC-84AA-01BC647E6533}" type="parTrans" cxnId="{6F383898-53FA-4F99-ACFF-BE174460B118}">
      <dgm:prSet/>
      <dgm:spPr/>
      <dgm:t>
        <a:bodyPr/>
        <a:lstStyle/>
        <a:p>
          <a:pPr latinLnBrk="1"/>
          <a:endParaRPr lang="ko-KR" altLang="en-US"/>
        </a:p>
      </dgm:t>
    </dgm:pt>
    <dgm:pt modelId="{AD3BE0A5-1482-468A-B02E-678A61BAB5DB}" type="sibTrans" cxnId="{6F383898-53FA-4F99-ACFF-BE174460B118}">
      <dgm:prSet/>
      <dgm:spPr/>
      <dgm:t>
        <a:bodyPr/>
        <a:lstStyle/>
        <a:p>
          <a:pPr latinLnBrk="1"/>
          <a:endParaRPr lang="ko-KR" altLang="en-US"/>
        </a:p>
      </dgm:t>
    </dgm:pt>
    <dgm:pt modelId="{6426004A-7AC0-4898-84B1-FC5D52A7E7F2}">
      <dgm:prSet phldrT="[텍스트]"/>
      <dgm:spPr/>
      <dgm:t>
        <a:bodyPr/>
        <a:lstStyle/>
        <a:p>
          <a:pPr latinLnBrk="1"/>
          <a:r>
            <a:rPr lang="en-US" altLang="ko-KR" dirty="0" smtClean="0"/>
            <a:t>JNI Methods</a:t>
          </a:r>
          <a:endParaRPr lang="ko-KR" altLang="en-US" dirty="0"/>
        </a:p>
      </dgm:t>
    </dgm:pt>
    <dgm:pt modelId="{6337712D-9DEA-4412-BCBB-341905957339}" type="parTrans" cxnId="{78FBD681-7E64-4D66-AAA3-C4122685D9BF}">
      <dgm:prSet/>
      <dgm:spPr/>
      <dgm:t>
        <a:bodyPr/>
        <a:lstStyle/>
        <a:p>
          <a:pPr latinLnBrk="1"/>
          <a:endParaRPr lang="ko-KR" altLang="en-US"/>
        </a:p>
      </dgm:t>
    </dgm:pt>
    <dgm:pt modelId="{6161540F-548E-4F90-B0DB-F3E57ECEB570}" type="sibTrans" cxnId="{78FBD681-7E64-4D66-AAA3-C4122685D9BF}">
      <dgm:prSet/>
      <dgm:spPr/>
      <dgm:t>
        <a:bodyPr/>
        <a:lstStyle/>
        <a:p>
          <a:pPr latinLnBrk="1"/>
          <a:endParaRPr lang="ko-KR" altLang="en-US"/>
        </a:p>
      </dgm:t>
    </dgm:pt>
    <dgm:pt modelId="{3BEF970C-86B5-4A2A-81E4-630B5A4F5D9D}">
      <dgm:prSet/>
      <dgm:spPr/>
      <dgm:t>
        <a:bodyPr/>
        <a:lstStyle/>
        <a:p>
          <a:pPr latinLnBrk="1"/>
          <a:r>
            <a:rPr lang="en-US" altLang="ko-KR" dirty="0" smtClean="0"/>
            <a:t>Return </a:t>
          </a:r>
          <a:r>
            <a:rPr lang="ko-KR" altLang="en-US" dirty="0" smtClean="0"/>
            <a:t>값 전이</a:t>
          </a:r>
          <a:endParaRPr lang="en-US" altLang="ko-KR" dirty="0" smtClean="0"/>
        </a:p>
      </dgm:t>
    </dgm:pt>
    <dgm:pt modelId="{56B18D22-399C-46CB-902A-866E05DF347B}" type="parTrans" cxnId="{067D17EE-BA64-4762-B4AA-2D9786D6DD59}">
      <dgm:prSet/>
      <dgm:spPr/>
      <dgm:t>
        <a:bodyPr/>
        <a:lstStyle/>
        <a:p>
          <a:pPr latinLnBrk="1"/>
          <a:endParaRPr lang="ko-KR" altLang="en-US"/>
        </a:p>
      </dgm:t>
    </dgm:pt>
    <dgm:pt modelId="{053B32DA-2F9E-4D58-A73E-28F58AFE55CB}" type="sibTrans" cxnId="{067D17EE-BA64-4762-B4AA-2D9786D6DD59}">
      <dgm:prSet/>
      <dgm:spPr/>
      <dgm:t>
        <a:bodyPr/>
        <a:lstStyle/>
        <a:p>
          <a:pPr latinLnBrk="1"/>
          <a:endParaRPr lang="ko-KR" altLang="en-US"/>
        </a:p>
      </dgm:t>
    </dgm:pt>
    <dgm:pt modelId="{D4B37EFE-8C9F-4542-94DA-424DCEB8AD21}">
      <dgm:prSet/>
      <dgm:spPr/>
      <dgm:t>
        <a:bodyPr/>
        <a:lstStyle/>
        <a:p>
          <a:pPr latinLnBrk="1"/>
          <a:r>
            <a:rPr lang="en-US" altLang="ko-KR" dirty="0" smtClean="0"/>
            <a:t>Android 2.1</a:t>
          </a:r>
          <a:r>
            <a:rPr lang="ko-KR" altLang="en-US" dirty="0" smtClean="0"/>
            <a:t>에 </a:t>
          </a:r>
          <a:r>
            <a:rPr lang="en-US" altLang="ko-KR" dirty="0" smtClean="0"/>
            <a:t>185</a:t>
          </a:r>
          <a:r>
            <a:rPr lang="ko-KR" altLang="en-US" dirty="0" smtClean="0"/>
            <a:t>개 </a:t>
          </a:r>
          <a:r>
            <a:rPr lang="en-US" altLang="ko-KR" dirty="0" smtClean="0"/>
            <a:t>Internal VM Methods</a:t>
          </a:r>
          <a:r>
            <a:rPr lang="ko-KR" altLang="en-US" dirty="0" smtClean="0"/>
            <a:t>이 있고</a:t>
          </a:r>
          <a:r>
            <a:rPr lang="en-US" altLang="ko-KR" dirty="0" smtClean="0"/>
            <a:t>, 5</a:t>
          </a:r>
          <a:r>
            <a:rPr lang="ko-KR" altLang="en-US" dirty="0" smtClean="0"/>
            <a:t>개의 </a:t>
          </a:r>
          <a:r>
            <a:rPr lang="ko-KR" altLang="en-US" dirty="0" err="1" smtClean="0"/>
            <a:t>메소드</a:t>
          </a:r>
          <a:r>
            <a:rPr lang="ko-KR" altLang="en-US" dirty="0" smtClean="0"/>
            <a:t> 수정</a:t>
          </a:r>
          <a:endParaRPr lang="en-US" altLang="ko-KR" dirty="0" smtClean="0"/>
        </a:p>
      </dgm:t>
    </dgm:pt>
    <dgm:pt modelId="{2AB8C943-FBA5-4FEC-AF55-B684EB4A8A1B}" type="parTrans" cxnId="{BF953603-0CBB-4001-AF59-534987AB3658}">
      <dgm:prSet/>
      <dgm:spPr/>
      <dgm:t>
        <a:bodyPr/>
        <a:lstStyle/>
        <a:p>
          <a:pPr latinLnBrk="1"/>
          <a:endParaRPr lang="ko-KR" altLang="en-US"/>
        </a:p>
      </dgm:t>
    </dgm:pt>
    <dgm:pt modelId="{82D50935-51B1-4509-96A3-5C1D667296FB}" type="sibTrans" cxnId="{BF953603-0CBB-4001-AF59-534987AB3658}">
      <dgm:prSet/>
      <dgm:spPr/>
      <dgm:t>
        <a:bodyPr/>
        <a:lstStyle/>
        <a:p>
          <a:pPr latinLnBrk="1"/>
          <a:endParaRPr lang="ko-KR" altLang="en-US"/>
        </a:p>
      </dgm:t>
    </dgm:pt>
    <dgm:pt modelId="{AD0EEC34-07E6-442E-9C2E-E677EBBAA772}">
      <dgm:prSet/>
      <dgm:spPr/>
      <dgm:t>
        <a:bodyPr/>
        <a:lstStyle/>
        <a:p>
          <a:pPr latinLnBrk="1"/>
          <a:r>
            <a:rPr lang="en-US" altLang="ko-KR" dirty="0" smtClean="0"/>
            <a:t>JNI Call Bridge</a:t>
          </a:r>
          <a:r>
            <a:rPr lang="ko-KR" altLang="en-US" dirty="0" smtClean="0"/>
            <a:t>를 통해 호출</a:t>
          </a:r>
          <a:endParaRPr lang="en-US" altLang="ko-KR" dirty="0" smtClean="0"/>
        </a:p>
      </dgm:t>
    </dgm:pt>
    <dgm:pt modelId="{7BDE03FA-FA0A-4AEB-A9E3-6AC201C0B72F}" type="parTrans" cxnId="{2A11E4E7-1E36-4C16-90F1-CCEE8C4BE457}">
      <dgm:prSet/>
      <dgm:spPr/>
      <dgm:t>
        <a:bodyPr/>
        <a:lstStyle/>
        <a:p>
          <a:pPr latinLnBrk="1"/>
          <a:endParaRPr lang="ko-KR" altLang="en-US"/>
        </a:p>
      </dgm:t>
    </dgm:pt>
    <dgm:pt modelId="{A1008A24-C335-403A-8028-82BF5FED34E7}" type="sibTrans" cxnId="{2A11E4E7-1E36-4C16-90F1-CCEE8C4BE457}">
      <dgm:prSet/>
      <dgm:spPr/>
      <dgm:t>
        <a:bodyPr/>
        <a:lstStyle/>
        <a:p>
          <a:pPr latinLnBrk="1"/>
          <a:endParaRPr lang="ko-KR" altLang="en-US"/>
        </a:p>
      </dgm:t>
    </dgm:pt>
    <dgm:pt modelId="{FE166306-DA35-4048-904C-88B6CA271B7D}">
      <dgm:prSet/>
      <dgm:spPr/>
      <dgm:t>
        <a:bodyPr/>
        <a:lstStyle/>
        <a:p>
          <a:pPr latinLnBrk="1"/>
          <a:r>
            <a:rPr lang="en-US" altLang="ko-KR" dirty="0" smtClean="0"/>
            <a:t>Call bridge</a:t>
          </a:r>
          <a:r>
            <a:rPr lang="ko-KR" altLang="en-US" dirty="0" smtClean="0"/>
            <a:t>는 메소드 인자 </a:t>
          </a:r>
          <a:r>
            <a:rPr lang="ko-KR" altLang="en-US" dirty="0" err="1" smtClean="0"/>
            <a:t>파싱</a:t>
          </a:r>
          <a:r>
            <a:rPr lang="en-US" altLang="ko-KR" dirty="0" smtClean="0"/>
            <a:t>, </a:t>
          </a:r>
          <a:r>
            <a:rPr lang="ko-KR" altLang="en-US" dirty="0" smtClean="0"/>
            <a:t>반환 값 할당</a:t>
          </a:r>
          <a:endParaRPr lang="en-US" altLang="ko-KR" dirty="0" smtClean="0"/>
        </a:p>
      </dgm:t>
    </dgm:pt>
    <dgm:pt modelId="{5DA735F2-2487-4C7B-BDB4-AABACCB04902}" type="parTrans" cxnId="{D57169B1-0062-4324-9CDB-2A5B94956AB1}">
      <dgm:prSet/>
      <dgm:spPr/>
      <dgm:t>
        <a:bodyPr/>
        <a:lstStyle/>
        <a:p>
          <a:pPr latinLnBrk="1"/>
          <a:endParaRPr lang="ko-KR" altLang="en-US"/>
        </a:p>
      </dgm:t>
    </dgm:pt>
    <dgm:pt modelId="{329B7AE6-2140-4D10-A13B-B572EB8E4C05}" type="sibTrans" cxnId="{D57169B1-0062-4324-9CDB-2A5B94956AB1}">
      <dgm:prSet/>
      <dgm:spPr/>
      <dgm:t>
        <a:bodyPr/>
        <a:lstStyle/>
        <a:p>
          <a:pPr latinLnBrk="1"/>
          <a:endParaRPr lang="ko-KR" altLang="en-US"/>
        </a:p>
      </dgm:t>
    </dgm:pt>
    <dgm:pt modelId="{4E8E64C3-2359-4BD0-8DF3-E7400E1C46D7}">
      <dgm:prSet/>
      <dgm:spPr/>
      <dgm:t>
        <a:bodyPr/>
        <a:lstStyle/>
        <a:p>
          <a:pPr latinLnBrk="1"/>
          <a:r>
            <a:rPr lang="en-US" altLang="ko-KR" dirty="0" smtClean="0"/>
            <a:t>JNI Call Bridge</a:t>
          </a:r>
          <a:r>
            <a:rPr lang="ko-KR" altLang="en-US" dirty="0" smtClean="0"/>
            <a:t> 패치 </a:t>
          </a:r>
          <a:r>
            <a:rPr lang="en-US" altLang="ko-KR" dirty="0" smtClean="0">
              <a:sym typeface="Wingdings" pitchFamily="2" charset="2"/>
            </a:rPr>
            <a:t> </a:t>
          </a:r>
          <a:r>
            <a:rPr lang="ko-KR" altLang="en-US" dirty="0" smtClean="0"/>
            <a:t>모든 </a:t>
          </a:r>
          <a:r>
            <a:rPr lang="en-US" altLang="ko-KR" dirty="0" smtClean="0"/>
            <a:t>JNI Methods</a:t>
          </a:r>
          <a:r>
            <a:rPr lang="ko-KR" altLang="en-US" dirty="0" smtClean="0"/>
            <a:t>들에 대해 </a:t>
          </a:r>
          <a:r>
            <a:rPr lang="en-US" altLang="ko-KR" dirty="0" smtClean="0"/>
            <a:t>Taint </a:t>
          </a:r>
          <a:r>
            <a:rPr lang="ko-KR" altLang="en-US" dirty="0" smtClean="0"/>
            <a:t>전이 기능 제공</a:t>
          </a:r>
          <a:endParaRPr lang="en-US" altLang="ko-KR" dirty="0" smtClean="0"/>
        </a:p>
      </dgm:t>
    </dgm:pt>
    <dgm:pt modelId="{CD188BE2-9A07-4056-A1B7-D64BC3F9D7F9}" type="parTrans" cxnId="{CDC6F17B-32A6-4629-B465-FC88DC0FBC95}">
      <dgm:prSet/>
      <dgm:spPr/>
      <dgm:t>
        <a:bodyPr/>
        <a:lstStyle/>
        <a:p>
          <a:pPr latinLnBrk="1"/>
          <a:endParaRPr lang="ko-KR" altLang="en-US"/>
        </a:p>
      </dgm:t>
    </dgm:pt>
    <dgm:pt modelId="{CD95526C-2E5F-4100-8FF5-4562B74F3149}" type="sibTrans" cxnId="{CDC6F17B-32A6-4629-B465-FC88DC0FBC95}">
      <dgm:prSet/>
      <dgm:spPr/>
      <dgm:t>
        <a:bodyPr/>
        <a:lstStyle/>
        <a:p>
          <a:pPr latinLnBrk="1"/>
          <a:endParaRPr lang="ko-KR" altLang="en-US"/>
        </a:p>
      </dgm:t>
    </dgm:pt>
    <dgm:pt modelId="{1BEC2437-77F6-496B-B9E9-217F2E5DA7B9}">
      <dgm:prSet/>
      <dgm:spPr/>
      <dgm:t>
        <a:bodyPr/>
        <a:lstStyle/>
        <a:p>
          <a:pPr latinLnBrk="1"/>
          <a:r>
            <a:rPr lang="en-US" altLang="ko-KR" dirty="0" smtClean="0"/>
            <a:t>JNI Method</a:t>
          </a:r>
          <a:r>
            <a:rPr lang="ko-KR" altLang="en-US" dirty="0" smtClean="0"/>
            <a:t>가 리턴하면</a:t>
          </a:r>
          <a:r>
            <a:rPr lang="en-US" altLang="ko-KR" dirty="0" smtClean="0"/>
            <a:t>, method profile table</a:t>
          </a:r>
          <a:r>
            <a:rPr lang="ko-KR" altLang="en-US" dirty="0" smtClean="0"/>
            <a:t>에 </a:t>
          </a:r>
          <a:r>
            <a:rPr lang="en-US" altLang="ko-KR" dirty="0" smtClean="0"/>
            <a:t>taint </a:t>
          </a:r>
          <a:r>
            <a:rPr lang="ko-KR" altLang="en-US" dirty="0" smtClean="0"/>
            <a:t>전이 정보 갱신</a:t>
          </a:r>
          <a:endParaRPr lang="en-US" altLang="ko-KR" dirty="0" smtClean="0"/>
        </a:p>
      </dgm:t>
    </dgm:pt>
    <dgm:pt modelId="{286956F7-6DB1-4DFC-BD83-4F7D73720096}" type="parTrans" cxnId="{B8BD3BF0-BF08-4850-942D-A9F720C5ACFF}">
      <dgm:prSet/>
      <dgm:spPr/>
      <dgm:t>
        <a:bodyPr/>
        <a:lstStyle/>
        <a:p>
          <a:pPr latinLnBrk="1"/>
          <a:endParaRPr lang="ko-KR" altLang="en-US"/>
        </a:p>
      </dgm:t>
    </dgm:pt>
    <dgm:pt modelId="{116457E2-50FE-42DB-B0C8-41130AF613FF}" type="sibTrans" cxnId="{B8BD3BF0-BF08-4850-942D-A9F720C5ACFF}">
      <dgm:prSet/>
      <dgm:spPr/>
      <dgm:t>
        <a:bodyPr/>
        <a:lstStyle/>
        <a:p>
          <a:pPr latinLnBrk="1"/>
          <a:endParaRPr lang="ko-KR" altLang="en-US"/>
        </a:p>
      </dgm:t>
    </dgm:pt>
    <dgm:pt modelId="{7BAAD33D-6F0C-4F82-B60B-C5CA52FB7EE7}">
      <dgm:prSet/>
      <dgm:spPr/>
      <dgm:t>
        <a:bodyPr/>
        <a:lstStyle/>
        <a:p>
          <a:pPr latinLnBrk="1"/>
          <a:r>
            <a:rPr lang="en-US" altLang="ko-KR" smtClean="0"/>
            <a:t>Taint profile table</a:t>
          </a:r>
          <a:r>
            <a:rPr lang="ko-KR" altLang="en-US" smtClean="0"/>
            <a:t>는 </a:t>
          </a:r>
          <a:r>
            <a:rPr lang="en-US" altLang="ko-KR" smtClean="0"/>
            <a:t>(from, to)</a:t>
          </a:r>
          <a:r>
            <a:rPr lang="ko-KR" altLang="en-US" smtClean="0"/>
            <a:t>의 리스트</a:t>
          </a:r>
          <a:endParaRPr lang="en-US" altLang="ko-KR" dirty="0" smtClean="0"/>
        </a:p>
      </dgm:t>
    </dgm:pt>
    <dgm:pt modelId="{1C82B05F-E9B7-41D8-80E2-C713B2C6FD56}" type="parTrans" cxnId="{EAF89DAF-7E4A-4DA0-937B-840217D2FF09}">
      <dgm:prSet/>
      <dgm:spPr/>
      <dgm:t>
        <a:bodyPr/>
        <a:lstStyle/>
        <a:p>
          <a:pPr latinLnBrk="1"/>
          <a:endParaRPr lang="ko-KR" altLang="en-US"/>
        </a:p>
      </dgm:t>
    </dgm:pt>
    <dgm:pt modelId="{1216353F-2FE7-4FB6-9F86-867A7E044E95}" type="sibTrans" cxnId="{EAF89DAF-7E4A-4DA0-937B-840217D2FF09}">
      <dgm:prSet/>
      <dgm:spPr/>
      <dgm:t>
        <a:bodyPr/>
        <a:lstStyle/>
        <a:p>
          <a:pPr latinLnBrk="1"/>
          <a:endParaRPr lang="ko-KR" altLang="en-US"/>
        </a:p>
      </dgm:t>
    </dgm:pt>
    <dgm:pt modelId="{D9967195-89A8-41D5-8487-8FF341EC2904}">
      <dgm:prSet/>
      <dgm:spPr/>
      <dgm:t>
        <a:bodyPr/>
        <a:lstStyle/>
        <a:p>
          <a:pPr latinLnBrk="1"/>
          <a:r>
            <a:rPr lang="en-US" altLang="ko-KR" dirty="0" smtClean="0"/>
            <a:t>Method </a:t>
          </a:r>
          <a:r>
            <a:rPr lang="ko-KR" altLang="en-US" dirty="0" smtClean="0"/>
            <a:t>인자</a:t>
          </a:r>
          <a:r>
            <a:rPr lang="en-US" altLang="ko-KR" dirty="0" smtClean="0"/>
            <a:t>, </a:t>
          </a:r>
          <a:r>
            <a:rPr lang="ko-KR" altLang="en-US" dirty="0" smtClean="0"/>
            <a:t>클래스 변수 리턴 값들 사이의 흐름 정보를 저장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en-US" altLang="ko-KR" dirty="0" smtClean="0"/>
            <a:t>(return value, B method </a:t>
          </a:r>
          <a:r>
            <a:rPr lang="en-US" altLang="ko-KR" dirty="0" err="1" smtClean="0"/>
            <a:t>arg</a:t>
          </a:r>
          <a:r>
            <a:rPr lang="en-US" altLang="ko-KR" dirty="0" smtClean="0"/>
            <a:t> 1) </a:t>
          </a:r>
          <a:r>
            <a:rPr lang="ko-KR" altLang="en-US" dirty="0" smtClean="0"/>
            <a:t>형식</a:t>
          </a:r>
          <a:endParaRPr lang="en-US" altLang="ko-KR" dirty="0" smtClean="0"/>
        </a:p>
      </dgm:t>
    </dgm:pt>
    <dgm:pt modelId="{6E6C2CD9-7C2B-442D-953D-F4771456DCE8}" type="parTrans" cxnId="{60A367E5-BB02-4AFD-8DA2-DA0DA13FE8E4}">
      <dgm:prSet/>
      <dgm:spPr/>
      <dgm:t>
        <a:bodyPr/>
        <a:lstStyle/>
        <a:p>
          <a:pPr latinLnBrk="1"/>
          <a:endParaRPr lang="ko-KR" altLang="en-US"/>
        </a:p>
      </dgm:t>
    </dgm:pt>
    <dgm:pt modelId="{F499E565-9E76-40F8-BCD6-878CE3A5E136}" type="sibTrans" cxnId="{60A367E5-BB02-4AFD-8DA2-DA0DA13FE8E4}">
      <dgm:prSet/>
      <dgm:spPr/>
      <dgm:t>
        <a:bodyPr/>
        <a:lstStyle/>
        <a:p>
          <a:pPr latinLnBrk="1"/>
          <a:endParaRPr lang="ko-KR" altLang="en-US"/>
        </a:p>
      </dgm:t>
    </dgm:pt>
    <dgm:pt modelId="{8E41A1A9-78A4-4460-8543-E64E6408BB5B}">
      <dgm:prSet/>
      <dgm:spPr/>
      <dgm:t>
        <a:bodyPr/>
        <a:lstStyle/>
        <a:p>
          <a:pPr latinLnBrk="1"/>
          <a:r>
            <a:rPr lang="ko-KR" altLang="en-US" dirty="0" err="1" smtClean="0"/>
            <a:t>메소드의</a:t>
          </a:r>
          <a:r>
            <a:rPr lang="ko-KR" altLang="en-US" dirty="0" smtClean="0"/>
            <a:t> 인자들의 </a:t>
          </a:r>
          <a:r>
            <a:rPr lang="en-US" altLang="ko-KR" dirty="0" smtClean="0"/>
            <a:t>TAG </a:t>
          </a:r>
          <a:r>
            <a:rPr lang="ko-KR" altLang="en-US" dirty="0" smtClean="0"/>
            <a:t>정보들의 모음을 리턴 값에 할당</a:t>
          </a:r>
          <a:endParaRPr lang="en-US" altLang="ko-KR" dirty="0" smtClean="0"/>
        </a:p>
      </dgm:t>
    </dgm:pt>
    <dgm:pt modelId="{AD3C9B08-31CD-4BA4-A94D-06F0C3C52B94}" type="parTrans" cxnId="{CD8EBA3F-A6EC-41C6-922B-7A25FCAB5C7B}">
      <dgm:prSet/>
      <dgm:spPr/>
      <dgm:t>
        <a:bodyPr/>
        <a:lstStyle/>
        <a:p>
          <a:pPr latinLnBrk="1"/>
          <a:endParaRPr lang="ko-KR" altLang="en-US"/>
        </a:p>
      </dgm:t>
    </dgm:pt>
    <dgm:pt modelId="{BE89154A-1D99-4CD6-AD52-B125ADF81142}" type="sibTrans" cxnId="{CD8EBA3F-A6EC-41C6-922B-7A25FCAB5C7B}">
      <dgm:prSet/>
      <dgm:spPr/>
      <dgm:t>
        <a:bodyPr/>
        <a:lstStyle/>
        <a:p>
          <a:pPr latinLnBrk="1"/>
          <a:endParaRPr lang="ko-KR" altLang="en-US"/>
        </a:p>
      </dgm:t>
    </dgm:pt>
    <dgm:pt modelId="{198B3219-B5B3-4F94-8206-3900F671E09B}">
      <dgm:prSet/>
      <dgm:spPr/>
      <dgm:t>
        <a:bodyPr/>
        <a:lstStyle/>
        <a:p>
          <a:pPr latinLnBrk="1"/>
          <a:r>
            <a:rPr lang="ko-KR" altLang="en-US" dirty="0" smtClean="0"/>
            <a:t>현재는 </a:t>
          </a:r>
          <a:r>
            <a:rPr lang="en-US" altLang="ko-KR" dirty="0" smtClean="0"/>
            <a:t>String</a:t>
          </a:r>
          <a:r>
            <a:rPr lang="ko-KR" altLang="en-US" dirty="0" smtClean="0"/>
            <a:t>과 </a:t>
          </a:r>
          <a:r>
            <a:rPr lang="en-US" altLang="ko-KR" dirty="0" smtClean="0"/>
            <a:t>primitive </a:t>
          </a:r>
          <a:r>
            <a:rPr lang="ko-KR" altLang="en-US" dirty="0" smtClean="0"/>
            <a:t>타입의 인자들에 대해서만 전이 기능 제공</a:t>
          </a:r>
          <a:endParaRPr lang="en-US" altLang="ko-KR" dirty="0" smtClean="0"/>
        </a:p>
      </dgm:t>
    </dgm:pt>
    <dgm:pt modelId="{CBDE933F-0F36-415E-8979-CEBEF727B987}" type="parTrans" cxnId="{3BEBB0CD-9425-4F00-A01E-378E79C751F1}">
      <dgm:prSet/>
      <dgm:spPr/>
      <dgm:t>
        <a:bodyPr/>
        <a:lstStyle/>
        <a:p>
          <a:pPr latinLnBrk="1"/>
          <a:endParaRPr lang="ko-KR" altLang="en-US"/>
        </a:p>
      </dgm:t>
    </dgm:pt>
    <dgm:pt modelId="{65B79922-553E-4854-8FD4-240E1CAFCCE5}" type="sibTrans" cxnId="{3BEBB0CD-9425-4F00-A01E-378E79C751F1}">
      <dgm:prSet/>
      <dgm:spPr/>
      <dgm:t>
        <a:bodyPr/>
        <a:lstStyle/>
        <a:p>
          <a:pPr latinLnBrk="1"/>
          <a:endParaRPr lang="ko-KR" altLang="en-US"/>
        </a:p>
      </dgm:t>
    </dgm:pt>
    <dgm:pt modelId="{0EA19235-26EC-4261-9393-1C93BC2B161D}">
      <dgm:prSet/>
      <dgm:spPr/>
      <dgm:t>
        <a:bodyPr/>
        <a:lstStyle/>
        <a:p>
          <a:pPr latinLnBrk="1"/>
          <a:r>
            <a:rPr lang="ko-KR" altLang="en-US" dirty="0" smtClean="0"/>
            <a:t>필요한 </a:t>
          </a:r>
          <a:r>
            <a:rPr lang="ko-KR" altLang="en-US" dirty="0" err="1" smtClean="0"/>
            <a:t>메소드들만</a:t>
          </a:r>
          <a:r>
            <a:rPr lang="ko-KR" altLang="en-US" dirty="0" smtClean="0"/>
            <a:t> 수동적으로 찾아서 패치</a:t>
          </a:r>
          <a:r>
            <a:rPr lang="en-US" altLang="ko-KR" dirty="0" smtClean="0"/>
            <a:t>(</a:t>
          </a:r>
          <a:r>
            <a:rPr lang="ko-KR" altLang="en-US" dirty="0" smtClean="0"/>
            <a:t>배열 복사 및 자바 </a:t>
          </a:r>
          <a:r>
            <a:rPr lang="ko-KR" altLang="en-US" dirty="0" err="1" smtClean="0"/>
            <a:t>리플렉션</a:t>
          </a:r>
          <a:r>
            <a:rPr lang="ko-KR" altLang="en-US" dirty="0" smtClean="0"/>
            <a:t> 관련</a:t>
          </a:r>
          <a:r>
            <a:rPr lang="en-US" altLang="ko-KR" dirty="0" smtClean="0"/>
            <a:t>)</a:t>
          </a:r>
          <a:endParaRPr lang="en-US" altLang="ko-KR" dirty="0" smtClean="0"/>
        </a:p>
      </dgm:t>
    </dgm:pt>
    <dgm:pt modelId="{6D6900E6-2A6E-40D4-9ACE-5B8FC61FD70A}" type="parTrans" cxnId="{AF2E9F9D-9A33-456C-B9FC-A1F36A9A3403}">
      <dgm:prSet/>
      <dgm:spPr/>
    </dgm:pt>
    <dgm:pt modelId="{69D11EA3-E453-4A12-B97E-25053E62E583}" type="sibTrans" cxnId="{AF2E9F9D-9A33-456C-B9FC-A1F36A9A3403}">
      <dgm:prSet/>
      <dgm:spPr/>
    </dgm:pt>
    <dgm:pt modelId="{25DE89C4-0253-4D9F-958C-C6C404A8656D}" type="pres">
      <dgm:prSet presAssocID="{CB1808C9-0ACA-421E-A117-1086ACAA5C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A2925D-54D1-42BD-98D0-562EF18A52BA}" type="pres">
      <dgm:prSet presAssocID="{7E43EB9F-5ECC-48CC-BE54-0BAD98969E03}" presName="parentLin" presStyleCnt="0"/>
      <dgm:spPr/>
    </dgm:pt>
    <dgm:pt modelId="{50FF6E3F-EEFE-4A8F-9906-25EAB884E66B}" type="pres">
      <dgm:prSet presAssocID="{7E43EB9F-5ECC-48CC-BE54-0BAD98969E03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A2F9CB65-14EC-472D-8DB5-2450646BCB05}" type="pres">
      <dgm:prSet presAssocID="{7E43EB9F-5ECC-48CC-BE54-0BAD98969E0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2372CF-D9C9-40EE-89C6-44953684AA29}" type="pres">
      <dgm:prSet presAssocID="{7E43EB9F-5ECC-48CC-BE54-0BAD98969E03}" presName="negativeSpace" presStyleCnt="0"/>
      <dgm:spPr/>
    </dgm:pt>
    <dgm:pt modelId="{759FF4AF-FC4D-443A-B398-695FB9538084}" type="pres">
      <dgm:prSet presAssocID="{7E43EB9F-5ECC-48CC-BE54-0BAD98969E0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1B2DD9-4616-446D-852D-CEA015F59FA6}" type="pres">
      <dgm:prSet presAssocID="{AD3BE0A5-1482-468A-B02E-678A61BAB5DB}" presName="spaceBetweenRectangles" presStyleCnt="0"/>
      <dgm:spPr/>
    </dgm:pt>
    <dgm:pt modelId="{82B8B070-AB5E-4E5E-9A12-3459137A24BC}" type="pres">
      <dgm:prSet presAssocID="{6426004A-7AC0-4898-84B1-FC5D52A7E7F2}" presName="parentLin" presStyleCnt="0"/>
      <dgm:spPr/>
    </dgm:pt>
    <dgm:pt modelId="{BC754DC0-A74A-4B49-8733-E5DAF53D9D9F}" type="pres">
      <dgm:prSet presAssocID="{6426004A-7AC0-4898-84B1-FC5D52A7E7F2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DA38AF2-2413-4552-8C19-64DA0E71A237}" type="pres">
      <dgm:prSet presAssocID="{6426004A-7AC0-4898-84B1-FC5D52A7E7F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6D14B7-5EE9-4DFD-BC90-467D7C6FEB50}" type="pres">
      <dgm:prSet presAssocID="{6426004A-7AC0-4898-84B1-FC5D52A7E7F2}" presName="negativeSpace" presStyleCnt="0"/>
      <dgm:spPr/>
    </dgm:pt>
    <dgm:pt modelId="{A156A829-180C-490C-9F83-3C4789606ADC}" type="pres">
      <dgm:prSet presAssocID="{6426004A-7AC0-4898-84B1-FC5D52A7E7F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347F1DF-D0BA-4E63-B5A8-043F3251FDB8}" type="presOf" srcId="{1BEC2437-77F6-496B-B9E9-217F2E5DA7B9}" destId="{A156A829-180C-490C-9F83-3C4789606ADC}" srcOrd="0" destOrd="3" presId="urn:microsoft.com/office/officeart/2005/8/layout/list1"/>
    <dgm:cxn modelId="{F1C8F46C-DA23-4115-85E9-B5DA1F975BDD}" type="presOf" srcId="{4E8E64C3-2359-4BD0-8DF3-E7400E1C46D7}" destId="{A156A829-180C-490C-9F83-3C4789606ADC}" srcOrd="0" destOrd="2" presId="urn:microsoft.com/office/officeart/2005/8/layout/list1"/>
    <dgm:cxn modelId="{B8BD3BF0-BF08-4850-942D-A9F720C5ACFF}" srcId="{6426004A-7AC0-4898-84B1-FC5D52A7E7F2}" destId="{1BEC2437-77F6-496B-B9E9-217F2E5DA7B9}" srcOrd="3" destOrd="0" parTransId="{286956F7-6DB1-4DFC-BD83-4F7D73720096}" sibTransId="{116457E2-50FE-42DB-B0C8-41130AF613FF}"/>
    <dgm:cxn modelId="{32FDD7A4-84B3-4CE5-840F-79F635C947FB}" type="presOf" srcId="{7BAAD33D-6F0C-4F82-B60B-C5CA52FB7EE7}" destId="{A156A829-180C-490C-9F83-3C4789606ADC}" srcOrd="0" destOrd="4" presId="urn:microsoft.com/office/officeart/2005/8/layout/list1"/>
    <dgm:cxn modelId="{3E8A290A-D91D-4A8D-9F28-B06B3BE1E97A}" type="presOf" srcId="{6426004A-7AC0-4898-84B1-FC5D52A7E7F2}" destId="{BC754DC0-A74A-4B49-8733-E5DAF53D9D9F}" srcOrd="0" destOrd="0" presId="urn:microsoft.com/office/officeart/2005/8/layout/list1"/>
    <dgm:cxn modelId="{0B332D39-9101-4C81-A237-E19E5D612997}" type="presOf" srcId="{FE166306-DA35-4048-904C-88B6CA271B7D}" destId="{A156A829-180C-490C-9F83-3C4789606ADC}" srcOrd="0" destOrd="1" presId="urn:microsoft.com/office/officeart/2005/8/layout/list1"/>
    <dgm:cxn modelId="{44C706C1-323C-40B8-82AA-E31FC31DA232}" type="presOf" srcId="{D9967195-89A8-41D5-8487-8FF341EC2904}" destId="{A156A829-180C-490C-9F83-3C4789606ADC}" srcOrd="0" destOrd="5" presId="urn:microsoft.com/office/officeart/2005/8/layout/list1"/>
    <dgm:cxn modelId="{2A11E4E7-1E36-4C16-90F1-CCEE8C4BE457}" srcId="{6426004A-7AC0-4898-84B1-FC5D52A7E7F2}" destId="{AD0EEC34-07E6-442E-9C2E-E677EBBAA772}" srcOrd="0" destOrd="0" parTransId="{7BDE03FA-FA0A-4AEB-A9E3-6AC201C0B72F}" sibTransId="{A1008A24-C335-403A-8028-82BF5FED34E7}"/>
    <dgm:cxn modelId="{AF2E9F9D-9A33-456C-B9FC-A1F36A9A3403}" srcId="{7E43EB9F-5ECC-48CC-BE54-0BAD98969E03}" destId="{0EA19235-26EC-4261-9393-1C93BC2B161D}" srcOrd="1" destOrd="0" parTransId="{6D6900E6-2A6E-40D4-9ACE-5B8FC61FD70A}" sibTransId="{69D11EA3-E453-4A12-B97E-25053E62E583}"/>
    <dgm:cxn modelId="{3BEBB0CD-9425-4F00-A01E-378E79C751F1}" srcId="{6426004A-7AC0-4898-84B1-FC5D52A7E7F2}" destId="{198B3219-B5B3-4F94-8206-3900F671E09B}" srcOrd="7" destOrd="0" parTransId="{CBDE933F-0F36-415E-8979-CEBEF727B987}" sibTransId="{65B79922-553E-4854-8FD4-240E1CAFCCE5}"/>
    <dgm:cxn modelId="{BF953603-0CBB-4001-AF59-534987AB3658}" srcId="{7E43EB9F-5ECC-48CC-BE54-0BAD98969E03}" destId="{D4B37EFE-8C9F-4542-94DA-424DCEB8AD21}" srcOrd="2" destOrd="0" parTransId="{2AB8C943-FBA5-4FEC-AF55-B684EB4A8A1B}" sibTransId="{82D50935-51B1-4509-96A3-5C1D667296FB}"/>
    <dgm:cxn modelId="{58A0F056-C769-438A-85EF-CD2449DF4AC9}" type="presOf" srcId="{8E41A1A9-78A4-4460-8543-E64E6408BB5B}" destId="{A156A829-180C-490C-9F83-3C4789606ADC}" srcOrd="0" destOrd="6" presId="urn:microsoft.com/office/officeart/2005/8/layout/list1"/>
    <dgm:cxn modelId="{CD8EBA3F-A6EC-41C6-922B-7A25FCAB5C7B}" srcId="{6426004A-7AC0-4898-84B1-FC5D52A7E7F2}" destId="{8E41A1A9-78A4-4460-8543-E64E6408BB5B}" srcOrd="6" destOrd="0" parTransId="{AD3C9B08-31CD-4BA4-A94D-06F0C3C52B94}" sibTransId="{BE89154A-1D99-4CD6-AD52-B125ADF81142}"/>
    <dgm:cxn modelId="{448945EB-FE07-41B2-90BE-5A9DE067BED9}" type="presOf" srcId="{CB1808C9-0ACA-421E-A117-1086ACAA5CB4}" destId="{25DE89C4-0253-4D9F-958C-C6C404A8656D}" srcOrd="0" destOrd="0" presId="urn:microsoft.com/office/officeart/2005/8/layout/list1"/>
    <dgm:cxn modelId="{5544AD7C-3CD3-44F2-A5D1-C23E13196B98}" type="presOf" srcId="{D4B37EFE-8C9F-4542-94DA-424DCEB8AD21}" destId="{759FF4AF-FC4D-443A-B398-695FB9538084}" srcOrd="0" destOrd="2" presId="urn:microsoft.com/office/officeart/2005/8/layout/list1"/>
    <dgm:cxn modelId="{6F383898-53FA-4F99-ACFF-BE174460B118}" srcId="{CB1808C9-0ACA-421E-A117-1086ACAA5CB4}" destId="{7E43EB9F-5ECC-48CC-BE54-0BAD98969E03}" srcOrd="0" destOrd="0" parTransId="{46B7BCDE-41B1-41EC-84AA-01BC647E6533}" sibTransId="{AD3BE0A5-1482-468A-B02E-678A61BAB5DB}"/>
    <dgm:cxn modelId="{B31C5C1C-A3C2-48DB-91ED-1187D26B2D6C}" type="presOf" srcId="{7E43EB9F-5ECC-48CC-BE54-0BAD98969E03}" destId="{50FF6E3F-EEFE-4A8F-9906-25EAB884E66B}" srcOrd="0" destOrd="0" presId="urn:microsoft.com/office/officeart/2005/8/layout/list1"/>
    <dgm:cxn modelId="{78FBD681-7E64-4D66-AAA3-C4122685D9BF}" srcId="{CB1808C9-0ACA-421E-A117-1086ACAA5CB4}" destId="{6426004A-7AC0-4898-84B1-FC5D52A7E7F2}" srcOrd="1" destOrd="0" parTransId="{6337712D-9DEA-4412-BCBB-341905957339}" sibTransId="{6161540F-548E-4F90-B0DB-F3E57ECEB570}"/>
    <dgm:cxn modelId="{5E73F751-CF53-4B58-83BF-D89880984C53}" type="presOf" srcId="{0EA19235-26EC-4261-9393-1C93BC2B161D}" destId="{759FF4AF-FC4D-443A-B398-695FB9538084}" srcOrd="0" destOrd="1" presId="urn:microsoft.com/office/officeart/2005/8/layout/list1"/>
    <dgm:cxn modelId="{45B3F0B4-66DB-4B9A-A884-DF209B085F54}" type="presOf" srcId="{AD0EEC34-07E6-442E-9C2E-E677EBBAA772}" destId="{A156A829-180C-490C-9F83-3C4789606ADC}" srcOrd="0" destOrd="0" presId="urn:microsoft.com/office/officeart/2005/8/layout/list1"/>
    <dgm:cxn modelId="{067D17EE-BA64-4762-B4AA-2D9786D6DD59}" srcId="{7E43EB9F-5ECC-48CC-BE54-0BAD98969E03}" destId="{3BEF970C-86B5-4A2A-81E4-630B5A4F5D9D}" srcOrd="0" destOrd="0" parTransId="{56B18D22-399C-46CB-902A-866E05DF347B}" sibTransId="{053B32DA-2F9E-4D58-A73E-28F58AFE55CB}"/>
    <dgm:cxn modelId="{9FEAB63D-D375-492D-A19E-E778E5264BD3}" type="presOf" srcId="{7E43EB9F-5ECC-48CC-BE54-0BAD98969E03}" destId="{A2F9CB65-14EC-472D-8DB5-2450646BCB05}" srcOrd="1" destOrd="0" presId="urn:microsoft.com/office/officeart/2005/8/layout/list1"/>
    <dgm:cxn modelId="{584078CB-0E9C-4DBE-B9B6-8BF1EB612B6F}" type="presOf" srcId="{6426004A-7AC0-4898-84B1-FC5D52A7E7F2}" destId="{0DA38AF2-2413-4552-8C19-64DA0E71A237}" srcOrd="1" destOrd="0" presId="urn:microsoft.com/office/officeart/2005/8/layout/list1"/>
    <dgm:cxn modelId="{D57169B1-0062-4324-9CDB-2A5B94956AB1}" srcId="{6426004A-7AC0-4898-84B1-FC5D52A7E7F2}" destId="{FE166306-DA35-4048-904C-88B6CA271B7D}" srcOrd="1" destOrd="0" parTransId="{5DA735F2-2487-4C7B-BDB4-AABACCB04902}" sibTransId="{329B7AE6-2140-4D10-A13B-B572EB8E4C05}"/>
    <dgm:cxn modelId="{CDC6F17B-32A6-4629-B465-FC88DC0FBC95}" srcId="{6426004A-7AC0-4898-84B1-FC5D52A7E7F2}" destId="{4E8E64C3-2359-4BD0-8DF3-E7400E1C46D7}" srcOrd="2" destOrd="0" parTransId="{CD188BE2-9A07-4056-A1B7-D64BC3F9D7F9}" sibTransId="{CD95526C-2E5F-4100-8FF5-4562B74F3149}"/>
    <dgm:cxn modelId="{60A367E5-BB02-4AFD-8DA2-DA0DA13FE8E4}" srcId="{6426004A-7AC0-4898-84B1-FC5D52A7E7F2}" destId="{D9967195-89A8-41D5-8487-8FF341EC2904}" srcOrd="5" destOrd="0" parTransId="{6E6C2CD9-7C2B-442D-953D-F4771456DCE8}" sibTransId="{F499E565-9E76-40F8-BCD6-878CE3A5E136}"/>
    <dgm:cxn modelId="{EAF89DAF-7E4A-4DA0-937B-840217D2FF09}" srcId="{6426004A-7AC0-4898-84B1-FC5D52A7E7F2}" destId="{7BAAD33D-6F0C-4F82-B60B-C5CA52FB7EE7}" srcOrd="4" destOrd="0" parTransId="{1C82B05F-E9B7-41D8-80E2-C713B2C6FD56}" sibTransId="{1216353F-2FE7-4FB6-9F86-867A7E044E95}"/>
    <dgm:cxn modelId="{EDF528A8-ADCF-4DFE-9099-EFD125C6B514}" type="presOf" srcId="{198B3219-B5B3-4F94-8206-3900F671E09B}" destId="{A156A829-180C-490C-9F83-3C4789606ADC}" srcOrd="0" destOrd="7" presId="urn:microsoft.com/office/officeart/2005/8/layout/list1"/>
    <dgm:cxn modelId="{767D4E29-BCFB-45DE-962E-6BC21BC57DFC}" type="presOf" srcId="{3BEF970C-86B5-4A2A-81E4-630B5A4F5D9D}" destId="{759FF4AF-FC4D-443A-B398-695FB9538084}" srcOrd="0" destOrd="0" presId="urn:microsoft.com/office/officeart/2005/8/layout/list1"/>
    <dgm:cxn modelId="{2B44210B-BB8D-49AE-9315-B9AD545CB4CC}" type="presParOf" srcId="{25DE89C4-0253-4D9F-958C-C6C404A8656D}" destId="{61A2925D-54D1-42BD-98D0-562EF18A52BA}" srcOrd="0" destOrd="0" presId="urn:microsoft.com/office/officeart/2005/8/layout/list1"/>
    <dgm:cxn modelId="{BEEFB92B-1C9C-4FAA-857E-DD6FAE09CEF3}" type="presParOf" srcId="{61A2925D-54D1-42BD-98D0-562EF18A52BA}" destId="{50FF6E3F-EEFE-4A8F-9906-25EAB884E66B}" srcOrd="0" destOrd="0" presId="urn:microsoft.com/office/officeart/2005/8/layout/list1"/>
    <dgm:cxn modelId="{CA8C7415-C82C-4409-BE52-671A1578CEE6}" type="presParOf" srcId="{61A2925D-54D1-42BD-98D0-562EF18A52BA}" destId="{A2F9CB65-14EC-472D-8DB5-2450646BCB05}" srcOrd="1" destOrd="0" presId="urn:microsoft.com/office/officeart/2005/8/layout/list1"/>
    <dgm:cxn modelId="{AF96EB90-A521-434D-B07D-E1126A26A276}" type="presParOf" srcId="{25DE89C4-0253-4D9F-958C-C6C404A8656D}" destId="{C22372CF-D9C9-40EE-89C6-44953684AA29}" srcOrd="1" destOrd="0" presId="urn:microsoft.com/office/officeart/2005/8/layout/list1"/>
    <dgm:cxn modelId="{CBA17595-9F37-42C7-9ADE-BC8EB0953C80}" type="presParOf" srcId="{25DE89C4-0253-4D9F-958C-C6C404A8656D}" destId="{759FF4AF-FC4D-443A-B398-695FB9538084}" srcOrd="2" destOrd="0" presId="urn:microsoft.com/office/officeart/2005/8/layout/list1"/>
    <dgm:cxn modelId="{70D7CED0-7F3E-4336-9D02-7CCAFACB0F01}" type="presParOf" srcId="{25DE89C4-0253-4D9F-958C-C6C404A8656D}" destId="{431B2DD9-4616-446D-852D-CEA015F59FA6}" srcOrd="3" destOrd="0" presId="urn:microsoft.com/office/officeart/2005/8/layout/list1"/>
    <dgm:cxn modelId="{64ADF6E5-FB9D-447A-84BF-1B3F19658C26}" type="presParOf" srcId="{25DE89C4-0253-4D9F-958C-C6C404A8656D}" destId="{82B8B070-AB5E-4E5E-9A12-3459137A24BC}" srcOrd="4" destOrd="0" presId="urn:microsoft.com/office/officeart/2005/8/layout/list1"/>
    <dgm:cxn modelId="{B053F98D-AE25-443F-A4D4-799D88BD3F80}" type="presParOf" srcId="{82B8B070-AB5E-4E5E-9A12-3459137A24BC}" destId="{BC754DC0-A74A-4B49-8733-E5DAF53D9D9F}" srcOrd="0" destOrd="0" presId="urn:microsoft.com/office/officeart/2005/8/layout/list1"/>
    <dgm:cxn modelId="{D49933DF-46E7-4348-BE44-A7DB0173445A}" type="presParOf" srcId="{82B8B070-AB5E-4E5E-9A12-3459137A24BC}" destId="{0DA38AF2-2413-4552-8C19-64DA0E71A237}" srcOrd="1" destOrd="0" presId="urn:microsoft.com/office/officeart/2005/8/layout/list1"/>
    <dgm:cxn modelId="{10D5CC16-F1D4-47A5-9553-286C31AB5B47}" type="presParOf" srcId="{25DE89C4-0253-4D9F-958C-C6C404A8656D}" destId="{D56D14B7-5EE9-4DFD-BC90-467D7C6FEB50}" srcOrd="5" destOrd="0" presId="urn:microsoft.com/office/officeart/2005/8/layout/list1"/>
    <dgm:cxn modelId="{F77E929C-09E1-42B0-87A8-4EFD9DC92398}" type="presParOf" srcId="{25DE89C4-0253-4D9F-958C-C6C404A8656D}" destId="{A156A829-180C-490C-9F83-3C4789606AD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2501FC-FD2F-4822-89AA-CBF2EF379ADF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pPr latinLnBrk="1"/>
          <a:endParaRPr lang="ko-KR" altLang="en-US"/>
        </a:p>
      </dgm:t>
    </dgm:pt>
    <dgm:pt modelId="{D1F7652C-7DE2-47FB-9FDD-F8772600E0CC}">
      <dgm:prSet phldrT="[텍스트]" custT="1"/>
      <dgm:spPr/>
      <dgm:t>
        <a:bodyPr/>
        <a:lstStyle/>
        <a:p>
          <a:pPr latinLnBrk="1"/>
          <a:r>
            <a:rPr lang="ko-KR" altLang="en-US" sz="2000" b="1" dirty="0" smtClean="0"/>
            <a:t>파일 수준 전이</a:t>
          </a:r>
          <a:endParaRPr lang="ko-KR" altLang="en-US" sz="2000" b="1" dirty="0"/>
        </a:p>
      </dgm:t>
    </dgm:pt>
    <dgm:pt modelId="{07EF8536-9EA8-4F7F-B051-3AE1E302A042}" type="parTrans" cxnId="{8680F7DB-BFB2-4449-B4B3-5B2D1DEECC6B}">
      <dgm:prSet/>
      <dgm:spPr/>
      <dgm:t>
        <a:bodyPr/>
        <a:lstStyle/>
        <a:p>
          <a:pPr latinLnBrk="1"/>
          <a:endParaRPr lang="ko-KR" altLang="en-US"/>
        </a:p>
      </dgm:t>
    </dgm:pt>
    <dgm:pt modelId="{53A3A5B4-9705-4ED2-8EDC-76D24D2C69D0}" type="sibTrans" cxnId="{8680F7DB-BFB2-4449-B4B3-5B2D1DEECC6B}">
      <dgm:prSet/>
      <dgm:spPr/>
      <dgm:t>
        <a:bodyPr/>
        <a:lstStyle/>
        <a:p>
          <a:pPr latinLnBrk="1"/>
          <a:endParaRPr lang="ko-KR" altLang="en-US"/>
        </a:p>
      </dgm:t>
    </dgm:pt>
    <dgm:pt modelId="{D5CF8FCC-A31A-4C6C-AA02-5A3F6504BD34}">
      <dgm:prSet custT="1"/>
      <dgm:spPr/>
      <dgm:t>
        <a:bodyPr/>
        <a:lstStyle/>
        <a:p>
          <a:pPr latinLnBrk="1"/>
          <a:r>
            <a:rPr lang="ko-KR" altLang="en-US" sz="2000" dirty="0" smtClean="0"/>
            <a:t>파일 하나당 </a:t>
          </a:r>
          <a:r>
            <a:rPr lang="en-US" altLang="ko-KR" sz="2000" dirty="0" smtClean="0"/>
            <a:t>taint tag</a:t>
          </a:r>
          <a:r>
            <a:rPr lang="ko-KR" altLang="en-US" sz="2000" dirty="0" smtClean="0"/>
            <a:t>를 하나씩 할당</a:t>
          </a:r>
          <a:endParaRPr lang="en-US" altLang="ko-KR" sz="2000" dirty="0" smtClean="0"/>
        </a:p>
      </dgm:t>
    </dgm:pt>
    <dgm:pt modelId="{AA73242E-B8AC-4F2E-B1F9-F229276B60D9}" type="parTrans" cxnId="{3AF380F8-F7FC-4A4D-9B2C-B203085E0E20}">
      <dgm:prSet/>
      <dgm:spPr/>
      <dgm:t>
        <a:bodyPr/>
        <a:lstStyle/>
        <a:p>
          <a:pPr latinLnBrk="1"/>
          <a:endParaRPr lang="ko-KR" altLang="en-US"/>
        </a:p>
      </dgm:t>
    </dgm:pt>
    <dgm:pt modelId="{3351B527-57CD-40FB-B6FC-7BDAFC565724}" type="sibTrans" cxnId="{3AF380F8-F7FC-4A4D-9B2C-B203085E0E20}">
      <dgm:prSet/>
      <dgm:spPr/>
      <dgm:t>
        <a:bodyPr/>
        <a:lstStyle/>
        <a:p>
          <a:pPr latinLnBrk="1"/>
          <a:endParaRPr lang="ko-KR" altLang="en-US"/>
        </a:p>
      </dgm:t>
    </dgm:pt>
    <dgm:pt modelId="{B6BB4F68-E63C-45F0-AE2D-488263AD4E4F}">
      <dgm:prSet custT="1"/>
      <dgm:spPr/>
      <dgm:t>
        <a:bodyPr/>
        <a:lstStyle/>
        <a:p>
          <a:pPr latinLnBrk="1"/>
          <a:r>
            <a:rPr lang="ko-KR" altLang="en-US" sz="2000" dirty="0" smtClean="0"/>
            <a:t>파일에 내용이 쓰이면 </a:t>
          </a:r>
          <a:r>
            <a:rPr lang="en-US" altLang="ko-KR" sz="2000" dirty="0" smtClean="0"/>
            <a:t>taint tag</a:t>
          </a:r>
          <a:r>
            <a:rPr lang="ko-KR" altLang="en-US" sz="2000" dirty="0" smtClean="0"/>
            <a:t>를 갱신</a:t>
          </a:r>
          <a:endParaRPr lang="en-US" altLang="ko-KR" sz="2000" dirty="0"/>
        </a:p>
      </dgm:t>
    </dgm:pt>
    <dgm:pt modelId="{59E731DB-389A-4AF4-A399-CD67E920E335}" type="parTrans" cxnId="{257DED2E-6C1E-4FF1-8FC1-00678D088EE1}">
      <dgm:prSet/>
      <dgm:spPr/>
      <dgm:t>
        <a:bodyPr/>
        <a:lstStyle/>
        <a:p>
          <a:pPr latinLnBrk="1"/>
          <a:endParaRPr lang="ko-KR" altLang="en-US"/>
        </a:p>
      </dgm:t>
    </dgm:pt>
    <dgm:pt modelId="{B7442830-5289-4382-A49D-11B5CB1F4A8B}" type="sibTrans" cxnId="{257DED2E-6C1E-4FF1-8FC1-00678D088EE1}">
      <dgm:prSet/>
      <dgm:spPr/>
      <dgm:t>
        <a:bodyPr/>
        <a:lstStyle/>
        <a:p>
          <a:pPr latinLnBrk="1"/>
          <a:endParaRPr lang="ko-KR" altLang="en-US"/>
        </a:p>
      </dgm:t>
    </dgm:pt>
    <dgm:pt modelId="{4B74E6D6-B05B-4B4A-B9AD-8B9C419EE41C}">
      <dgm:prSet custT="1"/>
      <dgm:spPr/>
      <dgm:t>
        <a:bodyPr/>
        <a:lstStyle/>
        <a:p>
          <a:pPr latinLnBrk="1"/>
          <a:r>
            <a:rPr lang="en-US" altLang="ko-KR" sz="2000" dirty="0" smtClean="0"/>
            <a:t>File taint tag</a:t>
          </a:r>
          <a:r>
            <a:rPr lang="ko-KR" altLang="en-US" sz="2000" dirty="0" smtClean="0"/>
            <a:t>는 파일 시스템의 </a:t>
          </a:r>
          <a:r>
            <a:rPr lang="en-US" altLang="ko-KR" sz="2000" dirty="0" smtClean="0"/>
            <a:t>extended attributes</a:t>
          </a:r>
          <a:r>
            <a:rPr lang="ko-KR" altLang="en-US" sz="2000" dirty="0" smtClean="0"/>
            <a:t>에 저장</a:t>
          </a:r>
          <a:endParaRPr lang="en-US" altLang="ko-KR" sz="2000" dirty="0" smtClean="0"/>
        </a:p>
      </dgm:t>
    </dgm:pt>
    <dgm:pt modelId="{D3D64E22-7201-43E5-BFBB-A060EACA63C6}" type="parTrans" cxnId="{CAA89CAF-B540-4382-81AF-3A229F20DB7D}">
      <dgm:prSet/>
      <dgm:spPr/>
      <dgm:t>
        <a:bodyPr/>
        <a:lstStyle/>
        <a:p>
          <a:pPr latinLnBrk="1"/>
          <a:endParaRPr lang="ko-KR" altLang="en-US"/>
        </a:p>
      </dgm:t>
    </dgm:pt>
    <dgm:pt modelId="{92624A2E-E23D-4D83-8A79-72AF13122E9F}" type="sibTrans" cxnId="{CAA89CAF-B540-4382-81AF-3A229F20DB7D}">
      <dgm:prSet/>
      <dgm:spPr/>
      <dgm:t>
        <a:bodyPr/>
        <a:lstStyle/>
        <a:p>
          <a:pPr latinLnBrk="1"/>
          <a:endParaRPr lang="ko-KR" altLang="en-US"/>
        </a:p>
      </dgm:t>
    </dgm:pt>
    <dgm:pt modelId="{868595F2-F6AD-453D-9B6B-0E0C3C793552}">
      <dgm:prSet custT="1"/>
      <dgm:spPr/>
      <dgm:t>
        <a:bodyPr/>
        <a:lstStyle/>
        <a:p>
          <a:pPr latinLnBrk="1"/>
          <a:r>
            <a:rPr lang="ko-KR" altLang="en-US" sz="2000" dirty="0" smtClean="0"/>
            <a:t>이를 위해 </a:t>
          </a:r>
          <a:r>
            <a:rPr lang="ko-KR" altLang="en-US" sz="2000" dirty="0" err="1" smtClean="0"/>
            <a:t>안드로이드</a:t>
          </a:r>
          <a:r>
            <a:rPr lang="ko-KR" altLang="en-US" sz="2000" dirty="0" smtClean="0"/>
            <a:t> 파일 시스템</a:t>
          </a:r>
          <a:r>
            <a:rPr lang="en-US" altLang="ko-KR" sz="2000" dirty="0" smtClean="0"/>
            <a:t>(YAFFS2)</a:t>
          </a:r>
          <a:r>
            <a:rPr lang="ko-KR" altLang="en-US" sz="2000" dirty="0" smtClean="0"/>
            <a:t>와 </a:t>
          </a:r>
          <a:r>
            <a:rPr lang="en-US" altLang="ko-KR" sz="2000" dirty="0" err="1" smtClean="0"/>
            <a:t>Sdcard</a:t>
          </a:r>
          <a:r>
            <a:rPr lang="en-US" altLang="ko-KR" sz="2000" dirty="0" smtClean="0"/>
            <a:t> </a:t>
          </a:r>
          <a:r>
            <a:rPr lang="ko-KR" altLang="en-US" sz="2000" dirty="0" smtClean="0"/>
            <a:t>파일 시스템</a:t>
          </a:r>
          <a:r>
            <a:rPr lang="en-US" altLang="ko-KR" sz="2000" dirty="0" smtClean="0"/>
            <a:t>(ext2)</a:t>
          </a:r>
          <a:r>
            <a:rPr lang="ko-KR" altLang="en-US" sz="2000" dirty="0" smtClean="0"/>
            <a:t>를 수정</a:t>
          </a:r>
          <a:endParaRPr lang="en-US" altLang="ko-KR" sz="2000" dirty="0" smtClean="0"/>
        </a:p>
      </dgm:t>
    </dgm:pt>
    <dgm:pt modelId="{CD0992FC-F9ED-4190-8D74-B74F44029727}" type="parTrans" cxnId="{779E8F6C-1B11-4133-AA76-4E8332FD2D95}">
      <dgm:prSet/>
      <dgm:spPr/>
      <dgm:t>
        <a:bodyPr/>
        <a:lstStyle/>
        <a:p>
          <a:pPr latinLnBrk="1"/>
          <a:endParaRPr lang="ko-KR" altLang="en-US"/>
        </a:p>
      </dgm:t>
    </dgm:pt>
    <dgm:pt modelId="{3136F282-A0C6-4287-934A-2FA3A6F2EC1A}" type="sibTrans" cxnId="{779E8F6C-1B11-4133-AA76-4E8332FD2D95}">
      <dgm:prSet/>
      <dgm:spPr/>
      <dgm:t>
        <a:bodyPr/>
        <a:lstStyle/>
        <a:p>
          <a:pPr latinLnBrk="1"/>
          <a:endParaRPr lang="ko-KR" altLang="en-US"/>
        </a:p>
      </dgm:t>
    </dgm:pt>
    <dgm:pt modelId="{5ECC3801-481C-460C-86DF-2C28503C954B}">
      <dgm:prSet custT="1"/>
      <dgm:spPr/>
      <dgm:t>
        <a:bodyPr/>
        <a:lstStyle/>
        <a:p>
          <a:pPr latinLnBrk="1"/>
          <a:r>
            <a:rPr lang="ko-KR" altLang="en-US" sz="2000" dirty="0" smtClean="0"/>
            <a:t>파일에서 읽으면 변수에 전이</a:t>
          </a:r>
          <a:endParaRPr lang="en-US" altLang="ko-KR" sz="2000" dirty="0"/>
        </a:p>
      </dgm:t>
    </dgm:pt>
    <dgm:pt modelId="{A4F6B7CC-CE44-43E9-9105-50449658B969}" type="parTrans" cxnId="{B521706A-7213-446C-AC1C-4672BC325997}">
      <dgm:prSet/>
      <dgm:spPr/>
      <dgm:t>
        <a:bodyPr/>
        <a:lstStyle/>
        <a:p>
          <a:pPr latinLnBrk="1"/>
          <a:endParaRPr lang="ko-KR" altLang="en-US"/>
        </a:p>
      </dgm:t>
    </dgm:pt>
    <dgm:pt modelId="{FC5D6DD2-FACE-4B7B-948A-4CAEAD8C11E9}" type="sibTrans" cxnId="{B521706A-7213-446C-AC1C-4672BC325997}">
      <dgm:prSet/>
      <dgm:spPr/>
      <dgm:t>
        <a:bodyPr/>
        <a:lstStyle/>
        <a:p>
          <a:pPr latinLnBrk="1"/>
          <a:endParaRPr lang="ko-KR" altLang="en-US"/>
        </a:p>
      </dgm:t>
    </dgm:pt>
    <dgm:pt modelId="{F155BA62-598F-4848-8489-60D65BB4ED1D}" type="pres">
      <dgm:prSet presAssocID="{0F2501FC-FD2F-4822-89AA-CBF2EF379A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230439F-0229-4DED-BD57-C3AA3BE5410F}" type="pres">
      <dgm:prSet presAssocID="{D1F7652C-7DE2-47FB-9FDD-F8772600E0CC}" presName="parentText" presStyleLbl="node1" presStyleIdx="0" presStyleCnt="1" custScaleY="51283" custLinFactNeighborX="-917" custLinFactNeighborY="-67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3FF427-E039-42F9-83FB-33F5991E51A2}" type="pres">
      <dgm:prSet presAssocID="{D1F7652C-7DE2-47FB-9FDD-F8772600E0C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6E5BE25-1B50-450C-AD8C-AC9A5772795E}" type="presOf" srcId="{5ECC3801-481C-460C-86DF-2C28503C954B}" destId="{A53FF427-E039-42F9-83FB-33F5991E51A2}" srcOrd="0" destOrd="2" presId="urn:microsoft.com/office/officeart/2005/8/layout/vList2"/>
    <dgm:cxn modelId="{41DE4050-99AB-43C7-B50A-681B848E59F3}" type="presOf" srcId="{D1F7652C-7DE2-47FB-9FDD-F8772600E0CC}" destId="{6230439F-0229-4DED-BD57-C3AA3BE5410F}" srcOrd="0" destOrd="0" presId="urn:microsoft.com/office/officeart/2005/8/layout/vList2"/>
    <dgm:cxn modelId="{68E7D541-CCA7-4BFC-B9C2-CF5CB7256036}" type="presOf" srcId="{4B74E6D6-B05B-4B4A-B9AD-8B9C419EE41C}" destId="{A53FF427-E039-42F9-83FB-33F5991E51A2}" srcOrd="0" destOrd="3" presId="urn:microsoft.com/office/officeart/2005/8/layout/vList2"/>
    <dgm:cxn modelId="{8680F7DB-BFB2-4449-B4B3-5B2D1DEECC6B}" srcId="{0F2501FC-FD2F-4822-89AA-CBF2EF379ADF}" destId="{D1F7652C-7DE2-47FB-9FDD-F8772600E0CC}" srcOrd="0" destOrd="0" parTransId="{07EF8536-9EA8-4F7F-B051-3AE1E302A042}" sibTransId="{53A3A5B4-9705-4ED2-8EDC-76D24D2C69D0}"/>
    <dgm:cxn modelId="{257DED2E-6C1E-4FF1-8FC1-00678D088EE1}" srcId="{D1F7652C-7DE2-47FB-9FDD-F8772600E0CC}" destId="{B6BB4F68-E63C-45F0-AE2D-488263AD4E4F}" srcOrd="1" destOrd="0" parTransId="{59E731DB-389A-4AF4-A399-CD67E920E335}" sibTransId="{B7442830-5289-4382-A49D-11B5CB1F4A8B}"/>
    <dgm:cxn modelId="{7AD59562-A0A0-4DCB-8D61-EECE9F52D34C}" type="presOf" srcId="{B6BB4F68-E63C-45F0-AE2D-488263AD4E4F}" destId="{A53FF427-E039-42F9-83FB-33F5991E51A2}" srcOrd="0" destOrd="1" presId="urn:microsoft.com/office/officeart/2005/8/layout/vList2"/>
    <dgm:cxn modelId="{0AE933F9-D7DF-4108-90E8-B2784F0816A9}" type="presOf" srcId="{0F2501FC-FD2F-4822-89AA-CBF2EF379ADF}" destId="{F155BA62-598F-4848-8489-60D65BB4ED1D}" srcOrd="0" destOrd="0" presId="urn:microsoft.com/office/officeart/2005/8/layout/vList2"/>
    <dgm:cxn modelId="{C96ADED4-728F-4580-A2FE-6B228756D6A9}" type="presOf" srcId="{D5CF8FCC-A31A-4C6C-AA02-5A3F6504BD34}" destId="{A53FF427-E039-42F9-83FB-33F5991E51A2}" srcOrd="0" destOrd="0" presId="urn:microsoft.com/office/officeart/2005/8/layout/vList2"/>
    <dgm:cxn modelId="{B521706A-7213-446C-AC1C-4672BC325997}" srcId="{D1F7652C-7DE2-47FB-9FDD-F8772600E0CC}" destId="{5ECC3801-481C-460C-86DF-2C28503C954B}" srcOrd="2" destOrd="0" parTransId="{A4F6B7CC-CE44-43E9-9105-50449658B969}" sibTransId="{FC5D6DD2-FACE-4B7B-948A-4CAEAD8C11E9}"/>
    <dgm:cxn modelId="{3AF380F8-F7FC-4A4D-9B2C-B203085E0E20}" srcId="{D1F7652C-7DE2-47FB-9FDD-F8772600E0CC}" destId="{D5CF8FCC-A31A-4C6C-AA02-5A3F6504BD34}" srcOrd="0" destOrd="0" parTransId="{AA73242E-B8AC-4F2E-B1F9-F229276B60D9}" sibTransId="{3351B527-57CD-40FB-B6FC-7BDAFC565724}"/>
    <dgm:cxn modelId="{82616169-BBC4-4488-849D-A4FF47710BFD}" type="presOf" srcId="{868595F2-F6AD-453D-9B6B-0E0C3C793552}" destId="{A53FF427-E039-42F9-83FB-33F5991E51A2}" srcOrd="0" destOrd="4" presId="urn:microsoft.com/office/officeart/2005/8/layout/vList2"/>
    <dgm:cxn modelId="{CAA89CAF-B540-4382-81AF-3A229F20DB7D}" srcId="{D1F7652C-7DE2-47FB-9FDD-F8772600E0CC}" destId="{4B74E6D6-B05B-4B4A-B9AD-8B9C419EE41C}" srcOrd="3" destOrd="0" parTransId="{D3D64E22-7201-43E5-BFBB-A060EACA63C6}" sibTransId="{92624A2E-E23D-4D83-8A79-72AF13122E9F}"/>
    <dgm:cxn modelId="{779E8F6C-1B11-4133-AA76-4E8332FD2D95}" srcId="{D1F7652C-7DE2-47FB-9FDD-F8772600E0CC}" destId="{868595F2-F6AD-453D-9B6B-0E0C3C793552}" srcOrd="4" destOrd="0" parTransId="{CD0992FC-F9ED-4190-8D74-B74F44029727}" sibTransId="{3136F282-A0C6-4287-934A-2FA3A6F2EC1A}"/>
    <dgm:cxn modelId="{80A59434-4C3D-4F40-8063-0C93ED52237C}" type="presParOf" srcId="{F155BA62-598F-4848-8489-60D65BB4ED1D}" destId="{6230439F-0229-4DED-BD57-C3AA3BE5410F}" srcOrd="0" destOrd="0" presId="urn:microsoft.com/office/officeart/2005/8/layout/vList2"/>
    <dgm:cxn modelId="{8880C1B9-E56D-46FE-80F0-F29F43874BFD}" type="presParOf" srcId="{F155BA62-598F-4848-8489-60D65BB4ED1D}" destId="{A53FF427-E039-42F9-83FB-33F5991E51A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5BC5D3-8CD2-4112-B399-77E0A5A0E6D3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CD90403E-DE6C-40FE-8D04-C30A2A2B4B90}">
      <dgm:prSet phldrT="[텍스트]"/>
      <dgm:spPr/>
      <dgm:t>
        <a:bodyPr/>
        <a:lstStyle/>
        <a:p>
          <a:pPr latinLnBrk="1"/>
          <a:r>
            <a:rPr lang="en-US" altLang="ko-KR" dirty="0" smtClean="0"/>
            <a:t>Low-bandwidth Sensors </a:t>
          </a:r>
          <a:endParaRPr lang="ko-KR" altLang="en-US" dirty="0"/>
        </a:p>
      </dgm:t>
    </dgm:pt>
    <dgm:pt modelId="{85C622D3-E794-447E-A27D-93AFCA2940E2}" type="parTrans" cxnId="{39DA1CB4-22CD-4C89-BEFD-3467A9CE16C9}">
      <dgm:prSet/>
      <dgm:spPr/>
      <dgm:t>
        <a:bodyPr/>
        <a:lstStyle/>
        <a:p>
          <a:pPr latinLnBrk="1"/>
          <a:endParaRPr lang="ko-KR" altLang="en-US"/>
        </a:p>
      </dgm:t>
    </dgm:pt>
    <dgm:pt modelId="{897B8018-A122-4786-B662-C9DC905CD6DE}" type="sibTrans" cxnId="{39DA1CB4-22CD-4C89-BEFD-3467A9CE16C9}">
      <dgm:prSet/>
      <dgm:spPr/>
      <dgm:t>
        <a:bodyPr/>
        <a:lstStyle/>
        <a:p>
          <a:pPr latinLnBrk="1"/>
          <a:endParaRPr lang="ko-KR" altLang="en-US"/>
        </a:p>
      </dgm:t>
    </dgm:pt>
    <dgm:pt modelId="{2D45BE8C-E740-4EE7-9008-F523DB82A735}">
      <dgm:prSet phldrT="[텍스트]"/>
      <dgm:spPr/>
      <dgm:t>
        <a:bodyPr/>
        <a:lstStyle/>
        <a:p>
          <a:pPr latinLnBrk="1"/>
          <a:r>
            <a:rPr lang="en-US" altLang="ko-KR" dirty="0" smtClean="0"/>
            <a:t>High-bandwidth Sensors </a:t>
          </a:r>
          <a:endParaRPr lang="ko-KR" altLang="en-US" dirty="0"/>
        </a:p>
      </dgm:t>
    </dgm:pt>
    <dgm:pt modelId="{1EDEB5AF-3C80-4BE6-8D7A-96E31FCE09B8}" type="parTrans" cxnId="{1AD325D1-CAB0-46B2-8D02-60E414A4EB7B}">
      <dgm:prSet/>
      <dgm:spPr/>
      <dgm:t>
        <a:bodyPr/>
        <a:lstStyle/>
        <a:p>
          <a:pPr latinLnBrk="1"/>
          <a:endParaRPr lang="ko-KR" altLang="en-US"/>
        </a:p>
      </dgm:t>
    </dgm:pt>
    <dgm:pt modelId="{11268D49-BC33-40DD-B847-1D3FB42AC3A3}" type="sibTrans" cxnId="{1AD325D1-CAB0-46B2-8D02-60E414A4EB7B}">
      <dgm:prSet/>
      <dgm:spPr/>
      <dgm:t>
        <a:bodyPr/>
        <a:lstStyle/>
        <a:p>
          <a:pPr latinLnBrk="1"/>
          <a:endParaRPr lang="ko-KR" altLang="en-US"/>
        </a:p>
      </dgm:t>
    </dgm:pt>
    <dgm:pt modelId="{F6FE7E78-503B-4F9E-8F2C-54C50B06D98F}">
      <dgm:prSet phldrT="[텍스트]"/>
      <dgm:spPr/>
      <dgm:t>
        <a:bodyPr/>
        <a:lstStyle/>
        <a:p>
          <a:pPr latinLnBrk="1"/>
          <a:r>
            <a:rPr lang="en-US" altLang="ko-KR" dirty="0" smtClean="0"/>
            <a:t>Information Databases</a:t>
          </a:r>
          <a:endParaRPr lang="ko-KR" altLang="en-US" dirty="0"/>
        </a:p>
      </dgm:t>
    </dgm:pt>
    <dgm:pt modelId="{6CDAA671-E82E-4D07-8923-A33865715E40}" type="parTrans" cxnId="{75406A1E-9551-4687-8024-FA95334ACC4D}">
      <dgm:prSet/>
      <dgm:spPr/>
      <dgm:t>
        <a:bodyPr/>
        <a:lstStyle/>
        <a:p>
          <a:pPr latinLnBrk="1"/>
          <a:endParaRPr lang="ko-KR" altLang="en-US"/>
        </a:p>
      </dgm:t>
    </dgm:pt>
    <dgm:pt modelId="{52F6365C-695F-48C6-9314-70704103F9A6}" type="sibTrans" cxnId="{75406A1E-9551-4687-8024-FA95334ACC4D}">
      <dgm:prSet/>
      <dgm:spPr/>
      <dgm:t>
        <a:bodyPr/>
        <a:lstStyle/>
        <a:p>
          <a:pPr latinLnBrk="1"/>
          <a:endParaRPr lang="ko-KR" altLang="en-US"/>
        </a:p>
      </dgm:t>
    </dgm:pt>
    <dgm:pt modelId="{DF9EA21E-29B0-4428-9B8A-A6EF0EA8C400}">
      <dgm:prSet phldrT="[텍스트]"/>
      <dgm:spPr/>
      <dgm:t>
        <a:bodyPr/>
        <a:lstStyle/>
        <a:p>
          <a:pPr latinLnBrk="1"/>
          <a:r>
            <a:rPr lang="ko-KR" altLang="en-US" dirty="0" smtClean="0"/>
            <a:t>위치 정보는 여러 어플리케이션이 동시에 정보를 받아 사용하며</a:t>
          </a:r>
          <a:r>
            <a:rPr lang="en-US" altLang="ko-KR" dirty="0" smtClean="0"/>
            <a:t>, </a:t>
          </a:r>
          <a:r>
            <a:rPr lang="ko-KR" altLang="en-US" dirty="0" smtClean="0"/>
            <a:t>일반적으로 하나의 </a:t>
          </a:r>
          <a:r>
            <a:rPr lang="en-US" altLang="ko-KR" dirty="0" smtClean="0"/>
            <a:t>Manager</a:t>
          </a:r>
          <a:r>
            <a:rPr lang="ko-KR" altLang="en-US" dirty="0" smtClean="0"/>
            <a:t>를 두고 관리</a:t>
          </a:r>
          <a:endParaRPr lang="ko-KR" altLang="en-US" dirty="0"/>
        </a:p>
      </dgm:t>
    </dgm:pt>
    <dgm:pt modelId="{57620173-7615-493B-9E65-A18113A8DD74}" type="parTrans" cxnId="{2080BA4F-9097-4758-ABD6-C2530A741497}">
      <dgm:prSet/>
      <dgm:spPr/>
      <dgm:t>
        <a:bodyPr/>
        <a:lstStyle/>
        <a:p>
          <a:pPr latinLnBrk="1"/>
          <a:endParaRPr lang="ko-KR" altLang="en-US"/>
        </a:p>
      </dgm:t>
    </dgm:pt>
    <dgm:pt modelId="{DF4B5729-BCBE-43D4-B2C4-B97F6AEEAE57}" type="sibTrans" cxnId="{2080BA4F-9097-4758-ABD6-C2530A741497}">
      <dgm:prSet/>
      <dgm:spPr/>
      <dgm:t>
        <a:bodyPr/>
        <a:lstStyle/>
        <a:p>
          <a:pPr latinLnBrk="1"/>
          <a:endParaRPr lang="ko-KR" altLang="en-US"/>
        </a:p>
      </dgm:t>
    </dgm:pt>
    <dgm:pt modelId="{DEC53529-44F7-405B-B13A-919D2B7007B9}">
      <dgm:prSet phldrT="[텍스트]"/>
      <dgm:spPr/>
      <dgm:t>
        <a:bodyPr/>
        <a:lstStyle/>
        <a:p>
          <a:pPr latinLnBrk="1"/>
          <a:r>
            <a:rPr lang="ko-KR" altLang="en-US" dirty="0" smtClean="0"/>
            <a:t>마이크나 카메라는 요청 시 대량의 데이터를 하나의 어플리케이션에 제공한다</a:t>
          </a:r>
          <a:r>
            <a:rPr lang="en-US" altLang="ko-KR" dirty="0" smtClean="0"/>
            <a:t>. OS</a:t>
          </a:r>
          <a:r>
            <a:rPr lang="ko-KR" altLang="en-US" dirty="0" smtClean="0"/>
            <a:t>는 파일이나 버퍼를 이용해 이를 공유</a:t>
          </a:r>
          <a:endParaRPr lang="ko-KR" altLang="en-US" dirty="0"/>
        </a:p>
      </dgm:t>
    </dgm:pt>
    <dgm:pt modelId="{94D31FE4-277E-4599-9F76-B0D7D68D598C}" type="parTrans" cxnId="{FA2754EF-0D3C-41A0-8343-7AC3AF301B50}">
      <dgm:prSet/>
      <dgm:spPr/>
      <dgm:t>
        <a:bodyPr/>
        <a:lstStyle/>
        <a:p>
          <a:pPr latinLnBrk="1"/>
          <a:endParaRPr lang="ko-KR" altLang="en-US"/>
        </a:p>
      </dgm:t>
    </dgm:pt>
    <dgm:pt modelId="{4EE83A39-F0AF-4296-8044-3872E9FF543A}" type="sibTrans" cxnId="{FA2754EF-0D3C-41A0-8343-7AC3AF301B50}">
      <dgm:prSet/>
      <dgm:spPr/>
      <dgm:t>
        <a:bodyPr/>
        <a:lstStyle/>
        <a:p>
          <a:pPr latinLnBrk="1"/>
          <a:endParaRPr lang="ko-KR" altLang="en-US"/>
        </a:p>
      </dgm:t>
    </dgm:pt>
    <dgm:pt modelId="{EE18EB1D-E76E-4594-9905-B96ACE3DA67B}">
      <dgm:prSet phldrT="[텍스트]"/>
      <dgm:spPr/>
      <dgm:t>
        <a:bodyPr/>
        <a:lstStyle/>
        <a:p>
          <a:pPr latinLnBrk="1"/>
          <a:r>
            <a:rPr lang="ko-KR" altLang="en-US" dirty="0" smtClean="0"/>
            <a:t>주소록</a:t>
          </a:r>
          <a:r>
            <a:rPr lang="en-US" altLang="ko-KR" dirty="0" smtClean="0"/>
            <a:t>, SMS </a:t>
          </a:r>
          <a:r>
            <a:rPr lang="ko-KR" altLang="en-US" dirty="0" smtClean="0"/>
            <a:t>정보는 파일 데이터베이스 형태로 관리</a:t>
          </a:r>
          <a:r>
            <a:rPr lang="en-US" altLang="ko-KR" dirty="0" smtClean="0"/>
            <a:t> </a:t>
          </a:r>
          <a:endParaRPr lang="ko-KR" altLang="en-US" dirty="0"/>
        </a:p>
      </dgm:t>
    </dgm:pt>
    <dgm:pt modelId="{39B9C31B-3C7F-43EF-8B77-86ABA50FD119}" type="parTrans" cxnId="{5507BA87-5462-4B30-B6D0-64C4AA96E6B7}">
      <dgm:prSet/>
      <dgm:spPr/>
      <dgm:t>
        <a:bodyPr/>
        <a:lstStyle/>
        <a:p>
          <a:pPr latinLnBrk="1"/>
          <a:endParaRPr lang="ko-KR" altLang="en-US"/>
        </a:p>
      </dgm:t>
    </dgm:pt>
    <dgm:pt modelId="{15F83CB1-07A2-4CE7-BC03-D7F2B5811317}" type="sibTrans" cxnId="{5507BA87-5462-4B30-B6D0-64C4AA96E6B7}">
      <dgm:prSet/>
      <dgm:spPr/>
      <dgm:t>
        <a:bodyPr/>
        <a:lstStyle/>
        <a:p>
          <a:pPr latinLnBrk="1"/>
          <a:endParaRPr lang="ko-KR" altLang="en-US"/>
        </a:p>
      </dgm:t>
    </dgm:pt>
    <dgm:pt modelId="{EE4FC247-F131-4211-AB9F-B87AA3F7F0AE}">
      <dgm:prSet phldrT="[텍스트]"/>
      <dgm:spPr/>
      <dgm:t>
        <a:bodyPr/>
        <a:lstStyle/>
        <a:p>
          <a:pPr latinLnBrk="1"/>
          <a:r>
            <a:rPr lang="en-US" altLang="ko-KR" dirty="0" smtClean="0"/>
            <a:t>Device Identifiers </a:t>
          </a:r>
          <a:endParaRPr lang="ko-KR" altLang="en-US" dirty="0"/>
        </a:p>
      </dgm:t>
    </dgm:pt>
    <dgm:pt modelId="{4859BDD4-3A78-4BBE-A16E-8B09DD2FDD64}" type="parTrans" cxnId="{8736D0E6-C2DE-4B29-973E-5A8077673F25}">
      <dgm:prSet/>
      <dgm:spPr/>
      <dgm:t>
        <a:bodyPr/>
        <a:lstStyle/>
        <a:p>
          <a:pPr latinLnBrk="1"/>
          <a:endParaRPr lang="ko-KR" altLang="en-US"/>
        </a:p>
      </dgm:t>
    </dgm:pt>
    <dgm:pt modelId="{0F236C70-EDB5-4472-97F3-779D8FD56F5C}" type="sibTrans" cxnId="{8736D0E6-C2DE-4B29-973E-5A8077673F25}">
      <dgm:prSet/>
      <dgm:spPr/>
      <dgm:t>
        <a:bodyPr/>
        <a:lstStyle/>
        <a:p>
          <a:pPr latinLnBrk="1"/>
          <a:endParaRPr lang="ko-KR" altLang="en-US"/>
        </a:p>
      </dgm:t>
    </dgm:pt>
    <dgm:pt modelId="{991DA6DC-6AF7-42F1-845A-103DFE051DD2}">
      <dgm:prSet phldrT="[텍스트]"/>
      <dgm:spPr/>
      <dgm:t>
        <a:bodyPr/>
        <a:lstStyle/>
        <a:p>
          <a:pPr latinLnBrk="1"/>
          <a:r>
            <a:rPr lang="en-US" altLang="ko-KR" dirty="0" smtClean="0"/>
            <a:t>phone number, SIM card id, Device id</a:t>
          </a:r>
          <a:r>
            <a:rPr lang="ko-KR" altLang="en-US" dirty="0" smtClean="0"/>
            <a:t>는 </a:t>
          </a:r>
          <a:r>
            <a:rPr lang="en-US" altLang="ko-KR" dirty="0" smtClean="0"/>
            <a:t>API</a:t>
          </a:r>
          <a:r>
            <a:rPr lang="ko-KR" altLang="en-US" dirty="0" smtClean="0"/>
            <a:t>를 통해서 획득</a:t>
          </a:r>
          <a:endParaRPr lang="ko-KR" altLang="en-US" dirty="0"/>
        </a:p>
      </dgm:t>
    </dgm:pt>
    <dgm:pt modelId="{55AA2E5D-9DA7-43F6-B2FD-4E664245E5B7}" type="parTrans" cxnId="{80F3542A-B372-426A-BF85-73C47652D04B}">
      <dgm:prSet/>
      <dgm:spPr/>
      <dgm:t>
        <a:bodyPr/>
        <a:lstStyle/>
        <a:p>
          <a:pPr latinLnBrk="1"/>
          <a:endParaRPr lang="ko-KR" altLang="en-US"/>
        </a:p>
      </dgm:t>
    </dgm:pt>
    <dgm:pt modelId="{29F329AB-B1F2-4D4F-87F2-45080905D7E4}" type="sibTrans" cxnId="{80F3542A-B372-426A-BF85-73C47652D04B}">
      <dgm:prSet/>
      <dgm:spPr/>
      <dgm:t>
        <a:bodyPr/>
        <a:lstStyle/>
        <a:p>
          <a:pPr latinLnBrk="1"/>
          <a:endParaRPr lang="ko-KR" altLang="en-US"/>
        </a:p>
      </dgm:t>
    </dgm:pt>
    <dgm:pt modelId="{E9091B2D-0D46-4917-A29A-4D6C668F9B74}">
      <dgm:prSet phldrT="[텍스트]"/>
      <dgm:spPr/>
      <dgm:t>
        <a:bodyPr/>
        <a:lstStyle/>
        <a:p>
          <a:pPr latinLnBrk="1"/>
          <a:r>
            <a:rPr lang="en-US" altLang="ko-KR" dirty="0" smtClean="0"/>
            <a:t>Network Taint Sink </a:t>
          </a:r>
          <a:endParaRPr lang="ko-KR" altLang="en-US" dirty="0"/>
        </a:p>
      </dgm:t>
    </dgm:pt>
    <dgm:pt modelId="{CC86902B-EFD2-417B-BD96-ABA1841DDB9F}" type="parTrans" cxnId="{3C6732CF-28A7-4B17-A0D8-353E17CA53D3}">
      <dgm:prSet/>
      <dgm:spPr/>
      <dgm:t>
        <a:bodyPr/>
        <a:lstStyle/>
        <a:p>
          <a:pPr latinLnBrk="1"/>
          <a:endParaRPr lang="ko-KR" altLang="en-US"/>
        </a:p>
      </dgm:t>
    </dgm:pt>
    <dgm:pt modelId="{EAA24C0F-BFFF-4772-9FB0-41E429432DF3}" type="sibTrans" cxnId="{3C6732CF-28A7-4B17-A0D8-353E17CA53D3}">
      <dgm:prSet/>
      <dgm:spPr/>
      <dgm:t>
        <a:bodyPr/>
        <a:lstStyle/>
        <a:p>
          <a:pPr latinLnBrk="1"/>
          <a:endParaRPr lang="ko-KR" altLang="en-US"/>
        </a:p>
      </dgm:t>
    </dgm:pt>
    <dgm:pt modelId="{94DB1832-B215-4926-94FA-A4F8EB7ACF0D}">
      <dgm:prSet phldrT="[텍스트]"/>
      <dgm:spPr/>
      <dgm:t>
        <a:bodyPr/>
        <a:lstStyle/>
        <a:p>
          <a:pPr latinLnBrk="1"/>
          <a:r>
            <a:rPr lang="ko-KR" altLang="en-US" dirty="0" smtClean="0"/>
            <a:t>네트워크 관련 </a:t>
          </a:r>
          <a:r>
            <a:rPr lang="en-US" altLang="ko-KR" dirty="0" smtClean="0"/>
            <a:t>API</a:t>
          </a:r>
          <a:r>
            <a:rPr lang="ko-KR" altLang="en-US" dirty="0" smtClean="0"/>
            <a:t>로 </a:t>
          </a:r>
          <a:r>
            <a:rPr lang="en-US" altLang="ko-KR" dirty="0" smtClean="0"/>
            <a:t>Taint </a:t>
          </a:r>
          <a:r>
            <a:rPr lang="ko-KR" altLang="en-US" dirty="0" smtClean="0"/>
            <a:t>정보를 보내려고 하면</a:t>
          </a:r>
          <a:r>
            <a:rPr lang="en-US" altLang="ko-KR" dirty="0" smtClean="0"/>
            <a:t>, </a:t>
          </a:r>
          <a:r>
            <a:rPr lang="ko-KR" altLang="en-US" dirty="0" smtClean="0"/>
            <a:t>잡아서 이벤트로 알림</a:t>
          </a:r>
          <a:endParaRPr lang="ko-KR" altLang="en-US" dirty="0"/>
        </a:p>
      </dgm:t>
    </dgm:pt>
    <dgm:pt modelId="{25F216E3-189E-41BD-9718-00C019D0B9BF}" type="parTrans" cxnId="{4517929D-2C87-4323-B90A-5CEE1F449430}">
      <dgm:prSet/>
      <dgm:spPr/>
      <dgm:t>
        <a:bodyPr/>
        <a:lstStyle/>
        <a:p>
          <a:pPr latinLnBrk="1"/>
          <a:endParaRPr lang="ko-KR" altLang="en-US"/>
        </a:p>
      </dgm:t>
    </dgm:pt>
    <dgm:pt modelId="{C6788ED3-8702-43A4-B424-E53E97A98684}" type="sibTrans" cxnId="{4517929D-2C87-4323-B90A-5CEE1F449430}">
      <dgm:prSet/>
      <dgm:spPr/>
      <dgm:t>
        <a:bodyPr/>
        <a:lstStyle/>
        <a:p>
          <a:pPr latinLnBrk="1"/>
          <a:endParaRPr lang="ko-KR" altLang="en-US"/>
        </a:p>
      </dgm:t>
    </dgm:pt>
    <dgm:pt modelId="{96DE9661-B28F-45EF-8072-5C6A60047423}" type="pres">
      <dgm:prSet presAssocID="{505BC5D3-8CD2-4112-B399-77E0A5A0E6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3573D6-277C-4D30-8E41-708B463C60C2}" type="pres">
      <dgm:prSet presAssocID="{CD90403E-DE6C-40FE-8D04-C30A2A2B4B90}" presName="parentLin" presStyleCnt="0"/>
      <dgm:spPr/>
    </dgm:pt>
    <dgm:pt modelId="{9A48A933-72D3-44FC-9984-C94BA50F4F46}" type="pres">
      <dgm:prSet presAssocID="{CD90403E-DE6C-40FE-8D04-C30A2A2B4B90}" presName="parentLeftMargin" presStyleLbl="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BA7DA8EE-F577-43EF-95A9-3951BDF7BF9C}" type="pres">
      <dgm:prSet presAssocID="{CD90403E-DE6C-40FE-8D04-C30A2A2B4B9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31320F-B3B0-4615-A7ED-6AC3AA45173A}" type="pres">
      <dgm:prSet presAssocID="{CD90403E-DE6C-40FE-8D04-C30A2A2B4B90}" presName="negativeSpace" presStyleCnt="0"/>
      <dgm:spPr/>
    </dgm:pt>
    <dgm:pt modelId="{4205D297-DDF4-43C4-93E4-B0C183C055C4}" type="pres">
      <dgm:prSet presAssocID="{CD90403E-DE6C-40FE-8D04-C30A2A2B4B90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4D9A7A-D4C3-42D1-8504-683EAA635F9E}" type="pres">
      <dgm:prSet presAssocID="{897B8018-A122-4786-B662-C9DC905CD6DE}" presName="spaceBetweenRectangles" presStyleCnt="0"/>
      <dgm:spPr/>
    </dgm:pt>
    <dgm:pt modelId="{12A4E245-E68A-4223-B708-43B787C04DEA}" type="pres">
      <dgm:prSet presAssocID="{2D45BE8C-E740-4EE7-9008-F523DB82A735}" presName="parentLin" presStyleCnt="0"/>
      <dgm:spPr/>
    </dgm:pt>
    <dgm:pt modelId="{44493535-95D4-4899-9421-4176B0AFD025}" type="pres">
      <dgm:prSet presAssocID="{2D45BE8C-E740-4EE7-9008-F523DB82A735}" presName="parentLeftMargin" presStyleLbl="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180EACC1-4D46-420C-8094-C262B87755C0}" type="pres">
      <dgm:prSet presAssocID="{2D45BE8C-E740-4EE7-9008-F523DB82A73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70B90F-DEFE-4D26-A200-C4312A292333}" type="pres">
      <dgm:prSet presAssocID="{2D45BE8C-E740-4EE7-9008-F523DB82A735}" presName="negativeSpace" presStyleCnt="0"/>
      <dgm:spPr/>
    </dgm:pt>
    <dgm:pt modelId="{63122FB5-183B-432C-BABA-798587AA7B15}" type="pres">
      <dgm:prSet presAssocID="{2D45BE8C-E740-4EE7-9008-F523DB82A735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AC1DD5-ADE1-4A95-8742-A111A95BC97E}" type="pres">
      <dgm:prSet presAssocID="{11268D49-BC33-40DD-B847-1D3FB42AC3A3}" presName="spaceBetweenRectangles" presStyleCnt="0"/>
      <dgm:spPr/>
    </dgm:pt>
    <dgm:pt modelId="{B58940AD-8029-4849-A337-0B427C657576}" type="pres">
      <dgm:prSet presAssocID="{F6FE7E78-503B-4F9E-8F2C-54C50B06D98F}" presName="parentLin" presStyleCnt="0"/>
      <dgm:spPr/>
    </dgm:pt>
    <dgm:pt modelId="{292496C1-E9A7-451E-ACC2-5DF590C5E8D4}" type="pres">
      <dgm:prSet presAssocID="{F6FE7E78-503B-4F9E-8F2C-54C50B06D98F}" presName="parentLeftMargin" presStyleLbl="node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AB4498E5-8AA7-44E7-A54F-D2DE693F11BB}" type="pres">
      <dgm:prSet presAssocID="{F6FE7E78-503B-4F9E-8F2C-54C50B06D98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D323E9-1E80-4412-8460-F89E2A3EA2BC}" type="pres">
      <dgm:prSet presAssocID="{F6FE7E78-503B-4F9E-8F2C-54C50B06D98F}" presName="negativeSpace" presStyleCnt="0"/>
      <dgm:spPr/>
    </dgm:pt>
    <dgm:pt modelId="{16BE44BD-47B3-4A62-B6AA-A2667D8E5C86}" type="pres">
      <dgm:prSet presAssocID="{F6FE7E78-503B-4F9E-8F2C-54C50B06D98F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4CF656-20E7-4540-8403-B9AEE80635A6}" type="pres">
      <dgm:prSet presAssocID="{52F6365C-695F-48C6-9314-70704103F9A6}" presName="spaceBetweenRectangles" presStyleCnt="0"/>
      <dgm:spPr/>
    </dgm:pt>
    <dgm:pt modelId="{5537FDA5-8348-42D4-BA7C-36751FA74483}" type="pres">
      <dgm:prSet presAssocID="{EE4FC247-F131-4211-AB9F-B87AA3F7F0AE}" presName="parentLin" presStyleCnt="0"/>
      <dgm:spPr/>
    </dgm:pt>
    <dgm:pt modelId="{D1F82010-6367-4FEE-A27E-F7796C36430B}" type="pres">
      <dgm:prSet presAssocID="{EE4FC247-F131-4211-AB9F-B87AA3F7F0AE}" presName="parentLeftMargin" presStyleLbl="node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5110050E-49EE-4540-B04B-D4FE4FBE01D5}" type="pres">
      <dgm:prSet presAssocID="{EE4FC247-F131-4211-AB9F-B87AA3F7F0A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0756F1-4896-4CE1-A71B-800756B7853E}" type="pres">
      <dgm:prSet presAssocID="{EE4FC247-F131-4211-AB9F-B87AA3F7F0AE}" presName="negativeSpace" presStyleCnt="0"/>
      <dgm:spPr/>
    </dgm:pt>
    <dgm:pt modelId="{23C5BB26-A773-432A-A66E-B94936F13AA4}" type="pres">
      <dgm:prSet presAssocID="{EE4FC247-F131-4211-AB9F-B87AA3F7F0AE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1E6C43F-0DDE-4115-84C5-7E001C5B7D7E}" type="pres">
      <dgm:prSet presAssocID="{0F236C70-EDB5-4472-97F3-779D8FD56F5C}" presName="spaceBetweenRectangles" presStyleCnt="0"/>
      <dgm:spPr/>
    </dgm:pt>
    <dgm:pt modelId="{F1EA7156-C43D-4F36-BB03-9DA5BE230E3B}" type="pres">
      <dgm:prSet presAssocID="{E9091B2D-0D46-4917-A29A-4D6C668F9B74}" presName="parentLin" presStyleCnt="0"/>
      <dgm:spPr/>
    </dgm:pt>
    <dgm:pt modelId="{D0C2519E-90D7-44C7-B789-195C8C5F24E5}" type="pres">
      <dgm:prSet presAssocID="{E9091B2D-0D46-4917-A29A-4D6C668F9B74}" presName="parentLeftMargin" presStyleLbl="node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D2E858C9-E8AB-4B00-B689-941D8DB470BF}" type="pres">
      <dgm:prSet presAssocID="{E9091B2D-0D46-4917-A29A-4D6C668F9B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FB17EA-0F9F-4489-8D47-87456C57256C}" type="pres">
      <dgm:prSet presAssocID="{E9091B2D-0D46-4917-A29A-4D6C668F9B74}" presName="negativeSpace" presStyleCnt="0"/>
      <dgm:spPr/>
    </dgm:pt>
    <dgm:pt modelId="{06380593-EF15-4910-BF6D-4155EB9FE54B}" type="pres">
      <dgm:prSet presAssocID="{E9091B2D-0D46-4917-A29A-4D6C668F9B7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517929D-2C87-4323-B90A-5CEE1F449430}" srcId="{E9091B2D-0D46-4917-A29A-4D6C668F9B74}" destId="{94DB1832-B215-4926-94FA-A4F8EB7ACF0D}" srcOrd="0" destOrd="0" parTransId="{25F216E3-189E-41BD-9718-00C019D0B9BF}" sibTransId="{C6788ED3-8702-43A4-B424-E53E97A98684}"/>
    <dgm:cxn modelId="{1AD325D1-CAB0-46B2-8D02-60E414A4EB7B}" srcId="{505BC5D3-8CD2-4112-B399-77E0A5A0E6D3}" destId="{2D45BE8C-E740-4EE7-9008-F523DB82A735}" srcOrd="1" destOrd="0" parTransId="{1EDEB5AF-3C80-4BE6-8D7A-96E31FCE09B8}" sibTransId="{11268D49-BC33-40DD-B847-1D3FB42AC3A3}"/>
    <dgm:cxn modelId="{04B416E3-BBA0-48B5-A385-CFDB28ADD776}" type="presOf" srcId="{991DA6DC-6AF7-42F1-845A-103DFE051DD2}" destId="{23C5BB26-A773-432A-A66E-B94936F13AA4}" srcOrd="0" destOrd="0" presId="urn:microsoft.com/office/officeart/2005/8/layout/list1"/>
    <dgm:cxn modelId="{BBDE7B17-AFCD-4128-AF41-BDAD4E1A0F56}" type="presOf" srcId="{E9091B2D-0D46-4917-A29A-4D6C668F9B74}" destId="{D0C2519E-90D7-44C7-B789-195C8C5F24E5}" srcOrd="0" destOrd="0" presId="urn:microsoft.com/office/officeart/2005/8/layout/list1"/>
    <dgm:cxn modelId="{57D95E56-CFD7-4075-86F1-C73C3AA152E6}" type="presOf" srcId="{F6FE7E78-503B-4F9E-8F2C-54C50B06D98F}" destId="{292496C1-E9A7-451E-ACC2-5DF590C5E8D4}" srcOrd="0" destOrd="0" presId="urn:microsoft.com/office/officeart/2005/8/layout/list1"/>
    <dgm:cxn modelId="{8D4E65CC-9144-49B7-ACDF-480BDB248713}" type="presOf" srcId="{DF9EA21E-29B0-4428-9B8A-A6EF0EA8C400}" destId="{4205D297-DDF4-43C4-93E4-B0C183C055C4}" srcOrd="0" destOrd="0" presId="urn:microsoft.com/office/officeart/2005/8/layout/list1"/>
    <dgm:cxn modelId="{2080BA4F-9097-4758-ABD6-C2530A741497}" srcId="{CD90403E-DE6C-40FE-8D04-C30A2A2B4B90}" destId="{DF9EA21E-29B0-4428-9B8A-A6EF0EA8C400}" srcOrd="0" destOrd="0" parTransId="{57620173-7615-493B-9E65-A18113A8DD74}" sibTransId="{DF4B5729-BCBE-43D4-B2C4-B97F6AEEAE57}"/>
    <dgm:cxn modelId="{87E1586D-1060-46D4-84F2-D61BC7F92807}" type="presOf" srcId="{F6FE7E78-503B-4F9E-8F2C-54C50B06D98F}" destId="{AB4498E5-8AA7-44E7-A54F-D2DE693F11BB}" srcOrd="1" destOrd="0" presId="urn:microsoft.com/office/officeart/2005/8/layout/list1"/>
    <dgm:cxn modelId="{5507BA87-5462-4B30-B6D0-64C4AA96E6B7}" srcId="{F6FE7E78-503B-4F9E-8F2C-54C50B06D98F}" destId="{EE18EB1D-E76E-4594-9905-B96ACE3DA67B}" srcOrd="0" destOrd="0" parTransId="{39B9C31B-3C7F-43EF-8B77-86ABA50FD119}" sibTransId="{15F83CB1-07A2-4CE7-BC03-D7F2B5811317}"/>
    <dgm:cxn modelId="{FA2754EF-0D3C-41A0-8343-7AC3AF301B50}" srcId="{2D45BE8C-E740-4EE7-9008-F523DB82A735}" destId="{DEC53529-44F7-405B-B13A-919D2B7007B9}" srcOrd="0" destOrd="0" parTransId="{94D31FE4-277E-4599-9F76-B0D7D68D598C}" sibTransId="{4EE83A39-F0AF-4296-8044-3872E9FF543A}"/>
    <dgm:cxn modelId="{E8F93770-E9CE-43EF-82D4-39AE2DF90485}" type="presOf" srcId="{E9091B2D-0D46-4917-A29A-4D6C668F9B74}" destId="{D2E858C9-E8AB-4B00-B689-941D8DB470BF}" srcOrd="1" destOrd="0" presId="urn:microsoft.com/office/officeart/2005/8/layout/list1"/>
    <dgm:cxn modelId="{39DA1CB4-22CD-4C89-BEFD-3467A9CE16C9}" srcId="{505BC5D3-8CD2-4112-B399-77E0A5A0E6D3}" destId="{CD90403E-DE6C-40FE-8D04-C30A2A2B4B90}" srcOrd="0" destOrd="0" parTransId="{85C622D3-E794-447E-A27D-93AFCA2940E2}" sibTransId="{897B8018-A122-4786-B662-C9DC905CD6DE}"/>
    <dgm:cxn modelId="{D5700DFB-03B5-4814-AFF8-AB90742BCC46}" type="presOf" srcId="{DEC53529-44F7-405B-B13A-919D2B7007B9}" destId="{63122FB5-183B-432C-BABA-798587AA7B15}" srcOrd="0" destOrd="0" presId="urn:microsoft.com/office/officeart/2005/8/layout/list1"/>
    <dgm:cxn modelId="{FD0F577B-9469-42ED-A64A-DD8420E6C634}" type="presOf" srcId="{CD90403E-DE6C-40FE-8D04-C30A2A2B4B90}" destId="{BA7DA8EE-F577-43EF-95A9-3951BDF7BF9C}" srcOrd="1" destOrd="0" presId="urn:microsoft.com/office/officeart/2005/8/layout/list1"/>
    <dgm:cxn modelId="{3C6732CF-28A7-4B17-A0D8-353E17CA53D3}" srcId="{505BC5D3-8CD2-4112-B399-77E0A5A0E6D3}" destId="{E9091B2D-0D46-4917-A29A-4D6C668F9B74}" srcOrd="4" destOrd="0" parTransId="{CC86902B-EFD2-417B-BD96-ABA1841DDB9F}" sibTransId="{EAA24C0F-BFFF-4772-9FB0-41E429432DF3}"/>
    <dgm:cxn modelId="{D7E5738A-6F06-4F3E-801B-A56C4EAD37DB}" type="presOf" srcId="{EE4FC247-F131-4211-AB9F-B87AA3F7F0AE}" destId="{D1F82010-6367-4FEE-A27E-F7796C36430B}" srcOrd="0" destOrd="0" presId="urn:microsoft.com/office/officeart/2005/8/layout/list1"/>
    <dgm:cxn modelId="{564A9FE2-8224-4723-9CFC-A80CFE9AB35B}" type="presOf" srcId="{2D45BE8C-E740-4EE7-9008-F523DB82A735}" destId="{44493535-95D4-4899-9421-4176B0AFD025}" srcOrd="0" destOrd="0" presId="urn:microsoft.com/office/officeart/2005/8/layout/list1"/>
    <dgm:cxn modelId="{80F3542A-B372-426A-BF85-73C47652D04B}" srcId="{EE4FC247-F131-4211-AB9F-B87AA3F7F0AE}" destId="{991DA6DC-6AF7-42F1-845A-103DFE051DD2}" srcOrd="0" destOrd="0" parTransId="{55AA2E5D-9DA7-43F6-B2FD-4E664245E5B7}" sibTransId="{29F329AB-B1F2-4D4F-87F2-45080905D7E4}"/>
    <dgm:cxn modelId="{8736D0E6-C2DE-4B29-973E-5A8077673F25}" srcId="{505BC5D3-8CD2-4112-B399-77E0A5A0E6D3}" destId="{EE4FC247-F131-4211-AB9F-B87AA3F7F0AE}" srcOrd="3" destOrd="0" parTransId="{4859BDD4-3A78-4BBE-A16E-8B09DD2FDD64}" sibTransId="{0F236C70-EDB5-4472-97F3-779D8FD56F5C}"/>
    <dgm:cxn modelId="{970B209D-A4AD-4E05-A4E0-38B891AE598C}" type="presOf" srcId="{94DB1832-B215-4926-94FA-A4F8EB7ACF0D}" destId="{06380593-EF15-4910-BF6D-4155EB9FE54B}" srcOrd="0" destOrd="0" presId="urn:microsoft.com/office/officeart/2005/8/layout/list1"/>
    <dgm:cxn modelId="{75406A1E-9551-4687-8024-FA95334ACC4D}" srcId="{505BC5D3-8CD2-4112-B399-77E0A5A0E6D3}" destId="{F6FE7E78-503B-4F9E-8F2C-54C50B06D98F}" srcOrd="2" destOrd="0" parTransId="{6CDAA671-E82E-4D07-8923-A33865715E40}" sibTransId="{52F6365C-695F-48C6-9314-70704103F9A6}"/>
    <dgm:cxn modelId="{2FA330D0-273E-4FFD-8007-4B29F4B6E29F}" type="presOf" srcId="{CD90403E-DE6C-40FE-8D04-C30A2A2B4B90}" destId="{9A48A933-72D3-44FC-9984-C94BA50F4F46}" srcOrd="0" destOrd="0" presId="urn:microsoft.com/office/officeart/2005/8/layout/list1"/>
    <dgm:cxn modelId="{AED1415C-E870-4A19-908F-C8DD55852582}" type="presOf" srcId="{EE18EB1D-E76E-4594-9905-B96ACE3DA67B}" destId="{16BE44BD-47B3-4A62-B6AA-A2667D8E5C86}" srcOrd="0" destOrd="0" presId="urn:microsoft.com/office/officeart/2005/8/layout/list1"/>
    <dgm:cxn modelId="{2E141148-1109-40FA-AB65-15E49F7298E1}" type="presOf" srcId="{505BC5D3-8CD2-4112-B399-77E0A5A0E6D3}" destId="{96DE9661-B28F-45EF-8072-5C6A60047423}" srcOrd="0" destOrd="0" presId="urn:microsoft.com/office/officeart/2005/8/layout/list1"/>
    <dgm:cxn modelId="{8F49C4A2-B45F-4C5E-AD5B-0FB782E3A8B3}" type="presOf" srcId="{EE4FC247-F131-4211-AB9F-B87AA3F7F0AE}" destId="{5110050E-49EE-4540-B04B-D4FE4FBE01D5}" srcOrd="1" destOrd="0" presId="urn:microsoft.com/office/officeart/2005/8/layout/list1"/>
    <dgm:cxn modelId="{35271BAD-5164-442B-997D-A90E6A70A6F2}" type="presOf" srcId="{2D45BE8C-E740-4EE7-9008-F523DB82A735}" destId="{180EACC1-4D46-420C-8094-C262B87755C0}" srcOrd="1" destOrd="0" presId="urn:microsoft.com/office/officeart/2005/8/layout/list1"/>
    <dgm:cxn modelId="{6232B0C0-600D-4ADB-88F8-D11A08DB938E}" type="presParOf" srcId="{96DE9661-B28F-45EF-8072-5C6A60047423}" destId="{D43573D6-277C-4D30-8E41-708B463C60C2}" srcOrd="0" destOrd="0" presId="urn:microsoft.com/office/officeart/2005/8/layout/list1"/>
    <dgm:cxn modelId="{7B08B9A1-4EB8-41CB-A7A4-10E70A53A0CC}" type="presParOf" srcId="{D43573D6-277C-4D30-8E41-708B463C60C2}" destId="{9A48A933-72D3-44FC-9984-C94BA50F4F46}" srcOrd="0" destOrd="0" presId="urn:microsoft.com/office/officeart/2005/8/layout/list1"/>
    <dgm:cxn modelId="{83BF2D0A-18F0-4099-B2D9-15B0EF9C778F}" type="presParOf" srcId="{D43573D6-277C-4D30-8E41-708B463C60C2}" destId="{BA7DA8EE-F577-43EF-95A9-3951BDF7BF9C}" srcOrd="1" destOrd="0" presId="urn:microsoft.com/office/officeart/2005/8/layout/list1"/>
    <dgm:cxn modelId="{62F6AD68-C059-4BB1-ABF5-CAE2A89185F9}" type="presParOf" srcId="{96DE9661-B28F-45EF-8072-5C6A60047423}" destId="{0931320F-B3B0-4615-A7ED-6AC3AA45173A}" srcOrd="1" destOrd="0" presId="urn:microsoft.com/office/officeart/2005/8/layout/list1"/>
    <dgm:cxn modelId="{B7AB6E17-2550-4737-8909-DC7C8D3680EE}" type="presParOf" srcId="{96DE9661-B28F-45EF-8072-5C6A60047423}" destId="{4205D297-DDF4-43C4-93E4-B0C183C055C4}" srcOrd="2" destOrd="0" presId="urn:microsoft.com/office/officeart/2005/8/layout/list1"/>
    <dgm:cxn modelId="{80F559D2-8601-4727-9B64-6E1D82B25A0A}" type="presParOf" srcId="{96DE9661-B28F-45EF-8072-5C6A60047423}" destId="{314D9A7A-D4C3-42D1-8504-683EAA635F9E}" srcOrd="3" destOrd="0" presId="urn:microsoft.com/office/officeart/2005/8/layout/list1"/>
    <dgm:cxn modelId="{C4BB22E8-1995-4AD2-A576-87D9AA116FE5}" type="presParOf" srcId="{96DE9661-B28F-45EF-8072-5C6A60047423}" destId="{12A4E245-E68A-4223-B708-43B787C04DEA}" srcOrd="4" destOrd="0" presId="urn:microsoft.com/office/officeart/2005/8/layout/list1"/>
    <dgm:cxn modelId="{CE03734E-7427-4458-81FB-16A6A6B4761F}" type="presParOf" srcId="{12A4E245-E68A-4223-B708-43B787C04DEA}" destId="{44493535-95D4-4899-9421-4176B0AFD025}" srcOrd="0" destOrd="0" presId="urn:microsoft.com/office/officeart/2005/8/layout/list1"/>
    <dgm:cxn modelId="{4BD11469-A1C6-40BF-987E-1B66D101D30E}" type="presParOf" srcId="{12A4E245-E68A-4223-B708-43B787C04DEA}" destId="{180EACC1-4D46-420C-8094-C262B87755C0}" srcOrd="1" destOrd="0" presId="urn:microsoft.com/office/officeart/2005/8/layout/list1"/>
    <dgm:cxn modelId="{22A496AD-83CA-481C-B908-B41D4EC1CF08}" type="presParOf" srcId="{96DE9661-B28F-45EF-8072-5C6A60047423}" destId="{4970B90F-DEFE-4D26-A200-C4312A292333}" srcOrd="5" destOrd="0" presId="urn:microsoft.com/office/officeart/2005/8/layout/list1"/>
    <dgm:cxn modelId="{BCF68B76-121E-40B4-AB44-A28E232953BA}" type="presParOf" srcId="{96DE9661-B28F-45EF-8072-5C6A60047423}" destId="{63122FB5-183B-432C-BABA-798587AA7B15}" srcOrd="6" destOrd="0" presId="urn:microsoft.com/office/officeart/2005/8/layout/list1"/>
    <dgm:cxn modelId="{A57ADAB6-67BA-4CBA-9FC0-AD77345DF62E}" type="presParOf" srcId="{96DE9661-B28F-45EF-8072-5C6A60047423}" destId="{D0AC1DD5-ADE1-4A95-8742-A111A95BC97E}" srcOrd="7" destOrd="0" presId="urn:microsoft.com/office/officeart/2005/8/layout/list1"/>
    <dgm:cxn modelId="{B06E6527-53F3-4A28-B4DB-D0A72BFC2E8A}" type="presParOf" srcId="{96DE9661-B28F-45EF-8072-5C6A60047423}" destId="{B58940AD-8029-4849-A337-0B427C657576}" srcOrd="8" destOrd="0" presId="urn:microsoft.com/office/officeart/2005/8/layout/list1"/>
    <dgm:cxn modelId="{DE1EA4F9-4065-4E24-BF32-8D1A9F830C88}" type="presParOf" srcId="{B58940AD-8029-4849-A337-0B427C657576}" destId="{292496C1-E9A7-451E-ACC2-5DF590C5E8D4}" srcOrd="0" destOrd="0" presId="urn:microsoft.com/office/officeart/2005/8/layout/list1"/>
    <dgm:cxn modelId="{09F0A1DA-B8EF-45CD-AA14-1C19C2A73BBB}" type="presParOf" srcId="{B58940AD-8029-4849-A337-0B427C657576}" destId="{AB4498E5-8AA7-44E7-A54F-D2DE693F11BB}" srcOrd="1" destOrd="0" presId="urn:microsoft.com/office/officeart/2005/8/layout/list1"/>
    <dgm:cxn modelId="{F42C8D06-5611-489A-B117-2F777898C854}" type="presParOf" srcId="{96DE9661-B28F-45EF-8072-5C6A60047423}" destId="{89D323E9-1E80-4412-8460-F89E2A3EA2BC}" srcOrd="9" destOrd="0" presId="urn:microsoft.com/office/officeart/2005/8/layout/list1"/>
    <dgm:cxn modelId="{FBBDEF7C-BBDA-4D10-979B-C2E1D1378249}" type="presParOf" srcId="{96DE9661-B28F-45EF-8072-5C6A60047423}" destId="{16BE44BD-47B3-4A62-B6AA-A2667D8E5C86}" srcOrd="10" destOrd="0" presId="urn:microsoft.com/office/officeart/2005/8/layout/list1"/>
    <dgm:cxn modelId="{0DFF40F1-ED36-496D-8BCC-9B0427359141}" type="presParOf" srcId="{96DE9661-B28F-45EF-8072-5C6A60047423}" destId="{FE4CF656-20E7-4540-8403-B9AEE80635A6}" srcOrd="11" destOrd="0" presId="urn:microsoft.com/office/officeart/2005/8/layout/list1"/>
    <dgm:cxn modelId="{066C8A58-F331-49B3-9015-A13A6B353051}" type="presParOf" srcId="{96DE9661-B28F-45EF-8072-5C6A60047423}" destId="{5537FDA5-8348-42D4-BA7C-36751FA74483}" srcOrd="12" destOrd="0" presId="urn:microsoft.com/office/officeart/2005/8/layout/list1"/>
    <dgm:cxn modelId="{3EC43B8F-AA52-4F56-A76B-8E27FAC729C9}" type="presParOf" srcId="{5537FDA5-8348-42D4-BA7C-36751FA74483}" destId="{D1F82010-6367-4FEE-A27E-F7796C36430B}" srcOrd="0" destOrd="0" presId="urn:microsoft.com/office/officeart/2005/8/layout/list1"/>
    <dgm:cxn modelId="{99265F14-5B18-4A1D-AFEC-B8482BB64709}" type="presParOf" srcId="{5537FDA5-8348-42D4-BA7C-36751FA74483}" destId="{5110050E-49EE-4540-B04B-D4FE4FBE01D5}" srcOrd="1" destOrd="0" presId="urn:microsoft.com/office/officeart/2005/8/layout/list1"/>
    <dgm:cxn modelId="{99F6672A-A427-4893-AC48-5DA600A2F7C4}" type="presParOf" srcId="{96DE9661-B28F-45EF-8072-5C6A60047423}" destId="{DD0756F1-4896-4CE1-A71B-800756B7853E}" srcOrd="13" destOrd="0" presId="urn:microsoft.com/office/officeart/2005/8/layout/list1"/>
    <dgm:cxn modelId="{0818C9BD-B3BA-401A-A099-01162A5C23F7}" type="presParOf" srcId="{96DE9661-B28F-45EF-8072-5C6A60047423}" destId="{23C5BB26-A773-432A-A66E-B94936F13AA4}" srcOrd="14" destOrd="0" presId="urn:microsoft.com/office/officeart/2005/8/layout/list1"/>
    <dgm:cxn modelId="{48DC1680-FEEB-4A04-8EFC-FCD8FDE28EF8}" type="presParOf" srcId="{96DE9661-B28F-45EF-8072-5C6A60047423}" destId="{D1E6C43F-0DDE-4115-84C5-7E001C5B7D7E}" srcOrd="15" destOrd="0" presId="urn:microsoft.com/office/officeart/2005/8/layout/list1"/>
    <dgm:cxn modelId="{ED2AE7A5-BFF4-4133-8CD3-37A3457856A0}" type="presParOf" srcId="{96DE9661-B28F-45EF-8072-5C6A60047423}" destId="{F1EA7156-C43D-4F36-BB03-9DA5BE230E3B}" srcOrd="16" destOrd="0" presId="urn:microsoft.com/office/officeart/2005/8/layout/list1"/>
    <dgm:cxn modelId="{5A2E2B33-A403-465B-8573-BDD630472206}" type="presParOf" srcId="{F1EA7156-C43D-4F36-BB03-9DA5BE230E3B}" destId="{D0C2519E-90D7-44C7-B789-195C8C5F24E5}" srcOrd="0" destOrd="0" presId="urn:microsoft.com/office/officeart/2005/8/layout/list1"/>
    <dgm:cxn modelId="{C4737A25-1138-41C1-8B6E-5887F7FD218E}" type="presParOf" srcId="{F1EA7156-C43D-4F36-BB03-9DA5BE230E3B}" destId="{D2E858C9-E8AB-4B00-B689-941D8DB470BF}" srcOrd="1" destOrd="0" presId="urn:microsoft.com/office/officeart/2005/8/layout/list1"/>
    <dgm:cxn modelId="{C0842C70-A810-4E64-8625-5F7C87CF123A}" type="presParOf" srcId="{96DE9661-B28F-45EF-8072-5C6A60047423}" destId="{A7FB17EA-0F9F-4489-8D47-87456C57256C}" srcOrd="17" destOrd="0" presId="urn:microsoft.com/office/officeart/2005/8/layout/list1"/>
    <dgm:cxn modelId="{F71117EE-B914-4348-A0E4-ECAA1E63C9F5}" type="presParOf" srcId="{96DE9661-B28F-45EF-8072-5C6A60047423}" destId="{06380593-EF15-4910-BF6D-4155EB9FE54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FF4AF-FC4D-443A-B398-695FB9538084}">
      <dsp:nvSpPr>
        <dsp:cNvPr id="0" name=""/>
        <dsp:cNvSpPr/>
      </dsp:nvSpPr>
      <dsp:spPr>
        <a:xfrm>
          <a:off x="0" y="214019"/>
          <a:ext cx="8064896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249936" rIns="625926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Return </a:t>
          </a:r>
          <a:r>
            <a:rPr lang="ko-KR" altLang="en-US" sz="1200" kern="1200" dirty="0" smtClean="0"/>
            <a:t>값 전이</a:t>
          </a:r>
          <a:endParaRPr lang="en-US" altLang="ko-KR" sz="1200" kern="1200" dirty="0" smtClean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필요한 </a:t>
          </a:r>
          <a:r>
            <a:rPr lang="ko-KR" altLang="en-US" sz="1200" kern="1200" dirty="0" err="1" smtClean="0"/>
            <a:t>메소드들만</a:t>
          </a:r>
          <a:r>
            <a:rPr lang="ko-KR" altLang="en-US" sz="1200" kern="1200" dirty="0" smtClean="0"/>
            <a:t> 수동적으로 찾아서 패치</a:t>
          </a:r>
          <a:r>
            <a:rPr lang="en-US" altLang="ko-KR" sz="1200" kern="1200" dirty="0" smtClean="0"/>
            <a:t>(</a:t>
          </a:r>
          <a:r>
            <a:rPr lang="ko-KR" altLang="en-US" sz="1200" kern="1200" dirty="0" smtClean="0"/>
            <a:t>배열 복사 및 자바 </a:t>
          </a:r>
          <a:r>
            <a:rPr lang="ko-KR" altLang="en-US" sz="1200" kern="1200" dirty="0" err="1" smtClean="0"/>
            <a:t>리플렉션</a:t>
          </a:r>
          <a:r>
            <a:rPr lang="ko-KR" altLang="en-US" sz="1200" kern="1200" dirty="0" smtClean="0"/>
            <a:t> 관련</a:t>
          </a:r>
          <a:r>
            <a:rPr lang="en-US" altLang="ko-KR" sz="1200" kern="1200" dirty="0" smtClean="0"/>
            <a:t>)</a:t>
          </a:r>
          <a:endParaRPr lang="en-US" altLang="ko-KR" sz="1200" kern="1200" dirty="0" smtClean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Android 2.1</a:t>
          </a:r>
          <a:r>
            <a:rPr lang="ko-KR" altLang="en-US" sz="1200" kern="1200" dirty="0" smtClean="0"/>
            <a:t>에 </a:t>
          </a:r>
          <a:r>
            <a:rPr lang="en-US" altLang="ko-KR" sz="1200" kern="1200" dirty="0" smtClean="0"/>
            <a:t>185</a:t>
          </a:r>
          <a:r>
            <a:rPr lang="ko-KR" altLang="en-US" sz="1200" kern="1200" dirty="0" smtClean="0"/>
            <a:t>개 </a:t>
          </a:r>
          <a:r>
            <a:rPr lang="en-US" altLang="ko-KR" sz="1200" kern="1200" dirty="0" smtClean="0"/>
            <a:t>Internal VM Methods</a:t>
          </a:r>
          <a:r>
            <a:rPr lang="ko-KR" altLang="en-US" sz="1200" kern="1200" dirty="0" smtClean="0"/>
            <a:t>이 있고</a:t>
          </a:r>
          <a:r>
            <a:rPr lang="en-US" altLang="ko-KR" sz="1200" kern="1200" dirty="0" smtClean="0"/>
            <a:t>, 5</a:t>
          </a:r>
          <a:r>
            <a:rPr lang="ko-KR" altLang="en-US" sz="1200" kern="1200" dirty="0" smtClean="0"/>
            <a:t>개의 </a:t>
          </a:r>
          <a:r>
            <a:rPr lang="ko-KR" altLang="en-US" sz="1200" kern="1200" dirty="0" err="1" smtClean="0"/>
            <a:t>메소드</a:t>
          </a:r>
          <a:r>
            <a:rPr lang="ko-KR" altLang="en-US" sz="1200" kern="1200" dirty="0" smtClean="0"/>
            <a:t> 수정</a:t>
          </a:r>
          <a:endParaRPr lang="en-US" altLang="ko-KR" sz="1200" kern="1200" dirty="0" smtClean="0"/>
        </a:p>
      </dsp:txBody>
      <dsp:txXfrm>
        <a:off x="0" y="214019"/>
        <a:ext cx="8064896" cy="1134000"/>
      </dsp:txXfrm>
    </dsp:sp>
    <dsp:sp modelId="{A2F9CB65-14EC-472D-8DB5-2450646BCB05}">
      <dsp:nvSpPr>
        <dsp:cNvPr id="0" name=""/>
        <dsp:cNvSpPr/>
      </dsp:nvSpPr>
      <dsp:spPr>
        <a:xfrm>
          <a:off x="403244" y="36899"/>
          <a:ext cx="564542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Internal VM Methods</a:t>
          </a:r>
          <a:endParaRPr lang="ko-KR" altLang="en-US" sz="1200" kern="1200" dirty="0"/>
        </a:p>
      </dsp:txBody>
      <dsp:txXfrm>
        <a:off x="403244" y="36899"/>
        <a:ext cx="5645427" cy="354240"/>
      </dsp:txXfrm>
    </dsp:sp>
    <dsp:sp modelId="{A156A829-180C-490C-9F83-3C4789606ADC}">
      <dsp:nvSpPr>
        <dsp:cNvPr id="0" name=""/>
        <dsp:cNvSpPr/>
      </dsp:nvSpPr>
      <dsp:spPr>
        <a:xfrm>
          <a:off x="0" y="1589939"/>
          <a:ext cx="8064896" cy="279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249936" rIns="625926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JNI Call Bridge</a:t>
          </a:r>
          <a:r>
            <a:rPr lang="ko-KR" altLang="en-US" sz="1200" kern="1200" dirty="0" smtClean="0"/>
            <a:t>를 통해 호출</a:t>
          </a:r>
          <a:endParaRPr lang="en-US" altLang="ko-KR" sz="1200" kern="1200" dirty="0" smtClean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Call bridge</a:t>
          </a:r>
          <a:r>
            <a:rPr lang="ko-KR" altLang="en-US" sz="1200" kern="1200" dirty="0" smtClean="0"/>
            <a:t>는 메소드 인자 </a:t>
          </a:r>
          <a:r>
            <a:rPr lang="ko-KR" altLang="en-US" sz="1200" kern="1200" dirty="0" err="1" smtClean="0"/>
            <a:t>파싱</a:t>
          </a:r>
          <a:r>
            <a:rPr lang="en-US" altLang="ko-KR" sz="1200" kern="1200" dirty="0" smtClean="0"/>
            <a:t>, </a:t>
          </a:r>
          <a:r>
            <a:rPr lang="ko-KR" altLang="en-US" sz="1200" kern="1200" dirty="0" smtClean="0"/>
            <a:t>반환 값 할당</a:t>
          </a:r>
          <a:endParaRPr lang="en-US" altLang="ko-KR" sz="1200" kern="1200" dirty="0" smtClean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JNI Call Bridge</a:t>
          </a:r>
          <a:r>
            <a:rPr lang="ko-KR" altLang="en-US" sz="1200" kern="1200" dirty="0" smtClean="0"/>
            <a:t> 패치 </a:t>
          </a:r>
          <a:r>
            <a:rPr lang="en-US" altLang="ko-KR" sz="1200" kern="1200" dirty="0" smtClean="0">
              <a:sym typeface="Wingdings" pitchFamily="2" charset="2"/>
            </a:rPr>
            <a:t> </a:t>
          </a:r>
          <a:r>
            <a:rPr lang="ko-KR" altLang="en-US" sz="1200" kern="1200" dirty="0" smtClean="0"/>
            <a:t>모든 </a:t>
          </a:r>
          <a:r>
            <a:rPr lang="en-US" altLang="ko-KR" sz="1200" kern="1200" dirty="0" smtClean="0"/>
            <a:t>JNI Methods</a:t>
          </a:r>
          <a:r>
            <a:rPr lang="ko-KR" altLang="en-US" sz="1200" kern="1200" dirty="0" smtClean="0"/>
            <a:t>들에 대해 </a:t>
          </a:r>
          <a:r>
            <a:rPr lang="en-US" altLang="ko-KR" sz="1200" kern="1200" dirty="0" smtClean="0"/>
            <a:t>Taint </a:t>
          </a:r>
          <a:r>
            <a:rPr lang="ko-KR" altLang="en-US" sz="1200" kern="1200" dirty="0" smtClean="0"/>
            <a:t>전이 기능 제공</a:t>
          </a:r>
          <a:endParaRPr lang="en-US" altLang="ko-KR" sz="1200" kern="1200" dirty="0" smtClean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JNI Method</a:t>
          </a:r>
          <a:r>
            <a:rPr lang="ko-KR" altLang="en-US" sz="1200" kern="1200" dirty="0" smtClean="0"/>
            <a:t>가 리턴하면</a:t>
          </a:r>
          <a:r>
            <a:rPr lang="en-US" altLang="ko-KR" sz="1200" kern="1200" dirty="0" smtClean="0"/>
            <a:t>, method profile table</a:t>
          </a:r>
          <a:r>
            <a:rPr lang="ko-KR" altLang="en-US" sz="1200" kern="1200" dirty="0" smtClean="0"/>
            <a:t>에 </a:t>
          </a:r>
          <a:r>
            <a:rPr lang="en-US" altLang="ko-KR" sz="1200" kern="1200" dirty="0" smtClean="0"/>
            <a:t>taint </a:t>
          </a:r>
          <a:r>
            <a:rPr lang="ko-KR" altLang="en-US" sz="1200" kern="1200" dirty="0" smtClean="0"/>
            <a:t>전이 정보 갱신</a:t>
          </a:r>
          <a:endParaRPr lang="en-US" altLang="ko-KR" sz="1200" kern="1200" dirty="0" smtClean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smtClean="0"/>
            <a:t>Taint profile table</a:t>
          </a:r>
          <a:r>
            <a:rPr lang="ko-KR" altLang="en-US" sz="1200" kern="1200" smtClean="0"/>
            <a:t>는 </a:t>
          </a:r>
          <a:r>
            <a:rPr lang="en-US" altLang="ko-KR" sz="1200" kern="1200" smtClean="0"/>
            <a:t>(from, to)</a:t>
          </a:r>
          <a:r>
            <a:rPr lang="ko-KR" altLang="en-US" sz="1200" kern="1200" smtClean="0"/>
            <a:t>의 리스트</a:t>
          </a:r>
          <a:endParaRPr lang="en-US" altLang="ko-KR" sz="1200" kern="1200" dirty="0" smtClean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Method </a:t>
          </a:r>
          <a:r>
            <a:rPr lang="ko-KR" altLang="en-US" sz="1200" kern="1200" dirty="0" smtClean="0"/>
            <a:t>인자</a:t>
          </a:r>
          <a:r>
            <a:rPr lang="en-US" altLang="ko-KR" sz="1200" kern="1200" dirty="0" smtClean="0"/>
            <a:t>, </a:t>
          </a:r>
          <a:r>
            <a:rPr lang="ko-KR" altLang="en-US" sz="1200" kern="1200" dirty="0" smtClean="0"/>
            <a:t>클래스 변수 리턴 값들 사이의 흐름 정보를 저장</a:t>
          </a:r>
          <a:r>
            <a:rPr lang="en-US" altLang="ko-KR" sz="1200" kern="1200" dirty="0" smtClean="0"/>
            <a:t/>
          </a:r>
          <a:br>
            <a:rPr lang="en-US" altLang="ko-KR" sz="1200" kern="1200" dirty="0" smtClean="0"/>
          </a:br>
          <a:r>
            <a:rPr lang="en-US" altLang="ko-KR" sz="1200" kern="1200" dirty="0" smtClean="0"/>
            <a:t>(return value, B method </a:t>
          </a:r>
          <a:r>
            <a:rPr lang="en-US" altLang="ko-KR" sz="1200" kern="1200" dirty="0" err="1" smtClean="0"/>
            <a:t>arg</a:t>
          </a:r>
          <a:r>
            <a:rPr lang="en-US" altLang="ko-KR" sz="1200" kern="1200" dirty="0" smtClean="0"/>
            <a:t> 1) </a:t>
          </a:r>
          <a:r>
            <a:rPr lang="ko-KR" altLang="en-US" sz="1200" kern="1200" dirty="0" smtClean="0"/>
            <a:t>형식</a:t>
          </a:r>
          <a:endParaRPr lang="en-US" altLang="ko-KR" sz="1200" kern="1200" dirty="0" smtClean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err="1" smtClean="0"/>
            <a:t>메소드의</a:t>
          </a:r>
          <a:r>
            <a:rPr lang="ko-KR" altLang="en-US" sz="1200" kern="1200" dirty="0" smtClean="0"/>
            <a:t> 인자들의 </a:t>
          </a:r>
          <a:r>
            <a:rPr lang="en-US" altLang="ko-KR" sz="1200" kern="1200" dirty="0" smtClean="0"/>
            <a:t>TAG </a:t>
          </a:r>
          <a:r>
            <a:rPr lang="ko-KR" altLang="en-US" sz="1200" kern="1200" dirty="0" smtClean="0"/>
            <a:t>정보들의 모음을 리턴 값에 할당</a:t>
          </a:r>
          <a:endParaRPr lang="en-US" altLang="ko-KR" sz="1200" kern="1200" dirty="0" smtClean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현재는 </a:t>
          </a:r>
          <a:r>
            <a:rPr lang="en-US" altLang="ko-KR" sz="1200" kern="1200" dirty="0" smtClean="0"/>
            <a:t>String</a:t>
          </a:r>
          <a:r>
            <a:rPr lang="ko-KR" altLang="en-US" sz="1200" kern="1200" dirty="0" smtClean="0"/>
            <a:t>과 </a:t>
          </a:r>
          <a:r>
            <a:rPr lang="en-US" altLang="ko-KR" sz="1200" kern="1200" dirty="0" smtClean="0"/>
            <a:t>primitive </a:t>
          </a:r>
          <a:r>
            <a:rPr lang="ko-KR" altLang="en-US" sz="1200" kern="1200" dirty="0" smtClean="0"/>
            <a:t>타입의 인자들에 대해서만 전이 기능 제공</a:t>
          </a:r>
          <a:endParaRPr lang="en-US" altLang="ko-KR" sz="1200" kern="1200" dirty="0" smtClean="0"/>
        </a:p>
      </dsp:txBody>
      <dsp:txXfrm>
        <a:off x="0" y="1589939"/>
        <a:ext cx="8064896" cy="2797200"/>
      </dsp:txXfrm>
    </dsp:sp>
    <dsp:sp modelId="{0DA38AF2-2413-4552-8C19-64DA0E71A237}">
      <dsp:nvSpPr>
        <dsp:cNvPr id="0" name=""/>
        <dsp:cNvSpPr/>
      </dsp:nvSpPr>
      <dsp:spPr>
        <a:xfrm>
          <a:off x="403244" y="1412819"/>
          <a:ext cx="564542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JNI Methods</a:t>
          </a:r>
          <a:endParaRPr lang="ko-KR" altLang="en-US" sz="1200" kern="1200" dirty="0"/>
        </a:p>
      </dsp:txBody>
      <dsp:txXfrm>
        <a:off x="403244" y="1412819"/>
        <a:ext cx="5645427" cy="354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30439F-0229-4DED-BD57-C3AA3BE5410F}">
      <dsp:nvSpPr>
        <dsp:cNvPr id="0" name=""/>
        <dsp:cNvSpPr/>
      </dsp:nvSpPr>
      <dsp:spPr>
        <a:xfrm>
          <a:off x="0" y="288033"/>
          <a:ext cx="7848872" cy="62401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파일 수준 전이</a:t>
          </a:r>
          <a:endParaRPr lang="ko-KR" altLang="en-US" sz="2000" b="1" kern="1200" dirty="0"/>
        </a:p>
      </dsp:txBody>
      <dsp:txXfrm>
        <a:off x="0" y="288033"/>
        <a:ext cx="7848872" cy="624011"/>
      </dsp:txXfrm>
    </dsp:sp>
    <dsp:sp modelId="{A53FF427-E039-42F9-83FB-33F5991E51A2}">
      <dsp:nvSpPr>
        <dsp:cNvPr id="0" name=""/>
        <dsp:cNvSpPr/>
      </dsp:nvSpPr>
      <dsp:spPr>
        <a:xfrm>
          <a:off x="0" y="931230"/>
          <a:ext cx="7848872" cy="28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25400" rIns="142240" bIns="2540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000" kern="1200" dirty="0" smtClean="0"/>
            <a:t>파일 하나당 </a:t>
          </a:r>
          <a:r>
            <a:rPr lang="en-US" altLang="ko-KR" sz="2000" kern="1200" dirty="0" smtClean="0"/>
            <a:t>taint tag</a:t>
          </a:r>
          <a:r>
            <a:rPr lang="ko-KR" altLang="en-US" sz="2000" kern="1200" dirty="0" smtClean="0"/>
            <a:t>를 하나씩 할당</a:t>
          </a:r>
          <a:endParaRPr lang="en-US" altLang="ko-KR" sz="2000" kern="1200" dirty="0" smtClean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000" kern="1200" dirty="0" smtClean="0"/>
            <a:t>파일에 내용이 쓰이면 </a:t>
          </a:r>
          <a:r>
            <a:rPr lang="en-US" altLang="ko-KR" sz="2000" kern="1200" dirty="0" smtClean="0"/>
            <a:t>taint tag</a:t>
          </a:r>
          <a:r>
            <a:rPr lang="ko-KR" altLang="en-US" sz="2000" kern="1200" dirty="0" smtClean="0"/>
            <a:t>를 갱신</a:t>
          </a:r>
          <a:endParaRPr lang="en-US" altLang="ko-KR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000" kern="1200" dirty="0" smtClean="0"/>
            <a:t>파일에서 읽으면 변수에 전이</a:t>
          </a:r>
          <a:endParaRPr lang="en-US" altLang="ko-KR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ko-KR" sz="2000" kern="1200" dirty="0" smtClean="0"/>
            <a:t>File taint tag</a:t>
          </a:r>
          <a:r>
            <a:rPr lang="ko-KR" altLang="en-US" sz="2000" kern="1200" dirty="0" smtClean="0"/>
            <a:t>는 파일 시스템의 </a:t>
          </a:r>
          <a:r>
            <a:rPr lang="en-US" altLang="ko-KR" sz="2000" kern="1200" dirty="0" smtClean="0"/>
            <a:t>extended attributes</a:t>
          </a:r>
          <a:r>
            <a:rPr lang="ko-KR" altLang="en-US" sz="2000" kern="1200" dirty="0" smtClean="0"/>
            <a:t>에 저장</a:t>
          </a:r>
          <a:endParaRPr lang="en-US" altLang="ko-KR" sz="2000" kern="1200" dirty="0" smtClean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000" kern="1200" dirty="0" smtClean="0"/>
            <a:t>이를 위해 </a:t>
          </a:r>
          <a:r>
            <a:rPr lang="ko-KR" altLang="en-US" sz="2000" kern="1200" dirty="0" err="1" smtClean="0"/>
            <a:t>안드로이드</a:t>
          </a:r>
          <a:r>
            <a:rPr lang="ko-KR" altLang="en-US" sz="2000" kern="1200" dirty="0" smtClean="0"/>
            <a:t> 파일 시스템</a:t>
          </a:r>
          <a:r>
            <a:rPr lang="en-US" altLang="ko-KR" sz="2000" kern="1200" dirty="0" smtClean="0"/>
            <a:t>(YAFFS2)</a:t>
          </a:r>
          <a:r>
            <a:rPr lang="ko-KR" altLang="en-US" sz="2000" kern="1200" dirty="0" smtClean="0"/>
            <a:t>와 </a:t>
          </a:r>
          <a:r>
            <a:rPr lang="en-US" altLang="ko-KR" sz="2000" kern="1200" dirty="0" err="1" smtClean="0"/>
            <a:t>Sdcard</a:t>
          </a:r>
          <a:r>
            <a:rPr lang="en-US" altLang="ko-KR" sz="2000" kern="1200" dirty="0" smtClean="0"/>
            <a:t> </a:t>
          </a:r>
          <a:r>
            <a:rPr lang="ko-KR" altLang="en-US" sz="2000" kern="1200" dirty="0" smtClean="0"/>
            <a:t>파일 시스템</a:t>
          </a:r>
          <a:r>
            <a:rPr lang="en-US" altLang="ko-KR" sz="2000" kern="1200" dirty="0" smtClean="0"/>
            <a:t>(ext2)</a:t>
          </a:r>
          <a:r>
            <a:rPr lang="ko-KR" altLang="en-US" sz="2000" kern="1200" dirty="0" smtClean="0"/>
            <a:t>를 수정</a:t>
          </a:r>
          <a:endParaRPr lang="en-US" altLang="ko-KR" sz="2000" kern="1200" dirty="0" smtClean="0"/>
        </a:p>
      </dsp:txBody>
      <dsp:txXfrm>
        <a:off x="0" y="931230"/>
        <a:ext cx="7848872" cy="28255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05D297-DDF4-43C4-93E4-B0C183C055C4}">
      <dsp:nvSpPr>
        <dsp:cNvPr id="0" name=""/>
        <dsp:cNvSpPr/>
      </dsp:nvSpPr>
      <dsp:spPr>
        <a:xfrm>
          <a:off x="0" y="254086"/>
          <a:ext cx="7848872" cy="948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60" tIns="291592" rIns="609160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/>
            <a:t>위치 정보는 여러 어플리케이션이 동시에 정보를 받아 사용하며</a:t>
          </a:r>
          <a:r>
            <a:rPr lang="en-US" altLang="ko-KR" sz="1400" kern="1200" dirty="0" smtClean="0"/>
            <a:t>, </a:t>
          </a:r>
          <a:r>
            <a:rPr lang="ko-KR" altLang="en-US" sz="1400" kern="1200" dirty="0" smtClean="0"/>
            <a:t>일반적으로 하나의 </a:t>
          </a:r>
          <a:r>
            <a:rPr lang="en-US" altLang="ko-KR" sz="1400" kern="1200" dirty="0" smtClean="0"/>
            <a:t>Manager</a:t>
          </a:r>
          <a:r>
            <a:rPr lang="ko-KR" altLang="en-US" sz="1400" kern="1200" dirty="0" smtClean="0"/>
            <a:t>를 두고 관리</a:t>
          </a:r>
          <a:endParaRPr lang="ko-KR" altLang="en-US" sz="1400" kern="1200" dirty="0"/>
        </a:p>
      </dsp:txBody>
      <dsp:txXfrm>
        <a:off x="0" y="254086"/>
        <a:ext cx="7848872" cy="948150"/>
      </dsp:txXfrm>
    </dsp:sp>
    <dsp:sp modelId="{BA7DA8EE-F577-43EF-95A9-3951BDF7BF9C}">
      <dsp:nvSpPr>
        <dsp:cNvPr id="0" name=""/>
        <dsp:cNvSpPr/>
      </dsp:nvSpPr>
      <dsp:spPr>
        <a:xfrm>
          <a:off x="392443" y="47446"/>
          <a:ext cx="5494210" cy="413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Low-bandwidth Sensors </a:t>
          </a:r>
          <a:endParaRPr lang="ko-KR" altLang="en-US" sz="1400" kern="1200" dirty="0"/>
        </a:p>
      </dsp:txBody>
      <dsp:txXfrm>
        <a:off x="392443" y="47446"/>
        <a:ext cx="5494210" cy="413280"/>
      </dsp:txXfrm>
    </dsp:sp>
    <dsp:sp modelId="{63122FB5-183B-432C-BABA-798587AA7B15}">
      <dsp:nvSpPr>
        <dsp:cNvPr id="0" name=""/>
        <dsp:cNvSpPr/>
      </dsp:nvSpPr>
      <dsp:spPr>
        <a:xfrm>
          <a:off x="0" y="1484476"/>
          <a:ext cx="7848872" cy="948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60" tIns="291592" rIns="609160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/>
            <a:t>마이크나 카메라는 요청 시 대량의 데이터를 하나의 어플리케이션에 제공한다</a:t>
          </a:r>
          <a:r>
            <a:rPr lang="en-US" altLang="ko-KR" sz="1400" kern="1200" dirty="0" smtClean="0"/>
            <a:t>. OS</a:t>
          </a:r>
          <a:r>
            <a:rPr lang="ko-KR" altLang="en-US" sz="1400" kern="1200" dirty="0" smtClean="0"/>
            <a:t>는 파일이나 버퍼를 이용해 이를 공유</a:t>
          </a:r>
          <a:endParaRPr lang="ko-KR" altLang="en-US" sz="1400" kern="1200" dirty="0"/>
        </a:p>
      </dsp:txBody>
      <dsp:txXfrm>
        <a:off x="0" y="1484476"/>
        <a:ext cx="7848872" cy="948150"/>
      </dsp:txXfrm>
    </dsp:sp>
    <dsp:sp modelId="{180EACC1-4D46-420C-8094-C262B87755C0}">
      <dsp:nvSpPr>
        <dsp:cNvPr id="0" name=""/>
        <dsp:cNvSpPr/>
      </dsp:nvSpPr>
      <dsp:spPr>
        <a:xfrm>
          <a:off x="392443" y="1277836"/>
          <a:ext cx="5494210" cy="413280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High-bandwidth Sensors </a:t>
          </a:r>
          <a:endParaRPr lang="ko-KR" altLang="en-US" sz="1400" kern="1200" dirty="0"/>
        </a:p>
      </dsp:txBody>
      <dsp:txXfrm>
        <a:off x="392443" y="1277836"/>
        <a:ext cx="5494210" cy="413280"/>
      </dsp:txXfrm>
    </dsp:sp>
    <dsp:sp modelId="{16BE44BD-47B3-4A62-B6AA-A2667D8E5C86}">
      <dsp:nvSpPr>
        <dsp:cNvPr id="0" name=""/>
        <dsp:cNvSpPr/>
      </dsp:nvSpPr>
      <dsp:spPr>
        <a:xfrm>
          <a:off x="0" y="2714866"/>
          <a:ext cx="7848872" cy="672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60" tIns="291592" rIns="609160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/>
            <a:t>주소록</a:t>
          </a:r>
          <a:r>
            <a:rPr lang="en-US" altLang="ko-KR" sz="1400" kern="1200" dirty="0" smtClean="0"/>
            <a:t>, SMS </a:t>
          </a:r>
          <a:r>
            <a:rPr lang="ko-KR" altLang="en-US" sz="1400" kern="1200" dirty="0" smtClean="0"/>
            <a:t>정보는 파일 데이터베이스 형태로 관리</a:t>
          </a:r>
          <a:r>
            <a:rPr lang="en-US" altLang="ko-KR" sz="1400" kern="1200" dirty="0" smtClean="0"/>
            <a:t> </a:t>
          </a:r>
          <a:endParaRPr lang="ko-KR" altLang="en-US" sz="1400" kern="1200" dirty="0"/>
        </a:p>
      </dsp:txBody>
      <dsp:txXfrm>
        <a:off x="0" y="2714866"/>
        <a:ext cx="7848872" cy="672525"/>
      </dsp:txXfrm>
    </dsp:sp>
    <dsp:sp modelId="{AB4498E5-8AA7-44E7-A54F-D2DE693F11BB}">
      <dsp:nvSpPr>
        <dsp:cNvPr id="0" name=""/>
        <dsp:cNvSpPr/>
      </dsp:nvSpPr>
      <dsp:spPr>
        <a:xfrm>
          <a:off x="392443" y="2508226"/>
          <a:ext cx="5494210" cy="41328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Information Databases</a:t>
          </a:r>
          <a:endParaRPr lang="ko-KR" altLang="en-US" sz="1400" kern="1200" dirty="0"/>
        </a:p>
      </dsp:txBody>
      <dsp:txXfrm>
        <a:off x="392443" y="2508226"/>
        <a:ext cx="5494210" cy="413280"/>
      </dsp:txXfrm>
    </dsp:sp>
    <dsp:sp modelId="{23C5BB26-A773-432A-A66E-B94936F13AA4}">
      <dsp:nvSpPr>
        <dsp:cNvPr id="0" name=""/>
        <dsp:cNvSpPr/>
      </dsp:nvSpPr>
      <dsp:spPr>
        <a:xfrm>
          <a:off x="0" y="3669631"/>
          <a:ext cx="7848872" cy="672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60" tIns="291592" rIns="609160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/>
            <a:t>phone number, SIM card id, Device id</a:t>
          </a:r>
          <a:r>
            <a:rPr lang="ko-KR" altLang="en-US" sz="1400" kern="1200" dirty="0" smtClean="0"/>
            <a:t>는 </a:t>
          </a:r>
          <a:r>
            <a:rPr lang="en-US" altLang="ko-KR" sz="1400" kern="1200" dirty="0" smtClean="0"/>
            <a:t>API</a:t>
          </a:r>
          <a:r>
            <a:rPr lang="ko-KR" altLang="en-US" sz="1400" kern="1200" dirty="0" smtClean="0"/>
            <a:t>를 통해서 획득</a:t>
          </a:r>
          <a:endParaRPr lang="ko-KR" altLang="en-US" sz="1400" kern="1200" dirty="0"/>
        </a:p>
      </dsp:txBody>
      <dsp:txXfrm>
        <a:off x="0" y="3669631"/>
        <a:ext cx="7848872" cy="672525"/>
      </dsp:txXfrm>
    </dsp:sp>
    <dsp:sp modelId="{5110050E-49EE-4540-B04B-D4FE4FBE01D5}">
      <dsp:nvSpPr>
        <dsp:cNvPr id="0" name=""/>
        <dsp:cNvSpPr/>
      </dsp:nvSpPr>
      <dsp:spPr>
        <a:xfrm>
          <a:off x="392443" y="3462991"/>
          <a:ext cx="5494210" cy="413280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Device Identifiers </a:t>
          </a:r>
          <a:endParaRPr lang="ko-KR" altLang="en-US" sz="1400" kern="1200" dirty="0"/>
        </a:p>
      </dsp:txBody>
      <dsp:txXfrm>
        <a:off x="392443" y="3462991"/>
        <a:ext cx="5494210" cy="413280"/>
      </dsp:txXfrm>
    </dsp:sp>
    <dsp:sp modelId="{06380593-EF15-4910-BF6D-4155EB9FE54B}">
      <dsp:nvSpPr>
        <dsp:cNvPr id="0" name=""/>
        <dsp:cNvSpPr/>
      </dsp:nvSpPr>
      <dsp:spPr>
        <a:xfrm>
          <a:off x="0" y="4624396"/>
          <a:ext cx="7848872" cy="672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60" tIns="291592" rIns="609160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/>
            <a:t>네트워크 관련 </a:t>
          </a:r>
          <a:r>
            <a:rPr lang="en-US" altLang="ko-KR" sz="1400" kern="1200" dirty="0" smtClean="0"/>
            <a:t>API</a:t>
          </a:r>
          <a:r>
            <a:rPr lang="ko-KR" altLang="en-US" sz="1400" kern="1200" dirty="0" smtClean="0"/>
            <a:t>로 </a:t>
          </a:r>
          <a:r>
            <a:rPr lang="en-US" altLang="ko-KR" sz="1400" kern="1200" dirty="0" smtClean="0"/>
            <a:t>Taint </a:t>
          </a:r>
          <a:r>
            <a:rPr lang="ko-KR" altLang="en-US" sz="1400" kern="1200" dirty="0" smtClean="0"/>
            <a:t>정보를 보내려고 하면</a:t>
          </a:r>
          <a:r>
            <a:rPr lang="en-US" altLang="ko-KR" sz="1400" kern="1200" dirty="0" smtClean="0"/>
            <a:t>, </a:t>
          </a:r>
          <a:r>
            <a:rPr lang="ko-KR" altLang="en-US" sz="1400" kern="1200" dirty="0" smtClean="0"/>
            <a:t>잡아서 이벤트로 알림</a:t>
          </a:r>
          <a:endParaRPr lang="ko-KR" altLang="en-US" sz="1400" kern="1200" dirty="0"/>
        </a:p>
      </dsp:txBody>
      <dsp:txXfrm>
        <a:off x="0" y="4624396"/>
        <a:ext cx="7848872" cy="672525"/>
      </dsp:txXfrm>
    </dsp:sp>
    <dsp:sp modelId="{D2E858C9-E8AB-4B00-B689-941D8DB470BF}">
      <dsp:nvSpPr>
        <dsp:cNvPr id="0" name=""/>
        <dsp:cNvSpPr/>
      </dsp:nvSpPr>
      <dsp:spPr>
        <a:xfrm>
          <a:off x="392443" y="4417756"/>
          <a:ext cx="5494210" cy="4132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Network Taint Sink </a:t>
          </a:r>
          <a:endParaRPr lang="ko-KR" altLang="en-US" sz="1400" kern="1200" dirty="0"/>
        </a:p>
      </dsp:txBody>
      <dsp:txXfrm>
        <a:off x="392443" y="4417756"/>
        <a:ext cx="5494210" cy="41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2776D-0DAF-4DB9-81A4-31DA9D4719F0}" type="datetimeFigureOut">
              <a:rPr lang="ko-KR" altLang="en-US" smtClean="0"/>
              <a:pPr/>
              <a:t>2013-09-23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ED4E5-44E5-48E3-820E-F7D3D4C495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8716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47235E-FC53-4722-BCA6-8483FFE75C1C}" type="slidenum">
              <a:rPr lang="ko-KR" altLang="en-US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78412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 dirty="0" smtClean="0"/>
              <a:t>배열에는 하나의 </a:t>
            </a:r>
            <a:r>
              <a:rPr lang="en-US" altLang="ko-KR" baseline="0" dirty="0" smtClean="0"/>
              <a:t>taint tag </a:t>
            </a:r>
            <a:r>
              <a:rPr lang="ko-KR" altLang="en-US" baseline="0" dirty="0" smtClean="0"/>
              <a:t>할당 </a:t>
            </a:r>
            <a:r>
              <a:rPr lang="en-US" altLang="ko-KR" baseline="0" dirty="0" smtClean="0"/>
              <a:t>== </a:t>
            </a:r>
            <a:r>
              <a:rPr lang="ko-KR" altLang="en-US" baseline="0" dirty="0" smtClean="0"/>
              <a:t>가끔 문제 발생 </a:t>
            </a:r>
            <a:r>
              <a:rPr lang="en-US" altLang="ko-KR" baseline="0" dirty="0" smtClean="0"/>
              <a:t>string</a:t>
            </a:r>
            <a:r>
              <a:rPr lang="ko-KR" altLang="en-US" baseline="0" dirty="0" smtClean="0"/>
              <a:t>의 경우 예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47235E-FC53-4722-BCA6-8483FFE75C1C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60597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200" dirty="0" smtClean="0"/>
              <a:t>Taint tag</a:t>
            </a:r>
            <a:r>
              <a:rPr lang="ko-KR" altLang="en-US" sz="1200" dirty="0" smtClean="0"/>
              <a:t>는 어플리케이션간에 데이터 교환시에도 전이되어야 한다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Message taint tag</a:t>
            </a:r>
            <a:r>
              <a:rPr lang="ko-KR" altLang="en-US" sz="1200" dirty="0" smtClean="0"/>
              <a:t>는 메시지에 있는 데이터들의 </a:t>
            </a:r>
            <a:r>
              <a:rPr lang="en-US" altLang="ko-KR" sz="1200" dirty="0" smtClean="0"/>
              <a:t>taint tag </a:t>
            </a:r>
            <a:r>
              <a:rPr lang="ko-KR" altLang="en-US" sz="1200" dirty="0" smtClean="0"/>
              <a:t>정보 모음</a:t>
            </a:r>
            <a:endParaRPr lang="en-US" altLang="ko-KR" sz="1200" dirty="0" smtClean="0"/>
          </a:p>
          <a:p>
            <a:r>
              <a:rPr lang="en-US" altLang="ko-KR" sz="1200" dirty="0" smtClean="0"/>
              <a:t>Message taint</a:t>
            </a:r>
            <a:r>
              <a:rPr lang="ko-KR" altLang="en-US" sz="1200" dirty="0" smtClean="0"/>
              <a:t>는 </a:t>
            </a:r>
            <a:r>
              <a:rPr lang="en-US" altLang="ko-KR" sz="1200" dirty="0" smtClean="0"/>
              <a:t>IPC</a:t>
            </a:r>
            <a:r>
              <a:rPr lang="ko-KR" altLang="en-US" sz="1200" dirty="0" smtClean="0"/>
              <a:t>에서 성능과 스토리지 호버헤드 최소화 하기 위함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Parcel</a:t>
            </a:r>
            <a:r>
              <a:rPr lang="ko-KR" altLang="en-US" sz="1200" dirty="0" smtClean="0"/>
              <a:t>의 모든 데이터는 하나의 </a:t>
            </a:r>
            <a:r>
              <a:rPr lang="en-US" altLang="ko-KR" sz="1200" dirty="0" smtClean="0"/>
              <a:t>TAG</a:t>
            </a:r>
            <a:r>
              <a:rPr lang="ko-KR" altLang="en-US" sz="1200" dirty="0" smtClean="0"/>
              <a:t>를 공유 </a:t>
            </a:r>
            <a:r>
              <a:rPr lang="en-US" altLang="ko-KR" sz="1200" dirty="0" smtClean="0">
                <a:sym typeface="Wingdings" pitchFamily="2" charset="2"/>
              </a:rPr>
              <a:t> </a:t>
            </a:r>
            <a:r>
              <a:rPr lang="ko-KR" altLang="en-US" sz="1200" dirty="0" err="1" smtClean="0">
                <a:sym typeface="Wingdings" pitchFamily="2" charset="2"/>
              </a:rPr>
              <a:t>오탐</a:t>
            </a:r>
            <a:r>
              <a:rPr lang="en-US" altLang="ko-KR" sz="1200" dirty="0" smtClean="0">
                <a:sym typeface="Wingdings" pitchFamily="2" charset="2"/>
              </a:rPr>
              <a:t>, </a:t>
            </a:r>
            <a:r>
              <a:rPr lang="ko-KR" altLang="en-US" sz="1200" dirty="0" err="1" smtClean="0">
                <a:sym typeface="Wingdings" pitchFamily="2" charset="2"/>
              </a:rPr>
              <a:t>미탐</a:t>
            </a: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ED4E5-44E5-48E3-820E-F7D3D4C4958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파일당 </a:t>
            </a:r>
            <a:r>
              <a:rPr lang="ko-KR" altLang="en-US" dirty="0" err="1" smtClean="0"/>
              <a:t>단하나의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테인트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테그를</a:t>
            </a:r>
            <a:r>
              <a:rPr lang="ko-KR" altLang="en-US" dirty="0" smtClean="0"/>
              <a:t> 달기 때문에 </a:t>
            </a:r>
            <a:r>
              <a:rPr lang="ko-KR" altLang="en-US" dirty="0" err="1" smtClean="0"/>
              <a:t>몇몇개의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테인트</a:t>
            </a:r>
            <a:r>
              <a:rPr lang="ko-KR" altLang="en-US" dirty="0" smtClean="0"/>
              <a:t> 태그가 파일에 쓰이는 과정에서  하나로 통합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소실</a:t>
            </a:r>
            <a:r>
              <a:rPr lang="en-US" altLang="ko-KR" dirty="0" smtClean="0"/>
              <a:t>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ED4E5-44E5-48E3-820E-F7D3D4C4958C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2397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테인트</a:t>
            </a:r>
            <a:r>
              <a:rPr lang="ko-KR" altLang="en-US" dirty="0" smtClean="0"/>
              <a:t> 소스 위치 지정 및 위험한 함수 정의</a:t>
            </a:r>
            <a:endParaRPr lang="en-US" altLang="ko-KR" dirty="0" smtClean="0"/>
          </a:p>
          <a:p>
            <a:r>
              <a:rPr lang="ko-KR" altLang="en-US" dirty="0" err="1" smtClean="0"/>
              <a:t>후킹을</a:t>
            </a:r>
            <a:r>
              <a:rPr lang="ko-KR" altLang="en-US" dirty="0" smtClean="0"/>
              <a:t> 통해 </a:t>
            </a:r>
            <a:r>
              <a:rPr lang="ko-KR" altLang="en-US" dirty="0" err="1" smtClean="0"/>
              <a:t>리턴값에</a:t>
            </a:r>
            <a:r>
              <a:rPr lang="ko-KR" altLang="en-US" dirty="0" smtClean="0"/>
              <a:t> 태그를 </a:t>
            </a:r>
            <a:r>
              <a:rPr lang="ko-KR" altLang="en-US" dirty="0" err="1" smtClean="0"/>
              <a:t>집어넣는방식으로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구현햇을듯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ED4E5-44E5-48E3-820E-F7D3D4C4958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/>
              <a:t>CaffeineMark 3.0 Benchmark</a:t>
            </a:r>
            <a:r>
              <a:rPr lang="ko-KR" altLang="en-US" smtClean="0"/>
              <a:t>는 </a:t>
            </a:r>
            <a:r>
              <a:rPr lang="en-US" altLang="ko-KR" smtClean="0"/>
              <a:t>arithmetic and logic operaton</a:t>
            </a:r>
            <a:r>
              <a:rPr lang="ko-KR" altLang="en-US" smtClean="0"/>
              <a:t>에서 낮은 오버헤드</a:t>
            </a:r>
            <a:r>
              <a:rPr lang="en-US" altLang="ko-KR" smtClean="0"/>
              <a:t>,</a:t>
            </a:r>
          </a:p>
          <a:p>
            <a:endParaRPr lang="en-US" altLang="ko-KR" smtClean="0"/>
          </a:p>
          <a:p>
            <a:r>
              <a:rPr lang="en-US" altLang="ko-KR" smtClean="0"/>
              <a:t>String</a:t>
            </a:r>
            <a:r>
              <a:rPr lang="ko-KR" altLang="en-US" smtClean="0"/>
              <a:t>에서는 </a:t>
            </a:r>
            <a:r>
              <a:rPr lang="en-US" altLang="ko-KR" smtClean="0"/>
              <a:t>JNI method</a:t>
            </a:r>
            <a:r>
              <a:rPr lang="ko-KR" altLang="en-US" smtClean="0"/>
              <a:t> 휴리스틱 체크에서 </a:t>
            </a:r>
            <a:r>
              <a:rPr lang="en-US" altLang="ko-KR" smtClean="0"/>
              <a:t>string object</a:t>
            </a:r>
            <a:r>
              <a:rPr lang="ko-KR" altLang="en-US" smtClean="0"/>
              <a:t>와 추가적으로 메모리 비교를 하기 때문에 높은 오버헤드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4096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867B-53AD-4EB0-89F5-F217CE12D8AF}" type="slidenum">
              <a:rPr lang="ko-KR" altLang="en-US" smtClean="0">
                <a:latin typeface="Arial" charset="0"/>
              </a:rPr>
              <a:pPr/>
              <a:t>11</a:t>
            </a:fld>
            <a:endParaRPr lang="en-US" altLang="ko-K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3" descr="단대로고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100763"/>
            <a:ext cx="244316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 rot="16200000">
            <a:off x="4584700" y="-1060450"/>
            <a:ext cx="46038" cy="8072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kumimoji="0"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28688" y="5589588"/>
            <a:ext cx="75009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600" dirty="0">
                <a:latin typeface="+mn-ea"/>
                <a:ea typeface="+mn-ea"/>
              </a:rPr>
              <a:t>Secure Software Lab.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3"/>
          </p:nvPr>
        </p:nvSpPr>
        <p:spPr>
          <a:xfrm>
            <a:off x="571500" y="2277170"/>
            <a:ext cx="8072438" cy="647774"/>
          </a:xfrm>
        </p:spPr>
        <p:txBody>
          <a:bodyPr/>
          <a:lstStyle>
            <a:lvl1pPr marL="0" indent="0" algn="ctr">
              <a:buNone/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텍스트 개체 틀 14"/>
          <p:cNvSpPr>
            <a:spLocks noGrp="1"/>
          </p:cNvSpPr>
          <p:nvPr>
            <p:ph type="body" sz="quarter" idx="14"/>
          </p:nvPr>
        </p:nvSpPr>
        <p:spPr>
          <a:xfrm>
            <a:off x="571500" y="2998367"/>
            <a:ext cx="8072438" cy="574351"/>
          </a:xfrm>
        </p:spPr>
        <p:txBody>
          <a:bodyPr/>
          <a:lstStyle>
            <a:lvl1pPr marL="0" indent="0" algn="ctr">
              <a:buNone/>
              <a:defRPr sz="2400"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5"/>
          </p:nvPr>
        </p:nvSpPr>
        <p:spPr>
          <a:xfrm>
            <a:off x="571500" y="3861048"/>
            <a:ext cx="8072438" cy="432048"/>
          </a:xfrm>
        </p:spPr>
        <p:txBody>
          <a:bodyPr/>
          <a:lstStyle>
            <a:lvl1pPr marL="0" indent="0" algn="ctr">
              <a:buNone/>
              <a:defRPr sz="1600"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6"/>
          </p:nvPr>
        </p:nvSpPr>
        <p:spPr>
          <a:xfrm>
            <a:off x="571500" y="4364806"/>
            <a:ext cx="8072438" cy="432048"/>
          </a:xfrm>
        </p:spPr>
        <p:txBody>
          <a:bodyPr/>
          <a:lstStyle>
            <a:lvl1pPr marL="0" indent="0" algn="ctr">
              <a:buNone/>
              <a:defRPr sz="2000"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텍스트 개체 틀 14"/>
          <p:cNvSpPr>
            <a:spLocks noGrp="1"/>
          </p:cNvSpPr>
          <p:nvPr>
            <p:ph type="body" sz="quarter" idx="17"/>
          </p:nvPr>
        </p:nvSpPr>
        <p:spPr>
          <a:xfrm>
            <a:off x="571500" y="5013176"/>
            <a:ext cx="8072438" cy="432048"/>
          </a:xfrm>
        </p:spPr>
        <p:txBody>
          <a:bodyPr/>
          <a:lstStyle>
            <a:lvl1pPr marL="0" indent="0" algn="ctr">
              <a:buNone/>
              <a:defRPr sz="1600"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날짜 개체 틀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BFC65284-092E-43FB-A48C-F5981E76FD32}" type="datetimeFigureOut">
              <a:rPr lang="ko-KR" altLang="en-US" smtClean="0"/>
              <a:pPr/>
              <a:t>2013-09-23</a:t>
            </a:fld>
            <a:endParaRPr lang="ko-KR" altLang="en-US"/>
          </a:p>
        </p:txBody>
      </p:sp>
      <p:sp>
        <p:nvSpPr>
          <p:cNvPr id="11" name="바닥글 개체 틀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12" name="슬라이드 번호 개체 틀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7B40C83-803F-4BBB-90C1-8C0A840080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ea typeface="굴림" pitchFamily="50" charset="-127"/>
              </a:defRPr>
            </a:lvl1pPr>
          </a:lstStyle>
          <a:p>
            <a:fld id="{BFC65284-092E-43FB-A48C-F5981E76FD32}" type="datetimeFigureOut">
              <a:rPr lang="ko-KR" altLang="en-US" smtClean="0"/>
              <a:pPr/>
              <a:t>2013-09-23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40C83-803F-4BBB-90C1-8C0A840080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-198438" y="6513513"/>
            <a:ext cx="528638" cy="285750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fld id="{27B40C83-803F-4BBB-90C1-8C0A840080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65284-092E-43FB-A48C-F5981E76FD32}" type="datetimeFigureOut">
              <a:rPr lang="ko-KR" altLang="en-US" smtClean="0"/>
              <a:pPr/>
              <a:t>2013-09-23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40C83-803F-4BBB-90C1-8C0A840080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65284-092E-43FB-A48C-F5981E76FD32}" type="datetimeFigureOut">
              <a:rPr lang="ko-KR" altLang="en-US" smtClean="0"/>
              <a:pPr/>
              <a:t>2013-09-23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40C83-803F-4BBB-90C1-8C0A840080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65284-092E-43FB-A48C-F5981E76FD32}" type="datetimeFigureOut">
              <a:rPr lang="ko-KR" altLang="en-US" smtClean="0"/>
              <a:pPr/>
              <a:t>2013-09-23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40C83-803F-4BBB-90C1-8C0A840080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65284-092E-43FB-A48C-F5981E76FD32}" type="datetimeFigureOut">
              <a:rPr lang="ko-KR" altLang="en-US" smtClean="0"/>
              <a:pPr/>
              <a:t>2013-09-23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40C83-803F-4BBB-90C1-8C0A840080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표지.png"/>
          <p:cNvPicPr>
            <a:picLocks noChangeAspect="1"/>
          </p:cNvPicPr>
          <p:nvPr/>
        </p:nvPicPr>
        <p:blipFill>
          <a:blip r:embed="rId2" cstate="print"/>
          <a:srcRect t="73959"/>
          <a:stretch>
            <a:fillRect/>
          </a:stretch>
        </p:blipFill>
        <p:spPr bwMode="auto">
          <a:xfrm>
            <a:off x="3175" y="4857750"/>
            <a:ext cx="91376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8" y="0"/>
            <a:ext cx="90392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65284-092E-43FB-A48C-F5981E76FD32}" type="datetimeFigureOut">
              <a:rPr lang="ko-KR" altLang="en-US" smtClean="0"/>
              <a:pPr/>
              <a:t>2013-09-23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40C83-803F-4BBB-90C1-8C0A840080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표지.png"/>
          <p:cNvPicPr>
            <a:picLocks noChangeAspect="1"/>
          </p:cNvPicPr>
          <p:nvPr/>
        </p:nvPicPr>
        <p:blipFill>
          <a:blip r:embed="rId2" cstate="print"/>
          <a:srcRect t="73959"/>
          <a:stretch>
            <a:fillRect/>
          </a:stretch>
        </p:blipFill>
        <p:spPr bwMode="auto">
          <a:xfrm>
            <a:off x="3175" y="3429000"/>
            <a:ext cx="91376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71670" y="3886200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65284-092E-43FB-A48C-F5981E76FD32}" type="datetimeFigureOut">
              <a:rPr lang="ko-KR" altLang="en-US" smtClean="0"/>
              <a:pPr/>
              <a:t>2013-09-23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17463" y="6596063"/>
            <a:ext cx="1601788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kumimoji="0" lang="en-US" altLang="ko-KR" sz="1100" b="1" dirty="0" smtClean="0">
                <a:solidFill>
                  <a:prstClr val="white"/>
                </a:solidFill>
                <a:latin typeface="맑은 고딕" pitchFamily="50" charset="-127"/>
              </a:rPr>
              <a:t>Secure Software Lab.</a:t>
            </a:r>
            <a:endParaRPr kumimoji="0" lang="ko-KR" altLang="en-US" sz="1100" b="1" dirty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71670" y="3886200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8" y="0"/>
            <a:ext cx="90392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7463" y="6572250"/>
            <a:ext cx="1601788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kumimoji="0" lang="en-US" altLang="ko-KR" sz="1100" b="1" dirty="0" smtClean="0">
                <a:solidFill>
                  <a:prstClr val="white"/>
                </a:solidFill>
                <a:latin typeface="맑은 고딕" pitchFamily="50" charset="-127"/>
              </a:rPr>
              <a:t>Secure Software Lab.</a:t>
            </a:r>
            <a:endParaRPr kumimoji="0" lang="ko-KR" altLang="en-US" sz="1100" b="1" dirty="0">
              <a:solidFill>
                <a:prstClr val="white"/>
              </a:solidFill>
              <a:latin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714355"/>
            <a:ext cx="8229600" cy="541181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428604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 sz="1600" b="1"/>
            </a:lvl1pPr>
          </a:lstStyle>
          <a:p>
            <a:fld id="{27B40C83-803F-4BBB-90C1-8C0A840080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643063"/>
            <a:ext cx="8001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0" descr="표지.png"/>
          <p:cNvPicPr>
            <a:picLocks noChangeAspect="1"/>
          </p:cNvPicPr>
          <p:nvPr/>
        </p:nvPicPr>
        <p:blipFill>
          <a:blip r:embed="rId4" cstate="print"/>
          <a:srcRect t="73959"/>
          <a:stretch>
            <a:fillRect/>
          </a:stretch>
        </p:blipFill>
        <p:spPr bwMode="auto">
          <a:xfrm>
            <a:off x="7938" y="4786313"/>
            <a:ext cx="91360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214554"/>
            <a:ext cx="8229600" cy="428604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65284-092E-43FB-A48C-F5981E76FD32}" type="datetimeFigureOut">
              <a:rPr lang="ko-KR" altLang="en-US" smtClean="0"/>
              <a:pPr/>
              <a:t>2013-09-23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40C83-803F-4BBB-90C1-8C0A840080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65284-092E-43FB-A48C-F5981E76FD32}" type="datetimeFigureOut">
              <a:rPr lang="ko-KR" altLang="en-US" smtClean="0"/>
              <a:pPr/>
              <a:t>2013-09-23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40C83-803F-4BBB-90C1-8C0A840080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65284-092E-43FB-A48C-F5981E76FD32}" type="datetimeFigureOut">
              <a:rPr lang="ko-KR" altLang="en-US" smtClean="0"/>
              <a:pPr/>
              <a:t>2013-09-23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40C83-803F-4BBB-90C1-8C0A840080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latinLnBrk="0" hangingPunct="0">
              <a:defRPr kumimoji="0" sz="1200">
                <a:solidFill>
                  <a:schemeClr val="bg1"/>
                </a:solidFill>
                <a:ea typeface="+mn-ea"/>
              </a:defRPr>
            </a:lvl1pPr>
          </a:lstStyle>
          <a:p>
            <a:fld id="{BFC65284-092E-43FB-A48C-F5981E76FD32}" type="datetimeFigureOut">
              <a:rPr lang="ko-KR" altLang="en-US" smtClean="0"/>
              <a:pPr/>
              <a:t>2013-09-23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latinLnBrk="0" hangingPunct="0">
              <a:defRPr kumimoji="0" sz="1200">
                <a:solidFill>
                  <a:schemeClr val="bg1"/>
                </a:solidFill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latinLnBrk="0" hangingPunct="0">
              <a:defRPr kumimoji="0" sz="1200">
                <a:solidFill>
                  <a:schemeClr val="bg1"/>
                </a:solidFill>
                <a:ea typeface="+mn-ea"/>
              </a:defRPr>
            </a:lvl1pPr>
          </a:lstStyle>
          <a:p>
            <a:fld id="{27B40C83-803F-4BBB-90C1-8C0A840080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ndroidxref.com/" TargetMode="External"/><Relationship Id="rId2" Type="http://schemas.openxmlformats.org/officeDocument/2006/relationships/hyperlink" Target="http://developer.android.com/index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978EE9D7-687F-4FC4-A7A4-F0F67B0F7479}" type="slidenum">
              <a:rPr lang="ko-KR" altLang="en-US"/>
              <a:pPr>
                <a:defRPr/>
              </a:pPr>
              <a:t>1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466725" y="2060848"/>
            <a:ext cx="8281988" cy="720725"/>
          </a:xfrm>
        </p:spPr>
        <p:txBody>
          <a:bodyPr/>
          <a:lstStyle/>
          <a:p>
            <a:r>
              <a:rPr lang="en-US" altLang="ko-KR" sz="2400" dirty="0" err="1" smtClean="0"/>
              <a:t>TaintDroid:An</a:t>
            </a:r>
            <a:r>
              <a:rPr lang="en-US" altLang="ko-KR" sz="2400" dirty="0" smtClean="0"/>
              <a:t> Information-Flow Tracking System for </a:t>
            </a:r>
            <a:r>
              <a:rPr lang="en-US" altLang="ko-KR" sz="2400" dirty="0" err="1" smtClean="0"/>
              <a:t>Realtime</a:t>
            </a:r>
            <a:r>
              <a:rPr lang="en-US" altLang="ko-KR" sz="2400" dirty="0" smtClean="0"/>
              <a:t> Privacy Monitoring on </a:t>
            </a:r>
            <a:r>
              <a:rPr lang="en-US" altLang="ko-KR" sz="2400" dirty="0" err="1" smtClean="0"/>
              <a:t>Smartphones</a:t>
            </a:r>
            <a:endParaRPr lang="ko-KR" altLang="en-US" sz="240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>
          <a:xfrm>
            <a:off x="571500" y="2998788"/>
            <a:ext cx="8072438" cy="574675"/>
          </a:xfrm>
        </p:spPr>
        <p:txBody>
          <a:bodyPr/>
          <a:lstStyle/>
          <a:p>
            <a:pPr>
              <a:defRPr/>
            </a:pPr>
            <a:r>
              <a:rPr lang="ko-KR" altLang="en-US" sz="1800" dirty="0" smtClean="0"/>
              <a:t>고급 운영체제론</a:t>
            </a:r>
            <a:endParaRPr lang="ko-KR" altLang="en-US" sz="18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5"/>
          </p:nvPr>
        </p:nvSpPr>
        <p:spPr>
          <a:xfrm>
            <a:off x="571500" y="3644900"/>
            <a:ext cx="8072438" cy="431800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2013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23</a:t>
            </a:r>
            <a:r>
              <a:rPr lang="ko-KR" altLang="en-US" dirty="0" smtClean="0"/>
              <a:t>일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6"/>
          </p:nvPr>
        </p:nvSpPr>
        <p:spPr>
          <a:xfrm>
            <a:off x="571500" y="4149725"/>
            <a:ext cx="8072438" cy="647700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이 찬 </a:t>
            </a:r>
            <a:r>
              <a:rPr lang="ko-KR" altLang="en-US" dirty="0" err="1" smtClean="0"/>
              <a:t>희</a:t>
            </a:r>
            <a:endParaRPr lang="en-US" altLang="ko-KR" dirty="0" smtClean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7"/>
          </p:nvPr>
        </p:nvSpPr>
        <p:spPr>
          <a:xfrm>
            <a:off x="571500" y="5013325"/>
            <a:ext cx="8072438" cy="431800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lchanhee12@gmail.com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제목 2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428625"/>
          </a:xfrm>
        </p:spPr>
        <p:txBody>
          <a:bodyPr/>
          <a:lstStyle/>
          <a:p>
            <a:r>
              <a:rPr lang="en-US" altLang="ko-KR" dirty="0" smtClean="0"/>
              <a:t>Privacy Hook Placement</a:t>
            </a:r>
            <a:endParaRPr lang="ko-KR" altLang="en-US" dirty="0" smtClean="0"/>
          </a:p>
        </p:txBody>
      </p:sp>
      <p:graphicFrame>
        <p:nvGraphicFramePr>
          <p:cNvPr id="13" name="다이어그램 12"/>
          <p:cNvGraphicFramePr/>
          <p:nvPr/>
        </p:nvGraphicFramePr>
        <p:xfrm>
          <a:off x="755576" y="836712"/>
          <a:ext cx="7848872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제목 2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428625"/>
          </a:xfrm>
        </p:spPr>
        <p:txBody>
          <a:bodyPr/>
          <a:lstStyle/>
          <a:p>
            <a:r>
              <a:rPr lang="en-US" altLang="ko-KR" dirty="0" smtClean="0"/>
              <a:t>Performance Evaluation</a:t>
            </a:r>
            <a:endParaRPr lang="ko-KR" altLang="en-US" dirty="0" smtClean="0"/>
          </a:p>
        </p:txBody>
      </p:sp>
      <p:pic>
        <p:nvPicPr>
          <p:cNvPr id="31748" name="_x190599624" descr="EMB00000fc8b870"/>
          <p:cNvPicPr>
            <a:picLocks noChangeAspect="1" noChangeArrowheads="1"/>
          </p:cNvPicPr>
          <p:nvPr/>
        </p:nvPicPr>
        <p:blipFill>
          <a:blip r:embed="rId3" cstate="print"/>
          <a:srcRect l="18059" t="40495" r="51616" b="46124"/>
          <a:stretch>
            <a:fillRect/>
          </a:stretch>
        </p:blipFill>
        <p:spPr bwMode="auto">
          <a:xfrm>
            <a:off x="2268538" y="739775"/>
            <a:ext cx="45513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_x190600264" descr="EMB00000fc8b873"/>
          <p:cNvPicPr>
            <a:picLocks noChangeAspect="1" noChangeArrowheads="1"/>
          </p:cNvPicPr>
          <p:nvPr/>
        </p:nvPicPr>
        <p:blipFill>
          <a:blip r:embed="rId4" cstate="print"/>
          <a:srcRect l="51926" t="39418" r="12512" b="34587"/>
          <a:stretch>
            <a:fillRect/>
          </a:stretch>
        </p:blipFill>
        <p:spPr bwMode="auto">
          <a:xfrm>
            <a:off x="107504" y="3068960"/>
            <a:ext cx="4341812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_x190600904" descr="EMB00000fc8b876"/>
          <p:cNvPicPr>
            <a:picLocks noChangeAspect="1" noChangeArrowheads="1"/>
          </p:cNvPicPr>
          <p:nvPr/>
        </p:nvPicPr>
        <p:blipFill>
          <a:blip r:embed="rId5" cstate="print"/>
          <a:srcRect l="18059" t="40340" r="52847" b="49199"/>
          <a:stretch>
            <a:fillRect/>
          </a:stretch>
        </p:blipFill>
        <p:spPr bwMode="auto">
          <a:xfrm>
            <a:off x="4857105" y="3212976"/>
            <a:ext cx="4286895" cy="15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7092950" y="1484313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/>
              <a:t>23.5% </a:t>
            </a:r>
            <a:endParaRPr lang="ko-KR" altLang="en-US" sz="2400" b="1" dirty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995936" y="5507940"/>
            <a:ext cx="1091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altLang="ko-KR" dirty="0" smtClean="0"/>
              <a:t>14%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740266" y="4797152"/>
            <a:ext cx="712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/>
              <a:t>27% </a:t>
            </a:r>
            <a:endParaRPr lang="ko-KR" altLang="en-US" sz="2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인사이드 </a:t>
            </a:r>
            <a:r>
              <a:rPr lang="ko-KR" altLang="en-US" dirty="0" err="1" smtClean="0"/>
              <a:t>안드로이드</a:t>
            </a:r>
            <a:r>
              <a:rPr lang="en-US" altLang="ko-KR" dirty="0" smtClean="0"/>
              <a:t>(</a:t>
            </a:r>
            <a:r>
              <a:rPr lang="ko-KR" altLang="en-US" dirty="0" smtClean="0"/>
              <a:t>송형주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위키북스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안드로이드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디벨로퍼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2"/>
              </a:rPr>
              <a:t>http://developer.android.com/index.html</a:t>
            </a:r>
            <a:endParaRPr lang="en-US" altLang="ko-KR" dirty="0" smtClean="0"/>
          </a:p>
          <a:p>
            <a:r>
              <a:rPr lang="en-US" altLang="ko-KR" dirty="0" err="1" smtClean="0"/>
              <a:t>AndroidXRef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3"/>
              </a:rPr>
              <a:t>http://androidxref.com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</a:t>
            </a:r>
            <a:endParaRPr lang="ko-KR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980728"/>
            <a:ext cx="2036086" cy="260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Any Question?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2996952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Thank you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5" name="Picture 2" descr="https://fbcdn-sphotos-a-a.akamaihd.net/hphotos-ak-frc3/1374765_545342325538313_1400714305_n.jpg"/>
          <p:cNvPicPr>
            <a:picLocks noChangeAspect="1" noChangeArrowheads="1"/>
          </p:cNvPicPr>
          <p:nvPr/>
        </p:nvPicPr>
        <p:blipFill>
          <a:blip r:embed="rId2" cstate="print"/>
          <a:srcRect t="13255" b="13238"/>
          <a:stretch>
            <a:fillRect/>
          </a:stretch>
        </p:blipFill>
        <p:spPr bwMode="auto">
          <a:xfrm>
            <a:off x="6588224" y="836712"/>
            <a:ext cx="238372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 is “Taint Analysis”?</a:t>
            </a:r>
          </a:p>
          <a:p>
            <a:pPr lvl="1"/>
            <a:r>
              <a:rPr lang="ko-KR" altLang="en-US" dirty="0" smtClean="0"/>
              <a:t>기존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에서 사용하던 동적 분석 방식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오염 분석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err="1" smtClean="0"/>
              <a:t>TaintDroid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안드로이드에서의</a:t>
            </a:r>
            <a:r>
              <a:rPr lang="ko-KR" altLang="en-US" dirty="0" smtClean="0"/>
              <a:t> 오염 분석 도구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Taint??Taint Analysis??</a:t>
            </a:r>
            <a:endParaRPr lang="ko-KR" altLang="en-US" dirty="0"/>
          </a:p>
        </p:txBody>
      </p:sp>
      <p:pic>
        <p:nvPicPr>
          <p:cNvPr id="4" name="_x190600104" descr="EMB00000fc8b85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0" t="79506" r="39455" b="6378"/>
          <a:stretch>
            <a:fillRect/>
          </a:stretch>
        </p:blipFill>
        <p:spPr bwMode="auto">
          <a:xfrm>
            <a:off x="2267744" y="3356992"/>
            <a:ext cx="4511714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어플리케이션의 소스 비공개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스마트폰</a:t>
            </a:r>
            <a:r>
              <a:rPr lang="ko-KR" altLang="en-US" dirty="0" smtClean="0"/>
              <a:t> 내부의 사용자 개인정보는 어디로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Why?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395536" y="2852936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400" dirty="0" smtClean="0">
                <a:latin typeface="+mn-ea"/>
              </a:rPr>
              <a:t>GPS </a:t>
            </a:r>
            <a:r>
              <a:rPr lang="ko-KR" altLang="en-US" sz="1400" dirty="0" smtClean="0">
                <a:latin typeface="+mn-ea"/>
              </a:rPr>
              <a:t>정보수집</a:t>
            </a:r>
            <a:r>
              <a:rPr lang="en-US" altLang="ko-KR" sz="1400" dirty="0" smtClean="0">
                <a:latin typeface="+mn-ea"/>
              </a:rPr>
              <a:t> </a:t>
            </a:r>
            <a:r>
              <a:rPr lang="ko-KR" altLang="en-US" sz="1400" dirty="0" smtClean="0">
                <a:latin typeface="+mn-ea"/>
              </a:rPr>
              <a:t>권한 요청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627784" y="2852936"/>
            <a:ext cx="144016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400" dirty="0" smtClean="0">
                <a:latin typeface="+mn-ea"/>
              </a:rPr>
              <a:t>사용자의 허가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220072" y="2852936"/>
            <a:ext cx="151216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400" dirty="0" smtClean="0">
                <a:latin typeface="+mn-ea"/>
              </a:rPr>
              <a:t>GPS </a:t>
            </a:r>
            <a:r>
              <a:rPr lang="ko-KR" altLang="en-US" sz="1400" dirty="0" smtClean="0">
                <a:latin typeface="+mn-ea"/>
              </a:rPr>
              <a:t>정보 전송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3275856" y="5301208"/>
            <a:ext cx="1656184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400" dirty="0" smtClean="0">
                <a:latin typeface="+mn-ea"/>
              </a:rPr>
              <a:t>Somewhere</a:t>
            </a:r>
            <a:endParaRPr lang="ko-KR" altLang="en-US" sz="1400" dirty="0">
              <a:latin typeface="+mn-ea"/>
            </a:endParaRPr>
          </a:p>
        </p:txBody>
      </p:sp>
      <p:cxnSp>
        <p:nvCxnSpPr>
          <p:cNvPr id="10" name="직선 화살표 연결선 9"/>
          <p:cNvCxnSpPr>
            <a:stCxn id="5" idx="3"/>
            <a:endCxn id="6" idx="1"/>
          </p:cNvCxnSpPr>
          <p:nvPr/>
        </p:nvCxnSpPr>
        <p:spPr>
          <a:xfrm>
            <a:off x="1763688" y="317697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6" idx="3"/>
            <a:endCxn id="7" idx="1"/>
          </p:cNvCxnSpPr>
          <p:nvPr/>
        </p:nvCxnSpPr>
        <p:spPr>
          <a:xfrm>
            <a:off x="4067944" y="317697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7" idx="2"/>
            <a:endCxn id="8" idx="0"/>
          </p:cNvCxnSpPr>
          <p:nvPr/>
        </p:nvCxnSpPr>
        <p:spPr>
          <a:xfrm flipH="1">
            <a:off x="4103948" y="3501008"/>
            <a:ext cx="187220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타원 25"/>
          <p:cNvSpPr/>
          <p:nvPr/>
        </p:nvSpPr>
        <p:spPr>
          <a:xfrm>
            <a:off x="5076056" y="5301208"/>
            <a:ext cx="1656184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400" dirty="0" smtClean="0">
                <a:latin typeface="+mn-ea"/>
              </a:rPr>
              <a:t>Somewhere</a:t>
            </a:r>
            <a:endParaRPr lang="ko-KR" altLang="en-US" sz="1400" dirty="0">
              <a:latin typeface="+mn-ea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6948264" y="5301208"/>
            <a:ext cx="1656184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400" dirty="0" smtClean="0">
                <a:latin typeface="+mn-ea"/>
              </a:rPr>
              <a:t>Somewhere</a:t>
            </a:r>
            <a:endParaRPr lang="ko-KR" altLang="en-US" sz="1400" dirty="0">
              <a:latin typeface="+mn-ea"/>
            </a:endParaRPr>
          </a:p>
        </p:txBody>
      </p:sp>
      <p:cxnSp>
        <p:nvCxnSpPr>
          <p:cNvPr id="29" name="직선 화살표 연결선 28"/>
          <p:cNvCxnSpPr>
            <a:stCxn id="7" idx="2"/>
            <a:endCxn id="26" idx="0"/>
          </p:cNvCxnSpPr>
          <p:nvPr/>
        </p:nvCxnSpPr>
        <p:spPr>
          <a:xfrm flipH="1">
            <a:off x="5904148" y="3501008"/>
            <a:ext cx="7200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7" idx="2"/>
            <a:endCxn id="27" idx="0"/>
          </p:cNvCxnSpPr>
          <p:nvPr/>
        </p:nvCxnSpPr>
        <p:spPr>
          <a:xfrm>
            <a:off x="5976156" y="3501008"/>
            <a:ext cx="180020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2174007" cy="1634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6" name="직선 연결선 35"/>
          <p:cNvCxnSpPr/>
          <p:nvPr/>
        </p:nvCxnSpPr>
        <p:spPr>
          <a:xfrm>
            <a:off x="6516216" y="4348326"/>
            <a:ext cx="504056" cy="0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스마트폰을</a:t>
            </a:r>
            <a:r>
              <a:rPr lang="ko-KR" altLang="en-US" dirty="0" smtClean="0"/>
              <a:t> 위한 경량화된 동적 분석 도구</a:t>
            </a:r>
            <a:endParaRPr lang="en-US" altLang="ko-KR" dirty="0" smtClean="0"/>
          </a:p>
          <a:p>
            <a:r>
              <a:rPr lang="ko-KR" altLang="en-US" dirty="0" smtClean="0"/>
              <a:t>애플리케이션을 </a:t>
            </a:r>
            <a:r>
              <a:rPr lang="ko-KR" altLang="en-US" dirty="0" err="1" smtClean="0"/>
              <a:t>비신뢰</a:t>
            </a:r>
            <a:endParaRPr lang="en-US" altLang="ko-KR" dirty="0" smtClean="0"/>
          </a:p>
          <a:p>
            <a:r>
              <a:rPr lang="ko-KR" altLang="en-US" dirty="0" smtClean="0"/>
              <a:t>기존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에서의 동적 분석 도구와는 달리 전체 프로세스 대상</a:t>
            </a:r>
            <a:r>
              <a:rPr lang="en-US" altLang="ko-KR" dirty="0" smtClean="0"/>
              <a:t>(</a:t>
            </a:r>
            <a:r>
              <a:rPr lang="ko-KR" altLang="en-US" dirty="0" smtClean="0"/>
              <a:t>데이터 공유 등 전부 확인</a:t>
            </a:r>
            <a:r>
              <a:rPr lang="en-US" altLang="ko-KR" dirty="0" smtClean="0"/>
              <a:t>)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TaintDroid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190720336" descr="EMB00000fc8b8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50" t="48647" r="48845" b="35356"/>
          <a:stretch>
            <a:fillRect/>
          </a:stretch>
        </p:blipFill>
        <p:spPr bwMode="auto">
          <a:xfrm>
            <a:off x="323528" y="3212976"/>
            <a:ext cx="4508189" cy="204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1" name="_x190858080" descr="EMB00000fc8b8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01" t="35880" r="50000" b="41050"/>
          <a:stretch>
            <a:fillRect/>
          </a:stretch>
        </p:blipFill>
        <p:spPr bwMode="auto">
          <a:xfrm>
            <a:off x="4932040" y="3140968"/>
            <a:ext cx="404170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8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메소드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인자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클래스 정적 필드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클래스 </a:t>
            </a:r>
            <a:r>
              <a:rPr lang="ko-KR" altLang="en-US" dirty="0" err="1" smtClean="0"/>
              <a:t>인스턴스</a:t>
            </a:r>
            <a:r>
              <a:rPr lang="ko-KR" altLang="en-US" dirty="0" smtClean="0"/>
              <a:t> 필드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배열에 대한 </a:t>
            </a:r>
            <a:r>
              <a:rPr lang="en-US" altLang="ko-KR" dirty="0" smtClean="0"/>
              <a:t>taint storage</a:t>
            </a:r>
          </a:p>
          <a:p>
            <a:r>
              <a:rPr lang="en-US" altLang="ko-KR" dirty="0" smtClean="0"/>
              <a:t>32bit</a:t>
            </a:r>
            <a:r>
              <a:rPr lang="ko-KR" altLang="en-US" dirty="0" smtClean="0"/>
              <a:t>의 비트벡터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bitvector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이용한 </a:t>
            </a:r>
            <a:r>
              <a:rPr lang="en-US" altLang="ko-KR" dirty="0" smtClean="0"/>
              <a:t>taint marking</a:t>
            </a:r>
          </a:p>
          <a:p>
            <a:r>
              <a:rPr lang="ko-KR" altLang="en-US" dirty="0" err="1" smtClean="0"/>
              <a:t>스택</a:t>
            </a:r>
            <a:r>
              <a:rPr lang="ko-KR" altLang="en-US" dirty="0" smtClean="0"/>
              <a:t> 프레임을 </a:t>
            </a:r>
            <a:r>
              <a:rPr lang="en-US" altLang="ko-KR" dirty="0" smtClean="0"/>
              <a:t>2</a:t>
            </a:r>
            <a:r>
              <a:rPr lang="ko-KR" altLang="en-US" dirty="0" smtClean="0"/>
              <a:t>배로 확장하여 지역변수들 각각에 </a:t>
            </a:r>
            <a:r>
              <a:rPr lang="en-US" altLang="ko-KR" dirty="0" smtClean="0"/>
              <a:t>taint tag</a:t>
            </a:r>
            <a:r>
              <a:rPr lang="ko-KR" altLang="en-US" dirty="0" smtClean="0"/>
              <a:t>를 함께 할당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인덱스가 </a:t>
            </a:r>
            <a:r>
              <a:rPr lang="en-US" altLang="ko-KR" dirty="0" smtClean="0"/>
              <a:t>2</a:t>
            </a:r>
            <a:r>
              <a:rPr lang="ko-KR" altLang="en-US" dirty="0" smtClean="0"/>
              <a:t>배가 됨</a:t>
            </a:r>
            <a:r>
              <a:rPr lang="en-US" altLang="ko-KR" dirty="0" smtClean="0"/>
              <a:t>)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Taint Tag Storage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90858320" descr="EMB00000fc8b8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0" t="31264" r="52231" b="37816"/>
          <a:stretch>
            <a:fillRect/>
          </a:stretch>
        </p:blipFill>
        <p:spPr bwMode="auto">
          <a:xfrm>
            <a:off x="2699792" y="2780928"/>
            <a:ext cx="3888432" cy="378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37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각 </a:t>
            </a:r>
            <a:r>
              <a:rPr lang="en-US" altLang="ko-KR" dirty="0" err="1" smtClean="0"/>
              <a:t>Opcode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분류별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Taint Logic </a:t>
            </a:r>
            <a:r>
              <a:rPr lang="ko-KR" altLang="en-US" dirty="0" smtClean="0"/>
              <a:t>정의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Taint Logic</a:t>
            </a:r>
            <a:endParaRPr lang="ko-KR" altLang="en-US" dirty="0"/>
          </a:p>
        </p:txBody>
      </p:sp>
      <p:pic>
        <p:nvPicPr>
          <p:cNvPr id="5" name="_x190721136" descr="EMB00000fc8b86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73" t="22804" r="12822" b="46892"/>
          <a:stretch>
            <a:fillRect/>
          </a:stretch>
        </p:blipFill>
        <p:spPr bwMode="auto">
          <a:xfrm>
            <a:off x="107504" y="1337577"/>
            <a:ext cx="877534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네이티브</a:t>
            </a:r>
            <a:r>
              <a:rPr lang="ko-KR" altLang="en-US" dirty="0" smtClean="0"/>
              <a:t> 코드는 </a:t>
            </a:r>
            <a:r>
              <a:rPr lang="ko-KR" altLang="en-US" dirty="0" err="1" smtClean="0"/>
              <a:t>모니터링되지</a:t>
            </a:r>
            <a:r>
              <a:rPr lang="ko-KR" altLang="en-US" dirty="0" smtClean="0"/>
              <a:t> 않음</a:t>
            </a:r>
            <a:endParaRPr lang="en-US" altLang="ko-KR" dirty="0" smtClean="0"/>
          </a:p>
          <a:p>
            <a:r>
              <a:rPr lang="en-US" altLang="ko-KR" dirty="0" smtClean="0"/>
              <a:t>Taint </a:t>
            </a:r>
            <a:r>
              <a:rPr lang="ko-KR" altLang="en-US" dirty="0" smtClean="0"/>
              <a:t>추적을 위해 수동적 </a:t>
            </a:r>
            <a:r>
              <a:rPr lang="en-US" altLang="ko-KR" dirty="0" smtClean="0"/>
              <a:t>instrumentation, </a:t>
            </a:r>
            <a:r>
              <a:rPr lang="ko-KR" altLang="en-US" dirty="0" err="1" smtClean="0"/>
              <a:t>휴리스틱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프로필을 사용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Native Code Taint Propagation</a:t>
            </a:r>
            <a:endParaRPr lang="ko-KR" altLang="en-US" dirty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611560" y="1988840"/>
          <a:ext cx="8064896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856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611560" y="1268760"/>
            <a:ext cx="8352928" cy="2520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b="1" dirty="0" smtClean="0">
                <a:latin typeface="+mn-ea"/>
              </a:rPr>
              <a:t>Parcel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ko-KR" b="1" dirty="0" smtClean="0">
              <a:latin typeface="+mn-ea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ko-KR" b="1" dirty="0" smtClean="0">
              <a:latin typeface="+mn-ea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ko-KR" b="1" dirty="0" smtClean="0">
              <a:latin typeface="+mn-ea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ko-KR" b="1" dirty="0" smtClean="0">
              <a:latin typeface="+mn-ea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IPC Taint Propagation</a:t>
            </a:r>
            <a:endParaRPr lang="ko-KR" altLang="en-US" dirty="0"/>
          </a:p>
        </p:txBody>
      </p:sp>
      <p:grpSp>
        <p:nvGrpSpPr>
          <p:cNvPr id="22" name="그룹 21"/>
          <p:cNvGrpSpPr/>
          <p:nvPr/>
        </p:nvGrpSpPr>
        <p:grpSpPr>
          <a:xfrm>
            <a:off x="1172296" y="2628528"/>
            <a:ext cx="1224136" cy="835044"/>
            <a:chOff x="1172296" y="2628528"/>
            <a:chExt cx="1224136" cy="835044"/>
          </a:xfrm>
        </p:grpSpPr>
        <p:sp>
          <p:nvSpPr>
            <p:cNvPr id="6" name="직사각형 5"/>
            <p:cNvSpPr/>
            <p:nvPr/>
          </p:nvSpPr>
          <p:spPr>
            <a:xfrm>
              <a:off x="1172296" y="2628528"/>
              <a:ext cx="1224136" cy="4320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b="1" dirty="0" err="1" smtClean="0">
                  <a:solidFill>
                    <a:schemeClr val="tx1"/>
                  </a:solidFill>
                  <a:latin typeface="+mn-ea"/>
                </a:rPr>
                <a:t>val</a:t>
              </a:r>
              <a:endParaRPr lang="ko-KR" altLang="en-US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172296" y="3031524"/>
              <a:ext cx="1224136" cy="4320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TAG</a:t>
              </a:r>
              <a:endParaRPr lang="ko-KR" altLang="en-US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044504" y="2628528"/>
            <a:ext cx="1224136" cy="835044"/>
            <a:chOff x="3044504" y="2628528"/>
            <a:chExt cx="1224136" cy="835044"/>
          </a:xfrm>
        </p:grpSpPr>
        <p:sp>
          <p:nvSpPr>
            <p:cNvPr id="9" name="직사각형 8"/>
            <p:cNvSpPr/>
            <p:nvPr/>
          </p:nvSpPr>
          <p:spPr>
            <a:xfrm>
              <a:off x="3044504" y="2628528"/>
              <a:ext cx="1224136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b="1" dirty="0" err="1" smtClean="0">
                  <a:solidFill>
                    <a:schemeClr val="tx1"/>
                  </a:solidFill>
                  <a:latin typeface="+mn-ea"/>
                </a:rPr>
                <a:t>val</a:t>
              </a:r>
              <a:endParaRPr lang="ko-KR" altLang="en-US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044504" y="3031524"/>
              <a:ext cx="1224136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TAG</a:t>
              </a:r>
              <a:endParaRPr lang="ko-KR" altLang="en-US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4999157" y="2614002"/>
            <a:ext cx="1224136" cy="835044"/>
            <a:chOff x="4999157" y="2614002"/>
            <a:chExt cx="1224136" cy="835044"/>
          </a:xfrm>
        </p:grpSpPr>
        <p:sp>
          <p:nvSpPr>
            <p:cNvPr id="11" name="직사각형 10"/>
            <p:cNvSpPr/>
            <p:nvPr/>
          </p:nvSpPr>
          <p:spPr>
            <a:xfrm>
              <a:off x="4999157" y="2614002"/>
              <a:ext cx="1224136" cy="4320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400" b="1" dirty="0" smtClean="0">
                  <a:solidFill>
                    <a:schemeClr val="tx1"/>
                  </a:solidFill>
                  <a:latin typeface="+mn-ea"/>
                </a:rPr>
                <a:t>Val</a:t>
              </a:r>
              <a:endParaRPr lang="ko-KR" altLang="en-US" sz="14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999157" y="3016998"/>
              <a:ext cx="1224136" cy="4320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TAG</a:t>
              </a:r>
              <a:endParaRPr lang="ko-KR" altLang="en-US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6948264" y="2593956"/>
            <a:ext cx="1224136" cy="835044"/>
            <a:chOff x="6948264" y="2593956"/>
            <a:chExt cx="1224136" cy="835044"/>
          </a:xfrm>
        </p:grpSpPr>
        <p:sp>
          <p:nvSpPr>
            <p:cNvPr id="14" name="직사각형 13"/>
            <p:cNvSpPr/>
            <p:nvPr/>
          </p:nvSpPr>
          <p:spPr>
            <a:xfrm>
              <a:off x="6948264" y="2593956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b="1" dirty="0" err="1" smtClean="0">
                  <a:solidFill>
                    <a:schemeClr val="tx1"/>
                  </a:solidFill>
                  <a:latin typeface="+mn-ea"/>
                </a:rPr>
                <a:t>val</a:t>
              </a:r>
              <a:endParaRPr lang="ko-KR" altLang="en-US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6948264" y="2996952"/>
              <a:ext cx="1224136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TAG</a:t>
              </a:r>
              <a:endParaRPr lang="ko-KR" altLang="en-US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611560" y="3789040"/>
            <a:ext cx="835292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TAG</a:t>
            </a:r>
            <a:endParaRPr lang="ko-KR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763688" y="5157192"/>
            <a:ext cx="5775968" cy="5040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Binder</a:t>
            </a:r>
            <a:endParaRPr lang="ko-KR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3" name="아래쪽 화살표 42"/>
          <p:cNvSpPr/>
          <p:nvPr/>
        </p:nvSpPr>
        <p:spPr>
          <a:xfrm>
            <a:off x="4283968" y="4365104"/>
            <a:ext cx="931213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3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Secondary Storage Taint Propagation</a:t>
            </a:r>
            <a:endParaRPr lang="ko-KR" altLang="en-US" dirty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323528" y="620688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992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우수기술 활성화 사업 제안서(20090602_New ver1.0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effectLst/>
      </a:spPr>
      <a:bodyPr anchor="ctr"/>
      <a:lstStyle>
        <a:defPPr algn="ctr" defTabSz="711200">
          <a:lnSpc>
            <a:spcPct val="90000"/>
          </a:lnSpc>
          <a:spcBef>
            <a:spcPct val="0"/>
          </a:spcBef>
          <a:spcAft>
            <a:spcPct val="35000"/>
          </a:spcAft>
          <a:defRPr dirty="0">
            <a:latin typeface="+mn-ea"/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1">
            <a:hueOff val="0"/>
            <a:satOff val="0"/>
            <a:lumOff val="0"/>
            <a:alphaOff val="0"/>
          </a:schemeClr>
        </a:fillRef>
        <a:effectRef idx="2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SecureSW_templete</Template>
  <TotalTime>4107</TotalTime>
  <Words>592</Words>
  <Application>Microsoft Office PowerPoint</Application>
  <PresentationFormat>화면 슬라이드 쇼(4:3)</PresentationFormat>
  <Paragraphs>110</Paragraphs>
  <Slides>13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우수기술 활성화 사업 제안서(20090602_New ver1.0)</vt:lpstr>
      <vt:lpstr>슬라이드 1</vt:lpstr>
      <vt:lpstr>Taint??Taint Analysis??</vt:lpstr>
      <vt:lpstr>Why?</vt:lpstr>
      <vt:lpstr>TaintDroid</vt:lpstr>
      <vt:lpstr>Taint Tag Storage</vt:lpstr>
      <vt:lpstr>Taint Logic</vt:lpstr>
      <vt:lpstr>Native Code Taint Propagation</vt:lpstr>
      <vt:lpstr>IPC Taint Propagation</vt:lpstr>
      <vt:lpstr>Secondary Storage Taint Propagation</vt:lpstr>
      <vt:lpstr>Privacy Hook Placement</vt:lpstr>
      <vt:lpstr>Performance Evaluation</vt:lpstr>
      <vt:lpstr>Reference</vt:lpstr>
      <vt:lpstr>Any Question?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lchan12</dc:creator>
  <cp:lastModifiedBy>DKU</cp:lastModifiedBy>
  <cp:revision>199</cp:revision>
  <dcterms:created xsi:type="dcterms:W3CDTF">2011-01-13T08:35:06Z</dcterms:created>
  <dcterms:modified xsi:type="dcterms:W3CDTF">2013-09-23T04:01:28Z</dcterms:modified>
</cp:coreProperties>
</file>