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14"/>
  </p:notesMasterIdLst>
  <p:sldIdLst>
    <p:sldId id="256" r:id="rId2"/>
    <p:sldId id="257" r:id="rId3"/>
    <p:sldId id="258" r:id="rId4"/>
    <p:sldId id="282" r:id="rId5"/>
    <p:sldId id="274" r:id="rId6"/>
    <p:sldId id="281" r:id="rId7"/>
    <p:sldId id="288" r:id="rId8"/>
    <p:sldId id="277" r:id="rId9"/>
    <p:sldId id="284" r:id="rId10"/>
    <p:sldId id="289" r:id="rId11"/>
    <p:sldId id="286" r:id="rId12"/>
    <p:sldId id="265" r:id="rId13"/>
  </p:sldIdLst>
  <p:sldSz cx="12192000" cy="6858000"/>
  <p:notesSz cx="6858000" cy="9144000"/>
  <p:embeddedFontLst>
    <p:embeddedFont>
      <p:font typeface="맑은 고딕" pitchFamily="50" charset="-127"/>
      <p:regular r:id="rId15"/>
      <p:bold r:id="rId16"/>
    </p:embeddedFont>
    <p:embeddedFont>
      <p:font typeface="나눔고딕 ExtraBold" charset="-127"/>
      <p:bold r:id="rId17"/>
    </p:embeddedFont>
    <p:embeddedFont>
      <p:font typeface="나눔바른고딕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7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6" autoAdjust="0"/>
    <p:restoredTop sz="85458"/>
  </p:normalViewPr>
  <p:slideViewPr>
    <p:cSldViewPr snapToGrid="0">
      <p:cViewPr varScale="1">
        <p:scale>
          <a:sx n="47" d="100"/>
          <a:sy n="47" d="100"/>
        </p:scale>
        <p:origin x="-114" y="-348"/>
      </p:cViewPr>
      <p:guideLst>
        <p:guide orient="horz" pos="2157"/>
        <p:guide pos="3838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CBF6CF2C-051C-411B-A401-513F1C83DCA0}" type="datetime1">
              <a:rPr lang="ko-KR" altLang="en-US"/>
              <a:pPr lvl="0">
                <a:defRPr lang="ko-KR" altLang="en-US"/>
              </a:pPr>
              <a:t>2016-06-01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53B6675A-0504-4B8A-BA2E-453D709BEF8D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3342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6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 dirty="0" err="1" smtClean="0"/>
              <a:t>피피티</a:t>
            </a:r>
            <a:r>
              <a:rPr lang="ko-KR" altLang="en-US" dirty="0" smtClean="0"/>
              <a:t> 목차는 </a:t>
            </a:r>
            <a:r>
              <a:rPr lang="ko-KR" altLang="en-US" dirty="0" err="1" smtClean="0"/>
              <a:t>팀소개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진행단계</a:t>
            </a:r>
            <a:r>
              <a:rPr lang="ko-KR" altLang="en-US" dirty="0" smtClean="0"/>
              <a:t> 이슈 </a:t>
            </a:r>
            <a:r>
              <a:rPr lang="ko-KR" altLang="en-US" dirty="0" err="1" smtClean="0"/>
              <a:t>보완사항</a:t>
            </a:r>
            <a:r>
              <a:rPr lang="ko-KR" altLang="en-US" dirty="0" smtClean="0"/>
              <a:t> 순으로 진행하겠습니다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282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저희는 </a:t>
            </a:r>
            <a:r>
              <a:rPr lang="en-US" altLang="ko-KR" dirty="0" smtClean="0"/>
              <a:t>11</a:t>
            </a:r>
            <a:r>
              <a:rPr lang="ko-KR" altLang="en-US" dirty="0" smtClean="0"/>
              <a:t>학번 </a:t>
            </a:r>
            <a:r>
              <a:rPr lang="en-US" altLang="ko-KR" dirty="0" smtClean="0"/>
              <a:t>4</a:t>
            </a:r>
            <a:r>
              <a:rPr lang="ko-KR" altLang="en-US" dirty="0" smtClean="0"/>
              <a:t>명으로 구성되어있는 거북이 팀입니다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저희의 주제는 스마트 산업 </a:t>
            </a:r>
            <a:r>
              <a:rPr lang="ko-KR" altLang="en-US" dirty="0" err="1" smtClean="0"/>
              <a:t>안전고리입니다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265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다음과 같이 </a:t>
            </a:r>
            <a:r>
              <a:rPr lang="ko-KR" altLang="en-US" dirty="0" err="1" smtClean="0"/>
              <a:t>아두이노에</a:t>
            </a:r>
            <a:r>
              <a:rPr lang="ko-KR" altLang="en-US" dirty="0" smtClean="0"/>
              <a:t> </a:t>
            </a:r>
            <a:r>
              <a:rPr lang="en-US" altLang="ko-KR" dirty="0" smtClean="0"/>
              <a:t>GPS</a:t>
            </a:r>
            <a:r>
              <a:rPr lang="ko-KR" altLang="en-US" dirty="0" smtClean="0"/>
              <a:t>센서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부저센서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터치센서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고도센서를</a:t>
            </a:r>
            <a:r>
              <a:rPr lang="ko-KR" altLang="en-US" dirty="0" smtClean="0"/>
              <a:t> 부착하였습니다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906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그림은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값을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아두이노에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받은것을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캡쳐한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시연 동영상을 잠깐 보여드리겠습니다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우선 처음으로는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값들을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센싱되는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것을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센싱하는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센싱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값을 구글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맵에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검색한 결과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단국대 자연과학관임을 확인 할 수 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39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전에 받아온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GPS </a:t>
            </a:r>
            <a:r>
              <a:rPr lang="ko-KR" altLang="en-US" baseline="0" dirty="0" smtClean="0"/>
              <a:t>값을 웹에서 사용하기 위해서 저희는 </a:t>
            </a:r>
            <a:r>
              <a:rPr lang="en-US" altLang="ko-KR" baseline="0" dirty="0" smtClean="0"/>
              <a:t>IOT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makers</a:t>
            </a:r>
            <a:r>
              <a:rPr lang="ko-KR" altLang="en-US" baseline="0" dirty="0" smtClean="0"/>
              <a:t>가 제공하는 </a:t>
            </a:r>
            <a:r>
              <a:rPr lang="en-US" altLang="ko-KR" baseline="0" dirty="0" smtClean="0"/>
              <a:t>Open API</a:t>
            </a:r>
            <a:r>
              <a:rPr lang="ko-KR" altLang="en-US" baseline="0" dirty="0" smtClean="0"/>
              <a:t>를 사용하였습니다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아두이노에서</a:t>
            </a:r>
            <a:r>
              <a:rPr lang="ko-KR" altLang="en-US" dirty="0" smtClean="0"/>
              <a:t> 받은 값을 </a:t>
            </a:r>
            <a:r>
              <a:rPr lang="en-US" altLang="ko-KR" dirty="0" smtClean="0"/>
              <a:t>IOT makers</a:t>
            </a:r>
            <a:r>
              <a:rPr lang="ko-KR" altLang="en-US" dirty="0" smtClean="0"/>
              <a:t>에</a:t>
            </a:r>
            <a:r>
              <a:rPr lang="ko-KR" altLang="en-US" baseline="0" dirty="0" smtClean="0"/>
              <a:t> 전송합니다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그 후 </a:t>
            </a:r>
            <a:r>
              <a:rPr lang="en-US" altLang="ko-KR" baseline="0" dirty="0" smtClean="0"/>
              <a:t>IOT makers</a:t>
            </a:r>
            <a:r>
              <a:rPr lang="ko-KR" altLang="en-US" baseline="0" dirty="0" smtClean="0"/>
              <a:t>가 지원하는 </a:t>
            </a:r>
            <a:r>
              <a:rPr lang="en-US" altLang="ko-KR" baseline="0" dirty="0" smtClean="0"/>
              <a:t>OPEN API</a:t>
            </a:r>
            <a:r>
              <a:rPr lang="ko-KR" altLang="en-US" baseline="0" dirty="0" smtClean="0"/>
              <a:t>를 이용하여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디바이스 연결상태를 조회 및 다른 </a:t>
            </a:r>
            <a:r>
              <a:rPr lang="ko-KR" altLang="en-US" baseline="0" dirty="0" err="1" smtClean="0"/>
              <a:t>의미있는</a:t>
            </a:r>
            <a:r>
              <a:rPr lang="ko-KR" altLang="en-US" baseline="0" dirty="0" smtClean="0"/>
              <a:t> 값들 즉 고도 값과 </a:t>
            </a:r>
            <a:r>
              <a:rPr lang="en-US" altLang="ko-KR" baseline="0" dirty="0" smtClean="0"/>
              <a:t>GPS</a:t>
            </a:r>
            <a:r>
              <a:rPr lang="ko-KR" altLang="en-US" baseline="0" dirty="0" smtClean="0"/>
              <a:t>값을 웹에 받는 방식을 사용했습니다</a:t>
            </a:r>
            <a:r>
              <a:rPr lang="en-US" altLang="ko-KR" baseline="0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730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첫번째로 </a:t>
            </a:r>
            <a:r>
              <a:rPr lang="en-US" altLang="ko-KR" dirty="0" smtClean="0"/>
              <a:t>IOT maker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open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api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목록중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디바이스 </a:t>
            </a:r>
            <a:r>
              <a:rPr lang="ko-KR" altLang="en-US" baseline="0" dirty="0" err="1" smtClean="0"/>
              <a:t>연결상태</a:t>
            </a:r>
            <a:r>
              <a:rPr lang="ko-KR" altLang="en-US" baseline="0" dirty="0" smtClean="0"/>
              <a:t> 조회를 사용하였습니다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디바이스아이디를 입력하여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연결 상태를 받아오는 </a:t>
            </a:r>
            <a:r>
              <a:rPr lang="en-US" altLang="ko-KR" baseline="0" dirty="0" smtClean="0"/>
              <a:t>API</a:t>
            </a:r>
            <a:r>
              <a:rPr lang="ko-KR" altLang="en-US" baseline="0" dirty="0" smtClean="0"/>
              <a:t>입니다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824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추후 진행일정으로는 </a:t>
            </a:r>
            <a:r>
              <a:rPr lang="ko-KR" altLang="en-US" baseline="0" dirty="0" err="1" smtClean="0"/>
              <a:t>웹페이지의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UI</a:t>
            </a:r>
            <a:r>
              <a:rPr lang="ko-KR" altLang="en-US" baseline="0" dirty="0" smtClean="0"/>
              <a:t>를 꾸미는 것과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인부들 즉 사용자들의</a:t>
            </a:r>
            <a:r>
              <a:rPr lang="en-US" altLang="ko-KR" baseline="0" dirty="0" smtClean="0"/>
              <a:t> Database</a:t>
            </a:r>
            <a:r>
              <a:rPr lang="ko-KR" altLang="en-US" baseline="0" dirty="0" smtClean="0"/>
              <a:t>를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관리하는 것을 구현 할 예정입니다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083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스마트 </a:t>
            </a:r>
            <a:r>
              <a:rPr lang="ko-KR" altLang="en-US" dirty="0" err="1" smtClean="0"/>
              <a:t>산업고리의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주요기능을 간략하게 설명하자면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위험지역에서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공사장 인부들이 안전 고리를 착용하지 않는다면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부저가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울리게되고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오랜 시간 착용하지 않는다면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패널티를</a:t>
            </a:r>
            <a:r>
              <a:rPr lang="ko-KR" altLang="en-US" baseline="0" dirty="0" smtClean="0"/>
              <a:t> 주는 시스템입니다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989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44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00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96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902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89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31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828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42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38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153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27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AF513-41D8-4FBD-889F-CCE17FCCA7D9}" type="datetimeFigureOut">
              <a:rPr lang="ko-KR" altLang="en-US" smtClean="0"/>
              <a:t>2016-06-01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7632-C8BF-45E2-9E78-0EB25F772A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87785" y="2549557"/>
            <a:ext cx="8637239" cy="1464954"/>
            <a:chOff x="1996065" y="2549558"/>
            <a:chExt cx="8228338" cy="961601"/>
          </a:xfrm>
        </p:grpSpPr>
        <p:sp>
          <p:nvSpPr>
            <p:cNvPr id="5" name="TextBox 4"/>
            <p:cNvSpPr txBox="1"/>
            <p:nvPr/>
          </p:nvSpPr>
          <p:spPr>
            <a:xfrm>
              <a:off x="1996065" y="2784370"/>
              <a:ext cx="5475248" cy="464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 lang="ko-KR" altLang="en-US"/>
              </a:pPr>
              <a:r>
                <a:rPr lang="en-US" altLang="ko-KR" sz="2000" dirty="0">
                  <a:solidFill>
                    <a:srgbClr val="939BA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This is presentation 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r">
                <a:defRPr lang="ko-KR" altLang="en-US"/>
              </a:pP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About  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Safety Link            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38585" y="2549558"/>
              <a:ext cx="2585818" cy="565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defRPr lang="ko-KR" altLang="en-US"/>
              </a:pPr>
              <a:endParaRPr lang="en-US" altLang="ko-KR" sz="500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12237" y="2823855"/>
              <a:ext cx="1934540" cy="464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4000" b="1" spc="-375" dirty="0">
                  <a:solidFill>
                    <a:srgbClr val="10B57B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종합설계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53246" y="3268728"/>
              <a:ext cx="863189" cy="242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dirty="0" smtClean="0">
                  <a:solidFill>
                    <a:srgbClr val="77767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2016</a:t>
              </a:r>
              <a:endParaRPr lang="ko-KR" altLang="en-US" dirty="0">
                <a:solidFill>
                  <a:srgbClr val="77767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0" y="2192357"/>
            <a:ext cx="12192000" cy="22804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0" y="934163"/>
            <a:ext cx="3314700" cy="53691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08" y="622383"/>
            <a:ext cx="2628571" cy="223492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40" y="3060074"/>
            <a:ext cx="2251157" cy="171434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21" y="4129647"/>
            <a:ext cx="2761774" cy="251102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74" y="4414243"/>
            <a:ext cx="2218826" cy="2226425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2471795" y="1217379"/>
            <a:ext cx="1281055" cy="13494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flipH="1">
            <a:off x="4019640" y="1217379"/>
            <a:ext cx="3339627" cy="557425"/>
          </a:xfrm>
          <a:prstGeom prst="straightConnector1">
            <a:avLst/>
          </a:prstGeom>
          <a:ln w="69850">
            <a:solidFill>
              <a:srgbClr val="F739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5956643" y="2277552"/>
            <a:ext cx="915466" cy="1270615"/>
          </a:xfrm>
          <a:prstGeom prst="straightConnector1">
            <a:avLst/>
          </a:prstGeom>
          <a:ln w="698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7804856" y="2842222"/>
            <a:ext cx="275447" cy="1411891"/>
          </a:xfrm>
          <a:prstGeom prst="straightConnector1">
            <a:avLst/>
          </a:prstGeom>
          <a:ln w="698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8849180" y="2998740"/>
            <a:ext cx="261769" cy="1415503"/>
          </a:xfrm>
          <a:prstGeom prst="straightConnector1">
            <a:avLst/>
          </a:prstGeom>
          <a:ln w="698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9525885" y="1823075"/>
            <a:ext cx="896072" cy="743779"/>
          </a:xfrm>
          <a:prstGeom prst="straightConnector1">
            <a:avLst/>
          </a:prstGeom>
          <a:ln w="698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0000" flipV="1">
            <a:off x="10321939" y="2222090"/>
            <a:ext cx="1789894" cy="16759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57377" y="299874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/>
              <a:t>터치</a:t>
            </a:r>
            <a:endParaRPr lang="ko-KR" alt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081502" y="376649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GPS</a:t>
            </a:r>
            <a:endParaRPr lang="ko-KR" alt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999611" y="26599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err="1" smtClean="0"/>
              <a:t>부저</a:t>
            </a:r>
            <a:endParaRPr lang="ko-KR" alt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346069" y="413475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smtClean="0"/>
              <a:t>고도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224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288302" y="670155"/>
            <a:ext cx="3615397" cy="646331"/>
            <a:chOff x="4053839" y="670155"/>
            <a:chExt cx="3615397" cy="646331"/>
          </a:xfrm>
        </p:grpSpPr>
        <p:sp>
          <p:nvSpPr>
            <p:cNvPr id="38" name="TextBox 37"/>
            <p:cNvSpPr txBox="1"/>
            <p:nvPr/>
          </p:nvSpPr>
          <p:spPr>
            <a:xfrm>
              <a:off x="4053839" y="670155"/>
              <a:ext cx="36153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촬영 영상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endParaRPr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5507205" y="1283065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4163366" y="5832874"/>
            <a:ext cx="4352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rPr>
              <a:t>촬영한 영상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rPr>
              <a:t>함께 보실까요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rPr>
              <a:t>?  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81" y="1895976"/>
            <a:ext cx="3619018" cy="361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5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520256" y="4797458"/>
            <a:ext cx="6795867" cy="892251"/>
            <a:chOff x="7638585" y="2549558"/>
            <a:chExt cx="2585818" cy="892251"/>
          </a:xfrm>
        </p:grpSpPr>
        <p:sp>
          <p:nvSpPr>
            <p:cNvPr id="6" name="TextBox 5"/>
            <p:cNvSpPr txBox="1"/>
            <p:nvPr/>
          </p:nvSpPr>
          <p:spPr>
            <a:xfrm>
              <a:off x="7638585" y="2549558"/>
              <a:ext cx="2585818" cy="848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defRPr lang="ko-KR" altLang="en-US"/>
              </a:pPr>
              <a:endParaRPr lang="en-US" altLang="ko-KR" sz="500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  <a:latin typeface="나눔고딕 ExtraBold"/>
                <a:ea typeface="나눔고딕 ExtraBold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80" y="2780089"/>
              <a:ext cx="1934540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lang="ko-KR" altLang="en-US"/>
              </a:pPr>
              <a:r>
                <a:rPr lang="en-US" altLang="ko-KR" sz="3700" b="1" spc="-375" dirty="0" smtClean="0">
                  <a:solidFill>
                    <a:srgbClr val="10B57B"/>
                  </a:solidFill>
                  <a:latin typeface="HU바위꽃170"/>
                  <a:ea typeface="HU바위꽃170"/>
                </a:rPr>
                <a:t>Thank You !</a:t>
              </a:r>
              <a:endParaRPr lang="ko-KR" altLang="en-US" sz="3700" b="1" spc="-375" dirty="0">
                <a:solidFill>
                  <a:srgbClr val="10B57B"/>
                </a:solidFill>
                <a:latin typeface="HU바위꽃170"/>
                <a:ea typeface="HU바위꽃170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13" y="2085849"/>
            <a:ext cx="5055752" cy="23881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01" y="1093049"/>
            <a:ext cx="3829801" cy="505157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5156093" y="1368608"/>
            <a:ext cx="8358026" cy="3558115"/>
            <a:chOff x="1601180" y="1773164"/>
            <a:chExt cx="8358026" cy="3558115"/>
          </a:xfrm>
        </p:grpSpPr>
        <p:sp>
          <p:nvSpPr>
            <p:cNvPr id="3" name="타원 2"/>
            <p:cNvSpPr/>
            <p:nvPr/>
          </p:nvSpPr>
          <p:spPr>
            <a:xfrm>
              <a:off x="6035352" y="3110887"/>
              <a:ext cx="154800" cy="154800"/>
            </a:xfrm>
            <a:prstGeom prst="ellipse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6035352" y="3687589"/>
              <a:ext cx="154800" cy="154800"/>
            </a:xfrm>
            <a:prstGeom prst="ellipse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6035352" y="4264291"/>
              <a:ext cx="154800" cy="154800"/>
            </a:xfrm>
            <a:prstGeom prst="ellipse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6035352" y="4826925"/>
              <a:ext cx="154800" cy="154800"/>
            </a:xfrm>
            <a:prstGeom prst="ellipse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6112752" y="1773164"/>
              <a:ext cx="0" cy="1273359"/>
            </a:xfrm>
            <a:prstGeom prst="line">
              <a:avLst/>
            </a:prstGeom>
            <a:ln w="38100">
              <a:solidFill>
                <a:srgbClr val="BF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6112752" y="3296232"/>
              <a:ext cx="0" cy="300921"/>
            </a:xfrm>
            <a:prstGeom prst="line">
              <a:avLst/>
            </a:prstGeom>
            <a:ln w="38100">
              <a:solidFill>
                <a:srgbClr val="BF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6112752" y="3872934"/>
              <a:ext cx="0" cy="300921"/>
            </a:xfrm>
            <a:prstGeom prst="line">
              <a:avLst/>
            </a:prstGeom>
            <a:ln w="38100">
              <a:solidFill>
                <a:srgbClr val="BF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6112752" y="4467724"/>
              <a:ext cx="0" cy="300921"/>
            </a:xfrm>
            <a:prstGeom prst="line">
              <a:avLst/>
            </a:prstGeom>
            <a:ln w="38100">
              <a:solidFill>
                <a:srgbClr val="BF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6112752" y="5030358"/>
              <a:ext cx="0" cy="300921"/>
            </a:xfrm>
            <a:prstGeom prst="line">
              <a:avLst/>
            </a:prstGeom>
            <a:ln w="38100">
              <a:solidFill>
                <a:srgbClr val="BF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43809" y="2988036"/>
              <a:ext cx="3615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dirty="0" smtClean="0">
                  <a:solidFill>
                    <a:srgbClr val="92929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팀 소개</a:t>
              </a:r>
              <a:endParaRPr lang="en-US" altLang="ko-KR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43809" y="3592751"/>
              <a:ext cx="3615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dirty="0" smtClean="0">
                  <a:solidFill>
                    <a:srgbClr val="92929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진행 단계</a:t>
              </a:r>
              <a:endParaRPr lang="ko-KR" altLang="en-US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43809" y="4173855"/>
              <a:ext cx="3615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dirty="0" smtClean="0">
                  <a:solidFill>
                    <a:srgbClr val="92929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이슈</a:t>
              </a:r>
              <a:endParaRPr lang="ko-KR" altLang="en-US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3809" y="4719659"/>
              <a:ext cx="3615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1180" y="1882550"/>
              <a:ext cx="42152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3600" b="1" dirty="0" smtClean="0">
                  <a:ln w="12700" cap="flat" cmpd="sng" algn="ctr">
                    <a:solidFill>
                      <a:schemeClr val="accent3">
                        <a:shade val="20000"/>
                      </a:schemeClr>
                    </a:solidFill>
                    <a:prstDash val="solid"/>
                    <a:miter/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스마트 산업안전벨트</a:t>
              </a:r>
              <a:endParaRPr lang="en-US" altLang="ko-KR" sz="3600" b="1" dirty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36404" y="2066230"/>
              <a:ext cx="712250" cy="502765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4485" y="2244666"/>
            <a:ext cx="3772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en-US" altLang="ko-KR" sz="2400" b="1" dirty="0" smtClean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(Smart Safety Belt)</a:t>
            </a:r>
            <a:endParaRPr lang="en-US" altLang="ko-KR" sz="2400" b="1" dirty="0">
              <a:ln w="12700" cap="flat" cmpd="sng" algn="ctr">
                <a:solidFill>
                  <a:schemeClr val="accent3">
                    <a:shade val="20000"/>
                  </a:schemeClr>
                </a:solidFill>
                <a:prstDash val="solid"/>
                <a:miter/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911332" y="4422369"/>
            <a:ext cx="2011348" cy="21187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1688" y="4315103"/>
            <a:ext cx="361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 영상</a:t>
            </a:r>
            <a:endParaRPr lang="ko-KR" altLang="en-US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9591249" y="4996693"/>
            <a:ext cx="154800" cy="154800"/>
          </a:xfrm>
          <a:prstGeom prst="ellipse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9668649" y="5200126"/>
            <a:ext cx="0" cy="300921"/>
          </a:xfrm>
          <a:prstGeom prst="line">
            <a:avLst/>
          </a:prstGeom>
          <a:ln w="38100">
            <a:solidFill>
              <a:srgbClr val="BF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901688" y="4931294"/>
            <a:ext cx="361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최종 계획</a:t>
            </a:r>
            <a:endParaRPr lang="ko-KR" altLang="en-US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330221" y="3605670"/>
            <a:ext cx="7531556" cy="968686"/>
            <a:chOff x="1237956" y="3389574"/>
            <a:chExt cx="7531556" cy="968686"/>
          </a:xfrm>
        </p:grpSpPr>
        <p:sp>
          <p:nvSpPr>
            <p:cNvPr id="2" name="TextBox 1"/>
            <p:cNvSpPr txBox="1"/>
            <p:nvPr/>
          </p:nvSpPr>
          <p:spPr>
            <a:xfrm>
              <a:off x="1406768" y="3389574"/>
              <a:ext cx="16318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32111868</a:t>
              </a:r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37956" y="3835040"/>
              <a:ext cx="18006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김수영</a:t>
              </a:r>
              <a:endParaRPr lang="ko-KR" altLang="en-US" sz="28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91020" y="3389574"/>
              <a:ext cx="16318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32111855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06614" y="3835040"/>
              <a:ext cx="18006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이건주</a:t>
              </a:r>
              <a:endParaRPr lang="ko-KR" altLang="en-US" sz="28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5611" y="3389574"/>
              <a:ext cx="16318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0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321118</a:t>
              </a:r>
              <a:r>
                <a:rPr lang="en-US" altLang="ko-KR" sz="20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38</a:t>
              </a:r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61205" y="3835040"/>
              <a:ext cx="18006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백진우</a:t>
              </a:r>
              <a:endParaRPr lang="ko-KR" altLang="en-US" sz="28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53252" y="3389574"/>
              <a:ext cx="16318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321</a:t>
              </a:r>
              <a:r>
                <a: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en-US" altLang="ko-KR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20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8</a:t>
              </a:r>
              <a:r>
                <a:rPr lang="en-US" altLang="ko-KR" sz="20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35</a:t>
              </a:r>
              <a:endPara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68846" y="3835040"/>
              <a:ext cx="18006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김민재</a:t>
              </a:r>
              <a:endParaRPr lang="ko-KR" altLang="en-US" sz="28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288302" y="670155"/>
            <a:ext cx="3615397" cy="1200329"/>
            <a:chOff x="4053839" y="670155"/>
            <a:chExt cx="3615397" cy="1200329"/>
          </a:xfrm>
        </p:grpSpPr>
        <p:sp>
          <p:nvSpPr>
            <p:cNvPr id="26" name="TextBox 25"/>
            <p:cNvSpPr txBox="1"/>
            <p:nvPr/>
          </p:nvSpPr>
          <p:spPr>
            <a:xfrm>
              <a:off x="4053839" y="670155"/>
              <a:ext cx="36153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rgbClr val="92929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거북이</a:t>
              </a:r>
              <a:endParaRPr lang="ko-KR" altLang="en-US" sz="3600" b="1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defRPr lang="ko-KR" altLang="en-US"/>
              </a:pPr>
              <a:endParaRPr lang="ko-KR" altLang="en-US" sz="3600" b="1" spc="-132" dirty="0">
                <a:solidFill>
                  <a:srgbClr val="4455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70670" y="1325269"/>
              <a:ext cx="31817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1200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5507205" y="1283065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536296" y="5008287"/>
            <a:ext cx="1119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000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팀원소개</a:t>
            </a:r>
            <a:endParaRPr lang="en-US" altLang="ko-KR" sz="2000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87" y="2027538"/>
            <a:ext cx="7283990" cy="140284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0" y="1912687"/>
            <a:ext cx="12192000" cy="267033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260765" y="373676"/>
            <a:ext cx="3615397" cy="646331"/>
            <a:chOff x="4053839" y="670155"/>
            <a:chExt cx="3615397" cy="646331"/>
          </a:xfrm>
        </p:grpSpPr>
        <p:sp>
          <p:nvSpPr>
            <p:cNvPr id="38" name="TextBox 37"/>
            <p:cNvSpPr txBox="1"/>
            <p:nvPr/>
          </p:nvSpPr>
          <p:spPr>
            <a:xfrm>
              <a:off x="4053839" y="670155"/>
              <a:ext cx="36153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진행 단계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endParaRPr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5507205" y="1283065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477596" y="1015292"/>
            <a:ext cx="31817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000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 산업 안전벨트</a:t>
            </a:r>
            <a:endParaRPr lang="en-US" altLang="ko-KR" sz="2000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95686" cy="6858000"/>
          </a:xfrm>
          <a:prstGeom prst="rect">
            <a:avLst/>
          </a:prstGeom>
          <a:solidFill>
            <a:srgbClr val="F9F9F9"/>
          </a:solidFill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68635"/>
              </p:ext>
            </p:extLst>
          </p:nvPr>
        </p:nvGraphicFramePr>
        <p:xfrm>
          <a:off x="5995686" y="1426979"/>
          <a:ext cx="6196314" cy="5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157"/>
                <a:gridCol w="3098157"/>
              </a:tblGrid>
              <a:tr h="6703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목록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진행률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7967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 smtClean="0"/>
                        <a:t>IOT MAKERS</a:t>
                      </a:r>
                      <a:r>
                        <a:rPr lang="en-US" altLang="ko-KR" sz="1800" baseline="0" dirty="0" smtClean="0"/>
                        <a:t> </a:t>
                      </a:r>
                      <a:r>
                        <a:rPr lang="ko-KR" altLang="en-US" sz="1800" baseline="0" dirty="0" smtClean="0"/>
                        <a:t>데이터수집</a:t>
                      </a:r>
                      <a:r>
                        <a:rPr lang="en-US" altLang="ko-KR" sz="1800" baseline="0" dirty="0" smtClean="0"/>
                        <a:t/>
                      </a:r>
                      <a:br>
                        <a:rPr lang="en-US" altLang="ko-KR" sz="1800" baseline="0" dirty="0" smtClean="0"/>
                      </a:br>
                      <a:r>
                        <a:rPr lang="en-US" altLang="ko-KR" sz="1800" baseline="0" dirty="0" smtClean="0"/>
                        <a:t>(OPEN API </a:t>
                      </a:r>
                      <a:r>
                        <a:rPr lang="ko-KR" altLang="en-US" sz="1800" baseline="0" dirty="0" smtClean="0"/>
                        <a:t>활용</a:t>
                      </a:r>
                      <a:r>
                        <a:rPr lang="en-US" altLang="ko-KR" sz="1800" baseline="0" dirty="0" smtClean="0"/>
                        <a:t>)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100%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79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IOT MAKERS </a:t>
                      </a:r>
                      <a:r>
                        <a:rPr lang="ko-KR" altLang="en-US" sz="1800" dirty="0" smtClean="0"/>
                        <a:t>데이터제어</a:t>
                      </a:r>
                      <a:r>
                        <a:rPr lang="en-US" altLang="ko-KR" sz="1800" dirty="0" smtClean="0"/>
                        <a:t/>
                      </a:r>
                      <a:br>
                        <a:rPr lang="en-US" altLang="ko-KR" sz="1800" dirty="0" smtClean="0"/>
                      </a:br>
                      <a:r>
                        <a:rPr lang="en-US" altLang="ko-KR" sz="1800" baseline="0" dirty="0" smtClean="0"/>
                        <a:t>(OPEN API </a:t>
                      </a:r>
                      <a:r>
                        <a:rPr lang="ko-KR" altLang="en-US" sz="1800" baseline="0" dirty="0" smtClean="0"/>
                        <a:t>활용</a:t>
                      </a:r>
                      <a:r>
                        <a:rPr lang="en-US" altLang="ko-KR" sz="1800" baseline="0" dirty="0" smtClean="0"/>
                        <a:t>)</a:t>
                      </a:r>
                      <a:endParaRPr lang="ko-KR" alt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100%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13623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 smtClean="0"/>
                        <a:t>각종 센서 활용해보기</a:t>
                      </a:r>
                      <a:r>
                        <a:rPr lang="en-US" altLang="ko-KR" sz="2000" dirty="0" smtClean="0"/>
                        <a:t/>
                      </a:r>
                      <a:br>
                        <a:rPr lang="en-US" altLang="ko-KR" sz="2000" dirty="0" smtClean="0"/>
                      </a:br>
                      <a:r>
                        <a:rPr lang="en-US" altLang="ko-KR" sz="1600" dirty="0" smtClean="0"/>
                        <a:t>1. GPS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2. </a:t>
                      </a:r>
                      <a:r>
                        <a:rPr lang="ko-KR" altLang="en-US" sz="1600" dirty="0" smtClean="0"/>
                        <a:t>고도센서</a:t>
                      </a:r>
                      <a:r>
                        <a:rPr lang="en-US" altLang="ko-KR" sz="1600" dirty="0" smtClean="0"/>
                        <a:t/>
                      </a:r>
                      <a:br>
                        <a:rPr lang="en-US" altLang="ko-KR" sz="1600" dirty="0" smtClean="0"/>
                      </a:br>
                      <a:r>
                        <a:rPr lang="en-US" altLang="ko-KR" sz="1600" dirty="0" smtClean="0"/>
                        <a:t>3. </a:t>
                      </a:r>
                      <a:r>
                        <a:rPr lang="ko-KR" altLang="en-US" sz="1600" dirty="0" err="1" smtClean="0"/>
                        <a:t>부저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센서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4. </a:t>
                      </a:r>
                      <a:r>
                        <a:rPr lang="ko-KR" altLang="en-US" sz="1600" baseline="0" dirty="0" smtClean="0"/>
                        <a:t>터치 센서</a:t>
                      </a:r>
                      <a:endParaRPr lang="ko-KR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100%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796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웹 </a:t>
                      </a:r>
                      <a:r>
                        <a:rPr lang="en-US" altLang="ko-KR" sz="2000" dirty="0" smtClean="0"/>
                        <a:t>UI</a:t>
                      </a:r>
                      <a:r>
                        <a:rPr lang="ko-KR" altLang="en-US" sz="2000" dirty="0" smtClean="0"/>
                        <a:t>제작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60%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796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데이터베이스 연동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40%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796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장비설치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10%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62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479170" y="798966"/>
            <a:ext cx="6956812" cy="1587661"/>
            <a:chOff x="2270351" y="137718"/>
            <a:chExt cx="6956812" cy="1587661"/>
          </a:xfrm>
        </p:grpSpPr>
        <p:sp>
          <p:nvSpPr>
            <p:cNvPr id="11" name="TextBox 10"/>
            <p:cNvSpPr txBox="1"/>
            <p:nvPr/>
          </p:nvSpPr>
          <p:spPr>
            <a:xfrm>
              <a:off x="2270351" y="137718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기능 정리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5133" y="1325269"/>
              <a:ext cx="31817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en-US" altLang="ko-KR" sz="2000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5394425" y="849849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70" y="3196466"/>
            <a:ext cx="4680030" cy="3661534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5914664" y="0"/>
            <a:ext cx="6277336" cy="68579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021842" y="2059564"/>
            <a:ext cx="695681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위치정보수신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(GPS)</a:t>
            </a: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높이정보수신</a:t>
            </a:r>
            <a:endParaRPr lang="en-US" altLang="ko-K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장비탈부착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정보</a:t>
            </a:r>
            <a:endParaRPr lang="en-US" altLang="ko-KR" sz="2800" b="1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이용자 등록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관리</a:t>
            </a:r>
            <a:endParaRPr lang="en-US" altLang="ko-K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</a:t>
            </a:r>
            <a:r>
              <a:rPr lang="ko-KR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패널티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기능</a:t>
            </a:r>
            <a:endParaRPr lang="en-US" altLang="ko-K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defRPr lang="ko-KR" altLang="en-US"/>
            </a:pPr>
            <a:endParaRPr lang="en-US" altLang="ko-K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2475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4958" y="645082"/>
            <a:ext cx="6956812" cy="777432"/>
            <a:chOff x="2617594" y="947947"/>
            <a:chExt cx="6956812" cy="777432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947947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개발환경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5133" y="1325269"/>
              <a:ext cx="31817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en-US" altLang="ko-KR" sz="2000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5741668" y="1560857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왼쪽/오른쪽 화살표 6"/>
          <p:cNvSpPr/>
          <p:nvPr/>
        </p:nvSpPr>
        <p:spPr>
          <a:xfrm rot="3600000">
            <a:off x="7964856" y="3497532"/>
            <a:ext cx="2193926" cy="4861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45" y="2028954"/>
            <a:ext cx="4665713" cy="5069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8" y="4838138"/>
            <a:ext cx="2367565" cy="161105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5" y="5092724"/>
            <a:ext cx="3416157" cy="135646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82" y="3551258"/>
            <a:ext cx="3434350" cy="1136888"/>
          </a:xfrm>
          <a:prstGeom prst="rect">
            <a:avLst/>
          </a:prstGeom>
        </p:spPr>
      </p:pic>
      <p:sp>
        <p:nvSpPr>
          <p:cNvPr id="18" name="왼쪽/오른쪽 화살표 17"/>
          <p:cNvSpPr/>
          <p:nvPr/>
        </p:nvSpPr>
        <p:spPr>
          <a:xfrm rot="8100000">
            <a:off x="3555211" y="4723633"/>
            <a:ext cx="908450" cy="4861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왼쪽/오른쪽 화살표 18"/>
          <p:cNvSpPr/>
          <p:nvPr/>
        </p:nvSpPr>
        <p:spPr>
          <a:xfrm rot="5400000">
            <a:off x="5527875" y="2817721"/>
            <a:ext cx="908450" cy="4861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1388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4958" y="645082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개발환경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614958" y="645082"/>
            <a:ext cx="6956812" cy="777432"/>
            <a:chOff x="2617594" y="947947"/>
            <a:chExt cx="6956812" cy="777432"/>
          </a:xfrm>
        </p:grpSpPr>
        <p:sp>
          <p:nvSpPr>
            <p:cNvPr id="6" name="TextBox 5"/>
            <p:cNvSpPr txBox="1"/>
            <p:nvPr/>
          </p:nvSpPr>
          <p:spPr>
            <a:xfrm>
              <a:off x="2617594" y="947947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개발환경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05133" y="1325269"/>
              <a:ext cx="31817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en-US" altLang="ko-KR" sz="2000" dirty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8" name="직선 연결선 7"/>
            <p:cNvCxnSpPr/>
            <p:nvPr/>
          </p:nvCxnSpPr>
          <p:spPr>
            <a:xfrm>
              <a:off x="5741668" y="1560857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민재\Desktop\KakaoTalk_20160601_0243404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8" y="1291413"/>
            <a:ext cx="7164542" cy="26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민재\Desktop\KakaoTalk_20160601_0243322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89" y="2793264"/>
            <a:ext cx="2933851" cy="22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민재\Desktop\KakaoTalk_20160601_02433534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8" y="4299701"/>
            <a:ext cx="7164542" cy="23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직선 화살표 연결선 9"/>
          <p:cNvCxnSpPr>
            <a:endCxn id="1026" idx="3"/>
          </p:cNvCxnSpPr>
          <p:nvPr/>
        </p:nvCxnSpPr>
        <p:spPr>
          <a:xfrm flipH="1" flipV="1">
            <a:off x="7904480" y="2609106"/>
            <a:ext cx="987909" cy="9600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>
            <a:stCxn id="1028" idx="3"/>
          </p:cNvCxnSpPr>
          <p:nvPr/>
        </p:nvCxnSpPr>
        <p:spPr>
          <a:xfrm flipV="1">
            <a:off x="7904480" y="4299701"/>
            <a:ext cx="987909" cy="11938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4" y="323850"/>
            <a:ext cx="11715612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9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288302" y="670155"/>
            <a:ext cx="3615397" cy="646331"/>
            <a:chOff x="4053839" y="670155"/>
            <a:chExt cx="3615397" cy="646331"/>
          </a:xfrm>
        </p:grpSpPr>
        <p:sp>
          <p:nvSpPr>
            <p:cNvPr id="38" name="TextBox 37"/>
            <p:cNvSpPr txBox="1"/>
            <p:nvPr/>
          </p:nvSpPr>
          <p:spPr>
            <a:xfrm>
              <a:off x="4053839" y="670155"/>
              <a:ext cx="36153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charset="-127"/>
                  <a:ea typeface="나눔바른고딕" charset="-127"/>
                </a:rPr>
                <a:t>최종 계획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charset="-127"/>
                <a:ea typeface="나눔바른고딕" charset="-127"/>
              </a:endParaRPr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5507205" y="1283065"/>
              <a:ext cx="708664" cy="0"/>
            </a:xfrm>
            <a:prstGeom prst="line">
              <a:avLst/>
            </a:prstGeom>
            <a:ln w="38100">
              <a:solidFill>
                <a:srgbClr val="16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44315" y="3279829"/>
            <a:ext cx="1535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2000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2000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272839"/>
            <a:ext cx="9429750" cy="42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20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323</Words>
  <Application>Microsoft Office PowerPoint</Application>
  <PresentationFormat>사용자 지정</PresentationFormat>
  <Paragraphs>78</Paragraphs>
  <Slides>12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굴림</vt:lpstr>
      <vt:lpstr>Arial</vt:lpstr>
      <vt:lpstr>맑은 고딕</vt:lpstr>
      <vt:lpstr>HU바위꽃170</vt:lpstr>
      <vt:lpstr>나눔고딕 ExtraBold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Yoon sj</dc:creator>
  <cp:lastModifiedBy>User</cp:lastModifiedBy>
  <cp:revision>195</cp:revision>
  <dcterms:created xsi:type="dcterms:W3CDTF">2014-12-18T04:01:36Z</dcterms:created>
  <dcterms:modified xsi:type="dcterms:W3CDTF">2016-06-01T00:02:57Z</dcterms:modified>
</cp:coreProperties>
</file>