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58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22218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뭐 꾸밀꺼없나…?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t>‹#›</a:t>
            </a:fld>
            <a:endParaRPr lang="ko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632975"/>
            <a:ext cx="8520600" cy="79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ko" dirty="0">
                <a:solidFill>
                  <a:srgbClr val="FF0000"/>
                </a:solidFill>
              </a:rPr>
              <a:t> Special</a:t>
            </a:r>
            <a:r>
              <a:rPr lang="ko" dirty="0"/>
              <a:t> Korea </a:t>
            </a:r>
            <a:r>
              <a:rPr lang="ko" dirty="0" smtClean="0"/>
              <a:t>Telecom</a:t>
            </a:r>
            <a:endParaRPr lang="ko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919725"/>
            <a:ext cx="8520600" cy="17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ko" sz="3000"/>
              <a:t>조장 :  임재환(32092011)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ko" sz="3000"/>
              <a:t>조원 :  노우철(32091958)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ko" sz="3000"/>
              <a:t>           전민우(32092018)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ko" sz="3000"/>
              <a:t>           이경수(32101531)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ko" sz="1800"/>
              <a:t>	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31675" y="2556775"/>
            <a:ext cx="8520600" cy="238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  <a:p>
            <a:pPr lvl="0" algn="l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771800" y="1451560"/>
            <a:ext cx="3970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-</a:t>
            </a:r>
            <a:r>
              <a:rPr lang="ko-KR" altLang="en-US" sz="2000" b="1" dirty="0" smtClean="0"/>
              <a:t>시각 장애인을 위한 스마트 장갑</a:t>
            </a:r>
            <a:r>
              <a:rPr lang="en-US" altLang="ko-KR" sz="2000" b="1" dirty="0" smtClean="0"/>
              <a:t>-</a:t>
            </a:r>
            <a:endParaRPr lang="ko-KR" altLang="en-US" sz="2000" b="1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1391225" y="1478150"/>
            <a:ext cx="38526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675" y="9525"/>
            <a:ext cx="8429625" cy="5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686924" y="653050"/>
            <a:ext cx="1623599" cy="30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olleh GiGa   IoTMaker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The disabled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People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2344637" y="584925"/>
            <a:ext cx="1510200" cy="15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The disabled using IoT Home Services</a:t>
            </a:r>
          </a:p>
          <a:p>
            <a:pPr lvl="0" rtl="0">
              <a:spcBef>
                <a:spcPts val="0"/>
              </a:spcBef>
              <a:buNone/>
            </a:pPr>
            <a:endParaRPr sz="1100"/>
          </a:p>
          <a:p>
            <a:pPr lvl="0">
              <a:spcBef>
                <a:spcPts val="0"/>
              </a:spcBef>
              <a:buNone/>
            </a:pPr>
            <a:r>
              <a:rPr lang="ko" sz="1100"/>
              <a:t>- WiseHand Motion,   It is convenient.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979662" y="562200"/>
            <a:ext cx="1533000" cy="32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Easy to control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Simplicity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Comfortable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Speakable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Handy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ko"/>
              <a:t>- Flexible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310587" y="2662750"/>
            <a:ext cx="1510200" cy="10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Developer’s experience of an arduino or raspberry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5614687" y="562200"/>
            <a:ext cx="1533000" cy="158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Disabled People </a:t>
            </a:r>
          </a:p>
          <a:p>
            <a:pPr lvl="0" rtl="0">
              <a:spcBef>
                <a:spcPts val="0"/>
              </a:spcBef>
              <a:buNone/>
            </a:pPr>
            <a:r>
              <a:rPr lang="ko"/>
              <a:t>of  IOT Home </a:t>
            </a:r>
          </a:p>
          <a:p>
            <a:pPr lvl="0" rtl="0">
              <a:spcBef>
                <a:spcPts val="0"/>
              </a:spcBef>
              <a:buNone/>
            </a:pPr>
            <a:r>
              <a:rPr lang="ko"/>
              <a:t>Service user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5603337" y="2583275"/>
            <a:ext cx="1533000" cy="114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medical market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- home shopping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7261062" y="607625"/>
            <a:ext cx="1533000" cy="32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</a:t>
            </a:r>
            <a:r>
              <a:rPr lang="ko" sz="1300"/>
              <a:t>Disabled people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ko"/>
              <a:t>- </a:t>
            </a:r>
            <a:r>
              <a:rPr lang="ko" sz="1300"/>
              <a:t>KT’s Customers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81250" y="4204725"/>
            <a:ext cx="4019400" cy="77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Manufactoring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Marketing and Sale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4779625" y="4204725"/>
            <a:ext cx="4064700" cy="77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- KaKaoPay</a:t>
            </a:r>
          </a:p>
          <a:p>
            <a:pPr lvl="0" rtl="0">
              <a:spcBef>
                <a:spcPts val="0"/>
              </a:spcBef>
              <a:buNone/>
            </a:pPr>
            <a:r>
              <a:rPr lang="ko"/>
              <a:t>- PayNow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- Naver Pay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87900" y="140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IoT Service Ideas!</a:t>
            </a:r>
          </a:p>
        </p:txBody>
      </p:sp>
      <p:grpSp>
        <p:nvGrpSpPr>
          <p:cNvPr id="77" name="Shape 77"/>
          <p:cNvGrpSpPr/>
          <p:nvPr/>
        </p:nvGrpSpPr>
        <p:grpSpPr>
          <a:xfrm>
            <a:off x="7953410" y="140227"/>
            <a:ext cx="705268" cy="964333"/>
            <a:chOff x="1702600" y="2972496"/>
            <a:chExt cx="880814" cy="1189653"/>
          </a:xfrm>
        </p:grpSpPr>
        <p:pic>
          <p:nvPicPr>
            <p:cNvPr id="78" name="Shape 7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080965" y="2972496"/>
              <a:ext cx="502449" cy="4592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Shape 7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702600" y="3355574"/>
              <a:ext cx="806575" cy="8065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" name="Shape 80"/>
          <p:cNvGrpSpPr/>
          <p:nvPr/>
        </p:nvGrpSpPr>
        <p:grpSpPr>
          <a:xfrm>
            <a:off x="827584" y="1198185"/>
            <a:ext cx="7610430" cy="3608548"/>
            <a:chOff x="347314" y="772500"/>
            <a:chExt cx="8512786" cy="4087154"/>
          </a:xfrm>
        </p:grpSpPr>
        <p:sp>
          <p:nvSpPr>
            <p:cNvPr id="81" name="Shape 81"/>
            <p:cNvSpPr/>
            <p:nvPr/>
          </p:nvSpPr>
          <p:spPr>
            <a:xfrm>
              <a:off x="381775" y="2375550"/>
              <a:ext cx="2131800" cy="21423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469200" y="1587750"/>
              <a:ext cx="366600" cy="2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874487" y="1587762"/>
              <a:ext cx="366600" cy="2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84" name="Shape 84"/>
            <p:cNvPicPr preferRelativeResize="0"/>
            <p:nvPr/>
          </p:nvPicPr>
          <p:blipFill rotWithShape="1">
            <a:blip r:embed="rId5">
              <a:alphaModFix/>
            </a:blip>
            <a:srcRect l="44476" t="39106" r="45078" b="45212"/>
            <a:stretch/>
          </p:blipFill>
          <p:spPr>
            <a:xfrm>
              <a:off x="2080975" y="1301162"/>
              <a:ext cx="502450" cy="806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Shape 8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739650" y="4022475"/>
              <a:ext cx="806575" cy="806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Shape 86"/>
            <p:cNvPicPr preferRelativeResize="0"/>
            <p:nvPr/>
          </p:nvPicPr>
          <p:blipFill rotWithShape="1">
            <a:blip r:embed="rId7">
              <a:alphaModFix/>
            </a:blip>
            <a:srcRect r="70171" b="68540"/>
            <a:stretch/>
          </p:blipFill>
          <p:spPr>
            <a:xfrm>
              <a:off x="3532160" y="1301175"/>
              <a:ext cx="770265" cy="8065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Shape 87"/>
            <p:cNvPicPr preferRelativeResize="0"/>
            <p:nvPr/>
          </p:nvPicPr>
          <p:blipFill rotWithShape="1">
            <a:blip r:embed="rId8">
              <a:alphaModFix/>
            </a:blip>
            <a:srcRect t="54503" r="75184" b="26697"/>
            <a:stretch/>
          </p:blipFill>
          <p:spPr>
            <a:xfrm>
              <a:off x="6739650" y="1196950"/>
              <a:ext cx="806575" cy="744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Shape 88"/>
            <p:cNvSpPr/>
            <p:nvPr/>
          </p:nvSpPr>
          <p:spPr>
            <a:xfrm>
              <a:off x="4489887" y="1573537"/>
              <a:ext cx="366600" cy="2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89" name="Shape 89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686775" y="2583650"/>
              <a:ext cx="912325" cy="912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Shape 90"/>
            <p:cNvSpPr/>
            <p:nvPr/>
          </p:nvSpPr>
          <p:spPr>
            <a:xfrm>
              <a:off x="4464887" y="2896287"/>
              <a:ext cx="366600" cy="2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464887" y="4366737"/>
              <a:ext cx="366600" cy="2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2" name="Shape 92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62861" y="1248287"/>
              <a:ext cx="661163" cy="912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>
              <a:off x="7709350" y="1466200"/>
              <a:ext cx="1040400" cy="34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ko"/>
                <a:t>Lock!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7791900" y="2816762"/>
              <a:ext cx="1040400" cy="34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/>
                <a:t>Lock!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7819700" y="4319750"/>
              <a:ext cx="1040400" cy="34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ko"/>
                <a:t>Call</a:t>
              </a:r>
            </a:p>
          </p:txBody>
        </p:sp>
        <p:sp>
          <p:nvSpPr>
            <p:cNvPr id="96" name="Shape 96"/>
            <p:cNvSpPr txBox="1"/>
            <p:nvPr/>
          </p:nvSpPr>
          <p:spPr>
            <a:xfrm>
              <a:off x="347314" y="2340022"/>
              <a:ext cx="2576100" cy="2190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dirty="0"/>
                <a:t> # 서비스 구성 요소</a:t>
              </a:r>
            </a:p>
            <a:p>
              <a:pPr lvl="0" rtl="0">
                <a:spcBef>
                  <a:spcPts val="0"/>
                </a:spcBef>
                <a:buNone/>
              </a:pPr>
              <a:endParaRPr dirty="0"/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Arduino</a:t>
              </a:r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가속도 센서</a:t>
              </a:r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자이로 센서</a:t>
              </a:r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Wifi 모듈</a:t>
              </a:r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진동 센서</a:t>
              </a:r>
            </a:p>
            <a:p>
              <a:pPr marL="457200" lvl="0" indent="-228600" rtl="0">
                <a:spcBef>
                  <a:spcPts val="0"/>
                </a:spcBef>
                <a:buAutoNum type="arabicPeriod"/>
              </a:pPr>
              <a:r>
                <a:rPr lang="ko" dirty="0"/>
                <a:t>장갑</a:t>
              </a:r>
            </a:p>
          </p:txBody>
        </p:sp>
        <p:pic>
          <p:nvPicPr>
            <p:cNvPr id="97" name="Shape 97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146225" y="3819254"/>
              <a:ext cx="1040400" cy="104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Shape 98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5146225" y="1184250"/>
              <a:ext cx="1040400" cy="104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Shape 99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5097956" y="2496631"/>
              <a:ext cx="1136925" cy="1136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Shape 100"/>
            <p:cNvSpPr txBox="1"/>
            <p:nvPr/>
          </p:nvSpPr>
          <p:spPr>
            <a:xfrm>
              <a:off x="5297225" y="772500"/>
              <a:ext cx="1137000" cy="34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ko"/>
                <a:t>Motions!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화면 슬라이드 쇼(16:9)</PresentationFormat>
  <Paragraphs>57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simple-light-2</vt:lpstr>
      <vt:lpstr> Special Korea Telecom</vt:lpstr>
      <vt:lpstr>PowerPoint 프레젠테이션</vt:lpstr>
      <vt:lpstr>IoT Service Ideas!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Special Korea Telecom</dc:title>
  <cp:lastModifiedBy>Roh</cp:lastModifiedBy>
  <cp:revision>2</cp:revision>
  <dcterms:modified xsi:type="dcterms:W3CDTF">2016-03-14T20:07:13Z</dcterms:modified>
</cp:coreProperties>
</file>