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1" r:id="rId5"/>
    <p:sldId id="262" r:id="rId6"/>
    <p:sldId id="263" r:id="rId7"/>
    <p:sldId id="257" r:id="rId8"/>
  </p:sldIdLst>
  <p:sldSz cx="9144000" cy="6858000" type="screen4x3"/>
  <p:notesSz cx="6858000" cy="9144000"/>
  <p:embeddedFontLst>
    <p:embeddedFont>
      <p:font typeface="맑은 고딕" pitchFamily="50" charset="-127"/>
      <p:regular r:id="rId10"/>
      <p:bold r:id="rId11"/>
    </p:embeddedFont>
    <p:embeddedFont>
      <p:font typeface="10X10 Bold" charset="-127"/>
      <p:regular r:id="rId12"/>
    </p:embeddedFont>
    <p:embeddedFont>
      <p:font typeface="HY엽서L" pitchFamily="18" charset="-127"/>
      <p:regular r:id="rId13"/>
    </p:embeddedFont>
    <p:embeddedFont>
      <p:font typeface="휴먼편지체" pitchFamily="18" charset="-127"/>
      <p:regular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1" autoAdjust="0"/>
    <p:restoredTop sz="94660"/>
  </p:normalViewPr>
  <p:slideViewPr>
    <p:cSldViewPr>
      <p:cViewPr varScale="1">
        <p:scale>
          <a:sx n="83" d="100"/>
          <a:sy n="83" d="100"/>
        </p:scale>
        <p:origin x="-297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D0323-1D86-4539-99F7-A635A07965BA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7E923-93FC-4C6F-967A-42CF28BAC1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57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E923-93FC-4C6F-967A-42CF28BAC14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12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E923-93FC-4C6F-967A-42CF28BAC14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12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E923-93FC-4C6F-967A-42CF28BAC14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12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68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17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059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68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87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30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4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51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16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542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28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444208" y="6427760"/>
            <a:ext cx="2582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All</a:t>
            </a:r>
            <a:r>
              <a:rPr lang="en-US" altLang="ko-KR" sz="1400" baseline="0" dirty="0" smtClean="0">
                <a:solidFill>
                  <a:schemeClr val="bg1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 rights reserved @SunRiver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03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 rot="1488282">
            <a:off x="-1206066" y="1483120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" name="자유형 3"/>
          <p:cNvSpPr/>
          <p:nvPr/>
        </p:nvSpPr>
        <p:spPr>
          <a:xfrm>
            <a:off x="-14990" y="897289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716016" y="544522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ko-KR" sz="3200" dirty="0" smtClean="0">
              <a:solidFill>
                <a:schemeClr val="bg1">
                  <a:lumMod val="75000"/>
                </a:schemeClr>
              </a:solidFill>
              <a:latin typeface="10X10 Bold" pitchFamily="50" charset="-127"/>
              <a:ea typeface="10X10 Bold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60780" y="2454394"/>
            <a:ext cx="6340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Adobe 고딕 Std B" pitchFamily="34" charset="-127"/>
              </a:rPr>
              <a:t>냉장고</a:t>
            </a:r>
            <a:r>
              <a:rPr lang="ko-KR" altLang="en-US" sz="4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dobe 고딕 Std B" pitchFamily="34" charset="-127"/>
              </a:rPr>
              <a:t>재료관리</a:t>
            </a:r>
            <a:r>
              <a:rPr lang="ko-KR" alt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Adobe 고딕 Std B" pitchFamily="34" charset="-127"/>
              </a:rPr>
              <a:t>시스</a:t>
            </a:r>
            <a:r>
              <a:rPr lang="ko-KR" alt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Adobe 고딕 Std B" pitchFamily="34" charset="-127"/>
              </a:rPr>
              <a:t>템</a:t>
            </a:r>
            <a:endParaRPr lang="en-US" altLang="ko-KR" sz="4800" dirty="0" smtClean="0">
              <a:solidFill>
                <a:schemeClr val="bg1">
                  <a:lumMod val="50000"/>
                </a:schemeClr>
              </a:solidFill>
              <a:latin typeface="+mj-lt"/>
              <a:ea typeface="Adobe 고딕 Std B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08" y="6139482"/>
            <a:ext cx="4286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3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7595583">
            <a:off x="221071" y="-1364457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188640"/>
            <a:ext cx="1348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PART1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287892" y="806879"/>
            <a:ext cx="1884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latin typeface="+mj-ea"/>
                <a:ea typeface="+mj-ea"/>
              </a:rPr>
              <a:t>팀 소개</a:t>
            </a:r>
            <a:endParaRPr lang="en-US" altLang="ko-KR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932040" y="1462373"/>
            <a:ext cx="2993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‘</a:t>
            </a:r>
            <a:r>
              <a:rPr lang="ko-KR" altLang="en-US" sz="3600" b="1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저희는 여</a:t>
            </a:r>
            <a:r>
              <a:rPr lang="en-US" altLang="ko-KR" sz="3600" b="1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~’</a:t>
            </a:r>
            <a:endParaRPr lang="ko-KR" altLang="en-US" sz="3600" b="1" dirty="0">
              <a:solidFill>
                <a:schemeClr val="bg1">
                  <a:lumMod val="50000"/>
                </a:schemeClr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7061" y="4509120"/>
            <a:ext cx="1069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32111874</a:t>
            </a:r>
          </a:p>
          <a:p>
            <a:pPr algn="ctr"/>
            <a:r>
              <a:rPr lang="ko-KR" altLang="en-US" b="1" dirty="0" err="1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이재ㅇ</a:t>
            </a:r>
            <a:r>
              <a:rPr lang="ko-KR" altLang="en-US" sz="20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ㅕ</a:t>
            </a:r>
            <a:endParaRPr lang="en-US" altLang="ko-KR" sz="2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    </a:t>
            </a:r>
            <a:r>
              <a:rPr lang="ko-KR" altLang="en-US" b="1" dirty="0" err="1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ㅇ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074884" y="1513890"/>
            <a:ext cx="78343" cy="594814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899592" y="6165304"/>
            <a:ext cx="756084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TIV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22" y="2636912"/>
            <a:ext cx="1270780" cy="14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TIV\Desktop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2"/>
          <a:stretch/>
        </p:blipFill>
        <p:spPr bwMode="auto">
          <a:xfrm>
            <a:off x="5104123" y="2636913"/>
            <a:ext cx="1270780" cy="14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TIV\Desktop\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"/>
          <a:stretch/>
        </p:blipFill>
        <p:spPr bwMode="auto">
          <a:xfrm>
            <a:off x="961645" y="2636912"/>
            <a:ext cx="1270780" cy="14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TIV\Desktop\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1"/>
          <a:stretch/>
        </p:blipFill>
        <p:spPr bwMode="auto">
          <a:xfrm>
            <a:off x="6948264" y="2636914"/>
            <a:ext cx="1270780" cy="14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089938" y="4503500"/>
            <a:ext cx="10823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32121856</a:t>
            </a:r>
          </a:p>
          <a:p>
            <a:pPr algn="ctr"/>
            <a:r>
              <a:rPr lang="ko-KR" altLang="en-US" b="1" dirty="0" err="1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이희ㅎ</a:t>
            </a:r>
            <a:r>
              <a:rPr lang="ko-KR" altLang="en-US" sz="20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ㅕ</a:t>
            </a:r>
            <a:endParaRPr lang="en-US" altLang="ko-KR" sz="2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    </a:t>
            </a: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ㄴ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3127" y="450349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32131701</a:t>
            </a:r>
          </a:p>
          <a:p>
            <a:pPr algn="ctr"/>
            <a:r>
              <a:rPr lang="ko-KR" altLang="en-US" b="1" dirty="0" err="1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박주ㅇ</a:t>
            </a:r>
            <a:r>
              <a:rPr lang="ko-KR" altLang="en-US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ㅕ</a:t>
            </a:r>
            <a:endParaRPr lang="en-US" altLang="ko-KR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    </a:t>
            </a:r>
            <a:r>
              <a:rPr lang="ko-KR" altLang="en-US" b="1" dirty="0" err="1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ㅇ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30016" y="4503498"/>
            <a:ext cx="99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3213705</a:t>
            </a:r>
          </a:p>
          <a:p>
            <a:pPr algn="ctr"/>
            <a:r>
              <a:rPr lang="ko-KR" altLang="en-US" b="1" dirty="0" err="1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백승ㅇ</a:t>
            </a:r>
            <a:r>
              <a:rPr lang="ko-KR" altLang="en-US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ㅕ</a:t>
            </a:r>
            <a:endParaRPr lang="en-US" altLang="ko-KR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    </a:t>
            </a: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ㄴ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81328"/>
            <a:ext cx="4286250" cy="38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3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 rot="17135518">
            <a:off x="-63111" y="-1768787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188640"/>
            <a:ext cx="1403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PART2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67544" y="773415"/>
            <a:ext cx="37123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Biz model canvas</a:t>
            </a:r>
            <a:endParaRPr lang="ko-KR" altLang="en-US" sz="2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972600" y="3385842"/>
            <a:ext cx="1638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>
                    <a:lumMod val="50000"/>
                  </a:schemeClr>
                </a:solidFill>
                <a:latin typeface="뫼비우스 Regular" pitchFamily="2" charset="-127"/>
                <a:ea typeface="뫼비우스 Regular" pitchFamily="2" charset="-127"/>
              </a:rPr>
              <a:t>상대방의</a:t>
            </a:r>
            <a:endParaRPr lang="en-US" altLang="ko-KR" sz="2000" dirty="0" smtClean="0">
              <a:solidFill>
                <a:schemeClr val="bg1">
                  <a:lumMod val="50000"/>
                </a:schemeClr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bg1">
                    <a:lumMod val="50000"/>
                  </a:schemeClr>
                </a:solidFill>
                <a:latin typeface="뫼비우스 Regular" pitchFamily="2" charset="-127"/>
                <a:ea typeface="뫼비우스 Regular" pitchFamily="2" charset="-127"/>
              </a:rPr>
              <a:t>두려움을 해소</a:t>
            </a:r>
            <a:endParaRPr lang="ko-KR" altLang="en-US" sz="2000" dirty="0">
              <a:solidFill>
                <a:schemeClr val="bg1">
                  <a:lumMod val="50000"/>
                </a:schemeClr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" y="1515289"/>
            <a:ext cx="9086277" cy="532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TIV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2695799"/>
            <a:ext cx="1347790" cy="3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TIV\Desktop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85676" y="2214878"/>
            <a:ext cx="1623795" cy="3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TIV\Desktop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1212" y="4231572"/>
            <a:ext cx="1538287" cy="2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TIV\Desktop\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07904" y="2227224"/>
            <a:ext cx="1543050" cy="50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TIV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2214878"/>
            <a:ext cx="1347788" cy="3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214878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사용</a:t>
            </a:r>
            <a:r>
              <a:rPr lang="ko-KR" altLang="en-US" b="1" dirty="0">
                <a:latin typeface="휴먼편지체" pitchFamily="18" charset="-127"/>
                <a:ea typeface="휴먼편지체" pitchFamily="18" charset="-127"/>
              </a:rPr>
              <a:t>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366" y="2692321"/>
            <a:ext cx="87876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50" b="1" dirty="0" smtClean="0">
                <a:latin typeface="휴먼편지체" pitchFamily="18" charset="-127"/>
                <a:ea typeface="휴먼편지체" pitchFamily="18" charset="-127"/>
              </a:rPr>
              <a:t>제조업</a:t>
            </a:r>
            <a:r>
              <a:rPr lang="ko-KR" altLang="en-US" sz="1650" b="1" dirty="0">
                <a:latin typeface="휴먼편지체" pitchFamily="18" charset="-127"/>
                <a:ea typeface="휴먼편지체" pitchFamily="18" charset="-127"/>
              </a:rPr>
              <a:t>자</a:t>
            </a:r>
          </a:p>
        </p:txBody>
      </p:sp>
      <p:pic>
        <p:nvPicPr>
          <p:cNvPr id="24" name="Picture 4" descr="C:\Users\ATIV\Desktop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11498" y="4797153"/>
            <a:ext cx="1524000" cy="37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TIV\Desktop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08104" y="4293096"/>
            <a:ext cx="1524000" cy="37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TIV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31326" y="2780928"/>
            <a:ext cx="1347788" cy="3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TIV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31326" y="2276061"/>
            <a:ext cx="1347788" cy="3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ATIV\Desktop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78175" y="4559369"/>
            <a:ext cx="1538287" cy="2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ATIV\Desktop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1213" y="4871174"/>
            <a:ext cx="1538287" cy="2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ATIV\Desktop\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01439" y="2838955"/>
            <a:ext cx="1543050" cy="5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ATIV\Desktop\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64854" y="6165304"/>
            <a:ext cx="1543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ATIV\Desktop\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2477" y="5549230"/>
            <a:ext cx="1543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ATIV\Desktop\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0225" y="6021288"/>
            <a:ext cx="1543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ATIV\Desktop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08303" y="3284984"/>
            <a:ext cx="1538287" cy="3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ATIV\Desktop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08304" y="2807392"/>
            <a:ext cx="1538287" cy="3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ATIV\Desktop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08304" y="2322698"/>
            <a:ext cx="1538287" cy="3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ATIV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6" y="6020782"/>
            <a:ext cx="1347788" cy="3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96265" y="2227224"/>
            <a:ext cx="87876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50" b="1" dirty="0" smtClean="0">
                <a:latin typeface="휴먼편지체" pitchFamily="18" charset="-127"/>
                <a:ea typeface="휴먼편지체" pitchFamily="18" charset="-127"/>
              </a:rPr>
              <a:t>재료관리</a:t>
            </a:r>
            <a:endParaRPr lang="ko-KR" altLang="en-US" sz="165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69247" y="4197220"/>
            <a:ext cx="73770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50" b="1" dirty="0" smtClean="0">
                <a:latin typeface="휴먼편지체" pitchFamily="18" charset="-127"/>
                <a:ea typeface="휴먼편지체" pitchFamily="18" charset="-127"/>
              </a:rPr>
              <a:t>카메라</a:t>
            </a:r>
            <a:endParaRPr lang="ko-KR" altLang="en-US" sz="165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42092" y="4498313"/>
            <a:ext cx="115976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50" b="1" dirty="0" smtClean="0">
                <a:latin typeface="HY엽서L" pitchFamily="18" charset="-127"/>
                <a:ea typeface="HY엽서L" pitchFamily="18" charset="-127"/>
              </a:rPr>
              <a:t>DB</a:t>
            </a:r>
            <a:endParaRPr lang="ko-KR" altLang="en-US" sz="1650" b="1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80837" y="4983932"/>
            <a:ext cx="18473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50" b="1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55035" y="4871174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웹 개발자</a:t>
            </a:r>
            <a:endParaRPr lang="ko-KR" altLang="en-US" sz="16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80568" y="2214878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음식물 쓰레기의</a:t>
            </a:r>
            <a:endParaRPr lang="en-US" altLang="ko-KR" sz="1600" b="1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최소</a:t>
            </a:r>
            <a:r>
              <a:rPr lang="ko-KR" altLang="en-US" sz="1600" b="1" dirty="0">
                <a:latin typeface="휴먼편지체" pitchFamily="18" charset="-127"/>
                <a:ea typeface="휴먼편지체" pitchFamily="18" charset="-127"/>
              </a:rPr>
              <a:t>화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78683" y="2869293"/>
            <a:ext cx="85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효율적인</a:t>
            </a:r>
            <a:endParaRPr lang="en-US" altLang="ko-KR" sz="1600" b="1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재료관</a:t>
            </a:r>
            <a:r>
              <a:rPr lang="ko-KR" altLang="en-US" sz="1600" b="1" dirty="0">
                <a:latin typeface="휴먼편지체" pitchFamily="18" charset="-127"/>
                <a:ea typeface="휴먼편지체" pitchFamily="18" charset="-127"/>
              </a:rPr>
              <a:t>리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68144" y="2301463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자동화 서비스</a:t>
            </a:r>
            <a:endParaRPr lang="ko-KR" altLang="en-US" sz="16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8144" y="2807392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휴먼편지체" pitchFamily="18" charset="-127"/>
                <a:ea typeface="휴먼편지체" pitchFamily="18" charset="-127"/>
              </a:rPr>
              <a:t>셀프</a:t>
            </a:r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 서비스</a:t>
            </a:r>
            <a:endParaRPr lang="ko-KR" altLang="en-US" sz="16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68144" y="4313492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휴먼편지체" pitchFamily="18" charset="-127"/>
                <a:ea typeface="휴먼편지체" pitchFamily="18" charset="-127"/>
              </a:rPr>
              <a:t>Web</a:t>
            </a:r>
            <a:endParaRPr lang="ko-KR" altLang="en-US" sz="16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71836" y="4818502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휴먼편지체" pitchFamily="18" charset="-127"/>
                <a:ea typeface="휴먼편지체" pitchFamily="18" charset="-127"/>
              </a:rPr>
              <a:t>LCD Panel</a:t>
            </a:r>
            <a:endParaRPr lang="ko-KR" altLang="en-US" sz="16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68344" y="2317537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주</a:t>
            </a:r>
            <a:r>
              <a:rPr lang="ko-KR" altLang="en-US" sz="1600" b="1" dirty="0">
                <a:latin typeface="휴먼편지체" pitchFamily="18" charset="-127"/>
                <a:ea typeface="휴먼편지체" pitchFamily="18" charset="-127"/>
              </a:rPr>
              <a:t>부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68344" y="2804404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요리사</a:t>
            </a:r>
            <a:endParaRPr lang="ko-KR" altLang="en-US" sz="16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68344" y="3284984"/>
            <a:ext cx="86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휴먼편지체" pitchFamily="18" charset="-127"/>
                <a:ea typeface="휴먼편지체" pitchFamily="18" charset="-127"/>
              </a:rPr>
              <a:t>1</a:t>
            </a:r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인 가구</a:t>
            </a:r>
            <a:endParaRPr lang="ko-KR" altLang="en-US" sz="16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2366" y="6032164"/>
            <a:ext cx="121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휴먼편지체" pitchFamily="18" charset="-127"/>
                <a:ea typeface="휴먼편지체" pitchFamily="18" charset="-127"/>
              </a:rPr>
              <a:t>라즈베리파이</a:t>
            </a:r>
            <a:endParaRPr lang="ko-KR" altLang="en-US" sz="16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24906" y="5554619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서버</a:t>
            </a:r>
            <a:endParaRPr lang="ko-KR" altLang="en-US" sz="16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14935" y="6196052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터치 스크린</a:t>
            </a:r>
            <a:endParaRPr lang="ko-KR" altLang="en-US" sz="16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39043" y="6026538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판매 수익</a:t>
            </a:r>
            <a:endParaRPr lang="ko-KR" altLang="en-US" sz="1600" b="1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56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58131"/>
            <a:ext cx="1407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PART3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34173" y="826068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IoT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서비스 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idea</a:t>
            </a:r>
            <a:endParaRPr lang="en-US" altLang="ko-KR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03629" y="2173988"/>
            <a:ext cx="244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서비스 구성요소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11560" y="2173989"/>
            <a:ext cx="60945" cy="438678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242288" y="2749251"/>
            <a:ext cx="2170787" cy="2446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카메라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터치스크린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메인보드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웹 어플리케이션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err="1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랜</a:t>
            </a: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모듈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860032" y="2196975"/>
            <a:ext cx="45719" cy="438678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99592" y="2173989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서비스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사용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자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88" y="6522211"/>
            <a:ext cx="3980812" cy="1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899592" y="2852936"/>
            <a:ext cx="1380506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주부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요리사 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인 가구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89" y="4286160"/>
            <a:ext cx="2016224" cy="223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ATIV\Desktop\fae0HUHsqWj5AvOflI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99542"/>
            <a:ext cx="2636889" cy="19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4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58131"/>
            <a:ext cx="1407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PART3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34173" y="826068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IoT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서비스 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idea</a:t>
            </a:r>
            <a:endParaRPr lang="en-US" altLang="ko-KR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39135" y="1263375"/>
            <a:ext cx="244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서비스 시나리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오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707904" y="1274868"/>
            <a:ext cx="60945" cy="438678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88" y="6522211"/>
            <a:ext cx="3980812" cy="1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TIV\Desktop\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2" y="2348880"/>
            <a:ext cx="8856829" cy="39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7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58131"/>
            <a:ext cx="1407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PART3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34173" y="826068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IoT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서비스 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idea</a:t>
            </a:r>
            <a:endParaRPr lang="en-US" altLang="ko-KR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851920" y="1196752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서비스 구성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도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707904" y="1196752"/>
            <a:ext cx="60945" cy="438678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88" y="6522211"/>
            <a:ext cx="3980812" cy="1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TIV\Desktop\KakaoTalk_20160313_2202585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212"/>
            <a:ext cx="9099475" cy="51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6200000">
            <a:off x="2787160" y="857112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 rot="20179919">
            <a:off x="2404085" y="779770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3569" y="3065478"/>
            <a:ext cx="9332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U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743302" y="2773090"/>
            <a:ext cx="1473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THANK</a:t>
            </a:r>
          </a:p>
        </p:txBody>
      </p:sp>
    </p:spTree>
    <p:extLst>
      <p:ext uri="{BB962C8B-B14F-4D97-AF65-F5344CB8AC3E}">
        <p14:creationId xmlns:p14="http://schemas.microsoft.com/office/powerpoint/2010/main" val="11703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98</Words>
  <Application>Microsoft Office PowerPoint</Application>
  <PresentationFormat>화면 슬라이드 쇼(4:3)</PresentationFormat>
  <Paragraphs>64</Paragraphs>
  <Slides>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7" baseType="lpstr">
      <vt:lpstr>굴림</vt:lpstr>
      <vt:lpstr>Arial</vt:lpstr>
      <vt:lpstr>맑은 고딕</vt:lpstr>
      <vt:lpstr>08서울한강체 L</vt:lpstr>
      <vt:lpstr>Adobe 고딕 Std B</vt:lpstr>
      <vt:lpstr>10X10 Bold</vt:lpstr>
      <vt:lpstr>HY엽서L</vt:lpstr>
      <vt:lpstr>휴먼편지체</vt:lpstr>
      <vt:lpstr>뫼비우스 Regular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ATIV</cp:lastModifiedBy>
  <cp:revision>33</cp:revision>
  <dcterms:created xsi:type="dcterms:W3CDTF">2013-01-14T13:07:12Z</dcterms:created>
  <dcterms:modified xsi:type="dcterms:W3CDTF">2016-03-14T15:55:33Z</dcterms:modified>
</cp:coreProperties>
</file>