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304" r:id="rId4"/>
    <p:sldId id="303" r:id="rId5"/>
    <p:sldId id="276" r:id="rId6"/>
    <p:sldId id="305" r:id="rId7"/>
    <p:sldId id="306" r:id="rId8"/>
    <p:sldId id="307" r:id="rId9"/>
    <p:sldId id="308" r:id="rId10"/>
    <p:sldId id="271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F7C8E-E6B0-44AA-8261-F053F77A419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A8F6A-6FCA-46D4-881D-DC0ED0F19B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59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피피티의 목차는 저희 팀과 기획의도 그리고 구현 목표와 현재 저희 팀의 진행단계를 말씀드리겠습니다.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8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팀이름</a:t>
            </a:r>
            <a:r>
              <a:rPr lang="ko-KR" altLang="en-US" dirty="0" smtClean="0"/>
              <a:t> 눈치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마트 카트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ko-KR" altLang="en-US" smtClean="0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04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ko-KR" altLang="en-US" smtClean="0"/>
              <a:pPr lvl="0">
                <a:defRPr lang="ko-KR" altLang="en-US"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49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팀이름</a:t>
            </a:r>
            <a:r>
              <a:rPr lang="ko-KR" altLang="en-US" dirty="0" smtClean="0"/>
              <a:t> 눈치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마트 카트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ko-KR" altLang="en-US" smtClean="0"/>
              <a:pPr lvl="0">
                <a:defRPr lang="ko-KR" altLang="en-US"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35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팀이름</a:t>
            </a:r>
            <a:r>
              <a:rPr lang="ko-KR" altLang="en-US" dirty="0" smtClean="0"/>
              <a:t> 눈치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마트 카트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ko-KR" altLang="en-US" smtClean="0"/>
              <a:pPr lvl="0">
                <a:defRPr lang="ko-KR" altLang="en-US"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404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팀이름</a:t>
            </a:r>
            <a:r>
              <a:rPr lang="ko-KR" altLang="en-US" dirty="0" smtClean="0"/>
              <a:t> 눈치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마트 카트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ko-KR" altLang="en-US" smtClean="0"/>
              <a:pPr lvl="0">
                <a:defRPr lang="ko-KR" altLang="en-US"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63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팀이름</a:t>
            </a:r>
            <a:r>
              <a:rPr lang="ko-KR" altLang="en-US" dirty="0" smtClean="0"/>
              <a:t> 눈치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마트 카트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ko-KR" altLang="en-US" smtClean="0"/>
              <a:pPr lvl="0">
                <a:defRPr lang="ko-KR" altLang="en-US"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78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82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0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56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25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81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10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98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35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4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36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14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8593C-8F0E-4FE1-B5C6-C3F864BF0F4E}" type="datetimeFigureOut">
              <a:rPr lang="ko-KR" altLang="en-US" smtClean="0"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C426-704A-4F37-B1DE-DD91569209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70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16385" y="2224524"/>
            <a:ext cx="8637239" cy="1887797"/>
            <a:chOff x="1996065" y="2549558"/>
            <a:chExt cx="8228338" cy="699471"/>
          </a:xfrm>
        </p:grpSpPr>
        <p:sp>
          <p:nvSpPr>
            <p:cNvPr id="5" name="TextBox 4"/>
            <p:cNvSpPr txBox="1"/>
            <p:nvPr/>
          </p:nvSpPr>
          <p:spPr>
            <a:xfrm>
              <a:off x="1996065" y="2784370"/>
              <a:ext cx="5475248" cy="464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 lang="ko-KR" altLang="en-US"/>
              </a:pPr>
              <a:r>
                <a:rPr lang="en-US" altLang="ko-KR" sz="2000" dirty="0">
                  <a:solidFill>
                    <a:srgbClr val="939BA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This is presentation 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>
                <a:defRPr lang="ko-KR" altLang="en-US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About 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Team Introduction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38585" y="2549558"/>
              <a:ext cx="2585818" cy="565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defRPr lang="ko-KR" altLang="en-US"/>
              </a:pPr>
              <a:endParaRPr lang="en-US" altLang="ko-KR" sz="50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78493" y="2800325"/>
              <a:ext cx="2340793" cy="262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4000" b="1" spc="-375" dirty="0" smtClean="0">
                  <a:solidFill>
                    <a:srgbClr val="00B0F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Cart Rider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239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520256" y="4797458"/>
            <a:ext cx="6795867" cy="892251"/>
            <a:chOff x="7638585" y="2549558"/>
            <a:chExt cx="2585818" cy="892251"/>
          </a:xfrm>
        </p:grpSpPr>
        <p:sp>
          <p:nvSpPr>
            <p:cNvPr id="6" name="TextBox 5"/>
            <p:cNvSpPr txBox="1"/>
            <p:nvPr/>
          </p:nvSpPr>
          <p:spPr>
            <a:xfrm>
              <a:off x="7638585" y="2549558"/>
              <a:ext cx="2585818" cy="848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defRPr lang="ko-KR" altLang="en-US"/>
              </a:pPr>
              <a:endParaRPr lang="en-US" altLang="ko-KR" sz="50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나눔고딕 ExtraBold"/>
                <a:ea typeface="나눔고딕 ExtraBold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1880" y="2780089"/>
              <a:ext cx="1934540" cy="66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 lang="ko-KR" altLang="en-US"/>
              </a:pPr>
              <a:r>
                <a:rPr lang="en-US" altLang="ko-KR" sz="3700" b="1" spc="-375" dirty="0" smtClean="0">
                  <a:solidFill>
                    <a:srgbClr val="00B0F0"/>
                  </a:solidFill>
                  <a:latin typeface="HU바위꽃170"/>
                  <a:ea typeface="HU바위꽃170"/>
                </a:rPr>
                <a:t>Thank You !</a:t>
              </a:r>
              <a:endParaRPr lang="ko-KR" altLang="en-US" sz="3700" b="1" spc="-375" dirty="0">
                <a:solidFill>
                  <a:srgbClr val="00B0F0"/>
                </a:solidFill>
                <a:latin typeface="HU바위꽃170"/>
                <a:ea typeface="HU바위꽃170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13" y="2085849"/>
            <a:ext cx="5055752" cy="23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4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68728" y="1504521"/>
            <a:ext cx="10091457" cy="2622183"/>
            <a:chOff x="-161288" y="1923284"/>
            <a:chExt cx="10091457" cy="2622183"/>
          </a:xfrm>
          <a:noFill/>
        </p:grpSpPr>
        <p:sp>
          <p:nvSpPr>
            <p:cNvPr id="11" name="타원 10"/>
            <p:cNvSpPr/>
            <p:nvPr/>
          </p:nvSpPr>
          <p:spPr>
            <a:xfrm>
              <a:off x="6035352" y="3724642"/>
              <a:ext cx="154800" cy="15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6112752" y="3381034"/>
              <a:ext cx="0" cy="300921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6112752" y="3929653"/>
              <a:ext cx="0" cy="300921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-161288" y="1923284"/>
              <a:ext cx="51511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defRPr lang="ko-KR" altLang="en-US"/>
              </a:pPr>
              <a:r>
                <a:rPr lang="en-US" altLang="ko-KR" sz="3600" b="1" dirty="0" smtClean="0">
                  <a:ln w="12700" cap="flat" cmpd="sng" algn="ctr">
                    <a:solidFill>
                      <a:schemeClr val="accent3">
                        <a:shade val="20000"/>
                      </a:schemeClr>
                    </a:solidFill>
                    <a:prstDash val="solid"/>
                    <a:miter/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Cart Rider</a:t>
              </a:r>
              <a:endParaRPr lang="en-US" altLang="ko-KR" sz="3600" b="1" dirty="0">
                <a:ln w="12700" cap="flat" cmpd="sng" algn="ctr">
                  <a:solidFill>
                    <a:schemeClr val="accent3">
                      <a:shade val="20000"/>
                    </a:schemeClr>
                  </a:solidFill>
                  <a:prstDash val="solid"/>
                  <a:miter/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8" name="직선 연결선 27"/>
            <p:cNvCxnSpPr/>
            <p:nvPr/>
          </p:nvCxnSpPr>
          <p:spPr>
            <a:xfrm>
              <a:off x="6112752" y="2787613"/>
              <a:ext cx="0" cy="300921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314772" y="4176135"/>
              <a:ext cx="36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b="1" dirty="0" smtClean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구현</a:t>
              </a:r>
              <a:endParaRPr lang="ko-KR" altLang="en-US" b="1" dirty="0">
                <a:solidFill>
                  <a:srgbClr val="929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21" name="타원 20"/>
          <p:cNvSpPr/>
          <p:nvPr/>
        </p:nvSpPr>
        <p:spPr>
          <a:xfrm>
            <a:off x="6665370" y="3860161"/>
            <a:ext cx="154800" cy="15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6742770" y="4065172"/>
            <a:ext cx="0" cy="300921"/>
          </a:xfrm>
          <a:prstGeom prst="lin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/>
          <p:cNvSpPr/>
          <p:nvPr/>
        </p:nvSpPr>
        <p:spPr>
          <a:xfrm>
            <a:off x="6665370" y="2720605"/>
            <a:ext cx="154800" cy="15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44787" y="3198613"/>
            <a:ext cx="36153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 smtClean="0">
                <a:solidFill>
                  <a:srgbClr val="929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Idea</a:t>
            </a:r>
            <a:endParaRPr lang="ko-KR" altLang="en-US" b="1" dirty="0">
              <a:solidFill>
                <a:srgbClr val="92929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4786" y="2613339"/>
            <a:ext cx="36153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 dirty="0" smtClean="0">
                <a:solidFill>
                  <a:srgbClr val="929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설계 목적</a:t>
            </a:r>
            <a:endParaRPr lang="ko-KR" altLang="en-US" b="1" dirty="0">
              <a:solidFill>
                <a:srgbClr val="92929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6685652" y="4423004"/>
            <a:ext cx="154800" cy="15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4785" y="4316131"/>
            <a:ext cx="36153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 dirty="0" smtClean="0">
                <a:solidFill>
                  <a:srgbClr val="929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시연</a:t>
            </a:r>
            <a:endParaRPr lang="ko-KR" altLang="en-US" b="1" dirty="0">
              <a:solidFill>
                <a:srgbClr val="92929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746685" y="4685463"/>
            <a:ext cx="0" cy="300921"/>
          </a:xfrm>
          <a:prstGeom prst="lin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6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617594" y="624759"/>
            <a:ext cx="6956812" cy="646331"/>
            <a:chOff x="2617594" y="670155"/>
            <a:chExt cx="6956812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2617594" y="670155"/>
              <a:ext cx="69568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설계 </a:t>
              </a:r>
              <a:r>
                <a:rPr lang="ko-KR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목적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5120640" y="1283065"/>
              <a:ext cx="1956816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22660" y="1759291"/>
            <a:ext cx="3184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  <a:defRPr lang="ko-KR" altLang="en-US"/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>마트카트의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>문제점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909" y="2693160"/>
            <a:ext cx="47338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lang="ko-KR" altLang="en-US"/>
            </a:pPr>
            <a:r>
              <a:rPr lang="ko-KR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>카트의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> 무게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/>
            </a:r>
            <a:b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</a:b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바른고딕" panose="020B0603020101020101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defRPr lang="ko-KR" altLang="en-US"/>
            </a:pPr>
            <a:r>
              <a:rPr lang="ko-KR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>마트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ko-KR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>카트의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> 충돌로 인한 사고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/>
            </a:r>
            <a:b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</a:b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바른고딕" panose="020B0603020101020101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defRPr lang="ko-KR" altLang="en-US"/>
            </a:pP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>마트 카트의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바른고딕" panose="020B0603020101020101" pitchFamily="50" charset="-127"/>
              </a:rPr>
              <a:t>도난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바른고딕" panose="020B0603020101020101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20" y="1563348"/>
            <a:ext cx="4448822" cy="454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909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448049" y="640269"/>
            <a:ext cx="3464724" cy="646331"/>
            <a:chOff x="4371471" y="685665"/>
            <a:chExt cx="3464724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5527119" y="685665"/>
              <a:ext cx="11534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Idea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4371471" y="1283065"/>
              <a:ext cx="346472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4" y="2029303"/>
            <a:ext cx="2200582" cy="201958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09" y="595273"/>
            <a:ext cx="1854776" cy="176046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/>
          <a:stretch/>
        </p:blipFill>
        <p:spPr>
          <a:xfrm>
            <a:off x="5028167" y="2443455"/>
            <a:ext cx="3517891" cy="218718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74" y="4879174"/>
            <a:ext cx="1292257" cy="124610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66" y="4866633"/>
            <a:ext cx="1283413" cy="124610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80" y="5051136"/>
            <a:ext cx="1564229" cy="93568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5154">
            <a:off x="3318516" y="2897978"/>
            <a:ext cx="1543286" cy="127054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9993">
            <a:off x="8843860" y="2243592"/>
            <a:ext cx="1543286" cy="1270546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52" y="2284016"/>
            <a:ext cx="1704624" cy="46245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28" y="1804544"/>
            <a:ext cx="1704624" cy="462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154" y="4823208"/>
            <a:ext cx="2415174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 err="1" smtClean="0"/>
              <a:t>자이로</a:t>
            </a:r>
            <a:r>
              <a:rPr lang="ko-KR" altLang="en-US" dirty="0" smtClean="0"/>
              <a:t> </a:t>
            </a:r>
            <a:r>
              <a:rPr lang="ko-KR" altLang="en-US" dirty="0" smtClean="0"/>
              <a:t>센서 </a:t>
            </a:r>
            <a:r>
              <a:rPr lang="en-US" altLang="ko-KR" dirty="0" smtClean="0"/>
              <a:t>API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Bluetooth </a:t>
            </a:r>
            <a:r>
              <a:rPr lang="ko-KR" altLang="en-US" dirty="0" smtClean="0"/>
              <a:t>통신</a:t>
            </a:r>
            <a:endParaRPr lang="en-US" altLang="ko-KR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893275" y="1884000"/>
            <a:ext cx="2372676" cy="23371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4685184" y="4807098"/>
            <a:ext cx="3064934" cy="14865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97554" y="4975608"/>
            <a:ext cx="2415174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PWM </a:t>
            </a:r>
            <a:r>
              <a:rPr lang="ko-KR" altLang="en-US" dirty="0" smtClean="0"/>
              <a:t>제어</a:t>
            </a:r>
            <a:endParaRPr lang="en-US" altLang="ko-KR" dirty="0" smtClean="0"/>
          </a:p>
        </p:txBody>
      </p:sp>
      <p:sp>
        <p:nvSpPr>
          <p:cNvPr id="33" name="직사각형 32"/>
          <p:cNvSpPr/>
          <p:nvPr/>
        </p:nvSpPr>
        <p:spPr>
          <a:xfrm>
            <a:off x="8431263" y="4955016"/>
            <a:ext cx="1590546" cy="10846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49954" y="5128008"/>
            <a:ext cx="2415174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 smtClean="0"/>
              <a:t>초음파 센서</a:t>
            </a:r>
            <a:endParaRPr lang="en-US" altLang="ko-KR" dirty="0" smtClean="0"/>
          </a:p>
        </p:txBody>
      </p:sp>
      <p:sp>
        <p:nvSpPr>
          <p:cNvPr id="35" name="직사각형 34"/>
          <p:cNvSpPr/>
          <p:nvPr/>
        </p:nvSpPr>
        <p:spPr>
          <a:xfrm>
            <a:off x="3265128" y="520788"/>
            <a:ext cx="8739030" cy="40704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02354" y="5280408"/>
            <a:ext cx="2413284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Beacon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510602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778932" y="303977"/>
            <a:ext cx="4293546" cy="646331"/>
            <a:chOff x="3862454" y="636734"/>
            <a:chExt cx="4498848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4279466" y="636734"/>
              <a:ext cx="36648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Soft Ware - App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3862454" y="1283065"/>
              <a:ext cx="449884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397"/>
            <a:ext cx="2990852" cy="53170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31" y="1041397"/>
            <a:ext cx="2990852" cy="531707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62" y="1041397"/>
            <a:ext cx="2990852" cy="531707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49" y="1041398"/>
            <a:ext cx="2990851" cy="53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74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778932" y="303977"/>
            <a:ext cx="4293546" cy="646331"/>
            <a:chOff x="3862454" y="636734"/>
            <a:chExt cx="4498848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4279466" y="636734"/>
              <a:ext cx="36648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Soft Ware - App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3862454" y="1283065"/>
              <a:ext cx="449884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64" y="1026341"/>
            <a:ext cx="3056468" cy="543372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1026342"/>
            <a:ext cx="3056468" cy="54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778931" y="303977"/>
            <a:ext cx="5222857" cy="646331"/>
            <a:chOff x="3862454" y="636734"/>
            <a:chExt cx="4498848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4279465" y="636734"/>
              <a:ext cx="39580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Hard Ware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3862454" y="1283065"/>
              <a:ext cx="449884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6248" y="462987"/>
            <a:ext cx="3021271" cy="432564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93" y="3681171"/>
            <a:ext cx="3892179" cy="291913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50" y="4301311"/>
            <a:ext cx="3309167" cy="24818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00" y="303977"/>
            <a:ext cx="4073214" cy="30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76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778931" y="303977"/>
            <a:ext cx="5222857" cy="646331"/>
            <a:chOff x="3862454" y="636734"/>
            <a:chExt cx="4498848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4279465" y="636734"/>
              <a:ext cx="39580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Hard </a:t>
              </a:r>
              <a:r>
                <a:rPr lang="en-US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Ware </a:t>
              </a:r>
              <a:r>
                <a:rPr lang="en-US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– Pin Map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3862454" y="1283065"/>
              <a:ext cx="449884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67" y="1519932"/>
            <a:ext cx="3889585" cy="438340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09" y="627142"/>
            <a:ext cx="4822354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37508" y="2692112"/>
            <a:ext cx="5084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8000" b="1" spc="-375" dirty="0" smtClean="0">
                <a:solidFill>
                  <a:srgbClr val="00B0F0"/>
                </a:solidFill>
                <a:latin typeface="HU바위꽃170"/>
                <a:ea typeface="HU바위꽃170"/>
              </a:rPr>
              <a:t>시 연</a:t>
            </a:r>
            <a:endParaRPr lang="ko-KR" altLang="en-US" sz="8000" b="1" spc="-375" dirty="0">
              <a:solidFill>
                <a:srgbClr val="00B0F0"/>
              </a:solidFill>
              <a:latin typeface="HU바위꽃170"/>
              <a:ea typeface="HU바위꽃170"/>
            </a:endParaRPr>
          </a:p>
        </p:txBody>
      </p:sp>
    </p:spTree>
    <p:extLst>
      <p:ext uri="{BB962C8B-B14F-4D97-AF65-F5344CB8AC3E}">
        <p14:creationId xmlns:p14="http://schemas.microsoft.com/office/powerpoint/2010/main" val="241250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104</Words>
  <Application>Microsoft Office PowerPoint</Application>
  <PresentationFormat>와이드스크린</PresentationFormat>
  <Paragraphs>45</Paragraphs>
  <Slides>10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HU바위꽃170</vt:lpstr>
      <vt:lpstr>나눔고딕 ExtraBold</vt:lpstr>
      <vt:lpstr>나눔바른고딕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 BoYoon</dc:creator>
  <cp:lastModifiedBy>lkwangh</cp:lastModifiedBy>
  <cp:revision>49</cp:revision>
  <dcterms:created xsi:type="dcterms:W3CDTF">2016-05-23T13:33:28Z</dcterms:created>
  <dcterms:modified xsi:type="dcterms:W3CDTF">2016-12-13T23:18:25Z</dcterms:modified>
</cp:coreProperties>
</file>