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78" r:id="rId18"/>
    <p:sldId id="277" r:id="rId19"/>
    <p:sldId id="274" r:id="rId20"/>
    <p:sldId id="273" r:id="rId21"/>
    <p:sldId id="275" r:id="rId22"/>
    <p:sldId id="276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BE700F6-4296-4639-8783-905E3DB1DBDF}" type="datetimeFigureOut">
              <a:rPr lang="ko-KR" altLang="en-US" smtClean="0"/>
              <a:t>2017-04-17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811D740-BD3C-4AAC-A4FF-7FB951197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49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00F6-4296-4639-8783-905E3DB1DBDF}" type="datetimeFigureOut">
              <a:rPr lang="ko-KR" altLang="en-US" smtClean="0"/>
              <a:t>2017-04-17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D740-BD3C-4AAC-A4FF-7FB951197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8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BE700F6-4296-4639-8783-905E3DB1DBDF}" type="datetimeFigureOut">
              <a:rPr lang="ko-KR" altLang="en-US" smtClean="0"/>
              <a:t>2017-04-17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811D740-BD3C-4AAC-A4FF-7FB951197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01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BE700F6-4296-4639-8783-905E3DB1DBDF}" type="datetimeFigureOut">
              <a:rPr lang="ko-KR" altLang="en-US" smtClean="0"/>
              <a:t>2017-04-17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811D740-BD3C-4AAC-A4FF-7FB9511970E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2786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BE700F6-4296-4639-8783-905E3DB1DBDF}" type="datetimeFigureOut">
              <a:rPr lang="ko-KR" altLang="en-US" smtClean="0"/>
              <a:t>2017-04-17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811D740-BD3C-4AAC-A4FF-7FB951197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36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00F6-4296-4639-8783-905E3DB1DBDF}" type="datetimeFigureOut">
              <a:rPr lang="ko-KR" altLang="en-US" smtClean="0"/>
              <a:t>2017-04-17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D740-BD3C-4AAC-A4FF-7FB951197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949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00F6-4296-4639-8783-905E3DB1DBDF}" type="datetimeFigureOut">
              <a:rPr lang="ko-KR" altLang="en-US" smtClean="0"/>
              <a:t>2017-04-17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D740-BD3C-4AAC-A4FF-7FB951197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862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00F6-4296-4639-8783-905E3DB1DBDF}" type="datetimeFigureOut">
              <a:rPr lang="ko-KR" altLang="en-US" smtClean="0"/>
              <a:t>2017-04-17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D740-BD3C-4AAC-A4FF-7FB951197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147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BE700F6-4296-4639-8783-905E3DB1DBDF}" type="datetimeFigureOut">
              <a:rPr lang="ko-KR" altLang="en-US" smtClean="0"/>
              <a:t>2017-04-17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811D740-BD3C-4AAC-A4FF-7FB951197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40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00F6-4296-4639-8783-905E3DB1DBDF}" type="datetimeFigureOut">
              <a:rPr lang="ko-KR" altLang="en-US" smtClean="0"/>
              <a:t>2017-04-17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D740-BD3C-4AAC-A4FF-7FB951197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64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BE700F6-4296-4639-8783-905E3DB1DBDF}" type="datetimeFigureOut">
              <a:rPr lang="ko-KR" altLang="en-US" smtClean="0"/>
              <a:t>2017-04-17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811D740-BD3C-4AAC-A4FF-7FB951197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15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00F6-4296-4639-8783-905E3DB1DBDF}" type="datetimeFigureOut">
              <a:rPr lang="ko-KR" altLang="en-US" smtClean="0"/>
              <a:t>2017-04-17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D740-BD3C-4AAC-A4FF-7FB951197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852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00F6-4296-4639-8783-905E3DB1DBDF}" type="datetimeFigureOut">
              <a:rPr lang="ko-KR" altLang="en-US" smtClean="0"/>
              <a:t>2017-04-17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D740-BD3C-4AAC-A4FF-7FB951197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45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00F6-4296-4639-8783-905E3DB1DBDF}" type="datetimeFigureOut">
              <a:rPr lang="ko-KR" altLang="en-US" smtClean="0"/>
              <a:t>2017-04-17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D740-BD3C-4AAC-A4FF-7FB951197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9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00F6-4296-4639-8783-905E3DB1DBDF}" type="datetimeFigureOut">
              <a:rPr lang="ko-KR" altLang="en-US" smtClean="0"/>
              <a:t>2017-04-17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D740-BD3C-4AAC-A4FF-7FB951197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9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00F6-4296-4639-8783-905E3DB1DBDF}" type="datetimeFigureOut">
              <a:rPr lang="ko-KR" altLang="en-US" smtClean="0"/>
              <a:t>2017-04-17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D740-BD3C-4AAC-A4FF-7FB951197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2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00F6-4296-4639-8783-905E3DB1DBDF}" type="datetimeFigureOut">
              <a:rPr lang="ko-KR" altLang="en-US" smtClean="0"/>
              <a:t>2017-04-17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D740-BD3C-4AAC-A4FF-7FB951197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9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700F6-4296-4639-8783-905E3DB1DBDF}" type="datetimeFigureOut">
              <a:rPr lang="ko-KR" altLang="en-US" smtClean="0"/>
              <a:t>2017-04-17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1D740-BD3C-4AAC-A4FF-7FB9511970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9927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1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/>
              <a:t>Opencv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32121847 </a:t>
            </a:r>
            <a:r>
              <a:rPr lang="ko-KR" altLang="en-US" dirty="0"/>
              <a:t>이민권</a:t>
            </a:r>
          </a:p>
        </p:txBody>
      </p:sp>
    </p:spTree>
    <p:extLst>
      <p:ext uri="{BB962C8B-B14F-4D97-AF65-F5344CB8AC3E}">
        <p14:creationId xmlns:p14="http://schemas.microsoft.com/office/powerpoint/2010/main" val="1679518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OPENCV </a:t>
            </a:r>
            <a:r>
              <a:rPr lang="ko-KR" altLang="en-US" dirty="0"/>
              <a:t>입출력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/>
              <a:t>import cv2</a:t>
            </a:r>
          </a:p>
          <a:p>
            <a:pPr marL="0" indent="0">
              <a:buNone/>
            </a:pPr>
            <a:r>
              <a:rPr lang="en-US" altLang="ko-KR" dirty="0"/>
              <a:t>from </a:t>
            </a:r>
            <a:r>
              <a:rPr lang="en-US" altLang="ko-KR" dirty="0" err="1"/>
              <a:t>matplotlib</a:t>
            </a:r>
            <a:r>
              <a:rPr lang="en-US" altLang="ko-KR" dirty="0"/>
              <a:t> import </a:t>
            </a:r>
            <a:r>
              <a:rPr lang="en-US" altLang="ko-KR" dirty="0" err="1"/>
              <a:t>pyplot</a:t>
            </a:r>
            <a:r>
              <a:rPr lang="en-US" altLang="ko-KR" dirty="0"/>
              <a:t> as </a:t>
            </a:r>
            <a:r>
              <a:rPr lang="en-US" altLang="ko-KR" dirty="0" err="1"/>
              <a:t>plt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err="1"/>
              <a:t>img</a:t>
            </a:r>
            <a:r>
              <a:rPr lang="en-US" altLang="ko-KR" dirty="0"/>
              <a:t> = cv2.imread('Cat.png',1)</a:t>
            </a:r>
          </a:p>
          <a:p>
            <a:pPr marL="0" indent="0">
              <a:buNone/>
            </a:pPr>
            <a:r>
              <a:rPr lang="en-US" altLang="ko-KR" dirty="0" err="1"/>
              <a:t>plt.subplot</a:t>
            </a:r>
            <a:r>
              <a:rPr lang="en-US" altLang="ko-KR" dirty="0"/>
              <a:t>(121),</a:t>
            </a:r>
            <a:r>
              <a:rPr lang="en-US" altLang="ko-KR" dirty="0" err="1"/>
              <a:t>plt.imshow</a:t>
            </a:r>
            <a:r>
              <a:rPr lang="en-US" altLang="ko-KR" dirty="0"/>
              <a:t>(</a:t>
            </a:r>
            <a:r>
              <a:rPr lang="en-US" altLang="ko-KR" dirty="0" err="1"/>
              <a:t>img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en-US" altLang="ko-KR" dirty="0" err="1"/>
              <a:t>plt.subplot</a:t>
            </a:r>
            <a:r>
              <a:rPr lang="en-US" altLang="ko-KR" dirty="0"/>
              <a:t>(122),</a:t>
            </a:r>
            <a:r>
              <a:rPr lang="en-US" altLang="ko-KR" dirty="0" err="1"/>
              <a:t>plt.imshow</a:t>
            </a:r>
            <a:r>
              <a:rPr lang="en-US" altLang="ko-KR" dirty="0"/>
              <a:t>(cv2.cvtColor(</a:t>
            </a:r>
            <a:r>
              <a:rPr lang="en-US" altLang="ko-KR" dirty="0" err="1"/>
              <a:t>img</a:t>
            </a:r>
            <a:r>
              <a:rPr lang="en-US" altLang="ko-KR" dirty="0"/>
              <a:t>, cv2.COLOR_BGR2RGB))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cv2.imshow('Cat',</a:t>
            </a:r>
            <a:r>
              <a:rPr lang="en-US" altLang="ko-KR" dirty="0" err="1"/>
              <a:t>img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en-US" altLang="ko-KR" dirty="0" err="1"/>
              <a:t>plt.show</a:t>
            </a:r>
            <a:r>
              <a:rPr lang="en-US" altLang="ko-KR" dirty="0"/>
              <a:t>()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cv2.waitKey(0)</a:t>
            </a:r>
          </a:p>
          <a:p>
            <a:pPr marL="0" indent="0">
              <a:buNone/>
            </a:pPr>
            <a:r>
              <a:rPr lang="en-US" altLang="ko-KR" dirty="0"/>
              <a:t>cv2.destroyAllWindows()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4318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OPENCV</a:t>
            </a:r>
            <a:r>
              <a:rPr lang="ko-KR" altLang="en-US" dirty="0"/>
              <a:t> 입출력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69073"/>
            <a:ext cx="10820400" cy="387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34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Opencv</a:t>
            </a:r>
            <a:r>
              <a:rPr lang="ko-KR" altLang="en-US" dirty="0"/>
              <a:t> 히스토그램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이미지의 밝기 분포를 나타내는 그래프</a:t>
            </a:r>
            <a:endParaRPr lang="en-US" altLang="ko-KR" dirty="0"/>
          </a:p>
          <a:p>
            <a:r>
              <a:rPr lang="ko-KR" altLang="en-US" dirty="0"/>
              <a:t>이미지 데이터 값의 노출 레벨 분포와 전체적인 밝기를 표시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087" y="3332610"/>
            <a:ext cx="46958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13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Opencv</a:t>
            </a:r>
            <a:r>
              <a:rPr lang="ko-KR" altLang="en-US" dirty="0"/>
              <a:t> 히스토그램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calcHist</a:t>
            </a:r>
            <a:r>
              <a:rPr lang="en-US" altLang="ko-KR" dirty="0"/>
              <a:t>() </a:t>
            </a:r>
            <a:r>
              <a:rPr lang="ko-KR" altLang="en-US" dirty="0"/>
              <a:t>사용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cv2.calcHist(images, channels, mask, </a:t>
            </a:r>
            <a:r>
              <a:rPr lang="en-US" altLang="ko-KR" dirty="0" err="1"/>
              <a:t>histSize</a:t>
            </a:r>
            <a:r>
              <a:rPr lang="en-US" altLang="ko-KR" dirty="0"/>
              <a:t>, ranges[, </a:t>
            </a:r>
            <a:r>
              <a:rPr lang="en-US" altLang="ko-KR" dirty="0" err="1"/>
              <a:t>hist</a:t>
            </a:r>
            <a:r>
              <a:rPr lang="en-US" altLang="ko-KR" dirty="0"/>
              <a:t>[, accumulate]])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히스토그램 출력을 위해 </a:t>
            </a:r>
            <a:r>
              <a:rPr lang="en-US" altLang="ko-KR" dirty="0"/>
              <a:t>plot() </a:t>
            </a:r>
            <a:r>
              <a:rPr lang="ko-KR" altLang="en-US" dirty="0"/>
              <a:t>사용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err="1"/>
              <a:t>matplotlib.pyplot.plot</a:t>
            </a:r>
            <a:r>
              <a:rPr lang="en-US" altLang="ko-KR" dirty="0"/>
              <a:t>(*</a:t>
            </a:r>
            <a:r>
              <a:rPr lang="en-US" altLang="ko-KR" dirty="0" err="1"/>
              <a:t>args</a:t>
            </a:r>
            <a:r>
              <a:rPr lang="en-US" altLang="ko-KR" dirty="0"/>
              <a:t>, **</a:t>
            </a:r>
            <a:r>
              <a:rPr lang="en-US" altLang="ko-KR" dirty="0" err="1"/>
              <a:t>kwarg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02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Opencv</a:t>
            </a:r>
            <a:r>
              <a:rPr lang="ko-KR" altLang="en-US" dirty="0"/>
              <a:t> 히스토그램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/>
              <a:t>import cv2</a:t>
            </a:r>
          </a:p>
          <a:p>
            <a:pPr marL="0" indent="0">
              <a:buNone/>
            </a:pPr>
            <a:r>
              <a:rPr lang="en-US" altLang="ko-KR" dirty="0"/>
              <a:t>from </a:t>
            </a:r>
            <a:r>
              <a:rPr lang="en-US" altLang="ko-KR" dirty="0" err="1"/>
              <a:t>matplotlib</a:t>
            </a:r>
            <a:r>
              <a:rPr lang="en-US" altLang="ko-KR" dirty="0"/>
              <a:t> import </a:t>
            </a:r>
            <a:r>
              <a:rPr lang="en-US" altLang="ko-KR" dirty="0" err="1"/>
              <a:t>pyplot</a:t>
            </a:r>
            <a:r>
              <a:rPr lang="en-US" altLang="ko-KR" dirty="0"/>
              <a:t> as </a:t>
            </a:r>
            <a:r>
              <a:rPr lang="en-US" altLang="ko-KR" dirty="0" err="1"/>
              <a:t>plt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err="1"/>
              <a:t>img</a:t>
            </a:r>
            <a:r>
              <a:rPr lang="en-US" altLang="ko-KR" dirty="0"/>
              <a:t> = cv2.imread('Cat.png',1)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color = ('</a:t>
            </a:r>
            <a:r>
              <a:rPr lang="en-US" altLang="ko-KR" dirty="0" err="1"/>
              <a:t>b','g','r</a:t>
            </a:r>
            <a:r>
              <a:rPr lang="en-US" altLang="ko-KR" dirty="0"/>
              <a:t>')</a:t>
            </a:r>
          </a:p>
          <a:p>
            <a:pPr marL="0" indent="0">
              <a:buNone/>
            </a:pPr>
            <a:r>
              <a:rPr lang="en-US" altLang="ko-KR" dirty="0"/>
              <a:t>for </a:t>
            </a:r>
            <a:r>
              <a:rPr lang="en-US" altLang="ko-KR" dirty="0" err="1"/>
              <a:t>i,col</a:t>
            </a:r>
            <a:r>
              <a:rPr lang="en-US" altLang="ko-KR" dirty="0"/>
              <a:t> in enumerate(color):</a:t>
            </a:r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en-US" altLang="ko-KR" dirty="0" err="1"/>
              <a:t>histr</a:t>
            </a:r>
            <a:r>
              <a:rPr lang="en-US" altLang="ko-KR" dirty="0"/>
              <a:t> = cv2.calcHist([</a:t>
            </a:r>
            <a:r>
              <a:rPr lang="en-US" altLang="ko-KR" dirty="0" err="1"/>
              <a:t>img</a:t>
            </a:r>
            <a:r>
              <a:rPr lang="en-US" altLang="ko-KR" dirty="0"/>
              <a:t>],[</a:t>
            </a:r>
            <a:r>
              <a:rPr lang="en-US" altLang="ko-KR" dirty="0" err="1"/>
              <a:t>i</a:t>
            </a:r>
            <a:r>
              <a:rPr lang="en-US" altLang="ko-KR" dirty="0"/>
              <a:t>],None,[256],[0,256])</a:t>
            </a:r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en-US" altLang="ko-KR" dirty="0" err="1"/>
              <a:t>plt.subplot</a:t>
            </a:r>
            <a:r>
              <a:rPr lang="en-US" altLang="ko-KR" dirty="0"/>
              <a:t>(122),</a:t>
            </a:r>
            <a:r>
              <a:rPr lang="en-US" altLang="ko-KR" dirty="0" err="1"/>
              <a:t>plt.plot</a:t>
            </a:r>
            <a:r>
              <a:rPr lang="en-US" altLang="ko-KR" dirty="0"/>
              <a:t>(</a:t>
            </a:r>
            <a:r>
              <a:rPr lang="en-US" altLang="ko-KR" dirty="0" err="1"/>
              <a:t>histr,color</a:t>
            </a:r>
            <a:r>
              <a:rPr lang="en-US" altLang="ko-KR" dirty="0"/>
              <a:t> = col)</a:t>
            </a:r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en-US" altLang="ko-KR" dirty="0" err="1"/>
              <a:t>plt.xlim</a:t>
            </a:r>
            <a:r>
              <a:rPr lang="en-US" altLang="ko-KR" dirty="0"/>
              <a:t>([0,256])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err="1"/>
              <a:t>plt.subplot</a:t>
            </a:r>
            <a:r>
              <a:rPr lang="en-US" altLang="ko-KR" dirty="0"/>
              <a:t>(121),</a:t>
            </a:r>
            <a:r>
              <a:rPr lang="en-US" altLang="ko-KR" dirty="0" err="1"/>
              <a:t>plt.imshow</a:t>
            </a:r>
            <a:r>
              <a:rPr lang="en-US" altLang="ko-KR" dirty="0"/>
              <a:t>(cv2.cvtColor(</a:t>
            </a:r>
            <a:r>
              <a:rPr lang="en-US" altLang="ko-KR" dirty="0" err="1"/>
              <a:t>img</a:t>
            </a:r>
            <a:r>
              <a:rPr lang="en-US" altLang="ko-KR" dirty="0"/>
              <a:t>, cv2.COLOR_BGR2RGB))</a:t>
            </a:r>
          </a:p>
          <a:p>
            <a:pPr marL="0" indent="0">
              <a:buNone/>
            </a:pPr>
            <a:r>
              <a:rPr lang="en-US" altLang="ko-KR" dirty="0" err="1"/>
              <a:t>plt.show</a:t>
            </a:r>
            <a:r>
              <a:rPr lang="en-US" altLang="ko-KR" dirty="0"/>
              <a:t>()</a:t>
            </a:r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49582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Opencv</a:t>
            </a:r>
            <a:r>
              <a:rPr lang="ko-KR" altLang="en-US" dirty="0"/>
              <a:t> 히스토그램</a:t>
            </a: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847" y="2193925"/>
            <a:ext cx="7860306" cy="4024313"/>
          </a:xfrm>
        </p:spPr>
      </p:pic>
    </p:spTree>
    <p:extLst>
      <p:ext uri="{BB962C8B-B14F-4D97-AF65-F5344CB8AC3E}">
        <p14:creationId xmlns:p14="http://schemas.microsoft.com/office/powerpoint/2010/main" val="525291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Opencv</a:t>
            </a:r>
            <a:r>
              <a:rPr lang="ko-KR" altLang="en-US" dirty="0"/>
              <a:t> 히스토그램 </a:t>
            </a:r>
            <a:r>
              <a:rPr lang="ko-KR" altLang="en-US" dirty="0" err="1"/>
              <a:t>평활화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한쪽으로 치우친 명도 값을 조절</a:t>
            </a:r>
            <a:r>
              <a:rPr lang="en-US" altLang="ko-KR" dirty="0"/>
              <a:t> </a:t>
            </a:r>
          </a:p>
          <a:p>
            <a:r>
              <a:rPr lang="ko-KR" altLang="en-US" dirty="0"/>
              <a:t>각 픽셀의 밝기 값을 평탄하게 조정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 err="1"/>
              <a:t>equalizeHist</a:t>
            </a:r>
            <a:r>
              <a:rPr lang="en-US" altLang="ko-KR" dirty="0"/>
              <a:t>() </a:t>
            </a:r>
            <a:r>
              <a:rPr lang="ko-KR" altLang="en-US" dirty="0"/>
              <a:t>사용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cv2.equalizeHist(</a:t>
            </a:r>
            <a:r>
              <a:rPr lang="en-US" altLang="ko-KR" dirty="0" err="1"/>
              <a:t>src</a:t>
            </a:r>
            <a:r>
              <a:rPr lang="en-US" altLang="ko-KR" dirty="0"/>
              <a:t>[, </a:t>
            </a:r>
            <a:r>
              <a:rPr lang="en-US" altLang="ko-KR" dirty="0" err="1"/>
              <a:t>dst</a:t>
            </a:r>
            <a:r>
              <a:rPr lang="en-US" altLang="ko-KR" dirty="0"/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3227829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Opencv</a:t>
            </a:r>
            <a:r>
              <a:rPr lang="ko-KR" altLang="en-US" dirty="0"/>
              <a:t> 히스토그램 </a:t>
            </a:r>
            <a:r>
              <a:rPr lang="ko-KR" altLang="en-US" dirty="0" err="1"/>
              <a:t>평활화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ko-KR" dirty="0"/>
              <a:t>import cv2</a:t>
            </a:r>
          </a:p>
          <a:p>
            <a:pPr marL="0" indent="0">
              <a:buNone/>
            </a:pPr>
            <a:r>
              <a:rPr lang="en-US" altLang="ko-KR" dirty="0"/>
              <a:t>from </a:t>
            </a:r>
            <a:r>
              <a:rPr lang="en-US" altLang="ko-KR" dirty="0" err="1"/>
              <a:t>matplotlib</a:t>
            </a:r>
            <a:r>
              <a:rPr lang="en-US" altLang="ko-KR" dirty="0"/>
              <a:t> import </a:t>
            </a:r>
            <a:r>
              <a:rPr lang="en-US" altLang="ko-KR" dirty="0" err="1"/>
              <a:t>pyplot</a:t>
            </a:r>
            <a:r>
              <a:rPr lang="en-US" altLang="ko-KR" dirty="0"/>
              <a:t> as </a:t>
            </a:r>
            <a:r>
              <a:rPr lang="en-US" altLang="ko-KR" dirty="0" err="1"/>
              <a:t>plt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err="1"/>
              <a:t>img</a:t>
            </a:r>
            <a:r>
              <a:rPr lang="en-US" altLang="ko-KR" dirty="0"/>
              <a:t> = cv2.imread('Cat.png',0)</a:t>
            </a:r>
          </a:p>
          <a:p>
            <a:pPr marL="0" indent="0">
              <a:buNone/>
            </a:pPr>
            <a:r>
              <a:rPr lang="en-US" altLang="ko-KR" dirty="0" err="1"/>
              <a:t>plt.subplot</a:t>
            </a:r>
            <a:r>
              <a:rPr lang="en-US" altLang="ko-KR" dirty="0"/>
              <a:t>(221),</a:t>
            </a:r>
            <a:r>
              <a:rPr lang="en-US" altLang="ko-KR" dirty="0" err="1"/>
              <a:t>plt.imshow</a:t>
            </a:r>
            <a:r>
              <a:rPr lang="en-US" altLang="ko-KR" dirty="0"/>
              <a:t>(cv2.cvtColor(</a:t>
            </a:r>
            <a:r>
              <a:rPr lang="en-US" altLang="ko-KR" dirty="0" err="1"/>
              <a:t>img</a:t>
            </a:r>
            <a:r>
              <a:rPr lang="en-US" altLang="ko-KR" dirty="0"/>
              <a:t>, cv2.COLOR_GRAY2RGB))</a:t>
            </a:r>
          </a:p>
          <a:p>
            <a:pPr marL="0" indent="0">
              <a:buNone/>
            </a:pPr>
            <a:r>
              <a:rPr lang="en-US" altLang="ko-KR" dirty="0" err="1"/>
              <a:t>histr</a:t>
            </a:r>
            <a:r>
              <a:rPr lang="en-US" altLang="ko-KR" dirty="0"/>
              <a:t> = cv2.calcHist([</a:t>
            </a:r>
            <a:r>
              <a:rPr lang="en-US" altLang="ko-KR" dirty="0" err="1"/>
              <a:t>img</a:t>
            </a:r>
            <a:r>
              <a:rPr lang="en-US" altLang="ko-KR" dirty="0"/>
              <a:t>],[0],None,[256],[0,256])</a:t>
            </a:r>
          </a:p>
          <a:p>
            <a:pPr marL="0" indent="0">
              <a:buNone/>
            </a:pPr>
            <a:r>
              <a:rPr lang="en-US" altLang="ko-KR" dirty="0" err="1"/>
              <a:t>plt.subplot</a:t>
            </a:r>
            <a:r>
              <a:rPr lang="en-US" altLang="ko-KR" dirty="0"/>
              <a:t>(222),</a:t>
            </a:r>
            <a:r>
              <a:rPr lang="en-US" altLang="ko-KR" dirty="0" err="1"/>
              <a:t>plt.plot</a:t>
            </a:r>
            <a:r>
              <a:rPr lang="en-US" altLang="ko-KR" dirty="0"/>
              <a:t>(</a:t>
            </a:r>
            <a:r>
              <a:rPr lang="en-US" altLang="ko-KR" dirty="0" err="1"/>
              <a:t>histr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en-US" altLang="ko-KR" dirty="0" err="1"/>
              <a:t>plt.xlim</a:t>
            </a:r>
            <a:r>
              <a:rPr lang="en-US" altLang="ko-KR" dirty="0"/>
              <a:t>([0,256])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img2 = cv2.equalizeHist(</a:t>
            </a:r>
            <a:r>
              <a:rPr lang="en-US" altLang="ko-KR" dirty="0" err="1"/>
              <a:t>img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en-US" altLang="ko-KR" dirty="0" err="1"/>
              <a:t>plt.subplot</a:t>
            </a:r>
            <a:r>
              <a:rPr lang="en-US" altLang="ko-KR" dirty="0"/>
              <a:t>(223),</a:t>
            </a:r>
            <a:r>
              <a:rPr lang="en-US" altLang="ko-KR" dirty="0" err="1"/>
              <a:t>plt.imshow</a:t>
            </a:r>
            <a:r>
              <a:rPr lang="en-US" altLang="ko-KR" dirty="0"/>
              <a:t>(cv2.cvtColor(img2, cv2.COLOR_GRAY2RGB))</a:t>
            </a:r>
          </a:p>
          <a:p>
            <a:pPr marL="0" indent="0">
              <a:buNone/>
            </a:pPr>
            <a:r>
              <a:rPr lang="en-US" altLang="ko-KR" dirty="0" err="1"/>
              <a:t>histr</a:t>
            </a:r>
            <a:r>
              <a:rPr lang="en-US" altLang="ko-KR" dirty="0"/>
              <a:t> = cv2.calcHist([img2],[0],None,[256],[0,256])</a:t>
            </a:r>
          </a:p>
          <a:p>
            <a:pPr marL="0" indent="0">
              <a:buNone/>
            </a:pPr>
            <a:r>
              <a:rPr lang="en-US" altLang="ko-KR" dirty="0" err="1"/>
              <a:t>plt.subplot</a:t>
            </a:r>
            <a:r>
              <a:rPr lang="en-US" altLang="ko-KR" dirty="0"/>
              <a:t>(224),</a:t>
            </a:r>
            <a:r>
              <a:rPr lang="en-US" altLang="ko-KR" dirty="0" err="1"/>
              <a:t>plt.plot</a:t>
            </a:r>
            <a:r>
              <a:rPr lang="en-US" altLang="ko-KR" dirty="0"/>
              <a:t>(</a:t>
            </a:r>
            <a:r>
              <a:rPr lang="en-US" altLang="ko-KR" dirty="0" err="1"/>
              <a:t>histr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en-US" altLang="ko-KR" dirty="0" err="1"/>
              <a:t>plt.xlim</a:t>
            </a:r>
            <a:r>
              <a:rPr lang="en-US" altLang="ko-KR" dirty="0"/>
              <a:t>([0,256])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err="1"/>
              <a:t>plt.show</a:t>
            </a:r>
            <a:r>
              <a:rPr lang="en-US" altLang="ko-KR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630957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Opencv</a:t>
            </a:r>
            <a:r>
              <a:rPr lang="ko-KR" altLang="en-US" dirty="0"/>
              <a:t> 히스토그램 </a:t>
            </a:r>
            <a:r>
              <a:rPr lang="ko-KR" altLang="en-US" dirty="0" err="1"/>
              <a:t>평활화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847" y="2193925"/>
            <a:ext cx="7860306" cy="4024313"/>
          </a:xfrm>
        </p:spPr>
      </p:pic>
    </p:spTree>
    <p:extLst>
      <p:ext uri="{BB962C8B-B14F-4D97-AF65-F5344CB8AC3E}">
        <p14:creationId xmlns:p14="http://schemas.microsoft.com/office/powerpoint/2010/main" val="3361306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OPENCV</a:t>
            </a:r>
            <a:r>
              <a:rPr lang="ko-KR" altLang="en-US" dirty="0"/>
              <a:t> 선 검출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이미지에서의 윤곽선만을 검출</a:t>
            </a:r>
            <a:endParaRPr lang="en-US" altLang="ko-KR" dirty="0"/>
          </a:p>
          <a:p>
            <a:r>
              <a:rPr lang="ko-KR" altLang="en-US" dirty="0"/>
              <a:t>다양한 방식 존재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Canny Edge Detector</a:t>
            </a:r>
            <a:r>
              <a:rPr lang="ko-KR" altLang="en-US"/>
              <a:t>을</a:t>
            </a:r>
            <a:r>
              <a:rPr lang="en-US" altLang="ko-KR"/>
              <a:t> </a:t>
            </a:r>
            <a:r>
              <a:rPr lang="ko-KR" altLang="en-US"/>
              <a:t>추상화한 </a:t>
            </a:r>
            <a:r>
              <a:rPr lang="en-US" altLang="ko-KR" dirty="0"/>
              <a:t>Canny() </a:t>
            </a:r>
            <a:r>
              <a:rPr lang="ko-KR" altLang="en-US" dirty="0"/>
              <a:t>이용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cv2.Canny(image, threshold1, threshold2[, edges[, </a:t>
            </a:r>
            <a:r>
              <a:rPr lang="en-US" altLang="ko-KR" dirty="0" err="1"/>
              <a:t>apertureSize</a:t>
            </a:r>
            <a:r>
              <a:rPr lang="en-US" altLang="ko-KR" dirty="0"/>
              <a:t>[, L2gradient]]])</a:t>
            </a:r>
          </a:p>
        </p:txBody>
      </p:sp>
    </p:spTree>
    <p:extLst>
      <p:ext uri="{BB962C8B-B14F-4D97-AF65-F5344CB8AC3E}">
        <p14:creationId xmlns:p14="http://schemas.microsoft.com/office/powerpoint/2010/main" val="262829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Computer</a:t>
            </a:r>
            <a:r>
              <a:rPr lang="ko-KR" altLang="en-US" dirty="0"/>
              <a:t> </a:t>
            </a:r>
            <a:r>
              <a:rPr lang="en-US" altLang="ko-KR" dirty="0"/>
              <a:t>Vision</a:t>
            </a:r>
          </a:p>
          <a:p>
            <a:r>
              <a:rPr lang="en-US" altLang="ko-KR" dirty="0"/>
              <a:t>OpenCV</a:t>
            </a:r>
          </a:p>
          <a:p>
            <a:r>
              <a:rPr lang="en-US" altLang="ko-KR" dirty="0"/>
              <a:t>OpenCV </a:t>
            </a:r>
            <a:r>
              <a:rPr lang="ko-KR" altLang="en-US" dirty="0"/>
              <a:t>설치</a:t>
            </a:r>
            <a:endParaRPr lang="en-US" altLang="ko-KR" dirty="0"/>
          </a:p>
          <a:p>
            <a:r>
              <a:rPr lang="en-US" altLang="ko-KR" dirty="0"/>
              <a:t>OpenCV </a:t>
            </a:r>
            <a:r>
              <a:rPr lang="ko-KR" altLang="en-US" dirty="0"/>
              <a:t>입출력</a:t>
            </a:r>
            <a:endParaRPr lang="en-US" altLang="ko-KR" dirty="0"/>
          </a:p>
          <a:p>
            <a:r>
              <a:rPr lang="en-US" altLang="ko-KR" dirty="0"/>
              <a:t>OpenCV </a:t>
            </a:r>
            <a:r>
              <a:rPr lang="ko-KR" altLang="en-US" dirty="0"/>
              <a:t>히스토그램</a:t>
            </a:r>
            <a:endParaRPr lang="en-US" altLang="ko-KR" dirty="0"/>
          </a:p>
          <a:p>
            <a:r>
              <a:rPr lang="en-US" altLang="ko-KR" dirty="0"/>
              <a:t>OpenCV</a:t>
            </a:r>
            <a:r>
              <a:rPr lang="ko-KR" altLang="en-US" dirty="0"/>
              <a:t> 히스토그램 </a:t>
            </a:r>
            <a:r>
              <a:rPr lang="ko-KR" altLang="en-US" dirty="0" err="1"/>
              <a:t>평활화</a:t>
            </a:r>
            <a:endParaRPr lang="en-US" altLang="ko-KR" dirty="0"/>
          </a:p>
          <a:p>
            <a:r>
              <a:rPr lang="en-US" altLang="ko-KR" dirty="0"/>
              <a:t>OpenCV </a:t>
            </a:r>
            <a:r>
              <a:rPr lang="ko-KR" altLang="en-US" dirty="0"/>
              <a:t>선 검출</a:t>
            </a:r>
            <a:endParaRPr lang="en-US" altLang="ko-KR" dirty="0"/>
          </a:p>
          <a:p>
            <a:r>
              <a:rPr lang="en-US" altLang="ko-KR" dirty="0"/>
              <a:t>OpenCV Feature Matching</a:t>
            </a:r>
          </a:p>
          <a:p>
            <a:r>
              <a:rPr lang="en-US" altLang="ko-KR" dirty="0"/>
              <a:t>OpenCV </a:t>
            </a:r>
            <a:r>
              <a:rPr lang="ko-KR" altLang="en-US" dirty="0"/>
              <a:t>물체 인식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29448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OPENCV</a:t>
            </a:r>
            <a:r>
              <a:rPr lang="ko-KR" altLang="en-US" dirty="0"/>
              <a:t> 선 검출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/>
              <a:t>import cv2</a:t>
            </a:r>
          </a:p>
          <a:p>
            <a:pPr marL="0" indent="0">
              <a:buNone/>
            </a:pPr>
            <a:r>
              <a:rPr lang="en-US" altLang="ko-KR" dirty="0"/>
              <a:t>from </a:t>
            </a:r>
            <a:r>
              <a:rPr lang="en-US" altLang="ko-KR" dirty="0" err="1"/>
              <a:t>matplotlib</a:t>
            </a:r>
            <a:r>
              <a:rPr lang="en-US" altLang="ko-KR" dirty="0"/>
              <a:t> import </a:t>
            </a:r>
            <a:r>
              <a:rPr lang="en-US" altLang="ko-KR" dirty="0" err="1"/>
              <a:t>pyplot</a:t>
            </a:r>
            <a:r>
              <a:rPr lang="en-US" altLang="ko-KR" dirty="0"/>
              <a:t> as </a:t>
            </a:r>
            <a:r>
              <a:rPr lang="en-US" altLang="ko-KR" dirty="0" err="1"/>
              <a:t>plt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err="1"/>
              <a:t>img</a:t>
            </a:r>
            <a:r>
              <a:rPr lang="en-US" altLang="ko-KR" dirty="0"/>
              <a:t> = cv2.imread('Cat.png',0)</a:t>
            </a:r>
          </a:p>
          <a:p>
            <a:pPr marL="0" indent="0">
              <a:buNone/>
            </a:pPr>
            <a:r>
              <a:rPr lang="en-US" altLang="ko-KR" dirty="0"/>
              <a:t>edges = cv2.Canny(img,50,200)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err="1"/>
              <a:t>plt.subplot</a:t>
            </a:r>
            <a:r>
              <a:rPr lang="en-US" altLang="ko-KR" dirty="0"/>
              <a:t>(121),</a:t>
            </a:r>
            <a:r>
              <a:rPr lang="en-US" altLang="ko-KR" dirty="0" err="1"/>
              <a:t>plt.imshow</a:t>
            </a:r>
            <a:r>
              <a:rPr lang="en-US" altLang="ko-KR" dirty="0"/>
              <a:t>(</a:t>
            </a:r>
            <a:r>
              <a:rPr lang="en-US" altLang="ko-KR" dirty="0" err="1"/>
              <a:t>img,cmap</a:t>
            </a:r>
            <a:r>
              <a:rPr lang="en-US" altLang="ko-KR" dirty="0"/>
              <a:t> = 'gray')</a:t>
            </a:r>
          </a:p>
          <a:p>
            <a:pPr marL="0" indent="0">
              <a:buNone/>
            </a:pPr>
            <a:r>
              <a:rPr lang="en-US" altLang="ko-KR" dirty="0" err="1"/>
              <a:t>plt.title</a:t>
            </a:r>
            <a:r>
              <a:rPr lang="en-US" altLang="ko-KR" dirty="0"/>
              <a:t>('Original Image')</a:t>
            </a:r>
          </a:p>
          <a:p>
            <a:pPr marL="0" indent="0">
              <a:buNone/>
            </a:pPr>
            <a:r>
              <a:rPr lang="en-US" altLang="ko-KR" dirty="0" err="1"/>
              <a:t>plt.subplot</a:t>
            </a:r>
            <a:r>
              <a:rPr lang="en-US" altLang="ko-KR" dirty="0"/>
              <a:t>(122),</a:t>
            </a:r>
            <a:r>
              <a:rPr lang="en-US" altLang="ko-KR" dirty="0" err="1"/>
              <a:t>plt.imshow</a:t>
            </a:r>
            <a:r>
              <a:rPr lang="en-US" altLang="ko-KR" dirty="0"/>
              <a:t>(</a:t>
            </a:r>
            <a:r>
              <a:rPr lang="en-US" altLang="ko-KR" dirty="0" err="1"/>
              <a:t>edges,cmap</a:t>
            </a:r>
            <a:r>
              <a:rPr lang="en-US" altLang="ko-KR" dirty="0"/>
              <a:t> = 'gray')</a:t>
            </a:r>
          </a:p>
          <a:p>
            <a:pPr marL="0" indent="0">
              <a:buNone/>
            </a:pPr>
            <a:r>
              <a:rPr lang="en-US" altLang="ko-KR" dirty="0" err="1"/>
              <a:t>plt.title</a:t>
            </a:r>
            <a:r>
              <a:rPr lang="en-US" altLang="ko-KR" dirty="0"/>
              <a:t>('Edge Image')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err="1"/>
              <a:t>plt.show</a:t>
            </a:r>
            <a:r>
              <a:rPr lang="en-US" altLang="ko-KR" dirty="0"/>
              <a:t>()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7136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OPENCV</a:t>
            </a:r>
            <a:r>
              <a:rPr lang="ko-KR" altLang="en-US" dirty="0"/>
              <a:t> 선 검출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847" y="2193925"/>
            <a:ext cx="7860306" cy="4024313"/>
          </a:xfrm>
        </p:spPr>
      </p:pic>
    </p:spTree>
    <p:extLst>
      <p:ext uri="{BB962C8B-B14F-4D97-AF65-F5344CB8AC3E}">
        <p14:creationId xmlns:p14="http://schemas.microsoft.com/office/powerpoint/2010/main" val="686493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OPENCV</a:t>
            </a:r>
            <a:r>
              <a:rPr lang="ko-KR" altLang="en-US" dirty="0"/>
              <a:t> 선 검출</a:t>
            </a: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847" y="2193925"/>
            <a:ext cx="7860306" cy="4024313"/>
          </a:xfrm>
        </p:spPr>
      </p:pic>
    </p:spTree>
    <p:extLst>
      <p:ext uri="{BB962C8B-B14F-4D97-AF65-F5344CB8AC3E}">
        <p14:creationId xmlns:p14="http://schemas.microsoft.com/office/powerpoint/2010/main" val="3878365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OPENCV</a:t>
            </a:r>
            <a:r>
              <a:rPr lang="ko-KR" altLang="en-US" dirty="0"/>
              <a:t> </a:t>
            </a:r>
            <a:r>
              <a:rPr lang="en-US" altLang="ko-KR" dirty="0"/>
              <a:t>Feature Matching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다양한 이미지 매칭 방식 중 하나</a:t>
            </a:r>
            <a:endParaRPr lang="en-US" altLang="ko-KR" dirty="0"/>
          </a:p>
          <a:p>
            <a:r>
              <a:rPr lang="ko-KR" altLang="en-US" dirty="0"/>
              <a:t>특정 방법으로 특징을 추출하여 이를 이미지 매칭에 이용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OpenCV</a:t>
            </a:r>
            <a:r>
              <a:rPr lang="ko-KR" altLang="en-US" dirty="0"/>
              <a:t>는 다양한 방식의 특징 추출 방식을 제공</a:t>
            </a:r>
            <a:endParaRPr lang="en-US" altLang="ko-KR" dirty="0"/>
          </a:p>
          <a:p>
            <a:r>
              <a:rPr lang="en-US" altLang="ko-KR" dirty="0" err="1"/>
              <a:t>detectAndCompute</a:t>
            </a:r>
            <a:r>
              <a:rPr lang="en-US" altLang="ko-KR" dirty="0"/>
              <a:t>()</a:t>
            </a:r>
            <a:r>
              <a:rPr lang="ko-KR" altLang="en-US" dirty="0"/>
              <a:t>을 이용하여 특징 추출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err="1"/>
              <a:t>detectAndCompute</a:t>
            </a:r>
            <a:r>
              <a:rPr lang="en-US" altLang="ko-KR" dirty="0"/>
              <a:t>(image, mask[, descriptors[, </a:t>
            </a:r>
            <a:r>
              <a:rPr lang="en-US" altLang="ko-KR" dirty="0" err="1"/>
              <a:t>useProvidedKeypoints</a:t>
            </a:r>
            <a:r>
              <a:rPr lang="en-US" altLang="ko-KR" dirty="0"/>
              <a:t>]])</a:t>
            </a:r>
          </a:p>
          <a:p>
            <a:r>
              <a:rPr lang="en-US" altLang="ko-KR" dirty="0"/>
              <a:t>OpenCV</a:t>
            </a:r>
            <a:r>
              <a:rPr lang="ko-KR" altLang="en-US" dirty="0"/>
              <a:t>는 몇가지 방식의 </a:t>
            </a:r>
            <a:r>
              <a:rPr lang="en-US" altLang="ko-KR" dirty="0"/>
              <a:t>match </a:t>
            </a:r>
            <a:r>
              <a:rPr lang="ko-KR" altLang="en-US" dirty="0"/>
              <a:t>방식 제공</a:t>
            </a:r>
            <a:endParaRPr lang="en-US" altLang="ko-KR" dirty="0"/>
          </a:p>
          <a:p>
            <a:r>
              <a:rPr lang="en-US" altLang="ko-KR" dirty="0"/>
              <a:t>match()</a:t>
            </a:r>
            <a:r>
              <a:rPr lang="ko-KR" altLang="en-US" dirty="0"/>
              <a:t>를 이용하여</a:t>
            </a:r>
            <a:r>
              <a:rPr lang="en-US" altLang="ko-KR" dirty="0"/>
              <a:t> </a:t>
            </a:r>
            <a:r>
              <a:rPr lang="ko-KR" altLang="en-US" dirty="0"/>
              <a:t>비교</a:t>
            </a:r>
            <a:endParaRPr lang="en-US" altLang="ko-KR" dirty="0"/>
          </a:p>
          <a:p>
            <a:r>
              <a:rPr lang="en-US" altLang="ko-KR" dirty="0"/>
              <a:t>match (</a:t>
            </a:r>
            <a:r>
              <a:rPr lang="en-US" altLang="ko-KR" dirty="0" err="1"/>
              <a:t>queryDescriptors</a:t>
            </a:r>
            <a:r>
              <a:rPr lang="en-US" altLang="ko-KR" dirty="0"/>
              <a:t>, </a:t>
            </a:r>
            <a:r>
              <a:rPr lang="en-US" altLang="ko-KR" dirty="0" err="1"/>
              <a:t>trainDescriptors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463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OPENCV</a:t>
            </a:r>
            <a:r>
              <a:rPr lang="ko-KR" altLang="en-US" dirty="0"/>
              <a:t> </a:t>
            </a:r>
            <a:r>
              <a:rPr lang="en-US" altLang="ko-KR" dirty="0"/>
              <a:t>Feature Matching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ko-KR" dirty="0"/>
              <a:t>import cv2</a:t>
            </a:r>
          </a:p>
          <a:p>
            <a:pPr marL="0" indent="0">
              <a:buNone/>
            </a:pPr>
            <a:r>
              <a:rPr lang="en-US" altLang="ko-KR" dirty="0"/>
              <a:t>from </a:t>
            </a:r>
            <a:r>
              <a:rPr lang="en-US" altLang="ko-KR" dirty="0" err="1"/>
              <a:t>matplotlib</a:t>
            </a:r>
            <a:r>
              <a:rPr lang="en-US" altLang="ko-KR" dirty="0"/>
              <a:t> import </a:t>
            </a:r>
            <a:r>
              <a:rPr lang="en-US" altLang="ko-KR" dirty="0" err="1"/>
              <a:t>pyplot</a:t>
            </a:r>
            <a:r>
              <a:rPr lang="en-US" altLang="ko-KR" dirty="0"/>
              <a:t> as </a:t>
            </a:r>
            <a:r>
              <a:rPr lang="en-US" altLang="ko-KR" dirty="0" err="1"/>
              <a:t>plt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img1 = cv2.imread('Cat.png',0)</a:t>
            </a:r>
          </a:p>
          <a:p>
            <a:pPr marL="0" indent="0">
              <a:buNone/>
            </a:pPr>
            <a:r>
              <a:rPr lang="en-US" altLang="ko-KR" dirty="0"/>
              <a:t>img2 = cv2.imread('CatTrain.png',0)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err="1"/>
              <a:t>alg</a:t>
            </a:r>
            <a:r>
              <a:rPr lang="en-US" altLang="ko-KR" dirty="0"/>
              <a:t> = cv2.BRISK_create() #Binary Robust Invariant Scalable </a:t>
            </a:r>
            <a:r>
              <a:rPr lang="en-US" altLang="ko-KR" dirty="0" err="1"/>
              <a:t>Keypoints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kp1, des1 = </a:t>
            </a:r>
            <a:r>
              <a:rPr lang="en-US" altLang="ko-KR" dirty="0" err="1"/>
              <a:t>alg.detectAndCompute</a:t>
            </a:r>
            <a:r>
              <a:rPr lang="en-US" altLang="ko-KR" dirty="0"/>
              <a:t>(img1,None)</a:t>
            </a:r>
          </a:p>
          <a:p>
            <a:pPr marL="0" indent="0">
              <a:buNone/>
            </a:pPr>
            <a:r>
              <a:rPr lang="en-US" altLang="ko-KR" dirty="0"/>
              <a:t>kp2, des2 = </a:t>
            </a:r>
            <a:r>
              <a:rPr lang="en-US" altLang="ko-KR" dirty="0" err="1"/>
              <a:t>alg.detectAndCompute</a:t>
            </a:r>
            <a:r>
              <a:rPr lang="en-US" altLang="ko-KR" dirty="0"/>
              <a:t>(img2,None)</a:t>
            </a:r>
          </a:p>
          <a:p>
            <a:pPr marL="0" indent="0">
              <a:buNone/>
            </a:pPr>
            <a:r>
              <a:rPr lang="en-US" altLang="ko-KR" dirty="0"/>
              <a:t>bf = cv2.BFMatcher()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matches = </a:t>
            </a:r>
            <a:r>
              <a:rPr lang="en-US" altLang="ko-KR" dirty="0" err="1"/>
              <a:t>bf.match</a:t>
            </a:r>
            <a:r>
              <a:rPr lang="en-US" altLang="ko-KR" dirty="0"/>
              <a:t>(des1,des2)</a:t>
            </a:r>
          </a:p>
          <a:p>
            <a:pPr marL="0" indent="0">
              <a:buNone/>
            </a:pPr>
            <a:r>
              <a:rPr lang="en-US" altLang="ko-KR" dirty="0"/>
              <a:t>matches = sorted(matches, key = lambda x:x.distance)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img3 = cv2.drawMatches(img1,kp1,img2,kp2,matches[:20],None)</a:t>
            </a:r>
          </a:p>
          <a:p>
            <a:pPr marL="0" indent="0">
              <a:buNone/>
            </a:pPr>
            <a:r>
              <a:rPr lang="en-US" altLang="ko-KR" dirty="0" err="1"/>
              <a:t>plt.imshow</a:t>
            </a:r>
            <a:r>
              <a:rPr lang="en-US" altLang="ko-KR" dirty="0"/>
              <a:t>(img3),</a:t>
            </a:r>
            <a:r>
              <a:rPr lang="en-US" altLang="ko-KR" dirty="0" err="1"/>
              <a:t>plt.show</a:t>
            </a:r>
            <a:r>
              <a:rPr lang="en-US" altLang="ko-KR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05409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OPENCV</a:t>
            </a:r>
            <a:r>
              <a:rPr lang="ko-KR" altLang="en-US" dirty="0"/>
              <a:t> </a:t>
            </a:r>
            <a:r>
              <a:rPr lang="en-US" altLang="ko-KR" dirty="0"/>
              <a:t>Feature Matching</a:t>
            </a:r>
            <a:endParaRPr lang="ko-KR" altLang="en-US" dirty="0"/>
          </a:p>
        </p:txBody>
      </p:sp>
      <p:pic>
        <p:nvPicPr>
          <p:cNvPr id="9" name="내용 개체 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847" y="2193925"/>
            <a:ext cx="7860306" cy="4024313"/>
          </a:xfrm>
        </p:spPr>
      </p:pic>
    </p:spTree>
    <p:extLst>
      <p:ext uri="{BB962C8B-B14F-4D97-AF65-F5344CB8AC3E}">
        <p14:creationId xmlns:p14="http://schemas.microsoft.com/office/powerpoint/2010/main" val="4132891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OPENCV</a:t>
            </a:r>
            <a:r>
              <a:rPr lang="ko-KR" altLang="en-US" dirty="0"/>
              <a:t> 물체 인식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OpenCV</a:t>
            </a:r>
            <a:r>
              <a:rPr lang="ko-KR" altLang="en-US" dirty="0"/>
              <a:t>는 특정 사물을 훈련하여 인식하는 클래스 제공</a:t>
            </a:r>
            <a:endParaRPr lang="en-US" altLang="ko-KR" dirty="0"/>
          </a:p>
          <a:p>
            <a:r>
              <a:rPr lang="ko-KR" altLang="en-US" dirty="0"/>
              <a:t>기본적으로 특징을 통해 훈련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err="1"/>
              <a:t>CascadeClassifier</a:t>
            </a:r>
            <a:endParaRPr lang="en-US" altLang="ko-KR" dirty="0"/>
          </a:p>
          <a:p>
            <a:r>
              <a:rPr lang="en-US" altLang="ko-KR" dirty="0" err="1"/>
              <a:t>detectMultiScale</a:t>
            </a:r>
            <a:r>
              <a:rPr lang="en-US" altLang="ko-KR" dirty="0"/>
              <a:t>()</a:t>
            </a:r>
            <a:r>
              <a:rPr lang="ko-KR" altLang="en-US" dirty="0"/>
              <a:t>을 이용하여 인식</a:t>
            </a:r>
            <a:endParaRPr lang="en-US" altLang="ko-KR" dirty="0"/>
          </a:p>
          <a:p>
            <a:r>
              <a:rPr lang="en-US" altLang="ko-KR" dirty="0" err="1"/>
              <a:t>CascadeClassifier.detectMultiScale</a:t>
            </a:r>
            <a:r>
              <a:rPr lang="en-US" altLang="ko-KR" dirty="0"/>
              <a:t>(image[, </a:t>
            </a:r>
            <a:r>
              <a:rPr lang="en-US" altLang="ko-KR" dirty="0" err="1"/>
              <a:t>scaleFactor</a:t>
            </a:r>
            <a:r>
              <a:rPr lang="en-US" altLang="ko-KR" dirty="0"/>
              <a:t>[, </a:t>
            </a:r>
            <a:r>
              <a:rPr lang="en-US" altLang="ko-KR" dirty="0" err="1"/>
              <a:t>minNeighbors</a:t>
            </a:r>
            <a:r>
              <a:rPr lang="en-US" altLang="ko-KR" dirty="0"/>
              <a:t>[, flags[, </a:t>
            </a:r>
            <a:r>
              <a:rPr lang="en-US" altLang="ko-KR" dirty="0" err="1"/>
              <a:t>minSize</a:t>
            </a:r>
            <a:r>
              <a:rPr lang="en-US" altLang="ko-KR" dirty="0"/>
              <a:t>[, </a:t>
            </a:r>
            <a:r>
              <a:rPr lang="en-US" altLang="ko-KR" dirty="0" err="1"/>
              <a:t>maxSize</a:t>
            </a:r>
            <a:r>
              <a:rPr lang="en-US" altLang="ko-KR" dirty="0"/>
              <a:t>]]]]])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366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OPENCV</a:t>
            </a:r>
            <a:r>
              <a:rPr lang="ko-KR" altLang="en-US" dirty="0"/>
              <a:t> 물체 인식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ko-KR" dirty="0"/>
              <a:t>import cv2</a:t>
            </a:r>
          </a:p>
          <a:p>
            <a:pPr marL="0" indent="0">
              <a:buNone/>
            </a:pPr>
            <a:r>
              <a:rPr lang="en-US" altLang="ko-KR" dirty="0"/>
              <a:t>from </a:t>
            </a:r>
            <a:r>
              <a:rPr lang="en-US" altLang="ko-KR" dirty="0" err="1"/>
              <a:t>matplotlib</a:t>
            </a:r>
            <a:r>
              <a:rPr lang="en-US" altLang="ko-KR" dirty="0"/>
              <a:t> import </a:t>
            </a:r>
            <a:r>
              <a:rPr lang="en-US" altLang="ko-KR" dirty="0" err="1"/>
              <a:t>pyplot</a:t>
            </a:r>
            <a:r>
              <a:rPr lang="en-US" altLang="ko-KR" dirty="0"/>
              <a:t> as </a:t>
            </a:r>
            <a:r>
              <a:rPr lang="en-US" altLang="ko-KR" dirty="0" err="1"/>
              <a:t>plt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err="1"/>
              <a:t>img</a:t>
            </a:r>
            <a:r>
              <a:rPr lang="en-US" altLang="ko-KR" dirty="0"/>
              <a:t> = cv2.imread('Lena.png')</a:t>
            </a:r>
          </a:p>
          <a:p>
            <a:pPr marL="0" indent="0">
              <a:buNone/>
            </a:pPr>
            <a:r>
              <a:rPr lang="en-US" altLang="ko-KR" dirty="0"/>
              <a:t>gray = cv2.cvtColor(</a:t>
            </a:r>
            <a:r>
              <a:rPr lang="en-US" altLang="ko-KR" dirty="0" err="1"/>
              <a:t>img</a:t>
            </a:r>
            <a:r>
              <a:rPr lang="en-US" altLang="ko-KR" dirty="0"/>
              <a:t>, cv2.COLOR_BGR2GRAY)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err="1"/>
              <a:t>hC</a:t>
            </a:r>
            <a:r>
              <a:rPr lang="en-US" altLang="ko-KR" dirty="0"/>
              <a:t>=cv2.CascadeClassifier('haarcascade_frontalcatface.xml')</a:t>
            </a:r>
          </a:p>
          <a:p>
            <a:pPr marL="0" indent="0">
              <a:buNone/>
            </a:pPr>
            <a:r>
              <a:rPr lang="en-US" altLang="ko-KR" dirty="0" err="1"/>
              <a:t>headRect</a:t>
            </a:r>
            <a:r>
              <a:rPr lang="en-US" altLang="ko-KR" dirty="0"/>
              <a:t>=</a:t>
            </a:r>
            <a:r>
              <a:rPr lang="en-US" altLang="ko-KR" dirty="0" err="1"/>
              <a:t>hC.detectMultiScale</a:t>
            </a:r>
            <a:r>
              <a:rPr lang="en-US" altLang="ko-KR" dirty="0"/>
              <a:t>(gray)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for (</a:t>
            </a:r>
            <a:r>
              <a:rPr lang="en-US" altLang="ko-KR" dirty="0" err="1"/>
              <a:t>x,y,w,h</a:t>
            </a:r>
            <a:r>
              <a:rPr lang="en-US" altLang="ko-KR" dirty="0"/>
              <a:t>) in </a:t>
            </a:r>
            <a:r>
              <a:rPr lang="en-US" altLang="ko-KR" dirty="0" err="1"/>
              <a:t>headRect</a:t>
            </a:r>
            <a:r>
              <a:rPr lang="en-US" altLang="ko-KR" dirty="0"/>
              <a:t>:</a:t>
            </a:r>
          </a:p>
          <a:p>
            <a:pPr marL="0" indent="0">
              <a:buNone/>
            </a:pPr>
            <a:r>
              <a:rPr lang="en-US" altLang="ko-KR" dirty="0"/>
              <a:t>    cv2.rectangle(</a:t>
            </a:r>
            <a:r>
              <a:rPr lang="en-US" altLang="ko-KR" dirty="0" err="1"/>
              <a:t>img</a:t>
            </a:r>
            <a:r>
              <a:rPr lang="en-US" altLang="ko-KR" dirty="0"/>
              <a:t>,(</a:t>
            </a:r>
            <a:r>
              <a:rPr lang="en-US" altLang="ko-KR" dirty="0" err="1"/>
              <a:t>x,y</a:t>
            </a:r>
            <a:r>
              <a:rPr lang="en-US" altLang="ko-KR" dirty="0"/>
              <a:t>),(</a:t>
            </a:r>
            <a:r>
              <a:rPr lang="en-US" altLang="ko-KR" dirty="0" err="1"/>
              <a:t>x+w,y+h</a:t>
            </a:r>
            <a:r>
              <a:rPr lang="en-US" altLang="ko-KR" dirty="0"/>
              <a:t>),(255,0,0),2)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cv2.imshow('</a:t>
            </a:r>
            <a:r>
              <a:rPr lang="en-US" altLang="ko-KR" dirty="0" err="1"/>
              <a:t>Img</a:t>
            </a:r>
            <a:r>
              <a:rPr lang="en-US" altLang="ko-KR" dirty="0"/>
              <a:t>',</a:t>
            </a:r>
            <a:r>
              <a:rPr lang="en-US" altLang="ko-KR" dirty="0" err="1"/>
              <a:t>img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en-US" altLang="ko-KR" dirty="0"/>
              <a:t>cv2.waitKey(0)</a:t>
            </a:r>
          </a:p>
          <a:p>
            <a:pPr marL="0" indent="0">
              <a:buNone/>
            </a:pPr>
            <a:r>
              <a:rPr lang="en-US" altLang="ko-KR" dirty="0"/>
              <a:t>cv2.destroyAllWindows()</a:t>
            </a:r>
          </a:p>
        </p:txBody>
      </p:sp>
    </p:spTree>
    <p:extLst>
      <p:ext uri="{BB962C8B-B14F-4D97-AF65-F5344CB8AC3E}">
        <p14:creationId xmlns:p14="http://schemas.microsoft.com/office/powerpoint/2010/main" val="3575000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OPENCV</a:t>
            </a:r>
            <a:r>
              <a:rPr lang="ko-KR" altLang="en-US" dirty="0"/>
              <a:t> 물체 인식</a:t>
            </a: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99" y="2193925"/>
            <a:ext cx="3838002" cy="4024313"/>
          </a:xfrm>
        </p:spPr>
      </p:pic>
    </p:spTree>
    <p:extLst>
      <p:ext uri="{BB962C8B-B14F-4D97-AF65-F5344CB8AC3E}">
        <p14:creationId xmlns:p14="http://schemas.microsoft.com/office/powerpoint/2010/main" val="471492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Q &amp; 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949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24" y="635349"/>
            <a:ext cx="8380952" cy="55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1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592445"/>
            <a:ext cx="10515600" cy="5673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( 130 , 17 , 217 )( 13 , 119 , 11 )( 130 , 174 , 234 )( 155 , 218 , 142 )( 236 , 30 , 26 )( 72 , 52 , 156 )( 26 , 125 , 202 )( 191 , 123 , 87 )( 154 , 134 , 69 )( 93 , 121 , 130 )( 72 , 73 , 29 )( 37 , 142 , 204 )( 211 , 122 , 67 )( 95 , 11 , 43 )( 210 , 15 , 251 )( 69 , 247 , 16 )( 101 , 110 , 40 )( 89 , 93 , 228 )( 222 , 17 , 172 )( 75 , 17 , 10 )( 154 , 124 , 88 )( 5 , 205 , 48 )( 99 , 10 , 223 )( 179 , 127 , 86 )( 134 , 78 , 103 )( 192 , 29 , 232 )( 1 , 39 , 181 )( 244 , 158 , 158 )( 222 , 219 , 151 )( 117 , 99 , 130 )( 254 , 87 , 170 )( 133 , 138 , 214 )( 185 , 168 , 183 )( 37 , 225 , 6 )( 28 , 232 , 173 )( 106 , 56 , 37 )( 25 , 43 , 69 )( 229 , 133 , 147 )( 40 , 7 , 191 )( 192 , 231 , 70 )( 222 , 163 , 241 )( 202 , 88 , 224 )( 246 , 105 , 71 )( 50 , 181 , 24 )( 241 , 235 , 224 )( 94 , 20 , 185 )( 86 , 165 , 248 )( 24 , 139 , 213 )( 58 , 36 , 11 )( 37 , 121 , 9 )( 255 , 41 , 213 )( 188 , 174 , 220 )( 104 , 41 , 232 )( 236 , 90 , 79 )( 80 , 211 , 118 )( 251 , 26 , 103 )( 80 , 111 , 95 )( 89 , 74 , 5 )( 45 , 244 , 44 )( 182 , 196 , 214 )( 72 , 173 , 118 )( 147 , 72 , 230 )( 93 , 150 , 171 )( 210 , 103 , 77 )( 192 , 200 , 237 )( 138 , 30 , 60 )( 53 , 169 , 68 )( 7 , 88 , 236 )( 51 , 150 , 41 )( 63 , 189 , 5 )( 16 , 133 , 217 )( 157 , 196 , 10 )( 255 , 137 , 121 )( 106 , 124 , 31 )( 202 , 127 , 39 )( 166 , 20 , 206 )( 195 , 54 , 138 )( 90 , 109 , 237 )( 151 , 49 , 144 )( 5 , 231 , 100 )( 41 , 73 , 105 )( 103 , 20 , 157 )( 86 , 32 , 192 )( 126 , 152 , 76 )( 190 , 56 , 197 )( 123 , 187 , 93 )( 11 , 44 , 181 )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430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Computer Vision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컴퓨터가 이미지나 비디오를 어떻게 높은 수준으로 이해하게 할 것인가를 연구하는 학문</a:t>
            </a:r>
            <a:endParaRPr lang="en-US" altLang="ko-KR" dirty="0"/>
          </a:p>
          <a:p>
            <a:r>
              <a:rPr lang="ko-KR" altLang="en-US" dirty="0"/>
              <a:t>인간의 눈이 하는 기능을 기계가 수행하도록 하는 것</a:t>
            </a:r>
          </a:p>
        </p:txBody>
      </p:sp>
    </p:spTree>
    <p:extLst>
      <p:ext uri="{BB962C8B-B14F-4D97-AF65-F5344CB8AC3E}">
        <p14:creationId xmlns:p14="http://schemas.microsoft.com/office/powerpoint/2010/main" val="394512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OpenCV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널리 이용되는 다양한 이미지 프로세싱을 구현</a:t>
            </a:r>
            <a:endParaRPr lang="en-US" altLang="ko-KR" dirty="0"/>
          </a:p>
          <a:p>
            <a:r>
              <a:rPr lang="ko-KR" altLang="en-US" dirty="0"/>
              <a:t>쉽게 사용할 수 있도록 추상화 되어 있음</a:t>
            </a:r>
          </a:p>
        </p:txBody>
      </p:sp>
    </p:spTree>
    <p:extLst>
      <p:ext uri="{BB962C8B-B14F-4D97-AF65-F5344CB8AC3E}">
        <p14:creationId xmlns:p14="http://schemas.microsoft.com/office/powerpoint/2010/main" val="358066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OpenCV </a:t>
            </a:r>
            <a:r>
              <a:rPr lang="ko-KR" altLang="en-US" dirty="0"/>
              <a:t>설치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http://opencv.org/releases.html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C/C++</a:t>
            </a:r>
            <a:r>
              <a:rPr lang="ko-KR" altLang="en-US" dirty="0"/>
              <a:t>의 경우 추가 포함</a:t>
            </a:r>
            <a:r>
              <a:rPr lang="en-US" altLang="ko-KR" dirty="0"/>
              <a:t>/</a:t>
            </a:r>
            <a:r>
              <a:rPr lang="ko-KR" altLang="en-US" dirty="0"/>
              <a:t>라이브러리 설정</a:t>
            </a:r>
            <a:r>
              <a:rPr lang="en-US" altLang="ko-KR" dirty="0"/>
              <a:t>, </a:t>
            </a:r>
            <a:r>
              <a:rPr lang="ko-KR" altLang="en-US" dirty="0"/>
              <a:t>추가 종속성에</a:t>
            </a:r>
            <a:r>
              <a:rPr lang="en-US" altLang="ko-KR" dirty="0"/>
              <a:t>opencv_world320.lib, opencv_world320.dll</a:t>
            </a:r>
            <a:r>
              <a:rPr lang="ko-KR" altLang="en-US" dirty="0"/>
              <a:t>파일 이동 </a:t>
            </a:r>
            <a:r>
              <a:rPr lang="en-US" altLang="ko-KR" dirty="0"/>
              <a:t>(3.2.0 </a:t>
            </a:r>
            <a:r>
              <a:rPr lang="ko-KR" altLang="en-US" dirty="0"/>
              <a:t>버전 기준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Python</a:t>
            </a:r>
            <a:r>
              <a:rPr lang="ko-KR" altLang="en-US" dirty="0"/>
              <a:t>의 경우 </a:t>
            </a:r>
            <a:r>
              <a:rPr lang="en-US" altLang="ko-KR" dirty="0"/>
              <a:t>(Python Path)\Lib\site-packages</a:t>
            </a:r>
            <a:r>
              <a:rPr lang="ko-KR" altLang="en-US" dirty="0"/>
              <a:t>에 </a:t>
            </a:r>
            <a:r>
              <a:rPr lang="en-US" altLang="ko-KR" dirty="0"/>
              <a:t>cv2.pyd  </a:t>
            </a:r>
            <a:r>
              <a:rPr lang="ko-KR" altLang="en-US" dirty="0"/>
              <a:t>복사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277" y="2597150"/>
            <a:ext cx="5078589" cy="201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6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Opencv</a:t>
            </a:r>
            <a:r>
              <a:rPr lang="en-US" altLang="ko-KR" dirty="0"/>
              <a:t> </a:t>
            </a:r>
            <a:r>
              <a:rPr lang="ko-KR" altLang="en-US" dirty="0"/>
              <a:t>사용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Python</a:t>
            </a:r>
            <a:r>
              <a:rPr lang="ko-KR" altLang="en-US" dirty="0"/>
              <a:t>에서 </a:t>
            </a:r>
            <a:r>
              <a:rPr lang="en-US" altLang="ko-KR" dirty="0"/>
              <a:t>import</a:t>
            </a:r>
            <a:r>
              <a:rPr lang="ko-KR" altLang="en-US" dirty="0"/>
              <a:t>를 사용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import cv2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출력을 위해 </a:t>
            </a:r>
            <a:r>
              <a:rPr lang="en-US" altLang="ko-KR" dirty="0" err="1"/>
              <a:t>matplotlib.pyplot</a:t>
            </a:r>
            <a:r>
              <a:rPr lang="en-US" altLang="ko-KR" dirty="0"/>
              <a:t> </a:t>
            </a:r>
            <a:r>
              <a:rPr lang="ko-KR" altLang="en-US" dirty="0"/>
              <a:t>도 이용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from </a:t>
            </a:r>
            <a:r>
              <a:rPr lang="en-US" altLang="ko-KR" dirty="0" err="1"/>
              <a:t>matplotlib</a:t>
            </a:r>
            <a:r>
              <a:rPr lang="en-US" altLang="ko-KR" dirty="0"/>
              <a:t> import </a:t>
            </a:r>
            <a:r>
              <a:rPr lang="en-US" altLang="ko-KR" dirty="0" err="1"/>
              <a:t>pyplot</a:t>
            </a:r>
            <a:r>
              <a:rPr lang="en-US" altLang="ko-KR" dirty="0"/>
              <a:t> as </a:t>
            </a:r>
            <a:r>
              <a:rPr lang="en-US" altLang="ko-KR" dirty="0" err="1"/>
              <a:t>plt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25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Opencv</a:t>
            </a:r>
            <a:r>
              <a:rPr lang="en-US" altLang="ko-KR" dirty="0"/>
              <a:t> </a:t>
            </a:r>
            <a:r>
              <a:rPr lang="ko-KR" altLang="en-US" dirty="0"/>
              <a:t>입출력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내부적으로 다양한 이미지 포맷에 대하여 자동으로 입력</a:t>
            </a:r>
            <a:endParaRPr lang="en-US" altLang="ko-KR" dirty="0"/>
          </a:p>
          <a:p>
            <a:r>
              <a:rPr lang="en-US" altLang="ko-KR" dirty="0" err="1"/>
              <a:t>imread</a:t>
            </a:r>
            <a:r>
              <a:rPr lang="en-US" altLang="ko-KR" dirty="0"/>
              <a:t>() </a:t>
            </a:r>
            <a:r>
              <a:rPr lang="ko-KR" altLang="en-US" dirty="0"/>
              <a:t>사용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cv2.imread(filename[, flags])</a:t>
            </a:r>
          </a:p>
          <a:p>
            <a:endParaRPr lang="en-US" altLang="ko-KR" dirty="0"/>
          </a:p>
          <a:p>
            <a:r>
              <a:rPr lang="ko-KR" altLang="en-US" dirty="0"/>
              <a:t>출력은 </a:t>
            </a:r>
            <a:r>
              <a:rPr lang="en-US" altLang="ko-KR" dirty="0" err="1"/>
              <a:t>opencv</a:t>
            </a:r>
            <a:r>
              <a:rPr lang="ko-KR" altLang="en-US" dirty="0"/>
              <a:t>에서 제공되는 </a:t>
            </a:r>
            <a:r>
              <a:rPr lang="en-US" altLang="ko-KR" dirty="0" err="1"/>
              <a:t>imshow</a:t>
            </a:r>
            <a:r>
              <a:rPr lang="en-US" altLang="ko-KR" dirty="0"/>
              <a:t>()</a:t>
            </a:r>
            <a:r>
              <a:rPr lang="ko-KR" altLang="en-US" dirty="0"/>
              <a:t>를 이용하거나 </a:t>
            </a:r>
            <a:r>
              <a:rPr lang="en-US" altLang="ko-KR" dirty="0" err="1"/>
              <a:t>matplotlib</a:t>
            </a:r>
            <a:r>
              <a:rPr lang="ko-KR" altLang="en-US" dirty="0"/>
              <a:t>에서 제공되는 </a:t>
            </a:r>
            <a:r>
              <a:rPr lang="en-US" altLang="ko-KR" dirty="0" err="1"/>
              <a:t>imshow</a:t>
            </a:r>
            <a:r>
              <a:rPr lang="en-US" altLang="ko-KR" dirty="0"/>
              <a:t>()</a:t>
            </a:r>
            <a:r>
              <a:rPr lang="ko-KR" altLang="en-US" dirty="0"/>
              <a:t>가 있다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cv2.imshow(</a:t>
            </a:r>
            <a:r>
              <a:rPr lang="en-US" altLang="ko-KR" dirty="0" err="1"/>
              <a:t>winname</a:t>
            </a:r>
            <a:r>
              <a:rPr lang="en-US" altLang="ko-KR" dirty="0"/>
              <a:t>, mat)</a:t>
            </a:r>
          </a:p>
          <a:p>
            <a:pPr marL="0" indent="0">
              <a:buNone/>
            </a:pPr>
            <a:r>
              <a:rPr lang="en-US" altLang="ko-KR" dirty="0" err="1"/>
              <a:t>matplotlib.pyplot.imshow</a:t>
            </a:r>
            <a:r>
              <a:rPr lang="en-US" altLang="ko-KR" dirty="0"/>
              <a:t>(mat[,options])</a:t>
            </a:r>
          </a:p>
        </p:txBody>
      </p:sp>
    </p:spTree>
    <p:extLst>
      <p:ext uri="{BB962C8B-B14F-4D97-AF65-F5344CB8AC3E}">
        <p14:creationId xmlns:p14="http://schemas.microsoft.com/office/powerpoint/2010/main" val="2741266649"/>
      </p:ext>
    </p:extLst>
  </p:cSld>
  <p:clrMapOvr>
    <a:masterClrMapping/>
  </p:clrMapOvr>
</p:sld>
</file>

<file path=ppt/theme/theme1.xml><?xml version="1.0" encoding="utf-8"?>
<a:theme xmlns:a="http://schemas.openxmlformats.org/drawingml/2006/main" name="비행기 구름">
  <a:themeElements>
    <a:clrScheme name="비행기 구름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비행기 구름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비행기 구름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TM04033937[[fn=비행기 구름]]</Template>
  <TotalTime>317</TotalTime>
  <Words>1608</Words>
  <Application>Microsoft Office PowerPoint</Application>
  <PresentationFormat>와이드스크린</PresentationFormat>
  <Paragraphs>181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3" baseType="lpstr">
      <vt:lpstr>맑은 고딕</vt:lpstr>
      <vt:lpstr>Arial</vt:lpstr>
      <vt:lpstr>Century Gothic</vt:lpstr>
      <vt:lpstr>비행기 구름</vt:lpstr>
      <vt:lpstr>Opencv</vt:lpstr>
      <vt:lpstr>목차</vt:lpstr>
      <vt:lpstr>PowerPoint 프레젠테이션</vt:lpstr>
      <vt:lpstr>PowerPoint 프레젠테이션</vt:lpstr>
      <vt:lpstr>Computer Vision</vt:lpstr>
      <vt:lpstr>OpenCV</vt:lpstr>
      <vt:lpstr>OpenCV 설치</vt:lpstr>
      <vt:lpstr>Opencv 사용</vt:lpstr>
      <vt:lpstr>Opencv 입출력</vt:lpstr>
      <vt:lpstr>OPENCV 입출력</vt:lpstr>
      <vt:lpstr>OPENCV 입출력</vt:lpstr>
      <vt:lpstr>Opencv 히스토그램</vt:lpstr>
      <vt:lpstr>Opencv 히스토그램</vt:lpstr>
      <vt:lpstr>Opencv 히스토그램</vt:lpstr>
      <vt:lpstr>Opencv 히스토그램</vt:lpstr>
      <vt:lpstr>Opencv 히스토그램 평활화</vt:lpstr>
      <vt:lpstr>Opencv 히스토그램 평활화</vt:lpstr>
      <vt:lpstr>Opencv 히스토그램 평활화</vt:lpstr>
      <vt:lpstr>OPENCV 선 검출</vt:lpstr>
      <vt:lpstr>OPENCV 선 검출</vt:lpstr>
      <vt:lpstr>OPENCV 선 검출</vt:lpstr>
      <vt:lpstr>OPENCV 선 검출</vt:lpstr>
      <vt:lpstr>OPENCV Feature Matching</vt:lpstr>
      <vt:lpstr>OPENCV Feature Matching</vt:lpstr>
      <vt:lpstr>OPENCV Feature Matching</vt:lpstr>
      <vt:lpstr>OPENCV 물체 인식</vt:lpstr>
      <vt:lpstr>OPENCV 물체 인식</vt:lpstr>
      <vt:lpstr>OPENCV 물체 인식</vt:lpstr>
      <vt:lpstr> 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Vision &amp; OpenCV</dc:title>
  <dc:creator>MK</dc:creator>
  <cp:lastModifiedBy>MK</cp:lastModifiedBy>
  <cp:revision>48</cp:revision>
  <dcterms:created xsi:type="dcterms:W3CDTF">2017-04-12T08:53:19Z</dcterms:created>
  <dcterms:modified xsi:type="dcterms:W3CDTF">2017-04-17T13:25:14Z</dcterms:modified>
</cp:coreProperties>
</file>