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4" r:id="rId6"/>
    <p:sldId id="261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/>
    <p:restoredTop sz="94674"/>
  </p:normalViewPr>
  <p:slideViewPr>
    <p:cSldViewPr snapToGrid="0" snapToObjects="1">
      <p:cViewPr varScale="1">
        <p:scale>
          <a:sx n="129" d="100"/>
          <a:sy n="129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C259C-79F1-3347-AF8C-D6A86DB93CEF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77E33-064F-3141-ACEF-D4BD90A4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5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7B9C-6AB5-4A44-A90E-4CFB81311FC0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16F2-3CAF-9142-B25D-6BCF6353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5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7B9C-6AB5-4A44-A90E-4CFB81311FC0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16F2-3CAF-9142-B25D-6BCF6353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7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7B9C-6AB5-4A44-A90E-4CFB81311FC0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16F2-3CAF-9142-B25D-6BCF6353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7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7B9C-6AB5-4A44-A90E-4CFB81311FC0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16F2-3CAF-9142-B25D-6BCF6353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8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7B9C-6AB5-4A44-A90E-4CFB81311FC0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16F2-3CAF-9142-B25D-6BCF6353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4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7B9C-6AB5-4A44-A90E-4CFB81311FC0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16F2-3CAF-9142-B25D-6BCF6353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5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7B9C-6AB5-4A44-A90E-4CFB81311FC0}" type="datetimeFigureOut">
              <a:rPr lang="en-US" smtClean="0"/>
              <a:t>3/20/17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16F2-3CAF-9142-B25D-6BCF6353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7B9C-6AB5-4A44-A90E-4CFB81311FC0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16F2-3CAF-9142-B25D-6BCF6353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6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7B9C-6AB5-4A44-A90E-4CFB81311FC0}" type="datetimeFigureOut">
              <a:rPr lang="en-US" smtClean="0"/>
              <a:t>3/20/17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16F2-3CAF-9142-B25D-6BCF6353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7B9C-6AB5-4A44-A90E-4CFB81311FC0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16F2-3CAF-9142-B25D-6BCF6353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6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7B9C-6AB5-4A44-A90E-4CFB81311FC0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16F2-3CAF-9142-B25D-6BCF6353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0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7B9C-6AB5-4A44-A90E-4CFB81311FC0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16F2-3CAF-9142-B25D-6BCF6353F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1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이등변 삼각형 27"/>
          <p:cNvSpPr/>
          <p:nvPr/>
        </p:nvSpPr>
        <p:spPr>
          <a:xfrm>
            <a:off x="0" y="0"/>
            <a:ext cx="12192000" cy="6872332"/>
          </a:xfrm>
          <a:prstGeom prst="triangle">
            <a:avLst>
              <a:gd name="adj" fmla="val 0"/>
            </a:avLst>
          </a:prstGeom>
          <a:solidFill>
            <a:srgbClr val="73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grpSp>
        <p:nvGrpSpPr>
          <p:cNvPr id="30" name="그룹 29"/>
          <p:cNvGrpSpPr/>
          <p:nvPr/>
        </p:nvGrpSpPr>
        <p:grpSpPr>
          <a:xfrm>
            <a:off x="3766607" y="847361"/>
            <a:ext cx="4584138" cy="4471068"/>
            <a:chOff x="3852144" y="959330"/>
            <a:chExt cx="4584138" cy="4471068"/>
          </a:xfrm>
        </p:grpSpPr>
        <p:sp>
          <p:nvSpPr>
            <p:cNvPr id="31" name="타원 30"/>
            <p:cNvSpPr/>
            <p:nvPr/>
          </p:nvSpPr>
          <p:spPr>
            <a:xfrm>
              <a:off x="4040156" y="1102369"/>
              <a:ext cx="3972497" cy="3972497"/>
            </a:xfrm>
            <a:prstGeom prst="ellipse">
              <a:avLst/>
            </a:prstGeom>
            <a:solidFill>
              <a:srgbClr val="F7F4E3"/>
            </a:solidFill>
            <a:ln w="1111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4264261" y="1373126"/>
              <a:ext cx="3498810" cy="3498810"/>
            </a:xfrm>
            <a:prstGeom prst="ellipse">
              <a:avLst/>
            </a:prstGeom>
            <a:solidFill>
              <a:srgbClr val="F7F4E3"/>
            </a:solidFill>
            <a:ln w="127000">
              <a:solidFill>
                <a:srgbClr val="E05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원호 32"/>
            <p:cNvSpPr/>
            <p:nvPr/>
          </p:nvSpPr>
          <p:spPr>
            <a:xfrm rot="7512704">
              <a:off x="3852144" y="959330"/>
              <a:ext cx="4337115" cy="4337115"/>
            </a:xfrm>
            <a:prstGeom prst="arc">
              <a:avLst>
                <a:gd name="adj1" fmla="val 16200000"/>
                <a:gd name="adj2" fmla="val 2197969"/>
              </a:avLst>
            </a:prstGeom>
            <a:ln w="82550">
              <a:solidFill>
                <a:srgbClr val="F7F4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원호 33"/>
            <p:cNvSpPr/>
            <p:nvPr/>
          </p:nvSpPr>
          <p:spPr>
            <a:xfrm rot="21253438">
              <a:off x="3877654" y="1000196"/>
              <a:ext cx="4289797" cy="4289797"/>
            </a:xfrm>
            <a:prstGeom prst="arc">
              <a:avLst>
                <a:gd name="adj1" fmla="val 12693145"/>
                <a:gd name="adj2" fmla="val 2318383"/>
              </a:avLst>
            </a:prstGeom>
            <a:ln w="190500">
              <a:solidFill>
                <a:srgbClr val="24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원호 34"/>
            <p:cNvSpPr/>
            <p:nvPr/>
          </p:nvSpPr>
          <p:spPr>
            <a:xfrm rot="21326379">
              <a:off x="3979526" y="1083866"/>
              <a:ext cx="4456756" cy="4346532"/>
            </a:xfrm>
            <a:prstGeom prst="arc">
              <a:avLst>
                <a:gd name="adj1" fmla="val 21422527"/>
                <a:gd name="adj2" fmla="val 2197969"/>
              </a:avLst>
            </a:prstGeom>
            <a:ln w="63500">
              <a:solidFill>
                <a:srgbClr val="E05B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1299" y="6163128"/>
            <a:ext cx="466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7F4E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DKU.SOWFTWARE.JAMES</a:t>
            </a:r>
            <a:endParaRPr lang="ko-KR" altLang="en-US" sz="2800" dirty="0">
              <a:solidFill>
                <a:srgbClr val="F7F4E3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3882" y="1948733"/>
            <a:ext cx="2868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COCO</a:t>
            </a:r>
          </a:p>
          <a:p>
            <a:pPr algn="ctr"/>
            <a:r>
              <a:rPr lang="en-US" altLang="ko-KR" sz="4400" dirty="0" smtClean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&amp;</a:t>
            </a:r>
          </a:p>
          <a:p>
            <a:pPr algn="ctr"/>
            <a:r>
              <a:rPr lang="en-US" altLang="ko-KR" sz="4400" dirty="0" smtClean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JAMES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299" y="5639908"/>
            <a:ext cx="466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7F4E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DKU.SOWFTWARE.COCO</a:t>
            </a:r>
            <a:endParaRPr lang="ko-KR" altLang="en-US" sz="2800" dirty="0">
              <a:solidFill>
                <a:srgbClr val="F7F4E3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447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76" y="469900"/>
            <a:ext cx="5619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050" y="412751"/>
            <a:ext cx="508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4689" y="2854325"/>
            <a:ext cx="498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9251"/>
            <a:ext cx="5588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/>
          <p:cNvPicPr>
            <a:picLocks noChangeAspect="1"/>
          </p:cNvPicPr>
          <p:nvPr/>
        </p:nvPicPr>
        <p:blipFill>
          <a:blip r:embed="rId6" cstate="print"/>
          <a:srcRect l="11171"/>
          <a:stretch>
            <a:fillRect/>
          </a:stretch>
        </p:blipFill>
        <p:spPr bwMode="auto">
          <a:xfrm>
            <a:off x="6157912" y="5446714"/>
            <a:ext cx="4524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/>
          <p:cNvPicPr>
            <a:picLocks noChangeAspect="1"/>
          </p:cNvPicPr>
          <p:nvPr/>
        </p:nvPicPr>
        <p:blipFill>
          <a:blip r:embed="rId7" cstate="print"/>
          <a:srcRect b="6728"/>
          <a:stretch>
            <a:fillRect/>
          </a:stretch>
        </p:blipFill>
        <p:spPr bwMode="auto">
          <a:xfrm>
            <a:off x="3442996" y="2949576"/>
            <a:ext cx="67180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2812" y="361950"/>
            <a:ext cx="766652" cy="71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4651" y="384175"/>
            <a:ext cx="4794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/>
          <p:cNvPicPr>
            <a:picLocks noChangeAspect="1"/>
          </p:cNvPicPr>
          <p:nvPr/>
        </p:nvPicPr>
        <p:blipFill>
          <a:blip r:embed="rId10" cstate="print"/>
          <a:srcRect t="8025" r="6839"/>
          <a:stretch>
            <a:fillRect/>
          </a:stretch>
        </p:blipFill>
        <p:spPr bwMode="auto">
          <a:xfrm>
            <a:off x="1662112" y="5454652"/>
            <a:ext cx="5349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1676400" y="122238"/>
            <a:ext cx="8839200" cy="258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/>
              <a:t>Business Model Canvas - </a:t>
            </a:r>
            <a:endParaRPr lang="en-AU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76400" y="457201"/>
          <a:ext cx="8839200" cy="63967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67840"/>
                <a:gridCol w="1767840"/>
                <a:gridCol w="883920"/>
                <a:gridCol w="883920"/>
                <a:gridCol w="1767840"/>
                <a:gridCol w="1767840"/>
              </a:tblGrid>
              <a:tr h="2476500">
                <a:tc rowSpan="2">
                  <a:txBody>
                    <a:bodyPr/>
                    <a:lstStyle/>
                    <a:p>
                      <a:r>
                        <a:rPr lang="en-AU" sz="1200" b="1" dirty="0" smtClean="0"/>
                        <a:t>           Key</a:t>
                      </a:r>
                      <a:r>
                        <a:rPr lang="en-AU" sz="1200" b="1" baseline="0" dirty="0" smtClean="0"/>
                        <a:t> Partners</a:t>
                      </a:r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n-US" sz="1100" b="0" dirty="0" smtClean="0">
                          <a:latin typeface="Comic Sans MS" pitchFamily="66" charset="0"/>
                        </a:rPr>
                        <a:t>Intel</a:t>
                      </a:r>
                    </a:p>
                    <a:p>
                      <a:r>
                        <a:rPr lang="ko-KR" altLang="en-US" sz="1100" b="0" dirty="0" smtClean="0">
                          <a:latin typeface="Comic Sans MS" pitchFamily="66" charset="0"/>
                        </a:rPr>
                        <a:t>하드웨어 제조업체</a:t>
                      </a:r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        Key Activities</a:t>
                      </a:r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제품관리</a:t>
                      </a:r>
                      <a:endParaRPr lang="en-US" altLang="ko-KR" sz="1100" dirty="0" smtClean="0"/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 smtClean="0"/>
                        <a:t>          Value Propositions</a:t>
                      </a:r>
                      <a:endParaRPr kumimoji="0" lang="en-A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최소의 가격으로 귀중품을 보호</a:t>
                      </a:r>
                      <a:r>
                        <a:rPr lang="en-US" altLang="ko-KR" sz="1100" dirty="0" smtClean="0"/>
                        <a:t>, </a:t>
                      </a:r>
                      <a:r>
                        <a:rPr lang="ko-KR" altLang="en-US" sz="1100" dirty="0" smtClean="0"/>
                        <a:t>간단 편리한 사용법</a:t>
                      </a:r>
                      <a:endParaRPr kumimoji="0" lang="en-A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         Customer </a:t>
                      </a:r>
                    </a:p>
                    <a:p>
                      <a:r>
                        <a:rPr lang="en-AU" sz="1200" b="1" dirty="0" smtClean="0"/>
                        <a:t>         Relationships</a:t>
                      </a:r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n-US" altLang="ko-KR" sz="1100" dirty="0" smtClean="0"/>
                        <a:t>A/S</a:t>
                      </a:r>
                      <a:r>
                        <a:rPr lang="en-US" altLang="ko-KR" sz="1100" baseline="0" dirty="0" smtClean="0"/>
                        <a:t> =&gt;</a:t>
                      </a:r>
                      <a:r>
                        <a:rPr lang="ko-KR" altLang="en-US" sz="1100" baseline="0" dirty="0" smtClean="0"/>
                        <a:t>불량품만 교환 및 환불</a:t>
                      </a:r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AU" sz="1200" b="1" dirty="0" smtClean="0"/>
                        <a:t>      Customer Segments</a:t>
                      </a:r>
                      <a:endParaRPr lang="en-AU" sz="12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귀중품을 자주 분실하는 사람</a:t>
                      </a:r>
                      <a:endParaRPr lang="en-US" altLang="ko-KR" sz="1100" dirty="0" smtClean="0"/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             Key Resources</a:t>
                      </a:r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aseline="0" dirty="0" smtClean="0"/>
                        <a:t>하드웨어 설계</a:t>
                      </a:r>
                      <a:r>
                        <a:rPr lang="en-US" altLang="ko-KR" sz="1100" baseline="0" dirty="0" smtClean="0"/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aseline="0" dirty="0" smtClean="0"/>
                        <a:t>유통</a:t>
                      </a:r>
                      <a:r>
                        <a:rPr lang="en-US" altLang="ko-KR" sz="1100" baseline="0" dirty="0" smtClean="0"/>
                        <a:t>, </a:t>
                      </a: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             Channels</a:t>
                      </a:r>
                      <a:endParaRPr lang="en-AU" sz="12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/>
                        <a:t>Online</a:t>
                      </a:r>
                      <a:r>
                        <a:rPr lang="en-US" altLang="ko-KR" sz="1100" baseline="0" dirty="0" smtClean="0"/>
                        <a:t>, </a:t>
                      </a:r>
                      <a:r>
                        <a:rPr lang="ko-KR" altLang="en-US" sz="1100" baseline="0" dirty="0" smtClean="0"/>
                        <a:t>오프라인 매장</a:t>
                      </a:r>
                      <a:r>
                        <a:rPr lang="en-US" altLang="ko-KR" sz="1100" baseline="0" dirty="0" smtClean="0"/>
                        <a:t>(?)</a:t>
                      </a: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219200">
                <a:tc gridSpan="3">
                  <a:txBody>
                    <a:bodyPr/>
                    <a:lstStyle/>
                    <a:p>
                      <a:r>
                        <a:rPr lang="en-AU" sz="1200" b="1" dirty="0" smtClean="0"/>
                        <a:t>              Cost Structure</a:t>
                      </a:r>
                      <a:endParaRPr lang="en-AU" sz="12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2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200" b="0" baseline="0" smtClean="0">
                        <a:latin typeface="Comic Sans MS" pitchFamily="66" charset="0"/>
                      </a:endParaRPr>
                    </a:p>
                    <a:p>
                      <a:r>
                        <a:rPr lang="en-AU" sz="1200" b="0" baseline="0" smtClean="0">
                          <a:latin typeface="Comic Sans MS" pitchFamily="66" charset="0"/>
                        </a:rPr>
                        <a:t>Fixed cost</a:t>
                      </a:r>
                      <a:endParaRPr lang="en-AU" sz="12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AU" sz="1200" b="1" dirty="0" smtClean="0"/>
                        <a:t>           Revenue Streams</a:t>
                      </a:r>
                      <a:endParaRPr lang="en-AU" sz="12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2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200" b="0" baseline="0" dirty="0" smtClean="0"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aseline="0" dirty="0" smtClean="0"/>
                        <a:t>판매 수익</a:t>
                      </a:r>
                      <a:endParaRPr lang="en-US" altLang="ko-KR" sz="1100" baseline="0" dirty="0" smtClean="0"/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224589">
                <a:tc gridSpan="6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700" dirty="0" smtClean="0"/>
                    </a:p>
                  </a:txBody>
                  <a:tcPr marL="82296" marR="8229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이등변 삼각형 12"/>
          <p:cNvSpPr/>
          <p:nvPr/>
        </p:nvSpPr>
        <p:spPr>
          <a:xfrm rot="10800000" flipH="1">
            <a:off x="0" y="0"/>
            <a:ext cx="2100362" cy="1095270"/>
          </a:xfrm>
          <a:prstGeom prst="triangle">
            <a:avLst>
              <a:gd name="adj" fmla="val 0"/>
            </a:avLst>
          </a:prstGeom>
          <a:solidFill>
            <a:srgbClr val="73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14" name="이등변 삼각형 3"/>
          <p:cNvSpPr/>
          <p:nvPr/>
        </p:nvSpPr>
        <p:spPr>
          <a:xfrm flipH="1">
            <a:off x="10043464" y="5737609"/>
            <a:ext cx="2148535" cy="1120391"/>
          </a:xfrm>
          <a:prstGeom prst="triangle">
            <a:avLst>
              <a:gd name="adj" fmla="val 0"/>
            </a:avLst>
          </a:prstGeom>
          <a:solidFill>
            <a:srgbClr val="E05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grpSp>
        <p:nvGrpSpPr>
          <p:cNvPr id="27" name="그룹 16"/>
          <p:cNvGrpSpPr/>
          <p:nvPr/>
        </p:nvGrpSpPr>
        <p:grpSpPr>
          <a:xfrm>
            <a:off x="1288355" y="108459"/>
            <a:ext cx="356296" cy="348742"/>
            <a:chOff x="830593" y="490962"/>
            <a:chExt cx="439176" cy="439176"/>
          </a:xfrm>
        </p:grpSpPr>
        <p:sp>
          <p:nvSpPr>
            <p:cNvPr id="28" name="타원 14"/>
            <p:cNvSpPr/>
            <p:nvPr/>
          </p:nvSpPr>
          <p:spPr>
            <a:xfrm>
              <a:off x="830593" y="490962"/>
              <a:ext cx="439176" cy="439176"/>
            </a:xfrm>
            <a:prstGeom prst="ellipse">
              <a:avLst/>
            </a:prstGeom>
            <a:solidFill>
              <a:srgbClr val="E05B2E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15"/>
            <p:cNvSpPr/>
            <p:nvPr/>
          </p:nvSpPr>
          <p:spPr>
            <a:xfrm>
              <a:off x="899103" y="559472"/>
              <a:ext cx="302156" cy="302156"/>
            </a:xfrm>
            <a:prstGeom prst="ellipse">
              <a:avLst/>
            </a:prstGeom>
            <a:solidFill>
              <a:srgbClr val="F7F4E3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8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-1" y="0"/>
            <a:ext cx="15741322" cy="6906586"/>
            <a:chOff x="-1" y="0"/>
            <a:chExt cx="15741322" cy="6906586"/>
          </a:xfrm>
        </p:grpSpPr>
        <p:sp>
          <p:nvSpPr>
            <p:cNvPr id="50" name="이등변 삼각형 49"/>
            <p:cNvSpPr/>
            <p:nvPr userDrawn="1"/>
          </p:nvSpPr>
          <p:spPr>
            <a:xfrm flipH="1">
              <a:off x="-1" y="4927801"/>
              <a:ext cx="4762919" cy="1978785"/>
            </a:xfrm>
            <a:prstGeom prst="triangle">
              <a:avLst>
                <a:gd name="adj" fmla="val 100000"/>
              </a:avLst>
            </a:prstGeom>
            <a:solidFill>
              <a:srgbClr val="E05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51" name="이등변 삼각형 50"/>
            <p:cNvSpPr/>
            <p:nvPr userDrawn="1"/>
          </p:nvSpPr>
          <p:spPr>
            <a:xfrm rot="16200000" flipH="1">
              <a:off x="9929448" y="460551"/>
              <a:ext cx="2723103" cy="1802001"/>
            </a:xfrm>
            <a:prstGeom prst="triangle">
              <a:avLst>
                <a:gd name="adj" fmla="val 0"/>
              </a:avLst>
            </a:prstGeom>
            <a:solidFill>
              <a:srgbClr val="73C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52" name="원호 51"/>
            <p:cNvSpPr/>
            <p:nvPr userDrawn="1"/>
          </p:nvSpPr>
          <p:spPr>
            <a:xfrm rot="15986501">
              <a:off x="10700040" y="1392597"/>
              <a:ext cx="5042734" cy="5039828"/>
            </a:xfrm>
            <a:prstGeom prst="arc">
              <a:avLst>
                <a:gd name="adj1" fmla="val 12278318"/>
                <a:gd name="adj2" fmla="val 20519069"/>
              </a:avLst>
            </a:prstGeom>
            <a:ln w="136525">
              <a:solidFill>
                <a:srgbClr val="24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원호 52"/>
            <p:cNvSpPr/>
            <p:nvPr userDrawn="1"/>
          </p:nvSpPr>
          <p:spPr>
            <a:xfrm rot="15465642">
              <a:off x="10581468" y="1618663"/>
              <a:ext cx="5042734" cy="5039828"/>
            </a:xfrm>
            <a:prstGeom prst="arc">
              <a:avLst>
                <a:gd name="adj1" fmla="val 12745856"/>
                <a:gd name="adj2" fmla="val 14688863"/>
              </a:avLst>
            </a:prstGeom>
            <a:ln w="111125">
              <a:solidFill>
                <a:srgbClr val="E05B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8127" y="119524"/>
            <a:ext cx="3248537" cy="769441"/>
            <a:chOff x="318127" y="119524"/>
            <a:chExt cx="3248537" cy="769441"/>
          </a:xfrm>
        </p:grpSpPr>
        <p:sp>
          <p:nvSpPr>
            <p:cNvPr id="14" name="TextBox 13"/>
            <p:cNvSpPr txBox="1"/>
            <p:nvPr/>
          </p:nvSpPr>
          <p:spPr>
            <a:xfrm>
              <a:off x="757303" y="119524"/>
              <a:ext cx="28093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smtClean="0">
                  <a:solidFill>
                    <a:srgbClr val="240202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CONTENT</a:t>
              </a:r>
              <a:endParaRPr lang="ko-KR" altLang="en-US" sz="4400" dirty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318127" y="284657"/>
              <a:ext cx="439176" cy="439176"/>
              <a:chOff x="830593" y="490962"/>
              <a:chExt cx="439176" cy="439176"/>
            </a:xfrm>
          </p:grpSpPr>
          <p:sp>
            <p:nvSpPr>
              <p:cNvPr id="15" name="타원 14"/>
              <p:cNvSpPr/>
              <p:nvPr/>
            </p:nvSpPr>
            <p:spPr>
              <a:xfrm>
                <a:off x="830593" y="490962"/>
                <a:ext cx="439176" cy="439176"/>
              </a:xfrm>
              <a:prstGeom prst="ellipse">
                <a:avLst/>
              </a:prstGeom>
              <a:solidFill>
                <a:srgbClr val="E05B2E"/>
              </a:solidFill>
              <a:ln w="127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899103" y="559472"/>
                <a:ext cx="302156" cy="302156"/>
              </a:xfrm>
              <a:prstGeom prst="ellipse">
                <a:avLst/>
              </a:prstGeom>
              <a:solidFill>
                <a:srgbClr val="F7F4E3"/>
              </a:solidFill>
              <a:ln w="127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800657" y="2102756"/>
            <a:ext cx="5292756" cy="1619748"/>
            <a:chOff x="2800657" y="2102756"/>
            <a:chExt cx="5292756" cy="1619748"/>
          </a:xfrm>
        </p:grpSpPr>
        <p:sp>
          <p:nvSpPr>
            <p:cNvPr id="6" name="타원 5"/>
            <p:cNvSpPr/>
            <p:nvPr/>
          </p:nvSpPr>
          <p:spPr>
            <a:xfrm>
              <a:off x="3109635" y="2207505"/>
              <a:ext cx="769374" cy="806579"/>
            </a:xfrm>
            <a:prstGeom prst="ellipse">
              <a:avLst/>
            </a:prstGeom>
            <a:noFill/>
            <a:ln w="101600">
              <a:solidFill>
                <a:srgbClr val="73C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5108007" y="2207505"/>
              <a:ext cx="769374" cy="806579"/>
            </a:xfrm>
            <a:prstGeom prst="ellipse">
              <a:avLst/>
            </a:prstGeom>
            <a:noFill/>
            <a:ln w="101600">
              <a:solidFill>
                <a:srgbClr val="E05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7106380" y="2207505"/>
              <a:ext cx="769374" cy="806579"/>
            </a:xfrm>
            <a:prstGeom prst="ellipse">
              <a:avLst/>
            </a:prstGeom>
            <a:noFill/>
            <a:ln w="101600">
              <a:solidFill>
                <a:srgbClr val="73C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원호 6"/>
            <p:cNvSpPr/>
            <p:nvPr/>
          </p:nvSpPr>
          <p:spPr>
            <a:xfrm rot="16200000">
              <a:off x="2979192" y="2123291"/>
              <a:ext cx="890378" cy="849308"/>
            </a:xfrm>
            <a:prstGeom prst="arc">
              <a:avLst/>
            </a:prstGeom>
            <a:ln w="38100">
              <a:solidFill>
                <a:srgbClr val="24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34" name="원호 33"/>
            <p:cNvSpPr/>
            <p:nvPr/>
          </p:nvSpPr>
          <p:spPr>
            <a:xfrm rot="16200000">
              <a:off x="4987554" y="2133766"/>
              <a:ext cx="890378" cy="849308"/>
            </a:xfrm>
            <a:prstGeom prst="arc">
              <a:avLst/>
            </a:prstGeom>
            <a:ln w="38100">
              <a:solidFill>
                <a:srgbClr val="24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35" name="원호 34"/>
            <p:cNvSpPr/>
            <p:nvPr/>
          </p:nvSpPr>
          <p:spPr>
            <a:xfrm rot="16200000">
              <a:off x="6975934" y="2133766"/>
              <a:ext cx="890378" cy="849308"/>
            </a:xfrm>
            <a:prstGeom prst="arc">
              <a:avLst/>
            </a:prstGeom>
            <a:ln w="38100">
              <a:solidFill>
                <a:srgbClr val="24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09635" y="2207505"/>
              <a:ext cx="734004" cy="802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 smtClean="0">
                  <a:solidFill>
                    <a:srgbClr val="240202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1</a:t>
              </a:r>
              <a:endParaRPr lang="ko-KR" altLang="en-US" sz="4400" dirty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23394" y="2207505"/>
              <a:ext cx="734004" cy="802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rgbClr val="240202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2</a:t>
              </a:r>
              <a:endParaRPr lang="ko-KR" altLang="en-US" sz="4400" dirty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36354" y="2207505"/>
              <a:ext cx="734004" cy="802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rgbClr val="240202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3</a:t>
              </a:r>
              <a:endParaRPr lang="ko-KR" altLang="en-US" sz="4400" dirty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00657" y="3305404"/>
              <a:ext cx="1387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rgbClr val="240202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INTEREST</a:t>
              </a:r>
              <a:endParaRPr lang="ko-KR" altLang="en-US" sz="2000" dirty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93393" y="3305404"/>
              <a:ext cx="21144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smtClean="0">
                  <a:solidFill>
                    <a:srgbClr val="240202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INTRODUCTION</a:t>
              </a:r>
              <a:endParaRPr lang="ko-KR" altLang="en-US" sz="2000" dirty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13299" y="3305404"/>
              <a:ext cx="1180114" cy="41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rgbClr val="240202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HUMOR</a:t>
              </a:r>
              <a:endParaRPr lang="ko-KR" altLang="en-US" sz="2000" dirty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50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/>
          <p:cNvSpPr/>
          <p:nvPr/>
        </p:nvSpPr>
        <p:spPr>
          <a:xfrm flipH="1">
            <a:off x="8397352" y="4879215"/>
            <a:ext cx="3794648" cy="1978785"/>
          </a:xfrm>
          <a:prstGeom prst="triangle">
            <a:avLst>
              <a:gd name="adj" fmla="val 0"/>
            </a:avLst>
          </a:prstGeom>
          <a:solidFill>
            <a:srgbClr val="73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13" name="이등변 삼각형 12"/>
          <p:cNvSpPr/>
          <p:nvPr/>
        </p:nvSpPr>
        <p:spPr>
          <a:xfrm rot="10800000" flipH="1">
            <a:off x="0" y="0"/>
            <a:ext cx="2100362" cy="1095270"/>
          </a:xfrm>
          <a:prstGeom prst="triangle">
            <a:avLst>
              <a:gd name="adj" fmla="val 0"/>
            </a:avLst>
          </a:prstGeom>
          <a:solidFill>
            <a:srgbClr val="73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29092" y="255491"/>
            <a:ext cx="2839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smtClean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INTEREST</a:t>
            </a:r>
            <a:endParaRPr lang="ko-KR" altLang="en-US" sz="4400" dirty="0">
              <a:solidFill>
                <a:srgbClr val="24020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89916" y="420624"/>
            <a:ext cx="439176" cy="439176"/>
            <a:chOff x="830593" y="490962"/>
            <a:chExt cx="439176" cy="439176"/>
          </a:xfrm>
        </p:grpSpPr>
        <p:sp>
          <p:nvSpPr>
            <p:cNvPr id="15" name="타원 14"/>
            <p:cNvSpPr/>
            <p:nvPr/>
          </p:nvSpPr>
          <p:spPr>
            <a:xfrm>
              <a:off x="830593" y="490962"/>
              <a:ext cx="439176" cy="439176"/>
            </a:xfrm>
            <a:prstGeom prst="ellipse">
              <a:avLst/>
            </a:prstGeom>
            <a:solidFill>
              <a:srgbClr val="E05B2E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99103" y="559472"/>
              <a:ext cx="302156" cy="302156"/>
            </a:xfrm>
            <a:prstGeom prst="ellipse">
              <a:avLst/>
            </a:prstGeom>
            <a:solidFill>
              <a:srgbClr val="F7F4E3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09504" y="1515895"/>
            <a:ext cx="879282" cy="911328"/>
            <a:chOff x="2999727" y="2102756"/>
            <a:chExt cx="879282" cy="911328"/>
          </a:xfrm>
        </p:grpSpPr>
        <p:sp>
          <p:nvSpPr>
            <p:cNvPr id="11" name="타원 5"/>
            <p:cNvSpPr/>
            <p:nvPr/>
          </p:nvSpPr>
          <p:spPr>
            <a:xfrm>
              <a:off x="3109635" y="2207505"/>
              <a:ext cx="769374" cy="806579"/>
            </a:xfrm>
            <a:prstGeom prst="ellipse">
              <a:avLst/>
            </a:prstGeom>
            <a:noFill/>
            <a:ln w="101600">
              <a:solidFill>
                <a:srgbClr val="73C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원호 6"/>
            <p:cNvSpPr/>
            <p:nvPr/>
          </p:nvSpPr>
          <p:spPr>
            <a:xfrm rot="16200000">
              <a:off x="2979192" y="2123291"/>
              <a:ext cx="890378" cy="849308"/>
            </a:xfrm>
            <a:prstGeom prst="arc">
              <a:avLst/>
            </a:prstGeom>
            <a:ln w="38100">
              <a:solidFill>
                <a:srgbClr val="24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09635" y="2207505"/>
              <a:ext cx="734004" cy="802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 smtClean="0">
                  <a:solidFill>
                    <a:srgbClr val="240202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1</a:t>
              </a:r>
              <a:endParaRPr lang="ko-KR" altLang="en-US" sz="4400" dirty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09504" y="3319461"/>
            <a:ext cx="869292" cy="900853"/>
            <a:chOff x="5008089" y="2113231"/>
            <a:chExt cx="869292" cy="900853"/>
          </a:xfrm>
        </p:grpSpPr>
        <p:sp>
          <p:nvSpPr>
            <p:cNvPr id="12" name="타원 21"/>
            <p:cNvSpPr/>
            <p:nvPr/>
          </p:nvSpPr>
          <p:spPr>
            <a:xfrm>
              <a:off x="5108007" y="2207505"/>
              <a:ext cx="769374" cy="806579"/>
            </a:xfrm>
            <a:prstGeom prst="ellipse">
              <a:avLst/>
            </a:prstGeom>
            <a:noFill/>
            <a:ln w="101600">
              <a:solidFill>
                <a:srgbClr val="E05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원호 33"/>
            <p:cNvSpPr/>
            <p:nvPr/>
          </p:nvSpPr>
          <p:spPr>
            <a:xfrm rot="16200000">
              <a:off x="4987554" y="2133766"/>
              <a:ext cx="890378" cy="849308"/>
            </a:xfrm>
            <a:prstGeom prst="arc">
              <a:avLst/>
            </a:prstGeom>
            <a:ln w="38100">
              <a:solidFill>
                <a:srgbClr val="24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23394" y="2207505"/>
              <a:ext cx="734004" cy="802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rgbClr val="240202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2</a:t>
              </a:r>
              <a:endParaRPr lang="ko-KR" altLang="en-US" sz="4400" dirty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9504" y="5206826"/>
            <a:ext cx="879285" cy="900853"/>
            <a:chOff x="6996469" y="2113231"/>
            <a:chExt cx="879285" cy="900853"/>
          </a:xfrm>
        </p:grpSpPr>
        <p:sp>
          <p:nvSpPr>
            <p:cNvPr id="19" name="타원 22"/>
            <p:cNvSpPr/>
            <p:nvPr/>
          </p:nvSpPr>
          <p:spPr>
            <a:xfrm>
              <a:off x="7106380" y="2207505"/>
              <a:ext cx="769374" cy="806579"/>
            </a:xfrm>
            <a:prstGeom prst="ellipse">
              <a:avLst/>
            </a:prstGeom>
            <a:noFill/>
            <a:ln w="101600">
              <a:solidFill>
                <a:srgbClr val="73C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원호 34"/>
            <p:cNvSpPr/>
            <p:nvPr/>
          </p:nvSpPr>
          <p:spPr>
            <a:xfrm rot="16200000">
              <a:off x="6975934" y="2133766"/>
              <a:ext cx="890378" cy="849308"/>
            </a:xfrm>
            <a:prstGeom prst="arc">
              <a:avLst/>
            </a:prstGeom>
            <a:ln w="38100">
              <a:solidFill>
                <a:srgbClr val="24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36354" y="2207505"/>
              <a:ext cx="734004" cy="802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rgbClr val="240202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3</a:t>
              </a:r>
              <a:endParaRPr lang="ko-KR" altLang="en-US" sz="4400" dirty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100362" y="1576363"/>
            <a:ext cx="4212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Internet Of Thins</a:t>
            </a:r>
            <a:endParaRPr lang="ko-KR" altLang="en-US" sz="4400" dirty="0">
              <a:solidFill>
                <a:srgbClr val="24020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00362" y="3379929"/>
            <a:ext cx="241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Big Data</a:t>
            </a:r>
            <a:endParaRPr lang="ko-KR" altLang="en-US" sz="4400" dirty="0">
              <a:solidFill>
                <a:srgbClr val="24020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00361" y="5317436"/>
            <a:ext cx="450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smtClean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Machine Learning</a:t>
            </a:r>
            <a:endParaRPr lang="ko-KR" altLang="en-US" sz="4400" dirty="0">
              <a:solidFill>
                <a:srgbClr val="24020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051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/>
          <p:cNvSpPr/>
          <p:nvPr/>
        </p:nvSpPr>
        <p:spPr>
          <a:xfrm flipH="1">
            <a:off x="8397352" y="4879215"/>
            <a:ext cx="3794648" cy="1978785"/>
          </a:xfrm>
          <a:prstGeom prst="triangle">
            <a:avLst>
              <a:gd name="adj" fmla="val 0"/>
            </a:avLst>
          </a:prstGeom>
          <a:solidFill>
            <a:srgbClr val="E05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13" name="이등변 삼각형 12"/>
          <p:cNvSpPr/>
          <p:nvPr/>
        </p:nvSpPr>
        <p:spPr>
          <a:xfrm rot="10800000" flipH="1">
            <a:off x="0" y="0"/>
            <a:ext cx="2100362" cy="1095270"/>
          </a:xfrm>
          <a:prstGeom prst="triangle">
            <a:avLst>
              <a:gd name="adj" fmla="val 0"/>
            </a:avLst>
          </a:prstGeom>
          <a:solidFill>
            <a:srgbClr val="73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29092" y="255491"/>
            <a:ext cx="4453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smtClean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INTRODUCTION</a:t>
            </a:r>
            <a:endParaRPr lang="ko-KR" altLang="en-US" sz="4400" dirty="0">
              <a:solidFill>
                <a:srgbClr val="24020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89916" y="420624"/>
            <a:ext cx="439176" cy="439176"/>
            <a:chOff x="830593" y="490962"/>
            <a:chExt cx="439176" cy="439176"/>
          </a:xfrm>
        </p:grpSpPr>
        <p:sp>
          <p:nvSpPr>
            <p:cNvPr id="15" name="타원 14"/>
            <p:cNvSpPr/>
            <p:nvPr/>
          </p:nvSpPr>
          <p:spPr>
            <a:xfrm>
              <a:off x="830593" y="490962"/>
              <a:ext cx="439176" cy="439176"/>
            </a:xfrm>
            <a:prstGeom prst="ellipse">
              <a:avLst/>
            </a:prstGeom>
            <a:solidFill>
              <a:srgbClr val="E05B2E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99103" y="559472"/>
              <a:ext cx="302156" cy="302156"/>
            </a:xfrm>
            <a:prstGeom prst="ellipse">
              <a:avLst/>
            </a:prstGeom>
            <a:solidFill>
              <a:srgbClr val="F7F4E3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자유형 10"/>
          <p:cNvSpPr/>
          <p:nvPr/>
        </p:nvSpPr>
        <p:spPr>
          <a:xfrm>
            <a:off x="428658" y="1260404"/>
            <a:ext cx="11382868" cy="5222589"/>
          </a:xfrm>
          <a:custGeom>
            <a:avLst/>
            <a:gdLst>
              <a:gd name="connsiteX0" fmla="*/ 0 w 11247527"/>
              <a:gd name="connsiteY0" fmla="*/ 0 h 5160493"/>
              <a:gd name="connsiteX1" fmla="*/ 11247527 w 11247527"/>
              <a:gd name="connsiteY1" fmla="*/ 0 h 5160493"/>
              <a:gd name="connsiteX2" fmla="*/ 11247527 w 11247527"/>
              <a:gd name="connsiteY2" fmla="*/ 3697443 h 5160493"/>
              <a:gd name="connsiteX3" fmla="*/ 8441886 w 11247527"/>
              <a:gd name="connsiteY3" fmla="*/ 5160493 h 5160493"/>
              <a:gd name="connsiteX4" fmla="*/ 0 w 11247527"/>
              <a:gd name="connsiteY4" fmla="*/ 5160493 h 516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7527" h="5160493">
                <a:moveTo>
                  <a:pt x="0" y="0"/>
                </a:moveTo>
                <a:lnTo>
                  <a:pt x="11247527" y="0"/>
                </a:lnTo>
                <a:lnTo>
                  <a:pt x="11247527" y="3697443"/>
                </a:lnTo>
                <a:lnTo>
                  <a:pt x="8441886" y="5160493"/>
                </a:lnTo>
                <a:lnTo>
                  <a:pt x="0" y="5160493"/>
                </a:lnTo>
                <a:close/>
              </a:path>
            </a:pathLst>
          </a:custGeom>
          <a:solidFill>
            <a:srgbClr val="73C0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 algn="just">
              <a:lnSpc>
                <a:spcPct val="150000"/>
              </a:lnSpc>
            </a:pPr>
            <a:endParaRPr lang="ko-KR" altLang="en-US" sz="2000" dirty="0">
              <a:solidFill>
                <a:srgbClr val="240202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92" y="2370352"/>
            <a:ext cx="3002692" cy="3002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2370352"/>
            <a:ext cx="4052047" cy="37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 : KIM JUNHO (COCO)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599" y="2973476"/>
            <a:ext cx="525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 : SECURITY, IOT, MACHINE LEARNING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DSP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3573084"/>
            <a:ext cx="451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: NOTHING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4172692"/>
            <a:ext cx="451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FUTURE : BUILDING OWNER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0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93" y="2370352"/>
            <a:ext cx="3002691" cy="3009882"/>
          </a:xfrm>
          <a:prstGeom prst="rect">
            <a:avLst/>
          </a:prstGeom>
        </p:spPr>
      </p:pic>
      <p:sp>
        <p:nvSpPr>
          <p:cNvPr id="4" name="이등변 삼각형 3"/>
          <p:cNvSpPr/>
          <p:nvPr/>
        </p:nvSpPr>
        <p:spPr>
          <a:xfrm flipH="1">
            <a:off x="8397352" y="4879215"/>
            <a:ext cx="3794648" cy="1978785"/>
          </a:xfrm>
          <a:prstGeom prst="triangle">
            <a:avLst>
              <a:gd name="adj" fmla="val 0"/>
            </a:avLst>
          </a:prstGeom>
          <a:solidFill>
            <a:srgbClr val="E05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13" name="이등변 삼각형 12"/>
          <p:cNvSpPr/>
          <p:nvPr/>
        </p:nvSpPr>
        <p:spPr>
          <a:xfrm rot="10800000" flipH="1">
            <a:off x="0" y="0"/>
            <a:ext cx="2100362" cy="1095270"/>
          </a:xfrm>
          <a:prstGeom prst="triangle">
            <a:avLst>
              <a:gd name="adj" fmla="val 0"/>
            </a:avLst>
          </a:prstGeom>
          <a:solidFill>
            <a:srgbClr val="73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29092" y="255491"/>
            <a:ext cx="4453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smtClean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INTRODUCTION</a:t>
            </a:r>
            <a:endParaRPr lang="ko-KR" altLang="en-US" sz="4400" dirty="0">
              <a:solidFill>
                <a:srgbClr val="24020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89916" y="420624"/>
            <a:ext cx="439176" cy="439176"/>
            <a:chOff x="830593" y="490962"/>
            <a:chExt cx="439176" cy="439176"/>
          </a:xfrm>
        </p:grpSpPr>
        <p:sp>
          <p:nvSpPr>
            <p:cNvPr id="15" name="타원 14"/>
            <p:cNvSpPr/>
            <p:nvPr/>
          </p:nvSpPr>
          <p:spPr>
            <a:xfrm>
              <a:off x="830593" y="490962"/>
              <a:ext cx="439176" cy="439176"/>
            </a:xfrm>
            <a:prstGeom prst="ellipse">
              <a:avLst/>
            </a:prstGeom>
            <a:solidFill>
              <a:srgbClr val="E05B2E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99103" y="559472"/>
              <a:ext cx="302156" cy="302156"/>
            </a:xfrm>
            <a:prstGeom prst="ellipse">
              <a:avLst/>
            </a:prstGeom>
            <a:solidFill>
              <a:srgbClr val="F7F4E3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자유형 10"/>
          <p:cNvSpPr/>
          <p:nvPr/>
        </p:nvSpPr>
        <p:spPr>
          <a:xfrm>
            <a:off x="428658" y="1260404"/>
            <a:ext cx="11382868" cy="5222589"/>
          </a:xfrm>
          <a:custGeom>
            <a:avLst/>
            <a:gdLst>
              <a:gd name="connsiteX0" fmla="*/ 0 w 11247527"/>
              <a:gd name="connsiteY0" fmla="*/ 0 h 5160493"/>
              <a:gd name="connsiteX1" fmla="*/ 11247527 w 11247527"/>
              <a:gd name="connsiteY1" fmla="*/ 0 h 5160493"/>
              <a:gd name="connsiteX2" fmla="*/ 11247527 w 11247527"/>
              <a:gd name="connsiteY2" fmla="*/ 3697443 h 5160493"/>
              <a:gd name="connsiteX3" fmla="*/ 8441886 w 11247527"/>
              <a:gd name="connsiteY3" fmla="*/ 5160493 h 5160493"/>
              <a:gd name="connsiteX4" fmla="*/ 0 w 11247527"/>
              <a:gd name="connsiteY4" fmla="*/ 5160493 h 516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7527" h="5160493">
                <a:moveTo>
                  <a:pt x="0" y="0"/>
                </a:moveTo>
                <a:lnTo>
                  <a:pt x="11247527" y="0"/>
                </a:lnTo>
                <a:lnTo>
                  <a:pt x="11247527" y="3697443"/>
                </a:lnTo>
                <a:lnTo>
                  <a:pt x="8441886" y="5160493"/>
                </a:lnTo>
                <a:lnTo>
                  <a:pt x="0" y="5160493"/>
                </a:lnTo>
                <a:close/>
              </a:path>
            </a:pathLst>
          </a:custGeom>
          <a:solidFill>
            <a:srgbClr val="73C0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 algn="just">
              <a:lnSpc>
                <a:spcPct val="150000"/>
              </a:lnSpc>
            </a:pPr>
            <a:endParaRPr lang="ko-KR" altLang="en-US" sz="2000" dirty="0">
              <a:solidFill>
                <a:srgbClr val="240202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2370352"/>
            <a:ext cx="4052047" cy="37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 : LEE JE HEON (JAMES)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973476"/>
            <a:ext cx="451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 : IOT, MACHINE LEARNING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3573084"/>
            <a:ext cx="451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: NOTHING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4172692"/>
            <a:ext cx="451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FUTURE : YOUNG &amp; RICH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/>
          <p:cNvSpPr/>
          <p:nvPr/>
        </p:nvSpPr>
        <p:spPr>
          <a:xfrm flipH="1">
            <a:off x="10043464" y="5737609"/>
            <a:ext cx="2148535" cy="1120391"/>
          </a:xfrm>
          <a:prstGeom prst="triangle">
            <a:avLst>
              <a:gd name="adj" fmla="val 0"/>
            </a:avLst>
          </a:prstGeom>
          <a:solidFill>
            <a:srgbClr val="E05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13" name="이등변 삼각형 12"/>
          <p:cNvSpPr/>
          <p:nvPr/>
        </p:nvSpPr>
        <p:spPr>
          <a:xfrm rot="10800000" flipH="1">
            <a:off x="0" y="0"/>
            <a:ext cx="2100362" cy="1095270"/>
          </a:xfrm>
          <a:prstGeom prst="triangle">
            <a:avLst>
              <a:gd name="adj" fmla="val 0"/>
            </a:avLst>
          </a:prstGeom>
          <a:solidFill>
            <a:srgbClr val="73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29092" y="255491"/>
            <a:ext cx="2416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smtClean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HUMOR</a:t>
            </a:r>
            <a:endParaRPr lang="ko-KR" altLang="en-US" sz="4400" dirty="0">
              <a:solidFill>
                <a:srgbClr val="24020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89916" y="420624"/>
            <a:ext cx="439176" cy="439176"/>
            <a:chOff x="830593" y="490962"/>
            <a:chExt cx="439176" cy="439176"/>
          </a:xfrm>
        </p:grpSpPr>
        <p:sp>
          <p:nvSpPr>
            <p:cNvPr id="15" name="타원 14"/>
            <p:cNvSpPr/>
            <p:nvPr/>
          </p:nvSpPr>
          <p:spPr>
            <a:xfrm>
              <a:off x="830593" y="490962"/>
              <a:ext cx="439176" cy="439176"/>
            </a:xfrm>
            <a:prstGeom prst="ellipse">
              <a:avLst/>
            </a:prstGeom>
            <a:solidFill>
              <a:srgbClr val="E05B2E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99103" y="559472"/>
              <a:ext cx="302156" cy="302156"/>
            </a:xfrm>
            <a:prstGeom prst="ellipse">
              <a:avLst/>
            </a:prstGeom>
            <a:solidFill>
              <a:srgbClr val="F7F4E3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6" y="1190065"/>
            <a:ext cx="5199844" cy="500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05" y="1189977"/>
            <a:ext cx="5079832" cy="50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5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78" y="1190065"/>
            <a:ext cx="5604435" cy="5302283"/>
          </a:xfrm>
          <a:prstGeom prst="rect">
            <a:avLst/>
          </a:prstGeom>
        </p:spPr>
      </p:pic>
      <p:sp>
        <p:nvSpPr>
          <p:cNvPr id="4" name="이등변 삼각형 3"/>
          <p:cNvSpPr/>
          <p:nvPr/>
        </p:nvSpPr>
        <p:spPr>
          <a:xfrm flipH="1">
            <a:off x="10043464" y="5737609"/>
            <a:ext cx="2148535" cy="1120391"/>
          </a:xfrm>
          <a:prstGeom prst="triangle">
            <a:avLst>
              <a:gd name="adj" fmla="val 0"/>
            </a:avLst>
          </a:prstGeom>
          <a:solidFill>
            <a:srgbClr val="E05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13" name="이등변 삼각형 12"/>
          <p:cNvSpPr/>
          <p:nvPr/>
        </p:nvSpPr>
        <p:spPr>
          <a:xfrm rot="10800000" flipH="1">
            <a:off x="0" y="0"/>
            <a:ext cx="2100362" cy="1095270"/>
          </a:xfrm>
          <a:prstGeom prst="triangle">
            <a:avLst>
              <a:gd name="adj" fmla="val 0"/>
            </a:avLst>
          </a:prstGeom>
          <a:solidFill>
            <a:srgbClr val="73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29092" y="255491"/>
            <a:ext cx="2416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smtClean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HUMOR</a:t>
            </a:r>
            <a:endParaRPr lang="ko-KR" altLang="en-US" sz="4400" dirty="0">
              <a:solidFill>
                <a:srgbClr val="24020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89916" y="420624"/>
            <a:ext cx="439176" cy="439176"/>
            <a:chOff x="830593" y="490962"/>
            <a:chExt cx="439176" cy="439176"/>
          </a:xfrm>
        </p:grpSpPr>
        <p:sp>
          <p:nvSpPr>
            <p:cNvPr id="15" name="타원 14"/>
            <p:cNvSpPr/>
            <p:nvPr/>
          </p:nvSpPr>
          <p:spPr>
            <a:xfrm>
              <a:off x="830593" y="490962"/>
              <a:ext cx="439176" cy="439176"/>
            </a:xfrm>
            <a:prstGeom prst="ellipse">
              <a:avLst/>
            </a:prstGeom>
            <a:solidFill>
              <a:srgbClr val="E05B2E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99103" y="559472"/>
              <a:ext cx="302156" cy="302156"/>
            </a:xfrm>
            <a:prstGeom prst="ellipse">
              <a:avLst/>
            </a:prstGeom>
            <a:solidFill>
              <a:srgbClr val="F7F4E3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0" y="1212136"/>
            <a:ext cx="5658062" cy="528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/>
          <p:cNvSpPr/>
          <p:nvPr/>
        </p:nvSpPr>
        <p:spPr>
          <a:xfrm flipH="1">
            <a:off x="10043464" y="5737609"/>
            <a:ext cx="2148535" cy="1120391"/>
          </a:xfrm>
          <a:prstGeom prst="triangle">
            <a:avLst>
              <a:gd name="adj" fmla="val 0"/>
            </a:avLst>
          </a:prstGeom>
          <a:solidFill>
            <a:srgbClr val="E05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13" name="이등변 삼각형 12"/>
          <p:cNvSpPr/>
          <p:nvPr/>
        </p:nvSpPr>
        <p:spPr>
          <a:xfrm rot="10800000" flipH="1">
            <a:off x="0" y="0"/>
            <a:ext cx="2100362" cy="1095270"/>
          </a:xfrm>
          <a:prstGeom prst="triangle">
            <a:avLst>
              <a:gd name="adj" fmla="val 0"/>
            </a:avLst>
          </a:prstGeom>
          <a:solidFill>
            <a:srgbClr val="73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29092" y="255491"/>
            <a:ext cx="2416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smtClean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HUMOR</a:t>
            </a:r>
            <a:endParaRPr lang="ko-KR" altLang="en-US" sz="4400" dirty="0">
              <a:solidFill>
                <a:srgbClr val="24020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89916" y="420624"/>
            <a:ext cx="439176" cy="439176"/>
            <a:chOff x="830593" y="490962"/>
            <a:chExt cx="439176" cy="439176"/>
          </a:xfrm>
        </p:grpSpPr>
        <p:sp>
          <p:nvSpPr>
            <p:cNvPr id="15" name="타원 14"/>
            <p:cNvSpPr/>
            <p:nvPr/>
          </p:nvSpPr>
          <p:spPr>
            <a:xfrm>
              <a:off x="830593" y="490962"/>
              <a:ext cx="439176" cy="439176"/>
            </a:xfrm>
            <a:prstGeom prst="ellipse">
              <a:avLst/>
            </a:prstGeom>
            <a:solidFill>
              <a:srgbClr val="E05B2E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99103" y="559472"/>
              <a:ext cx="302156" cy="302156"/>
            </a:xfrm>
            <a:prstGeom prst="ellipse">
              <a:avLst/>
            </a:prstGeom>
            <a:solidFill>
              <a:srgbClr val="F7F4E3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53" y="1095271"/>
            <a:ext cx="3766671" cy="497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9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/>
          <p:cNvSpPr/>
          <p:nvPr/>
        </p:nvSpPr>
        <p:spPr>
          <a:xfrm flipH="1">
            <a:off x="10043464" y="5737609"/>
            <a:ext cx="2148535" cy="1120391"/>
          </a:xfrm>
          <a:prstGeom prst="triangle">
            <a:avLst>
              <a:gd name="adj" fmla="val 0"/>
            </a:avLst>
          </a:prstGeom>
          <a:solidFill>
            <a:srgbClr val="E05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13" name="이등변 삼각형 12"/>
          <p:cNvSpPr/>
          <p:nvPr/>
        </p:nvSpPr>
        <p:spPr>
          <a:xfrm rot="10800000" flipH="1">
            <a:off x="0" y="0"/>
            <a:ext cx="2100362" cy="1095270"/>
          </a:xfrm>
          <a:prstGeom prst="triangle">
            <a:avLst>
              <a:gd name="adj" fmla="val 0"/>
            </a:avLst>
          </a:prstGeom>
          <a:solidFill>
            <a:srgbClr val="73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89916" y="255491"/>
            <a:ext cx="2855283" cy="769441"/>
            <a:chOff x="689916" y="255491"/>
            <a:chExt cx="2855283" cy="769441"/>
          </a:xfrm>
        </p:grpSpPr>
        <p:sp>
          <p:nvSpPr>
            <p:cNvPr id="14" name="TextBox 13"/>
            <p:cNvSpPr txBox="1"/>
            <p:nvPr/>
          </p:nvSpPr>
          <p:spPr>
            <a:xfrm>
              <a:off x="1129092" y="255491"/>
              <a:ext cx="24161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 smtClean="0">
                  <a:solidFill>
                    <a:srgbClr val="240202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HUMOR</a:t>
              </a:r>
              <a:endParaRPr lang="ko-KR" altLang="en-US" sz="4400" dirty="0">
                <a:solidFill>
                  <a:srgbClr val="24020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689916" y="420624"/>
              <a:ext cx="439176" cy="439176"/>
              <a:chOff x="830593" y="490962"/>
              <a:chExt cx="439176" cy="439176"/>
            </a:xfrm>
          </p:grpSpPr>
          <p:sp>
            <p:nvSpPr>
              <p:cNvPr id="15" name="타원 14"/>
              <p:cNvSpPr/>
              <p:nvPr/>
            </p:nvSpPr>
            <p:spPr>
              <a:xfrm>
                <a:off x="830593" y="490962"/>
                <a:ext cx="439176" cy="439176"/>
              </a:xfrm>
              <a:prstGeom prst="ellipse">
                <a:avLst/>
              </a:prstGeom>
              <a:solidFill>
                <a:srgbClr val="E05B2E"/>
              </a:solidFill>
              <a:ln w="127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899103" y="559472"/>
                <a:ext cx="302156" cy="302156"/>
              </a:xfrm>
              <a:prstGeom prst="ellipse">
                <a:avLst/>
              </a:prstGeom>
              <a:solidFill>
                <a:srgbClr val="F7F4E3"/>
              </a:solidFill>
              <a:ln w="127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99" y="1095271"/>
            <a:ext cx="5366608" cy="52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18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148</Words>
  <Application>Microsoft Macintosh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Calibri Light</vt:lpstr>
      <vt:lpstr>Comic Sans MS</vt:lpstr>
      <vt:lpstr>나눔스퀘어 Bold</vt:lpstr>
      <vt:lpstr>나눔스퀘어 ExtraBold</vt:lpstr>
      <vt:lpstr>나눔스퀘어 Light</vt:lpstr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Model Canvas -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김준호</dc:creator>
  <cp:lastModifiedBy>김준호</cp:lastModifiedBy>
  <cp:revision>8</cp:revision>
  <dcterms:created xsi:type="dcterms:W3CDTF">2017-03-20T08:19:59Z</dcterms:created>
  <dcterms:modified xsi:type="dcterms:W3CDTF">2017-03-20T09:33:54Z</dcterms:modified>
</cp:coreProperties>
</file>