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87" r:id="rId2"/>
    <p:sldId id="298" r:id="rId3"/>
    <p:sldId id="299" r:id="rId4"/>
    <p:sldId id="300" r:id="rId5"/>
    <p:sldId id="301" r:id="rId6"/>
    <p:sldId id="302" r:id="rId7"/>
    <p:sldId id="309" r:id="rId8"/>
    <p:sldId id="311" r:id="rId9"/>
    <p:sldId id="306" r:id="rId10"/>
    <p:sldId id="307" r:id="rId11"/>
    <p:sldId id="308" r:id="rId12"/>
    <p:sldId id="293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orient="horz" pos="368" userDrawn="1">
          <p15:clr>
            <a:srgbClr val="A4A3A4"/>
          </p15:clr>
        </p15:guide>
        <p15:guide id="4" pos="7378" userDrawn="1">
          <p15:clr>
            <a:srgbClr val="A4A3A4"/>
          </p15:clr>
        </p15:guide>
        <p15:guide id="5" orient="horz" pos="4042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orient="horz" pos="9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CA4"/>
    <a:srgbClr val="3F3F3F"/>
    <a:srgbClr val="0079A4"/>
    <a:srgbClr val="002434"/>
    <a:srgbClr val="C0EEFE"/>
    <a:srgbClr val="FFC603"/>
    <a:srgbClr val="FFC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5" autoAdjust="0"/>
    <p:restoredTop sz="88752"/>
  </p:normalViewPr>
  <p:slideViewPr>
    <p:cSldViewPr snapToGrid="0" showGuides="1">
      <p:cViewPr>
        <p:scale>
          <a:sx n="107" d="100"/>
          <a:sy n="107" d="100"/>
        </p:scale>
        <p:origin x="1448" y="560"/>
      </p:cViewPr>
      <p:guideLst>
        <p:guide orient="horz" pos="2137"/>
        <p:guide pos="302"/>
        <p:guide orient="horz" pos="368"/>
        <p:guide pos="7378"/>
        <p:guide orient="horz" pos="4042"/>
        <p:guide pos="3840"/>
        <p:guide orient="horz" pos="9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DD751-4DA4-BE44-9723-15893FA4207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8E90C-3150-0841-B50B-399F9AC52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6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Miss</a:t>
            </a:r>
            <a:r>
              <a:rPr lang="en-US" baseline="0" dirty="0" smtClean="0"/>
              <a:t> your things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8E90C-3150-0841-B50B-399F9AC520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66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8E90C-3150-0841-B50B-399F9AC520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3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8E90C-3150-0841-B50B-399F9AC520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79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</a:t>
            </a:r>
            <a:r>
              <a:rPr lang="en-US" baseline="0" dirty="0" smtClean="0"/>
              <a:t>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8E90C-3150-0841-B50B-399F9AC520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97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r>
              <a:rPr lang="en-US" baseline="0" dirty="0" smtClean="0"/>
              <a:t>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8E90C-3150-0841-B50B-399F9AC520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45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r>
              <a:rPr lang="en-US" baseline="0" dirty="0" smtClean="0"/>
              <a:t>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8E90C-3150-0841-B50B-399F9AC520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28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Require Item</a:t>
            </a:r>
          </a:p>
          <a:p>
            <a:r>
              <a:rPr lang="en-US" dirty="0" smtClean="0"/>
              <a:t>RS Pro 12V dc Buzzer, 85dB Continuous</a:t>
            </a:r>
          </a:p>
          <a:p>
            <a:r>
              <a:rPr lang="en-US" dirty="0" smtClean="0"/>
              <a:t>ADAFRUIT INDUSTRIES 746 GPS Module</a:t>
            </a:r>
          </a:p>
          <a:p>
            <a:r>
              <a:rPr lang="en-US" dirty="0" smtClean="0"/>
              <a:t>Panasonic PAN1721-TI Bluetooth Chip 4.0</a:t>
            </a:r>
          </a:p>
          <a:p>
            <a:r>
              <a:rPr lang="en-US" dirty="0" smtClean="0"/>
              <a:t>Yuasa NP7-12 Lead Acid Battery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8E90C-3150-0841-B50B-399F9AC520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77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8E90C-3150-0841-B50B-399F9AC520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04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8E90C-3150-0841-B50B-399F9AC520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6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8E90C-3150-0841-B50B-399F9AC520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t>2017. 3. 27.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753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t>2017. 3. 27.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58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t>2017. 3. 27.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153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t>2017. 3. 27.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81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t>2017. 3. 27.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69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t>2017. 3. 27.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223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t>2017. 3. 27.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29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t>2017. 3. 27.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4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t>2017. 3. 27.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60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t>2017. 3. 27.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6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t>2017. 3. 27.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479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09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600325" y="3295650"/>
            <a:ext cx="6991350" cy="8064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1784350" y="2755900"/>
            <a:ext cx="8623300" cy="946150"/>
          </a:xfrm>
          <a:prstGeom prst="rect">
            <a:avLst/>
          </a:prstGeom>
          <a:solidFill>
            <a:srgbClr val="C0EEFE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3289300" y="1187450"/>
            <a:ext cx="2197100" cy="4483100"/>
          </a:xfrm>
          <a:prstGeom prst="rect">
            <a:avLst/>
          </a:prstGeom>
          <a:solidFill>
            <a:srgbClr val="2E6CA4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5958851" y="2957468"/>
            <a:ext cx="338105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3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COCO &amp; JAMES</a:t>
            </a:r>
            <a:endParaRPr lang="ko-KR" altLang="en-US" sz="33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직사각형 5"/>
          <p:cNvSpPr/>
          <p:nvPr/>
        </p:nvSpPr>
        <p:spPr>
          <a:xfrm>
            <a:off x="6671652" y="3735917"/>
            <a:ext cx="1596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endParaRPr lang="ko-KR" altLang="en-US" sz="20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424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369291" y="578618"/>
            <a:ext cx="11372766" cy="5936482"/>
            <a:chOff x="369291" y="578618"/>
            <a:chExt cx="11372766" cy="5936482"/>
          </a:xfrm>
        </p:grpSpPr>
        <p:sp>
          <p:nvSpPr>
            <p:cNvPr id="109" name="TextBox 108"/>
            <p:cNvSpPr txBox="1"/>
            <p:nvPr/>
          </p:nvSpPr>
          <p:spPr>
            <a:xfrm>
              <a:off x="2517527" y="578618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Mon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10" name="직사각형 5"/>
            <p:cNvSpPr/>
            <p:nvPr/>
          </p:nvSpPr>
          <p:spPr>
            <a:xfrm>
              <a:off x="11141977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15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206805" y="578618"/>
              <a:ext cx="535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Tue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820294" y="578618"/>
              <a:ext cx="6022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Wed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489887" y="57861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Thu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9187950" y="578618"/>
              <a:ext cx="453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Fri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0821891" y="578618"/>
              <a:ext cx="479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Sat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909231" y="578618"/>
              <a:ext cx="543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Sun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cxnSp>
          <p:nvCxnSpPr>
            <p:cNvPr id="117" name="직선 화살표 연결선 12"/>
            <p:cNvCxnSpPr/>
            <p:nvPr/>
          </p:nvCxnSpPr>
          <p:spPr>
            <a:xfrm>
              <a:off x="464457" y="947950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직선 화살표 연결선 15"/>
            <p:cNvCxnSpPr/>
            <p:nvPr/>
          </p:nvCxnSpPr>
          <p:spPr>
            <a:xfrm>
              <a:off x="200448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직선 화살표 연결선 18"/>
            <p:cNvCxnSpPr/>
            <p:nvPr/>
          </p:nvCxnSpPr>
          <p:spPr>
            <a:xfrm>
              <a:off x="365802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직선 화살표 연결선 19"/>
            <p:cNvCxnSpPr/>
            <p:nvPr/>
          </p:nvCxnSpPr>
          <p:spPr>
            <a:xfrm>
              <a:off x="531156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직선 화살표 연결선 20"/>
            <p:cNvCxnSpPr/>
            <p:nvPr/>
          </p:nvCxnSpPr>
          <p:spPr>
            <a:xfrm>
              <a:off x="696510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직선 화살표 연결선 21"/>
            <p:cNvCxnSpPr/>
            <p:nvPr/>
          </p:nvCxnSpPr>
          <p:spPr>
            <a:xfrm>
              <a:off x="861864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직선 화살표 연결선 22"/>
            <p:cNvCxnSpPr/>
            <p:nvPr/>
          </p:nvCxnSpPr>
          <p:spPr>
            <a:xfrm>
              <a:off x="1027218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직선 화살표 연결선 23"/>
            <p:cNvCxnSpPr/>
            <p:nvPr/>
          </p:nvCxnSpPr>
          <p:spPr>
            <a:xfrm>
              <a:off x="464457" y="1903498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직선 화살표 연결선 24"/>
            <p:cNvCxnSpPr/>
            <p:nvPr/>
          </p:nvCxnSpPr>
          <p:spPr>
            <a:xfrm>
              <a:off x="464457" y="2859046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직선 화살표 연결선 25"/>
            <p:cNvCxnSpPr/>
            <p:nvPr/>
          </p:nvCxnSpPr>
          <p:spPr>
            <a:xfrm>
              <a:off x="464457" y="3814594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직선 화살표 연결선 26"/>
            <p:cNvCxnSpPr/>
            <p:nvPr/>
          </p:nvCxnSpPr>
          <p:spPr>
            <a:xfrm>
              <a:off x="464457" y="5725690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직선 화살표 연결선 27"/>
            <p:cNvCxnSpPr/>
            <p:nvPr/>
          </p:nvCxnSpPr>
          <p:spPr>
            <a:xfrm>
              <a:off x="464457" y="4770142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직사각형 28"/>
            <p:cNvSpPr/>
            <p:nvPr/>
          </p:nvSpPr>
          <p:spPr>
            <a:xfrm>
              <a:off x="11141977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22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30" name="직사각형 29"/>
            <p:cNvSpPr/>
            <p:nvPr/>
          </p:nvSpPr>
          <p:spPr>
            <a:xfrm>
              <a:off x="11141977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29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31" name="직사각형 30"/>
            <p:cNvSpPr/>
            <p:nvPr/>
          </p:nvSpPr>
          <p:spPr>
            <a:xfrm>
              <a:off x="11141977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6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32" name="직사각형 31"/>
            <p:cNvSpPr/>
            <p:nvPr/>
          </p:nvSpPr>
          <p:spPr>
            <a:xfrm>
              <a:off x="11141977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13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33" name="직사각형 32"/>
            <p:cNvSpPr/>
            <p:nvPr/>
          </p:nvSpPr>
          <p:spPr>
            <a:xfrm>
              <a:off x="11141977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20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34" name="직사각형 33"/>
            <p:cNvSpPr/>
            <p:nvPr/>
          </p:nvSpPr>
          <p:spPr>
            <a:xfrm>
              <a:off x="9729252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14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35" name="직사각형 34"/>
            <p:cNvSpPr/>
            <p:nvPr/>
          </p:nvSpPr>
          <p:spPr>
            <a:xfrm>
              <a:off x="9740682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36" name="직사각형 35"/>
            <p:cNvSpPr/>
            <p:nvPr/>
          </p:nvSpPr>
          <p:spPr>
            <a:xfrm>
              <a:off x="9740682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28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37" name="직사각형 36"/>
            <p:cNvSpPr/>
            <p:nvPr/>
          </p:nvSpPr>
          <p:spPr>
            <a:xfrm>
              <a:off x="9740682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5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38" name="직사각형 37"/>
            <p:cNvSpPr/>
            <p:nvPr/>
          </p:nvSpPr>
          <p:spPr>
            <a:xfrm>
              <a:off x="9740682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12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39" name="직사각형 38"/>
            <p:cNvSpPr/>
            <p:nvPr/>
          </p:nvSpPr>
          <p:spPr>
            <a:xfrm>
              <a:off x="9740682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19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40" name="직사각형 39"/>
            <p:cNvSpPr/>
            <p:nvPr/>
          </p:nvSpPr>
          <p:spPr>
            <a:xfrm>
              <a:off x="8075712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13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41" name="직사각형 40"/>
            <p:cNvSpPr/>
            <p:nvPr/>
          </p:nvSpPr>
          <p:spPr>
            <a:xfrm>
              <a:off x="8087142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20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42" name="직사각형 41"/>
            <p:cNvSpPr/>
            <p:nvPr/>
          </p:nvSpPr>
          <p:spPr>
            <a:xfrm>
              <a:off x="8087142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27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43" name="직사각형 42"/>
            <p:cNvSpPr/>
            <p:nvPr/>
          </p:nvSpPr>
          <p:spPr>
            <a:xfrm>
              <a:off x="8087142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B" panose="02020603020101020101" pitchFamily="18" charset="-127"/>
                  <a:ea typeface="210 맨발의청춘 B" panose="02020603020101020101" pitchFamily="18" charset="-127"/>
                </a:rPr>
                <a:t>4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B" panose="02020603020101020101" pitchFamily="18" charset="-127"/>
                <a:ea typeface="210 맨발의청춘 B" panose="02020603020101020101" pitchFamily="18" charset="-127"/>
              </a:endParaRPr>
            </a:p>
          </p:txBody>
        </p:sp>
        <p:sp>
          <p:nvSpPr>
            <p:cNvPr id="144" name="직사각형 43"/>
            <p:cNvSpPr/>
            <p:nvPr/>
          </p:nvSpPr>
          <p:spPr>
            <a:xfrm>
              <a:off x="8087142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45" name="직사각형 44"/>
            <p:cNvSpPr/>
            <p:nvPr/>
          </p:nvSpPr>
          <p:spPr>
            <a:xfrm>
              <a:off x="8087142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18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46" name="직사각형 45"/>
            <p:cNvSpPr/>
            <p:nvPr/>
          </p:nvSpPr>
          <p:spPr>
            <a:xfrm>
              <a:off x="6431166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12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47" name="직사각형 46"/>
            <p:cNvSpPr/>
            <p:nvPr/>
          </p:nvSpPr>
          <p:spPr>
            <a:xfrm>
              <a:off x="6442596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19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48" name="직사각형 47"/>
            <p:cNvSpPr/>
            <p:nvPr/>
          </p:nvSpPr>
          <p:spPr>
            <a:xfrm>
              <a:off x="6442596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26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49" name="직사각형 48"/>
            <p:cNvSpPr/>
            <p:nvPr/>
          </p:nvSpPr>
          <p:spPr>
            <a:xfrm>
              <a:off x="6442596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3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50" name="직사각형 49"/>
            <p:cNvSpPr/>
            <p:nvPr/>
          </p:nvSpPr>
          <p:spPr>
            <a:xfrm>
              <a:off x="6442596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10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51" name="직사각형 50"/>
            <p:cNvSpPr/>
            <p:nvPr/>
          </p:nvSpPr>
          <p:spPr>
            <a:xfrm>
              <a:off x="6442596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17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52" name="직사각형 51"/>
            <p:cNvSpPr/>
            <p:nvPr/>
          </p:nvSpPr>
          <p:spPr>
            <a:xfrm>
              <a:off x="4768632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53" name="직사각형 52"/>
            <p:cNvSpPr/>
            <p:nvPr/>
          </p:nvSpPr>
          <p:spPr>
            <a:xfrm>
              <a:off x="4780062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18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54" name="직사각형 53"/>
            <p:cNvSpPr/>
            <p:nvPr/>
          </p:nvSpPr>
          <p:spPr>
            <a:xfrm>
              <a:off x="4780062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25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55" name="직사각형 54"/>
            <p:cNvSpPr/>
            <p:nvPr/>
          </p:nvSpPr>
          <p:spPr>
            <a:xfrm>
              <a:off x="4780062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56" name="직사각형 55"/>
            <p:cNvSpPr/>
            <p:nvPr/>
          </p:nvSpPr>
          <p:spPr>
            <a:xfrm>
              <a:off x="4780062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9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57" name="직사각형 56"/>
            <p:cNvSpPr/>
            <p:nvPr/>
          </p:nvSpPr>
          <p:spPr>
            <a:xfrm>
              <a:off x="4780062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16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58" name="직사각형 57"/>
            <p:cNvSpPr/>
            <p:nvPr/>
          </p:nvSpPr>
          <p:spPr>
            <a:xfrm>
              <a:off x="3111548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10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59" name="직사각형 58"/>
            <p:cNvSpPr/>
            <p:nvPr/>
          </p:nvSpPr>
          <p:spPr>
            <a:xfrm>
              <a:off x="3122978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17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60" name="직사각형 59"/>
            <p:cNvSpPr/>
            <p:nvPr/>
          </p:nvSpPr>
          <p:spPr>
            <a:xfrm>
              <a:off x="3122978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24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61" name="직사각형 60"/>
            <p:cNvSpPr/>
            <p:nvPr/>
          </p:nvSpPr>
          <p:spPr>
            <a:xfrm>
              <a:off x="3122978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5.1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62" name="직사각형 61"/>
            <p:cNvSpPr/>
            <p:nvPr/>
          </p:nvSpPr>
          <p:spPr>
            <a:xfrm>
              <a:off x="3122978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8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63" name="직사각형 62"/>
            <p:cNvSpPr/>
            <p:nvPr/>
          </p:nvSpPr>
          <p:spPr>
            <a:xfrm>
              <a:off x="3122978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15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64" name="직사각형 63"/>
            <p:cNvSpPr/>
            <p:nvPr/>
          </p:nvSpPr>
          <p:spPr>
            <a:xfrm>
              <a:off x="1481706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B" panose="02020603020101020101" pitchFamily="18" charset="-127"/>
                  <a:ea typeface="210 맨발의청춘 B" panose="02020603020101020101" pitchFamily="18" charset="-127"/>
                </a:rPr>
                <a:t>4.9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B" panose="02020603020101020101" pitchFamily="18" charset="-127"/>
                <a:ea typeface="210 맨발의청춘 B" panose="02020603020101020101" pitchFamily="18" charset="-127"/>
              </a:endParaRPr>
            </a:p>
          </p:txBody>
        </p:sp>
        <p:sp>
          <p:nvSpPr>
            <p:cNvPr id="165" name="직사각형 64"/>
            <p:cNvSpPr/>
            <p:nvPr/>
          </p:nvSpPr>
          <p:spPr>
            <a:xfrm>
              <a:off x="1470276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16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66" name="직사각형 65"/>
            <p:cNvSpPr/>
            <p:nvPr/>
          </p:nvSpPr>
          <p:spPr>
            <a:xfrm>
              <a:off x="1470276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23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67" name="직사각형 66"/>
            <p:cNvSpPr/>
            <p:nvPr/>
          </p:nvSpPr>
          <p:spPr>
            <a:xfrm>
              <a:off x="1470276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30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68" name="직사각형 67"/>
            <p:cNvSpPr/>
            <p:nvPr/>
          </p:nvSpPr>
          <p:spPr>
            <a:xfrm>
              <a:off x="1470276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7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69" name="직사각형 68"/>
            <p:cNvSpPr/>
            <p:nvPr/>
          </p:nvSpPr>
          <p:spPr>
            <a:xfrm>
              <a:off x="1470276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14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70" name="직사각형 83"/>
            <p:cNvSpPr/>
            <p:nvPr/>
          </p:nvSpPr>
          <p:spPr>
            <a:xfrm>
              <a:off x="369291" y="1229527"/>
              <a:ext cx="6604806" cy="253916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Design Software</a:t>
              </a:r>
              <a:endParaRPr lang="en-US" altLang="ko-KR" sz="1050" dirty="0" smtClean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  <p:sp>
          <p:nvSpPr>
            <p:cNvPr id="171" name="직사각형 84"/>
            <p:cNvSpPr/>
            <p:nvPr/>
          </p:nvSpPr>
          <p:spPr>
            <a:xfrm>
              <a:off x="6974097" y="1229528"/>
              <a:ext cx="4767959" cy="2539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Implementation Software </a:t>
              </a:r>
              <a:endParaRPr lang="en-US" altLang="ko-KR" sz="1050" dirty="0" smtClean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  <p:sp>
          <p:nvSpPr>
            <p:cNvPr id="172" name="직사각형 85"/>
            <p:cNvSpPr/>
            <p:nvPr/>
          </p:nvSpPr>
          <p:spPr>
            <a:xfrm>
              <a:off x="369291" y="2171245"/>
              <a:ext cx="11372765" cy="2539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Implementation Software </a:t>
              </a:r>
              <a:endParaRPr lang="en-US" altLang="ko-KR" sz="1050" dirty="0" smtClean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  <p:sp>
          <p:nvSpPr>
            <p:cNvPr id="173" name="직사각형 86"/>
            <p:cNvSpPr/>
            <p:nvPr/>
          </p:nvSpPr>
          <p:spPr>
            <a:xfrm>
              <a:off x="382914" y="3142996"/>
              <a:ext cx="6582188" cy="2539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Implementation Software</a:t>
              </a:r>
              <a:endParaRPr lang="en-US" altLang="ko-KR" sz="1050" dirty="0" smtClean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  <p:sp>
          <p:nvSpPr>
            <p:cNvPr id="174" name="직사각형 87"/>
            <p:cNvSpPr/>
            <p:nvPr/>
          </p:nvSpPr>
          <p:spPr>
            <a:xfrm>
              <a:off x="6965103" y="3142996"/>
              <a:ext cx="4776954" cy="25391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Design &amp; Making Hardware</a:t>
              </a:r>
              <a:endParaRPr lang="en-US" altLang="ko-KR" sz="1050" dirty="0" smtClean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  <p:sp>
          <p:nvSpPr>
            <p:cNvPr id="175" name="직사각형 88"/>
            <p:cNvSpPr/>
            <p:nvPr/>
          </p:nvSpPr>
          <p:spPr>
            <a:xfrm>
              <a:off x="382914" y="4064097"/>
              <a:ext cx="11359142" cy="25391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Design &amp; Making Hardware</a:t>
              </a:r>
            </a:p>
          </p:txBody>
        </p:sp>
        <p:sp>
          <p:nvSpPr>
            <p:cNvPr id="176" name="직사각형 89"/>
            <p:cNvSpPr/>
            <p:nvPr/>
          </p:nvSpPr>
          <p:spPr>
            <a:xfrm>
              <a:off x="382915" y="5072245"/>
              <a:ext cx="11359142" cy="25391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Design &amp; Making Hardware</a:t>
              </a:r>
            </a:p>
          </p:txBody>
        </p:sp>
        <p:sp>
          <p:nvSpPr>
            <p:cNvPr id="177" name="직사각형 90"/>
            <p:cNvSpPr/>
            <p:nvPr/>
          </p:nvSpPr>
          <p:spPr>
            <a:xfrm>
              <a:off x="382915" y="5975191"/>
              <a:ext cx="11359142" cy="25391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Design &amp; Making Hardware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62544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245302" y="578618"/>
            <a:ext cx="11496755" cy="5936482"/>
            <a:chOff x="245302" y="578618"/>
            <a:chExt cx="11496755" cy="5936482"/>
          </a:xfrm>
        </p:grpSpPr>
        <p:sp>
          <p:nvSpPr>
            <p:cNvPr id="73" name="TextBox 72"/>
            <p:cNvSpPr txBox="1"/>
            <p:nvPr/>
          </p:nvSpPr>
          <p:spPr>
            <a:xfrm>
              <a:off x="2517527" y="578618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Mon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4" name="직사각형 143"/>
            <p:cNvSpPr/>
            <p:nvPr/>
          </p:nvSpPr>
          <p:spPr>
            <a:xfrm>
              <a:off x="11141977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B" panose="02020603020101020101" pitchFamily="18" charset="-127"/>
                  <a:ea typeface="210 맨발의청춘 B" panose="02020603020101020101" pitchFamily="18" charset="-127"/>
                </a:rPr>
                <a:t>27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B" panose="02020603020101020101" pitchFamily="18" charset="-127"/>
                <a:ea typeface="210 맨발의청춘 B" panose="02020603020101020101" pitchFamily="18" charset="-127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206805" y="578618"/>
              <a:ext cx="535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Tue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820294" y="578618"/>
              <a:ext cx="6022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Wed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89887" y="57861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Thu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9187950" y="578618"/>
              <a:ext cx="453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Fri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0821891" y="578618"/>
              <a:ext cx="479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Sat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909231" y="578618"/>
              <a:ext cx="543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Sun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cxnSp>
          <p:nvCxnSpPr>
            <p:cNvPr id="81" name="직선 화살표 연결선 150"/>
            <p:cNvCxnSpPr/>
            <p:nvPr/>
          </p:nvCxnSpPr>
          <p:spPr>
            <a:xfrm>
              <a:off x="464457" y="947950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화살표 연결선 151"/>
            <p:cNvCxnSpPr/>
            <p:nvPr/>
          </p:nvCxnSpPr>
          <p:spPr>
            <a:xfrm>
              <a:off x="200448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직선 화살표 연결선 152"/>
            <p:cNvCxnSpPr/>
            <p:nvPr/>
          </p:nvCxnSpPr>
          <p:spPr>
            <a:xfrm>
              <a:off x="365802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화살표 연결선 153"/>
            <p:cNvCxnSpPr/>
            <p:nvPr/>
          </p:nvCxnSpPr>
          <p:spPr>
            <a:xfrm>
              <a:off x="531156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화살표 연결선 154"/>
            <p:cNvCxnSpPr/>
            <p:nvPr/>
          </p:nvCxnSpPr>
          <p:spPr>
            <a:xfrm>
              <a:off x="696510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화살표 연결선 155"/>
            <p:cNvCxnSpPr/>
            <p:nvPr/>
          </p:nvCxnSpPr>
          <p:spPr>
            <a:xfrm>
              <a:off x="861864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화살표 연결선 156"/>
            <p:cNvCxnSpPr/>
            <p:nvPr/>
          </p:nvCxnSpPr>
          <p:spPr>
            <a:xfrm>
              <a:off x="1027218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화살표 연결선 157"/>
            <p:cNvCxnSpPr/>
            <p:nvPr/>
          </p:nvCxnSpPr>
          <p:spPr>
            <a:xfrm>
              <a:off x="464457" y="1903498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화살표 연결선 158"/>
            <p:cNvCxnSpPr/>
            <p:nvPr/>
          </p:nvCxnSpPr>
          <p:spPr>
            <a:xfrm>
              <a:off x="464457" y="2859046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화살표 연결선 159"/>
            <p:cNvCxnSpPr/>
            <p:nvPr/>
          </p:nvCxnSpPr>
          <p:spPr>
            <a:xfrm>
              <a:off x="464457" y="3814594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직선 화살표 연결선 160"/>
            <p:cNvCxnSpPr/>
            <p:nvPr/>
          </p:nvCxnSpPr>
          <p:spPr>
            <a:xfrm>
              <a:off x="464457" y="5725690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직선 화살표 연결선 161"/>
            <p:cNvCxnSpPr/>
            <p:nvPr/>
          </p:nvCxnSpPr>
          <p:spPr>
            <a:xfrm>
              <a:off x="464457" y="4770142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직사각형 162"/>
            <p:cNvSpPr/>
            <p:nvPr/>
          </p:nvSpPr>
          <p:spPr>
            <a:xfrm>
              <a:off x="11141977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3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94" name="직사각형 163"/>
            <p:cNvSpPr/>
            <p:nvPr/>
          </p:nvSpPr>
          <p:spPr>
            <a:xfrm>
              <a:off x="11141977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10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95" name="직사각형 164"/>
            <p:cNvSpPr/>
            <p:nvPr/>
          </p:nvSpPr>
          <p:spPr>
            <a:xfrm>
              <a:off x="11141977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17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96" name="직사각형 165"/>
            <p:cNvSpPr/>
            <p:nvPr/>
          </p:nvSpPr>
          <p:spPr>
            <a:xfrm>
              <a:off x="11141977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24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97" name="직사각형 166"/>
            <p:cNvSpPr/>
            <p:nvPr/>
          </p:nvSpPr>
          <p:spPr>
            <a:xfrm>
              <a:off x="11141977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7.1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98" name="직사각형 167"/>
            <p:cNvSpPr/>
            <p:nvPr/>
          </p:nvSpPr>
          <p:spPr>
            <a:xfrm>
              <a:off x="9729252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26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99" name="직사각형 168"/>
            <p:cNvSpPr/>
            <p:nvPr/>
          </p:nvSpPr>
          <p:spPr>
            <a:xfrm>
              <a:off x="9740682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00" name="직사각형 169"/>
            <p:cNvSpPr/>
            <p:nvPr/>
          </p:nvSpPr>
          <p:spPr>
            <a:xfrm>
              <a:off x="9740682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9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01" name="직사각형 170"/>
            <p:cNvSpPr/>
            <p:nvPr/>
          </p:nvSpPr>
          <p:spPr>
            <a:xfrm>
              <a:off x="9740682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16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02" name="직사각형 171"/>
            <p:cNvSpPr/>
            <p:nvPr/>
          </p:nvSpPr>
          <p:spPr>
            <a:xfrm>
              <a:off x="9740682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23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03" name="직사각형 172"/>
            <p:cNvSpPr/>
            <p:nvPr/>
          </p:nvSpPr>
          <p:spPr>
            <a:xfrm>
              <a:off x="9740682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30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04" name="직사각형 173"/>
            <p:cNvSpPr/>
            <p:nvPr/>
          </p:nvSpPr>
          <p:spPr>
            <a:xfrm>
              <a:off x="8075712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25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05" name="직사각형 174"/>
            <p:cNvSpPr/>
            <p:nvPr/>
          </p:nvSpPr>
          <p:spPr>
            <a:xfrm>
              <a:off x="8087142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6.1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06" name="직사각형 175"/>
            <p:cNvSpPr/>
            <p:nvPr/>
          </p:nvSpPr>
          <p:spPr>
            <a:xfrm>
              <a:off x="8087142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8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07" name="직사각형 176"/>
            <p:cNvSpPr/>
            <p:nvPr/>
          </p:nvSpPr>
          <p:spPr>
            <a:xfrm>
              <a:off x="8087142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15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78" name="직사각형 177"/>
            <p:cNvSpPr/>
            <p:nvPr/>
          </p:nvSpPr>
          <p:spPr>
            <a:xfrm>
              <a:off x="8087142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22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79" name="직사각형 178"/>
            <p:cNvSpPr/>
            <p:nvPr/>
          </p:nvSpPr>
          <p:spPr>
            <a:xfrm>
              <a:off x="8087142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29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80" name="직사각형 179"/>
            <p:cNvSpPr/>
            <p:nvPr/>
          </p:nvSpPr>
          <p:spPr>
            <a:xfrm>
              <a:off x="6431166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24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81" name="직사각형 180"/>
            <p:cNvSpPr/>
            <p:nvPr/>
          </p:nvSpPr>
          <p:spPr>
            <a:xfrm>
              <a:off x="6442596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31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6442596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7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6442596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14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6442596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6442596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28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4768632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23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4780062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30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4780062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6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89" name="직사각형 188"/>
            <p:cNvSpPr/>
            <p:nvPr/>
          </p:nvSpPr>
          <p:spPr>
            <a:xfrm>
              <a:off x="4780062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13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90" name="직사각형 189"/>
            <p:cNvSpPr/>
            <p:nvPr/>
          </p:nvSpPr>
          <p:spPr>
            <a:xfrm>
              <a:off x="4780062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20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91" name="직사각형 190"/>
            <p:cNvSpPr/>
            <p:nvPr/>
          </p:nvSpPr>
          <p:spPr>
            <a:xfrm>
              <a:off x="4780062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B" panose="02020603020101020101" pitchFamily="18" charset="-127"/>
                  <a:ea typeface="210 맨발의청춘 B" panose="02020603020101020101" pitchFamily="18" charset="-127"/>
                </a:rPr>
                <a:t>27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B" panose="02020603020101020101" pitchFamily="18" charset="-127"/>
                <a:ea typeface="210 맨발의청춘 B" panose="02020603020101020101" pitchFamily="18" charset="-127"/>
              </a:endParaRPr>
            </a:p>
          </p:txBody>
        </p:sp>
        <p:sp>
          <p:nvSpPr>
            <p:cNvPr id="192" name="직사각형 191"/>
            <p:cNvSpPr/>
            <p:nvPr/>
          </p:nvSpPr>
          <p:spPr>
            <a:xfrm>
              <a:off x="3111548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22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93" name="직사각형 192"/>
            <p:cNvSpPr/>
            <p:nvPr/>
          </p:nvSpPr>
          <p:spPr>
            <a:xfrm>
              <a:off x="3122978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29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94" name="직사각형 193"/>
            <p:cNvSpPr/>
            <p:nvPr/>
          </p:nvSpPr>
          <p:spPr>
            <a:xfrm>
              <a:off x="3122978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5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95" name="직사각형 194"/>
            <p:cNvSpPr/>
            <p:nvPr/>
          </p:nvSpPr>
          <p:spPr>
            <a:xfrm>
              <a:off x="3122978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12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96" name="직사각형 195"/>
            <p:cNvSpPr/>
            <p:nvPr/>
          </p:nvSpPr>
          <p:spPr>
            <a:xfrm>
              <a:off x="3122978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19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97" name="직사각형 196"/>
            <p:cNvSpPr/>
            <p:nvPr/>
          </p:nvSpPr>
          <p:spPr>
            <a:xfrm>
              <a:off x="3122978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26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98" name="직사각형 197"/>
            <p:cNvSpPr/>
            <p:nvPr/>
          </p:nvSpPr>
          <p:spPr>
            <a:xfrm>
              <a:off x="1481706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B" panose="02020603020101020101" pitchFamily="18" charset="-127"/>
                  <a:ea typeface="210 맨발의청춘 B" panose="02020603020101020101" pitchFamily="18" charset="-127"/>
                </a:rPr>
                <a:t>5</a:t>
              </a:r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B" panose="02020603020101020101" pitchFamily="18" charset="-127"/>
                  <a:ea typeface="210 맨발의청춘 B" panose="02020603020101020101" pitchFamily="18" charset="-127"/>
                </a:rPr>
                <a:t>. 21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B" panose="02020603020101020101" pitchFamily="18" charset="-127"/>
                <a:ea typeface="210 맨발의청춘 B" panose="02020603020101020101" pitchFamily="18" charset="-127"/>
              </a:endParaRPr>
            </a:p>
          </p:txBody>
        </p:sp>
        <p:sp>
          <p:nvSpPr>
            <p:cNvPr id="199" name="직사각형 198"/>
            <p:cNvSpPr/>
            <p:nvPr/>
          </p:nvSpPr>
          <p:spPr>
            <a:xfrm>
              <a:off x="1470276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28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200" name="직사각형 199"/>
            <p:cNvSpPr/>
            <p:nvPr/>
          </p:nvSpPr>
          <p:spPr>
            <a:xfrm>
              <a:off x="1470276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4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201" name="직사각형 200"/>
            <p:cNvSpPr/>
            <p:nvPr/>
          </p:nvSpPr>
          <p:spPr>
            <a:xfrm>
              <a:off x="1470276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202" name="직사각형 201"/>
            <p:cNvSpPr/>
            <p:nvPr/>
          </p:nvSpPr>
          <p:spPr>
            <a:xfrm>
              <a:off x="1470276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18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203" name="직사각형 202"/>
            <p:cNvSpPr/>
            <p:nvPr/>
          </p:nvSpPr>
          <p:spPr>
            <a:xfrm>
              <a:off x="1470276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25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204" name="직사각형 216"/>
            <p:cNvSpPr/>
            <p:nvPr/>
          </p:nvSpPr>
          <p:spPr>
            <a:xfrm>
              <a:off x="245302" y="1229528"/>
              <a:ext cx="11359142" cy="25391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Design &amp; Making Hardware</a:t>
              </a:r>
            </a:p>
          </p:txBody>
        </p:sp>
        <p:sp>
          <p:nvSpPr>
            <p:cNvPr id="205" name="직사각형 217"/>
            <p:cNvSpPr/>
            <p:nvPr/>
          </p:nvSpPr>
          <p:spPr>
            <a:xfrm>
              <a:off x="262922" y="2171245"/>
              <a:ext cx="6702180" cy="25391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Design &amp; Making Hardware</a:t>
              </a:r>
            </a:p>
          </p:txBody>
        </p:sp>
        <p:sp>
          <p:nvSpPr>
            <p:cNvPr id="206" name="직사각형 218"/>
            <p:cNvSpPr/>
            <p:nvPr/>
          </p:nvSpPr>
          <p:spPr>
            <a:xfrm>
              <a:off x="262921" y="4064097"/>
              <a:ext cx="8355721" cy="253916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Develop Application &amp; Debugging</a:t>
              </a:r>
              <a:endParaRPr lang="en-US" altLang="ko-KR" sz="1050" dirty="0" smtClean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  <p:sp>
          <p:nvSpPr>
            <p:cNvPr id="207" name="직사각형 219"/>
            <p:cNvSpPr/>
            <p:nvPr/>
          </p:nvSpPr>
          <p:spPr>
            <a:xfrm>
              <a:off x="262921" y="3139287"/>
              <a:ext cx="11479135" cy="253916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Develop Application &amp; Debugging</a:t>
              </a:r>
              <a:endParaRPr lang="en-US" altLang="ko-KR" sz="1050" dirty="0" smtClean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  <p:sp>
          <p:nvSpPr>
            <p:cNvPr id="208" name="직사각형 220"/>
            <p:cNvSpPr/>
            <p:nvPr/>
          </p:nvSpPr>
          <p:spPr>
            <a:xfrm>
              <a:off x="6965101" y="2171245"/>
              <a:ext cx="4776955" cy="253916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Develop Application &amp; Debugging</a:t>
              </a:r>
              <a:endParaRPr lang="en-US" altLang="ko-KR" sz="1050" dirty="0" smtClean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  <p:sp>
          <p:nvSpPr>
            <p:cNvPr id="209" name="직사각형 221"/>
            <p:cNvSpPr/>
            <p:nvPr/>
          </p:nvSpPr>
          <p:spPr>
            <a:xfrm>
              <a:off x="6965102" y="4318013"/>
              <a:ext cx="1653541" cy="253916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The Last Announcement</a:t>
              </a:r>
              <a:endParaRPr lang="en-US" altLang="ko-KR" sz="1050" dirty="0">
                <a:solidFill>
                  <a:schemeClr val="bg1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69694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1784350" y="850900"/>
            <a:ext cx="8623300" cy="5003800"/>
            <a:chOff x="1784350" y="393700"/>
            <a:chExt cx="8623300" cy="5003800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7953" y="393700"/>
              <a:ext cx="6936095" cy="4622361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784350" y="4279900"/>
              <a:ext cx="8623300" cy="1117600"/>
            </a:xfrm>
            <a:prstGeom prst="rect">
              <a:avLst/>
            </a:prstGeom>
            <a:solidFill>
              <a:srgbClr val="2E6CA4"/>
            </a:solidFill>
            <a:ln>
              <a:solidFill>
                <a:srgbClr val="2E6CA4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4060635" y="4538618"/>
              <a:ext cx="4070730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3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Question &amp; Answer</a:t>
              </a:r>
              <a:endParaRPr lang="ko-KR" altLang="en-US" sz="33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1519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728817" y="3307601"/>
            <a:ext cx="6545812" cy="0"/>
          </a:xfrm>
          <a:prstGeom prst="line">
            <a:avLst/>
          </a:prstGeom>
          <a:solidFill>
            <a:srgbClr val="2E6CA4"/>
          </a:solidFill>
          <a:ln w="12700">
            <a:solidFill>
              <a:srgbClr val="2E6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728817" y="2722826"/>
            <a:ext cx="6703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Wait! </a:t>
            </a:r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</a:t>
            </a:r>
            <a:r>
              <a:rPr lang="en-US" altLang="ko-KR" sz="32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check your pocket</a:t>
            </a:r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2E6C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8817" y="3435499"/>
            <a:ext cx="6305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E6CA4"/>
                </a:solidFill>
              </a:rPr>
              <a:t>I think you forgot your </a:t>
            </a:r>
            <a:r>
              <a:rPr lang="en-US" b="1" dirty="0" smtClean="0">
                <a:solidFill>
                  <a:srgbClr val="C00000"/>
                </a:solidFill>
              </a:rPr>
              <a:t>wallet</a:t>
            </a:r>
            <a:r>
              <a:rPr lang="en-US" b="1" dirty="0" smtClean="0">
                <a:solidFill>
                  <a:srgbClr val="2E6CA4"/>
                </a:solidFill>
              </a:rPr>
              <a:t> or your </a:t>
            </a:r>
            <a:r>
              <a:rPr lang="en-US" b="1" dirty="0" smtClean="0">
                <a:solidFill>
                  <a:srgbClr val="C00000"/>
                </a:solidFill>
              </a:rPr>
              <a:t>cell phone!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961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526972" y="2671948"/>
            <a:ext cx="5393905" cy="1064600"/>
            <a:chOff x="2984663" y="2502724"/>
            <a:chExt cx="5393905" cy="1064600"/>
          </a:xfrm>
        </p:grpSpPr>
        <p:cxnSp>
          <p:nvCxnSpPr>
            <p:cNvPr id="4" name="직선 연결선 3"/>
            <p:cNvCxnSpPr/>
            <p:nvPr/>
          </p:nvCxnSpPr>
          <p:spPr>
            <a:xfrm>
              <a:off x="3067790" y="3093759"/>
              <a:ext cx="5221187" cy="0"/>
            </a:xfrm>
            <a:prstGeom prst="line">
              <a:avLst/>
            </a:prstGeom>
            <a:solidFill>
              <a:srgbClr val="2E6CA4"/>
            </a:solidFill>
            <a:ln w="12700">
              <a:solidFill>
                <a:srgbClr val="2E6C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2984663" y="2502724"/>
              <a:ext cx="53939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2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BUT!! </a:t>
              </a:r>
              <a:r>
                <a:rPr lang="en-US" altLang="ko-KR" sz="32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Don’t </a:t>
              </a:r>
              <a:r>
                <a:rPr lang="en-US" altLang="ko-KR" sz="3200" b="1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en-US" altLang="ko-KR" sz="32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orry </a:t>
              </a:r>
              <a:r>
                <a:rPr lang="en-US" altLang="ko-KR" sz="3200" b="1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ko-KR" sz="32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bout </a:t>
              </a:r>
              <a:r>
                <a:rPr lang="en-US" altLang="ko-KR" sz="3200" b="1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ko-KR" sz="32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t!</a:t>
              </a:r>
              <a:endParaRPr lang="ko-KR" altLang="en-US" sz="32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4663" y="3197992"/>
              <a:ext cx="3475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2E6CA4"/>
                  </a:solidFill>
                </a:rPr>
                <a:t>COCO &amp; JAMES can help you!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57062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271816" y="1911928"/>
            <a:ext cx="2334193" cy="2888191"/>
            <a:chOff x="1271816" y="1911928"/>
            <a:chExt cx="2334193" cy="288819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1816" y="1911928"/>
              <a:ext cx="2334193" cy="233419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483203" y="4430787"/>
              <a:ext cx="1911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COCO &amp; JAMES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738" y="522514"/>
            <a:ext cx="1609799" cy="1609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786" y="2726032"/>
            <a:ext cx="1295702" cy="12957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738" y="4615453"/>
            <a:ext cx="1664826" cy="16648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270538" y="1142747"/>
            <a:ext cx="129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Cell Phone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70538" y="3189217"/>
            <a:ext cx="129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Wallet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25564" y="5259438"/>
            <a:ext cx="129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900" y="2952886"/>
            <a:ext cx="841994" cy="841994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>
            <a:off x="6132894" y="3375907"/>
            <a:ext cx="992301" cy="0"/>
          </a:xfrm>
          <a:prstGeom prst="straightConnector1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191990" y="3375907"/>
            <a:ext cx="1098910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89809" y="345170"/>
            <a:ext cx="1923925" cy="600164"/>
            <a:chOff x="189809" y="345170"/>
            <a:chExt cx="1923925" cy="600164"/>
          </a:xfrm>
        </p:grpSpPr>
        <p:sp>
          <p:nvSpPr>
            <p:cNvPr id="20" name="직사각형 1"/>
            <p:cNvSpPr/>
            <p:nvPr/>
          </p:nvSpPr>
          <p:spPr>
            <a:xfrm>
              <a:off x="189809" y="345170"/>
              <a:ext cx="1923925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3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OUTPUT</a:t>
              </a:r>
              <a:endParaRPr lang="ko-KR" altLang="en-US" sz="33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" name="그룹 5"/>
            <p:cNvGrpSpPr/>
            <p:nvPr/>
          </p:nvGrpSpPr>
          <p:grpSpPr>
            <a:xfrm>
              <a:off x="338972" y="878659"/>
              <a:ext cx="1625600" cy="66675"/>
              <a:chOff x="5283200" y="1441450"/>
              <a:chExt cx="1625600" cy="66675"/>
            </a:xfrm>
            <a:solidFill>
              <a:srgbClr val="2E6CA4"/>
            </a:solidFill>
          </p:grpSpPr>
          <p:cxnSp>
            <p:nvCxnSpPr>
              <p:cNvPr id="22" name="직선 연결선 3"/>
              <p:cNvCxnSpPr/>
              <p:nvPr/>
            </p:nvCxnSpPr>
            <p:spPr>
              <a:xfrm>
                <a:off x="5283200" y="1480457"/>
                <a:ext cx="1625600" cy="0"/>
              </a:xfrm>
              <a:prstGeom prst="line">
                <a:avLst/>
              </a:prstGeom>
              <a:grpFill/>
              <a:ln w="12700">
                <a:solidFill>
                  <a:srgbClr val="2E6CA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타원 4"/>
              <p:cNvSpPr/>
              <p:nvPr/>
            </p:nvSpPr>
            <p:spPr>
              <a:xfrm>
                <a:off x="6062663" y="1441450"/>
                <a:ext cx="66675" cy="66675"/>
              </a:xfrm>
              <a:prstGeom prst="ellipse">
                <a:avLst/>
              </a:prstGeom>
              <a:grpFill/>
              <a:ln>
                <a:solidFill>
                  <a:srgbClr val="2E6CA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0390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33664" y="1240628"/>
            <a:ext cx="11355480" cy="3851428"/>
            <a:chOff x="333664" y="1240628"/>
            <a:chExt cx="11355480" cy="3851428"/>
          </a:xfrm>
        </p:grpSpPr>
        <p:grpSp>
          <p:nvGrpSpPr>
            <p:cNvPr id="43" name="Group 42"/>
            <p:cNvGrpSpPr/>
            <p:nvPr/>
          </p:nvGrpSpPr>
          <p:grpSpPr>
            <a:xfrm>
              <a:off x="333664" y="2097065"/>
              <a:ext cx="5259613" cy="2994991"/>
              <a:chOff x="796802" y="2097065"/>
              <a:chExt cx="5259613" cy="2994991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378002" y="2203865"/>
                <a:ext cx="2334193" cy="2888191"/>
                <a:chOff x="2910611" y="2196936"/>
                <a:chExt cx="2334193" cy="2888191"/>
              </a:xfrm>
            </p:grpSpPr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10611" y="2196936"/>
                  <a:ext cx="2334193" cy="2334193"/>
                </a:xfrm>
                <a:prstGeom prst="rect">
                  <a:avLst/>
                </a:prstGeom>
              </p:spPr>
            </p:pic>
            <p:sp>
              <p:nvSpPr>
                <p:cNvPr id="6" name="TextBox 5"/>
                <p:cNvSpPr txBox="1"/>
                <p:nvPr/>
              </p:nvSpPr>
              <p:spPr>
                <a:xfrm>
                  <a:off x="3121998" y="4715795"/>
                  <a:ext cx="191141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COCO &amp; JAMES</a:t>
                  </a:r>
                  <a:endPara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1266837" y="2097065"/>
                <a:ext cx="1407541" cy="1085523"/>
                <a:chOff x="1266837" y="2097065"/>
                <a:chExt cx="1407541" cy="1085523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 flipH="1" flipV="1">
                  <a:off x="1976726" y="2466397"/>
                  <a:ext cx="697652" cy="716191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17"/>
                <p:cNvSpPr txBox="1"/>
                <p:nvPr/>
              </p:nvSpPr>
              <p:spPr>
                <a:xfrm>
                  <a:off x="1266837" y="2097065"/>
                  <a:ext cx="87534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Buzzer</a:t>
                  </a:r>
                  <a:endPara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 flipH="1">
                <a:off x="3987177" y="4124698"/>
                <a:ext cx="857955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845132" y="3940032"/>
                <a:ext cx="12112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Bluetooth</a:t>
                </a:r>
                <a:endPara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3987177" y="2281731"/>
                <a:ext cx="1959430" cy="1127374"/>
                <a:chOff x="4390938" y="2330327"/>
                <a:chExt cx="1959430" cy="1127374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4390938" y="2660073"/>
                  <a:ext cx="1332969" cy="797628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/>
                <p:cNvSpPr txBox="1"/>
                <p:nvPr/>
              </p:nvSpPr>
              <p:spPr>
                <a:xfrm>
                  <a:off x="5744726" y="2330327"/>
                  <a:ext cx="60564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GPS</a:t>
                  </a:r>
                  <a:endPara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796802" y="3940032"/>
                <a:ext cx="1920888" cy="591097"/>
                <a:chOff x="796802" y="3940032"/>
                <a:chExt cx="1920888" cy="591097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1745673" y="3940032"/>
                  <a:ext cx="972017" cy="369332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/>
                <p:cNvSpPr txBox="1"/>
                <p:nvPr/>
              </p:nvSpPr>
              <p:spPr>
                <a:xfrm>
                  <a:off x="796802" y="4161797"/>
                  <a:ext cx="9696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Battery</a:t>
                  </a:r>
                  <a:endPara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8361383" y="1240628"/>
              <a:ext cx="3327761" cy="3851428"/>
              <a:chOff x="8313882" y="1233699"/>
              <a:chExt cx="3327761" cy="3851428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9230062" y="4715795"/>
                <a:ext cx="14953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Raspberry pi</a:t>
                </a:r>
                <a:endPara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13882" y="1233699"/>
                <a:ext cx="3327761" cy="3327761"/>
              </a:xfrm>
              <a:prstGeom prst="rect">
                <a:avLst/>
              </a:prstGeom>
            </p:spPr>
          </p:pic>
        </p:grpSp>
        <p:grpSp>
          <p:nvGrpSpPr>
            <p:cNvPr id="49" name="Group 48"/>
            <p:cNvGrpSpPr/>
            <p:nvPr/>
          </p:nvGrpSpPr>
          <p:grpSpPr>
            <a:xfrm>
              <a:off x="5977373" y="3123212"/>
              <a:ext cx="1757549" cy="841994"/>
              <a:chOff x="5593277" y="3098038"/>
              <a:chExt cx="1757549" cy="841994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45186" y="3098038"/>
                <a:ext cx="841994" cy="841994"/>
              </a:xfrm>
              <a:prstGeom prst="rect">
                <a:avLst/>
              </a:prstGeom>
            </p:spPr>
          </p:pic>
          <p:cxnSp>
            <p:nvCxnSpPr>
              <p:cNvPr id="45" name="Straight Arrow Connector 44"/>
              <p:cNvCxnSpPr/>
              <p:nvPr/>
            </p:nvCxnSpPr>
            <p:spPr>
              <a:xfrm>
                <a:off x="6887180" y="3521059"/>
                <a:ext cx="463646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H="1">
                <a:off x="5593277" y="3521059"/>
                <a:ext cx="451909" cy="0"/>
              </a:xfrm>
              <a:prstGeom prst="straightConnector1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/>
          <p:cNvGrpSpPr/>
          <p:nvPr/>
        </p:nvGrpSpPr>
        <p:grpSpPr>
          <a:xfrm>
            <a:off x="248319" y="329309"/>
            <a:ext cx="1806905" cy="616025"/>
            <a:chOff x="4808444" y="222432"/>
            <a:chExt cx="1806905" cy="616025"/>
          </a:xfrm>
        </p:grpSpPr>
        <p:sp>
          <p:nvSpPr>
            <p:cNvPr id="28" name="직사각형 1"/>
            <p:cNvSpPr/>
            <p:nvPr/>
          </p:nvSpPr>
          <p:spPr>
            <a:xfrm>
              <a:off x="4808444" y="222432"/>
              <a:ext cx="1806905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3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DESIGN</a:t>
              </a:r>
              <a:endParaRPr lang="ko-KR" altLang="en-US" sz="33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0" name="그룹 5"/>
            <p:cNvGrpSpPr/>
            <p:nvPr/>
          </p:nvGrpSpPr>
          <p:grpSpPr>
            <a:xfrm>
              <a:off x="4899097" y="771782"/>
              <a:ext cx="1625600" cy="66675"/>
              <a:chOff x="5283200" y="1441450"/>
              <a:chExt cx="1625600" cy="66675"/>
            </a:xfrm>
            <a:solidFill>
              <a:srgbClr val="2E6CA4"/>
            </a:solidFill>
          </p:grpSpPr>
          <p:cxnSp>
            <p:nvCxnSpPr>
              <p:cNvPr id="33" name="직선 연결선 3"/>
              <p:cNvCxnSpPr/>
              <p:nvPr/>
            </p:nvCxnSpPr>
            <p:spPr>
              <a:xfrm>
                <a:off x="5283200" y="1480457"/>
                <a:ext cx="1625600" cy="0"/>
              </a:xfrm>
              <a:prstGeom prst="line">
                <a:avLst/>
              </a:prstGeom>
              <a:grpFill/>
              <a:ln w="12700">
                <a:solidFill>
                  <a:srgbClr val="2E6CA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타원 4"/>
              <p:cNvSpPr/>
              <p:nvPr/>
            </p:nvSpPr>
            <p:spPr>
              <a:xfrm>
                <a:off x="6062663" y="1441450"/>
                <a:ext cx="66675" cy="66675"/>
              </a:xfrm>
              <a:prstGeom prst="ellipse">
                <a:avLst/>
              </a:prstGeom>
              <a:grpFill/>
              <a:ln>
                <a:solidFill>
                  <a:srgbClr val="2E6CA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78192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669676" y="2666571"/>
            <a:ext cx="2059861" cy="2059861"/>
            <a:chOff x="6024612" y="1752256"/>
            <a:chExt cx="1295702" cy="1295702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4612" y="1752256"/>
              <a:ext cx="1295702" cy="1295702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400" y="2342214"/>
              <a:ext cx="484910" cy="48491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9492" y="909109"/>
            <a:ext cx="5010233" cy="5010233"/>
            <a:chOff x="9492" y="909109"/>
            <a:chExt cx="5010233" cy="5010233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2" y="909109"/>
              <a:ext cx="5010233" cy="501023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356764" y="1969776"/>
              <a:ext cx="23156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Where is my things?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08432" y="3229559"/>
              <a:ext cx="1212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1. Wallet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8432" y="3598891"/>
              <a:ext cx="899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Key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83065">
            <a:off x="2135509" y="2711229"/>
            <a:ext cx="1970546" cy="1970546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3771732" y="909109"/>
            <a:ext cx="5010233" cy="5010233"/>
            <a:chOff x="3771732" y="909109"/>
            <a:chExt cx="5010233" cy="5010233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1732" y="909109"/>
              <a:ext cx="5010233" cy="5010233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5119004" y="1969776"/>
              <a:ext cx="23156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Wallet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115220" y="3759893"/>
              <a:ext cx="23156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Find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228036" y="3598891"/>
              <a:ext cx="2090057" cy="694637"/>
            </a:xfrm>
            <a:prstGeom prst="roundRect">
              <a:avLst/>
            </a:prstGeom>
            <a:noFill/>
            <a:ln w="31750" cmpd="sng">
              <a:solidFill>
                <a:srgbClr val="2E6CA4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5" name="Picture 5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83065">
            <a:off x="6022109" y="3143952"/>
            <a:ext cx="1970546" cy="19705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78211">
            <a:off x="8974696" y="1537412"/>
            <a:ext cx="2057979" cy="2057979"/>
          </a:xfrm>
          <a:prstGeom prst="rect">
            <a:avLst/>
          </a:prstGeom>
        </p:spPr>
      </p:pic>
      <p:cxnSp>
        <p:nvCxnSpPr>
          <p:cNvPr id="57" name="Straight Arrow Connector 56"/>
          <p:cNvCxnSpPr/>
          <p:nvPr/>
        </p:nvCxnSpPr>
        <p:spPr>
          <a:xfrm>
            <a:off x="8086547" y="3968223"/>
            <a:ext cx="1283084" cy="0"/>
          </a:xfrm>
          <a:prstGeom prst="straightConnector1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55844" y="146316"/>
            <a:ext cx="2419252" cy="600164"/>
            <a:chOff x="255844" y="146316"/>
            <a:chExt cx="2419252" cy="600164"/>
          </a:xfrm>
        </p:grpSpPr>
        <p:sp>
          <p:nvSpPr>
            <p:cNvPr id="26" name="직사각형 1"/>
            <p:cNvSpPr/>
            <p:nvPr/>
          </p:nvSpPr>
          <p:spPr>
            <a:xfrm>
              <a:off x="255844" y="146316"/>
              <a:ext cx="2419252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3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SCENARIO</a:t>
              </a:r>
              <a:endParaRPr lang="ko-KR" altLang="en-US" sz="33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8" name="직선 연결선 3"/>
            <p:cNvCxnSpPr/>
            <p:nvPr/>
          </p:nvCxnSpPr>
          <p:spPr>
            <a:xfrm>
              <a:off x="384184" y="709234"/>
              <a:ext cx="2130423" cy="1517"/>
            </a:xfrm>
            <a:prstGeom prst="line">
              <a:avLst/>
            </a:prstGeom>
            <a:solidFill>
              <a:srgbClr val="2E6CA4"/>
            </a:solidFill>
            <a:ln w="12700">
              <a:solidFill>
                <a:srgbClr val="2E6C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타원 4"/>
            <p:cNvSpPr/>
            <p:nvPr/>
          </p:nvSpPr>
          <p:spPr>
            <a:xfrm>
              <a:off x="1356764" y="679805"/>
              <a:ext cx="66675" cy="66675"/>
            </a:xfrm>
            <a:prstGeom prst="ellipse">
              <a:avLst/>
            </a:prstGeom>
            <a:solidFill>
              <a:srgbClr val="2E6CA4"/>
            </a:solidFill>
            <a:ln>
              <a:solidFill>
                <a:srgbClr val="2E6C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54402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424100" y="1003122"/>
            <a:ext cx="9786206" cy="4267064"/>
            <a:chOff x="1424100" y="1003122"/>
            <a:chExt cx="9786206" cy="4267064"/>
          </a:xfrm>
        </p:grpSpPr>
        <p:grpSp>
          <p:nvGrpSpPr>
            <p:cNvPr id="27" name="Group 26"/>
            <p:cNvGrpSpPr/>
            <p:nvPr/>
          </p:nvGrpSpPr>
          <p:grpSpPr>
            <a:xfrm>
              <a:off x="4513777" y="1418758"/>
              <a:ext cx="3327761" cy="3851428"/>
              <a:chOff x="8313882" y="1233699"/>
              <a:chExt cx="3327761" cy="3851428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9230062" y="4715795"/>
                <a:ext cx="14953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Raspberry pi</a:t>
                </a:r>
                <a:endPara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13882" y="1233699"/>
                <a:ext cx="3327761" cy="3327761"/>
              </a:xfrm>
              <a:prstGeom prst="rect">
                <a:avLst/>
              </a:prstGeom>
            </p:spPr>
          </p:pic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7584" y="1003122"/>
              <a:ext cx="830363" cy="1139714"/>
            </a:xfrm>
            <a:prstGeom prst="rect">
              <a:avLst/>
            </a:prstGeom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7459616" y="1757549"/>
              <a:ext cx="707968" cy="46313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8997946" y="1234092"/>
              <a:ext cx="19511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RS Pro 12V dc Buzzer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4914" y="1006945"/>
              <a:ext cx="1353312" cy="1069848"/>
            </a:xfrm>
            <a:prstGeom prst="rect">
              <a:avLst/>
            </a:prstGeom>
          </p:spPr>
        </p:pic>
        <p:cxnSp>
          <p:nvCxnSpPr>
            <p:cNvPr id="34" name="Straight Connector 33"/>
            <p:cNvCxnSpPr/>
            <p:nvPr/>
          </p:nvCxnSpPr>
          <p:spPr>
            <a:xfrm>
              <a:off x="3420268" y="1923803"/>
              <a:ext cx="1282361" cy="456014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424100" y="2066797"/>
              <a:ext cx="21141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ADAFRUIT INDUSTRIES 746 GPS Module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369" y="3132177"/>
              <a:ext cx="1554857" cy="1005054"/>
            </a:xfrm>
            <a:prstGeom prst="rect">
              <a:avLst/>
            </a:prstGeom>
          </p:spPr>
        </p:pic>
        <p:cxnSp>
          <p:nvCxnSpPr>
            <p:cNvPr id="38" name="Straight Connector 37"/>
            <p:cNvCxnSpPr/>
            <p:nvPr/>
          </p:nvCxnSpPr>
          <p:spPr>
            <a:xfrm flipV="1">
              <a:off x="3538226" y="3752603"/>
              <a:ext cx="975551" cy="10687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552750" y="4162505"/>
              <a:ext cx="21141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Panasonic PAN1721-TI Bluetooth Chip 4.0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7715585" y="3524596"/>
              <a:ext cx="972854" cy="237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7089" y="2692572"/>
              <a:ext cx="1353312" cy="1057656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8997945" y="3806042"/>
              <a:ext cx="22123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Yuasa NP7-12 Lead Acid Battery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8319" y="329309"/>
            <a:ext cx="3217547" cy="616760"/>
            <a:chOff x="248319" y="329309"/>
            <a:chExt cx="3217547" cy="616760"/>
          </a:xfrm>
        </p:grpSpPr>
        <p:sp>
          <p:nvSpPr>
            <p:cNvPr id="51" name="직사각형 1"/>
            <p:cNvSpPr/>
            <p:nvPr/>
          </p:nvSpPr>
          <p:spPr>
            <a:xfrm>
              <a:off x="248319" y="329309"/>
              <a:ext cx="3217547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3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COMPONENTS</a:t>
              </a:r>
              <a:endParaRPr lang="ko-KR" altLang="en-US" sz="33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직선 연결선 3"/>
            <p:cNvCxnSpPr/>
            <p:nvPr/>
          </p:nvCxnSpPr>
          <p:spPr>
            <a:xfrm>
              <a:off x="338972" y="917666"/>
              <a:ext cx="2950493" cy="0"/>
            </a:xfrm>
            <a:prstGeom prst="line">
              <a:avLst/>
            </a:prstGeom>
            <a:solidFill>
              <a:srgbClr val="2E6CA4"/>
            </a:solidFill>
            <a:ln w="12700">
              <a:solidFill>
                <a:srgbClr val="2E6C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타원 4"/>
            <p:cNvSpPr/>
            <p:nvPr/>
          </p:nvSpPr>
          <p:spPr>
            <a:xfrm>
              <a:off x="1823754" y="879394"/>
              <a:ext cx="66675" cy="66675"/>
            </a:xfrm>
            <a:prstGeom prst="ellipse">
              <a:avLst/>
            </a:prstGeom>
            <a:solidFill>
              <a:srgbClr val="2E6CA4"/>
            </a:solidFill>
            <a:ln>
              <a:solidFill>
                <a:srgbClr val="2E6C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25216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283200" y="444438"/>
            <a:ext cx="1625600" cy="631887"/>
            <a:chOff x="5283200" y="444438"/>
            <a:chExt cx="1625600" cy="631887"/>
          </a:xfrm>
        </p:grpSpPr>
        <p:sp>
          <p:nvSpPr>
            <p:cNvPr id="2" name="직사각형 1"/>
            <p:cNvSpPr/>
            <p:nvPr/>
          </p:nvSpPr>
          <p:spPr>
            <a:xfrm>
              <a:off x="5416166" y="444438"/>
              <a:ext cx="1359668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3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ROLE</a:t>
              </a:r>
              <a:endParaRPr lang="ko-KR" altLang="en-US" sz="33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그룹 5"/>
            <p:cNvGrpSpPr/>
            <p:nvPr/>
          </p:nvGrpSpPr>
          <p:grpSpPr>
            <a:xfrm>
              <a:off x="5283200" y="1009650"/>
              <a:ext cx="1625600" cy="66675"/>
              <a:chOff x="5283200" y="1441450"/>
              <a:chExt cx="1625600" cy="66675"/>
            </a:xfrm>
            <a:solidFill>
              <a:srgbClr val="2E6CA4"/>
            </a:solidFill>
          </p:grpSpPr>
          <p:cxnSp>
            <p:nvCxnSpPr>
              <p:cNvPr id="4" name="직선 연결선 3"/>
              <p:cNvCxnSpPr/>
              <p:nvPr/>
            </p:nvCxnSpPr>
            <p:spPr>
              <a:xfrm>
                <a:off x="5283200" y="1480457"/>
                <a:ext cx="1625600" cy="0"/>
              </a:xfrm>
              <a:prstGeom prst="line">
                <a:avLst/>
              </a:prstGeom>
              <a:grpFill/>
              <a:ln w="12700">
                <a:solidFill>
                  <a:srgbClr val="2E6CA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타원 4"/>
              <p:cNvSpPr/>
              <p:nvPr/>
            </p:nvSpPr>
            <p:spPr>
              <a:xfrm>
                <a:off x="6062663" y="1441450"/>
                <a:ext cx="66675" cy="66675"/>
              </a:xfrm>
              <a:prstGeom prst="ellipse">
                <a:avLst/>
              </a:prstGeom>
              <a:grpFill/>
              <a:ln>
                <a:solidFill>
                  <a:srgbClr val="2E6CA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cxnSp>
        <p:nvCxnSpPr>
          <p:cNvPr id="11" name="직선 연결선 10"/>
          <p:cNvCxnSpPr/>
          <p:nvPr/>
        </p:nvCxnSpPr>
        <p:spPr>
          <a:xfrm>
            <a:off x="6096001" y="2146300"/>
            <a:ext cx="0" cy="3556000"/>
          </a:xfrm>
          <a:prstGeom prst="line">
            <a:avLst/>
          </a:prstGeom>
          <a:ln>
            <a:gradFill>
              <a:gsLst>
                <a:gs pos="49500">
                  <a:schemeClr val="bg1">
                    <a:lumMod val="50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3036278" y="2146299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COCO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2E6C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385060" y="3299791"/>
            <a:ext cx="27182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software</a:t>
            </a:r>
          </a:p>
          <a:p>
            <a:pPr marL="228600" indent="-228600">
              <a:buAutoNum type="arabicPeriod"/>
            </a:pPr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hardware</a:t>
            </a:r>
          </a:p>
          <a:p>
            <a:pPr marL="228600" indent="-228600">
              <a:buAutoNum type="arabicPeriod"/>
            </a:pPr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a application</a:t>
            </a:r>
          </a:p>
          <a:p>
            <a:pPr marL="228600" indent="-228600">
              <a:buAutoNum type="arabicPeriod"/>
            </a:pPr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a presentation</a:t>
            </a:r>
          </a:p>
          <a:p>
            <a:pPr marL="228600" indent="-228600">
              <a:buAutoNum type="arabicPeriod"/>
            </a:pPr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Announce our project</a:t>
            </a:r>
            <a:endParaRPr lang="ko-KR" altLang="en-US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648577" y="2146299"/>
            <a:ext cx="1598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2E6C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124730" y="3299791"/>
            <a:ext cx="26462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software</a:t>
            </a:r>
          </a:p>
          <a:p>
            <a:pPr marL="228600" indent="-228600">
              <a:buAutoNum type="arabicPeriod"/>
            </a:pPr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hardware</a:t>
            </a:r>
          </a:p>
          <a:p>
            <a:pPr marL="228600" indent="-228600">
              <a:buAutoNum type="arabicPeriod"/>
            </a:pPr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a application</a:t>
            </a:r>
          </a:p>
          <a:p>
            <a:pPr marL="228600" indent="-228600">
              <a:buAutoNum type="arabicPeriod"/>
            </a:pPr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a document</a:t>
            </a:r>
          </a:p>
          <a:p>
            <a:pPr marL="228600" indent="-228600">
              <a:buAutoNum type="arabicPeriod"/>
            </a:pPr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Announce our project</a:t>
            </a:r>
            <a:endParaRPr lang="ko-KR" altLang="en-US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794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464457" y="578618"/>
            <a:ext cx="11277600" cy="5936482"/>
            <a:chOff x="464457" y="578618"/>
            <a:chExt cx="11277600" cy="5936482"/>
          </a:xfrm>
        </p:grpSpPr>
        <p:sp>
          <p:nvSpPr>
            <p:cNvPr id="28" name="TextBox 27"/>
            <p:cNvSpPr txBox="1"/>
            <p:nvPr/>
          </p:nvSpPr>
          <p:spPr>
            <a:xfrm>
              <a:off x="2517527" y="578618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Mon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30" name="직사각형 5"/>
            <p:cNvSpPr/>
            <p:nvPr/>
          </p:nvSpPr>
          <p:spPr>
            <a:xfrm>
              <a:off x="11141977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B" panose="02020603020101020101" pitchFamily="18" charset="-127"/>
                  <a:ea typeface="210 맨발의청춘 B" panose="02020603020101020101" pitchFamily="18" charset="-127"/>
                </a:rPr>
                <a:t>4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06805" y="578618"/>
              <a:ext cx="535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Tue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20294" y="578618"/>
              <a:ext cx="6022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Wed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489888" y="57861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Thu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87950" y="578618"/>
              <a:ext cx="453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Fri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821891" y="578618"/>
              <a:ext cx="479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Sat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09232" y="578618"/>
              <a:ext cx="543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rgbClr val="2E6CA4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Sun</a:t>
              </a:r>
              <a:endParaRPr lang="en-US" altLang="ko-KR" dirty="0">
                <a:solidFill>
                  <a:srgbClr val="2E6CA4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cxnSp>
          <p:nvCxnSpPr>
            <p:cNvPr id="42" name="직선 화살표 연결선 12"/>
            <p:cNvCxnSpPr/>
            <p:nvPr/>
          </p:nvCxnSpPr>
          <p:spPr>
            <a:xfrm>
              <a:off x="464457" y="947950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화살표 연결선 15"/>
            <p:cNvCxnSpPr/>
            <p:nvPr/>
          </p:nvCxnSpPr>
          <p:spPr>
            <a:xfrm>
              <a:off x="200448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화살표 연결선 18"/>
            <p:cNvCxnSpPr/>
            <p:nvPr/>
          </p:nvCxnSpPr>
          <p:spPr>
            <a:xfrm>
              <a:off x="365802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화살표 연결선 19"/>
            <p:cNvCxnSpPr/>
            <p:nvPr/>
          </p:nvCxnSpPr>
          <p:spPr>
            <a:xfrm>
              <a:off x="531156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화살표 연결선 20"/>
            <p:cNvCxnSpPr/>
            <p:nvPr/>
          </p:nvCxnSpPr>
          <p:spPr>
            <a:xfrm>
              <a:off x="696510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화살표 연결선 21"/>
            <p:cNvCxnSpPr/>
            <p:nvPr/>
          </p:nvCxnSpPr>
          <p:spPr>
            <a:xfrm>
              <a:off x="861864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화살표 연결선 22"/>
            <p:cNvCxnSpPr/>
            <p:nvPr/>
          </p:nvCxnSpPr>
          <p:spPr>
            <a:xfrm>
              <a:off x="10272182" y="578618"/>
              <a:ext cx="0" cy="5936482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화살표 연결선 23"/>
            <p:cNvCxnSpPr/>
            <p:nvPr/>
          </p:nvCxnSpPr>
          <p:spPr>
            <a:xfrm>
              <a:off x="464457" y="1903498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화살표 연결선 24"/>
            <p:cNvCxnSpPr/>
            <p:nvPr/>
          </p:nvCxnSpPr>
          <p:spPr>
            <a:xfrm>
              <a:off x="464457" y="2859046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화살표 연결선 25"/>
            <p:cNvCxnSpPr/>
            <p:nvPr/>
          </p:nvCxnSpPr>
          <p:spPr>
            <a:xfrm>
              <a:off x="464457" y="3814594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화살표 연결선 26"/>
            <p:cNvCxnSpPr/>
            <p:nvPr/>
          </p:nvCxnSpPr>
          <p:spPr>
            <a:xfrm>
              <a:off x="464457" y="5725690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화살표 연결선 27"/>
            <p:cNvCxnSpPr/>
            <p:nvPr/>
          </p:nvCxnSpPr>
          <p:spPr>
            <a:xfrm>
              <a:off x="464457" y="4770142"/>
              <a:ext cx="11277600" cy="0"/>
            </a:xfrm>
            <a:prstGeom prst="straightConnector1">
              <a:avLst/>
            </a:prstGeom>
            <a:ln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직사각형 28"/>
            <p:cNvSpPr/>
            <p:nvPr/>
          </p:nvSpPr>
          <p:spPr>
            <a:xfrm>
              <a:off x="11141977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61" name="직사각형 29"/>
            <p:cNvSpPr/>
            <p:nvPr/>
          </p:nvSpPr>
          <p:spPr>
            <a:xfrm>
              <a:off x="11141977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18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62" name="직사각형 30"/>
            <p:cNvSpPr/>
            <p:nvPr/>
          </p:nvSpPr>
          <p:spPr>
            <a:xfrm>
              <a:off x="11141977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25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63" name="직사각형 31"/>
            <p:cNvSpPr/>
            <p:nvPr/>
          </p:nvSpPr>
          <p:spPr>
            <a:xfrm>
              <a:off x="11141977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4.1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64" name="직사각형 32"/>
            <p:cNvSpPr/>
            <p:nvPr/>
          </p:nvSpPr>
          <p:spPr>
            <a:xfrm>
              <a:off x="11141977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8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65" name="직사각형 33"/>
            <p:cNvSpPr/>
            <p:nvPr/>
          </p:nvSpPr>
          <p:spPr>
            <a:xfrm>
              <a:off x="9729252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3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66" name="직사각형 34"/>
            <p:cNvSpPr/>
            <p:nvPr/>
          </p:nvSpPr>
          <p:spPr>
            <a:xfrm>
              <a:off x="9740682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10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67" name="직사각형 35"/>
            <p:cNvSpPr/>
            <p:nvPr/>
          </p:nvSpPr>
          <p:spPr>
            <a:xfrm>
              <a:off x="9740682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17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68" name="직사각형 36"/>
            <p:cNvSpPr/>
            <p:nvPr/>
          </p:nvSpPr>
          <p:spPr>
            <a:xfrm>
              <a:off x="9740682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24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69" name="직사각형 37"/>
            <p:cNvSpPr/>
            <p:nvPr/>
          </p:nvSpPr>
          <p:spPr>
            <a:xfrm>
              <a:off x="9740682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31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0" name="직사각형 38"/>
            <p:cNvSpPr/>
            <p:nvPr/>
          </p:nvSpPr>
          <p:spPr>
            <a:xfrm>
              <a:off x="9740682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7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1" name="직사각형 39"/>
            <p:cNvSpPr/>
            <p:nvPr/>
          </p:nvSpPr>
          <p:spPr>
            <a:xfrm>
              <a:off x="8075712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2" name="직사각형 40"/>
            <p:cNvSpPr/>
            <p:nvPr/>
          </p:nvSpPr>
          <p:spPr>
            <a:xfrm>
              <a:off x="8087142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9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3" name="직사각형 41"/>
            <p:cNvSpPr/>
            <p:nvPr/>
          </p:nvSpPr>
          <p:spPr>
            <a:xfrm>
              <a:off x="8087142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16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4" name="직사각형 42"/>
            <p:cNvSpPr/>
            <p:nvPr/>
          </p:nvSpPr>
          <p:spPr>
            <a:xfrm>
              <a:off x="8087142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23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5" name="직사각형 43"/>
            <p:cNvSpPr/>
            <p:nvPr/>
          </p:nvSpPr>
          <p:spPr>
            <a:xfrm>
              <a:off x="8087142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30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6" name="직사각형 44"/>
            <p:cNvSpPr/>
            <p:nvPr/>
          </p:nvSpPr>
          <p:spPr>
            <a:xfrm>
              <a:off x="8087142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6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7" name="직사각형 45"/>
            <p:cNvSpPr/>
            <p:nvPr/>
          </p:nvSpPr>
          <p:spPr>
            <a:xfrm>
              <a:off x="6431166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3.1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8" name="직사각형 46"/>
            <p:cNvSpPr/>
            <p:nvPr/>
          </p:nvSpPr>
          <p:spPr>
            <a:xfrm>
              <a:off x="6442596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8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79" name="직사각형 47"/>
            <p:cNvSpPr/>
            <p:nvPr/>
          </p:nvSpPr>
          <p:spPr>
            <a:xfrm>
              <a:off x="6442596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15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80" name="직사각형 48"/>
            <p:cNvSpPr/>
            <p:nvPr/>
          </p:nvSpPr>
          <p:spPr>
            <a:xfrm>
              <a:off x="6442596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22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81" name="직사각형 49"/>
            <p:cNvSpPr/>
            <p:nvPr/>
          </p:nvSpPr>
          <p:spPr>
            <a:xfrm>
              <a:off x="6442596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29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82" name="직사각형 50"/>
            <p:cNvSpPr/>
            <p:nvPr/>
          </p:nvSpPr>
          <p:spPr>
            <a:xfrm>
              <a:off x="6442596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5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83" name="직사각형 51"/>
            <p:cNvSpPr/>
            <p:nvPr/>
          </p:nvSpPr>
          <p:spPr>
            <a:xfrm>
              <a:off x="4768632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28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84" name="직사각형 52"/>
            <p:cNvSpPr/>
            <p:nvPr/>
          </p:nvSpPr>
          <p:spPr>
            <a:xfrm>
              <a:off x="4780062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7</a:t>
              </a:r>
            </a:p>
          </p:txBody>
        </p:sp>
        <p:sp>
          <p:nvSpPr>
            <p:cNvPr id="85" name="직사각형 53"/>
            <p:cNvSpPr/>
            <p:nvPr/>
          </p:nvSpPr>
          <p:spPr>
            <a:xfrm>
              <a:off x="4780062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14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86" name="직사각형 54"/>
            <p:cNvSpPr/>
            <p:nvPr/>
          </p:nvSpPr>
          <p:spPr>
            <a:xfrm>
              <a:off x="4780062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21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87" name="직사각형 55"/>
            <p:cNvSpPr/>
            <p:nvPr/>
          </p:nvSpPr>
          <p:spPr>
            <a:xfrm>
              <a:off x="4780062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28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88" name="직사각형 56"/>
            <p:cNvSpPr/>
            <p:nvPr/>
          </p:nvSpPr>
          <p:spPr>
            <a:xfrm>
              <a:off x="4780062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B" panose="02020603020101020101" pitchFamily="18" charset="-127"/>
                  <a:ea typeface="210 맨발의청춘 B" panose="02020603020101020101" pitchFamily="18" charset="-127"/>
                </a:rPr>
                <a:t>4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B" panose="02020603020101020101" pitchFamily="18" charset="-127"/>
                <a:ea typeface="210 맨발의청춘 B" panose="02020603020101020101" pitchFamily="18" charset="-127"/>
              </a:endParaRPr>
            </a:p>
          </p:txBody>
        </p:sp>
        <p:sp>
          <p:nvSpPr>
            <p:cNvPr id="89" name="직사각형 57"/>
            <p:cNvSpPr/>
            <p:nvPr/>
          </p:nvSpPr>
          <p:spPr>
            <a:xfrm>
              <a:off x="3111548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27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90" name="직사각형 58"/>
            <p:cNvSpPr/>
            <p:nvPr/>
          </p:nvSpPr>
          <p:spPr>
            <a:xfrm>
              <a:off x="3122978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6</a:t>
              </a:r>
            </a:p>
          </p:txBody>
        </p:sp>
        <p:sp>
          <p:nvSpPr>
            <p:cNvPr id="91" name="직사각형 59"/>
            <p:cNvSpPr/>
            <p:nvPr/>
          </p:nvSpPr>
          <p:spPr>
            <a:xfrm>
              <a:off x="3122978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13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92" name="직사각형 60"/>
            <p:cNvSpPr/>
            <p:nvPr/>
          </p:nvSpPr>
          <p:spPr>
            <a:xfrm>
              <a:off x="3122978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20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93" name="직사각형 61"/>
            <p:cNvSpPr/>
            <p:nvPr/>
          </p:nvSpPr>
          <p:spPr>
            <a:xfrm>
              <a:off x="3122978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27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94" name="직사각형 62"/>
            <p:cNvSpPr/>
            <p:nvPr/>
          </p:nvSpPr>
          <p:spPr>
            <a:xfrm>
              <a:off x="3122978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3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95" name="직사각형 63"/>
            <p:cNvSpPr/>
            <p:nvPr/>
          </p:nvSpPr>
          <p:spPr>
            <a:xfrm>
              <a:off x="1481706" y="975612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B" panose="02020603020101020101" pitchFamily="18" charset="-127"/>
                  <a:ea typeface="210 맨발의청춘 B" panose="02020603020101020101" pitchFamily="18" charset="-127"/>
                </a:rPr>
                <a:t>2</a:t>
              </a:r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B" panose="02020603020101020101" pitchFamily="18" charset="-127"/>
                  <a:ea typeface="210 맨발의청춘 B" panose="02020603020101020101" pitchFamily="18" charset="-127"/>
                </a:rPr>
                <a:t>. 26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B" panose="02020603020101020101" pitchFamily="18" charset="-127"/>
                <a:ea typeface="210 맨발의청춘 B" panose="02020603020101020101" pitchFamily="18" charset="-127"/>
              </a:endParaRPr>
            </a:p>
          </p:txBody>
        </p:sp>
        <p:sp>
          <p:nvSpPr>
            <p:cNvPr id="96" name="직사각형 64"/>
            <p:cNvSpPr/>
            <p:nvPr/>
          </p:nvSpPr>
          <p:spPr>
            <a:xfrm>
              <a:off x="1470276" y="1917329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5</a:t>
              </a:r>
            </a:p>
          </p:txBody>
        </p:sp>
        <p:sp>
          <p:nvSpPr>
            <p:cNvPr id="97" name="직사각형 65"/>
            <p:cNvSpPr/>
            <p:nvPr/>
          </p:nvSpPr>
          <p:spPr>
            <a:xfrm>
              <a:off x="1470276" y="2850324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12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98" name="직사각형 66"/>
            <p:cNvSpPr/>
            <p:nvPr/>
          </p:nvSpPr>
          <p:spPr>
            <a:xfrm>
              <a:off x="1470276" y="3810181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19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99" name="직사각형 67"/>
            <p:cNvSpPr/>
            <p:nvPr/>
          </p:nvSpPr>
          <p:spPr>
            <a:xfrm>
              <a:off x="1470276" y="4765728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26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00" name="직사각형 68"/>
            <p:cNvSpPr/>
            <p:nvPr/>
          </p:nvSpPr>
          <p:spPr>
            <a:xfrm>
              <a:off x="1470276" y="5721275"/>
              <a:ext cx="60008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2</a:t>
              </a:r>
              <a:endParaRPr lang="en-US" altLang="ko-K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01" name="직사각형 80"/>
            <p:cNvSpPr/>
            <p:nvPr/>
          </p:nvSpPr>
          <p:spPr>
            <a:xfrm>
              <a:off x="542925" y="4044066"/>
              <a:ext cx="6422177" cy="253916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Brainstorming</a:t>
              </a:r>
              <a:endParaRPr lang="en-US" altLang="ko-KR" sz="1050" dirty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  <p:sp>
          <p:nvSpPr>
            <p:cNvPr id="102" name="직사각형 86"/>
            <p:cNvSpPr/>
            <p:nvPr/>
          </p:nvSpPr>
          <p:spPr>
            <a:xfrm>
              <a:off x="6965097" y="5038054"/>
              <a:ext cx="4700059" cy="253916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Design Softw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are</a:t>
              </a:r>
              <a:endParaRPr lang="en-US" altLang="ko-KR" sz="1050" dirty="0" smtClean="0">
                <a:solidFill>
                  <a:schemeClr val="bg1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03" name="직사각형 78"/>
            <p:cNvSpPr/>
            <p:nvPr/>
          </p:nvSpPr>
          <p:spPr>
            <a:xfrm>
              <a:off x="5311560" y="3194810"/>
              <a:ext cx="1653541" cy="253916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Making Team</a:t>
              </a:r>
              <a:endParaRPr lang="en-US" altLang="ko-KR" sz="1050" dirty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  <p:sp>
          <p:nvSpPr>
            <p:cNvPr id="104" name="직사각형 87"/>
            <p:cNvSpPr/>
            <p:nvPr/>
          </p:nvSpPr>
          <p:spPr>
            <a:xfrm>
              <a:off x="6965099" y="3194810"/>
              <a:ext cx="4700058" cy="253916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Brainstorming</a:t>
              </a:r>
              <a:endParaRPr lang="en-US" altLang="ko-KR" sz="1050" dirty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  <p:sp>
          <p:nvSpPr>
            <p:cNvPr id="105" name="직사각형 89"/>
            <p:cNvSpPr/>
            <p:nvPr/>
          </p:nvSpPr>
          <p:spPr>
            <a:xfrm>
              <a:off x="6965099" y="4044066"/>
              <a:ext cx="4700059" cy="25391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Writing Document</a:t>
              </a:r>
              <a:endParaRPr lang="en-US" altLang="ko-KR" sz="1050" dirty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  <p:sp>
          <p:nvSpPr>
            <p:cNvPr id="106" name="직사각형 91"/>
            <p:cNvSpPr/>
            <p:nvPr/>
          </p:nvSpPr>
          <p:spPr>
            <a:xfrm>
              <a:off x="542925" y="5037313"/>
              <a:ext cx="6422177" cy="25391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Writing Document</a:t>
              </a:r>
              <a:endParaRPr lang="en-US" altLang="ko-KR" sz="1050" dirty="0" smtClean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  <p:sp>
          <p:nvSpPr>
            <p:cNvPr id="107" name="직사각형 92"/>
            <p:cNvSpPr/>
            <p:nvPr/>
          </p:nvSpPr>
          <p:spPr>
            <a:xfrm>
              <a:off x="560285" y="5972580"/>
              <a:ext cx="11122232" cy="253916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bg1"/>
                  </a:solidFill>
                  <a:latin typeface="Apple Color Emoji" charset="0"/>
                  <a:ea typeface="Apple Color Emoji" charset="0"/>
                  <a:cs typeface="Apple Color Emoji" charset="0"/>
                </a:rPr>
                <a:t>Design Software</a:t>
              </a:r>
              <a:endParaRPr lang="en-US" altLang="ko-KR" sz="1050" dirty="0" smtClean="0">
                <a:solidFill>
                  <a:schemeClr val="bg1"/>
                </a:solidFill>
                <a:latin typeface="Apple Color Emoji" charset="0"/>
                <a:ea typeface="Apple Color Emoji" charset="0"/>
                <a:cs typeface="Apple Color Emoj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09568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380</Words>
  <Application>Microsoft Macintosh PowerPoint</Application>
  <PresentationFormat>Widescreen</PresentationFormat>
  <Paragraphs>232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210 맨발의청춘 B</vt:lpstr>
      <vt:lpstr>210 맨발의청춘 L</vt:lpstr>
      <vt:lpstr>Apple Color Emoji</vt:lpstr>
      <vt:lpstr>Calibri</vt:lpstr>
      <vt:lpstr>맑은 고딕</vt:lpstr>
      <vt:lpstr>Arial</vt:lpstr>
      <vt:lpstr>디자인 사용자 지정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NARU YANG</dc:creator>
  <cp:lastModifiedBy>김준호</cp:lastModifiedBy>
  <cp:revision>89</cp:revision>
  <cp:lastPrinted>2017-03-27T09:54:14Z</cp:lastPrinted>
  <dcterms:created xsi:type="dcterms:W3CDTF">2013-12-18T12:51:48Z</dcterms:created>
  <dcterms:modified xsi:type="dcterms:W3CDTF">2017-03-27T09:54:20Z</dcterms:modified>
</cp:coreProperties>
</file>