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3"/>
  </p:notesMasterIdLst>
  <p:sldIdLst>
    <p:sldId id="343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7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42857">
        <a:ln>
          <a:noFill/>
        </a:ln>
        <a:solidFill>
          <a:srgbClr val="91969D"/>
        </a:solidFill>
        <a:effectLst/>
        <a:uFillTx/>
        <a:latin typeface="+mn-lt"/>
        <a:ea typeface="+mn-ea"/>
        <a:cs typeface="+mn-cs"/>
        <a:sym typeface="Roboto Regular"/>
      </a:defRPr>
    </a:lvl1pPr>
    <a:lvl2pPr marL="0" marR="0" indent="228600" algn="l" defTabSz="825500" rtl="0" fontAlgn="auto" latinLnBrk="0" hangingPunct="0">
      <a:lnSpc>
        <a:spcPct val="7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42857">
        <a:ln>
          <a:noFill/>
        </a:ln>
        <a:solidFill>
          <a:srgbClr val="91969D"/>
        </a:solidFill>
        <a:effectLst/>
        <a:uFillTx/>
        <a:latin typeface="+mn-lt"/>
        <a:ea typeface="+mn-ea"/>
        <a:cs typeface="+mn-cs"/>
        <a:sym typeface="Roboto Regular"/>
      </a:defRPr>
    </a:lvl2pPr>
    <a:lvl3pPr marL="0" marR="0" indent="457200" algn="l" defTabSz="825500" rtl="0" fontAlgn="auto" latinLnBrk="0" hangingPunct="0">
      <a:lnSpc>
        <a:spcPct val="7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42857">
        <a:ln>
          <a:noFill/>
        </a:ln>
        <a:solidFill>
          <a:srgbClr val="91969D"/>
        </a:solidFill>
        <a:effectLst/>
        <a:uFillTx/>
        <a:latin typeface="+mn-lt"/>
        <a:ea typeface="+mn-ea"/>
        <a:cs typeface="+mn-cs"/>
        <a:sym typeface="Roboto Regular"/>
      </a:defRPr>
    </a:lvl3pPr>
    <a:lvl4pPr marL="0" marR="0" indent="685800" algn="l" defTabSz="825500" rtl="0" fontAlgn="auto" latinLnBrk="0" hangingPunct="0">
      <a:lnSpc>
        <a:spcPct val="7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42857">
        <a:ln>
          <a:noFill/>
        </a:ln>
        <a:solidFill>
          <a:srgbClr val="91969D"/>
        </a:solidFill>
        <a:effectLst/>
        <a:uFillTx/>
        <a:latin typeface="+mn-lt"/>
        <a:ea typeface="+mn-ea"/>
        <a:cs typeface="+mn-cs"/>
        <a:sym typeface="Roboto Regular"/>
      </a:defRPr>
    </a:lvl4pPr>
    <a:lvl5pPr marL="0" marR="0" indent="914400" algn="l" defTabSz="825500" rtl="0" fontAlgn="auto" latinLnBrk="0" hangingPunct="0">
      <a:lnSpc>
        <a:spcPct val="7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42857">
        <a:ln>
          <a:noFill/>
        </a:ln>
        <a:solidFill>
          <a:srgbClr val="91969D"/>
        </a:solidFill>
        <a:effectLst/>
        <a:uFillTx/>
        <a:latin typeface="+mn-lt"/>
        <a:ea typeface="+mn-ea"/>
        <a:cs typeface="+mn-cs"/>
        <a:sym typeface="Roboto Regular"/>
      </a:defRPr>
    </a:lvl5pPr>
    <a:lvl6pPr marL="0" marR="0" indent="1143000" algn="l" defTabSz="825500" rtl="0" fontAlgn="auto" latinLnBrk="0" hangingPunct="0">
      <a:lnSpc>
        <a:spcPct val="7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42857">
        <a:ln>
          <a:noFill/>
        </a:ln>
        <a:solidFill>
          <a:srgbClr val="91969D"/>
        </a:solidFill>
        <a:effectLst/>
        <a:uFillTx/>
        <a:latin typeface="+mn-lt"/>
        <a:ea typeface="+mn-ea"/>
        <a:cs typeface="+mn-cs"/>
        <a:sym typeface="Roboto Regular"/>
      </a:defRPr>
    </a:lvl6pPr>
    <a:lvl7pPr marL="0" marR="0" indent="1371600" algn="l" defTabSz="825500" rtl="0" fontAlgn="auto" latinLnBrk="0" hangingPunct="0">
      <a:lnSpc>
        <a:spcPct val="7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42857">
        <a:ln>
          <a:noFill/>
        </a:ln>
        <a:solidFill>
          <a:srgbClr val="91969D"/>
        </a:solidFill>
        <a:effectLst/>
        <a:uFillTx/>
        <a:latin typeface="+mn-lt"/>
        <a:ea typeface="+mn-ea"/>
        <a:cs typeface="+mn-cs"/>
        <a:sym typeface="Roboto Regular"/>
      </a:defRPr>
    </a:lvl7pPr>
    <a:lvl8pPr marL="0" marR="0" indent="1600200" algn="l" defTabSz="825500" rtl="0" fontAlgn="auto" latinLnBrk="0" hangingPunct="0">
      <a:lnSpc>
        <a:spcPct val="7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42857">
        <a:ln>
          <a:noFill/>
        </a:ln>
        <a:solidFill>
          <a:srgbClr val="91969D"/>
        </a:solidFill>
        <a:effectLst/>
        <a:uFillTx/>
        <a:latin typeface="+mn-lt"/>
        <a:ea typeface="+mn-ea"/>
        <a:cs typeface="+mn-cs"/>
        <a:sym typeface="Roboto Regular"/>
      </a:defRPr>
    </a:lvl8pPr>
    <a:lvl9pPr marL="0" marR="0" indent="1828800" algn="l" defTabSz="825500" rtl="0" fontAlgn="auto" latinLnBrk="0" hangingPunct="0">
      <a:lnSpc>
        <a:spcPct val="7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42857">
        <a:ln>
          <a:noFill/>
        </a:ln>
        <a:solidFill>
          <a:srgbClr val="91969D"/>
        </a:solidFill>
        <a:effectLst/>
        <a:uFillTx/>
        <a:latin typeface="+mn-lt"/>
        <a:ea typeface="+mn-ea"/>
        <a:cs typeface="+mn-cs"/>
        <a:sym typeface="Roboto Regular"/>
      </a:defRPr>
    </a:lvl9pPr>
  </p:defaultTextStyle>
  <p:extLst>
    <p:ext uri="{521415D9-36F7-43E2-AB2F-B90AF26B5E84}">
      <p14:sectionLst xmlns:p14="http://schemas.microsoft.com/office/powerpoint/2010/main">
        <p14:section name="기본 구역" id="{53EBC721-9D24-429B-9F41-1ED3AC7977F0}">
          <p14:sldIdLst/>
        </p14:section>
        <p14:section name="제목 없는 구역" id="{E9A87B47-43D0-453C-83DA-4EC41F237248}">
          <p14:sldIdLst>
            <p14:sldId id="34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CECE"/>
    <a:srgbClr val="3E4D61"/>
    <a:srgbClr val="D56854"/>
    <a:srgbClr val="2E75B6"/>
    <a:srgbClr val="FFFFFF"/>
    <a:srgbClr val="EDEEEF"/>
    <a:srgbClr val="4B90C2"/>
    <a:srgbClr val="58A2D8"/>
    <a:srgbClr val="5F829B"/>
    <a:srgbClr val="5AA4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9" autoAdjust="0"/>
    <p:restoredTop sz="94657" autoAdjust="0"/>
  </p:normalViewPr>
  <p:slideViewPr>
    <p:cSldViewPr snapToGrid="0" snapToObjects="1">
      <p:cViewPr varScale="1">
        <p:scale>
          <a:sx n="55" d="100"/>
          <a:sy n="55" d="100"/>
        </p:scale>
        <p:origin x="8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64513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828798" y="4260851"/>
            <a:ext cx="20726396" cy="2940050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657599" y="7772400"/>
            <a:ext cx="17068798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fld id="{940A130E-E3B8-4EBE-931F-81B26B8448AA}" type="datetime1">
              <a:rPr lang="ko-KR" altLang="en-US" kern="1200" baseline="0" smtClean="0">
                <a:solidFill>
                  <a:prstClr val="black">
                    <a:tint val="75000"/>
                  </a:prstClr>
                </a:solidFill>
              </a:rPr>
              <a:pPr defTabSz="1828800" latinLnBrk="1" hangingPunct="1">
                <a:lnSpc>
                  <a:spcPct val="100000"/>
                </a:lnSpc>
                <a:defRPr lang="ko-KR" altLang="en-US"/>
              </a:pPr>
              <a:t>2017-10-30</a:t>
            </a:fld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fld id="{800C6A38-4290-41DD-B95C-4155372FD4AF}" type="slidenum">
              <a:rPr lang="ko-KR" altLang="en-US" kern="1200" baseline="0" smtClean="0">
                <a:solidFill>
                  <a:prstClr val="black">
                    <a:tint val="75000"/>
                  </a:prstClr>
                </a:solidFill>
              </a:rPr>
              <a:pPr defTabSz="1828800" latinLnBrk="1" hangingPunct="1">
                <a:lnSpc>
                  <a:spcPct val="100000"/>
                </a:lnSpc>
                <a:defRPr lang="ko-KR" altLang="en-US"/>
              </a:pPr>
              <a:t>‹#›</a:t>
            </a:fld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59806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4260851"/>
            <a:ext cx="24384000" cy="2940050"/>
          </a:xfrm>
        </p:spPr>
        <p:txBody>
          <a:bodyPr>
            <a:normAutofit/>
          </a:bodyPr>
          <a:lstStyle>
            <a:lvl1pPr>
              <a:defRPr sz="8800" b="1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fld id="{CA348888-F454-4AD2-BA62-3AF29D9807C0}" type="datetime1">
              <a:rPr lang="ko-KR" altLang="en-US" kern="1200" baseline="0" smtClean="0">
                <a:solidFill>
                  <a:prstClr val="black">
                    <a:tint val="75000"/>
                  </a:prstClr>
                </a:solidFill>
              </a:rPr>
              <a:pPr defTabSz="1828800" latinLnBrk="1" hangingPunct="1">
                <a:lnSpc>
                  <a:spcPct val="100000"/>
                </a:lnSpc>
                <a:defRPr lang="ko-KR" altLang="en-US"/>
              </a:pPr>
              <a:t>2017-10-30</a:t>
            </a:fld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fld id="{AD22CD3B-FDDF-4998-970C-76E6E0BEC65F}" type="slidenum">
              <a:rPr lang="ko-KR" altLang="en-US" kern="1200" baseline="0" smtClean="0">
                <a:solidFill>
                  <a:prstClr val="black">
                    <a:tint val="75000"/>
                  </a:prstClr>
                </a:solidFill>
              </a:rPr>
              <a:pPr defTabSz="1828800" latinLnBrk="1" hangingPunct="1">
                <a:lnSpc>
                  <a:spcPct val="100000"/>
                </a:lnSpc>
                <a:defRPr lang="ko-KR" altLang="en-US"/>
              </a:pPr>
              <a:t>‹#›</a:t>
            </a:fld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73439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9198" y="549276"/>
            <a:ext cx="21945596" cy="2286000"/>
          </a:xfrm>
        </p:spPr>
        <p:txBody>
          <a:bodyPr/>
          <a:lstStyle>
            <a:lvl1pPr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 hasCustomPrompt="1"/>
          </p:nvPr>
        </p:nvSpPr>
        <p:spPr>
          <a:xfrm>
            <a:off x="5714955" y="4429127"/>
            <a:ext cx="12954042" cy="642937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4800"/>
            </a:lvl1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</a:p>
          <a:p>
            <a:pPr lvl="0">
              <a:defRPr lang="ko-KR" altLang="en-US"/>
            </a:pPr>
            <a:r>
              <a:rPr lang="ko-KR" altLang="en-US"/>
              <a:t>둘째 목차</a:t>
            </a:r>
          </a:p>
          <a:p>
            <a:pPr lvl="0">
              <a:defRPr lang="ko-KR" altLang="en-US"/>
            </a:pPr>
            <a:r>
              <a:rPr lang="ko-KR" altLang="en-US"/>
              <a:t>셋째 목차</a:t>
            </a:r>
          </a:p>
          <a:p>
            <a:pPr lvl="0">
              <a:defRPr lang="ko-KR" altLang="en-US"/>
            </a:pPr>
            <a:r>
              <a:rPr lang="ko-KR" altLang="en-US"/>
              <a:t>넷째 목차</a:t>
            </a:r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fld id="{956FEC12-A4C9-4837-AF94-AD867782C04C}" type="datetime1">
              <a:rPr lang="ko-KR" altLang="en-US" kern="1200" baseline="0" smtClean="0">
                <a:solidFill>
                  <a:prstClr val="black">
                    <a:tint val="75000"/>
                  </a:prstClr>
                </a:solidFill>
              </a:rPr>
              <a:pPr defTabSz="1828800" latinLnBrk="1" hangingPunct="1">
                <a:lnSpc>
                  <a:spcPct val="100000"/>
                </a:lnSpc>
                <a:defRPr lang="ko-KR" altLang="en-US"/>
              </a:pPr>
              <a:t>2017-10-30</a:t>
            </a:fld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fld id="{AD22CD3B-FDDF-4998-970C-76E6E0BEC65F}" type="slidenum">
              <a:rPr lang="ko-KR" altLang="en-US" kern="1200" baseline="0" smtClean="0">
                <a:solidFill>
                  <a:prstClr val="black">
                    <a:tint val="75000"/>
                  </a:prstClr>
                </a:solidFill>
              </a:rPr>
              <a:pPr defTabSz="1828800" latinLnBrk="1" hangingPunct="1">
                <a:lnSpc>
                  <a:spcPct val="100000"/>
                </a:lnSpc>
                <a:defRPr lang="ko-KR" altLang="en-US"/>
              </a:pPr>
              <a:t>‹#›</a:t>
            </a:fld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9709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17678399" y="549277"/>
            <a:ext cx="5486398" cy="11703050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219199" y="549277"/>
            <a:ext cx="16052798" cy="11703050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fld id="{957F84A3-4F29-4053-ACFD-1BAF2D3F140C}" type="datetime1">
              <a:rPr lang="ko-KR" altLang="en-US" kern="1200" baseline="0" smtClean="0">
                <a:solidFill>
                  <a:prstClr val="black">
                    <a:tint val="75000"/>
                  </a:prstClr>
                </a:solidFill>
              </a:rPr>
              <a:pPr defTabSz="1828800" latinLnBrk="1" hangingPunct="1">
                <a:lnSpc>
                  <a:spcPct val="100000"/>
                </a:lnSpc>
                <a:defRPr lang="ko-KR" altLang="en-US"/>
              </a:pPr>
              <a:t>2017-10-30</a:t>
            </a:fld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fld id="{AD22CD3B-FDDF-4998-970C-76E6E0BEC65F}" type="slidenum">
              <a:rPr lang="ko-KR" altLang="en-US" kern="1200" baseline="0" smtClean="0">
                <a:solidFill>
                  <a:prstClr val="black">
                    <a:tint val="75000"/>
                  </a:prstClr>
                </a:solidFill>
              </a:rPr>
              <a:pPr defTabSz="1828800" latinLnBrk="1" hangingPunct="1">
                <a:lnSpc>
                  <a:spcPct val="100000"/>
                </a:lnSpc>
                <a:defRPr lang="ko-KR" altLang="en-US"/>
              </a:pPr>
              <a:t>‹#›</a:t>
            </a:fld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36687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1982696" y="12066786"/>
            <a:ext cx="924644" cy="50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defTabSz="1828800" latinLnBrk="1" hangingPunct="1">
              <a:lnSpc>
                <a:spcPct val="100000"/>
              </a:lnSpc>
              <a:defRPr lang="ko-KR" altLang="en-US"/>
            </a:pPr>
            <a:fld id="{86CB4B4D-7CA3-9044-876B-883B54F8677D}" type="slidenum">
              <a:rPr lang="ko-KR" altLang="en-US" kern="1200" baseline="0" smtClean="0"/>
              <a:pPr defTabSz="1828800" latinLnBrk="1" hangingPunct="1">
                <a:lnSpc>
                  <a:spcPct val="100000"/>
                </a:lnSpc>
                <a:defRPr lang="ko-KR" altLang="en-US"/>
              </a:pPr>
              <a:t>‹#›</a:t>
            </a:fld>
            <a:endParaRPr lang="ko-KR" altLang="en-US" kern="1200" baseline="0"/>
          </a:p>
        </p:txBody>
      </p:sp>
    </p:spTree>
    <p:extLst>
      <p:ext uri="{BB962C8B-B14F-4D97-AF65-F5344CB8AC3E}">
        <p14:creationId xmlns:p14="http://schemas.microsoft.com/office/powerpoint/2010/main" val="199691152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with Photo" preserve="1" userDrawn="1">
  <p:cSld name="Slid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fld id="{86CB4B4D-7CA3-9044-876B-883B54F8677D}" type="slidenum">
              <a:rPr lang="ko-KR" altLang="en-US" kern="1200" baseline="0" smtClean="0">
                <a:solidFill>
                  <a:prstClr val="black">
                    <a:tint val="75000"/>
                  </a:prstClr>
                </a:solidFill>
              </a:rPr>
              <a:pPr defTabSz="1828800" latinLnBrk="1" hangingPunct="1">
                <a:lnSpc>
                  <a:spcPct val="100000"/>
                </a:lnSpc>
                <a:defRPr lang="ko-KR" altLang="en-US"/>
              </a:pPr>
              <a:t>‹#›</a:t>
            </a:fld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Title Text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260277" y="4474521"/>
            <a:ext cx="2393950" cy="2393950"/>
          </a:xfrm>
        </p:spPr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7039145" y="4474521"/>
            <a:ext cx="2393950" cy="2393950"/>
          </a:xfrm>
        </p:spPr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818015" y="4471341"/>
            <a:ext cx="2393950" cy="2393950"/>
          </a:xfrm>
        </p:spPr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2596883" y="4471341"/>
            <a:ext cx="2393950" cy="2393950"/>
          </a:xfrm>
        </p:spPr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15375753" y="4471341"/>
            <a:ext cx="2393950" cy="2393950"/>
          </a:xfrm>
        </p:spPr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8154621" y="4471341"/>
            <a:ext cx="2393950" cy="2393950"/>
          </a:xfrm>
        </p:spPr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4260277" y="7175569"/>
            <a:ext cx="2393950" cy="2393950"/>
          </a:xfrm>
        </p:spPr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7039145" y="7175569"/>
            <a:ext cx="2393950" cy="2393950"/>
          </a:xfrm>
        </p:spPr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9818015" y="7172387"/>
            <a:ext cx="2393950" cy="2393950"/>
          </a:xfrm>
        </p:spPr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2596883" y="7172387"/>
            <a:ext cx="2393950" cy="2393950"/>
          </a:xfrm>
        </p:spPr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5375753" y="7172387"/>
            <a:ext cx="2393950" cy="2393950"/>
          </a:xfrm>
        </p:spPr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8154621" y="7172387"/>
            <a:ext cx="2393950" cy="2393950"/>
          </a:xfrm>
        </p:spPr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377288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260276" y="4474521"/>
            <a:ext cx="2393950" cy="239395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7039145" y="4474521"/>
            <a:ext cx="2393950" cy="239395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818014" y="4471340"/>
            <a:ext cx="2393950" cy="239395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2596883" y="4471340"/>
            <a:ext cx="2393950" cy="239395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15375752" y="4471340"/>
            <a:ext cx="2393950" cy="239395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8154621" y="4471340"/>
            <a:ext cx="2393950" cy="239395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4260276" y="7175568"/>
            <a:ext cx="2393950" cy="239395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7039145" y="7175568"/>
            <a:ext cx="2393950" cy="239395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9818014" y="7172387"/>
            <a:ext cx="2393950" cy="239395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2596883" y="7172387"/>
            <a:ext cx="2393950" cy="239395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5375752" y="7172387"/>
            <a:ext cx="2393950" cy="239395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8154621" y="7172387"/>
            <a:ext cx="2393950" cy="23939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1293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fld id="{4953836A-82A3-4C8B-9D31-CD724F3673ED}" type="datetime1">
              <a:rPr lang="ko-KR" altLang="en-US" kern="1200" baseline="0" smtClean="0">
                <a:solidFill>
                  <a:prstClr val="black">
                    <a:tint val="75000"/>
                  </a:prstClr>
                </a:solidFill>
              </a:rPr>
              <a:pPr defTabSz="1828800" latinLnBrk="1" hangingPunct="1">
                <a:lnSpc>
                  <a:spcPct val="100000"/>
                </a:lnSpc>
                <a:defRPr lang="ko-KR" altLang="en-US"/>
              </a:pPr>
              <a:t>2017-10-30</a:t>
            </a:fld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fld id="{AD22CD3B-FDDF-4998-970C-76E6E0BEC65F}" type="slidenum">
              <a:rPr lang="ko-KR" altLang="en-US" kern="1200" baseline="0" smtClean="0">
                <a:solidFill>
                  <a:prstClr val="black">
                    <a:tint val="75000"/>
                  </a:prstClr>
                </a:solidFill>
              </a:rPr>
              <a:pPr defTabSz="1828800" latinLnBrk="1" hangingPunct="1">
                <a:lnSpc>
                  <a:spcPct val="100000"/>
                </a:lnSpc>
                <a:defRPr lang="ko-KR" altLang="en-US"/>
              </a:pPr>
              <a:t>‹#›</a:t>
            </a:fld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41773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fld id="{AD2EBAF6-36D0-4DD8-B695-D4C1B37E35D6}" type="datetime1">
              <a:rPr lang="ko-KR" altLang="en-US" kern="1200" baseline="0" smtClean="0">
                <a:solidFill>
                  <a:prstClr val="black">
                    <a:tint val="75000"/>
                  </a:prstClr>
                </a:solidFill>
              </a:rPr>
              <a:pPr defTabSz="1828800" latinLnBrk="1" hangingPunct="1">
                <a:lnSpc>
                  <a:spcPct val="100000"/>
                </a:lnSpc>
                <a:defRPr lang="ko-KR" altLang="en-US"/>
              </a:pPr>
              <a:t>2017-10-30</a:t>
            </a:fld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fld id="{AD22CD3B-FDDF-4998-970C-76E6E0BEC65F}" type="slidenum">
              <a:rPr lang="ko-KR" altLang="en-US" kern="1200" baseline="0" smtClean="0">
                <a:solidFill>
                  <a:prstClr val="black">
                    <a:tint val="75000"/>
                  </a:prstClr>
                </a:solidFill>
              </a:rPr>
              <a:pPr defTabSz="1828800" latinLnBrk="1" hangingPunct="1">
                <a:lnSpc>
                  <a:spcPct val="100000"/>
                </a:lnSpc>
                <a:defRPr lang="ko-KR" altLang="en-US"/>
              </a:pPr>
              <a:t>‹#›</a:t>
            </a:fld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14343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26166" y="8813801"/>
            <a:ext cx="20726396" cy="2724150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926166" y="5813427"/>
            <a:ext cx="20726396" cy="3000374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fld id="{60728D28-603B-4EFC-80F8-17E5E9107035}" type="datetime1">
              <a:rPr lang="ko-KR" altLang="en-US" kern="1200" baseline="0" smtClean="0">
                <a:solidFill>
                  <a:prstClr val="black">
                    <a:tint val="75000"/>
                  </a:prstClr>
                </a:solidFill>
              </a:rPr>
              <a:pPr defTabSz="1828800" latinLnBrk="1" hangingPunct="1">
                <a:lnSpc>
                  <a:spcPct val="100000"/>
                </a:lnSpc>
                <a:defRPr lang="ko-KR" altLang="en-US"/>
              </a:pPr>
              <a:t>2017-10-30</a:t>
            </a:fld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fld id="{AD22CD3B-FDDF-4998-970C-76E6E0BEC65F}" type="slidenum">
              <a:rPr lang="ko-KR" altLang="en-US" kern="1200" baseline="0" smtClean="0">
                <a:solidFill>
                  <a:prstClr val="black">
                    <a:tint val="75000"/>
                  </a:prstClr>
                </a:solidFill>
              </a:rPr>
              <a:pPr defTabSz="1828800" latinLnBrk="1" hangingPunct="1">
                <a:lnSpc>
                  <a:spcPct val="100000"/>
                </a:lnSpc>
                <a:defRPr lang="ko-KR" altLang="en-US"/>
              </a:pPr>
              <a:t>‹#›</a:t>
            </a:fld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75174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219199" y="3200401"/>
            <a:ext cx="10769598" cy="9051926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5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395199" y="3200401"/>
            <a:ext cx="10769598" cy="9051926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5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fld id="{A27A1F4E-0809-4239-8034-C38E431DAF92}" type="datetime1">
              <a:rPr lang="ko-KR" altLang="en-US" kern="1200" baseline="0" smtClean="0">
                <a:solidFill>
                  <a:prstClr val="black">
                    <a:tint val="75000"/>
                  </a:prstClr>
                </a:solidFill>
              </a:rPr>
              <a:pPr defTabSz="1828800" latinLnBrk="1" hangingPunct="1">
                <a:lnSpc>
                  <a:spcPct val="100000"/>
                </a:lnSpc>
                <a:defRPr lang="ko-KR" altLang="en-US"/>
              </a:pPr>
              <a:t>2017-10-30</a:t>
            </a:fld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fld id="{AD22CD3B-FDDF-4998-970C-76E6E0BEC65F}" type="slidenum">
              <a:rPr lang="ko-KR" altLang="en-US" kern="1200" baseline="0" smtClean="0">
                <a:solidFill>
                  <a:prstClr val="black">
                    <a:tint val="75000"/>
                  </a:prstClr>
                </a:solidFill>
              </a:rPr>
              <a:pPr defTabSz="1828800" latinLnBrk="1" hangingPunct="1">
                <a:lnSpc>
                  <a:spcPct val="100000"/>
                </a:lnSpc>
                <a:defRPr lang="ko-KR" altLang="en-US"/>
              </a:pPr>
              <a:t>‹#›</a:t>
            </a:fld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20292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fld id="{5E0DA496-7307-4E8B-88DE-CB97B48BAB6F}" type="datetime1">
              <a:rPr lang="ko-KR" altLang="en-US" kern="1200" baseline="0" smtClean="0">
                <a:solidFill>
                  <a:prstClr val="black">
                    <a:tint val="75000"/>
                  </a:prstClr>
                </a:solidFill>
              </a:rPr>
              <a:pPr defTabSz="1828800" latinLnBrk="1" hangingPunct="1">
                <a:lnSpc>
                  <a:spcPct val="100000"/>
                </a:lnSpc>
                <a:defRPr lang="ko-KR" altLang="en-US"/>
              </a:pPr>
              <a:t>2017-10-30</a:t>
            </a:fld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fld id="{AD22CD3B-FDDF-4998-970C-76E6E0BEC65F}" type="slidenum">
              <a:rPr lang="ko-KR" altLang="en-US" kern="1200" baseline="0" smtClean="0">
                <a:solidFill>
                  <a:prstClr val="black">
                    <a:tint val="75000"/>
                  </a:prstClr>
                </a:solidFill>
              </a:rPr>
              <a:pPr defTabSz="1828800" latinLnBrk="1" hangingPunct="1">
                <a:lnSpc>
                  <a:spcPct val="100000"/>
                </a:lnSpc>
                <a:defRPr lang="ko-KR" altLang="en-US"/>
              </a:pPr>
              <a:t>‹#›</a:t>
            </a:fld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07644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1216074" y="3286126"/>
            <a:ext cx="21945596" cy="90504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표를 추가하려면 아이콘을 클릭하십시오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fld id="{58721E90-850C-410B-8B89-8394F580CFDA}" type="datetime1">
              <a:rPr lang="ko-KR" altLang="en-US" kern="1200" baseline="0" smtClean="0">
                <a:solidFill>
                  <a:prstClr val="black">
                    <a:tint val="75000"/>
                  </a:prstClr>
                </a:solidFill>
              </a:rPr>
              <a:pPr defTabSz="1828800" latinLnBrk="1" hangingPunct="1">
                <a:lnSpc>
                  <a:spcPct val="100000"/>
                </a:lnSpc>
                <a:defRPr lang="ko-KR" altLang="en-US"/>
              </a:pPr>
              <a:t>2017-10-30</a:t>
            </a:fld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fld id="{AD22CD3B-FDDF-4998-970C-76E6E0BEC65F}" type="slidenum">
              <a:rPr lang="ko-KR" altLang="en-US" kern="1200" baseline="0" smtClean="0">
                <a:solidFill>
                  <a:prstClr val="black">
                    <a:tint val="75000"/>
                  </a:prstClr>
                </a:solidFill>
              </a:rPr>
              <a:pPr defTabSz="1828800" latinLnBrk="1" hangingPunct="1">
                <a:lnSpc>
                  <a:spcPct val="100000"/>
                </a:lnSpc>
                <a:defRPr lang="ko-KR" altLang="en-US"/>
              </a:pPr>
              <a:t>‹#›</a:t>
            </a:fld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0748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219199" y="3200400"/>
            <a:ext cx="10769598" cy="4392000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12395199" y="3200400"/>
            <a:ext cx="10769598" cy="4392000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1216075" y="7968440"/>
            <a:ext cx="10769598" cy="4392000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2392073" y="7968440"/>
            <a:ext cx="10769598" cy="4392000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fld id="{5ACE7E28-9336-4363-8674-B91477D8F243}" type="datetime1">
              <a:rPr lang="ko-KR" altLang="en-US" kern="1200" baseline="0" smtClean="0">
                <a:solidFill>
                  <a:prstClr val="black">
                    <a:tint val="75000"/>
                  </a:prstClr>
                </a:solidFill>
              </a:rPr>
              <a:pPr defTabSz="1828800" latinLnBrk="1" hangingPunct="1">
                <a:lnSpc>
                  <a:spcPct val="100000"/>
                </a:lnSpc>
                <a:defRPr lang="ko-KR" altLang="en-US"/>
              </a:pPr>
              <a:t>2017-10-30</a:t>
            </a:fld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fld id="{AD22CD3B-FDDF-4998-970C-76E6E0BEC65F}" type="slidenum">
              <a:rPr lang="ko-KR" altLang="en-US" kern="1200" baseline="0" smtClean="0">
                <a:solidFill>
                  <a:prstClr val="black">
                    <a:tint val="75000"/>
                  </a:prstClr>
                </a:solidFill>
              </a:rPr>
              <a:pPr defTabSz="1828800" latinLnBrk="1" hangingPunct="1">
                <a:lnSpc>
                  <a:spcPct val="100000"/>
                </a:lnSpc>
                <a:defRPr lang="ko-KR" altLang="en-US"/>
              </a:pPr>
              <a:t>‹#›</a:t>
            </a:fld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93906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79433" y="9601200"/>
            <a:ext cx="14630398" cy="1133476"/>
          </a:xfrm>
        </p:spPr>
        <p:txBody>
          <a:bodyPr anchor="b"/>
          <a:lstStyle>
            <a:lvl1pPr algn="l">
              <a:defRPr sz="4000" b="1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779433" y="1225550"/>
            <a:ext cx="14630398" cy="822960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pPr lvl="0">
              <a:defRPr lang="ko-KR" altLang="en-US"/>
            </a:pPr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79433" y="10734676"/>
            <a:ext cx="14630398" cy="1609724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fld id="{5ACE7E28-9336-4363-8674-B91477D8F243}" type="datetime1">
              <a:rPr lang="ko-KR" altLang="en-US" kern="1200" baseline="0" smtClean="0">
                <a:solidFill>
                  <a:prstClr val="black">
                    <a:tint val="75000"/>
                  </a:prstClr>
                </a:solidFill>
              </a:rPr>
              <a:pPr defTabSz="1828800" latinLnBrk="1" hangingPunct="1">
                <a:lnSpc>
                  <a:spcPct val="100000"/>
                </a:lnSpc>
                <a:defRPr lang="ko-KR" altLang="en-US"/>
              </a:pPr>
              <a:t>2017-10-30</a:t>
            </a:fld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828800" latinLnBrk="1" hangingPunct="1">
              <a:lnSpc>
                <a:spcPct val="100000"/>
              </a:lnSpc>
              <a:defRPr lang="ko-KR" altLang="en-US"/>
            </a:pPr>
            <a:fld id="{AD22CD3B-FDDF-4998-970C-76E6E0BEC65F}" type="slidenum">
              <a:rPr lang="ko-KR" altLang="en-US" kern="1200" baseline="0" smtClean="0">
                <a:solidFill>
                  <a:prstClr val="black">
                    <a:tint val="75000"/>
                  </a:prstClr>
                </a:solidFill>
              </a:rPr>
              <a:pPr defTabSz="1828800" latinLnBrk="1" hangingPunct="1">
                <a:lnSpc>
                  <a:spcPct val="100000"/>
                </a:lnSpc>
                <a:defRPr lang="ko-KR" altLang="en-US"/>
              </a:pPr>
              <a:t>‹#›</a:t>
            </a:fld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93772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19198" y="549276"/>
            <a:ext cx="21945596" cy="2286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9198" y="3200401"/>
            <a:ext cx="21945596" cy="9051926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1219199" y="12712701"/>
            <a:ext cx="5689598" cy="73025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800" latinLnBrk="1" hangingPunct="1">
              <a:lnSpc>
                <a:spcPct val="100000"/>
              </a:lnSpc>
              <a:defRPr lang="ko-KR" altLang="en-US"/>
            </a:pPr>
            <a:fld id="{D422D86A-5F52-4165-8473-F1B836277586}" type="datetime1">
              <a:rPr lang="ko-KR" altLang="en-US" kern="1200" baseline="0" smtClean="0">
                <a:solidFill>
                  <a:prstClr val="black">
                    <a:tint val="75000"/>
                  </a:prstClr>
                </a:solidFill>
              </a:rPr>
              <a:pPr defTabSz="1828800" latinLnBrk="1" hangingPunct="1">
                <a:lnSpc>
                  <a:spcPct val="100000"/>
                </a:lnSpc>
                <a:defRPr lang="ko-KR" altLang="en-US"/>
              </a:pPr>
              <a:t>2017-10-30</a:t>
            </a:fld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8331199" y="12712701"/>
            <a:ext cx="7721598" cy="73025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800" latinLnBrk="1" hangingPunct="1">
              <a:lnSpc>
                <a:spcPct val="100000"/>
              </a:lnSpc>
              <a:defRPr lang="ko-KR" altLang="en-US"/>
            </a:pPr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7475199" y="12712701"/>
            <a:ext cx="5689598" cy="73025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800" latinLnBrk="1" hangingPunct="1">
              <a:lnSpc>
                <a:spcPct val="100000"/>
              </a:lnSpc>
              <a:defRPr lang="ko-KR" altLang="en-US"/>
            </a:pPr>
            <a:fld id="{AD22CD3B-FDDF-4998-970C-76E6E0BEC65F}" type="slidenum">
              <a:rPr lang="ko-KR" altLang="en-US" kern="1200" baseline="0" smtClean="0">
                <a:solidFill>
                  <a:prstClr val="black">
                    <a:tint val="75000"/>
                  </a:prstClr>
                </a:solidFill>
              </a:rPr>
              <a:pPr defTabSz="1828800" latinLnBrk="1" hangingPunct="1">
                <a:lnSpc>
                  <a:spcPct val="100000"/>
                </a:lnSpc>
                <a:defRPr lang="ko-KR" altLang="en-US"/>
              </a:pPr>
              <a:t>‹#›</a:t>
            </a:fld>
            <a:endParaRPr lang="ko-KR" altLang="en-US" kern="1200" baseline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49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717" r:id="rId15"/>
  </p:sldLayoutIdLst>
  <p:transition/>
  <p:hf sldNum="0" hdr="0" ftr="0" dt="0"/>
  <p:txStyles>
    <p:titleStyle>
      <a:lvl1pPr algn="ctr" defTabSz="1828800" rtl="0" eaLnBrk="1" latinLnBrk="1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685800" indent="-685800" algn="l" defTabSz="1828800" rtl="0" eaLnBrk="1" latinLnBrk="1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defTabSz="1828800" rtl="0" eaLnBrk="1" latinLnBrk="1" hangingPunct="1">
        <a:spcBef>
          <a:spcPct val="20000"/>
        </a:spcBef>
        <a:buFont typeface="Arial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1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1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1" hangingPunct="1">
        <a:spcBef>
          <a:spcPct val="20000"/>
        </a:spcBef>
        <a:buFont typeface="Arial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1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1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1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1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828800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Project Progress"/>
          <p:cNvSpPr txBox="1">
            <a:spLocks noGrp="1"/>
          </p:cNvSpPr>
          <p:nvPr>
            <p:ph type="title"/>
          </p:nvPr>
        </p:nvSpPr>
        <p:spPr>
          <a:xfrm>
            <a:off x="2251429" y="1748048"/>
            <a:ext cx="12404587" cy="22860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ko-KR" dirty="0" smtClean="0"/>
              <a:t>Milestone </a:t>
            </a:r>
            <a:endParaRPr dirty="0"/>
          </a:p>
        </p:txBody>
      </p:sp>
      <p:pic>
        <p:nvPicPr>
          <p:cNvPr id="4098" name="Picture 2" descr="C:\Users\sloth\Desktop\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" y="4319588"/>
            <a:ext cx="11979689" cy="5929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loth\Desktop\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9384" y="4205288"/>
            <a:ext cx="11090027" cy="608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91450" y="11754481"/>
            <a:ext cx="657865" cy="83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3499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한컴오피스">
      <a:majorFont>
        <a:latin typeface="함초롬돋움"/>
        <a:ea typeface=""/>
        <a:cs typeface="Times New Roman"/>
        <a:font script="Jpan" typeface="MS PGothic"/>
        <a:font script="Hang" typeface="함초롬돋움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함초롬돋움"/>
        <a:ea typeface=""/>
        <a:cs typeface="Times New Roman"/>
        <a:font script="Jpan" typeface="MS PGothic"/>
        <a:font script="Hang" typeface="함초롬돋움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Roboto Regular"/>
        <a:ea typeface="Roboto Regular"/>
        <a:cs typeface="Roboto Regular"/>
      </a:majorFont>
      <a:minorFont>
        <a:latin typeface="Roboto Regular"/>
        <a:ea typeface="Roboto Regular"/>
        <a:cs typeface="Robot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7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0" normalizeH="0" baseline="42857">
            <a:ln>
              <a:noFill/>
            </a:ln>
            <a:solidFill>
              <a:srgbClr val="91969D"/>
            </a:solidFill>
            <a:effectLst/>
            <a:uFillTx/>
            <a:latin typeface="+mn-lt"/>
            <a:ea typeface="+mn-ea"/>
            <a:cs typeface="+mn-cs"/>
            <a:sym typeface="Robot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1</Words>
  <Application>Microsoft Office PowerPoint</Application>
  <PresentationFormat>사용자 지정</PresentationFormat>
  <Paragraphs>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Helvetica Neue</vt:lpstr>
      <vt:lpstr>Roboto Regular</vt:lpstr>
      <vt:lpstr>함초롬돋움</vt:lpstr>
      <vt:lpstr>Arial</vt:lpstr>
      <vt:lpstr>Times New Roman</vt:lpstr>
      <vt:lpstr>한컴오피스</vt:lpstr>
      <vt:lpstr>Milestone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Presentation Template</dc:title>
  <dc:creator>SUEHYUN</dc:creator>
  <cp:lastModifiedBy>Windows 사용자</cp:lastModifiedBy>
  <cp:revision>99</cp:revision>
  <dcterms:modified xsi:type="dcterms:W3CDTF">2017-10-30T05:42:07Z</dcterms:modified>
</cp:coreProperties>
</file>