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sldIdLst>
    <p:sldId id="256" r:id="rId2"/>
    <p:sldId id="257" r:id="rId3"/>
    <p:sldId id="265" r:id="rId4"/>
    <p:sldId id="258" r:id="rId5"/>
    <p:sldId id="259" r:id="rId6"/>
    <p:sldId id="262" r:id="rId7"/>
    <p:sldId id="260" r:id="rId8"/>
    <p:sldId id="263" r:id="rId9"/>
    <p:sldId id="261" r:id="rId1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ACF4677E-8BD2-47ae-8A1F-98590045965D">
      <hp:hncThemeShow xmlns="" xmlns:c="http://schemas.openxmlformats.org/drawingml/2006/chart" xmlns:dgm="http://schemas.openxmlformats.org/drawingml/2006/diagram" xmlns:dsp="http://schemas.microsoft.com/office/drawing/2008/diagram"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03"/>
    <p:restoredTop sz="91967"/>
  </p:normalViewPr>
  <p:slideViewPr>
    <p:cSldViewPr snapToGrid="0">
      <p:cViewPr>
        <p:scale>
          <a:sx n="100" d="100"/>
          <a:sy n="100" d="100"/>
        </p:scale>
        <p:origin x="-1326" y="-234"/>
      </p:cViewPr>
      <p:guideLst>
        <p:guide orient="horz" pos="2158"/>
        <p:guide pos="3838"/>
      </p:guideLst>
    </p:cSldViewPr>
  </p:slideViewPr>
  <p:outlineViewPr>
    <p:cViewPr>
      <p:scale>
        <a:sx n="33" d="100"/>
        <a:sy n="33" d="100"/>
      </p:scale>
      <p:origin x="22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3CF2CBAD-2184-41DC-B332-EB6DFEF3DCB3}" type="datetime1">
              <a:rPr lang="ko-KR" altLang="en-US"/>
              <a:pPr lvl="0">
                <a:defRPr lang="ko-KR" altLang="en-US"/>
              </a:pPr>
              <a:t>2017-09-10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CC33752C-5C97-4502-8031-0722FB3D14DC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세로 본문" type="vertTx" preserve="1">
  <p:cSld name="제목 및 세로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3CF2CBAD-2184-41DC-B332-EB6DFEF3DCB3}" type="datetime1">
              <a:rPr lang="ko-KR" altLang="en-US"/>
              <a:pPr lvl="0">
                <a:defRPr lang="ko-KR" altLang="en-US"/>
              </a:pPr>
              <a:t>2017-09-10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CC33752C-5C97-4502-8031-0722FB3D14DC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본문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3CF2CBAD-2184-41DC-B332-EB6DFEF3DCB3}" type="datetime1">
              <a:rPr lang="ko-KR" altLang="en-US"/>
              <a:pPr lvl="0">
                <a:defRPr lang="ko-KR" altLang="en-US"/>
              </a:pPr>
              <a:t>2017-09-10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CC33752C-5C97-4502-8031-0722FB3D14DC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내용 4개" type="fourObj" preserve="1" userDrawn="1">
  <p:cSld name="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599" y="1600200"/>
            <a:ext cx="5384799" cy="21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599" y="1600200"/>
            <a:ext cx="5384799" cy="21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half" idx="3"/>
          </p:nvPr>
        </p:nvSpPr>
        <p:spPr>
          <a:xfrm>
            <a:off x="608037" y="3984220"/>
            <a:ext cx="5384799" cy="21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half" idx="4"/>
          </p:nvPr>
        </p:nvSpPr>
        <p:spPr>
          <a:xfrm>
            <a:off x="6196037" y="3984220"/>
            <a:ext cx="5384799" cy="21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10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D8D7A7C4-C82A-4D21-9AB0-F0C5A1D3EF09}" type="datetime1">
              <a:rPr lang="ko-KR" altLang="en-US"/>
              <a:pPr lvl="0">
                <a:defRPr lang="ko-KR" altLang="en-US"/>
              </a:pPr>
              <a:t>2017-09-10</a:t>
            </a:fld>
            <a:endParaRPr lang="ko-KR" altLang="en-US"/>
          </a:p>
        </p:txBody>
      </p:sp>
      <p:sp>
        <p:nvSpPr>
          <p:cNvPr id="11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12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AD22CD3B-FDDF-4998-970C-76E6E0BEC65F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그림 및 본문" type="mediaAndTx" preserve="1" userDrawn="1">
  <p:cSld name="그림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본문 개체 틀 2"/>
          <p:cNvSpPr>
            <a:spLocks noGrp="1"/>
          </p:cNvSpPr>
          <p:nvPr>
            <p:ph type="pic" sz="half" idx="1"/>
          </p:nvPr>
        </p:nvSpPr>
        <p:spPr>
          <a:xfrm>
            <a:off x="615149" y="1600156"/>
            <a:ext cx="5385599" cy="4525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800"/>
            </a:lvl1pPr>
          </a:lstStyle>
          <a:p>
            <a:pPr lvl="0">
              <a:defRPr lang="ko-KR" altLang="en-US"/>
            </a:pPr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본문 개체 틀 3"/>
          <p:cNvSpPr>
            <a:spLocks noGrp="1"/>
          </p:cNvSpPr>
          <p:nvPr>
            <p:ph type="body" sz="half" idx="2"/>
          </p:nvPr>
        </p:nvSpPr>
        <p:spPr>
          <a:xfrm>
            <a:off x="6197599" y="1600200"/>
            <a:ext cx="5384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10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D8D7A7C4-C82A-4D21-9AB0-F0C5A1D3EF09}" type="datetime1">
              <a:rPr lang="ko-KR" altLang="en-US"/>
              <a:pPr lvl="0">
                <a:defRPr lang="ko-KR" altLang="en-US"/>
              </a:pPr>
              <a:t>2017-09-10</a:t>
            </a:fld>
            <a:endParaRPr lang="ko-KR" altLang="en-US"/>
          </a:p>
        </p:txBody>
      </p:sp>
      <p:sp>
        <p:nvSpPr>
          <p:cNvPr id="11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12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AD22CD3B-FDDF-4998-970C-76E6E0BEC65F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3CF2CBAD-2184-41DC-B332-EB6DFEF3DCB3}" type="datetime1">
              <a:rPr lang="ko-KR" altLang="en-US"/>
              <a:pPr lvl="0">
                <a:defRPr lang="ko-KR" altLang="en-US"/>
              </a:pPr>
              <a:t>2017-09-10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CC33752C-5C97-4502-8031-0722FB3D14DC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3CF2CBAD-2184-41DC-B332-EB6DFEF3DCB3}" type="datetime1">
              <a:rPr lang="ko-KR" altLang="en-US"/>
              <a:pPr lvl="0">
                <a:defRPr lang="ko-KR" altLang="en-US"/>
              </a:pPr>
              <a:t>2017-09-10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CC33752C-5C97-4502-8031-0722FB3D14DC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내용 2개" type="twoObj" preserve="1">
  <p:cSld name="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3CF2CBAD-2184-41DC-B332-EB6DFEF3DCB3}" type="datetime1">
              <a:rPr lang="ko-KR" altLang="en-US"/>
              <a:pPr lvl="0">
                <a:defRPr lang="ko-KR" altLang="en-US"/>
              </a:pPr>
              <a:t>2017-09-10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CC33752C-5C97-4502-8031-0722FB3D14DC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비교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3CF2CBAD-2184-41DC-B332-EB6DFEF3DCB3}" type="datetime1">
              <a:rPr lang="ko-KR" altLang="en-US"/>
              <a:pPr lvl="0">
                <a:defRPr lang="ko-KR" altLang="en-US"/>
              </a:pPr>
              <a:t>2017-09-10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CC33752C-5C97-4502-8031-0722FB3D14DC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3CF2CBAD-2184-41DC-B332-EB6DFEF3DCB3}" type="datetime1">
              <a:rPr lang="ko-KR" altLang="en-US"/>
              <a:pPr lvl="0">
                <a:defRPr lang="ko-KR" altLang="en-US"/>
              </a:pPr>
              <a:t>2017-09-10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CC33752C-5C97-4502-8031-0722FB3D14DC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3CF2CBAD-2184-41DC-B332-EB6DFEF3DCB3}" type="datetime1">
              <a:rPr lang="ko-KR" altLang="en-US"/>
              <a:pPr lvl="0">
                <a:defRPr lang="ko-KR" altLang="en-US"/>
              </a:pPr>
              <a:t>2017-09-10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CC33752C-5C97-4502-8031-0722FB3D14DC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내용 및 설명" type="objTx" preserve="1">
  <p:cSld name="내용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3CF2CBAD-2184-41DC-B332-EB6DFEF3DCB3}" type="datetime1">
              <a:rPr lang="ko-KR" altLang="en-US"/>
              <a:pPr lvl="0">
                <a:defRPr lang="ko-KR" altLang="en-US"/>
              </a:pPr>
              <a:t>2017-09-10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CC33752C-5C97-4502-8031-0722FB3D14DC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그림 및 설명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3CF2CBAD-2184-41DC-B332-EB6DFEF3DCB3}" type="datetime1">
              <a:rPr lang="ko-KR" altLang="en-US"/>
              <a:pPr lvl="0">
                <a:defRPr lang="ko-KR" altLang="en-US"/>
              </a:pPr>
              <a:t>2017-09-10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CC33752C-5C97-4502-8031-0722FB3D14DC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Office 테마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 lang="ko-KR" altLang="en-US"/>
            </a:pPr>
            <a:fld id="{3CF2CBAD-2184-41DC-B332-EB6DFEF3DCB3}" type="datetime1">
              <a:rPr lang="ko-KR" altLang="en-US"/>
              <a:pPr lvl="0">
                <a:defRPr lang="ko-KR" altLang="en-US"/>
              </a:pPr>
              <a:t>2017-09-10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 lang="ko-KR" altLang="en-US"/>
            </a:pPr>
            <a:fld id="{CC33752C-5C97-4502-8031-0722FB3D14DC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</p:sldLayoutIdLst>
  <p:transition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8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0C3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/>
          <p:cNvSpPr>
            <a:spLocks noChangeAspect="1" noChangeArrowheads="1" noTextEdit="1"/>
          </p:cNvSpPr>
          <p:nvPr/>
        </p:nvSpPr>
        <p:spPr>
          <a:xfrm>
            <a:off x="4908550" y="357188"/>
            <a:ext cx="6500813" cy="65008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grpSp>
        <p:nvGrpSpPr>
          <p:cNvPr id="240" name="그룹 239"/>
          <p:cNvGrpSpPr/>
          <p:nvPr/>
        </p:nvGrpSpPr>
        <p:grpSpPr>
          <a:xfrm>
            <a:off x="146844" y="357188"/>
            <a:ext cx="11830050" cy="3549650"/>
            <a:chOff x="146844" y="357188"/>
            <a:chExt cx="11830050" cy="3549650"/>
          </a:xfrm>
        </p:grpSpPr>
        <p:sp>
          <p:nvSpPr>
            <p:cNvPr id="232" name="직사각형 231"/>
            <p:cNvSpPr/>
            <p:nvPr/>
          </p:nvSpPr>
          <p:spPr>
            <a:xfrm>
              <a:off x="10649744" y="2514600"/>
              <a:ext cx="820738" cy="1312067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233" name="직사각형 232"/>
            <p:cNvSpPr/>
            <p:nvPr/>
          </p:nvSpPr>
          <p:spPr>
            <a:xfrm>
              <a:off x="11514137" y="2995612"/>
              <a:ext cx="462757" cy="832879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230" name="직사각형 229"/>
            <p:cNvSpPr/>
            <p:nvPr/>
          </p:nvSpPr>
          <p:spPr>
            <a:xfrm>
              <a:off x="1041400" y="2609850"/>
              <a:ext cx="727075" cy="1201736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231" name="직사각형 230"/>
            <p:cNvSpPr/>
            <p:nvPr/>
          </p:nvSpPr>
          <p:spPr>
            <a:xfrm>
              <a:off x="146844" y="3279775"/>
              <a:ext cx="820738" cy="546892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221" name="Freeform 19"/>
            <p:cNvSpPr/>
            <p:nvPr/>
          </p:nvSpPr>
          <p:spPr>
            <a:xfrm>
              <a:off x="10039747" y="1807089"/>
              <a:ext cx="358775" cy="2014537"/>
            </a:xfrm>
            <a:custGeom>
              <a:avLst/>
              <a:gdLst>
                <a:gd name="T0" fmla="*/ 0 w 678"/>
                <a:gd name="T1" fmla="*/ 0 h 3806"/>
                <a:gd name="T2" fmla="*/ 0 w 678"/>
                <a:gd name="T3" fmla="*/ 0 h 3806"/>
                <a:gd name="T4" fmla="*/ 0 w 678"/>
                <a:gd name="T5" fmla="*/ 3806 h 3806"/>
                <a:gd name="T6" fmla="*/ 678 w 678"/>
                <a:gd name="T7" fmla="*/ 3806 h 3806"/>
                <a:gd name="T8" fmla="*/ 678 w 678"/>
                <a:gd name="T9" fmla="*/ 533 h 3806"/>
                <a:gd name="T10" fmla="*/ 0 w 678"/>
                <a:gd name="T11" fmla="*/ 0 h 3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8" h="3806">
                  <a:moveTo>
                    <a:pt x="0" y="0"/>
                  </a:moveTo>
                  <a:lnTo>
                    <a:pt x="0" y="0"/>
                  </a:lnTo>
                  <a:lnTo>
                    <a:pt x="0" y="3806"/>
                  </a:lnTo>
                  <a:lnTo>
                    <a:pt x="678" y="3806"/>
                  </a:lnTo>
                  <a:lnTo>
                    <a:pt x="678" y="5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223" name="Rectangle 34"/>
            <p:cNvSpPr>
              <a:spLocks noChangeArrowheads="1"/>
            </p:cNvSpPr>
            <p:nvPr/>
          </p:nvSpPr>
          <p:spPr>
            <a:xfrm>
              <a:off x="9960372" y="2921514"/>
              <a:ext cx="587375" cy="9001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48" name="Freeform 19"/>
            <p:cNvSpPr/>
            <p:nvPr/>
          </p:nvSpPr>
          <p:spPr>
            <a:xfrm>
              <a:off x="7108031" y="1812924"/>
              <a:ext cx="358775" cy="2014537"/>
            </a:xfrm>
            <a:custGeom>
              <a:avLst/>
              <a:gdLst>
                <a:gd name="T0" fmla="*/ 0 w 678"/>
                <a:gd name="T1" fmla="*/ 0 h 3806"/>
                <a:gd name="T2" fmla="*/ 0 w 678"/>
                <a:gd name="T3" fmla="*/ 0 h 3806"/>
                <a:gd name="T4" fmla="*/ 0 w 678"/>
                <a:gd name="T5" fmla="*/ 3806 h 3806"/>
                <a:gd name="T6" fmla="*/ 678 w 678"/>
                <a:gd name="T7" fmla="*/ 3806 h 3806"/>
                <a:gd name="T8" fmla="*/ 678 w 678"/>
                <a:gd name="T9" fmla="*/ 533 h 3806"/>
                <a:gd name="T10" fmla="*/ 0 w 678"/>
                <a:gd name="T11" fmla="*/ 0 h 3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8" h="3806">
                  <a:moveTo>
                    <a:pt x="0" y="0"/>
                  </a:moveTo>
                  <a:lnTo>
                    <a:pt x="0" y="0"/>
                  </a:lnTo>
                  <a:lnTo>
                    <a:pt x="0" y="3806"/>
                  </a:lnTo>
                  <a:lnTo>
                    <a:pt x="678" y="3806"/>
                  </a:lnTo>
                  <a:lnTo>
                    <a:pt x="678" y="5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49" name="Freeform 20"/>
            <p:cNvSpPr/>
            <p:nvPr/>
          </p:nvSpPr>
          <p:spPr>
            <a:xfrm>
              <a:off x="8384381" y="1466849"/>
              <a:ext cx="28575" cy="812800"/>
            </a:xfrm>
            <a:custGeom>
              <a:avLst/>
              <a:gdLst>
                <a:gd name="T0" fmla="*/ 53 w 53"/>
                <a:gd name="T1" fmla="*/ 1537 h 1537"/>
                <a:gd name="T2" fmla="*/ 27 w 53"/>
                <a:gd name="T3" fmla="*/ 1526 h 1537"/>
                <a:gd name="T4" fmla="*/ 0 w 53"/>
                <a:gd name="T5" fmla="*/ 1537 h 1537"/>
                <a:gd name="T6" fmla="*/ 7 w 53"/>
                <a:gd name="T7" fmla="*/ 773 h 1537"/>
                <a:gd name="T8" fmla="*/ 14 w 53"/>
                <a:gd name="T9" fmla="*/ 0 h 1537"/>
                <a:gd name="T10" fmla="*/ 33 w 53"/>
                <a:gd name="T11" fmla="*/ 773 h 1537"/>
                <a:gd name="T12" fmla="*/ 53 w 53"/>
                <a:gd name="T13" fmla="*/ 1537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1537">
                  <a:moveTo>
                    <a:pt x="53" y="1537"/>
                  </a:moveTo>
                  <a:lnTo>
                    <a:pt x="27" y="1526"/>
                  </a:lnTo>
                  <a:lnTo>
                    <a:pt x="0" y="1537"/>
                  </a:lnTo>
                  <a:lnTo>
                    <a:pt x="7" y="773"/>
                  </a:lnTo>
                  <a:lnTo>
                    <a:pt x="14" y="0"/>
                  </a:lnTo>
                  <a:lnTo>
                    <a:pt x="33" y="773"/>
                  </a:lnTo>
                  <a:lnTo>
                    <a:pt x="53" y="1537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50" name="Freeform 21"/>
            <p:cNvSpPr/>
            <p:nvPr/>
          </p:nvSpPr>
          <p:spPr>
            <a:xfrm>
              <a:off x="8201818" y="1979612"/>
              <a:ext cx="420688" cy="1847850"/>
            </a:xfrm>
            <a:custGeom>
              <a:avLst/>
              <a:gdLst>
                <a:gd name="T0" fmla="*/ 796 w 796"/>
                <a:gd name="T1" fmla="*/ 3481 h 3493"/>
                <a:gd name="T2" fmla="*/ 49 w 796"/>
                <a:gd name="T3" fmla="*/ 3493 h 3493"/>
                <a:gd name="T4" fmla="*/ 0 w 796"/>
                <a:gd name="T5" fmla="*/ 10 h 3493"/>
                <a:gd name="T6" fmla="*/ 748 w 796"/>
                <a:gd name="T7" fmla="*/ 0 h 3493"/>
                <a:gd name="T8" fmla="*/ 796 w 796"/>
                <a:gd name="T9" fmla="*/ 3481 h 3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6" h="3493">
                  <a:moveTo>
                    <a:pt x="796" y="3481"/>
                  </a:moveTo>
                  <a:lnTo>
                    <a:pt x="49" y="3493"/>
                  </a:lnTo>
                  <a:lnTo>
                    <a:pt x="0" y="10"/>
                  </a:lnTo>
                  <a:lnTo>
                    <a:pt x="748" y="0"/>
                  </a:lnTo>
                  <a:lnTo>
                    <a:pt x="796" y="3481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51" name="Freeform 22"/>
            <p:cNvSpPr/>
            <p:nvPr/>
          </p:nvSpPr>
          <p:spPr>
            <a:xfrm>
              <a:off x="8211343" y="1892299"/>
              <a:ext cx="377825" cy="376237"/>
            </a:xfrm>
            <a:custGeom>
              <a:avLst/>
              <a:gdLst>
                <a:gd name="T0" fmla="*/ 714 w 714"/>
                <a:gd name="T1" fmla="*/ 351 h 712"/>
                <a:gd name="T2" fmla="*/ 714 w 714"/>
                <a:gd name="T3" fmla="*/ 387 h 712"/>
                <a:gd name="T4" fmla="*/ 700 w 714"/>
                <a:gd name="T5" fmla="*/ 457 h 712"/>
                <a:gd name="T6" fmla="*/ 674 w 714"/>
                <a:gd name="T7" fmla="*/ 522 h 712"/>
                <a:gd name="T8" fmla="*/ 636 w 714"/>
                <a:gd name="T9" fmla="*/ 578 h 712"/>
                <a:gd name="T10" fmla="*/ 589 w 714"/>
                <a:gd name="T11" fmla="*/ 629 h 712"/>
                <a:gd name="T12" fmla="*/ 533 w 714"/>
                <a:gd name="T13" fmla="*/ 668 h 712"/>
                <a:gd name="T14" fmla="*/ 468 w 714"/>
                <a:gd name="T15" fmla="*/ 695 h 712"/>
                <a:gd name="T16" fmla="*/ 399 w 714"/>
                <a:gd name="T17" fmla="*/ 711 h 712"/>
                <a:gd name="T18" fmla="*/ 363 w 714"/>
                <a:gd name="T19" fmla="*/ 712 h 712"/>
                <a:gd name="T20" fmla="*/ 325 w 714"/>
                <a:gd name="T21" fmla="*/ 712 h 712"/>
                <a:gd name="T22" fmla="*/ 256 w 714"/>
                <a:gd name="T23" fmla="*/ 698 h 712"/>
                <a:gd name="T24" fmla="*/ 191 w 714"/>
                <a:gd name="T25" fmla="*/ 672 h 712"/>
                <a:gd name="T26" fmla="*/ 134 w 714"/>
                <a:gd name="T27" fmla="*/ 635 h 712"/>
                <a:gd name="T28" fmla="*/ 85 w 714"/>
                <a:gd name="T29" fmla="*/ 587 h 712"/>
                <a:gd name="T30" fmla="*/ 46 w 714"/>
                <a:gd name="T31" fmla="*/ 531 h 712"/>
                <a:gd name="T32" fmla="*/ 17 w 714"/>
                <a:gd name="T33" fmla="*/ 468 h 712"/>
                <a:gd name="T34" fmla="*/ 3 w 714"/>
                <a:gd name="T35" fmla="*/ 397 h 712"/>
                <a:gd name="T36" fmla="*/ 0 w 714"/>
                <a:gd name="T37" fmla="*/ 361 h 712"/>
                <a:gd name="T38" fmla="*/ 1 w 714"/>
                <a:gd name="T39" fmla="*/ 324 h 712"/>
                <a:gd name="T40" fmla="*/ 14 w 714"/>
                <a:gd name="T41" fmla="*/ 254 h 712"/>
                <a:gd name="T42" fmla="*/ 40 w 714"/>
                <a:gd name="T43" fmla="*/ 190 h 712"/>
                <a:gd name="T44" fmla="*/ 79 w 714"/>
                <a:gd name="T45" fmla="*/ 132 h 712"/>
                <a:gd name="T46" fmla="*/ 127 w 714"/>
                <a:gd name="T47" fmla="*/ 83 h 712"/>
                <a:gd name="T48" fmla="*/ 183 w 714"/>
                <a:gd name="T49" fmla="*/ 44 h 712"/>
                <a:gd name="T50" fmla="*/ 246 w 714"/>
                <a:gd name="T51" fmla="*/ 15 h 712"/>
                <a:gd name="T52" fmla="*/ 315 w 714"/>
                <a:gd name="T53" fmla="*/ 1 h 712"/>
                <a:gd name="T54" fmla="*/ 353 w 714"/>
                <a:gd name="T55" fmla="*/ 0 h 712"/>
                <a:gd name="T56" fmla="*/ 389 w 714"/>
                <a:gd name="T57" fmla="*/ 0 h 712"/>
                <a:gd name="T58" fmla="*/ 459 w 714"/>
                <a:gd name="T59" fmla="*/ 13 h 712"/>
                <a:gd name="T60" fmla="*/ 523 w 714"/>
                <a:gd name="T61" fmla="*/ 38 h 712"/>
                <a:gd name="T62" fmla="*/ 580 w 714"/>
                <a:gd name="T63" fmla="*/ 77 h 712"/>
                <a:gd name="T64" fmla="*/ 629 w 714"/>
                <a:gd name="T65" fmla="*/ 125 h 712"/>
                <a:gd name="T66" fmla="*/ 669 w 714"/>
                <a:gd name="T67" fmla="*/ 181 h 712"/>
                <a:gd name="T68" fmla="*/ 697 w 714"/>
                <a:gd name="T69" fmla="*/ 244 h 712"/>
                <a:gd name="T70" fmla="*/ 713 w 714"/>
                <a:gd name="T71" fmla="*/ 314 h 712"/>
                <a:gd name="T72" fmla="*/ 714 w 714"/>
                <a:gd name="T73" fmla="*/ 35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14" h="712">
                  <a:moveTo>
                    <a:pt x="714" y="351"/>
                  </a:moveTo>
                  <a:lnTo>
                    <a:pt x="714" y="387"/>
                  </a:lnTo>
                  <a:lnTo>
                    <a:pt x="700" y="457"/>
                  </a:lnTo>
                  <a:lnTo>
                    <a:pt x="674" y="522"/>
                  </a:lnTo>
                  <a:lnTo>
                    <a:pt x="636" y="578"/>
                  </a:lnTo>
                  <a:lnTo>
                    <a:pt x="589" y="629"/>
                  </a:lnTo>
                  <a:lnTo>
                    <a:pt x="533" y="668"/>
                  </a:lnTo>
                  <a:lnTo>
                    <a:pt x="468" y="695"/>
                  </a:lnTo>
                  <a:lnTo>
                    <a:pt x="399" y="711"/>
                  </a:lnTo>
                  <a:lnTo>
                    <a:pt x="363" y="712"/>
                  </a:lnTo>
                  <a:lnTo>
                    <a:pt x="325" y="712"/>
                  </a:lnTo>
                  <a:lnTo>
                    <a:pt x="256" y="698"/>
                  </a:lnTo>
                  <a:lnTo>
                    <a:pt x="191" y="672"/>
                  </a:lnTo>
                  <a:lnTo>
                    <a:pt x="134" y="635"/>
                  </a:lnTo>
                  <a:lnTo>
                    <a:pt x="85" y="587"/>
                  </a:lnTo>
                  <a:lnTo>
                    <a:pt x="46" y="531"/>
                  </a:lnTo>
                  <a:lnTo>
                    <a:pt x="17" y="468"/>
                  </a:lnTo>
                  <a:lnTo>
                    <a:pt x="3" y="397"/>
                  </a:lnTo>
                  <a:lnTo>
                    <a:pt x="0" y="361"/>
                  </a:lnTo>
                  <a:lnTo>
                    <a:pt x="1" y="324"/>
                  </a:lnTo>
                  <a:lnTo>
                    <a:pt x="14" y="254"/>
                  </a:lnTo>
                  <a:lnTo>
                    <a:pt x="40" y="190"/>
                  </a:lnTo>
                  <a:lnTo>
                    <a:pt x="79" y="132"/>
                  </a:lnTo>
                  <a:lnTo>
                    <a:pt x="127" y="83"/>
                  </a:lnTo>
                  <a:lnTo>
                    <a:pt x="183" y="44"/>
                  </a:lnTo>
                  <a:lnTo>
                    <a:pt x="246" y="15"/>
                  </a:lnTo>
                  <a:lnTo>
                    <a:pt x="315" y="1"/>
                  </a:lnTo>
                  <a:lnTo>
                    <a:pt x="353" y="0"/>
                  </a:lnTo>
                  <a:lnTo>
                    <a:pt x="389" y="0"/>
                  </a:lnTo>
                  <a:lnTo>
                    <a:pt x="459" y="13"/>
                  </a:lnTo>
                  <a:lnTo>
                    <a:pt x="523" y="38"/>
                  </a:lnTo>
                  <a:lnTo>
                    <a:pt x="580" y="77"/>
                  </a:lnTo>
                  <a:lnTo>
                    <a:pt x="629" y="125"/>
                  </a:lnTo>
                  <a:lnTo>
                    <a:pt x="669" y="181"/>
                  </a:lnTo>
                  <a:lnTo>
                    <a:pt x="697" y="244"/>
                  </a:lnTo>
                  <a:lnTo>
                    <a:pt x="713" y="314"/>
                  </a:lnTo>
                  <a:lnTo>
                    <a:pt x="714" y="351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52" name="Freeform 23"/>
            <p:cNvSpPr/>
            <p:nvPr/>
          </p:nvSpPr>
          <p:spPr>
            <a:xfrm>
              <a:off x="8854281" y="647699"/>
              <a:ext cx="34925" cy="884237"/>
            </a:xfrm>
            <a:custGeom>
              <a:avLst/>
              <a:gdLst>
                <a:gd name="T0" fmla="*/ 66 w 66"/>
                <a:gd name="T1" fmla="*/ 1671 h 1671"/>
                <a:gd name="T2" fmla="*/ 33 w 66"/>
                <a:gd name="T3" fmla="*/ 1659 h 1671"/>
                <a:gd name="T4" fmla="*/ 0 w 66"/>
                <a:gd name="T5" fmla="*/ 1671 h 1671"/>
                <a:gd name="T6" fmla="*/ 23 w 66"/>
                <a:gd name="T7" fmla="*/ 841 h 1671"/>
                <a:gd name="T8" fmla="*/ 45 w 66"/>
                <a:gd name="T9" fmla="*/ 0 h 1671"/>
                <a:gd name="T10" fmla="*/ 55 w 66"/>
                <a:gd name="T11" fmla="*/ 841 h 1671"/>
                <a:gd name="T12" fmla="*/ 66 w 66"/>
                <a:gd name="T13" fmla="*/ 1671 h 1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1671">
                  <a:moveTo>
                    <a:pt x="66" y="1671"/>
                  </a:moveTo>
                  <a:lnTo>
                    <a:pt x="33" y="1659"/>
                  </a:lnTo>
                  <a:lnTo>
                    <a:pt x="0" y="1671"/>
                  </a:lnTo>
                  <a:lnTo>
                    <a:pt x="23" y="841"/>
                  </a:lnTo>
                  <a:lnTo>
                    <a:pt x="45" y="0"/>
                  </a:lnTo>
                  <a:lnTo>
                    <a:pt x="55" y="841"/>
                  </a:lnTo>
                  <a:lnTo>
                    <a:pt x="66" y="1671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53" name="Rectangle 24"/>
            <p:cNvSpPr>
              <a:spLocks noChangeArrowheads="1"/>
            </p:cNvSpPr>
            <p:nvPr/>
          </p:nvSpPr>
          <p:spPr>
            <a:xfrm>
              <a:off x="8647906" y="1431924"/>
              <a:ext cx="449263" cy="2395537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54" name="Rectangle 25"/>
            <p:cNvSpPr>
              <a:spLocks noChangeArrowheads="1"/>
            </p:cNvSpPr>
            <p:nvPr/>
          </p:nvSpPr>
          <p:spPr>
            <a:xfrm>
              <a:off x="8717756" y="1335087"/>
              <a:ext cx="307975" cy="214312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55" name="Freeform 29"/>
            <p:cNvSpPr/>
            <p:nvPr/>
          </p:nvSpPr>
          <p:spPr>
            <a:xfrm>
              <a:off x="7498556" y="2290762"/>
              <a:ext cx="650875" cy="1536700"/>
            </a:xfrm>
            <a:custGeom>
              <a:avLst/>
              <a:gdLst>
                <a:gd name="T0" fmla="*/ 1218 w 1229"/>
                <a:gd name="T1" fmla="*/ 2904 h 2904"/>
                <a:gd name="T2" fmla="*/ 0 w 1229"/>
                <a:gd name="T3" fmla="*/ 2900 h 2904"/>
                <a:gd name="T4" fmla="*/ 11 w 1229"/>
                <a:gd name="T5" fmla="*/ 0 h 2904"/>
                <a:gd name="T6" fmla="*/ 1229 w 1229"/>
                <a:gd name="T7" fmla="*/ 4 h 2904"/>
                <a:gd name="T8" fmla="*/ 1218 w 1229"/>
                <a:gd name="T9" fmla="*/ 2904 h 2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9" h="2904">
                  <a:moveTo>
                    <a:pt x="1218" y="2904"/>
                  </a:moveTo>
                  <a:lnTo>
                    <a:pt x="0" y="2900"/>
                  </a:lnTo>
                  <a:lnTo>
                    <a:pt x="11" y="0"/>
                  </a:lnTo>
                  <a:lnTo>
                    <a:pt x="1229" y="4"/>
                  </a:lnTo>
                  <a:lnTo>
                    <a:pt x="1218" y="2904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56" name="Freeform 30"/>
            <p:cNvSpPr/>
            <p:nvPr/>
          </p:nvSpPr>
          <p:spPr>
            <a:xfrm>
              <a:off x="7554118" y="2235199"/>
              <a:ext cx="180975" cy="77787"/>
            </a:xfrm>
            <a:custGeom>
              <a:avLst/>
              <a:gdLst>
                <a:gd name="T0" fmla="*/ 341 w 342"/>
                <a:gd name="T1" fmla="*/ 147 h 147"/>
                <a:gd name="T2" fmla="*/ 0 w 342"/>
                <a:gd name="T3" fmla="*/ 145 h 147"/>
                <a:gd name="T4" fmla="*/ 0 w 342"/>
                <a:gd name="T5" fmla="*/ 0 h 147"/>
                <a:gd name="T6" fmla="*/ 342 w 342"/>
                <a:gd name="T7" fmla="*/ 1 h 147"/>
                <a:gd name="T8" fmla="*/ 341 w 342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" h="147">
                  <a:moveTo>
                    <a:pt x="341" y="147"/>
                  </a:moveTo>
                  <a:lnTo>
                    <a:pt x="0" y="145"/>
                  </a:lnTo>
                  <a:lnTo>
                    <a:pt x="0" y="0"/>
                  </a:lnTo>
                  <a:lnTo>
                    <a:pt x="342" y="1"/>
                  </a:lnTo>
                  <a:lnTo>
                    <a:pt x="341" y="147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57" name="Rectangle 34"/>
            <p:cNvSpPr>
              <a:spLocks noChangeArrowheads="1"/>
            </p:cNvSpPr>
            <p:nvPr/>
          </p:nvSpPr>
          <p:spPr>
            <a:xfrm>
              <a:off x="7028656" y="2927349"/>
              <a:ext cx="587375" cy="9001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58" name="Rectangle 35"/>
            <p:cNvSpPr>
              <a:spLocks noChangeArrowheads="1"/>
            </p:cNvSpPr>
            <p:nvPr/>
          </p:nvSpPr>
          <p:spPr>
            <a:xfrm>
              <a:off x="7600156" y="3176587"/>
              <a:ext cx="561975" cy="650875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59" name="Rectangle 42"/>
            <p:cNvSpPr>
              <a:spLocks noChangeArrowheads="1"/>
            </p:cNvSpPr>
            <p:nvPr/>
          </p:nvSpPr>
          <p:spPr>
            <a:xfrm>
              <a:off x="7281068" y="3406774"/>
              <a:ext cx="741363" cy="42068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60" name="Rectangle 43"/>
            <p:cNvSpPr>
              <a:spLocks noChangeArrowheads="1"/>
            </p:cNvSpPr>
            <p:nvPr/>
          </p:nvSpPr>
          <p:spPr>
            <a:xfrm>
              <a:off x="7433468" y="3324224"/>
              <a:ext cx="436563" cy="131762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61" name="Rectangle 46"/>
            <p:cNvSpPr>
              <a:spLocks noChangeArrowheads="1"/>
            </p:cNvSpPr>
            <p:nvPr/>
          </p:nvSpPr>
          <p:spPr>
            <a:xfrm>
              <a:off x="8938418" y="2784474"/>
              <a:ext cx="130175" cy="1889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62" name="Rectangle 51"/>
            <p:cNvSpPr>
              <a:spLocks noChangeArrowheads="1"/>
            </p:cNvSpPr>
            <p:nvPr/>
          </p:nvSpPr>
          <p:spPr>
            <a:xfrm>
              <a:off x="8247856" y="2874962"/>
              <a:ext cx="611188" cy="952500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63" name="Freeform 52"/>
            <p:cNvSpPr/>
            <p:nvPr/>
          </p:nvSpPr>
          <p:spPr>
            <a:xfrm>
              <a:off x="8314531" y="2492374"/>
              <a:ext cx="15875" cy="430212"/>
            </a:xfrm>
            <a:custGeom>
              <a:avLst/>
              <a:gdLst>
                <a:gd name="T0" fmla="*/ 31 w 31"/>
                <a:gd name="T1" fmla="*/ 815 h 815"/>
                <a:gd name="T2" fmla="*/ 15 w 31"/>
                <a:gd name="T3" fmla="*/ 809 h 815"/>
                <a:gd name="T4" fmla="*/ 0 w 31"/>
                <a:gd name="T5" fmla="*/ 815 h 815"/>
                <a:gd name="T6" fmla="*/ 10 w 31"/>
                <a:gd name="T7" fmla="*/ 410 h 815"/>
                <a:gd name="T8" fmla="*/ 20 w 31"/>
                <a:gd name="T9" fmla="*/ 0 h 815"/>
                <a:gd name="T10" fmla="*/ 25 w 31"/>
                <a:gd name="T11" fmla="*/ 410 h 815"/>
                <a:gd name="T12" fmla="*/ 31 w 31"/>
                <a:gd name="T13" fmla="*/ 815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815">
                  <a:moveTo>
                    <a:pt x="31" y="815"/>
                  </a:moveTo>
                  <a:lnTo>
                    <a:pt x="15" y="809"/>
                  </a:lnTo>
                  <a:lnTo>
                    <a:pt x="0" y="815"/>
                  </a:lnTo>
                  <a:lnTo>
                    <a:pt x="10" y="410"/>
                  </a:lnTo>
                  <a:lnTo>
                    <a:pt x="20" y="0"/>
                  </a:lnTo>
                  <a:lnTo>
                    <a:pt x="25" y="410"/>
                  </a:lnTo>
                  <a:lnTo>
                    <a:pt x="31" y="815"/>
                  </a:lnTo>
                  <a:close/>
                </a:path>
              </a:pathLst>
            </a:cu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64" name="Rectangle 53"/>
            <p:cNvSpPr>
              <a:spLocks noChangeArrowheads="1"/>
            </p:cNvSpPr>
            <p:nvPr/>
          </p:nvSpPr>
          <p:spPr>
            <a:xfrm>
              <a:off x="8057356" y="3203574"/>
              <a:ext cx="358775" cy="62388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65" name="Rectangle 55"/>
            <p:cNvSpPr>
              <a:spLocks noChangeArrowheads="1"/>
            </p:cNvSpPr>
            <p:nvPr/>
          </p:nvSpPr>
          <p:spPr>
            <a:xfrm>
              <a:off x="8449468" y="3203574"/>
              <a:ext cx="598488" cy="62388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66" name="Rectangle 56"/>
            <p:cNvSpPr>
              <a:spLocks noChangeArrowheads="1"/>
            </p:cNvSpPr>
            <p:nvPr/>
          </p:nvSpPr>
          <p:spPr>
            <a:xfrm>
              <a:off x="8584406" y="3143249"/>
              <a:ext cx="328613" cy="127000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67" name="Rectangle 69"/>
            <p:cNvSpPr>
              <a:spLocks noChangeArrowheads="1"/>
            </p:cNvSpPr>
            <p:nvPr/>
          </p:nvSpPr>
          <p:spPr>
            <a:xfrm>
              <a:off x="7347743" y="3455987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68" name="Rectangle 70"/>
            <p:cNvSpPr>
              <a:spLocks noChangeArrowheads="1"/>
            </p:cNvSpPr>
            <p:nvPr/>
          </p:nvSpPr>
          <p:spPr>
            <a:xfrm>
              <a:off x="7347743" y="3548062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69" name="Rectangle 71"/>
            <p:cNvSpPr>
              <a:spLocks noChangeArrowheads="1"/>
            </p:cNvSpPr>
            <p:nvPr/>
          </p:nvSpPr>
          <p:spPr>
            <a:xfrm>
              <a:off x="7347743" y="3640137"/>
              <a:ext cx="596900" cy="50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70" name="Rectangle 73"/>
            <p:cNvSpPr>
              <a:spLocks noChangeArrowheads="1"/>
            </p:cNvSpPr>
            <p:nvPr/>
          </p:nvSpPr>
          <p:spPr>
            <a:xfrm>
              <a:off x="8081168" y="3232149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71" name="Rectangle 74"/>
            <p:cNvSpPr>
              <a:spLocks noChangeArrowheads="1"/>
            </p:cNvSpPr>
            <p:nvPr/>
          </p:nvSpPr>
          <p:spPr>
            <a:xfrm>
              <a:off x="8081168" y="3279774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72" name="Rectangle 75"/>
            <p:cNvSpPr>
              <a:spLocks noChangeArrowheads="1"/>
            </p:cNvSpPr>
            <p:nvPr/>
          </p:nvSpPr>
          <p:spPr>
            <a:xfrm>
              <a:off x="8081168" y="3327399"/>
              <a:ext cx="3063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73" name="Rectangle 76"/>
            <p:cNvSpPr>
              <a:spLocks noChangeArrowheads="1"/>
            </p:cNvSpPr>
            <p:nvPr/>
          </p:nvSpPr>
          <p:spPr>
            <a:xfrm>
              <a:off x="8081168" y="3373437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74" name="Rectangle 77"/>
            <p:cNvSpPr>
              <a:spLocks noChangeArrowheads="1"/>
            </p:cNvSpPr>
            <p:nvPr/>
          </p:nvSpPr>
          <p:spPr>
            <a:xfrm>
              <a:off x="8081168" y="3425824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75" name="Rectangle 78"/>
            <p:cNvSpPr>
              <a:spLocks noChangeArrowheads="1"/>
            </p:cNvSpPr>
            <p:nvPr/>
          </p:nvSpPr>
          <p:spPr>
            <a:xfrm>
              <a:off x="8081168" y="3473449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76" name="Rectangle 79"/>
            <p:cNvSpPr>
              <a:spLocks noChangeArrowheads="1"/>
            </p:cNvSpPr>
            <p:nvPr/>
          </p:nvSpPr>
          <p:spPr>
            <a:xfrm>
              <a:off x="8081168" y="3521074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77" name="Rectangle 80"/>
            <p:cNvSpPr>
              <a:spLocks noChangeArrowheads="1"/>
            </p:cNvSpPr>
            <p:nvPr/>
          </p:nvSpPr>
          <p:spPr>
            <a:xfrm>
              <a:off x="8081168" y="3567112"/>
              <a:ext cx="306388" cy="269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78" name="Rectangle 81"/>
            <p:cNvSpPr>
              <a:spLocks noChangeArrowheads="1"/>
            </p:cNvSpPr>
            <p:nvPr/>
          </p:nvSpPr>
          <p:spPr>
            <a:xfrm>
              <a:off x="8081168" y="3619499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79" name="Rectangle 82"/>
            <p:cNvSpPr>
              <a:spLocks noChangeArrowheads="1"/>
            </p:cNvSpPr>
            <p:nvPr/>
          </p:nvSpPr>
          <p:spPr>
            <a:xfrm>
              <a:off x="8081168" y="3667124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80" name="Rectangle 83"/>
            <p:cNvSpPr>
              <a:spLocks noChangeArrowheads="1"/>
            </p:cNvSpPr>
            <p:nvPr/>
          </p:nvSpPr>
          <p:spPr>
            <a:xfrm>
              <a:off x="8081168" y="3714749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81" name="Rectangle 85"/>
            <p:cNvSpPr>
              <a:spLocks noChangeArrowheads="1"/>
            </p:cNvSpPr>
            <p:nvPr/>
          </p:nvSpPr>
          <p:spPr>
            <a:xfrm>
              <a:off x="8487568" y="3270249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82" name="Rectangle 86"/>
            <p:cNvSpPr>
              <a:spLocks noChangeArrowheads="1"/>
            </p:cNvSpPr>
            <p:nvPr/>
          </p:nvSpPr>
          <p:spPr>
            <a:xfrm>
              <a:off x="8487568" y="3327399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83" name="Rectangle 87"/>
            <p:cNvSpPr>
              <a:spLocks noChangeArrowheads="1"/>
            </p:cNvSpPr>
            <p:nvPr/>
          </p:nvSpPr>
          <p:spPr>
            <a:xfrm>
              <a:off x="8487568" y="3384549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84" name="Rectangle 88"/>
            <p:cNvSpPr>
              <a:spLocks noChangeArrowheads="1"/>
            </p:cNvSpPr>
            <p:nvPr/>
          </p:nvSpPr>
          <p:spPr>
            <a:xfrm>
              <a:off x="8487568" y="3441699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85" name="Rectangle 89"/>
            <p:cNvSpPr>
              <a:spLocks noChangeArrowheads="1"/>
            </p:cNvSpPr>
            <p:nvPr/>
          </p:nvSpPr>
          <p:spPr>
            <a:xfrm>
              <a:off x="8487568" y="3498849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86" name="Rectangle 90"/>
            <p:cNvSpPr>
              <a:spLocks noChangeArrowheads="1"/>
            </p:cNvSpPr>
            <p:nvPr/>
          </p:nvSpPr>
          <p:spPr>
            <a:xfrm>
              <a:off x="8487568" y="3555999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87" name="Rectangle 91"/>
            <p:cNvSpPr>
              <a:spLocks noChangeArrowheads="1"/>
            </p:cNvSpPr>
            <p:nvPr/>
          </p:nvSpPr>
          <p:spPr>
            <a:xfrm>
              <a:off x="8487568" y="3613149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88" name="Rectangle 92"/>
            <p:cNvSpPr>
              <a:spLocks noChangeArrowheads="1"/>
            </p:cNvSpPr>
            <p:nvPr/>
          </p:nvSpPr>
          <p:spPr>
            <a:xfrm>
              <a:off x="8487568" y="3668712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89" name="Rectangle 93"/>
            <p:cNvSpPr>
              <a:spLocks noChangeArrowheads="1"/>
            </p:cNvSpPr>
            <p:nvPr/>
          </p:nvSpPr>
          <p:spPr>
            <a:xfrm>
              <a:off x="8487568" y="3725862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>
            <a:xfrm>
              <a:off x="6492875" y="1870075"/>
              <a:ext cx="461963" cy="1979612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8" name="Rectangle 15"/>
            <p:cNvSpPr>
              <a:spLocks noChangeArrowheads="1"/>
            </p:cNvSpPr>
            <p:nvPr/>
          </p:nvSpPr>
          <p:spPr>
            <a:xfrm>
              <a:off x="6584950" y="1700213"/>
              <a:ext cx="277813" cy="301625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9" name="Freeform 16"/>
            <p:cNvSpPr/>
            <p:nvPr/>
          </p:nvSpPr>
          <p:spPr>
            <a:xfrm>
              <a:off x="6702425" y="1308100"/>
              <a:ext cx="26988" cy="598487"/>
            </a:xfrm>
            <a:custGeom>
              <a:avLst/>
              <a:gdLst>
                <a:gd name="T0" fmla="*/ 52 w 52"/>
                <a:gd name="T1" fmla="*/ 1129 h 1129"/>
                <a:gd name="T2" fmla="*/ 26 w 52"/>
                <a:gd name="T3" fmla="*/ 1117 h 1129"/>
                <a:gd name="T4" fmla="*/ 0 w 52"/>
                <a:gd name="T5" fmla="*/ 1127 h 1129"/>
                <a:gd name="T6" fmla="*/ 18 w 52"/>
                <a:gd name="T7" fmla="*/ 364 h 1129"/>
                <a:gd name="T8" fmla="*/ 26 w 52"/>
                <a:gd name="T9" fmla="*/ 0 h 1129"/>
                <a:gd name="T10" fmla="*/ 39 w 52"/>
                <a:gd name="T11" fmla="*/ 14 h 1129"/>
                <a:gd name="T12" fmla="*/ 44 w 52"/>
                <a:gd name="T13" fmla="*/ 364 h 1129"/>
                <a:gd name="T14" fmla="*/ 52 w 52"/>
                <a:gd name="T15" fmla="*/ 1129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1129">
                  <a:moveTo>
                    <a:pt x="52" y="1129"/>
                  </a:moveTo>
                  <a:lnTo>
                    <a:pt x="26" y="1117"/>
                  </a:lnTo>
                  <a:lnTo>
                    <a:pt x="0" y="1127"/>
                  </a:lnTo>
                  <a:lnTo>
                    <a:pt x="18" y="364"/>
                  </a:lnTo>
                  <a:lnTo>
                    <a:pt x="26" y="0"/>
                  </a:lnTo>
                  <a:lnTo>
                    <a:pt x="39" y="14"/>
                  </a:lnTo>
                  <a:lnTo>
                    <a:pt x="44" y="364"/>
                  </a:lnTo>
                  <a:lnTo>
                    <a:pt x="52" y="1129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22" name="Freeform 19"/>
            <p:cNvSpPr/>
            <p:nvPr/>
          </p:nvSpPr>
          <p:spPr>
            <a:xfrm>
              <a:off x="1847850" y="1835150"/>
              <a:ext cx="358775" cy="2014537"/>
            </a:xfrm>
            <a:custGeom>
              <a:avLst/>
              <a:gdLst>
                <a:gd name="T0" fmla="*/ 0 w 678"/>
                <a:gd name="T1" fmla="*/ 0 h 3806"/>
                <a:gd name="T2" fmla="*/ 0 w 678"/>
                <a:gd name="T3" fmla="*/ 0 h 3806"/>
                <a:gd name="T4" fmla="*/ 0 w 678"/>
                <a:gd name="T5" fmla="*/ 3806 h 3806"/>
                <a:gd name="T6" fmla="*/ 678 w 678"/>
                <a:gd name="T7" fmla="*/ 3806 h 3806"/>
                <a:gd name="T8" fmla="*/ 678 w 678"/>
                <a:gd name="T9" fmla="*/ 533 h 3806"/>
                <a:gd name="T10" fmla="*/ 0 w 678"/>
                <a:gd name="T11" fmla="*/ 0 h 3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8" h="3806">
                  <a:moveTo>
                    <a:pt x="0" y="0"/>
                  </a:moveTo>
                  <a:lnTo>
                    <a:pt x="0" y="0"/>
                  </a:lnTo>
                  <a:lnTo>
                    <a:pt x="0" y="3806"/>
                  </a:lnTo>
                  <a:lnTo>
                    <a:pt x="678" y="3806"/>
                  </a:lnTo>
                  <a:lnTo>
                    <a:pt x="678" y="5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23" name="Freeform 20"/>
            <p:cNvSpPr/>
            <p:nvPr/>
          </p:nvSpPr>
          <p:spPr>
            <a:xfrm>
              <a:off x="3124200" y="1489075"/>
              <a:ext cx="28575" cy="812800"/>
            </a:xfrm>
            <a:custGeom>
              <a:avLst/>
              <a:gdLst>
                <a:gd name="T0" fmla="*/ 53 w 53"/>
                <a:gd name="T1" fmla="*/ 1537 h 1537"/>
                <a:gd name="T2" fmla="*/ 27 w 53"/>
                <a:gd name="T3" fmla="*/ 1526 h 1537"/>
                <a:gd name="T4" fmla="*/ 0 w 53"/>
                <a:gd name="T5" fmla="*/ 1537 h 1537"/>
                <a:gd name="T6" fmla="*/ 7 w 53"/>
                <a:gd name="T7" fmla="*/ 773 h 1537"/>
                <a:gd name="T8" fmla="*/ 14 w 53"/>
                <a:gd name="T9" fmla="*/ 0 h 1537"/>
                <a:gd name="T10" fmla="*/ 33 w 53"/>
                <a:gd name="T11" fmla="*/ 773 h 1537"/>
                <a:gd name="T12" fmla="*/ 53 w 53"/>
                <a:gd name="T13" fmla="*/ 1537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1537">
                  <a:moveTo>
                    <a:pt x="53" y="1537"/>
                  </a:moveTo>
                  <a:lnTo>
                    <a:pt x="27" y="1526"/>
                  </a:lnTo>
                  <a:lnTo>
                    <a:pt x="0" y="1537"/>
                  </a:lnTo>
                  <a:lnTo>
                    <a:pt x="7" y="773"/>
                  </a:lnTo>
                  <a:lnTo>
                    <a:pt x="14" y="0"/>
                  </a:lnTo>
                  <a:lnTo>
                    <a:pt x="33" y="773"/>
                  </a:lnTo>
                  <a:lnTo>
                    <a:pt x="53" y="1537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24" name="Freeform 21"/>
            <p:cNvSpPr/>
            <p:nvPr/>
          </p:nvSpPr>
          <p:spPr>
            <a:xfrm>
              <a:off x="2941637" y="2001838"/>
              <a:ext cx="420688" cy="1847850"/>
            </a:xfrm>
            <a:custGeom>
              <a:avLst/>
              <a:gdLst>
                <a:gd name="T0" fmla="*/ 796 w 796"/>
                <a:gd name="T1" fmla="*/ 3481 h 3493"/>
                <a:gd name="T2" fmla="*/ 49 w 796"/>
                <a:gd name="T3" fmla="*/ 3493 h 3493"/>
                <a:gd name="T4" fmla="*/ 0 w 796"/>
                <a:gd name="T5" fmla="*/ 10 h 3493"/>
                <a:gd name="T6" fmla="*/ 748 w 796"/>
                <a:gd name="T7" fmla="*/ 0 h 3493"/>
                <a:gd name="T8" fmla="*/ 796 w 796"/>
                <a:gd name="T9" fmla="*/ 3481 h 3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6" h="3493">
                  <a:moveTo>
                    <a:pt x="796" y="3481"/>
                  </a:moveTo>
                  <a:lnTo>
                    <a:pt x="49" y="3493"/>
                  </a:lnTo>
                  <a:lnTo>
                    <a:pt x="0" y="10"/>
                  </a:lnTo>
                  <a:lnTo>
                    <a:pt x="748" y="0"/>
                  </a:lnTo>
                  <a:lnTo>
                    <a:pt x="796" y="3481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25" name="Freeform 22"/>
            <p:cNvSpPr/>
            <p:nvPr/>
          </p:nvSpPr>
          <p:spPr>
            <a:xfrm>
              <a:off x="2951162" y="1914525"/>
              <a:ext cx="377825" cy="376237"/>
            </a:xfrm>
            <a:custGeom>
              <a:avLst/>
              <a:gdLst>
                <a:gd name="T0" fmla="*/ 714 w 714"/>
                <a:gd name="T1" fmla="*/ 351 h 712"/>
                <a:gd name="T2" fmla="*/ 714 w 714"/>
                <a:gd name="T3" fmla="*/ 387 h 712"/>
                <a:gd name="T4" fmla="*/ 700 w 714"/>
                <a:gd name="T5" fmla="*/ 457 h 712"/>
                <a:gd name="T6" fmla="*/ 674 w 714"/>
                <a:gd name="T7" fmla="*/ 522 h 712"/>
                <a:gd name="T8" fmla="*/ 636 w 714"/>
                <a:gd name="T9" fmla="*/ 578 h 712"/>
                <a:gd name="T10" fmla="*/ 589 w 714"/>
                <a:gd name="T11" fmla="*/ 629 h 712"/>
                <a:gd name="T12" fmla="*/ 533 w 714"/>
                <a:gd name="T13" fmla="*/ 668 h 712"/>
                <a:gd name="T14" fmla="*/ 468 w 714"/>
                <a:gd name="T15" fmla="*/ 695 h 712"/>
                <a:gd name="T16" fmla="*/ 399 w 714"/>
                <a:gd name="T17" fmla="*/ 711 h 712"/>
                <a:gd name="T18" fmla="*/ 363 w 714"/>
                <a:gd name="T19" fmla="*/ 712 h 712"/>
                <a:gd name="T20" fmla="*/ 325 w 714"/>
                <a:gd name="T21" fmla="*/ 712 h 712"/>
                <a:gd name="T22" fmla="*/ 256 w 714"/>
                <a:gd name="T23" fmla="*/ 698 h 712"/>
                <a:gd name="T24" fmla="*/ 191 w 714"/>
                <a:gd name="T25" fmla="*/ 672 h 712"/>
                <a:gd name="T26" fmla="*/ 134 w 714"/>
                <a:gd name="T27" fmla="*/ 635 h 712"/>
                <a:gd name="T28" fmla="*/ 85 w 714"/>
                <a:gd name="T29" fmla="*/ 587 h 712"/>
                <a:gd name="T30" fmla="*/ 46 w 714"/>
                <a:gd name="T31" fmla="*/ 531 h 712"/>
                <a:gd name="T32" fmla="*/ 17 w 714"/>
                <a:gd name="T33" fmla="*/ 468 h 712"/>
                <a:gd name="T34" fmla="*/ 3 w 714"/>
                <a:gd name="T35" fmla="*/ 397 h 712"/>
                <a:gd name="T36" fmla="*/ 0 w 714"/>
                <a:gd name="T37" fmla="*/ 361 h 712"/>
                <a:gd name="T38" fmla="*/ 1 w 714"/>
                <a:gd name="T39" fmla="*/ 324 h 712"/>
                <a:gd name="T40" fmla="*/ 14 w 714"/>
                <a:gd name="T41" fmla="*/ 254 h 712"/>
                <a:gd name="T42" fmla="*/ 40 w 714"/>
                <a:gd name="T43" fmla="*/ 190 h 712"/>
                <a:gd name="T44" fmla="*/ 79 w 714"/>
                <a:gd name="T45" fmla="*/ 132 h 712"/>
                <a:gd name="T46" fmla="*/ 127 w 714"/>
                <a:gd name="T47" fmla="*/ 83 h 712"/>
                <a:gd name="T48" fmla="*/ 183 w 714"/>
                <a:gd name="T49" fmla="*/ 44 h 712"/>
                <a:gd name="T50" fmla="*/ 246 w 714"/>
                <a:gd name="T51" fmla="*/ 15 h 712"/>
                <a:gd name="T52" fmla="*/ 315 w 714"/>
                <a:gd name="T53" fmla="*/ 1 h 712"/>
                <a:gd name="T54" fmla="*/ 353 w 714"/>
                <a:gd name="T55" fmla="*/ 0 h 712"/>
                <a:gd name="T56" fmla="*/ 389 w 714"/>
                <a:gd name="T57" fmla="*/ 0 h 712"/>
                <a:gd name="T58" fmla="*/ 459 w 714"/>
                <a:gd name="T59" fmla="*/ 13 h 712"/>
                <a:gd name="T60" fmla="*/ 523 w 714"/>
                <a:gd name="T61" fmla="*/ 38 h 712"/>
                <a:gd name="T62" fmla="*/ 580 w 714"/>
                <a:gd name="T63" fmla="*/ 77 h 712"/>
                <a:gd name="T64" fmla="*/ 629 w 714"/>
                <a:gd name="T65" fmla="*/ 125 h 712"/>
                <a:gd name="T66" fmla="*/ 669 w 714"/>
                <a:gd name="T67" fmla="*/ 181 h 712"/>
                <a:gd name="T68" fmla="*/ 697 w 714"/>
                <a:gd name="T69" fmla="*/ 244 h 712"/>
                <a:gd name="T70" fmla="*/ 713 w 714"/>
                <a:gd name="T71" fmla="*/ 314 h 712"/>
                <a:gd name="T72" fmla="*/ 714 w 714"/>
                <a:gd name="T73" fmla="*/ 35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14" h="712">
                  <a:moveTo>
                    <a:pt x="714" y="351"/>
                  </a:moveTo>
                  <a:lnTo>
                    <a:pt x="714" y="387"/>
                  </a:lnTo>
                  <a:lnTo>
                    <a:pt x="700" y="457"/>
                  </a:lnTo>
                  <a:lnTo>
                    <a:pt x="674" y="522"/>
                  </a:lnTo>
                  <a:lnTo>
                    <a:pt x="636" y="578"/>
                  </a:lnTo>
                  <a:lnTo>
                    <a:pt x="589" y="629"/>
                  </a:lnTo>
                  <a:lnTo>
                    <a:pt x="533" y="668"/>
                  </a:lnTo>
                  <a:lnTo>
                    <a:pt x="468" y="695"/>
                  </a:lnTo>
                  <a:lnTo>
                    <a:pt x="399" y="711"/>
                  </a:lnTo>
                  <a:lnTo>
                    <a:pt x="363" y="712"/>
                  </a:lnTo>
                  <a:lnTo>
                    <a:pt x="325" y="712"/>
                  </a:lnTo>
                  <a:lnTo>
                    <a:pt x="256" y="698"/>
                  </a:lnTo>
                  <a:lnTo>
                    <a:pt x="191" y="672"/>
                  </a:lnTo>
                  <a:lnTo>
                    <a:pt x="134" y="635"/>
                  </a:lnTo>
                  <a:lnTo>
                    <a:pt x="85" y="587"/>
                  </a:lnTo>
                  <a:lnTo>
                    <a:pt x="46" y="531"/>
                  </a:lnTo>
                  <a:lnTo>
                    <a:pt x="17" y="468"/>
                  </a:lnTo>
                  <a:lnTo>
                    <a:pt x="3" y="397"/>
                  </a:lnTo>
                  <a:lnTo>
                    <a:pt x="0" y="361"/>
                  </a:lnTo>
                  <a:lnTo>
                    <a:pt x="1" y="324"/>
                  </a:lnTo>
                  <a:lnTo>
                    <a:pt x="14" y="254"/>
                  </a:lnTo>
                  <a:lnTo>
                    <a:pt x="40" y="190"/>
                  </a:lnTo>
                  <a:lnTo>
                    <a:pt x="79" y="132"/>
                  </a:lnTo>
                  <a:lnTo>
                    <a:pt x="127" y="83"/>
                  </a:lnTo>
                  <a:lnTo>
                    <a:pt x="183" y="44"/>
                  </a:lnTo>
                  <a:lnTo>
                    <a:pt x="246" y="15"/>
                  </a:lnTo>
                  <a:lnTo>
                    <a:pt x="315" y="1"/>
                  </a:lnTo>
                  <a:lnTo>
                    <a:pt x="353" y="0"/>
                  </a:lnTo>
                  <a:lnTo>
                    <a:pt x="389" y="0"/>
                  </a:lnTo>
                  <a:lnTo>
                    <a:pt x="459" y="13"/>
                  </a:lnTo>
                  <a:lnTo>
                    <a:pt x="523" y="38"/>
                  </a:lnTo>
                  <a:lnTo>
                    <a:pt x="580" y="77"/>
                  </a:lnTo>
                  <a:lnTo>
                    <a:pt x="629" y="125"/>
                  </a:lnTo>
                  <a:lnTo>
                    <a:pt x="669" y="181"/>
                  </a:lnTo>
                  <a:lnTo>
                    <a:pt x="697" y="244"/>
                  </a:lnTo>
                  <a:lnTo>
                    <a:pt x="713" y="314"/>
                  </a:lnTo>
                  <a:lnTo>
                    <a:pt x="714" y="351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26" name="Freeform 23"/>
            <p:cNvSpPr/>
            <p:nvPr/>
          </p:nvSpPr>
          <p:spPr>
            <a:xfrm>
              <a:off x="3594100" y="669925"/>
              <a:ext cx="34925" cy="884237"/>
            </a:xfrm>
            <a:custGeom>
              <a:avLst/>
              <a:gdLst>
                <a:gd name="T0" fmla="*/ 66 w 66"/>
                <a:gd name="T1" fmla="*/ 1671 h 1671"/>
                <a:gd name="T2" fmla="*/ 33 w 66"/>
                <a:gd name="T3" fmla="*/ 1659 h 1671"/>
                <a:gd name="T4" fmla="*/ 0 w 66"/>
                <a:gd name="T5" fmla="*/ 1671 h 1671"/>
                <a:gd name="T6" fmla="*/ 23 w 66"/>
                <a:gd name="T7" fmla="*/ 841 h 1671"/>
                <a:gd name="T8" fmla="*/ 45 w 66"/>
                <a:gd name="T9" fmla="*/ 0 h 1671"/>
                <a:gd name="T10" fmla="*/ 55 w 66"/>
                <a:gd name="T11" fmla="*/ 841 h 1671"/>
                <a:gd name="T12" fmla="*/ 66 w 66"/>
                <a:gd name="T13" fmla="*/ 1671 h 1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1671">
                  <a:moveTo>
                    <a:pt x="66" y="1671"/>
                  </a:moveTo>
                  <a:lnTo>
                    <a:pt x="33" y="1659"/>
                  </a:lnTo>
                  <a:lnTo>
                    <a:pt x="0" y="1671"/>
                  </a:lnTo>
                  <a:lnTo>
                    <a:pt x="23" y="841"/>
                  </a:lnTo>
                  <a:lnTo>
                    <a:pt x="45" y="0"/>
                  </a:lnTo>
                  <a:lnTo>
                    <a:pt x="55" y="841"/>
                  </a:lnTo>
                  <a:lnTo>
                    <a:pt x="66" y="1671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27" name="Rectangle 24"/>
            <p:cNvSpPr>
              <a:spLocks noChangeArrowheads="1"/>
            </p:cNvSpPr>
            <p:nvPr/>
          </p:nvSpPr>
          <p:spPr>
            <a:xfrm>
              <a:off x="3387725" y="1454150"/>
              <a:ext cx="449263" cy="2395537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28" name="Rectangle 25"/>
            <p:cNvSpPr>
              <a:spLocks noChangeArrowheads="1"/>
            </p:cNvSpPr>
            <p:nvPr/>
          </p:nvSpPr>
          <p:spPr>
            <a:xfrm>
              <a:off x="3457575" y="1357313"/>
              <a:ext cx="307975" cy="214312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29" name="Rectangle 26"/>
            <p:cNvSpPr>
              <a:spLocks noChangeArrowheads="1"/>
            </p:cNvSpPr>
            <p:nvPr/>
          </p:nvSpPr>
          <p:spPr>
            <a:xfrm>
              <a:off x="3897312" y="1763713"/>
              <a:ext cx="744538" cy="2085975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30" name="Freeform 27"/>
            <p:cNvSpPr/>
            <p:nvPr/>
          </p:nvSpPr>
          <p:spPr>
            <a:xfrm>
              <a:off x="5559425" y="2274888"/>
              <a:ext cx="765175" cy="1631950"/>
            </a:xfrm>
            <a:custGeom>
              <a:avLst/>
              <a:gdLst>
                <a:gd name="T0" fmla="*/ 1434 w 1446"/>
                <a:gd name="T1" fmla="*/ 3085 h 3085"/>
                <a:gd name="T2" fmla="*/ 0 w 1446"/>
                <a:gd name="T3" fmla="*/ 3080 h 3085"/>
                <a:gd name="T4" fmla="*/ 12 w 1446"/>
                <a:gd name="T5" fmla="*/ 0 h 3085"/>
                <a:gd name="T6" fmla="*/ 1446 w 1446"/>
                <a:gd name="T7" fmla="*/ 5 h 3085"/>
                <a:gd name="T8" fmla="*/ 1434 w 1446"/>
                <a:gd name="T9" fmla="*/ 3085 h 3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6" h="3085">
                  <a:moveTo>
                    <a:pt x="1434" y="3085"/>
                  </a:moveTo>
                  <a:lnTo>
                    <a:pt x="0" y="3080"/>
                  </a:lnTo>
                  <a:lnTo>
                    <a:pt x="12" y="0"/>
                  </a:lnTo>
                  <a:lnTo>
                    <a:pt x="1446" y="5"/>
                  </a:lnTo>
                  <a:lnTo>
                    <a:pt x="1434" y="3085"/>
                  </a:lnTo>
                  <a:close/>
                </a:path>
              </a:pathLst>
            </a:cu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31" name="Freeform 28"/>
            <p:cNvSpPr/>
            <p:nvPr/>
          </p:nvSpPr>
          <p:spPr>
            <a:xfrm>
              <a:off x="5546725" y="2230438"/>
              <a:ext cx="822325" cy="58737"/>
            </a:xfrm>
            <a:custGeom>
              <a:avLst/>
              <a:gdLst>
                <a:gd name="T0" fmla="*/ 1554 w 1554"/>
                <a:gd name="T1" fmla="*/ 110 h 110"/>
                <a:gd name="T2" fmla="*/ 0 w 1554"/>
                <a:gd name="T3" fmla="*/ 104 h 110"/>
                <a:gd name="T4" fmla="*/ 0 w 1554"/>
                <a:gd name="T5" fmla="*/ 0 h 110"/>
                <a:gd name="T6" fmla="*/ 1554 w 1554"/>
                <a:gd name="T7" fmla="*/ 6 h 110"/>
                <a:gd name="T8" fmla="*/ 1554 w 1554"/>
                <a:gd name="T9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4" h="110">
                  <a:moveTo>
                    <a:pt x="1554" y="110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1554" y="6"/>
                  </a:lnTo>
                  <a:lnTo>
                    <a:pt x="1554" y="110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32" name="Freeform 29"/>
            <p:cNvSpPr/>
            <p:nvPr/>
          </p:nvSpPr>
          <p:spPr>
            <a:xfrm>
              <a:off x="2238375" y="2312988"/>
              <a:ext cx="650875" cy="1536700"/>
            </a:xfrm>
            <a:custGeom>
              <a:avLst/>
              <a:gdLst>
                <a:gd name="T0" fmla="*/ 1218 w 1229"/>
                <a:gd name="T1" fmla="*/ 2904 h 2904"/>
                <a:gd name="T2" fmla="*/ 0 w 1229"/>
                <a:gd name="T3" fmla="*/ 2900 h 2904"/>
                <a:gd name="T4" fmla="*/ 11 w 1229"/>
                <a:gd name="T5" fmla="*/ 0 h 2904"/>
                <a:gd name="T6" fmla="*/ 1229 w 1229"/>
                <a:gd name="T7" fmla="*/ 4 h 2904"/>
                <a:gd name="T8" fmla="*/ 1218 w 1229"/>
                <a:gd name="T9" fmla="*/ 2904 h 2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9" h="2904">
                  <a:moveTo>
                    <a:pt x="1218" y="2904"/>
                  </a:moveTo>
                  <a:lnTo>
                    <a:pt x="0" y="2900"/>
                  </a:lnTo>
                  <a:lnTo>
                    <a:pt x="11" y="0"/>
                  </a:lnTo>
                  <a:lnTo>
                    <a:pt x="1229" y="4"/>
                  </a:lnTo>
                  <a:lnTo>
                    <a:pt x="1218" y="2904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33" name="Freeform 30"/>
            <p:cNvSpPr/>
            <p:nvPr/>
          </p:nvSpPr>
          <p:spPr>
            <a:xfrm>
              <a:off x="2293937" y="2257425"/>
              <a:ext cx="180975" cy="77787"/>
            </a:xfrm>
            <a:custGeom>
              <a:avLst/>
              <a:gdLst>
                <a:gd name="T0" fmla="*/ 341 w 342"/>
                <a:gd name="T1" fmla="*/ 147 h 147"/>
                <a:gd name="T2" fmla="*/ 0 w 342"/>
                <a:gd name="T3" fmla="*/ 145 h 147"/>
                <a:gd name="T4" fmla="*/ 0 w 342"/>
                <a:gd name="T5" fmla="*/ 0 h 147"/>
                <a:gd name="T6" fmla="*/ 342 w 342"/>
                <a:gd name="T7" fmla="*/ 1 h 147"/>
                <a:gd name="T8" fmla="*/ 341 w 342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" h="147">
                  <a:moveTo>
                    <a:pt x="341" y="147"/>
                  </a:moveTo>
                  <a:lnTo>
                    <a:pt x="0" y="145"/>
                  </a:lnTo>
                  <a:lnTo>
                    <a:pt x="0" y="0"/>
                  </a:lnTo>
                  <a:lnTo>
                    <a:pt x="342" y="1"/>
                  </a:lnTo>
                  <a:lnTo>
                    <a:pt x="341" y="147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34" name="Rectangle 31"/>
            <p:cNvSpPr>
              <a:spLocks noChangeArrowheads="1"/>
            </p:cNvSpPr>
            <p:nvPr/>
          </p:nvSpPr>
          <p:spPr>
            <a:xfrm>
              <a:off x="4875212" y="1870075"/>
              <a:ext cx="460375" cy="1979612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35" name="Freeform 32"/>
            <p:cNvSpPr/>
            <p:nvPr/>
          </p:nvSpPr>
          <p:spPr>
            <a:xfrm>
              <a:off x="5083175" y="1092200"/>
              <a:ext cx="28575" cy="814387"/>
            </a:xfrm>
            <a:custGeom>
              <a:avLst/>
              <a:gdLst>
                <a:gd name="T0" fmla="*/ 52 w 52"/>
                <a:gd name="T1" fmla="*/ 1538 h 1538"/>
                <a:gd name="T2" fmla="*/ 26 w 52"/>
                <a:gd name="T3" fmla="*/ 1526 h 1538"/>
                <a:gd name="T4" fmla="*/ 0 w 52"/>
                <a:gd name="T5" fmla="*/ 1536 h 1538"/>
                <a:gd name="T6" fmla="*/ 17 w 52"/>
                <a:gd name="T7" fmla="*/ 773 h 1538"/>
                <a:gd name="T8" fmla="*/ 35 w 52"/>
                <a:gd name="T9" fmla="*/ 0 h 1538"/>
                <a:gd name="T10" fmla="*/ 43 w 52"/>
                <a:gd name="T11" fmla="*/ 773 h 1538"/>
                <a:gd name="T12" fmla="*/ 52 w 52"/>
                <a:gd name="T13" fmla="*/ 1538 h 1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538">
                  <a:moveTo>
                    <a:pt x="52" y="1538"/>
                  </a:moveTo>
                  <a:lnTo>
                    <a:pt x="26" y="1526"/>
                  </a:lnTo>
                  <a:lnTo>
                    <a:pt x="0" y="1536"/>
                  </a:lnTo>
                  <a:lnTo>
                    <a:pt x="17" y="773"/>
                  </a:lnTo>
                  <a:lnTo>
                    <a:pt x="35" y="0"/>
                  </a:lnTo>
                  <a:lnTo>
                    <a:pt x="43" y="773"/>
                  </a:lnTo>
                  <a:lnTo>
                    <a:pt x="52" y="1538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36" name="Freeform 33"/>
            <p:cNvSpPr/>
            <p:nvPr/>
          </p:nvSpPr>
          <p:spPr>
            <a:xfrm>
              <a:off x="4953000" y="1703388"/>
              <a:ext cx="304800" cy="304800"/>
            </a:xfrm>
            <a:custGeom>
              <a:avLst/>
              <a:gdLst>
                <a:gd name="T0" fmla="*/ 578 w 578"/>
                <a:gd name="T1" fmla="*/ 289 h 577"/>
                <a:gd name="T2" fmla="*/ 578 w 578"/>
                <a:gd name="T3" fmla="*/ 318 h 577"/>
                <a:gd name="T4" fmla="*/ 566 w 578"/>
                <a:gd name="T5" fmla="*/ 376 h 577"/>
                <a:gd name="T6" fmla="*/ 543 w 578"/>
                <a:gd name="T7" fmla="*/ 426 h 577"/>
                <a:gd name="T8" fmla="*/ 513 w 578"/>
                <a:gd name="T9" fmla="*/ 472 h 577"/>
                <a:gd name="T10" fmla="*/ 473 w 578"/>
                <a:gd name="T11" fmla="*/ 512 h 577"/>
                <a:gd name="T12" fmla="*/ 427 w 578"/>
                <a:gd name="T13" fmla="*/ 543 h 577"/>
                <a:gd name="T14" fmla="*/ 375 w 578"/>
                <a:gd name="T15" fmla="*/ 566 h 577"/>
                <a:gd name="T16" fmla="*/ 319 w 578"/>
                <a:gd name="T17" fmla="*/ 577 h 577"/>
                <a:gd name="T18" fmla="*/ 290 w 578"/>
                <a:gd name="T19" fmla="*/ 577 h 577"/>
                <a:gd name="T20" fmla="*/ 260 w 578"/>
                <a:gd name="T21" fmla="*/ 577 h 577"/>
                <a:gd name="T22" fmla="*/ 204 w 578"/>
                <a:gd name="T23" fmla="*/ 566 h 577"/>
                <a:gd name="T24" fmla="*/ 152 w 578"/>
                <a:gd name="T25" fmla="*/ 543 h 577"/>
                <a:gd name="T26" fmla="*/ 106 w 578"/>
                <a:gd name="T27" fmla="*/ 512 h 577"/>
                <a:gd name="T28" fmla="*/ 67 w 578"/>
                <a:gd name="T29" fmla="*/ 472 h 577"/>
                <a:gd name="T30" fmla="*/ 35 w 578"/>
                <a:gd name="T31" fmla="*/ 426 h 577"/>
                <a:gd name="T32" fmla="*/ 13 w 578"/>
                <a:gd name="T33" fmla="*/ 376 h 577"/>
                <a:gd name="T34" fmla="*/ 2 w 578"/>
                <a:gd name="T35" fmla="*/ 318 h 577"/>
                <a:gd name="T36" fmla="*/ 0 w 578"/>
                <a:gd name="T37" fmla="*/ 289 h 577"/>
                <a:gd name="T38" fmla="*/ 2 w 578"/>
                <a:gd name="T39" fmla="*/ 259 h 577"/>
                <a:gd name="T40" fmla="*/ 13 w 578"/>
                <a:gd name="T41" fmla="*/ 203 h 577"/>
                <a:gd name="T42" fmla="*/ 35 w 578"/>
                <a:gd name="T43" fmla="*/ 151 h 577"/>
                <a:gd name="T44" fmla="*/ 67 w 578"/>
                <a:gd name="T45" fmla="*/ 105 h 577"/>
                <a:gd name="T46" fmla="*/ 106 w 578"/>
                <a:gd name="T47" fmla="*/ 66 h 577"/>
                <a:gd name="T48" fmla="*/ 152 w 578"/>
                <a:gd name="T49" fmla="*/ 34 h 577"/>
                <a:gd name="T50" fmla="*/ 204 w 578"/>
                <a:gd name="T51" fmla="*/ 13 h 577"/>
                <a:gd name="T52" fmla="*/ 260 w 578"/>
                <a:gd name="T53" fmla="*/ 1 h 577"/>
                <a:gd name="T54" fmla="*/ 290 w 578"/>
                <a:gd name="T55" fmla="*/ 0 h 577"/>
                <a:gd name="T56" fmla="*/ 319 w 578"/>
                <a:gd name="T57" fmla="*/ 1 h 577"/>
                <a:gd name="T58" fmla="*/ 375 w 578"/>
                <a:gd name="T59" fmla="*/ 13 h 577"/>
                <a:gd name="T60" fmla="*/ 427 w 578"/>
                <a:gd name="T61" fmla="*/ 34 h 577"/>
                <a:gd name="T62" fmla="*/ 473 w 578"/>
                <a:gd name="T63" fmla="*/ 66 h 577"/>
                <a:gd name="T64" fmla="*/ 513 w 578"/>
                <a:gd name="T65" fmla="*/ 105 h 577"/>
                <a:gd name="T66" fmla="*/ 543 w 578"/>
                <a:gd name="T67" fmla="*/ 151 h 577"/>
                <a:gd name="T68" fmla="*/ 566 w 578"/>
                <a:gd name="T69" fmla="*/ 203 h 577"/>
                <a:gd name="T70" fmla="*/ 578 w 578"/>
                <a:gd name="T71" fmla="*/ 259 h 577"/>
                <a:gd name="T72" fmla="*/ 578 w 578"/>
                <a:gd name="T73" fmla="*/ 289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8" h="577">
                  <a:moveTo>
                    <a:pt x="578" y="289"/>
                  </a:moveTo>
                  <a:lnTo>
                    <a:pt x="578" y="318"/>
                  </a:lnTo>
                  <a:lnTo>
                    <a:pt x="566" y="376"/>
                  </a:lnTo>
                  <a:lnTo>
                    <a:pt x="543" y="426"/>
                  </a:lnTo>
                  <a:lnTo>
                    <a:pt x="513" y="472"/>
                  </a:lnTo>
                  <a:lnTo>
                    <a:pt x="473" y="512"/>
                  </a:lnTo>
                  <a:lnTo>
                    <a:pt x="427" y="543"/>
                  </a:lnTo>
                  <a:lnTo>
                    <a:pt x="375" y="566"/>
                  </a:lnTo>
                  <a:lnTo>
                    <a:pt x="319" y="577"/>
                  </a:lnTo>
                  <a:lnTo>
                    <a:pt x="290" y="577"/>
                  </a:lnTo>
                  <a:lnTo>
                    <a:pt x="260" y="577"/>
                  </a:lnTo>
                  <a:lnTo>
                    <a:pt x="204" y="566"/>
                  </a:lnTo>
                  <a:lnTo>
                    <a:pt x="152" y="543"/>
                  </a:lnTo>
                  <a:lnTo>
                    <a:pt x="106" y="512"/>
                  </a:lnTo>
                  <a:lnTo>
                    <a:pt x="67" y="472"/>
                  </a:lnTo>
                  <a:lnTo>
                    <a:pt x="35" y="426"/>
                  </a:lnTo>
                  <a:lnTo>
                    <a:pt x="13" y="376"/>
                  </a:lnTo>
                  <a:lnTo>
                    <a:pt x="2" y="318"/>
                  </a:lnTo>
                  <a:lnTo>
                    <a:pt x="0" y="289"/>
                  </a:lnTo>
                  <a:lnTo>
                    <a:pt x="2" y="259"/>
                  </a:lnTo>
                  <a:lnTo>
                    <a:pt x="13" y="203"/>
                  </a:lnTo>
                  <a:lnTo>
                    <a:pt x="35" y="151"/>
                  </a:lnTo>
                  <a:lnTo>
                    <a:pt x="67" y="105"/>
                  </a:lnTo>
                  <a:lnTo>
                    <a:pt x="106" y="66"/>
                  </a:lnTo>
                  <a:lnTo>
                    <a:pt x="152" y="34"/>
                  </a:lnTo>
                  <a:lnTo>
                    <a:pt x="204" y="13"/>
                  </a:lnTo>
                  <a:lnTo>
                    <a:pt x="260" y="1"/>
                  </a:lnTo>
                  <a:lnTo>
                    <a:pt x="290" y="0"/>
                  </a:lnTo>
                  <a:lnTo>
                    <a:pt x="319" y="1"/>
                  </a:lnTo>
                  <a:lnTo>
                    <a:pt x="375" y="13"/>
                  </a:lnTo>
                  <a:lnTo>
                    <a:pt x="427" y="34"/>
                  </a:lnTo>
                  <a:lnTo>
                    <a:pt x="473" y="66"/>
                  </a:lnTo>
                  <a:lnTo>
                    <a:pt x="513" y="105"/>
                  </a:lnTo>
                  <a:lnTo>
                    <a:pt x="543" y="151"/>
                  </a:lnTo>
                  <a:lnTo>
                    <a:pt x="566" y="203"/>
                  </a:lnTo>
                  <a:lnTo>
                    <a:pt x="578" y="259"/>
                  </a:lnTo>
                  <a:lnTo>
                    <a:pt x="578" y="289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37" name="Rectangle 34"/>
            <p:cNvSpPr>
              <a:spLocks noChangeArrowheads="1"/>
            </p:cNvSpPr>
            <p:nvPr/>
          </p:nvSpPr>
          <p:spPr>
            <a:xfrm>
              <a:off x="1768475" y="2949575"/>
              <a:ext cx="587375" cy="9001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38" name="Rectangle 35"/>
            <p:cNvSpPr>
              <a:spLocks noChangeArrowheads="1"/>
            </p:cNvSpPr>
            <p:nvPr/>
          </p:nvSpPr>
          <p:spPr>
            <a:xfrm>
              <a:off x="2339975" y="3198813"/>
              <a:ext cx="561975" cy="650875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>
            <a:xfrm>
              <a:off x="4816475" y="2949575"/>
              <a:ext cx="587375" cy="9001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40" name="Rectangle 37"/>
            <p:cNvSpPr>
              <a:spLocks noChangeArrowheads="1"/>
            </p:cNvSpPr>
            <p:nvPr/>
          </p:nvSpPr>
          <p:spPr>
            <a:xfrm>
              <a:off x="4270375" y="3198813"/>
              <a:ext cx="561975" cy="650875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44" name="Rectangle 41"/>
            <p:cNvSpPr>
              <a:spLocks noChangeArrowheads="1"/>
            </p:cNvSpPr>
            <p:nvPr/>
          </p:nvSpPr>
          <p:spPr>
            <a:xfrm>
              <a:off x="1231900" y="3465513"/>
              <a:ext cx="744538" cy="384175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45" name="Rectangle 42"/>
            <p:cNvSpPr>
              <a:spLocks noChangeArrowheads="1"/>
            </p:cNvSpPr>
            <p:nvPr/>
          </p:nvSpPr>
          <p:spPr>
            <a:xfrm>
              <a:off x="2020887" y="3429000"/>
              <a:ext cx="741363" cy="42068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46" name="Rectangle 43"/>
            <p:cNvSpPr>
              <a:spLocks noChangeArrowheads="1"/>
            </p:cNvSpPr>
            <p:nvPr/>
          </p:nvSpPr>
          <p:spPr>
            <a:xfrm>
              <a:off x="2173287" y="3346450"/>
              <a:ext cx="436563" cy="131762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48" name="Rectangle 45"/>
            <p:cNvSpPr>
              <a:spLocks noChangeArrowheads="1"/>
            </p:cNvSpPr>
            <p:nvPr/>
          </p:nvSpPr>
          <p:spPr>
            <a:xfrm>
              <a:off x="3627437" y="2897188"/>
              <a:ext cx="611188" cy="952500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49" name="Rectangle 46"/>
            <p:cNvSpPr>
              <a:spLocks noChangeArrowheads="1"/>
            </p:cNvSpPr>
            <p:nvPr/>
          </p:nvSpPr>
          <p:spPr>
            <a:xfrm>
              <a:off x="3678237" y="2806700"/>
              <a:ext cx="130175" cy="1889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50" name="Rectangle 47"/>
            <p:cNvSpPr>
              <a:spLocks noChangeArrowheads="1"/>
            </p:cNvSpPr>
            <p:nvPr/>
          </p:nvSpPr>
          <p:spPr>
            <a:xfrm>
              <a:off x="4398962" y="3414713"/>
              <a:ext cx="557213" cy="438150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51" name="Rectangle 48"/>
            <p:cNvSpPr>
              <a:spLocks noChangeArrowheads="1"/>
            </p:cNvSpPr>
            <p:nvPr/>
          </p:nvSpPr>
          <p:spPr>
            <a:xfrm>
              <a:off x="6548437" y="2897188"/>
              <a:ext cx="503238" cy="952500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52" name="Rectangle 49"/>
            <p:cNvSpPr>
              <a:spLocks noChangeArrowheads="1"/>
            </p:cNvSpPr>
            <p:nvPr/>
          </p:nvSpPr>
          <p:spPr>
            <a:xfrm>
              <a:off x="6591300" y="2806700"/>
              <a:ext cx="106363" cy="1889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53" name="Freeform 50"/>
            <p:cNvSpPr/>
            <p:nvPr/>
          </p:nvSpPr>
          <p:spPr>
            <a:xfrm>
              <a:off x="6640512" y="2393950"/>
              <a:ext cx="15875" cy="431800"/>
            </a:xfrm>
            <a:custGeom>
              <a:avLst/>
              <a:gdLst>
                <a:gd name="T0" fmla="*/ 30 w 30"/>
                <a:gd name="T1" fmla="*/ 815 h 815"/>
                <a:gd name="T2" fmla="*/ 15 w 30"/>
                <a:gd name="T3" fmla="*/ 809 h 815"/>
                <a:gd name="T4" fmla="*/ 0 w 30"/>
                <a:gd name="T5" fmla="*/ 815 h 815"/>
                <a:gd name="T6" fmla="*/ 10 w 30"/>
                <a:gd name="T7" fmla="*/ 410 h 815"/>
                <a:gd name="T8" fmla="*/ 20 w 30"/>
                <a:gd name="T9" fmla="*/ 0 h 815"/>
                <a:gd name="T10" fmla="*/ 25 w 30"/>
                <a:gd name="T11" fmla="*/ 410 h 815"/>
                <a:gd name="T12" fmla="*/ 30 w 30"/>
                <a:gd name="T13" fmla="*/ 815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815">
                  <a:moveTo>
                    <a:pt x="30" y="815"/>
                  </a:moveTo>
                  <a:lnTo>
                    <a:pt x="15" y="809"/>
                  </a:lnTo>
                  <a:lnTo>
                    <a:pt x="0" y="815"/>
                  </a:lnTo>
                  <a:lnTo>
                    <a:pt x="10" y="410"/>
                  </a:lnTo>
                  <a:lnTo>
                    <a:pt x="20" y="0"/>
                  </a:lnTo>
                  <a:lnTo>
                    <a:pt x="25" y="410"/>
                  </a:lnTo>
                  <a:lnTo>
                    <a:pt x="30" y="815"/>
                  </a:lnTo>
                  <a:close/>
                </a:path>
              </a:pathLst>
            </a:cu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54" name="Rectangle 51"/>
            <p:cNvSpPr>
              <a:spLocks noChangeArrowheads="1"/>
            </p:cNvSpPr>
            <p:nvPr/>
          </p:nvSpPr>
          <p:spPr>
            <a:xfrm>
              <a:off x="2987675" y="2897188"/>
              <a:ext cx="611188" cy="952500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55" name="Freeform 52"/>
            <p:cNvSpPr/>
            <p:nvPr/>
          </p:nvSpPr>
          <p:spPr>
            <a:xfrm>
              <a:off x="3054350" y="2514600"/>
              <a:ext cx="15875" cy="430212"/>
            </a:xfrm>
            <a:custGeom>
              <a:avLst/>
              <a:gdLst>
                <a:gd name="T0" fmla="*/ 31 w 31"/>
                <a:gd name="T1" fmla="*/ 815 h 815"/>
                <a:gd name="T2" fmla="*/ 15 w 31"/>
                <a:gd name="T3" fmla="*/ 809 h 815"/>
                <a:gd name="T4" fmla="*/ 0 w 31"/>
                <a:gd name="T5" fmla="*/ 815 h 815"/>
                <a:gd name="T6" fmla="*/ 10 w 31"/>
                <a:gd name="T7" fmla="*/ 410 h 815"/>
                <a:gd name="T8" fmla="*/ 20 w 31"/>
                <a:gd name="T9" fmla="*/ 0 h 815"/>
                <a:gd name="T10" fmla="*/ 25 w 31"/>
                <a:gd name="T11" fmla="*/ 410 h 815"/>
                <a:gd name="T12" fmla="*/ 31 w 31"/>
                <a:gd name="T13" fmla="*/ 815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815">
                  <a:moveTo>
                    <a:pt x="31" y="815"/>
                  </a:moveTo>
                  <a:lnTo>
                    <a:pt x="15" y="809"/>
                  </a:lnTo>
                  <a:lnTo>
                    <a:pt x="0" y="815"/>
                  </a:lnTo>
                  <a:lnTo>
                    <a:pt x="10" y="410"/>
                  </a:lnTo>
                  <a:lnTo>
                    <a:pt x="20" y="0"/>
                  </a:lnTo>
                  <a:lnTo>
                    <a:pt x="25" y="410"/>
                  </a:lnTo>
                  <a:lnTo>
                    <a:pt x="31" y="815"/>
                  </a:lnTo>
                  <a:close/>
                </a:path>
              </a:pathLst>
            </a:cu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56" name="Rectangle 53"/>
            <p:cNvSpPr>
              <a:spLocks noChangeArrowheads="1"/>
            </p:cNvSpPr>
            <p:nvPr/>
          </p:nvSpPr>
          <p:spPr>
            <a:xfrm>
              <a:off x="2797175" y="3225800"/>
              <a:ext cx="358775" cy="62388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57" name="Rectangle 54"/>
            <p:cNvSpPr>
              <a:spLocks noChangeArrowheads="1"/>
            </p:cNvSpPr>
            <p:nvPr/>
          </p:nvSpPr>
          <p:spPr>
            <a:xfrm>
              <a:off x="4989512" y="3225800"/>
              <a:ext cx="360363" cy="62388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58" name="Rectangle 55"/>
            <p:cNvSpPr>
              <a:spLocks noChangeArrowheads="1"/>
            </p:cNvSpPr>
            <p:nvPr/>
          </p:nvSpPr>
          <p:spPr>
            <a:xfrm>
              <a:off x="3189287" y="3225800"/>
              <a:ext cx="598488" cy="62388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59" name="Rectangle 56"/>
            <p:cNvSpPr>
              <a:spLocks noChangeArrowheads="1"/>
            </p:cNvSpPr>
            <p:nvPr/>
          </p:nvSpPr>
          <p:spPr>
            <a:xfrm>
              <a:off x="3324225" y="3165475"/>
              <a:ext cx="328613" cy="127000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60" name="Rectangle 57"/>
            <p:cNvSpPr>
              <a:spLocks noChangeArrowheads="1"/>
            </p:cNvSpPr>
            <p:nvPr/>
          </p:nvSpPr>
          <p:spPr>
            <a:xfrm>
              <a:off x="5332412" y="3465513"/>
              <a:ext cx="742950" cy="384175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61" name="Rectangle 58"/>
            <p:cNvSpPr>
              <a:spLocks noChangeArrowheads="1"/>
            </p:cNvSpPr>
            <p:nvPr/>
          </p:nvSpPr>
          <p:spPr>
            <a:xfrm>
              <a:off x="6197600" y="3309938"/>
              <a:ext cx="555625" cy="542925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62" name="Rectangle 59"/>
            <p:cNvSpPr>
              <a:spLocks noChangeArrowheads="1"/>
            </p:cNvSpPr>
            <p:nvPr/>
          </p:nvSpPr>
          <p:spPr>
            <a:xfrm>
              <a:off x="3830637" y="3619500"/>
              <a:ext cx="215900" cy="18573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63" name="Rectangle 60"/>
            <p:cNvSpPr>
              <a:spLocks noChangeArrowheads="1"/>
            </p:cNvSpPr>
            <p:nvPr/>
          </p:nvSpPr>
          <p:spPr>
            <a:xfrm>
              <a:off x="4022725" y="3508375"/>
              <a:ext cx="339725" cy="296862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65" name="Rectangle 62"/>
            <p:cNvSpPr>
              <a:spLocks noChangeArrowheads="1"/>
            </p:cNvSpPr>
            <p:nvPr/>
          </p:nvSpPr>
          <p:spPr>
            <a:xfrm>
              <a:off x="6838950" y="3302000"/>
              <a:ext cx="282575" cy="544512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66" name="Freeform 63"/>
            <p:cNvSpPr/>
            <p:nvPr/>
          </p:nvSpPr>
          <p:spPr>
            <a:xfrm>
              <a:off x="1231900" y="3744913"/>
              <a:ext cx="5865812" cy="107950"/>
            </a:xfrm>
            <a:custGeom>
              <a:avLst/>
              <a:gdLst>
                <a:gd name="T0" fmla="*/ 12232 w 12259"/>
                <a:gd name="T1" fmla="*/ 290 h 290"/>
                <a:gd name="T2" fmla="*/ 26 w 12259"/>
                <a:gd name="T3" fmla="*/ 290 h 290"/>
                <a:gd name="T4" fmla="*/ 10 w 12259"/>
                <a:gd name="T5" fmla="*/ 146 h 290"/>
                <a:gd name="T6" fmla="*/ 0 w 12259"/>
                <a:gd name="T7" fmla="*/ 0 h 290"/>
                <a:gd name="T8" fmla="*/ 12259 w 12259"/>
                <a:gd name="T9" fmla="*/ 0 h 290"/>
                <a:gd name="T10" fmla="*/ 12248 w 12259"/>
                <a:gd name="T11" fmla="*/ 146 h 290"/>
                <a:gd name="T12" fmla="*/ 12232 w 12259"/>
                <a:gd name="T13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59" h="290">
                  <a:moveTo>
                    <a:pt x="12232" y="290"/>
                  </a:moveTo>
                  <a:lnTo>
                    <a:pt x="26" y="290"/>
                  </a:lnTo>
                  <a:lnTo>
                    <a:pt x="10" y="146"/>
                  </a:lnTo>
                  <a:lnTo>
                    <a:pt x="0" y="0"/>
                  </a:lnTo>
                  <a:lnTo>
                    <a:pt x="12259" y="0"/>
                  </a:lnTo>
                  <a:lnTo>
                    <a:pt x="12248" y="146"/>
                  </a:lnTo>
                  <a:lnTo>
                    <a:pt x="12232" y="290"/>
                  </a:lnTo>
                  <a:close/>
                </a:path>
              </a:pathLst>
            </a:cu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69" name="Rectangle 66"/>
            <p:cNvSpPr>
              <a:spLocks noChangeArrowheads="1"/>
            </p:cNvSpPr>
            <p:nvPr/>
          </p:nvSpPr>
          <p:spPr>
            <a:xfrm>
              <a:off x="1296987" y="3532188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70" name="Rectangle 67"/>
            <p:cNvSpPr>
              <a:spLocks noChangeArrowheads="1"/>
            </p:cNvSpPr>
            <p:nvPr/>
          </p:nvSpPr>
          <p:spPr>
            <a:xfrm>
              <a:off x="1296987" y="3619500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71" name="Rectangle 68"/>
            <p:cNvSpPr>
              <a:spLocks noChangeArrowheads="1"/>
            </p:cNvSpPr>
            <p:nvPr/>
          </p:nvSpPr>
          <p:spPr>
            <a:xfrm>
              <a:off x="1296987" y="3695700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72" name="Rectangle 69"/>
            <p:cNvSpPr>
              <a:spLocks noChangeArrowheads="1"/>
            </p:cNvSpPr>
            <p:nvPr/>
          </p:nvSpPr>
          <p:spPr>
            <a:xfrm>
              <a:off x="2087562" y="3478213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73" name="Rectangle 70"/>
            <p:cNvSpPr>
              <a:spLocks noChangeArrowheads="1"/>
            </p:cNvSpPr>
            <p:nvPr/>
          </p:nvSpPr>
          <p:spPr>
            <a:xfrm>
              <a:off x="2087562" y="3570288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74" name="Rectangle 71"/>
            <p:cNvSpPr>
              <a:spLocks noChangeArrowheads="1"/>
            </p:cNvSpPr>
            <p:nvPr/>
          </p:nvSpPr>
          <p:spPr>
            <a:xfrm>
              <a:off x="2087562" y="3662363"/>
              <a:ext cx="596900" cy="50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76" name="Rectangle 73"/>
            <p:cNvSpPr>
              <a:spLocks noChangeArrowheads="1"/>
            </p:cNvSpPr>
            <p:nvPr/>
          </p:nvSpPr>
          <p:spPr>
            <a:xfrm>
              <a:off x="2820987" y="3254375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77" name="Rectangle 74"/>
            <p:cNvSpPr>
              <a:spLocks noChangeArrowheads="1"/>
            </p:cNvSpPr>
            <p:nvPr/>
          </p:nvSpPr>
          <p:spPr>
            <a:xfrm>
              <a:off x="2820987" y="3302000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78" name="Rectangle 75"/>
            <p:cNvSpPr>
              <a:spLocks noChangeArrowheads="1"/>
            </p:cNvSpPr>
            <p:nvPr/>
          </p:nvSpPr>
          <p:spPr>
            <a:xfrm>
              <a:off x="2820987" y="3349625"/>
              <a:ext cx="3063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79" name="Rectangle 76"/>
            <p:cNvSpPr>
              <a:spLocks noChangeArrowheads="1"/>
            </p:cNvSpPr>
            <p:nvPr/>
          </p:nvSpPr>
          <p:spPr>
            <a:xfrm>
              <a:off x="2820987" y="3395663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80" name="Rectangle 77"/>
            <p:cNvSpPr>
              <a:spLocks noChangeArrowheads="1"/>
            </p:cNvSpPr>
            <p:nvPr/>
          </p:nvSpPr>
          <p:spPr>
            <a:xfrm>
              <a:off x="2820987" y="3448050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81" name="Rectangle 78"/>
            <p:cNvSpPr>
              <a:spLocks noChangeArrowheads="1"/>
            </p:cNvSpPr>
            <p:nvPr/>
          </p:nvSpPr>
          <p:spPr>
            <a:xfrm>
              <a:off x="2820987" y="3495675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82" name="Rectangle 79"/>
            <p:cNvSpPr>
              <a:spLocks noChangeArrowheads="1"/>
            </p:cNvSpPr>
            <p:nvPr/>
          </p:nvSpPr>
          <p:spPr>
            <a:xfrm>
              <a:off x="2820987" y="3543300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83" name="Rectangle 80"/>
            <p:cNvSpPr>
              <a:spLocks noChangeArrowheads="1"/>
            </p:cNvSpPr>
            <p:nvPr/>
          </p:nvSpPr>
          <p:spPr>
            <a:xfrm>
              <a:off x="2820987" y="3589338"/>
              <a:ext cx="306388" cy="269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84" name="Rectangle 81"/>
            <p:cNvSpPr>
              <a:spLocks noChangeArrowheads="1"/>
            </p:cNvSpPr>
            <p:nvPr/>
          </p:nvSpPr>
          <p:spPr>
            <a:xfrm>
              <a:off x="2820987" y="3641725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85" name="Rectangle 82"/>
            <p:cNvSpPr>
              <a:spLocks noChangeArrowheads="1"/>
            </p:cNvSpPr>
            <p:nvPr/>
          </p:nvSpPr>
          <p:spPr>
            <a:xfrm>
              <a:off x="2820987" y="3689350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86" name="Rectangle 83"/>
            <p:cNvSpPr>
              <a:spLocks noChangeArrowheads="1"/>
            </p:cNvSpPr>
            <p:nvPr/>
          </p:nvSpPr>
          <p:spPr>
            <a:xfrm>
              <a:off x="2820987" y="3736975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88" name="Rectangle 85"/>
            <p:cNvSpPr>
              <a:spLocks noChangeArrowheads="1"/>
            </p:cNvSpPr>
            <p:nvPr/>
          </p:nvSpPr>
          <p:spPr>
            <a:xfrm>
              <a:off x="3227387" y="3292475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89" name="Rectangle 86"/>
            <p:cNvSpPr>
              <a:spLocks noChangeArrowheads="1"/>
            </p:cNvSpPr>
            <p:nvPr/>
          </p:nvSpPr>
          <p:spPr>
            <a:xfrm>
              <a:off x="3227387" y="3349625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90" name="Rectangle 87"/>
            <p:cNvSpPr>
              <a:spLocks noChangeArrowheads="1"/>
            </p:cNvSpPr>
            <p:nvPr/>
          </p:nvSpPr>
          <p:spPr>
            <a:xfrm>
              <a:off x="3227387" y="3406775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91" name="Rectangle 88"/>
            <p:cNvSpPr>
              <a:spLocks noChangeArrowheads="1"/>
            </p:cNvSpPr>
            <p:nvPr/>
          </p:nvSpPr>
          <p:spPr>
            <a:xfrm>
              <a:off x="3227387" y="3463925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92" name="Rectangle 89"/>
            <p:cNvSpPr>
              <a:spLocks noChangeArrowheads="1"/>
            </p:cNvSpPr>
            <p:nvPr/>
          </p:nvSpPr>
          <p:spPr>
            <a:xfrm>
              <a:off x="3227387" y="3521075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93" name="Rectangle 90"/>
            <p:cNvSpPr>
              <a:spLocks noChangeArrowheads="1"/>
            </p:cNvSpPr>
            <p:nvPr/>
          </p:nvSpPr>
          <p:spPr>
            <a:xfrm>
              <a:off x="3227387" y="3578225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94" name="Rectangle 91"/>
            <p:cNvSpPr>
              <a:spLocks noChangeArrowheads="1"/>
            </p:cNvSpPr>
            <p:nvPr/>
          </p:nvSpPr>
          <p:spPr>
            <a:xfrm>
              <a:off x="3227387" y="3635375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95" name="Rectangle 92"/>
            <p:cNvSpPr>
              <a:spLocks noChangeArrowheads="1"/>
            </p:cNvSpPr>
            <p:nvPr/>
          </p:nvSpPr>
          <p:spPr>
            <a:xfrm>
              <a:off x="3227387" y="3690938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96" name="Rectangle 93"/>
            <p:cNvSpPr>
              <a:spLocks noChangeArrowheads="1"/>
            </p:cNvSpPr>
            <p:nvPr/>
          </p:nvSpPr>
          <p:spPr>
            <a:xfrm>
              <a:off x="3227387" y="3748088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97" name="Rectangle 94"/>
            <p:cNvSpPr>
              <a:spLocks noChangeArrowheads="1"/>
            </p:cNvSpPr>
            <p:nvPr/>
          </p:nvSpPr>
          <p:spPr>
            <a:xfrm>
              <a:off x="4460875" y="3451225"/>
              <a:ext cx="452438" cy="269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98" name="Rectangle 95"/>
            <p:cNvSpPr>
              <a:spLocks noChangeArrowheads="1"/>
            </p:cNvSpPr>
            <p:nvPr/>
          </p:nvSpPr>
          <p:spPr>
            <a:xfrm>
              <a:off x="4460875" y="3503613"/>
              <a:ext cx="45243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99" name="Rectangle 96"/>
            <p:cNvSpPr>
              <a:spLocks noChangeArrowheads="1"/>
            </p:cNvSpPr>
            <p:nvPr/>
          </p:nvSpPr>
          <p:spPr>
            <a:xfrm>
              <a:off x="4460875" y="3552825"/>
              <a:ext cx="452438" cy="269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00" name="Rectangle 97"/>
            <p:cNvSpPr>
              <a:spLocks noChangeArrowheads="1"/>
            </p:cNvSpPr>
            <p:nvPr/>
          </p:nvSpPr>
          <p:spPr>
            <a:xfrm>
              <a:off x="4460875" y="3603625"/>
              <a:ext cx="452438" cy="269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01" name="Rectangle 98"/>
            <p:cNvSpPr>
              <a:spLocks noChangeArrowheads="1"/>
            </p:cNvSpPr>
            <p:nvPr/>
          </p:nvSpPr>
          <p:spPr>
            <a:xfrm>
              <a:off x="4460875" y="3656013"/>
              <a:ext cx="45243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02" name="Rectangle 99"/>
            <p:cNvSpPr>
              <a:spLocks noChangeArrowheads="1"/>
            </p:cNvSpPr>
            <p:nvPr/>
          </p:nvSpPr>
          <p:spPr>
            <a:xfrm>
              <a:off x="4460875" y="3705225"/>
              <a:ext cx="452438" cy="269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04" name="Rectangle 101"/>
            <p:cNvSpPr>
              <a:spLocks noChangeArrowheads="1"/>
            </p:cNvSpPr>
            <p:nvPr/>
          </p:nvSpPr>
          <p:spPr>
            <a:xfrm>
              <a:off x="5046662" y="3259138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05" name="Rectangle 102"/>
            <p:cNvSpPr>
              <a:spLocks noChangeArrowheads="1"/>
            </p:cNvSpPr>
            <p:nvPr/>
          </p:nvSpPr>
          <p:spPr>
            <a:xfrm>
              <a:off x="5046662" y="3298825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06" name="Rectangle 103"/>
            <p:cNvSpPr>
              <a:spLocks noChangeArrowheads="1"/>
            </p:cNvSpPr>
            <p:nvPr/>
          </p:nvSpPr>
          <p:spPr>
            <a:xfrm>
              <a:off x="5046662" y="3338513"/>
              <a:ext cx="246063" cy="158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07" name="Rectangle 104"/>
            <p:cNvSpPr>
              <a:spLocks noChangeArrowheads="1"/>
            </p:cNvSpPr>
            <p:nvPr/>
          </p:nvSpPr>
          <p:spPr>
            <a:xfrm>
              <a:off x="5046662" y="3379788"/>
              <a:ext cx="24606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08" name="Rectangle 105"/>
            <p:cNvSpPr>
              <a:spLocks noChangeArrowheads="1"/>
            </p:cNvSpPr>
            <p:nvPr/>
          </p:nvSpPr>
          <p:spPr>
            <a:xfrm>
              <a:off x="5046662" y="3419475"/>
              <a:ext cx="24606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09" name="Rectangle 106"/>
            <p:cNvSpPr>
              <a:spLocks noChangeArrowheads="1"/>
            </p:cNvSpPr>
            <p:nvPr/>
          </p:nvSpPr>
          <p:spPr>
            <a:xfrm>
              <a:off x="5046662" y="3459163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10" name="Rectangle 107"/>
            <p:cNvSpPr>
              <a:spLocks noChangeArrowheads="1"/>
            </p:cNvSpPr>
            <p:nvPr/>
          </p:nvSpPr>
          <p:spPr>
            <a:xfrm>
              <a:off x="5046662" y="3498850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11" name="Rectangle 108"/>
            <p:cNvSpPr>
              <a:spLocks noChangeArrowheads="1"/>
            </p:cNvSpPr>
            <p:nvPr/>
          </p:nvSpPr>
          <p:spPr>
            <a:xfrm>
              <a:off x="5046662" y="3538538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12" name="Rectangle 109"/>
            <p:cNvSpPr>
              <a:spLocks noChangeArrowheads="1"/>
            </p:cNvSpPr>
            <p:nvPr/>
          </p:nvSpPr>
          <p:spPr>
            <a:xfrm>
              <a:off x="5046662" y="3579813"/>
              <a:ext cx="24606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13" name="Rectangle 110"/>
            <p:cNvSpPr>
              <a:spLocks noChangeArrowheads="1"/>
            </p:cNvSpPr>
            <p:nvPr/>
          </p:nvSpPr>
          <p:spPr>
            <a:xfrm>
              <a:off x="5046662" y="3619500"/>
              <a:ext cx="24606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14" name="Rectangle 111"/>
            <p:cNvSpPr>
              <a:spLocks noChangeArrowheads="1"/>
            </p:cNvSpPr>
            <p:nvPr/>
          </p:nvSpPr>
          <p:spPr>
            <a:xfrm>
              <a:off x="5046662" y="3659188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15" name="Rectangle 112"/>
            <p:cNvSpPr>
              <a:spLocks noChangeArrowheads="1"/>
            </p:cNvSpPr>
            <p:nvPr/>
          </p:nvSpPr>
          <p:spPr>
            <a:xfrm>
              <a:off x="5046662" y="3698875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16" name="Rectangle 113"/>
            <p:cNvSpPr>
              <a:spLocks noChangeArrowheads="1"/>
            </p:cNvSpPr>
            <p:nvPr/>
          </p:nvSpPr>
          <p:spPr>
            <a:xfrm>
              <a:off x="5046662" y="3738563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17" name="Rectangle 114"/>
            <p:cNvSpPr>
              <a:spLocks noChangeArrowheads="1"/>
            </p:cNvSpPr>
            <p:nvPr/>
          </p:nvSpPr>
          <p:spPr>
            <a:xfrm>
              <a:off x="6261100" y="3367088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18" name="Rectangle 115"/>
            <p:cNvSpPr>
              <a:spLocks noChangeArrowheads="1"/>
            </p:cNvSpPr>
            <p:nvPr/>
          </p:nvSpPr>
          <p:spPr>
            <a:xfrm>
              <a:off x="6261100" y="3409950"/>
              <a:ext cx="4175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19" name="Rectangle 116"/>
            <p:cNvSpPr>
              <a:spLocks noChangeArrowheads="1"/>
            </p:cNvSpPr>
            <p:nvPr/>
          </p:nvSpPr>
          <p:spPr>
            <a:xfrm>
              <a:off x="6261100" y="3451225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20" name="Rectangle 117"/>
            <p:cNvSpPr>
              <a:spLocks noChangeArrowheads="1"/>
            </p:cNvSpPr>
            <p:nvPr/>
          </p:nvSpPr>
          <p:spPr>
            <a:xfrm>
              <a:off x="6261100" y="3492500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21" name="Rectangle 118"/>
            <p:cNvSpPr>
              <a:spLocks noChangeArrowheads="1"/>
            </p:cNvSpPr>
            <p:nvPr/>
          </p:nvSpPr>
          <p:spPr>
            <a:xfrm>
              <a:off x="6261100" y="3535363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22" name="Rectangle 119"/>
            <p:cNvSpPr>
              <a:spLocks noChangeArrowheads="1"/>
            </p:cNvSpPr>
            <p:nvPr/>
          </p:nvSpPr>
          <p:spPr>
            <a:xfrm>
              <a:off x="6261100" y="3578225"/>
              <a:ext cx="4175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23" name="Rectangle 120"/>
            <p:cNvSpPr>
              <a:spLocks noChangeArrowheads="1"/>
            </p:cNvSpPr>
            <p:nvPr/>
          </p:nvSpPr>
          <p:spPr>
            <a:xfrm>
              <a:off x="6261100" y="3619500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24" name="Rectangle 121"/>
            <p:cNvSpPr>
              <a:spLocks noChangeArrowheads="1"/>
            </p:cNvSpPr>
            <p:nvPr/>
          </p:nvSpPr>
          <p:spPr>
            <a:xfrm>
              <a:off x="6261100" y="3662363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25" name="Rectangle 122"/>
            <p:cNvSpPr>
              <a:spLocks noChangeArrowheads="1"/>
            </p:cNvSpPr>
            <p:nvPr/>
          </p:nvSpPr>
          <p:spPr>
            <a:xfrm>
              <a:off x="6261100" y="3703638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26" name="Rectangle 123"/>
            <p:cNvSpPr>
              <a:spLocks noChangeArrowheads="1"/>
            </p:cNvSpPr>
            <p:nvPr/>
          </p:nvSpPr>
          <p:spPr>
            <a:xfrm>
              <a:off x="6261100" y="3746500"/>
              <a:ext cx="4175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27" name="Rectangle 124"/>
            <p:cNvSpPr>
              <a:spLocks noChangeArrowheads="1"/>
            </p:cNvSpPr>
            <p:nvPr/>
          </p:nvSpPr>
          <p:spPr>
            <a:xfrm>
              <a:off x="6862762" y="3367088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28" name="Rectangle 125"/>
            <p:cNvSpPr>
              <a:spLocks noChangeArrowheads="1"/>
            </p:cNvSpPr>
            <p:nvPr/>
          </p:nvSpPr>
          <p:spPr>
            <a:xfrm>
              <a:off x="6862762" y="3335338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29" name="Rectangle 126"/>
            <p:cNvSpPr>
              <a:spLocks noChangeArrowheads="1"/>
            </p:cNvSpPr>
            <p:nvPr/>
          </p:nvSpPr>
          <p:spPr>
            <a:xfrm>
              <a:off x="6862762" y="3398838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30" name="Rectangle 127"/>
            <p:cNvSpPr>
              <a:spLocks noChangeArrowheads="1"/>
            </p:cNvSpPr>
            <p:nvPr/>
          </p:nvSpPr>
          <p:spPr>
            <a:xfrm>
              <a:off x="6862762" y="3432175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31" name="Rectangle 128"/>
            <p:cNvSpPr>
              <a:spLocks noChangeArrowheads="1"/>
            </p:cNvSpPr>
            <p:nvPr/>
          </p:nvSpPr>
          <p:spPr>
            <a:xfrm>
              <a:off x="6862762" y="3465513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32" name="Rectangle 129"/>
            <p:cNvSpPr>
              <a:spLocks noChangeArrowheads="1"/>
            </p:cNvSpPr>
            <p:nvPr/>
          </p:nvSpPr>
          <p:spPr>
            <a:xfrm>
              <a:off x="6862762" y="3497263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33" name="Rectangle 130"/>
            <p:cNvSpPr>
              <a:spLocks noChangeArrowheads="1"/>
            </p:cNvSpPr>
            <p:nvPr/>
          </p:nvSpPr>
          <p:spPr>
            <a:xfrm>
              <a:off x="6862762" y="3529013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34" name="Rectangle 131"/>
            <p:cNvSpPr>
              <a:spLocks noChangeArrowheads="1"/>
            </p:cNvSpPr>
            <p:nvPr/>
          </p:nvSpPr>
          <p:spPr>
            <a:xfrm>
              <a:off x="6862762" y="3562350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35" name="Rectangle 132"/>
            <p:cNvSpPr>
              <a:spLocks noChangeArrowheads="1"/>
            </p:cNvSpPr>
            <p:nvPr/>
          </p:nvSpPr>
          <p:spPr>
            <a:xfrm>
              <a:off x="6862762" y="3595688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36" name="Rectangle 133"/>
            <p:cNvSpPr>
              <a:spLocks noChangeArrowheads="1"/>
            </p:cNvSpPr>
            <p:nvPr/>
          </p:nvSpPr>
          <p:spPr>
            <a:xfrm>
              <a:off x="6862762" y="3627438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37" name="Rectangle 134"/>
            <p:cNvSpPr>
              <a:spLocks noChangeArrowheads="1"/>
            </p:cNvSpPr>
            <p:nvPr/>
          </p:nvSpPr>
          <p:spPr>
            <a:xfrm>
              <a:off x="6862762" y="3660775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38" name="Rectangle 135"/>
            <p:cNvSpPr>
              <a:spLocks noChangeArrowheads="1"/>
            </p:cNvSpPr>
            <p:nvPr/>
          </p:nvSpPr>
          <p:spPr>
            <a:xfrm>
              <a:off x="6862762" y="3692525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39" name="Rectangle 136"/>
            <p:cNvSpPr>
              <a:spLocks noChangeArrowheads="1"/>
            </p:cNvSpPr>
            <p:nvPr/>
          </p:nvSpPr>
          <p:spPr>
            <a:xfrm>
              <a:off x="6862762" y="3725863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44" name="Freeform 141"/>
            <p:cNvSpPr/>
            <p:nvPr/>
          </p:nvSpPr>
          <p:spPr>
            <a:xfrm>
              <a:off x="4098925" y="742950"/>
              <a:ext cx="820738" cy="820737"/>
            </a:xfrm>
            <a:custGeom>
              <a:avLst/>
              <a:gdLst>
                <a:gd name="T0" fmla="*/ 815 w 1551"/>
                <a:gd name="T1" fmla="*/ 1 h 1550"/>
                <a:gd name="T2" fmla="*/ 969 w 1551"/>
                <a:gd name="T3" fmla="*/ 24 h 1550"/>
                <a:gd name="T4" fmla="*/ 1111 w 1551"/>
                <a:gd name="T5" fmla="*/ 76 h 1550"/>
                <a:gd name="T6" fmla="*/ 1238 w 1551"/>
                <a:gd name="T7" fmla="*/ 154 h 1550"/>
                <a:gd name="T8" fmla="*/ 1349 w 1551"/>
                <a:gd name="T9" fmla="*/ 253 h 1550"/>
                <a:gd name="T10" fmla="*/ 1438 w 1551"/>
                <a:gd name="T11" fmla="*/ 372 h 1550"/>
                <a:gd name="T12" fmla="*/ 1503 w 1551"/>
                <a:gd name="T13" fmla="*/ 508 h 1550"/>
                <a:gd name="T14" fmla="*/ 1542 w 1551"/>
                <a:gd name="T15" fmla="*/ 656 h 1550"/>
                <a:gd name="T16" fmla="*/ 1551 w 1551"/>
                <a:gd name="T17" fmla="*/ 774 h 1550"/>
                <a:gd name="T18" fmla="*/ 1542 w 1551"/>
                <a:gd name="T19" fmla="*/ 892 h 1550"/>
                <a:gd name="T20" fmla="*/ 1503 w 1551"/>
                <a:gd name="T21" fmla="*/ 1042 h 1550"/>
                <a:gd name="T22" fmla="*/ 1438 w 1551"/>
                <a:gd name="T23" fmla="*/ 1177 h 1550"/>
                <a:gd name="T24" fmla="*/ 1349 w 1551"/>
                <a:gd name="T25" fmla="*/ 1295 h 1550"/>
                <a:gd name="T26" fmla="*/ 1238 w 1551"/>
                <a:gd name="T27" fmla="*/ 1396 h 1550"/>
                <a:gd name="T28" fmla="*/ 1111 w 1551"/>
                <a:gd name="T29" fmla="*/ 1474 h 1550"/>
                <a:gd name="T30" fmla="*/ 969 w 1551"/>
                <a:gd name="T31" fmla="*/ 1526 h 1550"/>
                <a:gd name="T32" fmla="*/ 815 w 1551"/>
                <a:gd name="T33" fmla="*/ 1549 h 1550"/>
                <a:gd name="T34" fmla="*/ 736 w 1551"/>
                <a:gd name="T35" fmla="*/ 1549 h 1550"/>
                <a:gd name="T36" fmla="*/ 582 w 1551"/>
                <a:gd name="T37" fmla="*/ 1526 h 1550"/>
                <a:gd name="T38" fmla="*/ 439 w 1551"/>
                <a:gd name="T39" fmla="*/ 1474 h 1550"/>
                <a:gd name="T40" fmla="*/ 311 w 1551"/>
                <a:gd name="T41" fmla="*/ 1396 h 1550"/>
                <a:gd name="T42" fmla="*/ 201 w 1551"/>
                <a:gd name="T43" fmla="*/ 1295 h 1550"/>
                <a:gd name="T44" fmla="*/ 112 w 1551"/>
                <a:gd name="T45" fmla="*/ 1177 h 1550"/>
                <a:gd name="T46" fmla="*/ 47 w 1551"/>
                <a:gd name="T47" fmla="*/ 1042 h 1550"/>
                <a:gd name="T48" fmla="*/ 8 w 1551"/>
                <a:gd name="T49" fmla="*/ 892 h 1550"/>
                <a:gd name="T50" fmla="*/ 0 w 1551"/>
                <a:gd name="T51" fmla="*/ 774 h 1550"/>
                <a:gd name="T52" fmla="*/ 8 w 1551"/>
                <a:gd name="T53" fmla="*/ 656 h 1550"/>
                <a:gd name="T54" fmla="*/ 47 w 1551"/>
                <a:gd name="T55" fmla="*/ 508 h 1550"/>
                <a:gd name="T56" fmla="*/ 112 w 1551"/>
                <a:gd name="T57" fmla="*/ 372 h 1550"/>
                <a:gd name="T58" fmla="*/ 201 w 1551"/>
                <a:gd name="T59" fmla="*/ 253 h 1550"/>
                <a:gd name="T60" fmla="*/ 311 w 1551"/>
                <a:gd name="T61" fmla="*/ 154 h 1550"/>
                <a:gd name="T62" fmla="*/ 439 w 1551"/>
                <a:gd name="T63" fmla="*/ 76 h 1550"/>
                <a:gd name="T64" fmla="*/ 582 w 1551"/>
                <a:gd name="T65" fmla="*/ 24 h 1550"/>
                <a:gd name="T66" fmla="*/ 736 w 1551"/>
                <a:gd name="T67" fmla="*/ 1 h 1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51" h="1550">
                  <a:moveTo>
                    <a:pt x="774" y="0"/>
                  </a:moveTo>
                  <a:lnTo>
                    <a:pt x="815" y="1"/>
                  </a:lnTo>
                  <a:lnTo>
                    <a:pt x="893" y="8"/>
                  </a:lnTo>
                  <a:lnTo>
                    <a:pt x="969" y="24"/>
                  </a:lnTo>
                  <a:lnTo>
                    <a:pt x="1041" y="47"/>
                  </a:lnTo>
                  <a:lnTo>
                    <a:pt x="1111" y="76"/>
                  </a:lnTo>
                  <a:lnTo>
                    <a:pt x="1178" y="112"/>
                  </a:lnTo>
                  <a:lnTo>
                    <a:pt x="1238" y="154"/>
                  </a:lnTo>
                  <a:lnTo>
                    <a:pt x="1296" y="201"/>
                  </a:lnTo>
                  <a:lnTo>
                    <a:pt x="1349" y="253"/>
                  </a:lnTo>
                  <a:lnTo>
                    <a:pt x="1396" y="311"/>
                  </a:lnTo>
                  <a:lnTo>
                    <a:pt x="1438" y="372"/>
                  </a:lnTo>
                  <a:lnTo>
                    <a:pt x="1474" y="439"/>
                  </a:lnTo>
                  <a:lnTo>
                    <a:pt x="1503" y="508"/>
                  </a:lnTo>
                  <a:lnTo>
                    <a:pt x="1526" y="581"/>
                  </a:lnTo>
                  <a:lnTo>
                    <a:pt x="1542" y="656"/>
                  </a:lnTo>
                  <a:lnTo>
                    <a:pt x="1549" y="735"/>
                  </a:lnTo>
                  <a:lnTo>
                    <a:pt x="1551" y="774"/>
                  </a:lnTo>
                  <a:lnTo>
                    <a:pt x="1549" y="814"/>
                  </a:lnTo>
                  <a:lnTo>
                    <a:pt x="1542" y="892"/>
                  </a:lnTo>
                  <a:lnTo>
                    <a:pt x="1526" y="969"/>
                  </a:lnTo>
                  <a:lnTo>
                    <a:pt x="1503" y="1042"/>
                  </a:lnTo>
                  <a:lnTo>
                    <a:pt x="1474" y="1111"/>
                  </a:lnTo>
                  <a:lnTo>
                    <a:pt x="1438" y="1177"/>
                  </a:lnTo>
                  <a:lnTo>
                    <a:pt x="1396" y="1239"/>
                  </a:lnTo>
                  <a:lnTo>
                    <a:pt x="1349" y="1295"/>
                  </a:lnTo>
                  <a:lnTo>
                    <a:pt x="1296" y="1349"/>
                  </a:lnTo>
                  <a:lnTo>
                    <a:pt x="1238" y="1396"/>
                  </a:lnTo>
                  <a:lnTo>
                    <a:pt x="1178" y="1438"/>
                  </a:lnTo>
                  <a:lnTo>
                    <a:pt x="1111" y="1474"/>
                  </a:lnTo>
                  <a:lnTo>
                    <a:pt x="1041" y="1503"/>
                  </a:lnTo>
                  <a:lnTo>
                    <a:pt x="969" y="1526"/>
                  </a:lnTo>
                  <a:lnTo>
                    <a:pt x="893" y="1542"/>
                  </a:lnTo>
                  <a:lnTo>
                    <a:pt x="815" y="1549"/>
                  </a:lnTo>
                  <a:lnTo>
                    <a:pt x="774" y="1550"/>
                  </a:lnTo>
                  <a:lnTo>
                    <a:pt x="736" y="1549"/>
                  </a:lnTo>
                  <a:lnTo>
                    <a:pt x="656" y="1542"/>
                  </a:lnTo>
                  <a:lnTo>
                    <a:pt x="582" y="1526"/>
                  </a:lnTo>
                  <a:lnTo>
                    <a:pt x="508" y="1503"/>
                  </a:lnTo>
                  <a:lnTo>
                    <a:pt x="439" y="1474"/>
                  </a:lnTo>
                  <a:lnTo>
                    <a:pt x="373" y="1438"/>
                  </a:lnTo>
                  <a:lnTo>
                    <a:pt x="311" y="1396"/>
                  </a:lnTo>
                  <a:lnTo>
                    <a:pt x="253" y="1349"/>
                  </a:lnTo>
                  <a:lnTo>
                    <a:pt x="201" y="1295"/>
                  </a:lnTo>
                  <a:lnTo>
                    <a:pt x="154" y="1239"/>
                  </a:lnTo>
                  <a:lnTo>
                    <a:pt x="112" y="1177"/>
                  </a:lnTo>
                  <a:lnTo>
                    <a:pt x="76" y="1111"/>
                  </a:lnTo>
                  <a:lnTo>
                    <a:pt x="47" y="1042"/>
                  </a:lnTo>
                  <a:lnTo>
                    <a:pt x="24" y="969"/>
                  </a:lnTo>
                  <a:lnTo>
                    <a:pt x="8" y="892"/>
                  </a:lnTo>
                  <a:lnTo>
                    <a:pt x="1" y="814"/>
                  </a:lnTo>
                  <a:lnTo>
                    <a:pt x="0" y="774"/>
                  </a:lnTo>
                  <a:lnTo>
                    <a:pt x="1" y="735"/>
                  </a:lnTo>
                  <a:lnTo>
                    <a:pt x="8" y="656"/>
                  </a:lnTo>
                  <a:lnTo>
                    <a:pt x="24" y="581"/>
                  </a:lnTo>
                  <a:lnTo>
                    <a:pt x="47" y="508"/>
                  </a:lnTo>
                  <a:lnTo>
                    <a:pt x="76" y="439"/>
                  </a:lnTo>
                  <a:lnTo>
                    <a:pt x="112" y="372"/>
                  </a:lnTo>
                  <a:lnTo>
                    <a:pt x="154" y="311"/>
                  </a:lnTo>
                  <a:lnTo>
                    <a:pt x="201" y="253"/>
                  </a:lnTo>
                  <a:lnTo>
                    <a:pt x="253" y="201"/>
                  </a:lnTo>
                  <a:lnTo>
                    <a:pt x="311" y="154"/>
                  </a:lnTo>
                  <a:lnTo>
                    <a:pt x="373" y="112"/>
                  </a:lnTo>
                  <a:lnTo>
                    <a:pt x="439" y="76"/>
                  </a:lnTo>
                  <a:lnTo>
                    <a:pt x="508" y="47"/>
                  </a:lnTo>
                  <a:lnTo>
                    <a:pt x="582" y="24"/>
                  </a:lnTo>
                  <a:lnTo>
                    <a:pt x="656" y="8"/>
                  </a:lnTo>
                  <a:lnTo>
                    <a:pt x="736" y="1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45" name="Freeform 142"/>
            <p:cNvSpPr>
              <a:spLocks noEditPoints="1"/>
            </p:cNvSpPr>
            <p:nvPr/>
          </p:nvSpPr>
          <p:spPr>
            <a:xfrm>
              <a:off x="2212975" y="357188"/>
              <a:ext cx="4121150" cy="1390650"/>
            </a:xfrm>
            <a:custGeom>
              <a:avLst/>
              <a:gdLst>
                <a:gd name="T0" fmla="*/ 6280 w 7788"/>
                <a:gd name="T1" fmla="*/ 1866 h 2627"/>
                <a:gd name="T2" fmla="*/ 6280 w 7788"/>
                <a:gd name="T3" fmla="*/ 1933 h 2627"/>
                <a:gd name="T4" fmla="*/ 6217 w 7788"/>
                <a:gd name="T5" fmla="*/ 1959 h 2627"/>
                <a:gd name="T6" fmla="*/ 6168 w 7788"/>
                <a:gd name="T7" fmla="*/ 1900 h 2627"/>
                <a:gd name="T8" fmla="*/ 6217 w 7788"/>
                <a:gd name="T9" fmla="*/ 1841 h 2627"/>
                <a:gd name="T10" fmla="*/ 6805 w 7788"/>
                <a:gd name="T11" fmla="*/ 2446 h 2627"/>
                <a:gd name="T12" fmla="*/ 6830 w 7788"/>
                <a:gd name="T13" fmla="*/ 2508 h 2627"/>
                <a:gd name="T14" fmla="*/ 6770 w 7788"/>
                <a:gd name="T15" fmla="*/ 2555 h 2627"/>
                <a:gd name="T16" fmla="*/ 6708 w 7788"/>
                <a:gd name="T17" fmla="*/ 2508 h 2627"/>
                <a:gd name="T18" fmla="*/ 6735 w 7788"/>
                <a:gd name="T19" fmla="*/ 2446 h 2627"/>
                <a:gd name="T20" fmla="*/ 6898 w 7788"/>
                <a:gd name="T21" fmla="*/ 1638 h 2627"/>
                <a:gd name="T22" fmla="*/ 6947 w 7788"/>
                <a:gd name="T23" fmla="*/ 1697 h 2627"/>
                <a:gd name="T24" fmla="*/ 6898 w 7788"/>
                <a:gd name="T25" fmla="*/ 1756 h 2627"/>
                <a:gd name="T26" fmla="*/ 6833 w 7788"/>
                <a:gd name="T27" fmla="*/ 1730 h 2627"/>
                <a:gd name="T28" fmla="*/ 6833 w 7788"/>
                <a:gd name="T29" fmla="*/ 1663 h 2627"/>
                <a:gd name="T30" fmla="*/ 7002 w 7788"/>
                <a:gd name="T31" fmla="*/ 839 h 2627"/>
                <a:gd name="T32" fmla="*/ 7062 w 7788"/>
                <a:gd name="T33" fmla="*/ 886 h 2627"/>
                <a:gd name="T34" fmla="*/ 7036 w 7788"/>
                <a:gd name="T35" fmla="*/ 948 h 2627"/>
                <a:gd name="T36" fmla="*/ 6967 w 7788"/>
                <a:gd name="T37" fmla="*/ 948 h 2627"/>
                <a:gd name="T38" fmla="*/ 6940 w 7788"/>
                <a:gd name="T39" fmla="*/ 886 h 2627"/>
                <a:gd name="T40" fmla="*/ 7002 w 7788"/>
                <a:gd name="T41" fmla="*/ 839 h 2627"/>
                <a:gd name="T42" fmla="*/ 7776 w 7788"/>
                <a:gd name="T43" fmla="*/ 1605 h 2627"/>
                <a:gd name="T44" fmla="*/ 7776 w 7788"/>
                <a:gd name="T45" fmla="*/ 1673 h 2627"/>
                <a:gd name="T46" fmla="*/ 7713 w 7788"/>
                <a:gd name="T47" fmla="*/ 1699 h 2627"/>
                <a:gd name="T48" fmla="*/ 7664 w 7788"/>
                <a:gd name="T49" fmla="*/ 1640 h 2627"/>
                <a:gd name="T50" fmla="*/ 7713 w 7788"/>
                <a:gd name="T51" fmla="*/ 1580 h 2627"/>
                <a:gd name="T52" fmla="*/ 7471 w 7788"/>
                <a:gd name="T53" fmla="*/ 2370 h 2627"/>
                <a:gd name="T54" fmla="*/ 7497 w 7788"/>
                <a:gd name="T55" fmla="*/ 2431 h 2627"/>
                <a:gd name="T56" fmla="*/ 7437 w 7788"/>
                <a:gd name="T57" fmla="*/ 2479 h 2627"/>
                <a:gd name="T58" fmla="*/ 7375 w 7788"/>
                <a:gd name="T59" fmla="*/ 2431 h 2627"/>
                <a:gd name="T60" fmla="*/ 7401 w 7788"/>
                <a:gd name="T61" fmla="*/ 2370 h 2627"/>
                <a:gd name="T62" fmla="*/ 4260 w 7788"/>
                <a:gd name="T63" fmla="*/ 1 h 2627"/>
                <a:gd name="T64" fmla="*/ 4309 w 7788"/>
                <a:gd name="T65" fmla="*/ 60 h 2627"/>
                <a:gd name="T66" fmla="*/ 4260 w 7788"/>
                <a:gd name="T67" fmla="*/ 119 h 2627"/>
                <a:gd name="T68" fmla="*/ 4197 w 7788"/>
                <a:gd name="T69" fmla="*/ 93 h 2627"/>
                <a:gd name="T70" fmla="*/ 4197 w 7788"/>
                <a:gd name="T71" fmla="*/ 25 h 2627"/>
                <a:gd name="T72" fmla="*/ 62 w 7788"/>
                <a:gd name="T73" fmla="*/ 1987 h 2627"/>
                <a:gd name="T74" fmla="*/ 122 w 7788"/>
                <a:gd name="T75" fmla="*/ 2034 h 2627"/>
                <a:gd name="T76" fmla="*/ 96 w 7788"/>
                <a:gd name="T77" fmla="*/ 2096 h 2627"/>
                <a:gd name="T78" fmla="*/ 27 w 7788"/>
                <a:gd name="T79" fmla="*/ 2096 h 2627"/>
                <a:gd name="T80" fmla="*/ 1 w 7788"/>
                <a:gd name="T81" fmla="*/ 2034 h 2627"/>
                <a:gd name="T82" fmla="*/ 62 w 7788"/>
                <a:gd name="T83" fmla="*/ 1987 h 2627"/>
                <a:gd name="T84" fmla="*/ 1297 w 7788"/>
                <a:gd name="T85" fmla="*/ 1559 h 2627"/>
                <a:gd name="T86" fmla="*/ 1297 w 7788"/>
                <a:gd name="T87" fmla="*/ 1625 h 2627"/>
                <a:gd name="T88" fmla="*/ 1234 w 7788"/>
                <a:gd name="T89" fmla="*/ 1651 h 2627"/>
                <a:gd name="T90" fmla="*/ 1183 w 7788"/>
                <a:gd name="T91" fmla="*/ 1592 h 2627"/>
                <a:gd name="T92" fmla="*/ 1234 w 7788"/>
                <a:gd name="T93" fmla="*/ 1533 h 2627"/>
                <a:gd name="T94" fmla="*/ 864 w 7788"/>
                <a:gd name="T95" fmla="*/ 2518 h 2627"/>
                <a:gd name="T96" fmla="*/ 890 w 7788"/>
                <a:gd name="T97" fmla="*/ 2580 h 2627"/>
                <a:gd name="T98" fmla="*/ 829 w 7788"/>
                <a:gd name="T99" fmla="*/ 2627 h 2627"/>
                <a:gd name="T100" fmla="*/ 769 w 7788"/>
                <a:gd name="T101" fmla="*/ 2580 h 2627"/>
                <a:gd name="T102" fmla="*/ 795 w 7788"/>
                <a:gd name="T103" fmla="*/ 2518 h 2627"/>
                <a:gd name="T104" fmla="*/ 2131 w 7788"/>
                <a:gd name="T105" fmla="*/ 669 h 2627"/>
                <a:gd name="T106" fmla="*/ 2180 w 7788"/>
                <a:gd name="T107" fmla="*/ 728 h 2627"/>
                <a:gd name="T108" fmla="*/ 2131 w 7788"/>
                <a:gd name="T109" fmla="*/ 787 h 2627"/>
                <a:gd name="T110" fmla="*/ 2067 w 7788"/>
                <a:gd name="T111" fmla="*/ 761 h 2627"/>
                <a:gd name="T112" fmla="*/ 2067 w 7788"/>
                <a:gd name="T113" fmla="*/ 694 h 2627"/>
                <a:gd name="T114" fmla="*/ 5943 w 7788"/>
                <a:gd name="T115" fmla="*/ 1029 h 2627"/>
                <a:gd name="T116" fmla="*/ 6004 w 7788"/>
                <a:gd name="T117" fmla="*/ 1077 h 2627"/>
                <a:gd name="T118" fmla="*/ 5978 w 7788"/>
                <a:gd name="T119" fmla="*/ 1138 h 2627"/>
                <a:gd name="T120" fmla="*/ 5909 w 7788"/>
                <a:gd name="T121" fmla="*/ 1138 h 2627"/>
                <a:gd name="T122" fmla="*/ 5883 w 7788"/>
                <a:gd name="T123" fmla="*/ 1077 h 2627"/>
                <a:gd name="T124" fmla="*/ 5943 w 7788"/>
                <a:gd name="T125" fmla="*/ 1029 h 2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788" h="2627">
                  <a:moveTo>
                    <a:pt x="6230" y="1840"/>
                  </a:moveTo>
                  <a:lnTo>
                    <a:pt x="6243" y="1841"/>
                  </a:lnTo>
                  <a:lnTo>
                    <a:pt x="6265" y="1850"/>
                  </a:lnTo>
                  <a:lnTo>
                    <a:pt x="6280" y="1866"/>
                  </a:lnTo>
                  <a:lnTo>
                    <a:pt x="6291" y="1887"/>
                  </a:lnTo>
                  <a:lnTo>
                    <a:pt x="6292" y="1900"/>
                  </a:lnTo>
                  <a:lnTo>
                    <a:pt x="6291" y="1912"/>
                  </a:lnTo>
                  <a:lnTo>
                    <a:pt x="6280" y="1933"/>
                  </a:lnTo>
                  <a:lnTo>
                    <a:pt x="6265" y="1949"/>
                  </a:lnTo>
                  <a:lnTo>
                    <a:pt x="6243" y="1959"/>
                  </a:lnTo>
                  <a:lnTo>
                    <a:pt x="6230" y="1959"/>
                  </a:lnTo>
                  <a:lnTo>
                    <a:pt x="6217" y="1959"/>
                  </a:lnTo>
                  <a:lnTo>
                    <a:pt x="6195" y="1949"/>
                  </a:lnTo>
                  <a:lnTo>
                    <a:pt x="6178" y="1933"/>
                  </a:lnTo>
                  <a:lnTo>
                    <a:pt x="6170" y="1912"/>
                  </a:lnTo>
                  <a:lnTo>
                    <a:pt x="6168" y="1900"/>
                  </a:lnTo>
                  <a:lnTo>
                    <a:pt x="6170" y="1887"/>
                  </a:lnTo>
                  <a:lnTo>
                    <a:pt x="6178" y="1866"/>
                  </a:lnTo>
                  <a:lnTo>
                    <a:pt x="6195" y="1850"/>
                  </a:lnTo>
                  <a:lnTo>
                    <a:pt x="6217" y="1841"/>
                  </a:lnTo>
                  <a:lnTo>
                    <a:pt x="6230" y="1840"/>
                  </a:lnTo>
                  <a:close/>
                  <a:moveTo>
                    <a:pt x="6770" y="2436"/>
                  </a:moveTo>
                  <a:lnTo>
                    <a:pt x="6781" y="2437"/>
                  </a:lnTo>
                  <a:lnTo>
                    <a:pt x="6805" y="2446"/>
                  </a:lnTo>
                  <a:lnTo>
                    <a:pt x="6820" y="2462"/>
                  </a:lnTo>
                  <a:lnTo>
                    <a:pt x="6830" y="2483"/>
                  </a:lnTo>
                  <a:lnTo>
                    <a:pt x="6830" y="2496"/>
                  </a:lnTo>
                  <a:lnTo>
                    <a:pt x="6830" y="2508"/>
                  </a:lnTo>
                  <a:lnTo>
                    <a:pt x="6820" y="2529"/>
                  </a:lnTo>
                  <a:lnTo>
                    <a:pt x="6805" y="2545"/>
                  </a:lnTo>
                  <a:lnTo>
                    <a:pt x="6781" y="2555"/>
                  </a:lnTo>
                  <a:lnTo>
                    <a:pt x="6770" y="2555"/>
                  </a:lnTo>
                  <a:lnTo>
                    <a:pt x="6757" y="2555"/>
                  </a:lnTo>
                  <a:lnTo>
                    <a:pt x="6735" y="2545"/>
                  </a:lnTo>
                  <a:lnTo>
                    <a:pt x="6718" y="2529"/>
                  </a:lnTo>
                  <a:lnTo>
                    <a:pt x="6708" y="2508"/>
                  </a:lnTo>
                  <a:lnTo>
                    <a:pt x="6708" y="2496"/>
                  </a:lnTo>
                  <a:lnTo>
                    <a:pt x="6708" y="2483"/>
                  </a:lnTo>
                  <a:lnTo>
                    <a:pt x="6718" y="2462"/>
                  </a:lnTo>
                  <a:lnTo>
                    <a:pt x="6735" y="2446"/>
                  </a:lnTo>
                  <a:lnTo>
                    <a:pt x="6757" y="2437"/>
                  </a:lnTo>
                  <a:lnTo>
                    <a:pt x="6770" y="2436"/>
                  </a:lnTo>
                  <a:close/>
                  <a:moveTo>
                    <a:pt x="6885" y="1637"/>
                  </a:moveTo>
                  <a:lnTo>
                    <a:pt x="6898" y="1638"/>
                  </a:lnTo>
                  <a:lnTo>
                    <a:pt x="6920" y="1647"/>
                  </a:lnTo>
                  <a:lnTo>
                    <a:pt x="6937" y="1663"/>
                  </a:lnTo>
                  <a:lnTo>
                    <a:pt x="6946" y="1684"/>
                  </a:lnTo>
                  <a:lnTo>
                    <a:pt x="6947" y="1697"/>
                  </a:lnTo>
                  <a:lnTo>
                    <a:pt x="6946" y="1709"/>
                  </a:lnTo>
                  <a:lnTo>
                    <a:pt x="6937" y="1730"/>
                  </a:lnTo>
                  <a:lnTo>
                    <a:pt x="6920" y="1746"/>
                  </a:lnTo>
                  <a:lnTo>
                    <a:pt x="6898" y="1756"/>
                  </a:lnTo>
                  <a:lnTo>
                    <a:pt x="6885" y="1756"/>
                  </a:lnTo>
                  <a:lnTo>
                    <a:pt x="6872" y="1756"/>
                  </a:lnTo>
                  <a:lnTo>
                    <a:pt x="6851" y="1746"/>
                  </a:lnTo>
                  <a:lnTo>
                    <a:pt x="6833" y="1730"/>
                  </a:lnTo>
                  <a:lnTo>
                    <a:pt x="6825" y="1709"/>
                  </a:lnTo>
                  <a:lnTo>
                    <a:pt x="6823" y="1697"/>
                  </a:lnTo>
                  <a:lnTo>
                    <a:pt x="6825" y="1684"/>
                  </a:lnTo>
                  <a:lnTo>
                    <a:pt x="6833" y="1663"/>
                  </a:lnTo>
                  <a:lnTo>
                    <a:pt x="6851" y="1647"/>
                  </a:lnTo>
                  <a:lnTo>
                    <a:pt x="6872" y="1638"/>
                  </a:lnTo>
                  <a:lnTo>
                    <a:pt x="6885" y="1637"/>
                  </a:lnTo>
                  <a:close/>
                  <a:moveTo>
                    <a:pt x="7002" y="839"/>
                  </a:moveTo>
                  <a:lnTo>
                    <a:pt x="7013" y="839"/>
                  </a:lnTo>
                  <a:lnTo>
                    <a:pt x="7036" y="848"/>
                  </a:lnTo>
                  <a:lnTo>
                    <a:pt x="7052" y="865"/>
                  </a:lnTo>
                  <a:lnTo>
                    <a:pt x="7062" y="886"/>
                  </a:lnTo>
                  <a:lnTo>
                    <a:pt x="7062" y="898"/>
                  </a:lnTo>
                  <a:lnTo>
                    <a:pt x="7062" y="911"/>
                  </a:lnTo>
                  <a:lnTo>
                    <a:pt x="7052" y="931"/>
                  </a:lnTo>
                  <a:lnTo>
                    <a:pt x="7036" y="948"/>
                  </a:lnTo>
                  <a:lnTo>
                    <a:pt x="7013" y="957"/>
                  </a:lnTo>
                  <a:lnTo>
                    <a:pt x="7002" y="958"/>
                  </a:lnTo>
                  <a:lnTo>
                    <a:pt x="6989" y="957"/>
                  </a:lnTo>
                  <a:lnTo>
                    <a:pt x="6967" y="948"/>
                  </a:lnTo>
                  <a:lnTo>
                    <a:pt x="6950" y="931"/>
                  </a:lnTo>
                  <a:lnTo>
                    <a:pt x="6940" y="911"/>
                  </a:lnTo>
                  <a:lnTo>
                    <a:pt x="6940" y="898"/>
                  </a:lnTo>
                  <a:lnTo>
                    <a:pt x="6940" y="886"/>
                  </a:lnTo>
                  <a:lnTo>
                    <a:pt x="6950" y="865"/>
                  </a:lnTo>
                  <a:lnTo>
                    <a:pt x="6967" y="848"/>
                  </a:lnTo>
                  <a:lnTo>
                    <a:pt x="6989" y="839"/>
                  </a:lnTo>
                  <a:lnTo>
                    <a:pt x="7002" y="839"/>
                  </a:lnTo>
                  <a:close/>
                  <a:moveTo>
                    <a:pt x="7726" y="1579"/>
                  </a:moveTo>
                  <a:lnTo>
                    <a:pt x="7739" y="1580"/>
                  </a:lnTo>
                  <a:lnTo>
                    <a:pt x="7761" y="1589"/>
                  </a:lnTo>
                  <a:lnTo>
                    <a:pt x="7776" y="1605"/>
                  </a:lnTo>
                  <a:lnTo>
                    <a:pt x="7787" y="1627"/>
                  </a:lnTo>
                  <a:lnTo>
                    <a:pt x="7788" y="1640"/>
                  </a:lnTo>
                  <a:lnTo>
                    <a:pt x="7787" y="1651"/>
                  </a:lnTo>
                  <a:lnTo>
                    <a:pt x="7776" y="1673"/>
                  </a:lnTo>
                  <a:lnTo>
                    <a:pt x="7761" y="1688"/>
                  </a:lnTo>
                  <a:lnTo>
                    <a:pt x="7739" y="1699"/>
                  </a:lnTo>
                  <a:lnTo>
                    <a:pt x="7726" y="1699"/>
                  </a:lnTo>
                  <a:lnTo>
                    <a:pt x="7713" y="1699"/>
                  </a:lnTo>
                  <a:lnTo>
                    <a:pt x="7691" y="1688"/>
                  </a:lnTo>
                  <a:lnTo>
                    <a:pt x="7674" y="1673"/>
                  </a:lnTo>
                  <a:lnTo>
                    <a:pt x="7666" y="1651"/>
                  </a:lnTo>
                  <a:lnTo>
                    <a:pt x="7664" y="1640"/>
                  </a:lnTo>
                  <a:lnTo>
                    <a:pt x="7666" y="1627"/>
                  </a:lnTo>
                  <a:lnTo>
                    <a:pt x="7674" y="1605"/>
                  </a:lnTo>
                  <a:lnTo>
                    <a:pt x="7691" y="1589"/>
                  </a:lnTo>
                  <a:lnTo>
                    <a:pt x="7713" y="1580"/>
                  </a:lnTo>
                  <a:lnTo>
                    <a:pt x="7726" y="1579"/>
                  </a:lnTo>
                  <a:close/>
                  <a:moveTo>
                    <a:pt x="7437" y="2359"/>
                  </a:moveTo>
                  <a:lnTo>
                    <a:pt x="7448" y="2361"/>
                  </a:lnTo>
                  <a:lnTo>
                    <a:pt x="7471" y="2370"/>
                  </a:lnTo>
                  <a:lnTo>
                    <a:pt x="7487" y="2385"/>
                  </a:lnTo>
                  <a:lnTo>
                    <a:pt x="7497" y="2407"/>
                  </a:lnTo>
                  <a:lnTo>
                    <a:pt x="7497" y="2420"/>
                  </a:lnTo>
                  <a:lnTo>
                    <a:pt x="7497" y="2431"/>
                  </a:lnTo>
                  <a:lnTo>
                    <a:pt x="7487" y="2453"/>
                  </a:lnTo>
                  <a:lnTo>
                    <a:pt x="7471" y="2469"/>
                  </a:lnTo>
                  <a:lnTo>
                    <a:pt x="7448" y="2479"/>
                  </a:lnTo>
                  <a:lnTo>
                    <a:pt x="7437" y="2479"/>
                  </a:lnTo>
                  <a:lnTo>
                    <a:pt x="7424" y="2479"/>
                  </a:lnTo>
                  <a:lnTo>
                    <a:pt x="7401" y="2469"/>
                  </a:lnTo>
                  <a:lnTo>
                    <a:pt x="7385" y="2453"/>
                  </a:lnTo>
                  <a:lnTo>
                    <a:pt x="7375" y="2431"/>
                  </a:lnTo>
                  <a:lnTo>
                    <a:pt x="7375" y="2420"/>
                  </a:lnTo>
                  <a:lnTo>
                    <a:pt x="7375" y="2407"/>
                  </a:lnTo>
                  <a:lnTo>
                    <a:pt x="7385" y="2385"/>
                  </a:lnTo>
                  <a:lnTo>
                    <a:pt x="7401" y="2370"/>
                  </a:lnTo>
                  <a:lnTo>
                    <a:pt x="7424" y="2361"/>
                  </a:lnTo>
                  <a:lnTo>
                    <a:pt x="7437" y="2359"/>
                  </a:lnTo>
                  <a:close/>
                  <a:moveTo>
                    <a:pt x="4249" y="0"/>
                  </a:moveTo>
                  <a:lnTo>
                    <a:pt x="4260" y="1"/>
                  </a:lnTo>
                  <a:lnTo>
                    <a:pt x="4283" y="10"/>
                  </a:lnTo>
                  <a:lnTo>
                    <a:pt x="4299" y="25"/>
                  </a:lnTo>
                  <a:lnTo>
                    <a:pt x="4309" y="47"/>
                  </a:lnTo>
                  <a:lnTo>
                    <a:pt x="4309" y="60"/>
                  </a:lnTo>
                  <a:lnTo>
                    <a:pt x="4309" y="72"/>
                  </a:lnTo>
                  <a:lnTo>
                    <a:pt x="4299" y="93"/>
                  </a:lnTo>
                  <a:lnTo>
                    <a:pt x="4283" y="109"/>
                  </a:lnTo>
                  <a:lnTo>
                    <a:pt x="4260" y="119"/>
                  </a:lnTo>
                  <a:lnTo>
                    <a:pt x="4249" y="119"/>
                  </a:lnTo>
                  <a:lnTo>
                    <a:pt x="4236" y="119"/>
                  </a:lnTo>
                  <a:lnTo>
                    <a:pt x="4214" y="109"/>
                  </a:lnTo>
                  <a:lnTo>
                    <a:pt x="4197" y="93"/>
                  </a:lnTo>
                  <a:lnTo>
                    <a:pt x="4188" y="72"/>
                  </a:lnTo>
                  <a:lnTo>
                    <a:pt x="4187" y="60"/>
                  </a:lnTo>
                  <a:lnTo>
                    <a:pt x="4188" y="47"/>
                  </a:lnTo>
                  <a:lnTo>
                    <a:pt x="4197" y="25"/>
                  </a:lnTo>
                  <a:lnTo>
                    <a:pt x="4214" y="10"/>
                  </a:lnTo>
                  <a:lnTo>
                    <a:pt x="4236" y="1"/>
                  </a:lnTo>
                  <a:lnTo>
                    <a:pt x="4249" y="0"/>
                  </a:lnTo>
                  <a:close/>
                  <a:moveTo>
                    <a:pt x="62" y="1987"/>
                  </a:moveTo>
                  <a:lnTo>
                    <a:pt x="75" y="1988"/>
                  </a:lnTo>
                  <a:lnTo>
                    <a:pt x="96" y="1997"/>
                  </a:lnTo>
                  <a:lnTo>
                    <a:pt x="113" y="2012"/>
                  </a:lnTo>
                  <a:lnTo>
                    <a:pt x="122" y="2034"/>
                  </a:lnTo>
                  <a:lnTo>
                    <a:pt x="124" y="2047"/>
                  </a:lnTo>
                  <a:lnTo>
                    <a:pt x="122" y="2059"/>
                  </a:lnTo>
                  <a:lnTo>
                    <a:pt x="113" y="2080"/>
                  </a:lnTo>
                  <a:lnTo>
                    <a:pt x="96" y="2096"/>
                  </a:lnTo>
                  <a:lnTo>
                    <a:pt x="75" y="2106"/>
                  </a:lnTo>
                  <a:lnTo>
                    <a:pt x="62" y="2106"/>
                  </a:lnTo>
                  <a:lnTo>
                    <a:pt x="49" y="2106"/>
                  </a:lnTo>
                  <a:lnTo>
                    <a:pt x="27" y="2096"/>
                  </a:lnTo>
                  <a:lnTo>
                    <a:pt x="10" y="2080"/>
                  </a:lnTo>
                  <a:lnTo>
                    <a:pt x="1" y="2059"/>
                  </a:lnTo>
                  <a:lnTo>
                    <a:pt x="0" y="2047"/>
                  </a:lnTo>
                  <a:lnTo>
                    <a:pt x="1" y="2034"/>
                  </a:lnTo>
                  <a:lnTo>
                    <a:pt x="10" y="2012"/>
                  </a:lnTo>
                  <a:lnTo>
                    <a:pt x="27" y="1997"/>
                  </a:lnTo>
                  <a:lnTo>
                    <a:pt x="49" y="1988"/>
                  </a:lnTo>
                  <a:lnTo>
                    <a:pt x="62" y="1987"/>
                  </a:lnTo>
                  <a:close/>
                  <a:moveTo>
                    <a:pt x="1245" y="1532"/>
                  </a:moveTo>
                  <a:lnTo>
                    <a:pt x="1258" y="1533"/>
                  </a:lnTo>
                  <a:lnTo>
                    <a:pt x="1280" y="1542"/>
                  </a:lnTo>
                  <a:lnTo>
                    <a:pt x="1297" y="1559"/>
                  </a:lnTo>
                  <a:lnTo>
                    <a:pt x="1306" y="1579"/>
                  </a:lnTo>
                  <a:lnTo>
                    <a:pt x="1307" y="1592"/>
                  </a:lnTo>
                  <a:lnTo>
                    <a:pt x="1306" y="1604"/>
                  </a:lnTo>
                  <a:lnTo>
                    <a:pt x="1297" y="1625"/>
                  </a:lnTo>
                  <a:lnTo>
                    <a:pt x="1280" y="1642"/>
                  </a:lnTo>
                  <a:lnTo>
                    <a:pt x="1258" y="1651"/>
                  </a:lnTo>
                  <a:lnTo>
                    <a:pt x="1245" y="1651"/>
                  </a:lnTo>
                  <a:lnTo>
                    <a:pt x="1234" y="1651"/>
                  </a:lnTo>
                  <a:lnTo>
                    <a:pt x="1211" y="1642"/>
                  </a:lnTo>
                  <a:lnTo>
                    <a:pt x="1195" y="1625"/>
                  </a:lnTo>
                  <a:lnTo>
                    <a:pt x="1185" y="1604"/>
                  </a:lnTo>
                  <a:lnTo>
                    <a:pt x="1183" y="1592"/>
                  </a:lnTo>
                  <a:lnTo>
                    <a:pt x="1185" y="1579"/>
                  </a:lnTo>
                  <a:lnTo>
                    <a:pt x="1195" y="1559"/>
                  </a:lnTo>
                  <a:lnTo>
                    <a:pt x="1211" y="1542"/>
                  </a:lnTo>
                  <a:lnTo>
                    <a:pt x="1234" y="1533"/>
                  </a:lnTo>
                  <a:lnTo>
                    <a:pt x="1245" y="1532"/>
                  </a:lnTo>
                  <a:close/>
                  <a:moveTo>
                    <a:pt x="829" y="2508"/>
                  </a:moveTo>
                  <a:lnTo>
                    <a:pt x="842" y="2509"/>
                  </a:lnTo>
                  <a:lnTo>
                    <a:pt x="864" y="2518"/>
                  </a:lnTo>
                  <a:lnTo>
                    <a:pt x="881" y="2535"/>
                  </a:lnTo>
                  <a:lnTo>
                    <a:pt x="890" y="2555"/>
                  </a:lnTo>
                  <a:lnTo>
                    <a:pt x="891" y="2568"/>
                  </a:lnTo>
                  <a:lnTo>
                    <a:pt x="890" y="2580"/>
                  </a:lnTo>
                  <a:lnTo>
                    <a:pt x="881" y="2601"/>
                  </a:lnTo>
                  <a:lnTo>
                    <a:pt x="864" y="2619"/>
                  </a:lnTo>
                  <a:lnTo>
                    <a:pt x="842" y="2627"/>
                  </a:lnTo>
                  <a:lnTo>
                    <a:pt x="829" y="2627"/>
                  </a:lnTo>
                  <a:lnTo>
                    <a:pt x="816" y="2627"/>
                  </a:lnTo>
                  <a:lnTo>
                    <a:pt x="795" y="2619"/>
                  </a:lnTo>
                  <a:lnTo>
                    <a:pt x="777" y="2601"/>
                  </a:lnTo>
                  <a:lnTo>
                    <a:pt x="769" y="2580"/>
                  </a:lnTo>
                  <a:lnTo>
                    <a:pt x="767" y="2568"/>
                  </a:lnTo>
                  <a:lnTo>
                    <a:pt x="769" y="2555"/>
                  </a:lnTo>
                  <a:lnTo>
                    <a:pt x="777" y="2535"/>
                  </a:lnTo>
                  <a:lnTo>
                    <a:pt x="795" y="2518"/>
                  </a:lnTo>
                  <a:lnTo>
                    <a:pt x="816" y="2509"/>
                  </a:lnTo>
                  <a:lnTo>
                    <a:pt x="829" y="2508"/>
                  </a:lnTo>
                  <a:close/>
                  <a:moveTo>
                    <a:pt x="2118" y="668"/>
                  </a:moveTo>
                  <a:lnTo>
                    <a:pt x="2131" y="669"/>
                  </a:lnTo>
                  <a:lnTo>
                    <a:pt x="2154" y="678"/>
                  </a:lnTo>
                  <a:lnTo>
                    <a:pt x="2170" y="694"/>
                  </a:lnTo>
                  <a:lnTo>
                    <a:pt x="2180" y="715"/>
                  </a:lnTo>
                  <a:lnTo>
                    <a:pt x="2180" y="728"/>
                  </a:lnTo>
                  <a:lnTo>
                    <a:pt x="2180" y="740"/>
                  </a:lnTo>
                  <a:lnTo>
                    <a:pt x="2170" y="761"/>
                  </a:lnTo>
                  <a:lnTo>
                    <a:pt x="2154" y="778"/>
                  </a:lnTo>
                  <a:lnTo>
                    <a:pt x="2131" y="787"/>
                  </a:lnTo>
                  <a:lnTo>
                    <a:pt x="2118" y="787"/>
                  </a:lnTo>
                  <a:lnTo>
                    <a:pt x="2106" y="787"/>
                  </a:lnTo>
                  <a:lnTo>
                    <a:pt x="2083" y="778"/>
                  </a:lnTo>
                  <a:lnTo>
                    <a:pt x="2067" y="761"/>
                  </a:lnTo>
                  <a:lnTo>
                    <a:pt x="2057" y="740"/>
                  </a:lnTo>
                  <a:lnTo>
                    <a:pt x="2057" y="728"/>
                  </a:lnTo>
                  <a:lnTo>
                    <a:pt x="2057" y="715"/>
                  </a:lnTo>
                  <a:lnTo>
                    <a:pt x="2067" y="694"/>
                  </a:lnTo>
                  <a:lnTo>
                    <a:pt x="2083" y="678"/>
                  </a:lnTo>
                  <a:lnTo>
                    <a:pt x="2106" y="669"/>
                  </a:lnTo>
                  <a:lnTo>
                    <a:pt x="2118" y="668"/>
                  </a:lnTo>
                  <a:close/>
                  <a:moveTo>
                    <a:pt x="5943" y="1029"/>
                  </a:moveTo>
                  <a:lnTo>
                    <a:pt x="5956" y="1029"/>
                  </a:lnTo>
                  <a:lnTo>
                    <a:pt x="5978" y="1039"/>
                  </a:lnTo>
                  <a:lnTo>
                    <a:pt x="5995" y="1055"/>
                  </a:lnTo>
                  <a:lnTo>
                    <a:pt x="6004" y="1077"/>
                  </a:lnTo>
                  <a:lnTo>
                    <a:pt x="6005" y="1088"/>
                  </a:lnTo>
                  <a:lnTo>
                    <a:pt x="6004" y="1101"/>
                  </a:lnTo>
                  <a:lnTo>
                    <a:pt x="5995" y="1123"/>
                  </a:lnTo>
                  <a:lnTo>
                    <a:pt x="5978" y="1138"/>
                  </a:lnTo>
                  <a:lnTo>
                    <a:pt x="5956" y="1147"/>
                  </a:lnTo>
                  <a:lnTo>
                    <a:pt x="5943" y="1149"/>
                  </a:lnTo>
                  <a:lnTo>
                    <a:pt x="5931" y="1147"/>
                  </a:lnTo>
                  <a:lnTo>
                    <a:pt x="5909" y="1138"/>
                  </a:lnTo>
                  <a:lnTo>
                    <a:pt x="5892" y="1123"/>
                  </a:lnTo>
                  <a:lnTo>
                    <a:pt x="5883" y="1101"/>
                  </a:lnTo>
                  <a:lnTo>
                    <a:pt x="5882" y="1088"/>
                  </a:lnTo>
                  <a:lnTo>
                    <a:pt x="5883" y="1077"/>
                  </a:lnTo>
                  <a:lnTo>
                    <a:pt x="5892" y="1055"/>
                  </a:lnTo>
                  <a:lnTo>
                    <a:pt x="5909" y="1039"/>
                  </a:lnTo>
                  <a:lnTo>
                    <a:pt x="5931" y="1029"/>
                  </a:lnTo>
                  <a:lnTo>
                    <a:pt x="5943" y="10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90" name="Rectangle 14"/>
            <p:cNvSpPr>
              <a:spLocks noChangeArrowheads="1"/>
            </p:cNvSpPr>
            <p:nvPr/>
          </p:nvSpPr>
          <p:spPr>
            <a:xfrm>
              <a:off x="9363868" y="1835149"/>
              <a:ext cx="461963" cy="1979612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91" name="Rectangle 15"/>
            <p:cNvSpPr>
              <a:spLocks noChangeArrowheads="1"/>
            </p:cNvSpPr>
            <p:nvPr/>
          </p:nvSpPr>
          <p:spPr>
            <a:xfrm>
              <a:off x="9455943" y="1665287"/>
              <a:ext cx="277813" cy="301625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92" name="Freeform 16"/>
            <p:cNvSpPr/>
            <p:nvPr/>
          </p:nvSpPr>
          <p:spPr>
            <a:xfrm>
              <a:off x="9573418" y="1273174"/>
              <a:ext cx="26988" cy="598487"/>
            </a:xfrm>
            <a:custGeom>
              <a:avLst/>
              <a:gdLst>
                <a:gd name="T0" fmla="*/ 52 w 52"/>
                <a:gd name="T1" fmla="*/ 1129 h 1129"/>
                <a:gd name="T2" fmla="*/ 26 w 52"/>
                <a:gd name="T3" fmla="*/ 1117 h 1129"/>
                <a:gd name="T4" fmla="*/ 0 w 52"/>
                <a:gd name="T5" fmla="*/ 1127 h 1129"/>
                <a:gd name="T6" fmla="*/ 18 w 52"/>
                <a:gd name="T7" fmla="*/ 364 h 1129"/>
                <a:gd name="T8" fmla="*/ 26 w 52"/>
                <a:gd name="T9" fmla="*/ 0 h 1129"/>
                <a:gd name="T10" fmla="*/ 39 w 52"/>
                <a:gd name="T11" fmla="*/ 14 h 1129"/>
                <a:gd name="T12" fmla="*/ 44 w 52"/>
                <a:gd name="T13" fmla="*/ 364 h 1129"/>
                <a:gd name="T14" fmla="*/ 52 w 52"/>
                <a:gd name="T15" fmla="*/ 1129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1129">
                  <a:moveTo>
                    <a:pt x="52" y="1129"/>
                  </a:moveTo>
                  <a:lnTo>
                    <a:pt x="26" y="1117"/>
                  </a:lnTo>
                  <a:lnTo>
                    <a:pt x="0" y="1127"/>
                  </a:lnTo>
                  <a:lnTo>
                    <a:pt x="18" y="364"/>
                  </a:lnTo>
                  <a:lnTo>
                    <a:pt x="26" y="0"/>
                  </a:lnTo>
                  <a:lnTo>
                    <a:pt x="39" y="14"/>
                  </a:lnTo>
                  <a:lnTo>
                    <a:pt x="44" y="364"/>
                  </a:lnTo>
                  <a:lnTo>
                    <a:pt x="52" y="1129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93" name="Rectangle 48"/>
            <p:cNvSpPr>
              <a:spLocks noChangeArrowheads="1"/>
            </p:cNvSpPr>
            <p:nvPr/>
          </p:nvSpPr>
          <p:spPr>
            <a:xfrm>
              <a:off x="9419430" y="2862262"/>
              <a:ext cx="503238" cy="952500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94" name="Rectangle 49"/>
            <p:cNvSpPr>
              <a:spLocks noChangeArrowheads="1"/>
            </p:cNvSpPr>
            <p:nvPr/>
          </p:nvSpPr>
          <p:spPr>
            <a:xfrm>
              <a:off x="9462293" y="2771774"/>
              <a:ext cx="106363" cy="1889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95" name="Freeform 50"/>
            <p:cNvSpPr/>
            <p:nvPr/>
          </p:nvSpPr>
          <p:spPr>
            <a:xfrm>
              <a:off x="9511505" y="2359024"/>
              <a:ext cx="15875" cy="431800"/>
            </a:xfrm>
            <a:custGeom>
              <a:avLst/>
              <a:gdLst>
                <a:gd name="T0" fmla="*/ 30 w 30"/>
                <a:gd name="T1" fmla="*/ 815 h 815"/>
                <a:gd name="T2" fmla="*/ 15 w 30"/>
                <a:gd name="T3" fmla="*/ 809 h 815"/>
                <a:gd name="T4" fmla="*/ 0 w 30"/>
                <a:gd name="T5" fmla="*/ 815 h 815"/>
                <a:gd name="T6" fmla="*/ 10 w 30"/>
                <a:gd name="T7" fmla="*/ 410 h 815"/>
                <a:gd name="T8" fmla="*/ 20 w 30"/>
                <a:gd name="T9" fmla="*/ 0 h 815"/>
                <a:gd name="T10" fmla="*/ 25 w 30"/>
                <a:gd name="T11" fmla="*/ 410 h 815"/>
                <a:gd name="T12" fmla="*/ 30 w 30"/>
                <a:gd name="T13" fmla="*/ 815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815">
                  <a:moveTo>
                    <a:pt x="30" y="815"/>
                  </a:moveTo>
                  <a:lnTo>
                    <a:pt x="15" y="809"/>
                  </a:lnTo>
                  <a:lnTo>
                    <a:pt x="0" y="815"/>
                  </a:lnTo>
                  <a:lnTo>
                    <a:pt x="10" y="410"/>
                  </a:lnTo>
                  <a:lnTo>
                    <a:pt x="20" y="0"/>
                  </a:lnTo>
                  <a:lnTo>
                    <a:pt x="25" y="410"/>
                  </a:lnTo>
                  <a:lnTo>
                    <a:pt x="30" y="815"/>
                  </a:lnTo>
                  <a:close/>
                </a:path>
              </a:pathLst>
            </a:cu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96" name="Rectangle 58"/>
            <p:cNvSpPr>
              <a:spLocks noChangeArrowheads="1"/>
            </p:cNvSpPr>
            <p:nvPr/>
          </p:nvSpPr>
          <p:spPr>
            <a:xfrm>
              <a:off x="9068593" y="3275012"/>
              <a:ext cx="555625" cy="542925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97" name="Rectangle 62"/>
            <p:cNvSpPr>
              <a:spLocks noChangeArrowheads="1"/>
            </p:cNvSpPr>
            <p:nvPr/>
          </p:nvSpPr>
          <p:spPr>
            <a:xfrm>
              <a:off x="9709943" y="3267074"/>
              <a:ext cx="282575" cy="544512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98" name="Rectangle 114"/>
            <p:cNvSpPr>
              <a:spLocks noChangeArrowheads="1"/>
            </p:cNvSpPr>
            <p:nvPr/>
          </p:nvSpPr>
          <p:spPr>
            <a:xfrm>
              <a:off x="9132093" y="3332162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199" name="Rectangle 115"/>
            <p:cNvSpPr>
              <a:spLocks noChangeArrowheads="1"/>
            </p:cNvSpPr>
            <p:nvPr/>
          </p:nvSpPr>
          <p:spPr>
            <a:xfrm>
              <a:off x="9132093" y="3375024"/>
              <a:ext cx="4175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200" name="Rectangle 116"/>
            <p:cNvSpPr>
              <a:spLocks noChangeArrowheads="1"/>
            </p:cNvSpPr>
            <p:nvPr/>
          </p:nvSpPr>
          <p:spPr>
            <a:xfrm>
              <a:off x="9132093" y="3416299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201" name="Rectangle 117"/>
            <p:cNvSpPr>
              <a:spLocks noChangeArrowheads="1"/>
            </p:cNvSpPr>
            <p:nvPr/>
          </p:nvSpPr>
          <p:spPr>
            <a:xfrm>
              <a:off x="9132093" y="3457574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202" name="Rectangle 118"/>
            <p:cNvSpPr>
              <a:spLocks noChangeArrowheads="1"/>
            </p:cNvSpPr>
            <p:nvPr/>
          </p:nvSpPr>
          <p:spPr>
            <a:xfrm>
              <a:off x="9132093" y="3500437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203" name="Rectangle 119"/>
            <p:cNvSpPr>
              <a:spLocks noChangeArrowheads="1"/>
            </p:cNvSpPr>
            <p:nvPr/>
          </p:nvSpPr>
          <p:spPr>
            <a:xfrm>
              <a:off x="9132093" y="3543299"/>
              <a:ext cx="4175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204" name="Rectangle 120"/>
            <p:cNvSpPr>
              <a:spLocks noChangeArrowheads="1"/>
            </p:cNvSpPr>
            <p:nvPr/>
          </p:nvSpPr>
          <p:spPr>
            <a:xfrm>
              <a:off x="9132093" y="3584574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205" name="Rectangle 121"/>
            <p:cNvSpPr>
              <a:spLocks noChangeArrowheads="1"/>
            </p:cNvSpPr>
            <p:nvPr/>
          </p:nvSpPr>
          <p:spPr>
            <a:xfrm>
              <a:off x="9132093" y="3627437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206" name="Rectangle 122"/>
            <p:cNvSpPr>
              <a:spLocks noChangeArrowheads="1"/>
            </p:cNvSpPr>
            <p:nvPr/>
          </p:nvSpPr>
          <p:spPr>
            <a:xfrm>
              <a:off x="9132093" y="3668712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207" name="Rectangle 123"/>
            <p:cNvSpPr>
              <a:spLocks noChangeArrowheads="1"/>
            </p:cNvSpPr>
            <p:nvPr/>
          </p:nvSpPr>
          <p:spPr>
            <a:xfrm>
              <a:off x="9132093" y="3711574"/>
              <a:ext cx="4175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208" name="Rectangle 124"/>
            <p:cNvSpPr>
              <a:spLocks noChangeArrowheads="1"/>
            </p:cNvSpPr>
            <p:nvPr/>
          </p:nvSpPr>
          <p:spPr>
            <a:xfrm>
              <a:off x="9733755" y="3332162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209" name="Rectangle 125"/>
            <p:cNvSpPr>
              <a:spLocks noChangeArrowheads="1"/>
            </p:cNvSpPr>
            <p:nvPr/>
          </p:nvSpPr>
          <p:spPr>
            <a:xfrm>
              <a:off x="9733755" y="3300412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210" name="Rectangle 126"/>
            <p:cNvSpPr>
              <a:spLocks noChangeArrowheads="1"/>
            </p:cNvSpPr>
            <p:nvPr/>
          </p:nvSpPr>
          <p:spPr>
            <a:xfrm>
              <a:off x="9733755" y="3363912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211" name="Rectangle 127"/>
            <p:cNvSpPr>
              <a:spLocks noChangeArrowheads="1"/>
            </p:cNvSpPr>
            <p:nvPr/>
          </p:nvSpPr>
          <p:spPr>
            <a:xfrm>
              <a:off x="9733755" y="3397249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212" name="Rectangle 128"/>
            <p:cNvSpPr>
              <a:spLocks noChangeArrowheads="1"/>
            </p:cNvSpPr>
            <p:nvPr/>
          </p:nvSpPr>
          <p:spPr>
            <a:xfrm>
              <a:off x="9733755" y="3430587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213" name="Rectangle 129"/>
            <p:cNvSpPr>
              <a:spLocks noChangeArrowheads="1"/>
            </p:cNvSpPr>
            <p:nvPr/>
          </p:nvSpPr>
          <p:spPr>
            <a:xfrm>
              <a:off x="9733755" y="3462337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214" name="Rectangle 130"/>
            <p:cNvSpPr>
              <a:spLocks noChangeArrowheads="1"/>
            </p:cNvSpPr>
            <p:nvPr/>
          </p:nvSpPr>
          <p:spPr>
            <a:xfrm>
              <a:off x="9733755" y="3494087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215" name="Rectangle 131"/>
            <p:cNvSpPr>
              <a:spLocks noChangeArrowheads="1"/>
            </p:cNvSpPr>
            <p:nvPr/>
          </p:nvSpPr>
          <p:spPr>
            <a:xfrm>
              <a:off x="9733755" y="3527424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216" name="Rectangle 132"/>
            <p:cNvSpPr>
              <a:spLocks noChangeArrowheads="1"/>
            </p:cNvSpPr>
            <p:nvPr/>
          </p:nvSpPr>
          <p:spPr>
            <a:xfrm>
              <a:off x="9733755" y="3560762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217" name="Rectangle 133"/>
            <p:cNvSpPr>
              <a:spLocks noChangeArrowheads="1"/>
            </p:cNvSpPr>
            <p:nvPr/>
          </p:nvSpPr>
          <p:spPr>
            <a:xfrm>
              <a:off x="9733755" y="3592512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218" name="Rectangle 134"/>
            <p:cNvSpPr>
              <a:spLocks noChangeArrowheads="1"/>
            </p:cNvSpPr>
            <p:nvPr/>
          </p:nvSpPr>
          <p:spPr>
            <a:xfrm>
              <a:off x="9733755" y="3625849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219" name="Rectangle 135"/>
            <p:cNvSpPr>
              <a:spLocks noChangeArrowheads="1"/>
            </p:cNvSpPr>
            <p:nvPr/>
          </p:nvSpPr>
          <p:spPr>
            <a:xfrm>
              <a:off x="9733755" y="3657599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220" name="Rectangle 136"/>
            <p:cNvSpPr>
              <a:spLocks noChangeArrowheads="1"/>
            </p:cNvSpPr>
            <p:nvPr/>
          </p:nvSpPr>
          <p:spPr>
            <a:xfrm>
              <a:off x="9733755" y="3690937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224" name="Rectangle 41"/>
            <p:cNvSpPr>
              <a:spLocks noChangeArrowheads="1"/>
            </p:cNvSpPr>
            <p:nvPr/>
          </p:nvSpPr>
          <p:spPr>
            <a:xfrm>
              <a:off x="10136188" y="3429000"/>
              <a:ext cx="744538" cy="384175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225" name="Rectangle 66"/>
            <p:cNvSpPr>
              <a:spLocks noChangeArrowheads="1"/>
            </p:cNvSpPr>
            <p:nvPr/>
          </p:nvSpPr>
          <p:spPr>
            <a:xfrm>
              <a:off x="10201275" y="3495675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226" name="Rectangle 67"/>
            <p:cNvSpPr>
              <a:spLocks noChangeArrowheads="1"/>
            </p:cNvSpPr>
            <p:nvPr/>
          </p:nvSpPr>
          <p:spPr>
            <a:xfrm>
              <a:off x="10201275" y="3582987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227" name="Rectangle 68"/>
            <p:cNvSpPr>
              <a:spLocks noChangeArrowheads="1"/>
            </p:cNvSpPr>
            <p:nvPr/>
          </p:nvSpPr>
          <p:spPr>
            <a:xfrm>
              <a:off x="10201275" y="3659187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234" name="Rectangle 41"/>
            <p:cNvSpPr>
              <a:spLocks noChangeArrowheads="1"/>
            </p:cNvSpPr>
            <p:nvPr/>
          </p:nvSpPr>
          <p:spPr>
            <a:xfrm>
              <a:off x="391319" y="3595688"/>
              <a:ext cx="744538" cy="228598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236" name="Rectangle 68"/>
            <p:cNvSpPr>
              <a:spLocks noChangeArrowheads="1"/>
            </p:cNvSpPr>
            <p:nvPr/>
          </p:nvSpPr>
          <p:spPr>
            <a:xfrm>
              <a:off x="456406" y="3708398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237" name="Rectangle 41"/>
            <p:cNvSpPr>
              <a:spLocks noChangeArrowheads="1"/>
            </p:cNvSpPr>
            <p:nvPr/>
          </p:nvSpPr>
          <p:spPr>
            <a:xfrm>
              <a:off x="10971214" y="3563938"/>
              <a:ext cx="744538" cy="252000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238" name="Rectangle 67"/>
            <p:cNvSpPr>
              <a:spLocks noChangeArrowheads="1"/>
            </p:cNvSpPr>
            <p:nvPr/>
          </p:nvSpPr>
          <p:spPr>
            <a:xfrm>
              <a:off x="11036301" y="3617912"/>
              <a:ext cx="596900" cy="36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239" name="Rectangle 68"/>
            <p:cNvSpPr>
              <a:spLocks noChangeArrowheads="1"/>
            </p:cNvSpPr>
            <p:nvPr/>
          </p:nvSpPr>
          <p:spPr>
            <a:xfrm>
              <a:off x="11036301" y="3694112"/>
              <a:ext cx="596900" cy="36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</p:grpSp>
      <p:sp>
        <p:nvSpPr>
          <p:cNvPr id="146" name="직사각형 145"/>
          <p:cNvSpPr/>
          <p:nvPr/>
        </p:nvSpPr>
        <p:spPr>
          <a:xfrm>
            <a:off x="0" y="3828491"/>
            <a:ext cx="12192000" cy="3029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29" name="직사각형 228"/>
          <p:cNvSpPr/>
          <p:nvPr/>
        </p:nvSpPr>
        <p:spPr>
          <a:xfrm>
            <a:off x="1499902" y="3868546"/>
            <a:ext cx="9471312" cy="2920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 lang="ko-KR" altLang="en-US"/>
            </a:pPr>
            <a:r>
              <a:rPr lang="ko-KR" altLang="en-US" sz="3200" b="1" dirty="0" err="1">
                <a:solidFill>
                  <a:schemeClr val="accent3">
                    <a:lumMod val="50000"/>
                  </a:schemeClr>
                </a:solidFill>
              </a:rPr>
              <a:t>머신러닝을</a:t>
            </a:r>
            <a:r>
              <a:rPr lang="ko-KR" altLang="en-US" sz="3200" b="1" dirty="0">
                <a:solidFill>
                  <a:schemeClr val="accent3">
                    <a:lumMod val="50000"/>
                  </a:schemeClr>
                </a:solidFill>
              </a:rPr>
              <a:t> 이용한 </a:t>
            </a:r>
            <a:r>
              <a:rPr lang="ko-KR" altLang="en-US" sz="3200" b="1" dirty="0" err="1">
                <a:solidFill>
                  <a:schemeClr val="accent3">
                    <a:lumMod val="50000"/>
                  </a:schemeClr>
                </a:solidFill>
              </a:rPr>
              <a:t>분리수거하는</a:t>
            </a:r>
            <a:r>
              <a:rPr lang="ko-KR" altLang="en-US" sz="3200" b="1" dirty="0">
                <a:solidFill>
                  <a:schemeClr val="accent3">
                    <a:lumMod val="50000"/>
                  </a:schemeClr>
                </a:solidFill>
              </a:rPr>
              <a:t> 쓰레기통</a:t>
            </a:r>
          </a:p>
          <a:p>
            <a:pPr algn="r">
              <a:lnSpc>
                <a:spcPct val="150000"/>
              </a:lnSpc>
              <a:defRPr lang="ko-KR" altLang="en-US"/>
            </a:pPr>
            <a:r>
              <a:rPr lang="ko-KR" altLang="en-US" sz="2300" dirty="0">
                <a:solidFill>
                  <a:schemeClr val="accent3">
                    <a:lumMod val="50000"/>
                  </a:schemeClr>
                </a:solidFill>
              </a:rPr>
              <a:t>32140794 김수현</a:t>
            </a:r>
          </a:p>
          <a:p>
            <a:pPr algn="r">
              <a:lnSpc>
                <a:spcPct val="150000"/>
              </a:lnSpc>
              <a:defRPr lang="ko-KR" altLang="en-US"/>
            </a:pPr>
            <a:r>
              <a:rPr lang="en-US" altLang="ko-KR" sz="2300" dirty="0">
                <a:solidFill>
                  <a:schemeClr val="accent3">
                    <a:lumMod val="50000"/>
                  </a:schemeClr>
                </a:solidFill>
              </a:rPr>
              <a:t>32101893 </a:t>
            </a:r>
            <a:r>
              <a:rPr lang="ko-KR" altLang="en-US" sz="2300" dirty="0">
                <a:solidFill>
                  <a:schemeClr val="accent3">
                    <a:lumMod val="50000"/>
                  </a:schemeClr>
                </a:solidFill>
              </a:rPr>
              <a:t>김영훈</a:t>
            </a:r>
          </a:p>
          <a:p>
            <a:pPr algn="r">
              <a:lnSpc>
                <a:spcPct val="150000"/>
              </a:lnSpc>
              <a:defRPr lang="ko-KR" altLang="en-US"/>
            </a:pPr>
            <a:r>
              <a:rPr lang="ko-KR" altLang="en-US" sz="2300" dirty="0">
                <a:solidFill>
                  <a:schemeClr val="accent3">
                    <a:lumMod val="50000"/>
                  </a:schemeClr>
                </a:solidFill>
              </a:rPr>
              <a:t>32151836 박윤아</a:t>
            </a:r>
          </a:p>
          <a:p>
            <a:pPr algn="r">
              <a:lnSpc>
                <a:spcPct val="150000"/>
              </a:lnSpc>
              <a:defRPr lang="ko-KR" altLang="en-US"/>
            </a:pPr>
            <a:r>
              <a:rPr lang="ko-KR" altLang="en-US" sz="2300" dirty="0">
                <a:solidFill>
                  <a:schemeClr val="accent3">
                    <a:lumMod val="50000"/>
                  </a:schemeClr>
                </a:solidFill>
                <a:latin typeface="휴먼편지체"/>
                <a:ea typeface="휴먼편지체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F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직사각형 221"/>
          <p:cNvSpPr/>
          <p:nvPr/>
        </p:nvSpPr>
        <p:spPr>
          <a:xfrm>
            <a:off x="9525" y="0"/>
            <a:ext cx="12192000" cy="756002"/>
          </a:xfrm>
          <a:prstGeom prst="rect">
            <a:avLst/>
          </a:prstGeom>
          <a:solidFill>
            <a:srgbClr val="95C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>
              <a:defRPr lang="ko-KR" altLang="en-US"/>
            </a:pPr>
            <a:r>
              <a:rPr lang="en-US" altLang="ko-KR" b="1" i="1">
                <a:solidFill>
                  <a:schemeClr val="bg1"/>
                </a:solidFill>
                <a:latin typeface="+mn-ea"/>
              </a:rPr>
              <a:t>SW Capstone Design</a:t>
            </a:r>
            <a:r>
              <a:rPr lang="ko-KR" altLang="en-US" b="1" i="1">
                <a:solidFill>
                  <a:schemeClr val="bg1"/>
                </a:solidFill>
                <a:latin typeface="+mn-ea"/>
              </a:rPr>
              <a:t> : 목차 </a:t>
            </a:r>
            <a:r>
              <a:rPr lang="en-US" altLang="ko-KR" b="1" i="1">
                <a:solidFill>
                  <a:schemeClr val="bg1"/>
                </a:solidFill>
                <a:latin typeface="+mn-ea"/>
              </a:rPr>
              <a:t> </a:t>
            </a:r>
          </a:p>
        </p:txBody>
      </p:sp>
      <p:grpSp>
        <p:nvGrpSpPr>
          <p:cNvPr id="240" name="그룹 239"/>
          <p:cNvGrpSpPr/>
          <p:nvPr/>
        </p:nvGrpSpPr>
        <p:grpSpPr>
          <a:xfrm>
            <a:off x="9748626" y="132419"/>
            <a:ext cx="2052056" cy="615727"/>
            <a:chOff x="146844" y="357188"/>
            <a:chExt cx="11830050" cy="3549650"/>
          </a:xfrm>
        </p:grpSpPr>
        <p:sp>
          <p:nvSpPr>
            <p:cNvPr id="232" name="직사각형 231"/>
            <p:cNvSpPr/>
            <p:nvPr/>
          </p:nvSpPr>
          <p:spPr>
            <a:xfrm>
              <a:off x="10649744" y="2514600"/>
              <a:ext cx="820738" cy="1312067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33" name="직사각형 232"/>
            <p:cNvSpPr/>
            <p:nvPr/>
          </p:nvSpPr>
          <p:spPr>
            <a:xfrm>
              <a:off x="11514137" y="2995612"/>
              <a:ext cx="462757" cy="832879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30" name="직사각형 229"/>
            <p:cNvSpPr/>
            <p:nvPr/>
          </p:nvSpPr>
          <p:spPr>
            <a:xfrm>
              <a:off x="1041400" y="2609850"/>
              <a:ext cx="727075" cy="1201736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31" name="직사각형 230"/>
            <p:cNvSpPr/>
            <p:nvPr/>
          </p:nvSpPr>
          <p:spPr>
            <a:xfrm>
              <a:off x="146844" y="3279775"/>
              <a:ext cx="820738" cy="546892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21" name="Freeform 19"/>
            <p:cNvSpPr/>
            <p:nvPr/>
          </p:nvSpPr>
          <p:spPr>
            <a:xfrm>
              <a:off x="10039747" y="1807089"/>
              <a:ext cx="358775" cy="2014537"/>
            </a:xfrm>
            <a:custGeom>
              <a:avLst/>
              <a:gdLst>
                <a:gd name="T0" fmla="*/ 0 w 678"/>
                <a:gd name="T1" fmla="*/ 0 h 3806"/>
                <a:gd name="T2" fmla="*/ 0 w 678"/>
                <a:gd name="T3" fmla="*/ 0 h 3806"/>
                <a:gd name="T4" fmla="*/ 0 w 678"/>
                <a:gd name="T5" fmla="*/ 3806 h 3806"/>
                <a:gd name="T6" fmla="*/ 678 w 678"/>
                <a:gd name="T7" fmla="*/ 3806 h 3806"/>
                <a:gd name="T8" fmla="*/ 678 w 678"/>
                <a:gd name="T9" fmla="*/ 533 h 3806"/>
                <a:gd name="T10" fmla="*/ 0 w 678"/>
                <a:gd name="T11" fmla="*/ 0 h 3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8" h="3806">
                  <a:moveTo>
                    <a:pt x="0" y="0"/>
                  </a:moveTo>
                  <a:lnTo>
                    <a:pt x="0" y="0"/>
                  </a:lnTo>
                  <a:lnTo>
                    <a:pt x="0" y="3806"/>
                  </a:lnTo>
                  <a:lnTo>
                    <a:pt x="678" y="3806"/>
                  </a:lnTo>
                  <a:lnTo>
                    <a:pt x="678" y="5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23" name="Rectangle 34"/>
            <p:cNvSpPr>
              <a:spLocks noChangeArrowheads="1"/>
            </p:cNvSpPr>
            <p:nvPr/>
          </p:nvSpPr>
          <p:spPr>
            <a:xfrm>
              <a:off x="9960372" y="2921514"/>
              <a:ext cx="587375" cy="9001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48" name="Freeform 19"/>
            <p:cNvSpPr/>
            <p:nvPr/>
          </p:nvSpPr>
          <p:spPr>
            <a:xfrm>
              <a:off x="7108031" y="1812924"/>
              <a:ext cx="358775" cy="2014537"/>
            </a:xfrm>
            <a:custGeom>
              <a:avLst/>
              <a:gdLst>
                <a:gd name="T0" fmla="*/ 0 w 678"/>
                <a:gd name="T1" fmla="*/ 0 h 3806"/>
                <a:gd name="T2" fmla="*/ 0 w 678"/>
                <a:gd name="T3" fmla="*/ 0 h 3806"/>
                <a:gd name="T4" fmla="*/ 0 w 678"/>
                <a:gd name="T5" fmla="*/ 3806 h 3806"/>
                <a:gd name="T6" fmla="*/ 678 w 678"/>
                <a:gd name="T7" fmla="*/ 3806 h 3806"/>
                <a:gd name="T8" fmla="*/ 678 w 678"/>
                <a:gd name="T9" fmla="*/ 533 h 3806"/>
                <a:gd name="T10" fmla="*/ 0 w 678"/>
                <a:gd name="T11" fmla="*/ 0 h 3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8" h="3806">
                  <a:moveTo>
                    <a:pt x="0" y="0"/>
                  </a:moveTo>
                  <a:lnTo>
                    <a:pt x="0" y="0"/>
                  </a:lnTo>
                  <a:lnTo>
                    <a:pt x="0" y="3806"/>
                  </a:lnTo>
                  <a:lnTo>
                    <a:pt x="678" y="3806"/>
                  </a:lnTo>
                  <a:lnTo>
                    <a:pt x="678" y="5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49" name="Freeform 20"/>
            <p:cNvSpPr/>
            <p:nvPr/>
          </p:nvSpPr>
          <p:spPr>
            <a:xfrm>
              <a:off x="8384381" y="1466849"/>
              <a:ext cx="28575" cy="812800"/>
            </a:xfrm>
            <a:custGeom>
              <a:avLst/>
              <a:gdLst>
                <a:gd name="T0" fmla="*/ 53 w 53"/>
                <a:gd name="T1" fmla="*/ 1537 h 1537"/>
                <a:gd name="T2" fmla="*/ 27 w 53"/>
                <a:gd name="T3" fmla="*/ 1526 h 1537"/>
                <a:gd name="T4" fmla="*/ 0 w 53"/>
                <a:gd name="T5" fmla="*/ 1537 h 1537"/>
                <a:gd name="T6" fmla="*/ 7 w 53"/>
                <a:gd name="T7" fmla="*/ 773 h 1537"/>
                <a:gd name="T8" fmla="*/ 14 w 53"/>
                <a:gd name="T9" fmla="*/ 0 h 1537"/>
                <a:gd name="T10" fmla="*/ 33 w 53"/>
                <a:gd name="T11" fmla="*/ 773 h 1537"/>
                <a:gd name="T12" fmla="*/ 53 w 53"/>
                <a:gd name="T13" fmla="*/ 1537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1537">
                  <a:moveTo>
                    <a:pt x="53" y="1537"/>
                  </a:moveTo>
                  <a:lnTo>
                    <a:pt x="27" y="1526"/>
                  </a:lnTo>
                  <a:lnTo>
                    <a:pt x="0" y="1537"/>
                  </a:lnTo>
                  <a:lnTo>
                    <a:pt x="7" y="773"/>
                  </a:lnTo>
                  <a:lnTo>
                    <a:pt x="14" y="0"/>
                  </a:lnTo>
                  <a:lnTo>
                    <a:pt x="33" y="773"/>
                  </a:lnTo>
                  <a:lnTo>
                    <a:pt x="53" y="1537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0" name="Freeform 21"/>
            <p:cNvSpPr/>
            <p:nvPr/>
          </p:nvSpPr>
          <p:spPr>
            <a:xfrm>
              <a:off x="8201818" y="1979612"/>
              <a:ext cx="420688" cy="1847850"/>
            </a:xfrm>
            <a:custGeom>
              <a:avLst/>
              <a:gdLst>
                <a:gd name="T0" fmla="*/ 796 w 796"/>
                <a:gd name="T1" fmla="*/ 3481 h 3493"/>
                <a:gd name="T2" fmla="*/ 49 w 796"/>
                <a:gd name="T3" fmla="*/ 3493 h 3493"/>
                <a:gd name="T4" fmla="*/ 0 w 796"/>
                <a:gd name="T5" fmla="*/ 10 h 3493"/>
                <a:gd name="T6" fmla="*/ 748 w 796"/>
                <a:gd name="T7" fmla="*/ 0 h 3493"/>
                <a:gd name="T8" fmla="*/ 796 w 796"/>
                <a:gd name="T9" fmla="*/ 3481 h 3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6" h="3493">
                  <a:moveTo>
                    <a:pt x="796" y="3481"/>
                  </a:moveTo>
                  <a:lnTo>
                    <a:pt x="49" y="3493"/>
                  </a:lnTo>
                  <a:lnTo>
                    <a:pt x="0" y="10"/>
                  </a:lnTo>
                  <a:lnTo>
                    <a:pt x="748" y="0"/>
                  </a:lnTo>
                  <a:lnTo>
                    <a:pt x="796" y="3481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1" name="Freeform 22"/>
            <p:cNvSpPr/>
            <p:nvPr/>
          </p:nvSpPr>
          <p:spPr>
            <a:xfrm>
              <a:off x="8211343" y="1892299"/>
              <a:ext cx="377825" cy="376237"/>
            </a:xfrm>
            <a:custGeom>
              <a:avLst/>
              <a:gdLst>
                <a:gd name="T0" fmla="*/ 714 w 714"/>
                <a:gd name="T1" fmla="*/ 351 h 712"/>
                <a:gd name="T2" fmla="*/ 714 w 714"/>
                <a:gd name="T3" fmla="*/ 387 h 712"/>
                <a:gd name="T4" fmla="*/ 700 w 714"/>
                <a:gd name="T5" fmla="*/ 457 h 712"/>
                <a:gd name="T6" fmla="*/ 674 w 714"/>
                <a:gd name="T7" fmla="*/ 522 h 712"/>
                <a:gd name="T8" fmla="*/ 636 w 714"/>
                <a:gd name="T9" fmla="*/ 578 h 712"/>
                <a:gd name="T10" fmla="*/ 589 w 714"/>
                <a:gd name="T11" fmla="*/ 629 h 712"/>
                <a:gd name="T12" fmla="*/ 533 w 714"/>
                <a:gd name="T13" fmla="*/ 668 h 712"/>
                <a:gd name="T14" fmla="*/ 468 w 714"/>
                <a:gd name="T15" fmla="*/ 695 h 712"/>
                <a:gd name="T16" fmla="*/ 399 w 714"/>
                <a:gd name="T17" fmla="*/ 711 h 712"/>
                <a:gd name="T18" fmla="*/ 363 w 714"/>
                <a:gd name="T19" fmla="*/ 712 h 712"/>
                <a:gd name="T20" fmla="*/ 325 w 714"/>
                <a:gd name="T21" fmla="*/ 712 h 712"/>
                <a:gd name="T22" fmla="*/ 256 w 714"/>
                <a:gd name="T23" fmla="*/ 698 h 712"/>
                <a:gd name="T24" fmla="*/ 191 w 714"/>
                <a:gd name="T25" fmla="*/ 672 h 712"/>
                <a:gd name="T26" fmla="*/ 134 w 714"/>
                <a:gd name="T27" fmla="*/ 635 h 712"/>
                <a:gd name="T28" fmla="*/ 85 w 714"/>
                <a:gd name="T29" fmla="*/ 587 h 712"/>
                <a:gd name="T30" fmla="*/ 46 w 714"/>
                <a:gd name="T31" fmla="*/ 531 h 712"/>
                <a:gd name="T32" fmla="*/ 17 w 714"/>
                <a:gd name="T33" fmla="*/ 468 h 712"/>
                <a:gd name="T34" fmla="*/ 3 w 714"/>
                <a:gd name="T35" fmla="*/ 397 h 712"/>
                <a:gd name="T36" fmla="*/ 0 w 714"/>
                <a:gd name="T37" fmla="*/ 361 h 712"/>
                <a:gd name="T38" fmla="*/ 1 w 714"/>
                <a:gd name="T39" fmla="*/ 324 h 712"/>
                <a:gd name="T40" fmla="*/ 14 w 714"/>
                <a:gd name="T41" fmla="*/ 254 h 712"/>
                <a:gd name="T42" fmla="*/ 40 w 714"/>
                <a:gd name="T43" fmla="*/ 190 h 712"/>
                <a:gd name="T44" fmla="*/ 79 w 714"/>
                <a:gd name="T45" fmla="*/ 132 h 712"/>
                <a:gd name="T46" fmla="*/ 127 w 714"/>
                <a:gd name="T47" fmla="*/ 83 h 712"/>
                <a:gd name="T48" fmla="*/ 183 w 714"/>
                <a:gd name="T49" fmla="*/ 44 h 712"/>
                <a:gd name="T50" fmla="*/ 246 w 714"/>
                <a:gd name="T51" fmla="*/ 15 h 712"/>
                <a:gd name="T52" fmla="*/ 315 w 714"/>
                <a:gd name="T53" fmla="*/ 1 h 712"/>
                <a:gd name="T54" fmla="*/ 353 w 714"/>
                <a:gd name="T55" fmla="*/ 0 h 712"/>
                <a:gd name="T56" fmla="*/ 389 w 714"/>
                <a:gd name="T57" fmla="*/ 0 h 712"/>
                <a:gd name="T58" fmla="*/ 459 w 714"/>
                <a:gd name="T59" fmla="*/ 13 h 712"/>
                <a:gd name="T60" fmla="*/ 523 w 714"/>
                <a:gd name="T61" fmla="*/ 38 h 712"/>
                <a:gd name="T62" fmla="*/ 580 w 714"/>
                <a:gd name="T63" fmla="*/ 77 h 712"/>
                <a:gd name="T64" fmla="*/ 629 w 714"/>
                <a:gd name="T65" fmla="*/ 125 h 712"/>
                <a:gd name="T66" fmla="*/ 669 w 714"/>
                <a:gd name="T67" fmla="*/ 181 h 712"/>
                <a:gd name="T68" fmla="*/ 697 w 714"/>
                <a:gd name="T69" fmla="*/ 244 h 712"/>
                <a:gd name="T70" fmla="*/ 713 w 714"/>
                <a:gd name="T71" fmla="*/ 314 h 712"/>
                <a:gd name="T72" fmla="*/ 714 w 714"/>
                <a:gd name="T73" fmla="*/ 35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14" h="712">
                  <a:moveTo>
                    <a:pt x="714" y="351"/>
                  </a:moveTo>
                  <a:lnTo>
                    <a:pt x="714" y="387"/>
                  </a:lnTo>
                  <a:lnTo>
                    <a:pt x="700" y="457"/>
                  </a:lnTo>
                  <a:lnTo>
                    <a:pt x="674" y="522"/>
                  </a:lnTo>
                  <a:lnTo>
                    <a:pt x="636" y="578"/>
                  </a:lnTo>
                  <a:lnTo>
                    <a:pt x="589" y="629"/>
                  </a:lnTo>
                  <a:lnTo>
                    <a:pt x="533" y="668"/>
                  </a:lnTo>
                  <a:lnTo>
                    <a:pt x="468" y="695"/>
                  </a:lnTo>
                  <a:lnTo>
                    <a:pt x="399" y="711"/>
                  </a:lnTo>
                  <a:lnTo>
                    <a:pt x="363" y="712"/>
                  </a:lnTo>
                  <a:lnTo>
                    <a:pt x="325" y="712"/>
                  </a:lnTo>
                  <a:lnTo>
                    <a:pt x="256" y="698"/>
                  </a:lnTo>
                  <a:lnTo>
                    <a:pt x="191" y="672"/>
                  </a:lnTo>
                  <a:lnTo>
                    <a:pt x="134" y="635"/>
                  </a:lnTo>
                  <a:lnTo>
                    <a:pt x="85" y="587"/>
                  </a:lnTo>
                  <a:lnTo>
                    <a:pt x="46" y="531"/>
                  </a:lnTo>
                  <a:lnTo>
                    <a:pt x="17" y="468"/>
                  </a:lnTo>
                  <a:lnTo>
                    <a:pt x="3" y="397"/>
                  </a:lnTo>
                  <a:lnTo>
                    <a:pt x="0" y="361"/>
                  </a:lnTo>
                  <a:lnTo>
                    <a:pt x="1" y="324"/>
                  </a:lnTo>
                  <a:lnTo>
                    <a:pt x="14" y="254"/>
                  </a:lnTo>
                  <a:lnTo>
                    <a:pt x="40" y="190"/>
                  </a:lnTo>
                  <a:lnTo>
                    <a:pt x="79" y="132"/>
                  </a:lnTo>
                  <a:lnTo>
                    <a:pt x="127" y="83"/>
                  </a:lnTo>
                  <a:lnTo>
                    <a:pt x="183" y="44"/>
                  </a:lnTo>
                  <a:lnTo>
                    <a:pt x="246" y="15"/>
                  </a:lnTo>
                  <a:lnTo>
                    <a:pt x="315" y="1"/>
                  </a:lnTo>
                  <a:lnTo>
                    <a:pt x="353" y="0"/>
                  </a:lnTo>
                  <a:lnTo>
                    <a:pt x="389" y="0"/>
                  </a:lnTo>
                  <a:lnTo>
                    <a:pt x="459" y="13"/>
                  </a:lnTo>
                  <a:lnTo>
                    <a:pt x="523" y="38"/>
                  </a:lnTo>
                  <a:lnTo>
                    <a:pt x="580" y="77"/>
                  </a:lnTo>
                  <a:lnTo>
                    <a:pt x="629" y="125"/>
                  </a:lnTo>
                  <a:lnTo>
                    <a:pt x="669" y="181"/>
                  </a:lnTo>
                  <a:lnTo>
                    <a:pt x="697" y="244"/>
                  </a:lnTo>
                  <a:lnTo>
                    <a:pt x="713" y="314"/>
                  </a:lnTo>
                  <a:lnTo>
                    <a:pt x="714" y="351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2" name="Freeform 23"/>
            <p:cNvSpPr/>
            <p:nvPr/>
          </p:nvSpPr>
          <p:spPr>
            <a:xfrm>
              <a:off x="8854281" y="647699"/>
              <a:ext cx="34925" cy="884237"/>
            </a:xfrm>
            <a:custGeom>
              <a:avLst/>
              <a:gdLst>
                <a:gd name="T0" fmla="*/ 66 w 66"/>
                <a:gd name="T1" fmla="*/ 1671 h 1671"/>
                <a:gd name="T2" fmla="*/ 33 w 66"/>
                <a:gd name="T3" fmla="*/ 1659 h 1671"/>
                <a:gd name="T4" fmla="*/ 0 w 66"/>
                <a:gd name="T5" fmla="*/ 1671 h 1671"/>
                <a:gd name="T6" fmla="*/ 23 w 66"/>
                <a:gd name="T7" fmla="*/ 841 h 1671"/>
                <a:gd name="T8" fmla="*/ 45 w 66"/>
                <a:gd name="T9" fmla="*/ 0 h 1671"/>
                <a:gd name="T10" fmla="*/ 55 w 66"/>
                <a:gd name="T11" fmla="*/ 841 h 1671"/>
                <a:gd name="T12" fmla="*/ 66 w 66"/>
                <a:gd name="T13" fmla="*/ 1671 h 1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1671">
                  <a:moveTo>
                    <a:pt x="66" y="1671"/>
                  </a:moveTo>
                  <a:lnTo>
                    <a:pt x="33" y="1659"/>
                  </a:lnTo>
                  <a:lnTo>
                    <a:pt x="0" y="1671"/>
                  </a:lnTo>
                  <a:lnTo>
                    <a:pt x="23" y="841"/>
                  </a:lnTo>
                  <a:lnTo>
                    <a:pt x="45" y="0"/>
                  </a:lnTo>
                  <a:lnTo>
                    <a:pt x="55" y="841"/>
                  </a:lnTo>
                  <a:lnTo>
                    <a:pt x="66" y="1671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3" name="Rectangle 24"/>
            <p:cNvSpPr>
              <a:spLocks noChangeArrowheads="1"/>
            </p:cNvSpPr>
            <p:nvPr/>
          </p:nvSpPr>
          <p:spPr>
            <a:xfrm>
              <a:off x="8647906" y="1431924"/>
              <a:ext cx="449263" cy="2395537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4" name="Rectangle 25"/>
            <p:cNvSpPr>
              <a:spLocks noChangeArrowheads="1"/>
            </p:cNvSpPr>
            <p:nvPr/>
          </p:nvSpPr>
          <p:spPr>
            <a:xfrm>
              <a:off x="8717756" y="1335087"/>
              <a:ext cx="307975" cy="214312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5" name="Freeform 29"/>
            <p:cNvSpPr/>
            <p:nvPr/>
          </p:nvSpPr>
          <p:spPr>
            <a:xfrm>
              <a:off x="7498556" y="2290762"/>
              <a:ext cx="650875" cy="1536700"/>
            </a:xfrm>
            <a:custGeom>
              <a:avLst/>
              <a:gdLst>
                <a:gd name="T0" fmla="*/ 1218 w 1229"/>
                <a:gd name="T1" fmla="*/ 2904 h 2904"/>
                <a:gd name="T2" fmla="*/ 0 w 1229"/>
                <a:gd name="T3" fmla="*/ 2900 h 2904"/>
                <a:gd name="T4" fmla="*/ 11 w 1229"/>
                <a:gd name="T5" fmla="*/ 0 h 2904"/>
                <a:gd name="T6" fmla="*/ 1229 w 1229"/>
                <a:gd name="T7" fmla="*/ 4 h 2904"/>
                <a:gd name="T8" fmla="*/ 1218 w 1229"/>
                <a:gd name="T9" fmla="*/ 2904 h 2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9" h="2904">
                  <a:moveTo>
                    <a:pt x="1218" y="2904"/>
                  </a:moveTo>
                  <a:lnTo>
                    <a:pt x="0" y="2900"/>
                  </a:lnTo>
                  <a:lnTo>
                    <a:pt x="11" y="0"/>
                  </a:lnTo>
                  <a:lnTo>
                    <a:pt x="1229" y="4"/>
                  </a:lnTo>
                  <a:lnTo>
                    <a:pt x="1218" y="2904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6" name="Freeform 30"/>
            <p:cNvSpPr/>
            <p:nvPr/>
          </p:nvSpPr>
          <p:spPr>
            <a:xfrm>
              <a:off x="7554118" y="2235199"/>
              <a:ext cx="180975" cy="77787"/>
            </a:xfrm>
            <a:custGeom>
              <a:avLst/>
              <a:gdLst>
                <a:gd name="T0" fmla="*/ 341 w 342"/>
                <a:gd name="T1" fmla="*/ 147 h 147"/>
                <a:gd name="T2" fmla="*/ 0 w 342"/>
                <a:gd name="T3" fmla="*/ 145 h 147"/>
                <a:gd name="T4" fmla="*/ 0 w 342"/>
                <a:gd name="T5" fmla="*/ 0 h 147"/>
                <a:gd name="T6" fmla="*/ 342 w 342"/>
                <a:gd name="T7" fmla="*/ 1 h 147"/>
                <a:gd name="T8" fmla="*/ 341 w 342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" h="147">
                  <a:moveTo>
                    <a:pt x="341" y="147"/>
                  </a:moveTo>
                  <a:lnTo>
                    <a:pt x="0" y="145"/>
                  </a:lnTo>
                  <a:lnTo>
                    <a:pt x="0" y="0"/>
                  </a:lnTo>
                  <a:lnTo>
                    <a:pt x="342" y="1"/>
                  </a:lnTo>
                  <a:lnTo>
                    <a:pt x="341" y="147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Rectangle 34"/>
            <p:cNvSpPr>
              <a:spLocks noChangeArrowheads="1"/>
            </p:cNvSpPr>
            <p:nvPr/>
          </p:nvSpPr>
          <p:spPr>
            <a:xfrm>
              <a:off x="7028656" y="2927349"/>
              <a:ext cx="587375" cy="9001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8" name="Rectangle 35"/>
            <p:cNvSpPr>
              <a:spLocks noChangeArrowheads="1"/>
            </p:cNvSpPr>
            <p:nvPr/>
          </p:nvSpPr>
          <p:spPr>
            <a:xfrm>
              <a:off x="7600156" y="3176587"/>
              <a:ext cx="561975" cy="650875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9" name="Rectangle 42"/>
            <p:cNvSpPr>
              <a:spLocks noChangeArrowheads="1"/>
            </p:cNvSpPr>
            <p:nvPr/>
          </p:nvSpPr>
          <p:spPr>
            <a:xfrm>
              <a:off x="7281068" y="3406774"/>
              <a:ext cx="741363" cy="42068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0" name="Rectangle 43"/>
            <p:cNvSpPr>
              <a:spLocks noChangeArrowheads="1"/>
            </p:cNvSpPr>
            <p:nvPr/>
          </p:nvSpPr>
          <p:spPr>
            <a:xfrm>
              <a:off x="7433468" y="3324224"/>
              <a:ext cx="436563" cy="131762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1" name="Rectangle 46"/>
            <p:cNvSpPr>
              <a:spLocks noChangeArrowheads="1"/>
            </p:cNvSpPr>
            <p:nvPr/>
          </p:nvSpPr>
          <p:spPr>
            <a:xfrm>
              <a:off x="8938418" y="2784474"/>
              <a:ext cx="130175" cy="1889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2" name="Rectangle 51"/>
            <p:cNvSpPr>
              <a:spLocks noChangeArrowheads="1"/>
            </p:cNvSpPr>
            <p:nvPr/>
          </p:nvSpPr>
          <p:spPr>
            <a:xfrm>
              <a:off x="8247856" y="2874962"/>
              <a:ext cx="611188" cy="952500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3" name="Freeform 52"/>
            <p:cNvSpPr/>
            <p:nvPr/>
          </p:nvSpPr>
          <p:spPr>
            <a:xfrm>
              <a:off x="8314531" y="2492374"/>
              <a:ext cx="15875" cy="430212"/>
            </a:xfrm>
            <a:custGeom>
              <a:avLst/>
              <a:gdLst>
                <a:gd name="T0" fmla="*/ 31 w 31"/>
                <a:gd name="T1" fmla="*/ 815 h 815"/>
                <a:gd name="T2" fmla="*/ 15 w 31"/>
                <a:gd name="T3" fmla="*/ 809 h 815"/>
                <a:gd name="T4" fmla="*/ 0 w 31"/>
                <a:gd name="T5" fmla="*/ 815 h 815"/>
                <a:gd name="T6" fmla="*/ 10 w 31"/>
                <a:gd name="T7" fmla="*/ 410 h 815"/>
                <a:gd name="T8" fmla="*/ 20 w 31"/>
                <a:gd name="T9" fmla="*/ 0 h 815"/>
                <a:gd name="T10" fmla="*/ 25 w 31"/>
                <a:gd name="T11" fmla="*/ 410 h 815"/>
                <a:gd name="T12" fmla="*/ 31 w 31"/>
                <a:gd name="T13" fmla="*/ 815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815">
                  <a:moveTo>
                    <a:pt x="31" y="815"/>
                  </a:moveTo>
                  <a:lnTo>
                    <a:pt x="15" y="809"/>
                  </a:lnTo>
                  <a:lnTo>
                    <a:pt x="0" y="815"/>
                  </a:lnTo>
                  <a:lnTo>
                    <a:pt x="10" y="410"/>
                  </a:lnTo>
                  <a:lnTo>
                    <a:pt x="20" y="0"/>
                  </a:lnTo>
                  <a:lnTo>
                    <a:pt x="25" y="410"/>
                  </a:lnTo>
                  <a:lnTo>
                    <a:pt x="31" y="815"/>
                  </a:lnTo>
                  <a:close/>
                </a:path>
              </a:pathLst>
            </a:cu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4" name="Rectangle 53"/>
            <p:cNvSpPr>
              <a:spLocks noChangeArrowheads="1"/>
            </p:cNvSpPr>
            <p:nvPr/>
          </p:nvSpPr>
          <p:spPr>
            <a:xfrm>
              <a:off x="8057356" y="3203574"/>
              <a:ext cx="358775" cy="62388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5" name="Rectangle 55"/>
            <p:cNvSpPr>
              <a:spLocks noChangeArrowheads="1"/>
            </p:cNvSpPr>
            <p:nvPr/>
          </p:nvSpPr>
          <p:spPr>
            <a:xfrm>
              <a:off x="8449468" y="3203574"/>
              <a:ext cx="598488" cy="62388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6" name="Rectangle 56"/>
            <p:cNvSpPr>
              <a:spLocks noChangeArrowheads="1"/>
            </p:cNvSpPr>
            <p:nvPr/>
          </p:nvSpPr>
          <p:spPr>
            <a:xfrm>
              <a:off x="8584406" y="3143249"/>
              <a:ext cx="328613" cy="127000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7" name="Rectangle 69"/>
            <p:cNvSpPr>
              <a:spLocks noChangeArrowheads="1"/>
            </p:cNvSpPr>
            <p:nvPr/>
          </p:nvSpPr>
          <p:spPr>
            <a:xfrm>
              <a:off x="7347743" y="3455987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8" name="Rectangle 70"/>
            <p:cNvSpPr>
              <a:spLocks noChangeArrowheads="1"/>
            </p:cNvSpPr>
            <p:nvPr/>
          </p:nvSpPr>
          <p:spPr>
            <a:xfrm>
              <a:off x="7347743" y="3548062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9" name="Rectangle 71"/>
            <p:cNvSpPr>
              <a:spLocks noChangeArrowheads="1"/>
            </p:cNvSpPr>
            <p:nvPr/>
          </p:nvSpPr>
          <p:spPr>
            <a:xfrm>
              <a:off x="7347743" y="3640137"/>
              <a:ext cx="596900" cy="50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0" name="Rectangle 73"/>
            <p:cNvSpPr>
              <a:spLocks noChangeArrowheads="1"/>
            </p:cNvSpPr>
            <p:nvPr/>
          </p:nvSpPr>
          <p:spPr>
            <a:xfrm>
              <a:off x="8081168" y="3232149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1" name="Rectangle 74"/>
            <p:cNvSpPr>
              <a:spLocks noChangeArrowheads="1"/>
            </p:cNvSpPr>
            <p:nvPr/>
          </p:nvSpPr>
          <p:spPr>
            <a:xfrm>
              <a:off x="8081168" y="3279774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2" name="Rectangle 75"/>
            <p:cNvSpPr>
              <a:spLocks noChangeArrowheads="1"/>
            </p:cNvSpPr>
            <p:nvPr/>
          </p:nvSpPr>
          <p:spPr>
            <a:xfrm>
              <a:off x="8081168" y="3327399"/>
              <a:ext cx="3063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3" name="Rectangle 76"/>
            <p:cNvSpPr>
              <a:spLocks noChangeArrowheads="1"/>
            </p:cNvSpPr>
            <p:nvPr/>
          </p:nvSpPr>
          <p:spPr>
            <a:xfrm>
              <a:off x="8081168" y="3373437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4" name="Rectangle 77"/>
            <p:cNvSpPr>
              <a:spLocks noChangeArrowheads="1"/>
            </p:cNvSpPr>
            <p:nvPr/>
          </p:nvSpPr>
          <p:spPr>
            <a:xfrm>
              <a:off x="8081168" y="3425824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5" name="Rectangle 78"/>
            <p:cNvSpPr>
              <a:spLocks noChangeArrowheads="1"/>
            </p:cNvSpPr>
            <p:nvPr/>
          </p:nvSpPr>
          <p:spPr>
            <a:xfrm>
              <a:off x="8081168" y="3473449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6" name="Rectangle 79"/>
            <p:cNvSpPr>
              <a:spLocks noChangeArrowheads="1"/>
            </p:cNvSpPr>
            <p:nvPr/>
          </p:nvSpPr>
          <p:spPr>
            <a:xfrm>
              <a:off x="8081168" y="3521074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7" name="Rectangle 80"/>
            <p:cNvSpPr>
              <a:spLocks noChangeArrowheads="1"/>
            </p:cNvSpPr>
            <p:nvPr/>
          </p:nvSpPr>
          <p:spPr>
            <a:xfrm>
              <a:off x="8081168" y="3567112"/>
              <a:ext cx="306388" cy="269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8" name="Rectangle 81"/>
            <p:cNvSpPr>
              <a:spLocks noChangeArrowheads="1"/>
            </p:cNvSpPr>
            <p:nvPr/>
          </p:nvSpPr>
          <p:spPr>
            <a:xfrm>
              <a:off x="8081168" y="3619499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Rectangle 82"/>
            <p:cNvSpPr>
              <a:spLocks noChangeArrowheads="1"/>
            </p:cNvSpPr>
            <p:nvPr/>
          </p:nvSpPr>
          <p:spPr>
            <a:xfrm>
              <a:off x="8081168" y="3667124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Rectangle 83"/>
            <p:cNvSpPr>
              <a:spLocks noChangeArrowheads="1"/>
            </p:cNvSpPr>
            <p:nvPr/>
          </p:nvSpPr>
          <p:spPr>
            <a:xfrm>
              <a:off x="8081168" y="3714749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Rectangle 85"/>
            <p:cNvSpPr>
              <a:spLocks noChangeArrowheads="1"/>
            </p:cNvSpPr>
            <p:nvPr/>
          </p:nvSpPr>
          <p:spPr>
            <a:xfrm>
              <a:off x="8487568" y="3270249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Rectangle 86"/>
            <p:cNvSpPr>
              <a:spLocks noChangeArrowheads="1"/>
            </p:cNvSpPr>
            <p:nvPr/>
          </p:nvSpPr>
          <p:spPr>
            <a:xfrm>
              <a:off x="8487568" y="3327399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Rectangle 87"/>
            <p:cNvSpPr>
              <a:spLocks noChangeArrowheads="1"/>
            </p:cNvSpPr>
            <p:nvPr/>
          </p:nvSpPr>
          <p:spPr>
            <a:xfrm>
              <a:off x="8487568" y="3384549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Rectangle 88"/>
            <p:cNvSpPr>
              <a:spLocks noChangeArrowheads="1"/>
            </p:cNvSpPr>
            <p:nvPr/>
          </p:nvSpPr>
          <p:spPr>
            <a:xfrm>
              <a:off x="8487568" y="3441699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Rectangle 89"/>
            <p:cNvSpPr>
              <a:spLocks noChangeArrowheads="1"/>
            </p:cNvSpPr>
            <p:nvPr/>
          </p:nvSpPr>
          <p:spPr>
            <a:xfrm>
              <a:off x="8487568" y="3498849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Rectangle 90"/>
            <p:cNvSpPr>
              <a:spLocks noChangeArrowheads="1"/>
            </p:cNvSpPr>
            <p:nvPr/>
          </p:nvSpPr>
          <p:spPr>
            <a:xfrm>
              <a:off x="8487568" y="3555999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Rectangle 91"/>
            <p:cNvSpPr>
              <a:spLocks noChangeArrowheads="1"/>
            </p:cNvSpPr>
            <p:nvPr/>
          </p:nvSpPr>
          <p:spPr>
            <a:xfrm>
              <a:off x="8487568" y="3613149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Rectangle 92"/>
            <p:cNvSpPr>
              <a:spLocks noChangeArrowheads="1"/>
            </p:cNvSpPr>
            <p:nvPr/>
          </p:nvSpPr>
          <p:spPr>
            <a:xfrm>
              <a:off x="8487568" y="3668712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Rectangle 93"/>
            <p:cNvSpPr>
              <a:spLocks noChangeArrowheads="1"/>
            </p:cNvSpPr>
            <p:nvPr/>
          </p:nvSpPr>
          <p:spPr>
            <a:xfrm>
              <a:off x="8487568" y="3725862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>
            <a:xfrm>
              <a:off x="6492875" y="1870075"/>
              <a:ext cx="461963" cy="1979612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Rectangle 15"/>
            <p:cNvSpPr>
              <a:spLocks noChangeArrowheads="1"/>
            </p:cNvSpPr>
            <p:nvPr/>
          </p:nvSpPr>
          <p:spPr>
            <a:xfrm>
              <a:off x="6584950" y="1700213"/>
              <a:ext cx="277813" cy="301625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6"/>
            <p:cNvSpPr/>
            <p:nvPr/>
          </p:nvSpPr>
          <p:spPr>
            <a:xfrm>
              <a:off x="6702425" y="1308100"/>
              <a:ext cx="26988" cy="598487"/>
            </a:xfrm>
            <a:custGeom>
              <a:avLst/>
              <a:gdLst>
                <a:gd name="T0" fmla="*/ 52 w 52"/>
                <a:gd name="T1" fmla="*/ 1129 h 1129"/>
                <a:gd name="T2" fmla="*/ 26 w 52"/>
                <a:gd name="T3" fmla="*/ 1117 h 1129"/>
                <a:gd name="T4" fmla="*/ 0 w 52"/>
                <a:gd name="T5" fmla="*/ 1127 h 1129"/>
                <a:gd name="T6" fmla="*/ 18 w 52"/>
                <a:gd name="T7" fmla="*/ 364 h 1129"/>
                <a:gd name="T8" fmla="*/ 26 w 52"/>
                <a:gd name="T9" fmla="*/ 0 h 1129"/>
                <a:gd name="T10" fmla="*/ 39 w 52"/>
                <a:gd name="T11" fmla="*/ 14 h 1129"/>
                <a:gd name="T12" fmla="*/ 44 w 52"/>
                <a:gd name="T13" fmla="*/ 364 h 1129"/>
                <a:gd name="T14" fmla="*/ 52 w 52"/>
                <a:gd name="T15" fmla="*/ 1129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1129">
                  <a:moveTo>
                    <a:pt x="52" y="1129"/>
                  </a:moveTo>
                  <a:lnTo>
                    <a:pt x="26" y="1117"/>
                  </a:lnTo>
                  <a:lnTo>
                    <a:pt x="0" y="1127"/>
                  </a:lnTo>
                  <a:lnTo>
                    <a:pt x="18" y="364"/>
                  </a:lnTo>
                  <a:lnTo>
                    <a:pt x="26" y="0"/>
                  </a:lnTo>
                  <a:lnTo>
                    <a:pt x="39" y="14"/>
                  </a:lnTo>
                  <a:lnTo>
                    <a:pt x="44" y="364"/>
                  </a:lnTo>
                  <a:lnTo>
                    <a:pt x="52" y="1129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19"/>
            <p:cNvSpPr/>
            <p:nvPr/>
          </p:nvSpPr>
          <p:spPr>
            <a:xfrm>
              <a:off x="1847850" y="1835150"/>
              <a:ext cx="358775" cy="2014537"/>
            </a:xfrm>
            <a:custGeom>
              <a:avLst/>
              <a:gdLst>
                <a:gd name="T0" fmla="*/ 0 w 678"/>
                <a:gd name="T1" fmla="*/ 0 h 3806"/>
                <a:gd name="T2" fmla="*/ 0 w 678"/>
                <a:gd name="T3" fmla="*/ 0 h 3806"/>
                <a:gd name="T4" fmla="*/ 0 w 678"/>
                <a:gd name="T5" fmla="*/ 3806 h 3806"/>
                <a:gd name="T6" fmla="*/ 678 w 678"/>
                <a:gd name="T7" fmla="*/ 3806 h 3806"/>
                <a:gd name="T8" fmla="*/ 678 w 678"/>
                <a:gd name="T9" fmla="*/ 533 h 3806"/>
                <a:gd name="T10" fmla="*/ 0 w 678"/>
                <a:gd name="T11" fmla="*/ 0 h 3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8" h="3806">
                  <a:moveTo>
                    <a:pt x="0" y="0"/>
                  </a:moveTo>
                  <a:lnTo>
                    <a:pt x="0" y="0"/>
                  </a:lnTo>
                  <a:lnTo>
                    <a:pt x="0" y="3806"/>
                  </a:lnTo>
                  <a:lnTo>
                    <a:pt x="678" y="3806"/>
                  </a:lnTo>
                  <a:lnTo>
                    <a:pt x="678" y="5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20"/>
            <p:cNvSpPr/>
            <p:nvPr/>
          </p:nvSpPr>
          <p:spPr>
            <a:xfrm>
              <a:off x="3124200" y="1489075"/>
              <a:ext cx="28575" cy="812800"/>
            </a:xfrm>
            <a:custGeom>
              <a:avLst/>
              <a:gdLst>
                <a:gd name="T0" fmla="*/ 53 w 53"/>
                <a:gd name="T1" fmla="*/ 1537 h 1537"/>
                <a:gd name="T2" fmla="*/ 27 w 53"/>
                <a:gd name="T3" fmla="*/ 1526 h 1537"/>
                <a:gd name="T4" fmla="*/ 0 w 53"/>
                <a:gd name="T5" fmla="*/ 1537 h 1537"/>
                <a:gd name="T6" fmla="*/ 7 w 53"/>
                <a:gd name="T7" fmla="*/ 773 h 1537"/>
                <a:gd name="T8" fmla="*/ 14 w 53"/>
                <a:gd name="T9" fmla="*/ 0 h 1537"/>
                <a:gd name="T10" fmla="*/ 33 w 53"/>
                <a:gd name="T11" fmla="*/ 773 h 1537"/>
                <a:gd name="T12" fmla="*/ 53 w 53"/>
                <a:gd name="T13" fmla="*/ 1537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1537">
                  <a:moveTo>
                    <a:pt x="53" y="1537"/>
                  </a:moveTo>
                  <a:lnTo>
                    <a:pt x="27" y="1526"/>
                  </a:lnTo>
                  <a:lnTo>
                    <a:pt x="0" y="1537"/>
                  </a:lnTo>
                  <a:lnTo>
                    <a:pt x="7" y="773"/>
                  </a:lnTo>
                  <a:lnTo>
                    <a:pt x="14" y="0"/>
                  </a:lnTo>
                  <a:lnTo>
                    <a:pt x="33" y="773"/>
                  </a:lnTo>
                  <a:lnTo>
                    <a:pt x="53" y="1537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21"/>
            <p:cNvSpPr/>
            <p:nvPr/>
          </p:nvSpPr>
          <p:spPr>
            <a:xfrm>
              <a:off x="2941637" y="2001838"/>
              <a:ext cx="420688" cy="1847850"/>
            </a:xfrm>
            <a:custGeom>
              <a:avLst/>
              <a:gdLst>
                <a:gd name="T0" fmla="*/ 796 w 796"/>
                <a:gd name="T1" fmla="*/ 3481 h 3493"/>
                <a:gd name="T2" fmla="*/ 49 w 796"/>
                <a:gd name="T3" fmla="*/ 3493 h 3493"/>
                <a:gd name="T4" fmla="*/ 0 w 796"/>
                <a:gd name="T5" fmla="*/ 10 h 3493"/>
                <a:gd name="T6" fmla="*/ 748 w 796"/>
                <a:gd name="T7" fmla="*/ 0 h 3493"/>
                <a:gd name="T8" fmla="*/ 796 w 796"/>
                <a:gd name="T9" fmla="*/ 3481 h 3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6" h="3493">
                  <a:moveTo>
                    <a:pt x="796" y="3481"/>
                  </a:moveTo>
                  <a:lnTo>
                    <a:pt x="49" y="3493"/>
                  </a:lnTo>
                  <a:lnTo>
                    <a:pt x="0" y="10"/>
                  </a:lnTo>
                  <a:lnTo>
                    <a:pt x="748" y="0"/>
                  </a:lnTo>
                  <a:lnTo>
                    <a:pt x="796" y="3481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22"/>
            <p:cNvSpPr/>
            <p:nvPr/>
          </p:nvSpPr>
          <p:spPr>
            <a:xfrm>
              <a:off x="2951162" y="1914525"/>
              <a:ext cx="377825" cy="376237"/>
            </a:xfrm>
            <a:custGeom>
              <a:avLst/>
              <a:gdLst>
                <a:gd name="T0" fmla="*/ 714 w 714"/>
                <a:gd name="T1" fmla="*/ 351 h 712"/>
                <a:gd name="T2" fmla="*/ 714 w 714"/>
                <a:gd name="T3" fmla="*/ 387 h 712"/>
                <a:gd name="T4" fmla="*/ 700 w 714"/>
                <a:gd name="T5" fmla="*/ 457 h 712"/>
                <a:gd name="T6" fmla="*/ 674 w 714"/>
                <a:gd name="T7" fmla="*/ 522 h 712"/>
                <a:gd name="T8" fmla="*/ 636 w 714"/>
                <a:gd name="T9" fmla="*/ 578 h 712"/>
                <a:gd name="T10" fmla="*/ 589 w 714"/>
                <a:gd name="T11" fmla="*/ 629 h 712"/>
                <a:gd name="T12" fmla="*/ 533 w 714"/>
                <a:gd name="T13" fmla="*/ 668 h 712"/>
                <a:gd name="T14" fmla="*/ 468 w 714"/>
                <a:gd name="T15" fmla="*/ 695 h 712"/>
                <a:gd name="T16" fmla="*/ 399 w 714"/>
                <a:gd name="T17" fmla="*/ 711 h 712"/>
                <a:gd name="T18" fmla="*/ 363 w 714"/>
                <a:gd name="T19" fmla="*/ 712 h 712"/>
                <a:gd name="T20" fmla="*/ 325 w 714"/>
                <a:gd name="T21" fmla="*/ 712 h 712"/>
                <a:gd name="T22" fmla="*/ 256 w 714"/>
                <a:gd name="T23" fmla="*/ 698 h 712"/>
                <a:gd name="T24" fmla="*/ 191 w 714"/>
                <a:gd name="T25" fmla="*/ 672 h 712"/>
                <a:gd name="T26" fmla="*/ 134 w 714"/>
                <a:gd name="T27" fmla="*/ 635 h 712"/>
                <a:gd name="T28" fmla="*/ 85 w 714"/>
                <a:gd name="T29" fmla="*/ 587 h 712"/>
                <a:gd name="T30" fmla="*/ 46 w 714"/>
                <a:gd name="T31" fmla="*/ 531 h 712"/>
                <a:gd name="T32" fmla="*/ 17 w 714"/>
                <a:gd name="T33" fmla="*/ 468 h 712"/>
                <a:gd name="T34" fmla="*/ 3 w 714"/>
                <a:gd name="T35" fmla="*/ 397 h 712"/>
                <a:gd name="T36" fmla="*/ 0 w 714"/>
                <a:gd name="T37" fmla="*/ 361 h 712"/>
                <a:gd name="T38" fmla="*/ 1 w 714"/>
                <a:gd name="T39" fmla="*/ 324 h 712"/>
                <a:gd name="T40" fmla="*/ 14 w 714"/>
                <a:gd name="T41" fmla="*/ 254 h 712"/>
                <a:gd name="T42" fmla="*/ 40 w 714"/>
                <a:gd name="T43" fmla="*/ 190 h 712"/>
                <a:gd name="T44" fmla="*/ 79 w 714"/>
                <a:gd name="T45" fmla="*/ 132 h 712"/>
                <a:gd name="T46" fmla="*/ 127 w 714"/>
                <a:gd name="T47" fmla="*/ 83 h 712"/>
                <a:gd name="T48" fmla="*/ 183 w 714"/>
                <a:gd name="T49" fmla="*/ 44 h 712"/>
                <a:gd name="T50" fmla="*/ 246 w 714"/>
                <a:gd name="T51" fmla="*/ 15 h 712"/>
                <a:gd name="T52" fmla="*/ 315 w 714"/>
                <a:gd name="T53" fmla="*/ 1 h 712"/>
                <a:gd name="T54" fmla="*/ 353 w 714"/>
                <a:gd name="T55" fmla="*/ 0 h 712"/>
                <a:gd name="T56" fmla="*/ 389 w 714"/>
                <a:gd name="T57" fmla="*/ 0 h 712"/>
                <a:gd name="T58" fmla="*/ 459 w 714"/>
                <a:gd name="T59" fmla="*/ 13 h 712"/>
                <a:gd name="T60" fmla="*/ 523 w 714"/>
                <a:gd name="T61" fmla="*/ 38 h 712"/>
                <a:gd name="T62" fmla="*/ 580 w 714"/>
                <a:gd name="T63" fmla="*/ 77 h 712"/>
                <a:gd name="T64" fmla="*/ 629 w 714"/>
                <a:gd name="T65" fmla="*/ 125 h 712"/>
                <a:gd name="T66" fmla="*/ 669 w 714"/>
                <a:gd name="T67" fmla="*/ 181 h 712"/>
                <a:gd name="T68" fmla="*/ 697 w 714"/>
                <a:gd name="T69" fmla="*/ 244 h 712"/>
                <a:gd name="T70" fmla="*/ 713 w 714"/>
                <a:gd name="T71" fmla="*/ 314 h 712"/>
                <a:gd name="T72" fmla="*/ 714 w 714"/>
                <a:gd name="T73" fmla="*/ 35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14" h="712">
                  <a:moveTo>
                    <a:pt x="714" y="351"/>
                  </a:moveTo>
                  <a:lnTo>
                    <a:pt x="714" y="387"/>
                  </a:lnTo>
                  <a:lnTo>
                    <a:pt x="700" y="457"/>
                  </a:lnTo>
                  <a:lnTo>
                    <a:pt x="674" y="522"/>
                  </a:lnTo>
                  <a:lnTo>
                    <a:pt x="636" y="578"/>
                  </a:lnTo>
                  <a:lnTo>
                    <a:pt x="589" y="629"/>
                  </a:lnTo>
                  <a:lnTo>
                    <a:pt x="533" y="668"/>
                  </a:lnTo>
                  <a:lnTo>
                    <a:pt x="468" y="695"/>
                  </a:lnTo>
                  <a:lnTo>
                    <a:pt x="399" y="711"/>
                  </a:lnTo>
                  <a:lnTo>
                    <a:pt x="363" y="712"/>
                  </a:lnTo>
                  <a:lnTo>
                    <a:pt x="325" y="712"/>
                  </a:lnTo>
                  <a:lnTo>
                    <a:pt x="256" y="698"/>
                  </a:lnTo>
                  <a:lnTo>
                    <a:pt x="191" y="672"/>
                  </a:lnTo>
                  <a:lnTo>
                    <a:pt x="134" y="635"/>
                  </a:lnTo>
                  <a:lnTo>
                    <a:pt x="85" y="587"/>
                  </a:lnTo>
                  <a:lnTo>
                    <a:pt x="46" y="531"/>
                  </a:lnTo>
                  <a:lnTo>
                    <a:pt x="17" y="468"/>
                  </a:lnTo>
                  <a:lnTo>
                    <a:pt x="3" y="397"/>
                  </a:lnTo>
                  <a:lnTo>
                    <a:pt x="0" y="361"/>
                  </a:lnTo>
                  <a:lnTo>
                    <a:pt x="1" y="324"/>
                  </a:lnTo>
                  <a:lnTo>
                    <a:pt x="14" y="254"/>
                  </a:lnTo>
                  <a:lnTo>
                    <a:pt x="40" y="190"/>
                  </a:lnTo>
                  <a:lnTo>
                    <a:pt x="79" y="132"/>
                  </a:lnTo>
                  <a:lnTo>
                    <a:pt x="127" y="83"/>
                  </a:lnTo>
                  <a:lnTo>
                    <a:pt x="183" y="44"/>
                  </a:lnTo>
                  <a:lnTo>
                    <a:pt x="246" y="15"/>
                  </a:lnTo>
                  <a:lnTo>
                    <a:pt x="315" y="1"/>
                  </a:lnTo>
                  <a:lnTo>
                    <a:pt x="353" y="0"/>
                  </a:lnTo>
                  <a:lnTo>
                    <a:pt x="389" y="0"/>
                  </a:lnTo>
                  <a:lnTo>
                    <a:pt x="459" y="13"/>
                  </a:lnTo>
                  <a:lnTo>
                    <a:pt x="523" y="38"/>
                  </a:lnTo>
                  <a:lnTo>
                    <a:pt x="580" y="77"/>
                  </a:lnTo>
                  <a:lnTo>
                    <a:pt x="629" y="125"/>
                  </a:lnTo>
                  <a:lnTo>
                    <a:pt x="669" y="181"/>
                  </a:lnTo>
                  <a:lnTo>
                    <a:pt x="697" y="244"/>
                  </a:lnTo>
                  <a:lnTo>
                    <a:pt x="713" y="314"/>
                  </a:lnTo>
                  <a:lnTo>
                    <a:pt x="714" y="351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23"/>
            <p:cNvSpPr/>
            <p:nvPr/>
          </p:nvSpPr>
          <p:spPr>
            <a:xfrm>
              <a:off x="3594100" y="669925"/>
              <a:ext cx="34925" cy="884237"/>
            </a:xfrm>
            <a:custGeom>
              <a:avLst/>
              <a:gdLst>
                <a:gd name="T0" fmla="*/ 66 w 66"/>
                <a:gd name="T1" fmla="*/ 1671 h 1671"/>
                <a:gd name="T2" fmla="*/ 33 w 66"/>
                <a:gd name="T3" fmla="*/ 1659 h 1671"/>
                <a:gd name="T4" fmla="*/ 0 w 66"/>
                <a:gd name="T5" fmla="*/ 1671 h 1671"/>
                <a:gd name="T6" fmla="*/ 23 w 66"/>
                <a:gd name="T7" fmla="*/ 841 h 1671"/>
                <a:gd name="T8" fmla="*/ 45 w 66"/>
                <a:gd name="T9" fmla="*/ 0 h 1671"/>
                <a:gd name="T10" fmla="*/ 55 w 66"/>
                <a:gd name="T11" fmla="*/ 841 h 1671"/>
                <a:gd name="T12" fmla="*/ 66 w 66"/>
                <a:gd name="T13" fmla="*/ 1671 h 1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1671">
                  <a:moveTo>
                    <a:pt x="66" y="1671"/>
                  </a:moveTo>
                  <a:lnTo>
                    <a:pt x="33" y="1659"/>
                  </a:lnTo>
                  <a:lnTo>
                    <a:pt x="0" y="1671"/>
                  </a:lnTo>
                  <a:lnTo>
                    <a:pt x="23" y="841"/>
                  </a:lnTo>
                  <a:lnTo>
                    <a:pt x="45" y="0"/>
                  </a:lnTo>
                  <a:lnTo>
                    <a:pt x="55" y="841"/>
                  </a:lnTo>
                  <a:lnTo>
                    <a:pt x="66" y="1671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Rectangle 24"/>
            <p:cNvSpPr>
              <a:spLocks noChangeArrowheads="1"/>
            </p:cNvSpPr>
            <p:nvPr/>
          </p:nvSpPr>
          <p:spPr>
            <a:xfrm>
              <a:off x="3387725" y="1454150"/>
              <a:ext cx="449263" cy="2395537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Rectangle 25"/>
            <p:cNvSpPr>
              <a:spLocks noChangeArrowheads="1"/>
            </p:cNvSpPr>
            <p:nvPr/>
          </p:nvSpPr>
          <p:spPr>
            <a:xfrm>
              <a:off x="3457575" y="1357313"/>
              <a:ext cx="307975" cy="214312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Rectangle 26"/>
            <p:cNvSpPr>
              <a:spLocks noChangeArrowheads="1"/>
            </p:cNvSpPr>
            <p:nvPr/>
          </p:nvSpPr>
          <p:spPr>
            <a:xfrm>
              <a:off x="3897312" y="1763713"/>
              <a:ext cx="744538" cy="2085975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27"/>
            <p:cNvSpPr/>
            <p:nvPr/>
          </p:nvSpPr>
          <p:spPr>
            <a:xfrm>
              <a:off x="5559425" y="2274888"/>
              <a:ext cx="765175" cy="1631950"/>
            </a:xfrm>
            <a:custGeom>
              <a:avLst/>
              <a:gdLst>
                <a:gd name="T0" fmla="*/ 1434 w 1446"/>
                <a:gd name="T1" fmla="*/ 3085 h 3085"/>
                <a:gd name="T2" fmla="*/ 0 w 1446"/>
                <a:gd name="T3" fmla="*/ 3080 h 3085"/>
                <a:gd name="T4" fmla="*/ 12 w 1446"/>
                <a:gd name="T5" fmla="*/ 0 h 3085"/>
                <a:gd name="T6" fmla="*/ 1446 w 1446"/>
                <a:gd name="T7" fmla="*/ 5 h 3085"/>
                <a:gd name="T8" fmla="*/ 1434 w 1446"/>
                <a:gd name="T9" fmla="*/ 3085 h 3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6" h="3085">
                  <a:moveTo>
                    <a:pt x="1434" y="3085"/>
                  </a:moveTo>
                  <a:lnTo>
                    <a:pt x="0" y="3080"/>
                  </a:lnTo>
                  <a:lnTo>
                    <a:pt x="12" y="0"/>
                  </a:lnTo>
                  <a:lnTo>
                    <a:pt x="1446" y="5"/>
                  </a:lnTo>
                  <a:lnTo>
                    <a:pt x="1434" y="3085"/>
                  </a:lnTo>
                  <a:close/>
                </a:path>
              </a:pathLst>
            </a:cu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28"/>
            <p:cNvSpPr/>
            <p:nvPr/>
          </p:nvSpPr>
          <p:spPr>
            <a:xfrm>
              <a:off x="5546725" y="2230438"/>
              <a:ext cx="822325" cy="58737"/>
            </a:xfrm>
            <a:custGeom>
              <a:avLst/>
              <a:gdLst>
                <a:gd name="T0" fmla="*/ 1554 w 1554"/>
                <a:gd name="T1" fmla="*/ 110 h 110"/>
                <a:gd name="T2" fmla="*/ 0 w 1554"/>
                <a:gd name="T3" fmla="*/ 104 h 110"/>
                <a:gd name="T4" fmla="*/ 0 w 1554"/>
                <a:gd name="T5" fmla="*/ 0 h 110"/>
                <a:gd name="T6" fmla="*/ 1554 w 1554"/>
                <a:gd name="T7" fmla="*/ 6 h 110"/>
                <a:gd name="T8" fmla="*/ 1554 w 1554"/>
                <a:gd name="T9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4" h="110">
                  <a:moveTo>
                    <a:pt x="1554" y="110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1554" y="6"/>
                  </a:lnTo>
                  <a:lnTo>
                    <a:pt x="1554" y="110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29"/>
            <p:cNvSpPr/>
            <p:nvPr/>
          </p:nvSpPr>
          <p:spPr>
            <a:xfrm>
              <a:off x="2238375" y="2312988"/>
              <a:ext cx="650875" cy="1536700"/>
            </a:xfrm>
            <a:custGeom>
              <a:avLst/>
              <a:gdLst>
                <a:gd name="T0" fmla="*/ 1218 w 1229"/>
                <a:gd name="T1" fmla="*/ 2904 h 2904"/>
                <a:gd name="T2" fmla="*/ 0 w 1229"/>
                <a:gd name="T3" fmla="*/ 2900 h 2904"/>
                <a:gd name="T4" fmla="*/ 11 w 1229"/>
                <a:gd name="T5" fmla="*/ 0 h 2904"/>
                <a:gd name="T6" fmla="*/ 1229 w 1229"/>
                <a:gd name="T7" fmla="*/ 4 h 2904"/>
                <a:gd name="T8" fmla="*/ 1218 w 1229"/>
                <a:gd name="T9" fmla="*/ 2904 h 2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9" h="2904">
                  <a:moveTo>
                    <a:pt x="1218" y="2904"/>
                  </a:moveTo>
                  <a:lnTo>
                    <a:pt x="0" y="2900"/>
                  </a:lnTo>
                  <a:lnTo>
                    <a:pt x="11" y="0"/>
                  </a:lnTo>
                  <a:lnTo>
                    <a:pt x="1229" y="4"/>
                  </a:lnTo>
                  <a:lnTo>
                    <a:pt x="1218" y="2904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30"/>
            <p:cNvSpPr/>
            <p:nvPr/>
          </p:nvSpPr>
          <p:spPr>
            <a:xfrm>
              <a:off x="2293937" y="2257425"/>
              <a:ext cx="180975" cy="77787"/>
            </a:xfrm>
            <a:custGeom>
              <a:avLst/>
              <a:gdLst>
                <a:gd name="T0" fmla="*/ 341 w 342"/>
                <a:gd name="T1" fmla="*/ 147 h 147"/>
                <a:gd name="T2" fmla="*/ 0 w 342"/>
                <a:gd name="T3" fmla="*/ 145 h 147"/>
                <a:gd name="T4" fmla="*/ 0 w 342"/>
                <a:gd name="T5" fmla="*/ 0 h 147"/>
                <a:gd name="T6" fmla="*/ 342 w 342"/>
                <a:gd name="T7" fmla="*/ 1 h 147"/>
                <a:gd name="T8" fmla="*/ 341 w 342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" h="147">
                  <a:moveTo>
                    <a:pt x="341" y="147"/>
                  </a:moveTo>
                  <a:lnTo>
                    <a:pt x="0" y="145"/>
                  </a:lnTo>
                  <a:lnTo>
                    <a:pt x="0" y="0"/>
                  </a:lnTo>
                  <a:lnTo>
                    <a:pt x="342" y="1"/>
                  </a:lnTo>
                  <a:lnTo>
                    <a:pt x="341" y="147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Rectangle 31"/>
            <p:cNvSpPr>
              <a:spLocks noChangeArrowheads="1"/>
            </p:cNvSpPr>
            <p:nvPr/>
          </p:nvSpPr>
          <p:spPr>
            <a:xfrm>
              <a:off x="4875212" y="1870075"/>
              <a:ext cx="460375" cy="1979612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32"/>
            <p:cNvSpPr/>
            <p:nvPr/>
          </p:nvSpPr>
          <p:spPr>
            <a:xfrm>
              <a:off x="5083175" y="1092200"/>
              <a:ext cx="28575" cy="814387"/>
            </a:xfrm>
            <a:custGeom>
              <a:avLst/>
              <a:gdLst>
                <a:gd name="T0" fmla="*/ 52 w 52"/>
                <a:gd name="T1" fmla="*/ 1538 h 1538"/>
                <a:gd name="T2" fmla="*/ 26 w 52"/>
                <a:gd name="T3" fmla="*/ 1526 h 1538"/>
                <a:gd name="T4" fmla="*/ 0 w 52"/>
                <a:gd name="T5" fmla="*/ 1536 h 1538"/>
                <a:gd name="T6" fmla="*/ 17 w 52"/>
                <a:gd name="T7" fmla="*/ 773 h 1538"/>
                <a:gd name="T8" fmla="*/ 35 w 52"/>
                <a:gd name="T9" fmla="*/ 0 h 1538"/>
                <a:gd name="T10" fmla="*/ 43 w 52"/>
                <a:gd name="T11" fmla="*/ 773 h 1538"/>
                <a:gd name="T12" fmla="*/ 52 w 52"/>
                <a:gd name="T13" fmla="*/ 1538 h 1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538">
                  <a:moveTo>
                    <a:pt x="52" y="1538"/>
                  </a:moveTo>
                  <a:lnTo>
                    <a:pt x="26" y="1526"/>
                  </a:lnTo>
                  <a:lnTo>
                    <a:pt x="0" y="1536"/>
                  </a:lnTo>
                  <a:lnTo>
                    <a:pt x="17" y="773"/>
                  </a:lnTo>
                  <a:lnTo>
                    <a:pt x="35" y="0"/>
                  </a:lnTo>
                  <a:lnTo>
                    <a:pt x="43" y="773"/>
                  </a:lnTo>
                  <a:lnTo>
                    <a:pt x="52" y="1538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33"/>
            <p:cNvSpPr/>
            <p:nvPr/>
          </p:nvSpPr>
          <p:spPr>
            <a:xfrm>
              <a:off x="4953000" y="1703388"/>
              <a:ext cx="304800" cy="304800"/>
            </a:xfrm>
            <a:custGeom>
              <a:avLst/>
              <a:gdLst>
                <a:gd name="T0" fmla="*/ 578 w 578"/>
                <a:gd name="T1" fmla="*/ 289 h 577"/>
                <a:gd name="T2" fmla="*/ 578 w 578"/>
                <a:gd name="T3" fmla="*/ 318 h 577"/>
                <a:gd name="T4" fmla="*/ 566 w 578"/>
                <a:gd name="T5" fmla="*/ 376 h 577"/>
                <a:gd name="T6" fmla="*/ 543 w 578"/>
                <a:gd name="T7" fmla="*/ 426 h 577"/>
                <a:gd name="T8" fmla="*/ 513 w 578"/>
                <a:gd name="T9" fmla="*/ 472 h 577"/>
                <a:gd name="T10" fmla="*/ 473 w 578"/>
                <a:gd name="T11" fmla="*/ 512 h 577"/>
                <a:gd name="T12" fmla="*/ 427 w 578"/>
                <a:gd name="T13" fmla="*/ 543 h 577"/>
                <a:gd name="T14" fmla="*/ 375 w 578"/>
                <a:gd name="T15" fmla="*/ 566 h 577"/>
                <a:gd name="T16" fmla="*/ 319 w 578"/>
                <a:gd name="T17" fmla="*/ 577 h 577"/>
                <a:gd name="T18" fmla="*/ 290 w 578"/>
                <a:gd name="T19" fmla="*/ 577 h 577"/>
                <a:gd name="T20" fmla="*/ 260 w 578"/>
                <a:gd name="T21" fmla="*/ 577 h 577"/>
                <a:gd name="T22" fmla="*/ 204 w 578"/>
                <a:gd name="T23" fmla="*/ 566 h 577"/>
                <a:gd name="T24" fmla="*/ 152 w 578"/>
                <a:gd name="T25" fmla="*/ 543 h 577"/>
                <a:gd name="T26" fmla="*/ 106 w 578"/>
                <a:gd name="T27" fmla="*/ 512 h 577"/>
                <a:gd name="T28" fmla="*/ 67 w 578"/>
                <a:gd name="T29" fmla="*/ 472 h 577"/>
                <a:gd name="T30" fmla="*/ 35 w 578"/>
                <a:gd name="T31" fmla="*/ 426 h 577"/>
                <a:gd name="T32" fmla="*/ 13 w 578"/>
                <a:gd name="T33" fmla="*/ 376 h 577"/>
                <a:gd name="T34" fmla="*/ 2 w 578"/>
                <a:gd name="T35" fmla="*/ 318 h 577"/>
                <a:gd name="T36" fmla="*/ 0 w 578"/>
                <a:gd name="T37" fmla="*/ 289 h 577"/>
                <a:gd name="T38" fmla="*/ 2 w 578"/>
                <a:gd name="T39" fmla="*/ 259 h 577"/>
                <a:gd name="T40" fmla="*/ 13 w 578"/>
                <a:gd name="T41" fmla="*/ 203 h 577"/>
                <a:gd name="T42" fmla="*/ 35 w 578"/>
                <a:gd name="T43" fmla="*/ 151 h 577"/>
                <a:gd name="T44" fmla="*/ 67 w 578"/>
                <a:gd name="T45" fmla="*/ 105 h 577"/>
                <a:gd name="T46" fmla="*/ 106 w 578"/>
                <a:gd name="T47" fmla="*/ 66 h 577"/>
                <a:gd name="T48" fmla="*/ 152 w 578"/>
                <a:gd name="T49" fmla="*/ 34 h 577"/>
                <a:gd name="T50" fmla="*/ 204 w 578"/>
                <a:gd name="T51" fmla="*/ 13 h 577"/>
                <a:gd name="T52" fmla="*/ 260 w 578"/>
                <a:gd name="T53" fmla="*/ 1 h 577"/>
                <a:gd name="T54" fmla="*/ 290 w 578"/>
                <a:gd name="T55" fmla="*/ 0 h 577"/>
                <a:gd name="T56" fmla="*/ 319 w 578"/>
                <a:gd name="T57" fmla="*/ 1 h 577"/>
                <a:gd name="T58" fmla="*/ 375 w 578"/>
                <a:gd name="T59" fmla="*/ 13 h 577"/>
                <a:gd name="T60" fmla="*/ 427 w 578"/>
                <a:gd name="T61" fmla="*/ 34 h 577"/>
                <a:gd name="T62" fmla="*/ 473 w 578"/>
                <a:gd name="T63" fmla="*/ 66 h 577"/>
                <a:gd name="T64" fmla="*/ 513 w 578"/>
                <a:gd name="T65" fmla="*/ 105 h 577"/>
                <a:gd name="T66" fmla="*/ 543 w 578"/>
                <a:gd name="T67" fmla="*/ 151 h 577"/>
                <a:gd name="T68" fmla="*/ 566 w 578"/>
                <a:gd name="T69" fmla="*/ 203 h 577"/>
                <a:gd name="T70" fmla="*/ 578 w 578"/>
                <a:gd name="T71" fmla="*/ 259 h 577"/>
                <a:gd name="T72" fmla="*/ 578 w 578"/>
                <a:gd name="T73" fmla="*/ 289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8" h="577">
                  <a:moveTo>
                    <a:pt x="578" y="289"/>
                  </a:moveTo>
                  <a:lnTo>
                    <a:pt x="578" y="318"/>
                  </a:lnTo>
                  <a:lnTo>
                    <a:pt x="566" y="376"/>
                  </a:lnTo>
                  <a:lnTo>
                    <a:pt x="543" y="426"/>
                  </a:lnTo>
                  <a:lnTo>
                    <a:pt x="513" y="472"/>
                  </a:lnTo>
                  <a:lnTo>
                    <a:pt x="473" y="512"/>
                  </a:lnTo>
                  <a:lnTo>
                    <a:pt x="427" y="543"/>
                  </a:lnTo>
                  <a:lnTo>
                    <a:pt x="375" y="566"/>
                  </a:lnTo>
                  <a:lnTo>
                    <a:pt x="319" y="577"/>
                  </a:lnTo>
                  <a:lnTo>
                    <a:pt x="290" y="577"/>
                  </a:lnTo>
                  <a:lnTo>
                    <a:pt x="260" y="577"/>
                  </a:lnTo>
                  <a:lnTo>
                    <a:pt x="204" y="566"/>
                  </a:lnTo>
                  <a:lnTo>
                    <a:pt x="152" y="543"/>
                  </a:lnTo>
                  <a:lnTo>
                    <a:pt x="106" y="512"/>
                  </a:lnTo>
                  <a:lnTo>
                    <a:pt x="67" y="472"/>
                  </a:lnTo>
                  <a:lnTo>
                    <a:pt x="35" y="426"/>
                  </a:lnTo>
                  <a:lnTo>
                    <a:pt x="13" y="376"/>
                  </a:lnTo>
                  <a:lnTo>
                    <a:pt x="2" y="318"/>
                  </a:lnTo>
                  <a:lnTo>
                    <a:pt x="0" y="289"/>
                  </a:lnTo>
                  <a:lnTo>
                    <a:pt x="2" y="259"/>
                  </a:lnTo>
                  <a:lnTo>
                    <a:pt x="13" y="203"/>
                  </a:lnTo>
                  <a:lnTo>
                    <a:pt x="35" y="151"/>
                  </a:lnTo>
                  <a:lnTo>
                    <a:pt x="67" y="105"/>
                  </a:lnTo>
                  <a:lnTo>
                    <a:pt x="106" y="66"/>
                  </a:lnTo>
                  <a:lnTo>
                    <a:pt x="152" y="34"/>
                  </a:lnTo>
                  <a:lnTo>
                    <a:pt x="204" y="13"/>
                  </a:lnTo>
                  <a:lnTo>
                    <a:pt x="260" y="1"/>
                  </a:lnTo>
                  <a:lnTo>
                    <a:pt x="290" y="0"/>
                  </a:lnTo>
                  <a:lnTo>
                    <a:pt x="319" y="1"/>
                  </a:lnTo>
                  <a:lnTo>
                    <a:pt x="375" y="13"/>
                  </a:lnTo>
                  <a:lnTo>
                    <a:pt x="427" y="34"/>
                  </a:lnTo>
                  <a:lnTo>
                    <a:pt x="473" y="66"/>
                  </a:lnTo>
                  <a:lnTo>
                    <a:pt x="513" y="105"/>
                  </a:lnTo>
                  <a:lnTo>
                    <a:pt x="543" y="151"/>
                  </a:lnTo>
                  <a:lnTo>
                    <a:pt x="566" y="203"/>
                  </a:lnTo>
                  <a:lnTo>
                    <a:pt x="578" y="259"/>
                  </a:lnTo>
                  <a:lnTo>
                    <a:pt x="578" y="289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Rectangle 34"/>
            <p:cNvSpPr>
              <a:spLocks noChangeArrowheads="1"/>
            </p:cNvSpPr>
            <p:nvPr/>
          </p:nvSpPr>
          <p:spPr>
            <a:xfrm>
              <a:off x="1768475" y="2949575"/>
              <a:ext cx="587375" cy="9001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Rectangle 35"/>
            <p:cNvSpPr>
              <a:spLocks noChangeArrowheads="1"/>
            </p:cNvSpPr>
            <p:nvPr/>
          </p:nvSpPr>
          <p:spPr>
            <a:xfrm>
              <a:off x="2339975" y="3198813"/>
              <a:ext cx="561975" cy="650875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>
            <a:xfrm>
              <a:off x="4816475" y="2949575"/>
              <a:ext cx="587375" cy="9001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Rectangle 37"/>
            <p:cNvSpPr>
              <a:spLocks noChangeArrowheads="1"/>
            </p:cNvSpPr>
            <p:nvPr/>
          </p:nvSpPr>
          <p:spPr>
            <a:xfrm>
              <a:off x="4270375" y="3198813"/>
              <a:ext cx="561975" cy="650875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Rectangle 41"/>
            <p:cNvSpPr>
              <a:spLocks noChangeArrowheads="1"/>
            </p:cNvSpPr>
            <p:nvPr/>
          </p:nvSpPr>
          <p:spPr>
            <a:xfrm>
              <a:off x="1231900" y="3465513"/>
              <a:ext cx="744538" cy="384175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Rectangle 42"/>
            <p:cNvSpPr>
              <a:spLocks noChangeArrowheads="1"/>
            </p:cNvSpPr>
            <p:nvPr/>
          </p:nvSpPr>
          <p:spPr>
            <a:xfrm>
              <a:off x="2020887" y="3429000"/>
              <a:ext cx="741363" cy="42068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Rectangle 43"/>
            <p:cNvSpPr>
              <a:spLocks noChangeArrowheads="1"/>
            </p:cNvSpPr>
            <p:nvPr/>
          </p:nvSpPr>
          <p:spPr>
            <a:xfrm>
              <a:off x="2173287" y="3346450"/>
              <a:ext cx="436563" cy="131762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Rectangle 45"/>
            <p:cNvSpPr>
              <a:spLocks noChangeArrowheads="1"/>
            </p:cNvSpPr>
            <p:nvPr/>
          </p:nvSpPr>
          <p:spPr>
            <a:xfrm>
              <a:off x="3627437" y="2897188"/>
              <a:ext cx="611188" cy="952500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Rectangle 46"/>
            <p:cNvSpPr>
              <a:spLocks noChangeArrowheads="1"/>
            </p:cNvSpPr>
            <p:nvPr/>
          </p:nvSpPr>
          <p:spPr>
            <a:xfrm>
              <a:off x="3678237" y="2806700"/>
              <a:ext cx="130175" cy="1889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Rectangle 47"/>
            <p:cNvSpPr>
              <a:spLocks noChangeArrowheads="1"/>
            </p:cNvSpPr>
            <p:nvPr/>
          </p:nvSpPr>
          <p:spPr>
            <a:xfrm>
              <a:off x="4398962" y="3414713"/>
              <a:ext cx="557213" cy="438150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Rectangle 48"/>
            <p:cNvSpPr>
              <a:spLocks noChangeArrowheads="1"/>
            </p:cNvSpPr>
            <p:nvPr/>
          </p:nvSpPr>
          <p:spPr>
            <a:xfrm>
              <a:off x="6548437" y="2897188"/>
              <a:ext cx="503238" cy="952500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Rectangle 49"/>
            <p:cNvSpPr>
              <a:spLocks noChangeArrowheads="1"/>
            </p:cNvSpPr>
            <p:nvPr/>
          </p:nvSpPr>
          <p:spPr>
            <a:xfrm>
              <a:off x="6591300" y="2806700"/>
              <a:ext cx="106363" cy="1889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50"/>
            <p:cNvSpPr/>
            <p:nvPr/>
          </p:nvSpPr>
          <p:spPr>
            <a:xfrm>
              <a:off x="6640512" y="2393950"/>
              <a:ext cx="15875" cy="431800"/>
            </a:xfrm>
            <a:custGeom>
              <a:avLst/>
              <a:gdLst>
                <a:gd name="T0" fmla="*/ 30 w 30"/>
                <a:gd name="T1" fmla="*/ 815 h 815"/>
                <a:gd name="T2" fmla="*/ 15 w 30"/>
                <a:gd name="T3" fmla="*/ 809 h 815"/>
                <a:gd name="T4" fmla="*/ 0 w 30"/>
                <a:gd name="T5" fmla="*/ 815 h 815"/>
                <a:gd name="T6" fmla="*/ 10 w 30"/>
                <a:gd name="T7" fmla="*/ 410 h 815"/>
                <a:gd name="T8" fmla="*/ 20 w 30"/>
                <a:gd name="T9" fmla="*/ 0 h 815"/>
                <a:gd name="T10" fmla="*/ 25 w 30"/>
                <a:gd name="T11" fmla="*/ 410 h 815"/>
                <a:gd name="T12" fmla="*/ 30 w 30"/>
                <a:gd name="T13" fmla="*/ 815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815">
                  <a:moveTo>
                    <a:pt x="30" y="815"/>
                  </a:moveTo>
                  <a:lnTo>
                    <a:pt x="15" y="809"/>
                  </a:lnTo>
                  <a:lnTo>
                    <a:pt x="0" y="815"/>
                  </a:lnTo>
                  <a:lnTo>
                    <a:pt x="10" y="410"/>
                  </a:lnTo>
                  <a:lnTo>
                    <a:pt x="20" y="0"/>
                  </a:lnTo>
                  <a:lnTo>
                    <a:pt x="25" y="410"/>
                  </a:lnTo>
                  <a:lnTo>
                    <a:pt x="30" y="815"/>
                  </a:lnTo>
                  <a:close/>
                </a:path>
              </a:pathLst>
            </a:cu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Rectangle 51"/>
            <p:cNvSpPr>
              <a:spLocks noChangeArrowheads="1"/>
            </p:cNvSpPr>
            <p:nvPr/>
          </p:nvSpPr>
          <p:spPr>
            <a:xfrm>
              <a:off x="2987675" y="2897188"/>
              <a:ext cx="611188" cy="952500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52"/>
            <p:cNvSpPr/>
            <p:nvPr/>
          </p:nvSpPr>
          <p:spPr>
            <a:xfrm>
              <a:off x="3054350" y="2514600"/>
              <a:ext cx="15875" cy="430212"/>
            </a:xfrm>
            <a:custGeom>
              <a:avLst/>
              <a:gdLst>
                <a:gd name="T0" fmla="*/ 31 w 31"/>
                <a:gd name="T1" fmla="*/ 815 h 815"/>
                <a:gd name="T2" fmla="*/ 15 w 31"/>
                <a:gd name="T3" fmla="*/ 809 h 815"/>
                <a:gd name="T4" fmla="*/ 0 w 31"/>
                <a:gd name="T5" fmla="*/ 815 h 815"/>
                <a:gd name="T6" fmla="*/ 10 w 31"/>
                <a:gd name="T7" fmla="*/ 410 h 815"/>
                <a:gd name="T8" fmla="*/ 20 w 31"/>
                <a:gd name="T9" fmla="*/ 0 h 815"/>
                <a:gd name="T10" fmla="*/ 25 w 31"/>
                <a:gd name="T11" fmla="*/ 410 h 815"/>
                <a:gd name="T12" fmla="*/ 31 w 31"/>
                <a:gd name="T13" fmla="*/ 815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815">
                  <a:moveTo>
                    <a:pt x="31" y="815"/>
                  </a:moveTo>
                  <a:lnTo>
                    <a:pt x="15" y="809"/>
                  </a:lnTo>
                  <a:lnTo>
                    <a:pt x="0" y="815"/>
                  </a:lnTo>
                  <a:lnTo>
                    <a:pt x="10" y="410"/>
                  </a:lnTo>
                  <a:lnTo>
                    <a:pt x="20" y="0"/>
                  </a:lnTo>
                  <a:lnTo>
                    <a:pt x="25" y="410"/>
                  </a:lnTo>
                  <a:lnTo>
                    <a:pt x="31" y="815"/>
                  </a:lnTo>
                  <a:close/>
                </a:path>
              </a:pathLst>
            </a:cu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Rectangle 53"/>
            <p:cNvSpPr>
              <a:spLocks noChangeArrowheads="1"/>
            </p:cNvSpPr>
            <p:nvPr/>
          </p:nvSpPr>
          <p:spPr>
            <a:xfrm>
              <a:off x="2797175" y="3225800"/>
              <a:ext cx="358775" cy="62388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Rectangle 54"/>
            <p:cNvSpPr>
              <a:spLocks noChangeArrowheads="1"/>
            </p:cNvSpPr>
            <p:nvPr/>
          </p:nvSpPr>
          <p:spPr>
            <a:xfrm>
              <a:off x="4989512" y="3225800"/>
              <a:ext cx="360363" cy="62388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Rectangle 55"/>
            <p:cNvSpPr>
              <a:spLocks noChangeArrowheads="1"/>
            </p:cNvSpPr>
            <p:nvPr/>
          </p:nvSpPr>
          <p:spPr>
            <a:xfrm>
              <a:off x="3189287" y="3225800"/>
              <a:ext cx="598488" cy="62388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Rectangle 56"/>
            <p:cNvSpPr>
              <a:spLocks noChangeArrowheads="1"/>
            </p:cNvSpPr>
            <p:nvPr/>
          </p:nvSpPr>
          <p:spPr>
            <a:xfrm>
              <a:off x="3324225" y="3165475"/>
              <a:ext cx="328613" cy="127000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Rectangle 57"/>
            <p:cNvSpPr>
              <a:spLocks noChangeArrowheads="1"/>
            </p:cNvSpPr>
            <p:nvPr/>
          </p:nvSpPr>
          <p:spPr>
            <a:xfrm>
              <a:off x="5332412" y="3465513"/>
              <a:ext cx="742950" cy="384175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Rectangle 58"/>
            <p:cNvSpPr>
              <a:spLocks noChangeArrowheads="1"/>
            </p:cNvSpPr>
            <p:nvPr/>
          </p:nvSpPr>
          <p:spPr>
            <a:xfrm>
              <a:off x="6197600" y="3309938"/>
              <a:ext cx="555625" cy="542925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Rectangle 59"/>
            <p:cNvSpPr>
              <a:spLocks noChangeArrowheads="1"/>
            </p:cNvSpPr>
            <p:nvPr/>
          </p:nvSpPr>
          <p:spPr>
            <a:xfrm>
              <a:off x="3830637" y="3619500"/>
              <a:ext cx="215900" cy="18573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Rectangle 60"/>
            <p:cNvSpPr>
              <a:spLocks noChangeArrowheads="1"/>
            </p:cNvSpPr>
            <p:nvPr/>
          </p:nvSpPr>
          <p:spPr>
            <a:xfrm>
              <a:off x="4022725" y="3508375"/>
              <a:ext cx="339725" cy="296862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Rectangle 62"/>
            <p:cNvSpPr>
              <a:spLocks noChangeArrowheads="1"/>
            </p:cNvSpPr>
            <p:nvPr/>
          </p:nvSpPr>
          <p:spPr>
            <a:xfrm>
              <a:off x="6838950" y="3302000"/>
              <a:ext cx="282575" cy="544512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63"/>
            <p:cNvSpPr/>
            <p:nvPr/>
          </p:nvSpPr>
          <p:spPr>
            <a:xfrm>
              <a:off x="1231900" y="3744913"/>
              <a:ext cx="5865812" cy="107950"/>
            </a:xfrm>
            <a:custGeom>
              <a:avLst/>
              <a:gdLst>
                <a:gd name="T0" fmla="*/ 12232 w 12259"/>
                <a:gd name="T1" fmla="*/ 290 h 290"/>
                <a:gd name="T2" fmla="*/ 26 w 12259"/>
                <a:gd name="T3" fmla="*/ 290 h 290"/>
                <a:gd name="T4" fmla="*/ 10 w 12259"/>
                <a:gd name="T5" fmla="*/ 146 h 290"/>
                <a:gd name="T6" fmla="*/ 0 w 12259"/>
                <a:gd name="T7" fmla="*/ 0 h 290"/>
                <a:gd name="T8" fmla="*/ 12259 w 12259"/>
                <a:gd name="T9" fmla="*/ 0 h 290"/>
                <a:gd name="T10" fmla="*/ 12248 w 12259"/>
                <a:gd name="T11" fmla="*/ 146 h 290"/>
                <a:gd name="T12" fmla="*/ 12232 w 12259"/>
                <a:gd name="T13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59" h="290">
                  <a:moveTo>
                    <a:pt x="12232" y="290"/>
                  </a:moveTo>
                  <a:lnTo>
                    <a:pt x="26" y="290"/>
                  </a:lnTo>
                  <a:lnTo>
                    <a:pt x="10" y="146"/>
                  </a:lnTo>
                  <a:lnTo>
                    <a:pt x="0" y="0"/>
                  </a:lnTo>
                  <a:lnTo>
                    <a:pt x="12259" y="0"/>
                  </a:lnTo>
                  <a:lnTo>
                    <a:pt x="12248" y="146"/>
                  </a:lnTo>
                  <a:lnTo>
                    <a:pt x="12232" y="290"/>
                  </a:lnTo>
                  <a:close/>
                </a:path>
              </a:pathLst>
            </a:cu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Rectangle 66"/>
            <p:cNvSpPr>
              <a:spLocks noChangeArrowheads="1"/>
            </p:cNvSpPr>
            <p:nvPr/>
          </p:nvSpPr>
          <p:spPr>
            <a:xfrm>
              <a:off x="1296987" y="3532188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Rectangle 67"/>
            <p:cNvSpPr>
              <a:spLocks noChangeArrowheads="1"/>
            </p:cNvSpPr>
            <p:nvPr/>
          </p:nvSpPr>
          <p:spPr>
            <a:xfrm>
              <a:off x="1296987" y="3619500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Rectangle 68"/>
            <p:cNvSpPr>
              <a:spLocks noChangeArrowheads="1"/>
            </p:cNvSpPr>
            <p:nvPr/>
          </p:nvSpPr>
          <p:spPr>
            <a:xfrm>
              <a:off x="1296987" y="3695700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Rectangle 69"/>
            <p:cNvSpPr>
              <a:spLocks noChangeArrowheads="1"/>
            </p:cNvSpPr>
            <p:nvPr/>
          </p:nvSpPr>
          <p:spPr>
            <a:xfrm>
              <a:off x="2087562" y="3478213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Rectangle 70"/>
            <p:cNvSpPr>
              <a:spLocks noChangeArrowheads="1"/>
            </p:cNvSpPr>
            <p:nvPr/>
          </p:nvSpPr>
          <p:spPr>
            <a:xfrm>
              <a:off x="2087562" y="3570288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Rectangle 71"/>
            <p:cNvSpPr>
              <a:spLocks noChangeArrowheads="1"/>
            </p:cNvSpPr>
            <p:nvPr/>
          </p:nvSpPr>
          <p:spPr>
            <a:xfrm>
              <a:off x="2087562" y="3662363"/>
              <a:ext cx="596900" cy="50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Rectangle 73"/>
            <p:cNvSpPr>
              <a:spLocks noChangeArrowheads="1"/>
            </p:cNvSpPr>
            <p:nvPr/>
          </p:nvSpPr>
          <p:spPr>
            <a:xfrm>
              <a:off x="2820987" y="3254375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Rectangle 74"/>
            <p:cNvSpPr>
              <a:spLocks noChangeArrowheads="1"/>
            </p:cNvSpPr>
            <p:nvPr/>
          </p:nvSpPr>
          <p:spPr>
            <a:xfrm>
              <a:off x="2820987" y="3302000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Rectangle 75"/>
            <p:cNvSpPr>
              <a:spLocks noChangeArrowheads="1"/>
            </p:cNvSpPr>
            <p:nvPr/>
          </p:nvSpPr>
          <p:spPr>
            <a:xfrm>
              <a:off x="2820987" y="3349625"/>
              <a:ext cx="3063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Rectangle 76"/>
            <p:cNvSpPr>
              <a:spLocks noChangeArrowheads="1"/>
            </p:cNvSpPr>
            <p:nvPr/>
          </p:nvSpPr>
          <p:spPr>
            <a:xfrm>
              <a:off x="2820987" y="3395663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Rectangle 77"/>
            <p:cNvSpPr>
              <a:spLocks noChangeArrowheads="1"/>
            </p:cNvSpPr>
            <p:nvPr/>
          </p:nvSpPr>
          <p:spPr>
            <a:xfrm>
              <a:off x="2820987" y="3448050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Rectangle 78"/>
            <p:cNvSpPr>
              <a:spLocks noChangeArrowheads="1"/>
            </p:cNvSpPr>
            <p:nvPr/>
          </p:nvSpPr>
          <p:spPr>
            <a:xfrm>
              <a:off x="2820987" y="3495675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Rectangle 79"/>
            <p:cNvSpPr>
              <a:spLocks noChangeArrowheads="1"/>
            </p:cNvSpPr>
            <p:nvPr/>
          </p:nvSpPr>
          <p:spPr>
            <a:xfrm>
              <a:off x="2820987" y="3543300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Rectangle 80"/>
            <p:cNvSpPr>
              <a:spLocks noChangeArrowheads="1"/>
            </p:cNvSpPr>
            <p:nvPr/>
          </p:nvSpPr>
          <p:spPr>
            <a:xfrm>
              <a:off x="2820987" y="3589338"/>
              <a:ext cx="306388" cy="269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Rectangle 81"/>
            <p:cNvSpPr>
              <a:spLocks noChangeArrowheads="1"/>
            </p:cNvSpPr>
            <p:nvPr/>
          </p:nvSpPr>
          <p:spPr>
            <a:xfrm>
              <a:off x="2820987" y="3641725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Rectangle 82"/>
            <p:cNvSpPr>
              <a:spLocks noChangeArrowheads="1"/>
            </p:cNvSpPr>
            <p:nvPr/>
          </p:nvSpPr>
          <p:spPr>
            <a:xfrm>
              <a:off x="2820987" y="3689350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Rectangle 83"/>
            <p:cNvSpPr>
              <a:spLocks noChangeArrowheads="1"/>
            </p:cNvSpPr>
            <p:nvPr/>
          </p:nvSpPr>
          <p:spPr>
            <a:xfrm>
              <a:off x="2820987" y="3736975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Rectangle 85"/>
            <p:cNvSpPr>
              <a:spLocks noChangeArrowheads="1"/>
            </p:cNvSpPr>
            <p:nvPr/>
          </p:nvSpPr>
          <p:spPr>
            <a:xfrm>
              <a:off x="3227387" y="3292475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Rectangle 86"/>
            <p:cNvSpPr>
              <a:spLocks noChangeArrowheads="1"/>
            </p:cNvSpPr>
            <p:nvPr/>
          </p:nvSpPr>
          <p:spPr>
            <a:xfrm>
              <a:off x="3227387" y="3349625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0" name="Rectangle 87"/>
            <p:cNvSpPr>
              <a:spLocks noChangeArrowheads="1"/>
            </p:cNvSpPr>
            <p:nvPr/>
          </p:nvSpPr>
          <p:spPr>
            <a:xfrm>
              <a:off x="3227387" y="3406775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1" name="Rectangle 88"/>
            <p:cNvSpPr>
              <a:spLocks noChangeArrowheads="1"/>
            </p:cNvSpPr>
            <p:nvPr/>
          </p:nvSpPr>
          <p:spPr>
            <a:xfrm>
              <a:off x="3227387" y="3463925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2" name="Rectangle 89"/>
            <p:cNvSpPr>
              <a:spLocks noChangeArrowheads="1"/>
            </p:cNvSpPr>
            <p:nvPr/>
          </p:nvSpPr>
          <p:spPr>
            <a:xfrm>
              <a:off x="3227387" y="3521075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3" name="Rectangle 90"/>
            <p:cNvSpPr>
              <a:spLocks noChangeArrowheads="1"/>
            </p:cNvSpPr>
            <p:nvPr/>
          </p:nvSpPr>
          <p:spPr>
            <a:xfrm>
              <a:off x="3227387" y="3578225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4" name="Rectangle 91"/>
            <p:cNvSpPr>
              <a:spLocks noChangeArrowheads="1"/>
            </p:cNvSpPr>
            <p:nvPr/>
          </p:nvSpPr>
          <p:spPr>
            <a:xfrm>
              <a:off x="3227387" y="3635375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5" name="Rectangle 92"/>
            <p:cNvSpPr>
              <a:spLocks noChangeArrowheads="1"/>
            </p:cNvSpPr>
            <p:nvPr/>
          </p:nvSpPr>
          <p:spPr>
            <a:xfrm>
              <a:off x="3227387" y="3690938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6" name="Rectangle 93"/>
            <p:cNvSpPr>
              <a:spLocks noChangeArrowheads="1"/>
            </p:cNvSpPr>
            <p:nvPr/>
          </p:nvSpPr>
          <p:spPr>
            <a:xfrm>
              <a:off x="3227387" y="3748088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7" name="Rectangle 94"/>
            <p:cNvSpPr>
              <a:spLocks noChangeArrowheads="1"/>
            </p:cNvSpPr>
            <p:nvPr/>
          </p:nvSpPr>
          <p:spPr>
            <a:xfrm>
              <a:off x="4460875" y="3451225"/>
              <a:ext cx="452438" cy="269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Rectangle 95"/>
            <p:cNvSpPr>
              <a:spLocks noChangeArrowheads="1"/>
            </p:cNvSpPr>
            <p:nvPr/>
          </p:nvSpPr>
          <p:spPr>
            <a:xfrm>
              <a:off x="4460875" y="3503613"/>
              <a:ext cx="45243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Rectangle 96"/>
            <p:cNvSpPr>
              <a:spLocks noChangeArrowheads="1"/>
            </p:cNvSpPr>
            <p:nvPr/>
          </p:nvSpPr>
          <p:spPr>
            <a:xfrm>
              <a:off x="4460875" y="3552825"/>
              <a:ext cx="452438" cy="269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0" name="Rectangle 97"/>
            <p:cNvSpPr>
              <a:spLocks noChangeArrowheads="1"/>
            </p:cNvSpPr>
            <p:nvPr/>
          </p:nvSpPr>
          <p:spPr>
            <a:xfrm>
              <a:off x="4460875" y="3603625"/>
              <a:ext cx="452438" cy="269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1" name="Rectangle 98"/>
            <p:cNvSpPr>
              <a:spLocks noChangeArrowheads="1"/>
            </p:cNvSpPr>
            <p:nvPr/>
          </p:nvSpPr>
          <p:spPr>
            <a:xfrm>
              <a:off x="4460875" y="3656013"/>
              <a:ext cx="45243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2" name="Rectangle 99"/>
            <p:cNvSpPr>
              <a:spLocks noChangeArrowheads="1"/>
            </p:cNvSpPr>
            <p:nvPr/>
          </p:nvSpPr>
          <p:spPr>
            <a:xfrm>
              <a:off x="4460875" y="3705225"/>
              <a:ext cx="452438" cy="269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Rectangle 101"/>
            <p:cNvSpPr>
              <a:spLocks noChangeArrowheads="1"/>
            </p:cNvSpPr>
            <p:nvPr/>
          </p:nvSpPr>
          <p:spPr>
            <a:xfrm>
              <a:off x="5046662" y="3259138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Rectangle 102"/>
            <p:cNvSpPr>
              <a:spLocks noChangeArrowheads="1"/>
            </p:cNvSpPr>
            <p:nvPr/>
          </p:nvSpPr>
          <p:spPr>
            <a:xfrm>
              <a:off x="5046662" y="3298825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Rectangle 103"/>
            <p:cNvSpPr>
              <a:spLocks noChangeArrowheads="1"/>
            </p:cNvSpPr>
            <p:nvPr/>
          </p:nvSpPr>
          <p:spPr>
            <a:xfrm>
              <a:off x="5046662" y="3338513"/>
              <a:ext cx="246063" cy="158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Rectangle 104"/>
            <p:cNvSpPr>
              <a:spLocks noChangeArrowheads="1"/>
            </p:cNvSpPr>
            <p:nvPr/>
          </p:nvSpPr>
          <p:spPr>
            <a:xfrm>
              <a:off x="5046662" y="3379788"/>
              <a:ext cx="24606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Rectangle 105"/>
            <p:cNvSpPr>
              <a:spLocks noChangeArrowheads="1"/>
            </p:cNvSpPr>
            <p:nvPr/>
          </p:nvSpPr>
          <p:spPr>
            <a:xfrm>
              <a:off x="5046662" y="3419475"/>
              <a:ext cx="24606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Rectangle 106"/>
            <p:cNvSpPr>
              <a:spLocks noChangeArrowheads="1"/>
            </p:cNvSpPr>
            <p:nvPr/>
          </p:nvSpPr>
          <p:spPr>
            <a:xfrm>
              <a:off x="5046662" y="3459163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Rectangle 107"/>
            <p:cNvSpPr>
              <a:spLocks noChangeArrowheads="1"/>
            </p:cNvSpPr>
            <p:nvPr/>
          </p:nvSpPr>
          <p:spPr>
            <a:xfrm>
              <a:off x="5046662" y="3498850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1" name="Rectangle 108"/>
            <p:cNvSpPr>
              <a:spLocks noChangeArrowheads="1"/>
            </p:cNvSpPr>
            <p:nvPr/>
          </p:nvSpPr>
          <p:spPr>
            <a:xfrm>
              <a:off x="5046662" y="3538538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Rectangle 109"/>
            <p:cNvSpPr>
              <a:spLocks noChangeArrowheads="1"/>
            </p:cNvSpPr>
            <p:nvPr/>
          </p:nvSpPr>
          <p:spPr>
            <a:xfrm>
              <a:off x="5046662" y="3579813"/>
              <a:ext cx="24606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Rectangle 110"/>
            <p:cNvSpPr>
              <a:spLocks noChangeArrowheads="1"/>
            </p:cNvSpPr>
            <p:nvPr/>
          </p:nvSpPr>
          <p:spPr>
            <a:xfrm>
              <a:off x="5046662" y="3619500"/>
              <a:ext cx="24606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4" name="Rectangle 111"/>
            <p:cNvSpPr>
              <a:spLocks noChangeArrowheads="1"/>
            </p:cNvSpPr>
            <p:nvPr/>
          </p:nvSpPr>
          <p:spPr>
            <a:xfrm>
              <a:off x="5046662" y="3659188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5" name="Rectangle 112"/>
            <p:cNvSpPr>
              <a:spLocks noChangeArrowheads="1"/>
            </p:cNvSpPr>
            <p:nvPr/>
          </p:nvSpPr>
          <p:spPr>
            <a:xfrm>
              <a:off x="5046662" y="3698875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Rectangle 113"/>
            <p:cNvSpPr>
              <a:spLocks noChangeArrowheads="1"/>
            </p:cNvSpPr>
            <p:nvPr/>
          </p:nvSpPr>
          <p:spPr>
            <a:xfrm>
              <a:off x="5046662" y="3738563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7" name="Rectangle 114"/>
            <p:cNvSpPr>
              <a:spLocks noChangeArrowheads="1"/>
            </p:cNvSpPr>
            <p:nvPr/>
          </p:nvSpPr>
          <p:spPr>
            <a:xfrm>
              <a:off x="6261100" y="3367088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8" name="Rectangle 115"/>
            <p:cNvSpPr>
              <a:spLocks noChangeArrowheads="1"/>
            </p:cNvSpPr>
            <p:nvPr/>
          </p:nvSpPr>
          <p:spPr>
            <a:xfrm>
              <a:off x="6261100" y="3409950"/>
              <a:ext cx="4175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9" name="Rectangle 116"/>
            <p:cNvSpPr>
              <a:spLocks noChangeArrowheads="1"/>
            </p:cNvSpPr>
            <p:nvPr/>
          </p:nvSpPr>
          <p:spPr>
            <a:xfrm>
              <a:off x="6261100" y="3451225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Rectangle 117"/>
            <p:cNvSpPr>
              <a:spLocks noChangeArrowheads="1"/>
            </p:cNvSpPr>
            <p:nvPr/>
          </p:nvSpPr>
          <p:spPr>
            <a:xfrm>
              <a:off x="6261100" y="3492500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1" name="Rectangle 118"/>
            <p:cNvSpPr>
              <a:spLocks noChangeArrowheads="1"/>
            </p:cNvSpPr>
            <p:nvPr/>
          </p:nvSpPr>
          <p:spPr>
            <a:xfrm>
              <a:off x="6261100" y="3535363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Rectangle 119"/>
            <p:cNvSpPr>
              <a:spLocks noChangeArrowheads="1"/>
            </p:cNvSpPr>
            <p:nvPr/>
          </p:nvSpPr>
          <p:spPr>
            <a:xfrm>
              <a:off x="6261100" y="3578225"/>
              <a:ext cx="4175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3" name="Rectangle 120"/>
            <p:cNvSpPr>
              <a:spLocks noChangeArrowheads="1"/>
            </p:cNvSpPr>
            <p:nvPr/>
          </p:nvSpPr>
          <p:spPr>
            <a:xfrm>
              <a:off x="6261100" y="3619500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Rectangle 121"/>
            <p:cNvSpPr>
              <a:spLocks noChangeArrowheads="1"/>
            </p:cNvSpPr>
            <p:nvPr/>
          </p:nvSpPr>
          <p:spPr>
            <a:xfrm>
              <a:off x="6261100" y="3662363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Rectangle 122"/>
            <p:cNvSpPr>
              <a:spLocks noChangeArrowheads="1"/>
            </p:cNvSpPr>
            <p:nvPr/>
          </p:nvSpPr>
          <p:spPr>
            <a:xfrm>
              <a:off x="6261100" y="3703638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Rectangle 123"/>
            <p:cNvSpPr>
              <a:spLocks noChangeArrowheads="1"/>
            </p:cNvSpPr>
            <p:nvPr/>
          </p:nvSpPr>
          <p:spPr>
            <a:xfrm>
              <a:off x="6261100" y="3746500"/>
              <a:ext cx="4175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Rectangle 124"/>
            <p:cNvSpPr>
              <a:spLocks noChangeArrowheads="1"/>
            </p:cNvSpPr>
            <p:nvPr/>
          </p:nvSpPr>
          <p:spPr>
            <a:xfrm>
              <a:off x="6862762" y="3367088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Rectangle 125"/>
            <p:cNvSpPr>
              <a:spLocks noChangeArrowheads="1"/>
            </p:cNvSpPr>
            <p:nvPr/>
          </p:nvSpPr>
          <p:spPr>
            <a:xfrm>
              <a:off x="6862762" y="3335338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Rectangle 126"/>
            <p:cNvSpPr>
              <a:spLocks noChangeArrowheads="1"/>
            </p:cNvSpPr>
            <p:nvPr/>
          </p:nvSpPr>
          <p:spPr>
            <a:xfrm>
              <a:off x="6862762" y="3398838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Rectangle 127"/>
            <p:cNvSpPr>
              <a:spLocks noChangeArrowheads="1"/>
            </p:cNvSpPr>
            <p:nvPr/>
          </p:nvSpPr>
          <p:spPr>
            <a:xfrm>
              <a:off x="6862762" y="3432175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Rectangle 128"/>
            <p:cNvSpPr>
              <a:spLocks noChangeArrowheads="1"/>
            </p:cNvSpPr>
            <p:nvPr/>
          </p:nvSpPr>
          <p:spPr>
            <a:xfrm>
              <a:off x="6862762" y="3465513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Rectangle 129"/>
            <p:cNvSpPr>
              <a:spLocks noChangeArrowheads="1"/>
            </p:cNvSpPr>
            <p:nvPr/>
          </p:nvSpPr>
          <p:spPr>
            <a:xfrm>
              <a:off x="6862762" y="3497263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Rectangle 130"/>
            <p:cNvSpPr>
              <a:spLocks noChangeArrowheads="1"/>
            </p:cNvSpPr>
            <p:nvPr/>
          </p:nvSpPr>
          <p:spPr>
            <a:xfrm>
              <a:off x="6862762" y="3529013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Rectangle 131"/>
            <p:cNvSpPr>
              <a:spLocks noChangeArrowheads="1"/>
            </p:cNvSpPr>
            <p:nvPr/>
          </p:nvSpPr>
          <p:spPr>
            <a:xfrm>
              <a:off x="6862762" y="3562350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Rectangle 132"/>
            <p:cNvSpPr>
              <a:spLocks noChangeArrowheads="1"/>
            </p:cNvSpPr>
            <p:nvPr/>
          </p:nvSpPr>
          <p:spPr>
            <a:xfrm>
              <a:off x="6862762" y="3595688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Rectangle 133"/>
            <p:cNvSpPr>
              <a:spLocks noChangeArrowheads="1"/>
            </p:cNvSpPr>
            <p:nvPr/>
          </p:nvSpPr>
          <p:spPr>
            <a:xfrm>
              <a:off x="6862762" y="3627438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Rectangle 134"/>
            <p:cNvSpPr>
              <a:spLocks noChangeArrowheads="1"/>
            </p:cNvSpPr>
            <p:nvPr/>
          </p:nvSpPr>
          <p:spPr>
            <a:xfrm>
              <a:off x="6862762" y="3660775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Rectangle 135"/>
            <p:cNvSpPr>
              <a:spLocks noChangeArrowheads="1"/>
            </p:cNvSpPr>
            <p:nvPr/>
          </p:nvSpPr>
          <p:spPr>
            <a:xfrm>
              <a:off x="6862762" y="3692525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Rectangle 136"/>
            <p:cNvSpPr>
              <a:spLocks noChangeArrowheads="1"/>
            </p:cNvSpPr>
            <p:nvPr/>
          </p:nvSpPr>
          <p:spPr>
            <a:xfrm>
              <a:off x="6862762" y="3725863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44" name="Freeform 141"/>
            <p:cNvSpPr/>
            <p:nvPr/>
          </p:nvSpPr>
          <p:spPr>
            <a:xfrm>
              <a:off x="4098925" y="742950"/>
              <a:ext cx="820738" cy="820737"/>
            </a:xfrm>
            <a:custGeom>
              <a:avLst/>
              <a:gdLst>
                <a:gd name="T0" fmla="*/ 815 w 1551"/>
                <a:gd name="T1" fmla="*/ 1 h 1550"/>
                <a:gd name="T2" fmla="*/ 969 w 1551"/>
                <a:gd name="T3" fmla="*/ 24 h 1550"/>
                <a:gd name="T4" fmla="*/ 1111 w 1551"/>
                <a:gd name="T5" fmla="*/ 76 h 1550"/>
                <a:gd name="T6" fmla="*/ 1238 w 1551"/>
                <a:gd name="T7" fmla="*/ 154 h 1550"/>
                <a:gd name="T8" fmla="*/ 1349 w 1551"/>
                <a:gd name="T9" fmla="*/ 253 h 1550"/>
                <a:gd name="T10" fmla="*/ 1438 w 1551"/>
                <a:gd name="T11" fmla="*/ 372 h 1550"/>
                <a:gd name="T12" fmla="*/ 1503 w 1551"/>
                <a:gd name="T13" fmla="*/ 508 h 1550"/>
                <a:gd name="T14" fmla="*/ 1542 w 1551"/>
                <a:gd name="T15" fmla="*/ 656 h 1550"/>
                <a:gd name="T16" fmla="*/ 1551 w 1551"/>
                <a:gd name="T17" fmla="*/ 774 h 1550"/>
                <a:gd name="T18" fmla="*/ 1542 w 1551"/>
                <a:gd name="T19" fmla="*/ 892 h 1550"/>
                <a:gd name="T20" fmla="*/ 1503 w 1551"/>
                <a:gd name="T21" fmla="*/ 1042 h 1550"/>
                <a:gd name="T22" fmla="*/ 1438 w 1551"/>
                <a:gd name="T23" fmla="*/ 1177 h 1550"/>
                <a:gd name="T24" fmla="*/ 1349 w 1551"/>
                <a:gd name="T25" fmla="*/ 1295 h 1550"/>
                <a:gd name="T26" fmla="*/ 1238 w 1551"/>
                <a:gd name="T27" fmla="*/ 1396 h 1550"/>
                <a:gd name="T28" fmla="*/ 1111 w 1551"/>
                <a:gd name="T29" fmla="*/ 1474 h 1550"/>
                <a:gd name="T30" fmla="*/ 969 w 1551"/>
                <a:gd name="T31" fmla="*/ 1526 h 1550"/>
                <a:gd name="T32" fmla="*/ 815 w 1551"/>
                <a:gd name="T33" fmla="*/ 1549 h 1550"/>
                <a:gd name="T34" fmla="*/ 736 w 1551"/>
                <a:gd name="T35" fmla="*/ 1549 h 1550"/>
                <a:gd name="T36" fmla="*/ 582 w 1551"/>
                <a:gd name="T37" fmla="*/ 1526 h 1550"/>
                <a:gd name="T38" fmla="*/ 439 w 1551"/>
                <a:gd name="T39" fmla="*/ 1474 h 1550"/>
                <a:gd name="T40" fmla="*/ 311 w 1551"/>
                <a:gd name="T41" fmla="*/ 1396 h 1550"/>
                <a:gd name="T42" fmla="*/ 201 w 1551"/>
                <a:gd name="T43" fmla="*/ 1295 h 1550"/>
                <a:gd name="T44" fmla="*/ 112 w 1551"/>
                <a:gd name="T45" fmla="*/ 1177 h 1550"/>
                <a:gd name="T46" fmla="*/ 47 w 1551"/>
                <a:gd name="T47" fmla="*/ 1042 h 1550"/>
                <a:gd name="T48" fmla="*/ 8 w 1551"/>
                <a:gd name="T49" fmla="*/ 892 h 1550"/>
                <a:gd name="T50" fmla="*/ 0 w 1551"/>
                <a:gd name="T51" fmla="*/ 774 h 1550"/>
                <a:gd name="T52" fmla="*/ 8 w 1551"/>
                <a:gd name="T53" fmla="*/ 656 h 1550"/>
                <a:gd name="T54" fmla="*/ 47 w 1551"/>
                <a:gd name="T55" fmla="*/ 508 h 1550"/>
                <a:gd name="T56" fmla="*/ 112 w 1551"/>
                <a:gd name="T57" fmla="*/ 372 h 1550"/>
                <a:gd name="T58" fmla="*/ 201 w 1551"/>
                <a:gd name="T59" fmla="*/ 253 h 1550"/>
                <a:gd name="T60" fmla="*/ 311 w 1551"/>
                <a:gd name="T61" fmla="*/ 154 h 1550"/>
                <a:gd name="T62" fmla="*/ 439 w 1551"/>
                <a:gd name="T63" fmla="*/ 76 h 1550"/>
                <a:gd name="T64" fmla="*/ 582 w 1551"/>
                <a:gd name="T65" fmla="*/ 24 h 1550"/>
                <a:gd name="T66" fmla="*/ 736 w 1551"/>
                <a:gd name="T67" fmla="*/ 1 h 1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51" h="1550">
                  <a:moveTo>
                    <a:pt x="774" y="0"/>
                  </a:moveTo>
                  <a:lnTo>
                    <a:pt x="815" y="1"/>
                  </a:lnTo>
                  <a:lnTo>
                    <a:pt x="893" y="8"/>
                  </a:lnTo>
                  <a:lnTo>
                    <a:pt x="969" y="24"/>
                  </a:lnTo>
                  <a:lnTo>
                    <a:pt x="1041" y="47"/>
                  </a:lnTo>
                  <a:lnTo>
                    <a:pt x="1111" y="76"/>
                  </a:lnTo>
                  <a:lnTo>
                    <a:pt x="1178" y="112"/>
                  </a:lnTo>
                  <a:lnTo>
                    <a:pt x="1238" y="154"/>
                  </a:lnTo>
                  <a:lnTo>
                    <a:pt x="1296" y="201"/>
                  </a:lnTo>
                  <a:lnTo>
                    <a:pt x="1349" y="253"/>
                  </a:lnTo>
                  <a:lnTo>
                    <a:pt x="1396" y="311"/>
                  </a:lnTo>
                  <a:lnTo>
                    <a:pt x="1438" y="372"/>
                  </a:lnTo>
                  <a:lnTo>
                    <a:pt x="1474" y="439"/>
                  </a:lnTo>
                  <a:lnTo>
                    <a:pt x="1503" y="508"/>
                  </a:lnTo>
                  <a:lnTo>
                    <a:pt x="1526" y="581"/>
                  </a:lnTo>
                  <a:lnTo>
                    <a:pt x="1542" y="656"/>
                  </a:lnTo>
                  <a:lnTo>
                    <a:pt x="1549" y="735"/>
                  </a:lnTo>
                  <a:lnTo>
                    <a:pt x="1551" y="774"/>
                  </a:lnTo>
                  <a:lnTo>
                    <a:pt x="1549" y="814"/>
                  </a:lnTo>
                  <a:lnTo>
                    <a:pt x="1542" y="892"/>
                  </a:lnTo>
                  <a:lnTo>
                    <a:pt x="1526" y="969"/>
                  </a:lnTo>
                  <a:lnTo>
                    <a:pt x="1503" y="1042"/>
                  </a:lnTo>
                  <a:lnTo>
                    <a:pt x="1474" y="1111"/>
                  </a:lnTo>
                  <a:lnTo>
                    <a:pt x="1438" y="1177"/>
                  </a:lnTo>
                  <a:lnTo>
                    <a:pt x="1396" y="1239"/>
                  </a:lnTo>
                  <a:lnTo>
                    <a:pt x="1349" y="1295"/>
                  </a:lnTo>
                  <a:lnTo>
                    <a:pt x="1296" y="1349"/>
                  </a:lnTo>
                  <a:lnTo>
                    <a:pt x="1238" y="1396"/>
                  </a:lnTo>
                  <a:lnTo>
                    <a:pt x="1178" y="1438"/>
                  </a:lnTo>
                  <a:lnTo>
                    <a:pt x="1111" y="1474"/>
                  </a:lnTo>
                  <a:lnTo>
                    <a:pt x="1041" y="1503"/>
                  </a:lnTo>
                  <a:lnTo>
                    <a:pt x="969" y="1526"/>
                  </a:lnTo>
                  <a:lnTo>
                    <a:pt x="893" y="1542"/>
                  </a:lnTo>
                  <a:lnTo>
                    <a:pt x="815" y="1549"/>
                  </a:lnTo>
                  <a:lnTo>
                    <a:pt x="774" y="1550"/>
                  </a:lnTo>
                  <a:lnTo>
                    <a:pt x="736" y="1549"/>
                  </a:lnTo>
                  <a:lnTo>
                    <a:pt x="656" y="1542"/>
                  </a:lnTo>
                  <a:lnTo>
                    <a:pt x="582" y="1526"/>
                  </a:lnTo>
                  <a:lnTo>
                    <a:pt x="508" y="1503"/>
                  </a:lnTo>
                  <a:lnTo>
                    <a:pt x="439" y="1474"/>
                  </a:lnTo>
                  <a:lnTo>
                    <a:pt x="373" y="1438"/>
                  </a:lnTo>
                  <a:lnTo>
                    <a:pt x="311" y="1396"/>
                  </a:lnTo>
                  <a:lnTo>
                    <a:pt x="253" y="1349"/>
                  </a:lnTo>
                  <a:lnTo>
                    <a:pt x="201" y="1295"/>
                  </a:lnTo>
                  <a:lnTo>
                    <a:pt x="154" y="1239"/>
                  </a:lnTo>
                  <a:lnTo>
                    <a:pt x="112" y="1177"/>
                  </a:lnTo>
                  <a:lnTo>
                    <a:pt x="76" y="1111"/>
                  </a:lnTo>
                  <a:lnTo>
                    <a:pt x="47" y="1042"/>
                  </a:lnTo>
                  <a:lnTo>
                    <a:pt x="24" y="969"/>
                  </a:lnTo>
                  <a:lnTo>
                    <a:pt x="8" y="892"/>
                  </a:lnTo>
                  <a:lnTo>
                    <a:pt x="1" y="814"/>
                  </a:lnTo>
                  <a:lnTo>
                    <a:pt x="0" y="774"/>
                  </a:lnTo>
                  <a:lnTo>
                    <a:pt x="1" y="735"/>
                  </a:lnTo>
                  <a:lnTo>
                    <a:pt x="8" y="656"/>
                  </a:lnTo>
                  <a:lnTo>
                    <a:pt x="24" y="581"/>
                  </a:lnTo>
                  <a:lnTo>
                    <a:pt x="47" y="508"/>
                  </a:lnTo>
                  <a:lnTo>
                    <a:pt x="76" y="439"/>
                  </a:lnTo>
                  <a:lnTo>
                    <a:pt x="112" y="372"/>
                  </a:lnTo>
                  <a:lnTo>
                    <a:pt x="154" y="311"/>
                  </a:lnTo>
                  <a:lnTo>
                    <a:pt x="201" y="253"/>
                  </a:lnTo>
                  <a:lnTo>
                    <a:pt x="253" y="201"/>
                  </a:lnTo>
                  <a:lnTo>
                    <a:pt x="311" y="154"/>
                  </a:lnTo>
                  <a:lnTo>
                    <a:pt x="373" y="112"/>
                  </a:lnTo>
                  <a:lnTo>
                    <a:pt x="439" y="76"/>
                  </a:lnTo>
                  <a:lnTo>
                    <a:pt x="508" y="47"/>
                  </a:lnTo>
                  <a:lnTo>
                    <a:pt x="582" y="24"/>
                  </a:lnTo>
                  <a:lnTo>
                    <a:pt x="656" y="8"/>
                  </a:lnTo>
                  <a:lnTo>
                    <a:pt x="736" y="1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45" name="Freeform 142"/>
            <p:cNvSpPr>
              <a:spLocks noEditPoints="1"/>
            </p:cNvSpPr>
            <p:nvPr/>
          </p:nvSpPr>
          <p:spPr>
            <a:xfrm>
              <a:off x="2212975" y="357188"/>
              <a:ext cx="4121150" cy="1390650"/>
            </a:xfrm>
            <a:custGeom>
              <a:avLst/>
              <a:gdLst>
                <a:gd name="T0" fmla="*/ 6280 w 7788"/>
                <a:gd name="T1" fmla="*/ 1866 h 2627"/>
                <a:gd name="T2" fmla="*/ 6280 w 7788"/>
                <a:gd name="T3" fmla="*/ 1933 h 2627"/>
                <a:gd name="T4" fmla="*/ 6217 w 7788"/>
                <a:gd name="T5" fmla="*/ 1959 h 2627"/>
                <a:gd name="T6" fmla="*/ 6168 w 7788"/>
                <a:gd name="T7" fmla="*/ 1900 h 2627"/>
                <a:gd name="T8" fmla="*/ 6217 w 7788"/>
                <a:gd name="T9" fmla="*/ 1841 h 2627"/>
                <a:gd name="T10" fmla="*/ 6805 w 7788"/>
                <a:gd name="T11" fmla="*/ 2446 h 2627"/>
                <a:gd name="T12" fmla="*/ 6830 w 7788"/>
                <a:gd name="T13" fmla="*/ 2508 h 2627"/>
                <a:gd name="T14" fmla="*/ 6770 w 7788"/>
                <a:gd name="T15" fmla="*/ 2555 h 2627"/>
                <a:gd name="T16" fmla="*/ 6708 w 7788"/>
                <a:gd name="T17" fmla="*/ 2508 h 2627"/>
                <a:gd name="T18" fmla="*/ 6735 w 7788"/>
                <a:gd name="T19" fmla="*/ 2446 h 2627"/>
                <a:gd name="T20" fmla="*/ 6898 w 7788"/>
                <a:gd name="T21" fmla="*/ 1638 h 2627"/>
                <a:gd name="T22" fmla="*/ 6947 w 7788"/>
                <a:gd name="T23" fmla="*/ 1697 h 2627"/>
                <a:gd name="T24" fmla="*/ 6898 w 7788"/>
                <a:gd name="T25" fmla="*/ 1756 h 2627"/>
                <a:gd name="T26" fmla="*/ 6833 w 7788"/>
                <a:gd name="T27" fmla="*/ 1730 h 2627"/>
                <a:gd name="T28" fmla="*/ 6833 w 7788"/>
                <a:gd name="T29" fmla="*/ 1663 h 2627"/>
                <a:gd name="T30" fmla="*/ 7002 w 7788"/>
                <a:gd name="T31" fmla="*/ 839 h 2627"/>
                <a:gd name="T32" fmla="*/ 7062 w 7788"/>
                <a:gd name="T33" fmla="*/ 886 h 2627"/>
                <a:gd name="T34" fmla="*/ 7036 w 7788"/>
                <a:gd name="T35" fmla="*/ 948 h 2627"/>
                <a:gd name="T36" fmla="*/ 6967 w 7788"/>
                <a:gd name="T37" fmla="*/ 948 h 2627"/>
                <a:gd name="T38" fmla="*/ 6940 w 7788"/>
                <a:gd name="T39" fmla="*/ 886 h 2627"/>
                <a:gd name="T40" fmla="*/ 7002 w 7788"/>
                <a:gd name="T41" fmla="*/ 839 h 2627"/>
                <a:gd name="T42" fmla="*/ 7776 w 7788"/>
                <a:gd name="T43" fmla="*/ 1605 h 2627"/>
                <a:gd name="T44" fmla="*/ 7776 w 7788"/>
                <a:gd name="T45" fmla="*/ 1673 h 2627"/>
                <a:gd name="T46" fmla="*/ 7713 w 7788"/>
                <a:gd name="T47" fmla="*/ 1699 h 2627"/>
                <a:gd name="T48" fmla="*/ 7664 w 7788"/>
                <a:gd name="T49" fmla="*/ 1640 h 2627"/>
                <a:gd name="T50" fmla="*/ 7713 w 7788"/>
                <a:gd name="T51" fmla="*/ 1580 h 2627"/>
                <a:gd name="T52" fmla="*/ 7471 w 7788"/>
                <a:gd name="T53" fmla="*/ 2370 h 2627"/>
                <a:gd name="T54" fmla="*/ 7497 w 7788"/>
                <a:gd name="T55" fmla="*/ 2431 h 2627"/>
                <a:gd name="T56" fmla="*/ 7437 w 7788"/>
                <a:gd name="T57" fmla="*/ 2479 h 2627"/>
                <a:gd name="T58" fmla="*/ 7375 w 7788"/>
                <a:gd name="T59" fmla="*/ 2431 h 2627"/>
                <a:gd name="T60" fmla="*/ 7401 w 7788"/>
                <a:gd name="T61" fmla="*/ 2370 h 2627"/>
                <a:gd name="T62" fmla="*/ 4260 w 7788"/>
                <a:gd name="T63" fmla="*/ 1 h 2627"/>
                <a:gd name="T64" fmla="*/ 4309 w 7788"/>
                <a:gd name="T65" fmla="*/ 60 h 2627"/>
                <a:gd name="T66" fmla="*/ 4260 w 7788"/>
                <a:gd name="T67" fmla="*/ 119 h 2627"/>
                <a:gd name="T68" fmla="*/ 4197 w 7788"/>
                <a:gd name="T69" fmla="*/ 93 h 2627"/>
                <a:gd name="T70" fmla="*/ 4197 w 7788"/>
                <a:gd name="T71" fmla="*/ 25 h 2627"/>
                <a:gd name="T72" fmla="*/ 62 w 7788"/>
                <a:gd name="T73" fmla="*/ 1987 h 2627"/>
                <a:gd name="T74" fmla="*/ 122 w 7788"/>
                <a:gd name="T75" fmla="*/ 2034 h 2627"/>
                <a:gd name="T76" fmla="*/ 96 w 7788"/>
                <a:gd name="T77" fmla="*/ 2096 h 2627"/>
                <a:gd name="T78" fmla="*/ 27 w 7788"/>
                <a:gd name="T79" fmla="*/ 2096 h 2627"/>
                <a:gd name="T80" fmla="*/ 1 w 7788"/>
                <a:gd name="T81" fmla="*/ 2034 h 2627"/>
                <a:gd name="T82" fmla="*/ 62 w 7788"/>
                <a:gd name="T83" fmla="*/ 1987 h 2627"/>
                <a:gd name="T84" fmla="*/ 1297 w 7788"/>
                <a:gd name="T85" fmla="*/ 1559 h 2627"/>
                <a:gd name="T86" fmla="*/ 1297 w 7788"/>
                <a:gd name="T87" fmla="*/ 1625 h 2627"/>
                <a:gd name="T88" fmla="*/ 1234 w 7788"/>
                <a:gd name="T89" fmla="*/ 1651 h 2627"/>
                <a:gd name="T90" fmla="*/ 1183 w 7788"/>
                <a:gd name="T91" fmla="*/ 1592 h 2627"/>
                <a:gd name="T92" fmla="*/ 1234 w 7788"/>
                <a:gd name="T93" fmla="*/ 1533 h 2627"/>
                <a:gd name="T94" fmla="*/ 864 w 7788"/>
                <a:gd name="T95" fmla="*/ 2518 h 2627"/>
                <a:gd name="T96" fmla="*/ 890 w 7788"/>
                <a:gd name="T97" fmla="*/ 2580 h 2627"/>
                <a:gd name="T98" fmla="*/ 829 w 7788"/>
                <a:gd name="T99" fmla="*/ 2627 h 2627"/>
                <a:gd name="T100" fmla="*/ 769 w 7788"/>
                <a:gd name="T101" fmla="*/ 2580 h 2627"/>
                <a:gd name="T102" fmla="*/ 795 w 7788"/>
                <a:gd name="T103" fmla="*/ 2518 h 2627"/>
                <a:gd name="T104" fmla="*/ 2131 w 7788"/>
                <a:gd name="T105" fmla="*/ 669 h 2627"/>
                <a:gd name="T106" fmla="*/ 2180 w 7788"/>
                <a:gd name="T107" fmla="*/ 728 h 2627"/>
                <a:gd name="T108" fmla="*/ 2131 w 7788"/>
                <a:gd name="T109" fmla="*/ 787 h 2627"/>
                <a:gd name="T110" fmla="*/ 2067 w 7788"/>
                <a:gd name="T111" fmla="*/ 761 h 2627"/>
                <a:gd name="T112" fmla="*/ 2067 w 7788"/>
                <a:gd name="T113" fmla="*/ 694 h 2627"/>
                <a:gd name="T114" fmla="*/ 5943 w 7788"/>
                <a:gd name="T115" fmla="*/ 1029 h 2627"/>
                <a:gd name="T116" fmla="*/ 6004 w 7788"/>
                <a:gd name="T117" fmla="*/ 1077 h 2627"/>
                <a:gd name="T118" fmla="*/ 5978 w 7788"/>
                <a:gd name="T119" fmla="*/ 1138 h 2627"/>
                <a:gd name="T120" fmla="*/ 5909 w 7788"/>
                <a:gd name="T121" fmla="*/ 1138 h 2627"/>
                <a:gd name="T122" fmla="*/ 5883 w 7788"/>
                <a:gd name="T123" fmla="*/ 1077 h 2627"/>
                <a:gd name="T124" fmla="*/ 5943 w 7788"/>
                <a:gd name="T125" fmla="*/ 1029 h 2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788" h="2627">
                  <a:moveTo>
                    <a:pt x="6230" y="1840"/>
                  </a:moveTo>
                  <a:lnTo>
                    <a:pt x="6243" y="1841"/>
                  </a:lnTo>
                  <a:lnTo>
                    <a:pt x="6265" y="1850"/>
                  </a:lnTo>
                  <a:lnTo>
                    <a:pt x="6280" y="1866"/>
                  </a:lnTo>
                  <a:lnTo>
                    <a:pt x="6291" y="1887"/>
                  </a:lnTo>
                  <a:lnTo>
                    <a:pt x="6292" y="1900"/>
                  </a:lnTo>
                  <a:lnTo>
                    <a:pt x="6291" y="1912"/>
                  </a:lnTo>
                  <a:lnTo>
                    <a:pt x="6280" y="1933"/>
                  </a:lnTo>
                  <a:lnTo>
                    <a:pt x="6265" y="1949"/>
                  </a:lnTo>
                  <a:lnTo>
                    <a:pt x="6243" y="1959"/>
                  </a:lnTo>
                  <a:lnTo>
                    <a:pt x="6230" y="1959"/>
                  </a:lnTo>
                  <a:lnTo>
                    <a:pt x="6217" y="1959"/>
                  </a:lnTo>
                  <a:lnTo>
                    <a:pt x="6195" y="1949"/>
                  </a:lnTo>
                  <a:lnTo>
                    <a:pt x="6178" y="1933"/>
                  </a:lnTo>
                  <a:lnTo>
                    <a:pt x="6170" y="1912"/>
                  </a:lnTo>
                  <a:lnTo>
                    <a:pt x="6168" y="1900"/>
                  </a:lnTo>
                  <a:lnTo>
                    <a:pt x="6170" y="1887"/>
                  </a:lnTo>
                  <a:lnTo>
                    <a:pt x="6178" y="1866"/>
                  </a:lnTo>
                  <a:lnTo>
                    <a:pt x="6195" y="1850"/>
                  </a:lnTo>
                  <a:lnTo>
                    <a:pt x="6217" y="1841"/>
                  </a:lnTo>
                  <a:lnTo>
                    <a:pt x="6230" y="1840"/>
                  </a:lnTo>
                  <a:close/>
                  <a:moveTo>
                    <a:pt x="6770" y="2436"/>
                  </a:moveTo>
                  <a:lnTo>
                    <a:pt x="6781" y="2437"/>
                  </a:lnTo>
                  <a:lnTo>
                    <a:pt x="6805" y="2446"/>
                  </a:lnTo>
                  <a:lnTo>
                    <a:pt x="6820" y="2462"/>
                  </a:lnTo>
                  <a:lnTo>
                    <a:pt x="6830" y="2483"/>
                  </a:lnTo>
                  <a:lnTo>
                    <a:pt x="6830" y="2496"/>
                  </a:lnTo>
                  <a:lnTo>
                    <a:pt x="6830" y="2508"/>
                  </a:lnTo>
                  <a:lnTo>
                    <a:pt x="6820" y="2529"/>
                  </a:lnTo>
                  <a:lnTo>
                    <a:pt x="6805" y="2545"/>
                  </a:lnTo>
                  <a:lnTo>
                    <a:pt x="6781" y="2555"/>
                  </a:lnTo>
                  <a:lnTo>
                    <a:pt x="6770" y="2555"/>
                  </a:lnTo>
                  <a:lnTo>
                    <a:pt x="6757" y="2555"/>
                  </a:lnTo>
                  <a:lnTo>
                    <a:pt x="6735" y="2545"/>
                  </a:lnTo>
                  <a:lnTo>
                    <a:pt x="6718" y="2529"/>
                  </a:lnTo>
                  <a:lnTo>
                    <a:pt x="6708" y="2508"/>
                  </a:lnTo>
                  <a:lnTo>
                    <a:pt x="6708" y="2496"/>
                  </a:lnTo>
                  <a:lnTo>
                    <a:pt x="6708" y="2483"/>
                  </a:lnTo>
                  <a:lnTo>
                    <a:pt x="6718" y="2462"/>
                  </a:lnTo>
                  <a:lnTo>
                    <a:pt x="6735" y="2446"/>
                  </a:lnTo>
                  <a:lnTo>
                    <a:pt x="6757" y="2437"/>
                  </a:lnTo>
                  <a:lnTo>
                    <a:pt x="6770" y="2436"/>
                  </a:lnTo>
                  <a:close/>
                  <a:moveTo>
                    <a:pt x="6885" y="1637"/>
                  </a:moveTo>
                  <a:lnTo>
                    <a:pt x="6898" y="1638"/>
                  </a:lnTo>
                  <a:lnTo>
                    <a:pt x="6920" y="1647"/>
                  </a:lnTo>
                  <a:lnTo>
                    <a:pt x="6937" y="1663"/>
                  </a:lnTo>
                  <a:lnTo>
                    <a:pt x="6946" y="1684"/>
                  </a:lnTo>
                  <a:lnTo>
                    <a:pt x="6947" y="1697"/>
                  </a:lnTo>
                  <a:lnTo>
                    <a:pt x="6946" y="1709"/>
                  </a:lnTo>
                  <a:lnTo>
                    <a:pt x="6937" y="1730"/>
                  </a:lnTo>
                  <a:lnTo>
                    <a:pt x="6920" y="1746"/>
                  </a:lnTo>
                  <a:lnTo>
                    <a:pt x="6898" y="1756"/>
                  </a:lnTo>
                  <a:lnTo>
                    <a:pt x="6885" y="1756"/>
                  </a:lnTo>
                  <a:lnTo>
                    <a:pt x="6872" y="1756"/>
                  </a:lnTo>
                  <a:lnTo>
                    <a:pt x="6851" y="1746"/>
                  </a:lnTo>
                  <a:lnTo>
                    <a:pt x="6833" y="1730"/>
                  </a:lnTo>
                  <a:lnTo>
                    <a:pt x="6825" y="1709"/>
                  </a:lnTo>
                  <a:lnTo>
                    <a:pt x="6823" y="1697"/>
                  </a:lnTo>
                  <a:lnTo>
                    <a:pt x="6825" y="1684"/>
                  </a:lnTo>
                  <a:lnTo>
                    <a:pt x="6833" y="1663"/>
                  </a:lnTo>
                  <a:lnTo>
                    <a:pt x="6851" y="1647"/>
                  </a:lnTo>
                  <a:lnTo>
                    <a:pt x="6872" y="1638"/>
                  </a:lnTo>
                  <a:lnTo>
                    <a:pt x="6885" y="1637"/>
                  </a:lnTo>
                  <a:close/>
                  <a:moveTo>
                    <a:pt x="7002" y="839"/>
                  </a:moveTo>
                  <a:lnTo>
                    <a:pt x="7013" y="839"/>
                  </a:lnTo>
                  <a:lnTo>
                    <a:pt x="7036" y="848"/>
                  </a:lnTo>
                  <a:lnTo>
                    <a:pt x="7052" y="865"/>
                  </a:lnTo>
                  <a:lnTo>
                    <a:pt x="7062" y="886"/>
                  </a:lnTo>
                  <a:lnTo>
                    <a:pt x="7062" y="898"/>
                  </a:lnTo>
                  <a:lnTo>
                    <a:pt x="7062" y="911"/>
                  </a:lnTo>
                  <a:lnTo>
                    <a:pt x="7052" y="931"/>
                  </a:lnTo>
                  <a:lnTo>
                    <a:pt x="7036" y="948"/>
                  </a:lnTo>
                  <a:lnTo>
                    <a:pt x="7013" y="957"/>
                  </a:lnTo>
                  <a:lnTo>
                    <a:pt x="7002" y="958"/>
                  </a:lnTo>
                  <a:lnTo>
                    <a:pt x="6989" y="957"/>
                  </a:lnTo>
                  <a:lnTo>
                    <a:pt x="6967" y="948"/>
                  </a:lnTo>
                  <a:lnTo>
                    <a:pt x="6950" y="931"/>
                  </a:lnTo>
                  <a:lnTo>
                    <a:pt x="6940" y="911"/>
                  </a:lnTo>
                  <a:lnTo>
                    <a:pt x="6940" y="898"/>
                  </a:lnTo>
                  <a:lnTo>
                    <a:pt x="6940" y="886"/>
                  </a:lnTo>
                  <a:lnTo>
                    <a:pt x="6950" y="865"/>
                  </a:lnTo>
                  <a:lnTo>
                    <a:pt x="6967" y="848"/>
                  </a:lnTo>
                  <a:lnTo>
                    <a:pt x="6989" y="839"/>
                  </a:lnTo>
                  <a:lnTo>
                    <a:pt x="7002" y="839"/>
                  </a:lnTo>
                  <a:close/>
                  <a:moveTo>
                    <a:pt x="7726" y="1579"/>
                  </a:moveTo>
                  <a:lnTo>
                    <a:pt x="7739" y="1580"/>
                  </a:lnTo>
                  <a:lnTo>
                    <a:pt x="7761" y="1589"/>
                  </a:lnTo>
                  <a:lnTo>
                    <a:pt x="7776" y="1605"/>
                  </a:lnTo>
                  <a:lnTo>
                    <a:pt x="7787" y="1627"/>
                  </a:lnTo>
                  <a:lnTo>
                    <a:pt x="7788" y="1640"/>
                  </a:lnTo>
                  <a:lnTo>
                    <a:pt x="7787" y="1651"/>
                  </a:lnTo>
                  <a:lnTo>
                    <a:pt x="7776" y="1673"/>
                  </a:lnTo>
                  <a:lnTo>
                    <a:pt x="7761" y="1688"/>
                  </a:lnTo>
                  <a:lnTo>
                    <a:pt x="7739" y="1699"/>
                  </a:lnTo>
                  <a:lnTo>
                    <a:pt x="7726" y="1699"/>
                  </a:lnTo>
                  <a:lnTo>
                    <a:pt x="7713" y="1699"/>
                  </a:lnTo>
                  <a:lnTo>
                    <a:pt x="7691" y="1688"/>
                  </a:lnTo>
                  <a:lnTo>
                    <a:pt x="7674" y="1673"/>
                  </a:lnTo>
                  <a:lnTo>
                    <a:pt x="7666" y="1651"/>
                  </a:lnTo>
                  <a:lnTo>
                    <a:pt x="7664" y="1640"/>
                  </a:lnTo>
                  <a:lnTo>
                    <a:pt x="7666" y="1627"/>
                  </a:lnTo>
                  <a:lnTo>
                    <a:pt x="7674" y="1605"/>
                  </a:lnTo>
                  <a:lnTo>
                    <a:pt x="7691" y="1589"/>
                  </a:lnTo>
                  <a:lnTo>
                    <a:pt x="7713" y="1580"/>
                  </a:lnTo>
                  <a:lnTo>
                    <a:pt x="7726" y="1579"/>
                  </a:lnTo>
                  <a:close/>
                  <a:moveTo>
                    <a:pt x="7437" y="2359"/>
                  </a:moveTo>
                  <a:lnTo>
                    <a:pt x="7448" y="2361"/>
                  </a:lnTo>
                  <a:lnTo>
                    <a:pt x="7471" y="2370"/>
                  </a:lnTo>
                  <a:lnTo>
                    <a:pt x="7487" y="2385"/>
                  </a:lnTo>
                  <a:lnTo>
                    <a:pt x="7497" y="2407"/>
                  </a:lnTo>
                  <a:lnTo>
                    <a:pt x="7497" y="2420"/>
                  </a:lnTo>
                  <a:lnTo>
                    <a:pt x="7497" y="2431"/>
                  </a:lnTo>
                  <a:lnTo>
                    <a:pt x="7487" y="2453"/>
                  </a:lnTo>
                  <a:lnTo>
                    <a:pt x="7471" y="2469"/>
                  </a:lnTo>
                  <a:lnTo>
                    <a:pt x="7448" y="2479"/>
                  </a:lnTo>
                  <a:lnTo>
                    <a:pt x="7437" y="2479"/>
                  </a:lnTo>
                  <a:lnTo>
                    <a:pt x="7424" y="2479"/>
                  </a:lnTo>
                  <a:lnTo>
                    <a:pt x="7401" y="2469"/>
                  </a:lnTo>
                  <a:lnTo>
                    <a:pt x="7385" y="2453"/>
                  </a:lnTo>
                  <a:lnTo>
                    <a:pt x="7375" y="2431"/>
                  </a:lnTo>
                  <a:lnTo>
                    <a:pt x="7375" y="2420"/>
                  </a:lnTo>
                  <a:lnTo>
                    <a:pt x="7375" y="2407"/>
                  </a:lnTo>
                  <a:lnTo>
                    <a:pt x="7385" y="2385"/>
                  </a:lnTo>
                  <a:lnTo>
                    <a:pt x="7401" y="2370"/>
                  </a:lnTo>
                  <a:lnTo>
                    <a:pt x="7424" y="2361"/>
                  </a:lnTo>
                  <a:lnTo>
                    <a:pt x="7437" y="2359"/>
                  </a:lnTo>
                  <a:close/>
                  <a:moveTo>
                    <a:pt x="4249" y="0"/>
                  </a:moveTo>
                  <a:lnTo>
                    <a:pt x="4260" y="1"/>
                  </a:lnTo>
                  <a:lnTo>
                    <a:pt x="4283" y="10"/>
                  </a:lnTo>
                  <a:lnTo>
                    <a:pt x="4299" y="25"/>
                  </a:lnTo>
                  <a:lnTo>
                    <a:pt x="4309" y="47"/>
                  </a:lnTo>
                  <a:lnTo>
                    <a:pt x="4309" y="60"/>
                  </a:lnTo>
                  <a:lnTo>
                    <a:pt x="4309" y="72"/>
                  </a:lnTo>
                  <a:lnTo>
                    <a:pt x="4299" y="93"/>
                  </a:lnTo>
                  <a:lnTo>
                    <a:pt x="4283" y="109"/>
                  </a:lnTo>
                  <a:lnTo>
                    <a:pt x="4260" y="119"/>
                  </a:lnTo>
                  <a:lnTo>
                    <a:pt x="4249" y="119"/>
                  </a:lnTo>
                  <a:lnTo>
                    <a:pt x="4236" y="119"/>
                  </a:lnTo>
                  <a:lnTo>
                    <a:pt x="4214" y="109"/>
                  </a:lnTo>
                  <a:lnTo>
                    <a:pt x="4197" y="93"/>
                  </a:lnTo>
                  <a:lnTo>
                    <a:pt x="4188" y="72"/>
                  </a:lnTo>
                  <a:lnTo>
                    <a:pt x="4187" y="60"/>
                  </a:lnTo>
                  <a:lnTo>
                    <a:pt x="4188" y="47"/>
                  </a:lnTo>
                  <a:lnTo>
                    <a:pt x="4197" y="25"/>
                  </a:lnTo>
                  <a:lnTo>
                    <a:pt x="4214" y="10"/>
                  </a:lnTo>
                  <a:lnTo>
                    <a:pt x="4236" y="1"/>
                  </a:lnTo>
                  <a:lnTo>
                    <a:pt x="4249" y="0"/>
                  </a:lnTo>
                  <a:close/>
                  <a:moveTo>
                    <a:pt x="62" y="1987"/>
                  </a:moveTo>
                  <a:lnTo>
                    <a:pt x="75" y="1988"/>
                  </a:lnTo>
                  <a:lnTo>
                    <a:pt x="96" y="1997"/>
                  </a:lnTo>
                  <a:lnTo>
                    <a:pt x="113" y="2012"/>
                  </a:lnTo>
                  <a:lnTo>
                    <a:pt x="122" y="2034"/>
                  </a:lnTo>
                  <a:lnTo>
                    <a:pt x="124" y="2047"/>
                  </a:lnTo>
                  <a:lnTo>
                    <a:pt x="122" y="2059"/>
                  </a:lnTo>
                  <a:lnTo>
                    <a:pt x="113" y="2080"/>
                  </a:lnTo>
                  <a:lnTo>
                    <a:pt x="96" y="2096"/>
                  </a:lnTo>
                  <a:lnTo>
                    <a:pt x="75" y="2106"/>
                  </a:lnTo>
                  <a:lnTo>
                    <a:pt x="62" y="2106"/>
                  </a:lnTo>
                  <a:lnTo>
                    <a:pt x="49" y="2106"/>
                  </a:lnTo>
                  <a:lnTo>
                    <a:pt x="27" y="2096"/>
                  </a:lnTo>
                  <a:lnTo>
                    <a:pt x="10" y="2080"/>
                  </a:lnTo>
                  <a:lnTo>
                    <a:pt x="1" y="2059"/>
                  </a:lnTo>
                  <a:lnTo>
                    <a:pt x="0" y="2047"/>
                  </a:lnTo>
                  <a:lnTo>
                    <a:pt x="1" y="2034"/>
                  </a:lnTo>
                  <a:lnTo>
                    <a:pt x="10" y="2012"/>
                  </a:lnTo>
                  <a:lnTo>
                    <a:pt x="27" y="1997"/>
                  </a:lnTo>
                  <a:lnTo>
                    <a:pt x="49" y="1988"/>
                  </a:lnTo>
                  <a:lnTo>
                    <a:pt x="62" y="1987"/>
                  </a:lnTo>
                  <a:close/>
                  <a:moveTo>
                    <a:pt x="1245" y="1532"/>
                  </a:moveTo>
                  <a:lnTo>
                    <a:pt x="1258" y="1533"/>
                  </a:lnTo>
                  <a:lnTo>
                    <a:pt x="1280" y="1542"/>
                  </a:lnTo>
                  <a:lnTo>
                    <a:pt x="1297" y="1559"/>
                  </a:lnTo>
                  <a:lnTo>
                    <a:pt x="1306" y="1579"/>
                  </a:lnTo>
                  <a:lnTo>
                    <a:pt x="1307" y="1592"/>
                  </a:lnTo>
                  <a:lnTo>
                    <a:pt x="1306" y="1604"/>
                  </a:lnTo>
                  <a:lnTo>
                    <a:pt x="1297" y="1625"/>
                  </a:lnTo>
                  <a:lnTo>
                    <a:pt x="1280" y="1642"/>
                  </a:lnTo>
                  <a:lnTo>
                    <a:pt x="1258" y="1651"/>
                  </a:lnTo>
                  <a:lnTo>
                    <a:pt x="1245" y="1651"/>
                  </a:lnTo>
                  <a:lnTo>
                    <a:pt x="1234" y="1651"/>
                  </a:lnTo>
                  <a:lnTo>
                    <a:pt x="1211" y="1642"/>
                  </a:lnTo>
                  <a:lnTo>
                    <a:pt x="1195" y="1625"/>
                  </a:lnTo>
                  <a:lnTo>
                    <a:pt x="1185" y="1604"/>
                  </a:lnTo>
                  <a:lnTo>
                    <a:pt x="1183" y="1592"/>
                  </a:lnTo>
                  <a:lnTo>
                    <a:pt x="1185" y="1579"/>
                  </a:lnTo>
                  <a:lnTo>
                    <a:pt x="1195" y="1559"/>
                  </a:lnTo>
                  <a:lnTo>
                    <a:pt x="1211" y="1542"/>
                  </a:lnTo>
                  <a:lnTo>
                    <a:pt x="1234" y="1533"/>
                  </a:lnTo>
                  <a:lnTo>
                    <a:pt x="1245" y="1532"/>
                  </a:lnTo>
                  <a:close/>
                  <a:moveTo>
                    <a:pt x="829" y="2508"/>
                  </a:moveTo>
                  <a:lnTo>
                    <a:pt x="842" y="2509"/>
                  </a:lnTo>
                  <a:lnTo>
                    <a:pt x="864" y="2518"/>
                  </a:lnTo>
                  <a:lnTo>
                    <a:pt x="881" y="2535"/>
                  </a:lnTo>
                  <a:lnTo>
                    <a:pt x="890" y="2555"/>
                  </a:lnTo>
                  <a:lnTo>
                    <a:pt x="891" y="2568"/>
                  </a:lnTo>
                  <a:lnTo>
                    <a:pt x="890" y="2580"/>
                  </a:lnTo>
                  <a:lnTo>
                    <a:pt x="881" y="2601"/>
                  </a:lnTo>
                  <a:lnTo>
                    <a:pt x="864" y="2619"/>
                  </a:lnTo>
                  <a:lnTo>
                    <a:pt x="842" y="2627"/>
                  </a:lnTo>
                  <a:lnTo>
                    <a:pt x="829" y="2627"/>
                  </a:lnTo>
                  <a:lnTo>
                    <a:pt x="816" y="2627"/>
                  </a:lnTo>
                  <a:lnTo>
                    <a:pt x="795" y="2619"/>
                  </a:lnTo>
                  <a:lnTo>
                    <a:pt x="777" y="2601"/>
                  </a:lnTo>
                  <a:lnTo>
                    <a:pt x="769" y="2580"/>
                  </a:lnTo>
                  <a:lnTo>
                    <a:pt x="767" y="2568"/>
                  </a:lnTo>
                  <a:lnTo>
                    <a:pt x="769" y="2555"/>
                  </a:lnTo>
                  <a:lnTo>
                    <a:pt x="777" y="2535"/>
                  </a:lnTo>
                  <a:lnTo>
                    <a:pt x="795" y="2518"/>
                  </a:lnTo>
                  <a:lnTo>
                    <a:pt x="816" y="2509"/>
                  </a:lnTo>
                  <a:lnTo>
                    <a:pt x="829" y="2508"/>
                  </a:lnTo>
                  <a:close/>
                  <a:moveTo>
                    <a:pt x="2118" y="668"/>
                  </a:moveTo>
                  <a:lnTo>
                    <a:pt x="2131" y="669"/>
                  </a:lnTo>
                  <a:lnTo>
                    <a:pt x="2154" y="678"/>
                  </a:lnTo>
                  <a:lnTo>
                    <a:pt x="2170" y="694"/>
                  </a:lnTo>
                  <a:lnTo>
                    <a:pt x="2180" y="715"/>
                  </a:lnTo>
                  <a:lnTo>
                    <a:pt x="2180" y="728"/>
                  </a:lnTo>
                  <a:lnTo>
                    <a:pt x="2180" y="740"/>
                  </a:lnTo>
                  <a:lnTo>
                    <a:pt x="2170" y="761"/>
                  </a:lnTo>
                  <a:lnTo>
                    <a:pt x="2154" y="778"/>
                  </a:lnTo>
                  <a:lnTo>
                    <a:pt x="2131" y="787"/>
                  </a:lnTo>
                  <a:lnTo>
                    <a:pt x="2118" y="787"/>
                  </a:lnTo>
                  <a:lnTo>
                    <a:pt x="2106" y="787"/>
                  </a:lnTo>
                  <a:lnTo>
                    <a:pt x="2083" y="778"/>
                  </a:lnTo>
                  <a:lnTo>
                    <a:pt x="2067" y="761"/>
                  </a:lnTo>
                  <a:lnTo>
                    <a:pt x="2057" y="740"/>
                  </a:lnTo>
                  <a:lnTo>
                    <a:pt x="2057" y="728"/>
                  </a:lnTo>
                  <a:lnTo>
                    <a:pt x="2057" y="715"/>
                  </a:lnTo>
                  <a:lnTo>
                    <a:pt x="2067" y="694"/>
                  </a:lnTo>
                  <a:lnTo>
                    <a:pt x="2083" y="678"/>
                  </a:lnTo>
                  <a:lnTo>
                    <a:pt x="2106" y="669"/>
                  </a:lnTo>
                  <a:lnTo>
                    <a:pt x="2118" y="668"/>
                  </a:lnTo>
                  <a:close/>
                  <a:moveTo>
                    <a:pt x="5943" y="1029"/>
                  </a:moveTo>
                  <a:lnTo>
                    <a:pt x="5956" y="1029"/>
                  </a:lnTo>
                  <a:lnTo>
                    <a:pt x="5978" y="1039"/>
                  </a:lnTo>
                  <a:lnTo>
                    <a:pt x="5995" y="1055"/>
                  </a:lnTo>
                  <a:lnTo>
                    <a:pt x="6004" y="1077"/>
                  </a:lnTo>
                  <a:lnTo>
                    <a:pt x="6005" y="1088"/>
                  </a:lnTo>
                  <a:lnTo>
                    <a:pt x="6004" y="1101"/>
                  </a:lnTo>
                  <a:lnTo>
                    <a:pt x="5995" y="1123"/>
                  </a:lnTo>
                  <a:lnTo>
                    <a:pt x="5978" y="1138"/>
                  </a:lnTo>
                  <a:lnTo>
                    <a:pt x="5956" y="1147"/>
                  </a:lnTo>
                  <a:lnTo>
                    <a:pt x="5943" y="1149"/>
                  </a:lnTo>
                  <a:lnTo>
                    <a:pt x="5931" y="1147"/>
                  </a:lnTo>
                  <a:lnTo>
                    <a:pt x="5909" y="1138"/>
                  </a:lnTo>
                  <a:lnTo>
                    <a:pt x="5892" y="1123"/>
                  </a:lnTo>
                  <a:lnTo>
                    <a:pt x="5883" y="1101"/>
                  </a:lnTo>
                  <a:lnTo>
                    <a:pt x="5882" y="1088"/>
                  </a:lnTo>
                  <a:lnTo>
                    <a:pt x="5883" y="1077"/>
                  </a:lnTo>
                  <a:lnTo>
                    <a:pt x="5892" y="1055"/>
                  </a:lnTo>
                  <a:lnTo>
                    <a:pt x="5909" y="1039"/>
                  </a:lnTo>
                  <a:lnTo>
                    <a:pt x="5931" y="1029"/>
                  </a:lnTo>
                  <a:lnTo>
                    <a:pt x="5943" y="10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Rectangle 14"/>
            <p:cNvSpPr>
              <a:spLocks noChangeArrowheads="1"/>
            </p:cNvSpPr>
            <p:nvPr/>
          </p:nvSpPr>
          <p:spPr>
            <a:xfrm>
              <a:off x="9363868" y="1835149"/>
              <a:ext cx="461963" cy="1979612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Rectangle 15"/>
            <p:cNvSpPr>
              <a:spLocks noChangeArrowheads="1"/>
            </p:cNvSpPr>
            <p:nvPr/>
          </p:nvSpPr>
          <p:spPr>
            <a:xfrm>
              <a:off x="9455943" y="1665287"/>
              <a:ext cx="277813" cy="301625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16"/>
            <p:cNvSpPr/>
            <p:nvPr/>
          </p:nvSpPr>
          <p:spPr>
            <a:xfrm>
              <a:off x="9573418" y="1273174"/>
              <a:ext cx="26988" cy="598487"/>
            </a:xfrm>
            <a:custGeom>
              <a:avLst/>
              <a:gdLst>
                <a:gd name="T0" fmla="*/ 52 w 52"/>
                <a:gd name="T1" fmla="*/ 1129 h 1129"/>
                <a:gd name="T2" fmla="*/ 26 w 52"/>
                <a:gd name="T3" fmla="*/ 1117 h 1129"/>
                <a:gd name="T4" fmla="*/ 0 w 52"/>
                <a:gd name="T5" fmla="*/ 1127 h 1129"/>
                <a:gd name="T6" fmla="*/ 18 w 52"/>
                <a:gd name="T7" fmla="*/ 364 h 1129"/>
                <a:gd name="T8" fmla="*/ 26 w 52"/>
                <a:gd name="T9" fmla="*/ 0 h 1129"/>
                <a:gd name="T10" fmla="*/ 39 w 52"/>
                <a:gd name="T11" fmla="*/ 14 h 1129"/>
                <a:gd name="T12" fmla="*/ 44 w 52"/>
                <a:gd name="T13" fmla="*/ 364 h 1129"/>
                <a:gd name="T14" fmla="*/ 52 w 52"/>
                <a:gd name="T15" fmla="*/ 1129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1129">
                  <a:moveTo>
                    <a:pt x="52" y="1129"/>
                  </a:moveTo>
                  <a:lnTo>
                    <a:pt x="26" y="1117"/>
                  </a:lnTo>
                  <a:lnTo>
                    <a:pt x="0" y="1127"/>
                  </a:lnTo>
                  <a:lnTo>
                    <a:pt x="18" y="364"/>
                  </a:lnTo>
                  <a:lnTo>
                    <a:pt x="26" y="0"/>
                  </a:lnTo>
                  <a:lnTo>
                    <a:pt x="39" y="14"/>
                  </a:lnTo>
                  <a:lnTo>
                    <a:pt x="44" y="364"/>
                  </a:lnTo>
                  <a:lnTo>
                    <a:pt x="52" y="1129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3" name="Rectangle 48"/>
            <p:cNvSpPr>
              <a:spLocks noChangeArrowheads="1"/>
            </p:cNvSpPr>
            <p:nvPr/>
          </p:nvSpPr>
          <p:spPr>
            <a:xfrm>
              <a:off x="9419430" y="2862262"/>
              <a:ext cx="503238" cy="952500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4" name="Rectangle 49"/>
            <p:cNvSpPr>
              <a:spLocks noChangeArrowheads="1"/>
            </p:cNvSpPr>
            <p:nvPr/>
          </p:nvSpPr>
          <p:spPr>
            <a:xfrm>
              <a:off x="9462293" y="2771774"/>
              <a:ext cx="106363" cy="1889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5" name="Freeform 50"/>
            <p:cNvSpPr/>
            <p:nvPr/>
          </p:nvSpPr>
          <p:spPr>
            <a:xfrm>
              <a:off x="9511505" y="2359024"/>
              <a:ext cx="15875" cy="431800"/>
            </a:xfrm>
            <a:custGeom>
              <a:avLst/>
              <a:gdLst>
                <a:gd name="T0" fmla="*/ 30 w 30"/>
                <a:gd name="T1" fmla="*/ 815 h 815"/>
                <a:gd name="T2" fmla="*/ 15 w 30"/>
                <a:gd name="T3" fmla="*/ 809 h 815"/>
                <a:gd name="T4" fmla="*/ 0 w 30"/>
                <a:gd name="T5" fmla="*/ 815 h 815"/>
                <a:gd name="T6" fmla="*/ 10 w 30"/>
                <a:gd name="T7" fmla="*/ 410 h 815"/>
                <a:gd name="T8" fmla="*/ 20 w 30"/>
                <a:gd name="T9" fmla="*/ 0 h 815"/>
                <a:gd name="T10" fmla="*/ 25 w 30"/>
                <a:gd name="T11" fmla="*/ 410 h 815"/>
                <a:gd name="T12" fmla="*/ 30 w 30"/>
                <a:gd name="T13" fmla="*/ 815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815">
                  <a:moveTo>
                    <a:pt x="30" y="815"/>
                  </a:moveTo>
                  <a:lnTo>
                    <a:pt x="15" y="809"/>
                  </a:lnTo>
                  <a:lnTo>
                    <a:pt x="0" y="815"/>
                  </a:lnTo>
                  <a:lnTo>
                    <a:pt x="10" y="410"/>
                  </a:lnTo>
                  <a:lnTo>
                    <a:pt x="20" y="0"/>
                  </a:lnTo>
                  <a:lnTo>
                    <a:pt x="25" y="410"/>
                  </a:lnTo>
                  <a:lnTo>
                    <a:pt x="30" y="815"/>
                  </a:lnTo>
                  <a:close/>
                </a:path>
              </a:pathLst>
            </a:cu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6" name="Rectangle 58"/>
            <p:cNvSpPr>
              <a:spLocks noChangeArrowheads="1"/>
            </p:cNvSpPr>
            <p:nvPr/>
          </p:nvSpPr>
          <p:spPr>
            <a:xfrm>
              <a:off x="9068593" y="3275012"/>
              <a:ext cx="555625" cy="542925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7" name="Rectangle 62"/>
            <p:cNvSpPr>
              <a:spLocks noChangeArrowheads="1"/>
            </p:cNvSpPr>
            <p:nvPr/>
          </p:nvSpPr>
          <p:spPr>
            <a:xfrm>
              <a:off x="9709943" y="3267074"/>
              <a:ext cx="282575" cy="544512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8" name="Rectangle 114"/>
            <p:cNvSpPr>
              <a:spLocks noChangeArrowheads="1"/>
            </p:cNvSpPr>
            <p:nvPr/>
          </p:nvSpPr>
          <p:spPr>
            <a:xfrm>
              <a:off x="9132093" y="3332162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9" name="Rectangle 115"/>
            <p:cNvSpPr>
              <a:spLocks noChangeArrowheads="1"/>
            </p:cNvSpPr>
            <p:nvPr/>
          </p:nvSpPr>
          <p:spPr>
            <a:xfrm>
              <a:off x="9132093" y="3375024"/>
              <a:ext cx="4175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0" name="Rectangle 116"/>
            <p:cNvSpPr>
              <a:spLocks noChangeArrowheads="1"/>
            </p:cNvSpPr>
            <p:nvPr/>
          </p:nvSpPr>
          <p:spPr>
            <a:xfrm>
              <a:off x="9132093" y="3416299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1" name="Rectangle 117"/>
            <p:cNvSpPr>
              <a:spLocks noChangeArrowheads="1"/>
            </p:cNvSpPr>
            <p:nvPr/>
          </p:nvSpPr>
          <p:spPr>
            <a:xfrm>
              <a:off x="9132093" y="3457574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2" name="Rectangle 118"/>
            <p:cNvSpPr>
              <a:spLocks noChangeArrowheads="1"/>
            </p:cNvSpPr>
            <p:nvPr/>
          </p:nvSpPr>
          <p:spPr>
            <a:xfrm>
              <a:off x="9132093" y="3500437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3" name="Rectangle 119"/>
            <p:cNvSpPr>
              <a:spLocks noChangeArrowheads="1"/>
            </p:cNvSpPr>
            <p:nvPr/>
          </p:nvSpPr>
          <p:spPr>
            <a:xfrm>
              <a:off x="9132093" y="3543299"/>
              <a:ext cx="4175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4" name="Rectangle 120"/>
            <p:cNvSpPr>
              <a:spLocks noChangeArrowheads="1"/>
            </p:cNvSpPr>
            <p:nvPr/>
          </p:nvSpPr>
          <p:spPr>
            <a:xfrm>
              <a:off x="9132093" y="3584574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5" name="Rectangle 121"/>
            <p:cNvSpPr>
              <a:spLocks noChangeArrowheads="1"/>
            </p:cNvSpPr>
            <p:nvPr/>
          </p:nvSpPr>
          <p:spPr>
            <a:xfrm>
              <a:off x="9132093" y="3627437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6" name="Rectangle 122"/>
            <p:cNvSpPr>
              <a:spLocks noChangeArrowheads="1"/>
            </p:cNvSpPr>
            <p:nvPr/>
          </p:nvSpPr>
          <p:spPr>
            <a:xfrm>
              <a:off x="9132093" y="3668712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7" name="Rectangle 123"/>
            <p:cNvSpPr>
              <a:spLocks noChangeArrowheads="1"/>
            </p:cNvSpPr>
            <p:nvPr/>
          </p:nvSpPr>
          <p:spPr>
            <a:xfrm>
              <a:off x="9132093" y="3711574"/>
              <a:ext cx="4175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8" name="Rectangle 124"/>
            <p:cNvSpPr>
              <a:spLocks noChangeArrowheads="1"/>
            </p:cNvSpPr>
            <p:nvPr/>
          </p:nvSpPr>
          <p:spPr>
            <a:xfrm>
              <a:off x="9733755" y="3332162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9" name="Rectangle 125"/>
            <p:cNvSpPr>
              <a:spLocks noChangeArrowheads="1"/>
            </p:cNvSpPr>
            <p:nvPr/>
          </p:nvSpPr>
          <p:spPr>
            <a:xfrm>
              <a:off x="9733755" y="3300412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0" name="Rectangle 126"/>
            <p:cNvSpPr>
              <a:spLocks noChangeArrowheads="1"/>
            </p:cNvSpPr>
            <p:nvPr/>
          </p:nvSpPr>
          <p:spPr>
            <a:xfrm>
              <a:off x="9733755" y="3363912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1" name="Rectangle 127"/>
            <p:cNvSpPr>
              <a:spLocks noChangeArrowheads="1"/>
            </p:cNvSpPr>
            <p:nvPr/>
          </p:nvSpPr>
          <p:spPr>
            <a:xfrm>
              <a:off x="9733755" y="3397249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2" name="Rectangle 128"/>
            <p:cNvSpPr>
              <a:spLocks noChangeArrowheads="1"/>
            </p:cNvSpPr>
            <p:nvPr/>
          </p:nvSpPr>
          <p:spPr>
            <a:xfrm>
              <a:off x="9733755" y="3430587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3" name="Rectangle 129"/>
            <p:cNvSpPr>
              <a:spLocks noChangeArrowheads="1"/>
            </p:cNvSpPr>
            <p:nvPr/>
          </p:nvSpPr>
          <p:spPr>
            <a:xfrm>
              <a:off x="9733755" y="3462337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4" name="Rectangle 130"/>
            <p:cNvSpPr>
              <a:spLocks noChangeArrowheads="1"/>
            </p:cNvSpPr>
            <p:nvPr/>
          </p:nvSpPr>
          <p:spPr>
            <a:xfrm>
              <a:off x="9733755" y="3494087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5" name="Rectangle 131"/>
            <p:cNvSpPr>
              <a:spLocks noChangeArrowheads="1"/>
            </p:cNvSpPr>
            <p:nvPr/>
          </p:nvSpPr>
          <p:spPr>
            <a:xfrm>
              <a:off x="9733755" y="3527424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6" name="Rectangle 132"/>
            <p:cNvSpPr>
              <a:spLocks noChangeArrowheads="1"/>
            </p:cNvSpPr>
            <p:nvPr/>
          </p:nvSpPr>
          <p:spPr>
            <a:xfrm>
              <a:off x="9733755" y="3560762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7" name="Rectangle 133"/>
            <p:cNvSpPr>
              <a:spLocks noChangeArrowheads="1"/>
            </p:cNvSpPr>
            <p:nvPr/>
          </p:nvSpPr>
          <p:spPr>
            <a:xfrm>
              <a:off x="9733755" y="3592512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8" name="Rectangle 134"/>
            <p:cNvSpPr>
              <a:spLocks noChangeArrowheads="1"/>
            </p:cNvSpPr>
            <p:nvPr/>
          </p:nvSpPr>
          <p:spPr>
            <a:xfrm>
              <a:off x="9733755" y="3625849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9" name="Rectangle 135"/>
            <p:cNvSpPr>
              <a:spLocks noChangeArrowheads="1"/>
            </p:cNvSpPr>
            <p:nvPr/>
          </p:nvSpPr>
          <p:spPr>
            <a:xfrm>
              <a:off x="9733755" y="3657599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20" name="Rectangle 136"/>
            <p:cNvSpPr>
              <a:spLocks noChangeArrowheads="1"/>
            </p:cNvSpPr>
            <p:nvPr/>
          </p:nvSpPr>
          <p:spPr>
            <a:xfrm>
              <a:off x="9733755" y="3690937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24" name="Rectangle 41"/>
            <p:cNvSpPr>
              <a:spLocks noChangeArrowheads="1"/>
            </p:cNvSpPr>
            <p:nvPr/>
          </p:nvSpPr>
          <p:spPr>
            <a:xfrm>
              <a:off x="10136188" y="3429000"/>
              <a:ext cx="744538" cy="384175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25" name="Rectangle 66"/>
            <p:cNvSpPr>
              <a:spLocks noChangeArrowheads="1"/>
            </p:cNvSpPr>
            <p:nvPr/>
          </p:nvSpPr>
          <p:spPr>
            <a:xfrm>
              <a:off x="10201275" y="3495675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26" name="Rectangle 67"/>
            <p:cNvSpPr>
              <a:spLocks noChangeArrowheads="1"/>
            </p:cNvSpPr>
            <p:nvPr/>
          </p:nvSpPr>
          <p:spPr>
            <a:xfrm>
              <a:off x="10201275" y="3582987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27" name="Rectangle 68"/>
            <p:cNvSpPr>
              <a:spLocks noChangeArrowheads="1"/>
            </p:cNvSpPr>
            <p:nvPr/>
          </p:nvSpPr>
          <p:spPr>
            <a:xfrm>
              <a:off x="10201275" y="3659187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34" name="Rectangle 41"/>
            <p:cNvSpPr>
              <a:spLocks noChangeArrowheads="1"/>
            </p:cNvSpPr>
            <p:nvPr/>
          </p:nvSpPr>
          <p:spPr>
            <a:xfrm>
              <a:off x="391319" y="3595688"/>
              <a:ext cx="744538" cy="228598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36" name="Rectangle 68"/>
            <p:cNvSpPr>
              <a:spLocks noChangeArrowheads="1"/>
            </p:cNvSpPr>
            <p:nvPr/>
          </p:nvSpPr>
          <p:spPr>
            <a:xfrm>
              <a:off x="456406" y="3708398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37" name="Rectangle 41"/>
            <p:cNvSpPr>
              <a:spLocks noChangeArrowheads="1"/>
            </p:cNvSpPr>
            <p:nvPr/>
          </p:nvSpPr>
          <p:spPr>
            <a:xfrm>
              <a:off x="10971214" y="3563938"/>
              <a:ext cx="744538" cy="252000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38" name="Rectangle 67"/>
            <p:cNvSpPr>
              <a:spLocks noChangeArrowheads="1"/>
            </p:cNvSpPr>
            <p:nvPr/>
          </p:nvSpPr>
          <p:spPr>
            <a:xfrm>
              <a:off x="11036301" y="3617912"/>
              <a:ext cx="596900" cy="36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39" name="Rectangle 68"/>
            <p:cNvSpPr>
              <a:spLocks noChangeArrowheads="1"/>
            </p:cNvSpPr>
            <p:nvPr/>
          </p:nvSpPr>
          <p:spPr>
            <a:xfrm>
              <a:off x="11036301" y="3694112"/>
              <a:ext cx="596900" cy="36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88" name="TextBox 287"/>
          <p:cNvSpPr txBox="1"/>
          <p:nvPr/>
        </p:nvSpPr>
        <p:spPr>
          <a:xfrm>
            <a:off x="689610" y="0"/>
            <a:ext cx="224790" cy="236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 lang="ko-KR" altLang="en-US"/>
            </a:pPr>
            <a:r>
              <a:rPr lang="ko-KR" altLang="en-US" sz="1000" b="1" i="0" u="none" strike="noStrike">
                <a:solidFill>
                  <a:srgbClr val="000000"/>
                </a:solidFill>
                <a:latin typeface="신명 중고딕"/>
                <a:ea typeface="신명 중고딕"/>
              </a:rPr>
              <a:t> </a:t>
            </a:r>
          </a:p>
        </p:txBody>
      </p:sp>
      <p:sp>
        <p:nvSpPr>
          <p:cNvPr id="291" name="직사각형 290"/>
          <p:cNvSpPr/>
          <p:nvPr/>
        </p:nvSpPr>
        <p:spPr>
          <a:xfrm>
            <a:off x="0" y="752400"/>
            <a:ext cx="3207600" cy="6105600"/>
          </a:xfrm>
          <a:prstGeom prst="rect">
            <a:avLst/>
          </a:prstGeom>
          <a:solidFill>
            <a:srgbClr val="F3EDEA"/>
          </a:solidFill>
          <a:ln algn="ctr">
            <a:solidFill>
              <a:srgbClr val="F3EDEA"/>
            </a:solidFill>
          </a:ln>
        </p:spPr>
        <p:style>
          <a:lnRef idx="2">
            <a:schemeClr val="accent3">
              <a:shade val="2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92" name="TextBox 291"/>
          <p:cNvSpPr txBox="1"/>
          <p:nvPr/>
        </p:nvSpPr>
        <p:spPr>
          <a:xfrm>
            <a:off x="1026102" y="1619250"/>
            <a:ext cx="1751387" cy="67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3900" b="1"/>
              <a:t>목 차 </a:t>
            </a:r>
          </a:p>
        </p:txBody>
      </p:sp>
      <p:sp>
        <p:nvSpPr>
          <p:cNvPr id="293" name="TextBox 292"/>
          <p:cNvSpPr txBox="1"/>
          <p:nvPr/>
        </p:nvSpPr>
        <p:spPr>
          <a:xfrm>
            <a:off x="4186670" y="1697181"/>
            <a:ext cx="3528580" cy="2549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>
                <a:solidFill>
                  <a:schemeClr val="bg1"/>
                </a:solidFill>
              </a:rPr>
              <a:t>01. 팀원소개</a:t>
            </a:r>
          </a:p>
          <a:p>
            <a:pPr>
              <a:defRPr lang="ko-KR" altLang="en-US"/>
            </a:pPr>
            <a:endParaRPr lang="ko-KR" altLang="en-US">
              <a:solidFill>
                <a:schemeClr val="bg1"/>
              </a:solidFill>
            </a:endParaRPr>
          </a:p>
          <a:p>
            <a:pPr>
              <a:defRPr lang="ko-KR" altLang="en-US"/>
            </a:pPr>
            <a:endParaRPr lang="ko-KR" altLang="en-US">
              <a:solidFill>
                <a:schemeClr val="bg1"/>
              </a:solidFill>
            </a:endParaRPr>
          </a:p>
          <a:p>
            <a:pPr>
              <a:defRPr lang="ko-KR" altLang="en-US"/>
            </a:pPr>
            <a:endParaRPr lang="ko-KR" altLang="en-US">
              <a:solidFill>
                <a:schemeClr val="bg1"/>
              </a:solidFill>
            </a:endParaRPr>
          </a:p>
          <a:p>
            <a:pPr>
              <a:defRPr lang="ko-KR" altLang="en-US"/>
            </a:pPr>
            <a:r>
              <a:rPr lang="ko-KR" altLang="en-US">
                <a:solidFill>
                  <a:schemeClr val="bg1"/>
                </a:solidFill>
              </a:rPr>
              <a:t>02. 프로젝트 소개</a:t>
            </a:r>
          </a:p>
          <a:p>
            <a:pPr>
              <a:defRPr lang="ko-KR" altLang="en-US"/>
            </a:pPr>
            <a:endParaRPr lang="ko-KR" altLang="en-US">
              <a:solidFill>
                <a:schemeClr val="bg1"/>
              </a:solidFill>
            </a:endParaRPr>
          </a:p>
          <a:p>
            <a:pPr>
              <a:defRPr lang="ko-KR" altLang="en-US"/>
            </a:pPr>
            <a:endParaRPr lang="ko-KR" altLang="en-US">
              <a:solidFill>
                <a:schemeClr val="bg1"/>
              </a:solidFill>
            </a:endParaRPr>
          </a:p>
          <a:p>
            <a:pPr>
              <a:defRPr lang="ko-KR" altLang="en-US"/>
            </a:pPr>
            <a:endParaRPr lang="ko-KR" altLang="en-US">
              <a:solidFill>
                <a:schemeClr val="bg1"/>
              </a:solidFill>
            </a:endParaRPr>
          </a:p>
          <a:p>
            <a:pPr>
              <a:defRPr lang="ko-KR" altLang="en-US"/>
            </a:pPr>
            <a:r>
              <a:rPr lang="ko-KR" altLang="en-US">
                <a:solidFill>
                  <a:schemeClr val="bg1"/>
                </a:solidFill>
              </a:rPr>
              <a:t>03. </a:t>
            </a:r>
            <a:r>
              <a:rPr lang="en-US" altLang="ko-KR">
                <a:solidFill>
                  <a:schemeClr val="bg1"/>
                </a:solidFill>
              </a:rPr>
              <a:t>QnA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직사각형 221"/>
          <p:cNvSpPr/>
          <p:nvPr/>
        </p:nvSpPr>
        <p:spPr>
          <a:xfrm>
            <a:off x="0" y="0"/>
            <a:ext cx="12192000" cy="756002"/>
          </a:xfrm>
          <a:prstGeom prst="rect">
            <a:avLst/>
          </a:prstGeom>
          <a:solidFill>
            <a:srgbClr val="95C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>
              <a:defRPr lang="ko-KR" altLang="en-US"/>
            </a:pPr>
            <a:r>
              <a:rPr lang="en-US" altLang="ko-KR" b="1" i="1" dirty="0">
                <a:solidFill>
                  <a:schemeClr val="bg1"/>
                </a:solidFill>
                <a:latin typeface="+mn-ea"/>
              </a:rPr>
              <a:t>SW Capstone Design</a:t>
            </a:r>
            <a:r>
              <a:rPr lang="ko-KR" altLang="en-US" b="1" i="1" dirty="0">
                <a:solidFill>
                  <a:schemeClr val="bg1"/>
                </a:solidFill>
                <a:latin typeface="+mn-ea"/>
              </a:rPr>
              <a:t> : </a:t>
            </a:r>
            <a:r>
              <a:rPr lang="ko-KR" altLang="en-US" b="1" i="1" dirty="0" smtClean="0">
                <a:solidFill>
                  <a:schemeClr val="bg1"/>
                </a:solidFill>
                <a:latin typeface="+mn-ea"/>
              </a:rPr>
              <a:t>0</a:t>
            </a:r>
            <a:r>
              <a:rPr lang="en-US" altLang="ko-KR" b="1" i="1" dirty="0" smtClean="0">
                <a:solidFill>
                  <a:schemeClr val="bg1"/>
                </a:solidFill>
                <a:latin typeface="+mn-ea"/>
              </a:rPr>
              <a:t>1. </a:t>
            </a:r>
            <a:r>
              <a:rPr lang="ko-KR" altLang="en-US" b="1" i="1" dirty="0" err="1" smtClean="0">
                <a:solidFill>
                  <a:schemeClr val="bg1"/>
                </a:solidFill>
                <a:latin typeface="+mn-ea"/>
              </a:rPr>
              <a:t>팀명</a:t>
            </a:r>
            <a:r>
              <a:rPr lang="ko-KR" altLang="en-US" b="1" i="1" dirty="0" smtClean="0">
                <a:solidFill>
                  <a:schemeClr val="bg1"/>
                </a:solidFill>
                <a:latin typeface="+mn-ea"/>
              </a:rPr>
              <a:t> 소개 </a:t>
            </a:r>
            <a:endParaRPr lang="ko-KR" altLang="en-US" b="1" i="1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240" name="그룹 239"/>
          <p:cNvGrpSpPr/>
          <p:nvPr/>
        </p:nvGrpSpPr>
        <p:grpSpPr>
          <a:xfrm>
            <a:off x="9748626" y="132419"/>
            <a:ext cx="2052056" cy="615727"/>
            <a:chOff x="146844" y="357188"/>
            <a:chExt cx="11830050" cy="3549650"/>
          </a:xfrm>
        </p:grpSpPr>
        <p:sp>
          <p:nvSpPr>
            <p:cNvPr id="232" name="직사각형 231"/>
            <p:cNvSpPr/>
            <p:nvPr/>
          </p:nvSpPr>
          <p:spPr>
            <a:xfrm>
              <a:off x="10649744" y="2514600"/>
              <a:ext cx="820738" cy="1312067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33" name="직사각형 232"/>
            <p:cNvSpPr/>
            <p:nvPr/>
          </p:nvSpPr>
          <p:spPr>
            <a:xfrm>
              <a:off x="11514137" y="2995612"/>
              <a:ext cx="462757" cy="832879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30" name="직사각형 229"/>
            <p:cNvSpPr/>
            <p:nvPr/>
          </p:nvSpPr>
          <p:spPr>
            <a:xfrm>
              <a:off x="1041400" y="2609850"/>
              <a:ext cx="727075" cy="1201736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31" name="직사각형 230"/>
            <p:cNvSpPr/>
            <p:nvPr/>
          </p:nvSpPr>
          <p:spPr>
            <a:xfrm>
              <a:off x="146844" y="3279775"/>
              <a:ext cx="820738" cy="546892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21" name="Freeform 19"/>
            <p:cNvSpPr/>
            <p:nvPr/>
          </p:nvSpPr>
          <p:spPr>
            <a:xfrm>
              <a:off x="10039747" y="1807089"/>
              <a:ext cx="358775" cy="2014537"/>
            </a:xfrm>
            <a:custGeom>
              <a:avLst/>
              <a:gdLst>
                <a:gd name="T0" fmla="*/ 0 w 678"/>
                <a:gd name="T1" fmla="*/ 0 h 3806"/>
                <a:gd name="T2" fmla="*/ 0 w 678"/>
                <a:gd name="T3" fmla="*/ 0 h 3806"/>
                <a:gd name="T4" fmla="*/ 0 w 678"/>
                <a:gd name="T5" fmla="*/ 3806 h 3806"/>
                <a:gd name="T6" fmla="*/ 678 w 678"/>
                <a:gd name="T7" fmla="*/ 3806 h 3806"/>
                <a:gd name="T8" fmla="*/ 678 w 678"/>
                <a:gd name="T9" fmla="*/ 533 h 3806"/>
                <a:gd name="T10" fmla="*/ 0 w 678"/>
                <a:gd name="T11" fmla="*/ 0 h 3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8" h="3806">
                  <a:moveTo>
                    <a:pt x="0" y="0"/>
                  </a:moveTo>
                  <a:lnTo>
                    <a:pt x="0" y="0"/>
                  </a:lnTo>
                  <a:lnTo>
                    <a:pt x="0" y="3806"/>
                  </a:lnTo>
                  <a:lnTo>
                    <a:pt x="678" y="3806"/>
                  </a:lnTo>
                  <a:lnTo>
                    <a:pt x="678" y="5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23" name="Rectangle 34"/>
            <p:cNvSpPr>
              <a:spLocks noChangeArrowheads="1"/>
            </p:cNvSpPr>
            <p:nvPr/>
          </p:nvSpPr>
          <p:spPr>
            <a:xfrm>
              <a:off x="9960372" y="2921514"/>
              <a:ext cx="587375" cy="9001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48" name="Freeform 19"/>
            <p:cNvSpPr/>
            <p:nvPr/>
          </p:nvSpPr>
          <p:spPr>
            <a:xfrm>
              <a:off x="7108031" y="1812924"/>
              <a:ext cx="358775" cy="2014537"/>
            </a:xfrm>
            <a:custGeom>
              <a:avLst/>
              <a:gdLst>
                <a:gd name="T0" fmla="*/ 0 w 678"/>
                <a:gd name="T1" fmla="*/ 0 h 3806"/>
                <a:gd name="T2" fmla="*/ 0 w 678"/>
                <a:gd name="T3" fmla="*/ 0 h 3806"/>
                <a:gd name="T4" fmla="*/ 0 w 678"/>
                <a:gd name="T5" fmla="*/ 3806 h 3806"/>
                <a:gd name="T6" fmla="*/ 678 w 678"/>
                <a:gd name="T7" fmla="*/ 3806 h 3806"/>
                <a:gd name="T8" fmla="*/ 678 w 678"/>
                <a:gd name="T9" fmla="*/ 533 h 3806"/>
                <a:gd name="T10" fmla="*/ 0 w 678"/>
                <a:gd name="T11" fmla="*/ 0 h 3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8" h="3806">
                  <a:moveTo>
                    <a:pt x="0" y="0"/>
                  </a:moveTo>
                  <a:lnTo>
                    <a:pt x="0" y="0"/>
                  </a:lnTo>
                  <a:lnTo>
                    <a:pt x="0" y="3806"/>
                  </a:lnTo>
                  <a:lnTo>
                    <a:pt x="678" y="3806"/>
                  </a:lnTo>
                  <a:lnTo>
                    <a:pt x="678" y="5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49" name="Freeform 20"/>
            <p:cNvSpPr/>
            <p:nvPr/>
          </p:nvSpPr>
          <p:spPr>
            <a:xfrm>
              <a:off x="8384381" y="1466849"/>
              <a:ext cx="28575" cy="812800"/>
            </a:xfrm>
            <a:custGeom>
              <a:avLst/>
              <a:gdLst>
                <a:gd name="T0" fmla="*/ 53 w 53"/>
                <a:gd name="T1" fmla="*/ 1537 h 1537"/>
                <a:gd name="T2" fmla="*/ 27 w 53"/>
                <a:gd name="T3" fmla="*/ 1526 h 1537"/>
                <a:gd name="T4" fmla="*/ 0 w 53"/>
                <a:gd name="T5" fmla="*/ 1537 h 1537"/>
                <a:gd name="T6" fmla="*/ 7 w 53"/>
                <a:gd name="T7" fmla="*/ 773 h 1537"/>
                <a:gd name="T8" fmla="*/ 14 w 53"/>
                <a:gd name="T9" fmla="*/ 0 h 1537"/>
                <a:gd name="T10" fmla="*/ 33 w 53"/>
                <a:gd name="T11" fmla="*/ 773 h 1537"/>
                <a:gd name="T12" fmla="*/ 53 w 53"/>
                <a:gd name="T13" fmla="*/ 1537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1537">
                  <a:moveTo>
                    <a:pt x="53" y="1537"/>
                  </a:moveTo>
                  <a:lnTo>
                    <a:pt x="27" y="1526"/>
                  </a:lnTo>
                  <a:lnTo>
                    <a:pt x="0" y="1537"/>
                  </a:lnTo>
                  <a:lnTo>
                    <a:pt x="7" y="773"/>
                  </a:lnTo>
                  <a:lnTo>
                    <a:pt x="14" y="0"/>
                  </a:lnTo>
                  <a:lnTo>
                    <a:pt x="33" y="773"/>
                  </a:lnTo>
                  <a:lnTo>
                    <a:pt x="53" y="1537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0" name="Freeform 21"/>
            <p:cNvSpPr/>
            <p:nvPr/>
          </p:nvSpPr>
          <p:spPr>
            <a:xfrm>
              <a:off x="8201818" y="1979612"/>
              <a:ext cx="420688" cy="1847850"/>
            </a:xfrm>
            <a:custGeom>
              <a:avLst/>
              <a:gdLst>
                <a:gd name="T0" fmla="*/ 796 w 796"/>
                <a:gd name="T1" fmla="*/ 3481 h 3493"/>
                <a:gd name="T2" fmla="*/ 49 w 796"/>
                <a:gd name="T3" fmla="*/ 3493 h 3493"/>
                <a:gd name="T4" fmla="*/ 0 w 796"/>
                <a:gd name="T5" fmla="*/ 10 h 3493"/>
                <a:gd name="T6" fmla="*/ 748 w 796"/>
                <a:gd name="T7" fmla="*/ 0 h 3493"/>
                <a:gd name="T8" fmla="*/ 796 w 796"/>
                <a:gd name="T9" fmla="*/ 3481 h 3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6" h="3493">
                  <a:moveTo>
                    <a:pt x="796" y="3481"/>
                  </a:moveTo>
                  <a:lnTo>
                    <a:pt x="49" y="3493"/>
                  </a:lnTo>
                  <a:lnTo>
                    <a:pt x="0" y="10"/>
                  </a:lnTo>
                  <a:lnTo>
                    <a:pt x="748" y="0"/>
                  </a:lnTo>
                  <a:lnTo>
                    <a:pt x="796" y="3481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1" name="Freeform 22"/>
            <p:cNvSpPr/>
            <p:nvPr/>
          </p:nvSpPr>
          <p:spPr>
            <a:xfrm>
              <a:off x="8211343" y="1892299"/>
              <a:ext cx="377825" cy="376237"/>
            </a:xfrm>
            <a:custGeom>
              <a:avLst/>
              <a:gdLst>
                <a:gd name="T0" fmla="*/ 714 w 714"/>
                <a:gd name="T1" fmla="*/ 351 h 712"/>
                <a:gd name="T2" fmla="*/ 714 w 714"/>
                <a:gd name="T3" fmla="*/ 387 h 712"/>
                <a:gd name="T4" fmla="*/ 700 w 714"/>
                <a:gd name="T5" fmla="*/ 457 h 712"/>
                <a:gd name="T6" fmla="*/ 674 w 714"/>
                <a:gd name="T7" fmla="*/ 522 h 712"/>
                <a:gd name="T8" fmla="*/ 636 w 714"/>
                <a:gd name="T9" fmla="*/ 578 h 712"/>
                <a:gd name="T10" fmla="*/ 589 w 714"/>
                <a:gd name="T11" fmla="*/ 629 h 712"/>
                <a:gd name="T12" fmla="*/ 533 w 714"/>
                <a:gd name="T13" fmla="*/ 668 h 712"/>
                <a:gd name="T14" fmla="*/ 468 w 714"/>
                <a:gd name="T15" fmla="*/ 695 h 712"/>
                <a:gd name="T16" fmla="*/ 399 w 714"/>
                <a:gd name="T17" fmla="*/ 711 h 712"/>
                <a:gd name="T18" fmla="*/ 363 w 714"/>
                <a:gd name="T19" fmla="*/ 712 h 712"/>
                <a:gd name="T20" fmla="*/ 325 w 714"/>
                <a:gd name="T21" fmla="*/ 712 h 712"/>
                <a:gd name="T22" fmla="*/ 256 w 714"/>
                <a:gd name="T23" fmla="*/ 698 h 712"/>
                <a:gd name="T24" fmla="*/ 191 w 714"/>
                <a:gd name="T25" fmla="*/ 672 h 712"/>
                <a:gd name="T26" fmla="*/ 134 w 714"/>
                <a:gd name="T27" fmla="*/ 635 h 712"/>
                <a:gd name="T28" fmla="*/ 85 w 714"/>
                <a:gd name="T29" fmla="*/ 587 h 712"/>
                <a:gd name="T30" fmla="*/ 46 w 714"/>
                <a:gd name="T31" fmla="*/ 531 h 712"/>
                <a:gd name="T32" fmla="*/ 17 w 714"/>
                <a:gd name="T33" fmla="*/ 468 h 712"/>
                <a:gd name="T34" fmla="*/ 3 w 714"/>
                <a:gd name="T35" fmla="*/ 397 h 712"/>
                <a:gd name="T36" fmla="*/ 0 w 714"/>
                <a:gd name="T37" fmla="*/ 361 h 712"/>
                <a:gd name="T38" fmla="*/ 1 w 714"/>
                <a:gd name="T39" fmla="*/ 324 h 712"/>
                <a:gd name="T40" fmla="*/ 14 w 714"/>
                <a:gd name="T41" fmla="*/ 254 h 712"/>
                <a:gd name="T42" fmla="*/ 40 w 714"/>
                <a:gd name="T43" fmla="*/ 190 h 712"/>
                <a:gd name="T44" fmla="*/ 79 w 714"/>
                <a:gd name="T45" fmla="*/ 132 h 712"/>
                <a:gd name="T46" fmla="*/ 127 w 714"/>
                <a:gd name="T47" fmla="*/ 83 h 712"/>
                <a:gd name="T48" fmla="*/ 183 w 714"/>
                <a:gd name="T49" fmla="*/ 44 h 712"/>
                <a:gd name="T50" fmla="*/ 246 w 714"/>
                <a:gd name="T51" fmla="*/ 15 h 712"/>
                <a:gd name="T52" fmla="*/ 315 w 714"/>
                <a:gd name="T53" fmla="*/ 1 h 712"/>
                <a:gd name="T54" fmla="*/ 353 w 714"/>
                <a:gd name="T55" fmla="*/ 0 h 712"/>
                <a:gd name="T56" fmla="*/ 389 w 714"/>
                <a:gd name="T57" fmla="*/ 0 h 712"/>
                <a:gd name="T58" fmla="*/ 459 w 714"/>
                <a:gd name="T59" fmla="*/ 13 h 712"/>
                <a:gd name="T60" fmla="*/ 523 w 714"/>
                <a:gd name="T61" fmla="*/ 38 h 712"/>
                <a:gd name="T62" fmla="*/ 580 w 714"/>
                <a:gd name="T63" fmla="*/ 77 h 712"/>
                <a:gd name="T64" fmla="*/ 629 w 714"/>
                <a:gd name="T65" fmla="*/ 125 h 712"/>
                <a:gd name="T66" fmla="*/ 669 w 714"/>
                <a:gd name="T67" fmla="*/ 181 h 712"/>
                <a:gd name="T68" fmla="*/ 697 w 714"/>
                <a:gd name="T69" fmla="*/ 244 h 712"/>
                <a:gd name="T70" fmla="*/ 713 w 714"/>
                <a:gd name="T71" fmla="*/ 314 h 712"/>
                <a:gd name="T72" fmla="*/ 714 w 714"/>
                <a:gd name="T73" fmla="*/ 35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14" h="712">
                  <a:moveTo>
                    <a:pt x="714" y="351"/>
                  </a:moveTo>
                  <a:lnTo>
                    <a:pt x="714" y="387"/>
                  </a:lnTo>
                  <a:lnTo>
                    <a:pt x="700" y="457"/>
                  </a:lnTo>
                  <a:lnTo>
                    <a:pt x="674" y="522"/>
                  </a:lnTo>
                  <a:lnTo>
                    <a:pt x="636" y="578"/>
                  </a:lnTo>
                  <a:lnTo>
                    <a:pt x="589" y="629"/>
                  </a:lnTo>
                  <a:lnTo>
                    <a:pt x="533" y="668"/>
                  </a:lnTo>
                  <a:lnTo>
                    <a:pt x="468" y="695"/>
                  </a:lnTo>
                  <a:lnTo>
                    <a:pt x="399" y="711"/>
                  </a:lnTo>
                  <a:lnTo>
                    <a:pt x="363" y="712"/>
                  </a:lnTo>
                  <a:lnTo>
                    <a:pt x="325" y="712"/>
                  </a:lnTo>
                  <a:lnTo>
                    <a:pt x="256" y="698"/>
                  </a:lnTo>
                  <a:lnTo>
                    <a:pt x="191" y="672"/>
                  </a:lnTo>
                  <a:lnTo>
                    <a:pt x="134" y="635"/>
                  </a:lnTo>
                  <a:lnTo>
                    <a:pt x="85" y="587"/>
                  </a:lnTo>
                  <a:lnTo>
                    <a:pt x="46" y="531"/>
                  </a:lnTo>
                  <a:lnTo>
                    <a:pt x="17" y="468"/>
                  </a:lnTo>
                  <a:lnTo>
                    <a:pt x="3" y="397"/>
                  </a:lnTo>
                  <a:lnTo>
                    <a:pt x="0" y="361"/>
                  </a:lnTo>
                  <a:lnTo>
                    <a:pt x="1" y="324"/>
                  </a:lnTo>
                  <a:lnTo>
                    <a:pt x="14" y="254"/>
                  </a:lnTo>
                  <a:lnTo>
                    <a:pt x="40" y="190"/>
                  </a:lnTo>
                  <a:lnTo>
                    <a:pt x="79" y="132"/>
                  </a:lnTo>
                  <a:lnTo>
                    <a:pt x="127" y="83"/>
                  </a:lnTo>
                  <a:lnTo>
                    <a:pt x="183" y="44"/>
                  </a:lnTo>
                  <a:lnTo>
                    <a:pt x="246" y="15"/>
                  </a:lnTo>
                  <a:lnTo>
                    <a:pt x="315" y="1"/>
                  </a:lnTo>
                  <a:lnTo>
                    <a:pt x="353" y="0"/>
                  </a:lnTo>
                  <a:lnTo>
                    <a:pt x="389" y="0"/>
                  </a:lnTo>
                  <a:lnTo>
                    <a:pt x="459" y="13"/>
                  </a:lnTo>
                  <a:lnTo>
                    <a:pt x="523" y="38"/>
                  </a:lnTo>
                  <a:lnTo>
                    <a:pt x="580" y="77"/>
                  </a:lnTo>
                  <a:lnTo>
                    <a:pt x="629" y="125"/>
                  </a:lnTo>
                  <a:lnTo>
                    <a:pt x="669" y="181"/>
                  </a:lnTo>
                  <a:lnTo>
                    <a:pt x="697" y="244"/>
                  </a:lnTo>
                  <a:lnTo>
                    <a:pt x="713" y="314"/>
                  </a:lnTo>
                  <a:lnTo>
                    <a:pt x="714" y="351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2" name="Freeform 23"/>
            <p:cNvSpPr/>
            <p:nvPr/>
          </p:nvSpPr>
          <p:spPr>
            <a:xfrm>
              <a:off x="8854281" y="647699"/>
              <a:ext cx="34925" cy="884237"/>
            </a:xfrm>
            <a:custGeom>
              <a:avLst/>
              <a:gdLst>
                <a:gd name="T0" fmla="*/ 66 w 66"/>
                <a:gd name="T1" fmla="*/ 1671 h 1671"/>
                <a:gd name="T2" fmla="*/ 33 w 66"/>
                <a:gd name="T3" fmla="*/ 1659 h 1671"/>
                <a:gd name="T4" fmla="*/ 0 w 66"/>
                <a:gd name="T5" fmla="*/ 1671 h 1671"/>
                <a:gd name="T6" fmla="*/ 23 w 66"/>
                <a:gd name="T7" fmla="*/ 841 h 1671"/>
                <a:gd name="T8" fmla="*/ 45 w 66"/>
                <a:gd name="T9" fmla="*/ 0 h 1671"/>
                <a:gd name="T10" fmla="*/ 55 w 66"/>
                <a:gd name="T11" fmla="*/ 841 h 1671"/>
                <a:gd name="T12" fmla="*/ 66 w 66"/>
                <a:gd name="T13" fmla="*/ 1671 h 1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1671">
                  <a:moveTo>
                    <a:pt x="66" y="1671"/>
                  </a:moveTo>
                  <a:lnTo>
                    <a:pt x="33" y="1659"/>
                  </a:lnTo>
                  <a:lnTo>
                    <a:pt x="0" y="1671"/>
                  </a:lnTo>
                  <a:lnTo>
                    <a:pt x="23" y="841"/>
                  </a:lnTo>
                  <a:lnTo>
                    <a:pt x="45" y="0"/>
                  </a:lnTo>
                  <a:lnTo>
                    <a:pt x="55" y="841"/>
                  </a:lnTo>
                  <a:lnTo>
                    <a:pt x="66" y="1671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3" name="Rectangle 24"/>
            <p:cNvSpPr>
              <a:spLocks noChangeArrowheads="1"/>
            </p:cNvSpPr>
            <p:nvPr/>
          </p:nvSpPr>
          <p:spPr>
            <a:xfrm>
              <a:off x="8647906" y="1431924"/>
              <a:ext cx="449263" cy="2395537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4" name="Rectangle 25"/>
            <p:cNvSpPr>
              <a:spLocks noChangeArrowheads="1"/>
            </p:cNvSpPr>
            <p:nvPr/>
          </p:nvSpPr>
          <p:spPr>
            <a:xfrm>
              <a:off x="8717756" y="1335087"/>
              <a:ext cx="307975" cy="214312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5" name="Freeform 29"/>
            <p:cNvSpPr/>
            <p:nvPr/>
          </p:nvSpPr>
          <p:spPr>
            <a:xfrm>
              <a:off x="7498556" y="2290762"/>
              <a:ext cx="650875" cy="1536700"/>
            </a:xfrm>
            <a:custGeom>
              <a:avLst/>
              <a:gdLst>
                <a:gd name="T0" fmla="*/ 1218 w 1229"/>
                <a:gd name="T1" fmla="*/ 2904 h 2904"/>
                <a:gd name="T2" fmla="*/ 0 w 1229"/>
                <a:gd name="T3" fmla="*/ 2900 h 2904"/>
                <a:gd name="T4" fmla="*/ 11 w 1229"/>
                <a:gd name="T5" fmla="*/ 0 h 2904"/>
                <a:gd name="T6" fmla="*/ 1229 w 1229"/>
                <a:gd name="T7" fmla="*/ 4 h 2904"/>
                <a:gd name="T8" fmla="*/ 1218 w 1229"/>
                <a:gd name="T9" fmla="*/ 2904 h 2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9" h="2904">
                  <a:moveTo>
                    <a:pt x="1218" y="2904"/>
                  </a:moveTo>
                  <a:lnTo>
                    <a:pt x="0" y="2900"/>
                  </a:lnTo>
                  <a:lnTo>
                    <a:pt x="11" y="0"/>
                  </a:lnTo>
                  <a:lnTo>
                    <a:pt x="1229" y="4"/>
                  </a:lnTo>
                  <a:lnTo>
                    <a:pt x="1218" y="2904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6" name="Freeform 30"/>
            <p:cNvSpPr/>
            <p:nvPr/>
          </p:nvSpPr>
          <p:spPr>
            <a:xfrm>
              <a:off x="7554118" y="2235199"/>
              <a:ext cx="180975" cy="77787"/>
            </a:xfrm>
            <a:custGeom>
              <a:avLst/>
              <a:gdLst>
                <a:gd name="T0" fmla="*/ 341 w 342"/>
                <a:gd name="T1" fmla="*/ 147 h 147"/>
                <a:gd name="T2" fmla="*/ 0 w 342"/>
                <a:gd name="T3" fmla="*/ 145 h 147"/>
                <a:gd name="T4" fmla="*/ 0 w 342"/>
                <a:gd name="T5" fmla="*/ 0 h 147"/>
                <a:gd name="T6" fmla="*/ 342 w 342"/>
                <a:gd name="T7" fmla="*/ 1 h 147"/>
                <a:gd name="T8" fmla="*/ 341 w 342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" h="147">
                  <a:moveTo>
                    <a:pt x="341" y="147"/>
                  </a:moveTo>
                  <a:lnTo>
                    <a:pt x="0" y="145"/>
                  </a:lnTo>
                  <a:lnTo>
                    <a:pt x="0" y="0"/>
                  </a:lnTo>
                  <a:lnTo>
                    <a:pt x="342" y="1"/>
                  </a:lnTo>
                  <a:lnTo>
                    <a:pt x="341" y="147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Rectangle 34"/>
            <p:cNvSpPr>
              <a:spLocks noChangeArrowheads="1"/>
            </p:cNvSpPr>
            <p:nvPr/>
          </p:nvSpPr>
          <p:spPr>
            <a:xfrm>
              <a:off x="7028656" y="2927349"/>
              <a:ext cx="587375" cy="9001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8" name="Rectangle 35"/>
            <p:cNvSpPr>
              <a:spLocks noChangeArrowheads="1"/>
            </p:cNvSpPr>
            <p:nvPr/>
          </p:nvSpPr>
          <p:spPr>
            <a:xfrm>
              <a:off x="7600156" y="3176587"/>
              <a:ext cx="561975" cy="650875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9" name="Rectangle 42"/>
            <p:cNvSpPr>
              <a:spLocks noChangeArrowheads="1"/>
            </p:cNvSpPr>
            <p:nvPr/>
          </p:nvSpPr>
          <p:spPr>
            <a:xfrm>
              <a:off x="7281068" y="3406774"/>
              <a:ext cx="741363" cy="42068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0" name="Rectangle 43"/>
            <p:cNvSpPr>
              <a:spLocks noChangeArrowheads="1"/>
            </p:cNvSpPr>
            <p:nvPr/>
          </p:nvSpPr>
          <p:spPr>
            <a:xfrm>
              <a:off x="7433468" y="3324224"/>
              <a:ext cx="436563" cy="131762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1" name="Rectangle 46"/>
            <p:cNvSpPr>
              <a:spLocks noChangeArrowheads="1"/>
            </p:cNvSpPr>
            <p:nvPr/>
          </p:nvSpPr>
          <p:spPr>
            <a:xfrm>
              <a:off x="8938418" y="2784474"/>
              <a:ext cx="130175" cy="1889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2" name="Rectangle 51"/>
            <p:cNvSpPr>
              <a:spLocks noChangeArrowheads="1"/>
            </p:cNvSpPr>
            <p:nvPr/>
          </p:nvSpPr>
          <p:spPr>
            <a:xfrm>
              <a:off x="8247856" y="2874962"/>
              <a:ext cx="611188" cy="952500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3" name="Freeform 52"/>
            <p:cNvSpPr/>
            <p:nvPr/>
          </p:nvSpPr>
          <p:spPr>
            <a:xfrm>
              <a:off x="8314531" y="2492374"/>
              <a:ext cx="15875" cy="430212"/>
            </a:xfrm>
            <a:custGeom>
              <a:avLst/>
              <a:gdLst>
                <a:gd name="T0" fmla="*/ 31 w 31"/>
                <a:gd name="T1" fmla="*/ 815 h 815"/>
                <a:gd name="T2" fmla="*/ 15 w 31"/>
                <a:gd name="T3" fmla="*/ 809 h 815"/>
                <a:gd name="T4" fmla="*/ 0 w 31"/>
                <a:gd name="T5" fmla="*/ 815 h 815"/>
                <a:gd name="T6" fmla="*/ 10 w 31"/>
                <a:gd name="T7" fmla="*/ 410 h 815"/>
                <a:gd name="T8" fmla="*/ 20 w 31"/>
                <a:gd name="T9" fmla="*/ 0 h 815"/>
                <a:gd name="T10" fmla="*/ 25 w 31"/>
                <a:gd name="T11" fmla="*/ 410 h 815"/>
                <a:gd name="T12" fmla="*/ 31 w 31"/>
                <a:gd name="T13" fmla="*/ 815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815">
                  <a:moveTo>
                    <a:pt x="31" y="815"/>
                  </a:moveTo>
                  <a:lnTo>
                    <a:pt x="15" y="809"/>
                  </a:lnTo>
                  <a:lnTo>
                    <a:pt x="0" y="815"/>
                  </a:lnTo>
                  <a:lnTo>
                    <a:pt x="10" y="410"/>
                  </a:lnTo>
                  <a:lnTo>
                    <a:pt x="20" y="0"/>
                  </a:lnTo>
                  <a:lnTo>
                    <a:pt x="25" y="410"/>
                  </a:lnTo>
                  <a:lnTo>
                    <a:pt x="31" y="815"/>
                  </a:lnTo>
                  <a:close/>
                </a:path>
              </a:pathLst>
            </a:cu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4" name="Rectangle 53"/>
            <p:cNvSpPr>
              <a:spLocks noChangeArrowheads="1"/>
            </p:cNvSpPr>
            <p:nvPr/>
          </p:nvSpPr>
          <p:spPr>
            <a:xfrm>
              <a:off x="8057356" y="3203574"/>
              <a:ext cx="358775" cy="62388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5" name="Rectangle 55"/>
            <p:cNvSpPr>
              <a:spLocks noChangeArrowheads="1"/>
            </p:cNvSpPr>
            <p:nvPr/>
          </p:nvSpPr>
          <p:spPr>
            <a:xfrm>
              <a:off x="8449468" y="3203574"/>
              <a:ext cx="598488" cy="62388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6" name="Rectangle 56"/>
            <p:cNvSpPr>
              <a:spLocks noChangeArrowheads="1"/>
            </p:cNvSpPr>
            <p:nvPr/>
          </p:nvSpPr>
          <p:spPr>
            <a:xfrm>
              <a:off x="8584406" y="3143249"/>
              <a:ext cx="328613" cy="127000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7" name="Rectangle 69"/>
            <p:cNvSpPr>
              <a:spLocks noChangeArrowheads="1"/>
            </p:cNvSpPr>
            <p:nvPr/>
          </p:nvSpPr>
          <p:spPr>
            <a:xfrm>
              <a:off x="7347743" y="3455987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8" name="Rectangle 70"/>
            <p:cNvSpPr>
              <a:spLocks noChangeArrowheads="1"/>
            </p:cNvSpPr>
            <p:nvPr/>
          </p:nvSpPr>
          <p:spPr>
            <a:xfrm>
              <a:off x="7347743" y="3548062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9" name="Rectangle 71"/>
            <p:cNvSpPr>
              <a:spLocks noChangeArrowheads="1"/>
            </p:cNvSpPr>
            <p:nvPr/>
          </p:nvSpPr>
          <p:spPr>
            <a:xfrm>
              <a:off x="7347743" y="3640137"/>
              <a:ext cx="596900" cy="50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0" name="Rectangle 73"/>
            <p:cNvSpPr>
              <a:spLocks noChangeArrowheads="1"/>
            </p:cNvSpPr>
            <p:nvPr/>
          </p:nvSpPr>
          <p:spPr>
            <a:xfrm>
              <a:off x="8081168" y="3232149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1" name="Rectangle 74"/>
            <p:cNvSpPr>
              <a:spLocks noChangeArrowheads="1"/>
            </p:cNvSpPr>
            <p:nvPr/>
          </p:nvSpPr>
          <p:spPr>
            <a:xfrm>
              <a:off x="8081168" y="3279774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2" name="Rectangle 75"/>
            <p:cNvSpPr>
              <a:spLocks noChangeArrowheads="1"/>
            </p:cNvSpPr>
            <p:nvPr/>
          </p:nvSpPr>
          <p:spPr>
            <a:xfrm>
              <a:off x="8081168" y="3327399"/>
              <a:ext cx="3063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3" name="Rectangle 76"/>
            <p:cNvSpPr>
              <a:spLocks noChangeArrowheads="1"/>
            </p:cNvSpPr>
            <p:nvPr/>
          </p:nvSpPr>
          <p:spPr>
            <a:xfrm>
              <a:off x="8081168" y="3373437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4" name="Rectangle 77"/>
            <p:cNvSpPr>
              <a:spLocks noChangeArrowheads="1"/>
            </p:cNvSpPr>
            <p:nvPr/>
          </p:nvSpPr>
          <p:spPr>
            <a:xfrm>
              <a:off x="8081168" y="3425824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5" name="Rectangle 78"/>
            <p:cNvSpPr>
              <a:spLocks noChangeArrowheads="1"/>
            </p:cNvSpPr>
            <p:nvPr/>
          </p:nvSpPr>
          <p:spPr>
            <a:xfrm>
              <a:off x="8081168" y="3473449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6" name="Rectangle 79"/>
            <p:cNvSpPr>
              <a:spLocks noChangeArrowheads="1"/>
            </p:cNvSpPr>
            <p:nvPr/>
          </p:nvSpPr>
          <p:spPr>
            <a:xfrm>
              <a:off x="8081168" y="3521074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7" name="Rectangle 80"/>
            <p:cNvSpPr>
              <a:spLocks noChangeArrowheads="1"/>
            </p:cNvSpPr>
            <p:nvPr/>
          </p:nvSpPr>
          <p:spPr>
            <a:xfrm>
              <a:off x="8081168" y="3567112"/>
              <a:ext cx="306388" cy="269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8" name="Rectangle 81"/>
            <p:cNvSpPr>
              <a:spLocks noChangeArrowheads="1"/>
            </p:cNvSpPr>
            <p:nvPr/>
          </p:nvSpPr>
          <p:spPr>
            <a:xfrm>
              <a:off x="8081168" y="3619499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Rectangle 82"/>
            <p:cNvSpPr>
              <a:spLocks noChangeArrowheads="1"/>
            </p:cNvSpPr>
            <p:nvPr/>
          </p:nvSpPr>
          <p:spPr>
            <a:xfrm>
              <a:off x="8081168" y="3667124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Rectangle 83"/>
            <p:cNvSpPr>
              <a:spLocks noChangeArrowheads="1"/>
            </p:cNvSpPr>
            <p:nvPr/>
          </p:nvSpPr>
          <p:spPr>
            <a:xfrm>
              <a:off x="8081168" y="3714749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Rectangle 85"/>
            <p:cNvSpPr>
              <a:spLocks noChangeArrowheads="1"/>
            </p:cNvSpPr>
            <p:nvPr/>
          </p:nvSpPr>
          <p:spPr>
            <a:xfrm>
              <a:off x="8487568" y="3270249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Rectangle 86"/>
            <p:cNvSpPr>
              <a:spLocks noChangeArrowheads="1"/>
            </p:cNvSpPr>
            <p:nvPr/>
          </p:nvSpPr>
          <p:spPr>
            <a:xfrm>
              <a:off x="8487568" y="3327399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Rectangle 87"/>
            <p:cNvSpPr>
              <a:spLocks noChangeArrowheads="1"/>
            </p:cNvSpPr>
            <p:nvPr/>
          </p:nvSpPr>
          <p:spPr>
            <a:xfrm>
              <a:off x="8487568" y="3384549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Rectangle 88"/>
            <p:cNvSpPr>
              <a:spLocks noChangeArrowheads="1"/>
            </p:cNvSpPr>
            <p:nvPr/>
          </p:nvSpPr>
          <p:spPr>
            <a:xfrm>
              <a:off x="8487568" y="3441699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Rectangle 89"/>
            <p:cNvSpPr>
              <a:spLocks noChangeArrowheads="1"/>
            </p:cNvSpPr>
            <p:nvPr/>
          </p:nvSpPr>
          <p:spPr>
            <a:xfrm>
              <a:off x="8487568" y="3498849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Rectangle 90"/>
            <p:cNvSpPr>
              <a:spLocks noChangeArrowheads="1"/>
            </p:cNvSpPr>
            <p:nvPr/>
          </p:nvSpPr>
          <p:spPr>
            <a:xfrm>
              <a:off x="8487568" y="3555999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Rectangle 91"/>
            <p:cNvSpPr>
              <a:spLocks noChangeArrowheads="1"/>
            </p:cNvSpPr>
            <p:nvPr/>
          </p:nvSpPr>
          <p:spPr>
            <a:xfrm>
              <a:off x="8487568" y="3613149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Rectangle 92"/>
            <p:cNvSpPr>
              <a:spLocks noChangeArrowheads="1"/>
            </p:cNvSpPr>
            <p:nvPr/>
          </p:nvSpPr>
          <p:spPr>
            <a:xfrm>
              <a:off x="8487568" y="3668712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Rectangle 93"/>
            <p:cNvSpPr>
              <a:spLocks noChangeArrowheads="1"/>
            </p:cNvSpPr>
            <p:nvPr/>
          </p:nvSpPr>
          <p:spPr>
            <a:xfrm>
              <a:off x="8487568" y="3725862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>
            <a:xfrm>
              <a:off x="6492875" y="1870075"/>
              <a:ext cx="461963" cy="1979612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Rectangle 15"/>
            <p:cNvSpPr>
              <a:spLocks noChangeArrowheads="1"/>
            </p:cNvSpPr>
            <p:nvPr/>
          </p:nvSpPr>
          <p:spPr>
            <a:xfrm>
              <a:off x="6584950" y="1700213"/>
              <a:ext cx="277813" cy="301625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6"/>
            <p:cNvSpPr/>
            <p:nvPr/>
          </p:nvSpPr>
          <p:spPr>
            <a:xfrm>
              <a:off x="6702425" y="1308100"/>
              <a:ext cx="26988" cy="598487"/>
            </a:xfrm>
            <a:custGeom>
              <a:avLst/>
              <a:gdLst>
                <a:gd name="T0" fmla="*/ 52 w 52"/>
                <a:gd name="T1" fmla="*/ 1129 h 1129"/>
                <a:gd name="T2" fmla="*/ 26 w 52"/>
                <a:gd name="T3" fmla="*/ 1117 h 1129"/>
                <a:gd name="T4" fmla="*/ 0 w 52"/>
                <a:gd name="T5" fmla="*/ 1127 h 1129"/>
                <a:gd name="T6" fmla="*/ 18 w 52"/>
                <a:gd name="T7" fmla="*/ 364 h 1129"/>
                <a:gd name="T8" fmla="*/ 26 w 52"/>
                <a:gd name="T9" fmla="*/ 0 h 1129"/>
                <a:gd name="T10" fmla="*/ 39 w 52"/>
                <a:gd name="T11" fmla="*/ 14 h 1129"/>
                <a:gd name="T12" fmla="*/ 44 w 52"/>
                <a:gd name="T13" fmla="*/ 364 h 1129"/>
                <a:gd name="T14" fmla="*/ 52 w 52"/>
                <a:gd name="T15" fmla="*/ 1129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1129">
                  <a:moveTo>
                    <a:pt x="52" y="1129"/>
                  </a:moveTo>
                  <a:lnTo>
                    <a:pt x="26" y="1117"/>
                  </a:lnTo>
                  <a:lnTo>
                    <a:pt x="0" y="1127"/>
                  </a:lnTo>
                  <a:lnTo>
                    <a:pt x="18" y="364"/>
                  </a:lnTo>
                  <a:lnTo>
                    <a:pt x="26" y="0"/>
                  </a:lnTo>
                  <a:lnTo>
                    <a:pt x="39" y="14"/>
                  </a:lnTo>
                  <a:lnTo>
                    <a:pt x="44" y="364"/>
                  </a:lnTo>
                  <a:lnTo>
                    <a:pt x="52" y="1129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19"/>
            <p:cNvSpPr/>
            <p:nvPr/>
          </p:nvSpPr>
          <p:spPr>
            <a:xfrm>
              <a:off x="1847850" y="1835150"/>
              <a:ext cx="358775" cy="2014537"/>
            </a:xfrm>
            <a:custGeom>
              <a:avLst/>
              <a:gdLst>
                <a:gd name="T0" fmla="*/ 0 w 678"/>
                <a:gd name="T1" fmla="*/ 0 h 3806"/>
                <a:gd name="T2" fmla="*/ 0 w 678"/>
                <a:gd name="T3" fmla="*/ 0 h 3806"/>
                <a:gd name="T4" fmla="*/ 0 w 678"/>
                <a:gd name="T5" fmla="*/ 3806 h 3806"/>
                <a:gd name="T6" fmla="*/ 678 w 678"/>
                <a:gd name="T7" fmla="*/ 3806 h 3806"/>
                <a:gd name="T8" fmla="*/ 678 w 678"/>
                <a:gd name="T9" fmla="*/ 533 h 3806"/>
                <a:gd name="T10" fmla="*/ 0 w 678"/>
                <a:gd name="T11" fmla="*/ 0 h 3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8" h="3806">
                  <a:moveTo>
                    <a:pt x="0" y="0"/>
                  </a:moveTo>
                  <a:lnTo>
                    <a:pt x="0" y="0"/>
                  </a:lnTo>
                  <a:lnTo>
                    <a:pt x="0" y="3806"/>
                  </a:lnTo>
                  <a:lnTo>
                    <a:pt x="678" y="3806"/>
                  </a:lnTo>
                  <a:lnTo>
                    <a:pt x="678" y="5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20"/>
            <p:cNvSpPr/>
            <p:nvPr/>
          </p:nvSpPr>
          <p:spPr>
            <a:xfrm>
              <a:off x="3124200" y="1489075"/>
              <a:ext cx="28575" cy="812800"/>
            </a:xfrm>
            <a:custGeom>
              <a:avLst/>
              <a:gdLst>
                <a:gd name="T0" fmla="*/ 53 w 53"/>
                <a:gd name="T1" fmla="*/ 1537 h 1537"/>
                <a:gd name="T2" fmla="*/ 27 w 53"/>
                <a:gd name="T3" fmla="*/ 1526 h 1537"/>
                <a:gd name="T4" fmla="*/ 0 w 53"/>
                <a:gd name="T5" fmla="*/ 1537 h 1537"/>
                <a:gd name="T6" fmla="*/ 7 w 53"/>
                <a:gd name="T7" fmla="*/ 773 h 1537"/>
                <a:gd name="T8" fmla="*/ 14 w 53"/>
                <a:gd name="T9" fmla="*/ 0 h 1537"/>
                <a:gd name="T10" fmla="*/ 33 w 53"/>
                <a:gd name="T11" fmla="*/ 773 h 1537"/>
                <a:gd name="T12" fmla="*/ 53 w 53"/>
                <a:gd name="T13" fmla="*/ 1537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1537">
                  <a:moveTo>
                    <a:pt x="53" y="1537"/>
                  </a:moveTo>
                  <a:lnTo>
                    <a:pt x="27" y="1526"/>
                  </a:lnTo>
                  <a:lnTo>
                    <a:pt x="0" y="1537"/>
                  </a:lnTo>
                  <a:lnTo>
                    <a:pt x="7" y="773"/>
                  </a:lnTo>
                  <a:lnTo>
                    <a:pt x="14" y="0"/>
                  </a:lnTo>
                  <a:lnTo>
                    <a:pt x="33" y="773"/>
                  </a:lnTo>
                  <a:lnTo>
                    <a:pt x="53" y="1537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21"/>
            <p:cNvSpPr/>
            <p:nvPr/>
          </p:nvSpPr>
          <p:spPr>
            <a:xfrm>
              <a:off x="2941637" y="2001838"/>
              <a:ext cx="420688" cy="1847850"/>
            </a:xfrm>
            <a:custGeom>
              <a:avLst/>
              <a:gdLst>
                <a:gd name="T0" fmla="*/ 796 w 796"/>
                <a:gd name="T1" fmla="*/ 3481 h 3493"/>
                <a:gd name="T2" fmla="*/ 49 w 796"/>
                <a:gd name="T3" fmla="*/ 3493 h 3493"/>
                <a:gd name="T4" fmla="*/ 0 w 796"/>
                <a:gd name="T5" fmla="*/ 10 h 3493"/>
                <a:gd name="T6" fmla="*/ 748 w 796"/>
                <a:gd name="T7" fmla="*/ 0 h 3493"/>
                <a:gd name="T8" fmla="*/ 796 w 796"/>
                <a:gd name="T9" fmla="*/ 3481 h 3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6" h="3493">
                  <a:moveTo>
                    <a:pt x="796" y="3481"/>
                  </a:moveTo>
                  <a:lnTo>
                    <a:pt x="49" y="3493"/>
                  </a:lnTo>
                  <a:lnTo>
                    <a:pt x="0" y="10"/>
                  </a:lnTo>
                  <a:lnTo>
                    <a:pt x="748" y="0"/>
                  </a:lnTo>
                  <a:lnTo>
                    <a:pt x="796" y="3481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22"/>
            <p:cNvSpPr/>
            <p:nvPr/>
          </p:nvSpPr>
          <p:spPr>
            <a:xfrm>
              <a:off x="2951162" y="1914525"/>
              <a:ext cx="377825" cy="376237"/>
            </a:xfrm>
            <a:custGeom>
              <a:avLst/>
              <a:gdLst>
                <a:gd name="T0" fmla="*/ 714 w 714"/>
                <a:gd name="T1" fmla="*/ 351 h 712"/>
                <a:gd name="T2" fmla="*/ 714 w 714"/>
                <a:gd name="T3" fmla="*/ 387 h 712"/>
                <a:gd name="T4" fmla="*/ 700 w 714"/>
                <a:gd name="T5" fmla="*/ 457 h 712"/>
                <a:gd name="T6" fmla="*/ 674 w 714"/>
                <a:gd name="T7" fmla="*/ 522 h 712"/>
                <a:gd name="T8" fmla="*/ 636 w 714"/>
                <a:gd name="T9" fmla="*/ 578 h 712"/>
                <a:gd name="T10" fmla="*/ 589 w 714"/>
                <a:gd name="T11" fmla="*/ 629 h 712"/>
                <a:gd name="T12" fmla="*/ 533 w 714"/>
                <a:gd name="T13" fmla="*/ 668 h 712"/>
                <a:gd name="T14" fmla="*/ 468 w 714"/>
                <a:gd name="T15" fmla="*/ 695 h 712"/>
                <a:gd name="T16" fmla="*/ 399 w 714"/>
                <a:gd name="T17" fmla="*/ 711 h 712"/>
                <a:gd name="T18" fmla="*/ 363 w 714"/>
                <a:gd name="T19" fmla="*/ 712 h 712"/>
                <a:gd name="T20" fmla="*/ 325 w 714"/>
                <a:gd name="T21" fmla="*/ 712 h 712"/>
                <a:gd name="T22" fmla="*/ 256 w 714"/>
                <a:gd name="T23" fmla="*/ 698 h 712"/>
                <a:gd name="T24" fmla="*/ 191 w 714"/>
                <a:gd name="T25" fmla="*/ 672 h 712"/>
                <a:gd name="T26" fmla="*/ 134 w 714"/>
                <a:gd name="T27" fmla="*/ 635 h 712"/>
                <a:gd name="T28" fmla="*/ 85 w 714"/>
                <a:gd name="T29" fmla="*/ 587 h 712"/>
                <a:gd name="T30" fmla="*/ 46 w 714"/>
                <a:gd name="T31" fmla="*/ 531 h 712"/>
                <a:gd name="T32" fmla="*/ 17 w 714"/>
                <a:gd name="T33" fmla="*/ 468 h 712"/>
                <a:gd name="T34" fmla="*/ 3 w 714"/>
                <a:gd name="T35" fmla="*/ 397 h 712"/>
                <a:gd name="T36" fmla="*/ 0 w 714"/>
                <a:gd name="T37" fmla="*/ 361 h 712"/>
                <a:gd name="T38" fmla="*/ 1 w 714"/>
                <a:gd name="T39" fmla="*/ 324 h 712"/>
                <a:gd name="T40" fmla="*/ 14 w 714"/>
                <a:gd name="T41" fmla="*/ 254 h 712"/>
                <a:gd name="T42" fmla="*/ 40 w 714"/>
                <a:gd name="T43" fmla="*/ 190 h 712"/>
                <a:gd name="T44" fmla="*/ 79 w 714"/>
                <a:gd name="T45" fmla="*/ 132 h 712"/>
                <a:gd name="T46" fmla="*/ 127 w 714"/>
                <a:gd name="T47" fmla="*/ 83 h 712"/>
                <a:gd name="T48" fmla="*/ 183 w 714"/>
                <a:gd name="T49" fmla="*/ 44 h 712"/>
                <a:gd name="T50" fmla="*/ 246 w 714"/>
                <a:gd name="T51" fmla="*/ 15 h 712"/>
                <a:gd name="T52" fmla="*/ 315 w 714"/>
                <a:gd name="T53" fmla="*/ 1 h 712"/>
                <a:gd name="T54" fmla="*/ 353 w 714"/>
                <a:gd name="T55" fmla="*/ 0 h 712"/>
                <a:gd name="T56" fmla="*/ 389 w 714"/>
                <a:gd name="T57" fmla="*/ 0 h 712"/>
                <a:gd name="T58" fmla="*/ 459 w 714"/>
                <a:gd name="T59" fmla="*/ 13 h 712"/>
                <a:gd name="T60" fmla="*/ 523 w 714"/>
                <a:gd name="T61" fmla="*/ 38 h 712"/>
                <a:gd name="T62" fmla="*/ 580 w 714"/>
                <a:gd name="T63" fmla="*/ 77 h 712"/>
                <a:gd name="T64" fmla="*/ 629 w 714"/>
                <a:gd name="T65" fmla="*/ 125 h 712"/>
                <a:gd name="T66" fmla="*/ 669 w 714"/>
                <a:gd name="T67" fmla="*/ 181 h 712"/>
                <a:gd name="T68" fmla="*/ 697 w 714"/>
                <a:gd name="T69" fmla="*/ 244 h 712"/>
                <a:gd name="T70" fmla="*/ 713 w 714"/>
                <a:gd name="T71" fmla="*/ 314 h 712"/>
                <a:gd name="T72" fmla="*/ 714 w 714"/>
                <a:gd name="T73" fmla="*/ 35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14" h="712">
                  <a:moveTo>
                    <a:pt x="714" y="351"/>
                  </a:moveTo>
                  <a:lnTo>
                    <a:pt x="714" y="387"/>
                  </a:lnTo>
                  <a:lnTo>
                    <a:pt x="700" y="457"/>
                  </a:lnTo>
                  <a:lnTo>
                    <a:pt x="674" y="522"/>
                  </a:lnTo>
                  <a:lnTo>
                    <a:pt x="636" y="578"/>
                  </a:lnTo>
                  <a:lnTo>
                    <a:pt x="589" y="629"/>
                  </a:lnTo>
                  <a:lnTo>
                    <a:pt x="533" y="668"/>
                  </a:lnTo>
                  <a:lnTo>
                    <a:pt x="468" y="695"/>
                  </a:lnTo>
                  <a:lnTo>
                    <a:pt x="399" y="711"/>
                  </a:lnTo>
                  <a:lnTo>
                    <a:pt x="363" y="712"/>
                  </a:lnTo>
                  <a:lnTo>
                    <a:pt x="325" y="712"/>
                  </a:lnTo>
                  <a:lnTo>
                    <a:pt x="256" y="698"/>
                  </a:lnTo>
                  <a:lnTo>
                    <a:pt x="191" y="672"/>
                  </a:lnTo>
                  <a:lnTo>
                    <a:pt x="134" y="635"/>
                  </a:lnTo>
                  <a:lnTo>
                    <a:pt x="85" y="587"/>
                  </a:lnTo>
                  <a:lnTo>
                    <a:pt x="46" y="531"/>
                  </a:lnTo>
                  <a:lnTo>
                    <a:pt x="17" y="468"/>
                  </a:lnTo>
                  <a:lnTo>
                    <a:pt x="3" y="397"/>
                  </a:lnTo>
                  <a:lnTo>
                    <a:pt x="0" y="361"/>
                  </a:lnTo>
                  <a:lnTo>
                    <a:pt x="1" y="324"/>
                  </a:lnTo>
                  <a:lnTo>
                    <a:pt x="14" y="254"/>
                  </a:lnTo>
                  <a:lnTo>
                    <a:pt x="40" y="190"/>
                  </a:lnTo>
                  <a:lnTo>
                    <a:pt x="79" y="132"/>
                  </a:lnTo>
                  <a:lnTo>
                    <a:pt x="127" y="83"/>
                  </a:lnTo>
                  <a:lnTo>
                    <a:pt x="183" y="44"/>
                  </a:lnTo>
                  <a:lnTo>
                    <a:pt x="246" y="15"/>
                  </a:lnTo>
                  <a:lnTo>
                    <a:pt x="315" y="1"/>
                  </a:lnTo>
                  <a:lnTo>
                    <a:pt x="353" y="0"/>
                  </a:lnTo>
                  <a:lnTo>
                    <a:pt x="389" y="0"/>
                  </a:lnTo>
                  <a:lnTo>
                    <a:pt x="459" y="13"/>
                  </a:lnTo>
                  <a:lnTo>
                    <a:pt x="523" y="38"/>
                  </a:lnTo>
                  <a:lnTo>
                    <a:pt x="580" y="77"/>
                  </a:lnTo>
                  <a:lnTo>
                    <a:pt x="629" y="125"/>
                  </a:lnTo>
                  <a:lnTo>
                    <a:pt x="669" y="181"/>
                  </a:lnTo>
                  <a:lnTo>
                    <a:pt x="697" y="244"/>
                  </a:lnTo>
                  <a:lnTo>
                    <a:pt x="713" y="314"/>
                  </a:lnTo>
                  <a:lnTo>
                    <a:pt x="714" y="351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23"/>
            <p:cNvSpPr/>
            <p:nvPr/>
          </p:nvSpPr>
          <p:spPr>
            <a:xfrm>
              <a:off x="3594100" y="669925"/>
              <a:ext cx="34925" cy="884237"/>
            </a:xfrm>
            <a:custGeom>
              <a:avLst/>
              <a:gdLst>
                <a:gd name="T0" fmla="*/ 66 w 66"/>
                <a:gd name="T1" fmla="*/ 1671 h 1671"/>
                <a:gd name="T2" fmla="*/ 33 w 66"/>
                <a:gd name="T3" fmla="*/ 1659 h 1671"/>
                <a:gd name="T4" fmla="*/ 0 w 66"/>
                <a:gd name="T5" fmla="*/ 1671 h 1671"/>
                <a:gd name="T6" fmla="*/ 23 w 66"/>
                <a:gd name="T7" fmla="*/ 841 h 1671"/>
                <a:gd name="T8" fmla="*/ 45 w 66"/>
                <a:gd name="T9" fmla="*/ 0 h 1671"/>
                <a:gd name="T10" fmla="*/ 55 w 66"/>
                <a:gd name="T11" fmla="*/ 841 h 1671"/>
                <a:gd name="T12" fmla="*/ 66 w 66"/>
                <a:gd name="T13" fmla="*/ 1671 h 1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1671">
                  <a:moveTo>
                    <a:pt x="66" y="1671"/>
                  </a:moveTo>
                  <a:lnTo>
                    <a:pt x="33" y="1659"/>
                  </a:lnTo>
                  <a:lnTo>
                    <a:pt x="0" y="1671"/>
                  </a:lnTo>
                  <a:lnTo>
                    <a:pt x="23" y="841"/>
                  </a:lnTo>
                  <a:lnTo>
                    <a:pt x="45" y="0"/>
                  </a:lnTo>
                  <a:lnTo>
                    <a:pt x="55" y="841"/>
                  </a:lnTo>
                  <a:lnTo>
                    <a:pt x="66" y="1671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Rectangle 24"/>
            <p:cNvSpPr>
              <a:spLocks noChangeArrowheads="1"/>
            </p:cNvSpPr>
            <p:nvPr/>
          </p:nvSpPr>
          <p:spPr>
            <a:xfrm>
              <a:off x="3387725" y="1454150"/>
              <a:ext cx="449263" cy="2395537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Rectangle 25"/>
            <p:cNvSpPr>
              <a:spLocks noChangeArrowheads="1"/>
            </p:cNvSpPr>
            <p:nvPr/>
          </p:nvSpPr>
          <p:spPr>
            <a:xfrm>
              <a:off x="3457575" y="1357313"/>
              <a:ext cx="307975" cy="214312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Rectangle 26"/>
            <p:cNvSpPr>
              <a:spLocks noChangeArrowheads="1"/>
            </p:cNvSpPr>
            <p:nvPr/>
          </p:nvSpPr>
          <p:spPr>
            <a:xfrm>
              <a:off x="3897312" y="1763713"/>
              <a:ext cx="744538" cy="2085975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27"/>
            <p:cNvSpPr/>
            <p:nvPr/>
          </p:nvSpPr>
          <p:spPr>
            <a:xfrm>
              <a:off x="5559425" y="2274888"/>
              <a:ext cx="765175" cy="1631950"/>
            </a:xfrm>
            <a:custGeom>
              <a:avLst/>
              <a:gdLst>
                <a:gd name="T0" fmla="*/ 1434 w 1446"/>
                <a:gd name="T1" fmla="*/ 3085 h 3085"/>
                <a:gd name="T2" fmla="*/ 0 w 1446"/>
                <a:gd name="T3" fmla="*/ 3080 h 3085"/>
                <a:gd name="T4" fmla="*/ 12 w 1446"/>
                <a:gd name="T5" fmla="*/ 0 h 3085"/>
                <a:gd name="T6" fmla="*/ 1446 w 1446"/>
                <a:gd name="T7" fmla="*/ 5 h 3085"/>
                <a:gd name="T8" fmla="*/ 1434 w 1446"/>
                <a:gd name="T9" fmla="*/ 3085 h 3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6" h="3085">
                  <a:moveTo>
                    <a:pt x="1434" y="3085"/>
                  </a:moveTo>
                  <a:lnTo>
                    <a:pt x="0" y="3080"/>
                  </a:lnTo>
                  <a:lnTo>
                    <a:pt x="12" y="0"/>
                  </a:lnTo>
                  <a:lnTo>
                    <a:pt x="1446" y="5"/>
                  </a:lnTo>
                  <a:lnTo>
                    <a:pt x="1434" y="3085"/>
                  </a:lnTo>
                  <a:close/>
                </a:path>
              </a:pathLst>
            </a:cu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28"/>
            <p:cNvSpPr/>
            <p:nvPr/>
          </p:nvSpPr>
          <p:spPr>
            <a:xfrm>
              <a:off x="5546725" y="2230438"/>
              <a:ext cx="822325" cy="58737"/>
            </a:xfrm>
            <a:custGeom>
              <a:avLst/>
              <a:gdLst>
                <a:gd name="T0" fmla="*/ 1554 w 1554"/>
                <a:gd name="T1" fmla="*/ 110 h 110"/>
                <a:gd name="T2" fmla="*/ 0 w 1554"/>
                <a:gd name="T3" fmla="*/ 104 h 110"/>
                <a:gd name="T4" fmla="*/ 0 w 1554"/>
                <a:gd name="T5" fmla="*/ 0 h 110"/>
                <a:gd name="T6" fmla="*/ 1554 w 1554"/>
                <a:gd name="T7" fmla="*/ 6 h 110"/>
                <a:gd name="T8" fmla="*/ 1554 w 1554"/>
                <a:gd name="T9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4" h="110">
                  <a:moveTo>
                    <a:pt x="1554" y="110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1554" y="6"/>
                  </a:lnTo>
                  <a:lnTo>
                    <a:pt x="1554" y="110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29"/>
            <p:cNvSpPr/>
            <p:nvPr/>
          </p:nvSpPr>
          <p:spPr>
            <a:xfrm>
              <a:off x="2238375" y="2312988"/>
              <a:ext cx="650875" cy="1536700"/>
            </a:xfrm>
            <a:custGeom>
              <a:avLst/>
              <a:gdLst>
                <a:gd name="T0" fmla="*/ 1218 w 1229"/>
                <a:gd name="T1" fmla="*/ 2904 h 2904"/>
                <a:gd name="T2" fmla="*/ 0 w 1229"/>
                <a:gd name="T3" fmla="*/ 2900 h 2904"/>
                <a:gd name="T4" fmla="*/ 11 w 1229"/>
                <a:gd name="T5" fmla="*/ 0 h 2904"/>
                <a:gd name="T6" fmla="*/ 1229 w 1229"/>
                <a:gd name="T7" fmla="*/ 4 h 2904"/>
                <a:gd name="T8" fmla="*/ 1218 w 1229"/>
                <a:gd name="T9" fmla="*/ 2904 h 2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9" h="2904">
                  <a:moveTo>
                    <a:pt x="1218" y="2904"/>
                  </a:moveTo>
                  <a:lnTo>
                    <a:pt x="0" y="2900"/>
                  </a:lnTo>
                  <a:lnTo>
                    <a:pt x="11" y="0"/>
                  </a:lnTo>
                  <a:lnTo>
                    <a:pt x="1229" y="4"/>
                  </a:lnTo>
                  <a:lnTo>
                    <a:pt x="1218" y="2904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30"/>
            <p:cNvSpPr/>
            <p:nvPr/>
          </p:nvSpPr>
          <p:spPr>
            <a:xfrm>
              <a:off x="2293937" y="2257425"/>
              <a:ext cx="180975" cy="77787"/>
            </a:xfrm>
            <a:custGeom>
              <a:avLst/>
              <a:gdLst>
                <a:gd name="T0" fmla="*/ 341 w 342"/>
                <a:gd name="T1" fmla="*/ 147 h 147"/>
                <a:gd name="T2" fmla="*/ 0 w 342"/>
                <a:gd name="T3" fmla="*/ 145 h 147"/>
                <a:gd name="T4" fmla="*/ 0 w 342"/>
                <a:gd name="T5" fmla="*/ 0 h 147"/>
                <a:gd name="T6" fmla="*/ 342 w 342"/>
                <a:gd name="T7" fmla="*/ 1 h 147"/>
                <a:gd name="T8" fmla="*/ 341 w 342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" h="147">
                  <a:moveTo>
                    <a:pt x="341" y="147"/>
                  </a:moveTo>
                  <a:lnTo>
                    <a:pt x="0" y="145"/>
                  </a:lnTo>
                  <a:lnTo>
                    <a:pt x="0" y="0"/>
                  </a:lnTo>
                  <a:lnTo>
                    <a:pt x="342" y="1"/>
                  </a:lnTo>
                  <a:lnTo>
                    <a:pt x="341" y="147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Rectangle 31"/>
            <p:cNvSpPr>
              <a:spLocks noChangeArrowheads="1"/>
            </p:cNvSpPr>
            <p:nvPr/>
          </p:nvSpPr>
          <p:spPr>
            <a:xfrm>
              <a:off x="4875212" y="1870075"/>
              <a:ext cx="460375" cy="1979612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32"/>
            <p:cNvSpPr/>
            <p:nvPr/>
          </p:nvSpPr>
          <p:spPr>
            <a:xfrm>
              <a:off x="5083175" y="1092200"/>
              <a:ext cx="28575" cy="814387"/>
            </a:xfrm>
            <a:custGeom>
              <a:avLst/>
              <a:gdLst>
                <a:gd name="T0" fmla="*/ 52 w 52"/>
                <a:gd name="T1" fmla="*/ 1538 h 1538"/>
                <a:gd name="T2" fmla="*/ 26 w 52"/>
                <a:gd name="T3" fmla="*/ 1526 h 1538"/>
                <a:gd name="T4" fmla="*/ 0 w 52"/>
                <a:gd name="T5" fmla="*/ 1536 h 1538"/>
                <a:gd name="T6" fmla="*/ 17 w 52"/>
                <a:gd name="T7" fmla="*/ 773 h 1538"/>
                <a:gd name="T8" fmla="*/ 35 w 52"/>
                <a:gd name="T9" fmla="*/ 0 h 1538"/>
                <a:gd name="T10" fmla="*/ 43 w 52"/>
                <a:gd name="T11" fmla="*/ 773 h 1538"/>
                <a:gd name="T12" fmla="*/ 52 w 52"/>
                <a:gd name="T13" fmla="*/ 1538 h 1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538">
                  <a:moveTo>
                    <a:pt x="52" y="1538"/>
                  </a:moveTo>
                  <a:lnTo>
                    <a:pt x="26" y="1526"/>
                  </a:lnTo>
                  <a:lnTo>
                    <a:pt x="0" y="1536"/>
                  </a:lnTo>
                  <a:lnTo>
                    <a:pt x="17" y="773"/>
                  </a:lnTo>
                  <a:lnTo>
                    <a:pt x="35" y="0"/>
                  </a:lnTo>
                  <a:lnTo>
                    <a:pt x="43" y="773"/>
                  </a:lnTo>
                  <a:lnTo>
                    <a:pt x="52" y="1538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33"/>
            <p:cNvSpPr/>
            <p:nvPr/>
          </p:nvSpPr>
          <p:spPr>
            <a:xfrm>
              <a:off x="4953000" y="1703388"/>
              <a:ext cx="304800" cy="304800"/>
            </a:xfrm>
            <a:custGeom>
              <a:avLst/>
              <a:gdLst>
                <a:gd name="T0" fmla="*/ 578 w 578"/>
                <a:gd name="T1" fmla="*/ 289 h 577"/>
                <a:gd name="T2" fmla="*/ 578 w 578"/>
                <a:gd name="T3" fmla="*/ 318 h 577"/>
                <a:gd name="T4" fmla="*/ 566 w 578"/>
                <a:gd name="T5" fmla="*/ 376 h 577"/>
                <a:gd name="T6" fmla="*/ 543 w 578"/>
                <a:gd name="T7" fmla="*/ 426 h 577"/>
                <a:gd name="T8" fmla="*/ 513 w 578"/>
                <a:gd name="T9" fmla="*/ 472 h 577"/>
                <a:gd name="T10" fmla="*/ 473 w 578"/>
                <a:gd name="T11" fmla="*/ 512 h 577"/>
                <a:gd name="T12" fmla="*/ 427 w 578"/>
                <a:gd name="T13" fmla="*/ 543 h 577"/>
                <a:gd name="T14" fmla="*/ 375 w 578"/>
                <a:gd name="T15" fmla="*/ 566 h 577"/>
                <a:gd name="T16" fmla="*/ 319 w 578"/>
                <a:gd name="T17" fmla="*/ 577 h 577"/>
                <a:gd name="T18" fmla="*/ 290 w 578"/>
                <a:gd name="T19" fmla="*/ 577 h 577"/>
                <a:gd name="T20" fmla="*/ 260 w 578"/>
                <a:gd name="T21" fmla="*/ 577 h 577"/>
                <a:gd name="T22" fmla="*/ 204 w 578"/>
                <a:gd name="T23" fmla="*/ 566 h 577"/>
                <a:gd name="T24" fmla="*/ 152 w 578"/>
                <a:gd name="T25" fmla="*/ 543 h 577"/>
                <a:gd name="T26" fmla="*/ 106 w 578"/>
                <a:gd name="T27" fmla="*/ 512 h 577"/>
                <a:gd name="T28" fmla="*/ 67 w 578"/>
                <a:gd name="T29" fmla="*/ 472 h 577"/>
                <a:gd name="T30" fmla="*/ 35 w 578"/>
                <a:gd name="T31" fmla="*/ 426 h 577"/>
                <a:gd name="T32" fmla="*/ 13 w 578"/>
                <a:gd name="T33" fmla="*/ 376 h 577"/>
                <a:gd name="T34" fmla="*/ 2 w 578"/>
                <a:gd name="T35" fmla="*/ 318 h 577"/>
                <a:gd name="T36" fmla="*/ 0 w 578"/>
                <a:gd name="T37" fmla="*/ 289 h 577"/>
                <a:gd name="T38" fmla="*/ 2 w 578"/>
                <a:gd name="T39" fmla="*/ 259 h 577"/>
                <a:gd name="T40" fmla="*/ 13 w 578"/>
                <a:gd name="T41" fmla="*/ 203 h 577"/>
                <a:gd name="T42" fmla="*/ 35 w 578"/>
                <a:gd name="T43" fmla="*/ 151 h 577"/>
                <a:gd name="T44" fmla="*/ 67 w 578"/>
                <a:gd name="T45" fmla="*/ 105 h 577"/>
                <a:gd name="T46" fmla="*/ 106 w 578"/>
                <a:gd name="T47" fmla="*/ 66 h 577"/>
                <a:gd name="T48" fmla="*/ 152 w 578"/>
                <a:gd name="T49" fmla="*/ 34 h 577"/>
                <a:gd name="T50" fmla="*/ 204 w 578"/>
                <a:gd name="T51" fmla="*/ 13 h 577"/>
                <a:gd name="T52" fmla="*/ 260 w 578"/>
                <a:gd name="T53" fmla="*/ 1 h 577"/>
                <a:gd name="T54" fmla="*/ 290 w 578"/>
                <a:gd name="T55" fmla="*/ 0 h 577"/>
                <a:gd name="T56" fmla="*/ 319 w 578"/>
                <a:gd name="T57" fmla="*/ 1 h 577"/>
                <a:gd name="T58" fmla="*/ 375 w 578"/>
                <a:gd name="T59" fmla="*/ 13 h 577"/>
                <a:gd name="T60" fmla="*/ 427 w 578"/>
                <a:gd name="T61" fmla="*/ 34 h 577"/>
                <a:gd name="T62" fmla="*/ 473 w 578"/>
                <a:gd name="T63" fmla="*/ 66 h 577"/>
                <a:gd name="T64" fmla="*/ 513 w 578"/>
                <a:gd name="T65" fmla="*/ 105 h 577"/>
                <a:gd name="T66" fmla="*/ 543 w 578"/>
                <a:gd name="T67" fmla="*/ 151 h 577"/>
                <a:gd name="T68" fmla="*/ 566 w 578"/>
                <a:gd name="T69" fmla="*/ 203 h 577"/>
                <a:gd name="T70" fmla="*/ 578 w 578"/>
                <a:gd name="T71" fmla="*/ 259 h 577"/>
                <a:gd name="T72" fmla="*/ 578 w 578"/>
                <a:gd name="T73" fmla="*/ 289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8" h="577">
                  <a:moveTo>
                    <a:pt x="578" y="289"/>
                  </a:moveTo>
                  <a:lnTo>
                    <a:pt x="578" y="318"/>
                  </a:lnTo>
                  <a:lnTo>
                    <a:pt x="566" y="376"/>
                  </a:lnTo>
                  <a:lnTo>
                    <a:pt x="543" y="426"/>
                  </a:lnTo>
                  <a:lnTo>
                    <a:pt x="513" y="472"/>
                  </a:lnTo>
                  <a:lnTo>
                    <a:pt x="473" y="512"/>
                  </a:lnTo>
                  <a:lnTo>
                    <a:pt x="427" y="543"/>
                  </a:lnTo>
                  <a:lnTo>
                    <a:pt x="375" y="566"/>
                  </a:lnTo>
                  <a:lnTo>
                    <a:pt x="319" y="577"/>
                  </a:lnTo>
                  <a:lnTo>
                    <a:pt x="290" y="577"/>
                  </a:lnTo>
                  <a:lnTo>
                    <a:pt x="260" y="577"/>
                  </a:lnTo>
                  <a:lnTo>
                    <a:pt x="204" y="566"/>
                  </a:lnTo>
                  <a:lnTo>
                    <a:pt x="152" y="543"/>
                  </a:lnTo>
                  <a:lnTo>
                    <a:pt x="106" y="512"/>
                  </a:lnTo>
                  <a:lnTo>
                    <a:pt x="67" y="472"/>
                  </a:lnTo>
                  <a:lnTo>
                    <a:pt x="35" y="426"/>
                  </a:lnTo>
                  <a:lnTo>
                    <a:pt x="13" y="376"/>
                  </a:lnTo>
                  <a:lnTo>
                    <a:pt x="2" y="318"/>
                  </a:lnTo>
                  <a:lnTo>
                    <a:pt x="0" y="289"/>
                  </a:lnTo>
                  <a:lnTo>
                    <a:pt x="2" y="259"/>
                  </a:lnTo>
                  <a:lnTo>
                    <a:pt x="13" y="203"/>
                  </a:lnTo>
                  <a:lnTo>
                    <a:pt x="35" y="151"/>
                  </a:lnTo>
                  <a:lnTo>
                    <a:pt x="67" y="105"/>
                  </a:lnTo>
                  <a:lnTo>
                    <a:pt x="106" y="66"/>
                  </a:lnTo>
                  <a:lnTo>
                    <a:pt x="152" y="34"/>
                  </a:lnTo>
                  <a:lnTo>
                    <a:pt x="204" y="13"/>
                  </a:lnTo>
                  <a:lnTo>
                    <a:pt x="260" y="1"/>
                  </a:lnTo>
                  <a:lnTo>
                    <a:pt x="290" y="0"/>
                  </a:lnTo>
                  <a:lnTo>
                    <a:pt x="319" y="1"/>
                  </a:lnTo>
                  <a:lnTo>
                    <a:pt x="375" y="13"/>
                  </a:lnTo>
                  <a:lnTo>
                    <a:pt x="427" y="34"/>
                  </a:lnTo>
                  <a:lnTo>
                    <a:pt x="473" y="66"/>
                  </a:lnTo>
                  <a:lnTo>
                    <a:pt x="513" y="105"/>
                  </a:lnTo>
                  <a:lnTo>
                    <a:pt x="543" y="151"/>
                  </a:lnTo>
                  <a:lnTo>
                    <a:pt x="566" y="203"/>
                  </a:lnTo>
                  <a:lnTo>
                    <a:pt x="578" y="259"/>
                  </a:lnTo>
                  <a:lnTo>
                    <a:pt x="578" y="289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Rectangle 34"/>
            <p:cNvSpPr>
              <a:spLocks noChangeArrowheads="1"/>
            </p:cNvSpPr>
            <p:nvPr/>
          </p:nvSpPr>
          <p:spPr>
            <a:xfrm>
              <a:off x="1768475" y="2949575"/>
              <a:ext cx="587375" cy="9001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Rectangle 35"/>
            <p:cNvSpPr>
              <a:spLocks noChangeArrowheads="1"/>
            </p:cNvSpPr>
            <p:nvPr/>
          </p:nvSpPr>
          <p:spPr>
            <a:xfrm>
              <a:off x="2339975" y="3198813"/>
              <a:ext cx="561975" cy="650875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>
            <a:xfrm>
              <a:off x="4816475" y="2949575"/>
              <a:ext cx="587375" cy="9001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Rectangle 37"/>
            <p:cNvSpPr>
              <a:spLocks noChangeArrowheads="1"/>
            </p:cNvSpPr>
            <p:nvPr/>
          </p:nvSpPr>
          <p:spPr>
            <a:xfrm>
              <a:off x="4270375" y="3198813"/>
              <a:ext cx="561975" cy="650875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Rectangle 41"/>
            <p:cNvSpPr>
              <a:spLocks noChangeArrowheads="1"/>
            </p:cNvSpPr>
            <p:nvPr/>
          </p:nvSpPr>
          <p:spPr>
            <a:xfrm>
              <a:off x="1231900" y="3465513"/>
              <a:ext cx="744538" cy="384175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Rectangle 42"/>
            <p:cNvSpPr>
              <a:spLocks noChangeArrowheads="1"/>
            </p:cNvSpPr>
            <p:nvPr/>
          </p:nvSpPr>
          <p:spPr>
            <a:xfrm>
              <a:off x="2020887" y="3429000"/>
              <a:ext cx="741363" cy="42068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Rectangle 43"/>
            <p:cNvSpPr>
              <a:spLocks noChangeArrowheads="1"/>
            </p:cNvSpPr>
            <p:nvPr/>
          </p:nvSpPr>
          <p:spPr>
            <a:xfrm>
              <a:off x="2173287" y="3346450"/>
              <a:ext cx="436563" cy="131762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Rectangle 45"/>
            <p:cNvSpPr>
              <a:spLocks noChangeArrowheads="1"/>
            </p:cNvSpPr>
            <p:nvPr/>
          </p:nvSpPr>
          <p:spPr>
            <a:xfrm>
              <a:off x="3627437" y="2897188"/>
              <a:ext cx="611188" cy="952500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Rectangle 46"/>
            <p:cNvSpPr>
              <a:spLocks noChangeArrowheads="1"/>
            </p:cNvSpPr>
            <p:nvPr/>
          </p:nvSpPr>
          <p:spPr>
            <a:xfrm>
              <a:off x="3678237" y="2806700"/>
              <a:ext cx="130175" cy="1889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Rectangle 47"/>
            <p:cNvSpPr>
              <a:spLocks noChangeArrowheads="1"/>
            </p:cNvSpPr>
            <p:nvPr/>
          </p:nvSpPr>
          <p:spPr>
            <a:xfrm>
              <a:off x="4398962" y="3414713"/>
              <a:ext cx="557213" cy="438150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Rectangle 48"/>
            <p:cNvSpPr>
              <a:spLocks noChangeArrowheads="1"/>
            </p:cNvSpPr>
            <p:nvPr/>
          </p:nvSpPr>
          <p:spPr>
            <a:xfrm>
              <a:off x="6548437" y="2897188"/>
              <a:ext cx="503238" cy="952500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Rectangle 49"/>
            <p:cNvSpPr>
              <a:spLocks noChangeArrowheads="1"/>
            </p:cNvSpPr>
            <p:nvPr/>
          </p:nvSpPr>
          <p:spPr>
            <a:xfrm>
              <a:off x="6591300" y="2806700"/>
              <a:ext cx="106363" cy="1889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50"/>
            <p:cNvSpPr/>
            <p:nvPr/>
          </p:nvSpPr>
          <p:spPr>
            <a:xfrm>
              <a:off x="6640512" y="2393950"/>
              <a:ext cx="15875" cy="431800"/>
            </a:xfrm>
            <a:custGeom>
              <a:avLst/>
              <a:gdLst>
                <a:gd name="T0" fmla="*/ 30 w 30"/>
                <a:gd name="T1" fmla="*/ 815 h 815"/>
                <a:gd name="T2" fmla="*/ 15 w 30"/>
                <a:gd name="T3" fmla="*/ 809 h 815"/>
                <a:gd name="T4" fmla="*/ 0 w 30"/>
                <a:gd name="T5" fmla="*/ 815 h 815"/>
                <a:gd name="T6" fmla="*/ 10 w 30"/>
                <a:gd name="T7" fmla="*/ 410 h 815"/>
                <a:gd name="T8" fmla="*/ 20 w 30"/>
                <a:gd name="T9" fmla="*/ 0 h 815"/>
                <a:gd name="T10" fmla="*/ 25 w 30"/>
                <a:gd name="T11" fmla="*/ 410 h 815"/>
                <a:gd name="T12" fmla="*/ 30 w 30"/>
                <a:gd name="T13" fmla="*/ 815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815">
                  <a:moveTo>
                    <a:pt x="30" y="815"/>
                  </a:moveTo>
                  <a:lnTo>
                    <a:pt x="15" y="809"/>
                  </a:lnTo>
                  <a:lnTo>
                    <a:pt x="0" y="815"/>
                  </a:lnTo>
                  <a:lnTo>
                    <a:pt x="10" y="410"/>
                  </a:lnTo>
                  <a:lnTo>
                    <a:pt x="20" y="0"/>
                  </a:lnTo>
                  <a:lnTo>
                    <a:pt x="25" y="410"/>
                  </a:lnTo>
                  <a:lnTo>
                    <a:pt x="30" y="815"/>
                  </a:lnTo>
                  <a:close/>
                </a:path>
              </a:pathLst>
            </a:cu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Rectangle 51"/>
            <p:cNvSpPr>
              <a:spLocks noChangeArrowheads="1"/>
            </p:cNvSpPr>
            <p:nvPr/>
          </p:nvSpPr>
          <p:spPr>
            <a:xfrm>
              <a:off x="2987675" y="2897188"/>
              <a:ext cx="611188" cy="952500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52"/>
            <p:cNvSpPr/>
            <p:nvPr/>
          </p:nvSpPr>
          <p:spPr>
            <a:xfrm>
              <a:off x="3054350" y="2514600"/>
              <a:ext cx="15875" cy="430212"/>
            </a:xfrm>
            <a:custGeom>
              <a:avLst/>
              <a:gdLst>
                <a:gd name="T0" fmla="*/ 31 w 31"/>
                <a:gd name="T1" fmla="*/ 815 h 815"/>
                <a:gd name="T2" fmla="*/ 15 w 31"/>
                <a:gd name="T3" fmla="*/ 809 h 815"/>
                <a:gd name="T4" fmla="*/ 0 w 31"/>
                <a:gd name="T5" fmla="*/ 815 h 815"/>
                <a:gd name="T6" fmla="*/ 10 w 31"/>
                <a:gd name="T7" fmla="*/ 410 h 815"/>
                <a:gd name="T8" fmla="*/ 20 w 31"/>
                <a:gd name="T9" fmla="*/ 0 h 815"/>
                <a:gd name="T10" fmla="*/ 25 w 31"/>
                <a:gd name="T11" fmla="*/ 410 h 815"/>
                <a:gd name="T12" fmla="*/ 31 w 31"/>
                <a:gd name="T13" fmla="*/ 815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815">
                  <a:moveTo>
                    <a:pt x="31" y="815"/>
                  </a:moveTo>
                  <a:lnTo>
                    <a:pt x="15" y="809"/>
                  </a:lnTo>
                  <a:lnTo>
                    <a:pt x="0" y="815"/>
                  </a:lnTo>
                  <a:lnTo>
                    <a:pt x="10" y="410"/>
                  </a:lnTo>
                  <a:lnTo>
                    <a:pt x="20" y="0"/>
                  </a:lnTo>
                  <a:lnTo>
                    <a:pt x="25" y="410"/>
                  </a:lnTo>
                  <a:lnTo>
                    <a:pt x="31" y="815"/>
                  </a:lnTo>
                  <a:close/>
                </a:path>
              </a:pathLst>
            </a:cu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Rectangle 53"/>
            <p:cNvSpPr>
              <a:spLocks noChangeArrowheads="1"/>
            </p:cNvSpPr>
            <p:nvPr/>
          </p:nvSpPr>
          <p:spPr>
            <a:xfrm>
              <a:off x="2797175" y="3225800"/>
              <a:ext cx="358775" cy="62388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Rectangle 54"/>
            <p:cNvSpPr>
              <a:spLocks noChangeArrowheads="1"/>
            </p:cNvSpPr>
            <p:nvPr/>
          </p:nvSpPr>
          <p:spPr>
            <a:xfrm>
              <a:off x="4989512" y="3225800"/>
              <a:ext cx="360363" cy="62388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Rectangle 55"/>
            <p:cNvSpPr>
              <a:spLocks noChangeArrowheads="1"/>
            </p:cNvSpPr>
            <p:nvPr/>
          </p:nvSpPr>
          <p:spPr>
            <a:xfrm>
              <a:off x="3189287" y="3225800"/>
              <a:ext cx="598488" cy="62388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Rectangle 56"/>
            <p:cNvSpPr>
              <a:spLocks noChangeArrowheads="1"/>
            </p:cNvSpPr>
            <p:nvPr/>
          </p:nvSpPr>
          <p:spPr>
            <a:xfrm>
              <a:off x="3324225" y="3165475"/>
              <a:ext cx="328613" cy="127000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Rectangle 57"/>
            <p:cNvSpPr>
              <a:spLocks noChangeArrowheads="1"/>
            </p:cNvSpPr>
            <p:nvPr/>
          </p:nvSpPr>
          <p:spPr>
            <a:xfrm>
              <a:off x="5332412" y="3465513"/>
              <a:ext cx="742950" cy="384175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Rectangle 58"/>
            <p:cNvSpPr>
              <a:spLocks noChangeArrowheads="1"/>
            </p:cNvSpPr>
            <p:nvPr/>
          </p:nvSpPr>
          <p:spPr>
            <a:xfrm>
              <a:off x="6197600" y="3309938"/>
              <a:ext cx="555625" cy="542925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Rectangle 59"/>
            <p:cNvSpPr>
              <a:spLocks noChangeArrowheads="1"/>
            </p:cNvSpPr>
            <p:nvPr/>
          </p:nvSpPr>
          <p:spPr>
            <a:xfrm>
              <a:off x="3830637" y="3619500"/>
              <a:ext cx="215900" cy="18573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Rectangle 60"/>
            <p:cNvSpPr>
              <a:spLocks noChangeArrowheads="1"/>
            </p:cNvSpPr>
            <p:nvPr/>
          </p:nvSpPr>
          <p:spPr>
            <a:xfrm>
              <a:off x="4022725" y="3508375"/>
              <a:ext cx="339725" cy="296862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Rectangle 62"/>
            <p:cNvSpPr>
              <a:spLocks noChangeArrowheads="1"/>
            </p:cNvSpPr>
            <p:nvPr/>
          </p:nvSpPr>
          <p:spPr>
            <a:xfrm>
              <a:off x="6838950" y="3302000"/>
              <a:ext cx="282575" cy="544512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63"/>
            <p:cNvSpPr/>
            <p:nvPr/>
          </p:nvSpPr>
          <p:spPr>
            <a:xfrm>
              <a:off x="1231900" y="3744913"/>
              <a:ext cx="5865812" cy="107950"/>
            </a:xfrm>
            <a:custGeom>
              <a:avLst/>
              <a:gdLst>
                <a:gd name="T0" fmla="*/ 12232 w 12259"/>
                <a:gd name="T1" fmla="*/ 290 h 290"/>
                <a:gd name="T2" fmla="*/ 26 w 12259"/>
                <a:gd name="T3" fmla="*/ 290 h 290"/>
                <a:gd name="T4" fmla="*/ 10 w 12259"/>
                <a:gd name="T5" fmla="*/ 146 h 290"/>
                <a:gd name="T6" fmla="*/ 0 w 12259"/>
                <a:gd name="T7" fmla="*/ 0 h 290"/>
                <a:gd name="T8" fmla="*/ 12259 w 12259"/>
                <a:gd name="T9" fmla="*/ 0 h 290"/>
                <a:gd name="T10" fmla="*/ 12248 w 12259"/>
                <a:gd name="T11" fmla="*/ 146 h 290"/>
                <a:gd name="T12" fmla="*/ 12232 w 12259"/>
                <a:gd name="T13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59" h="290">
                  <a:moveTo>
                    <a:pt x="12232" y="290"/>
                  </a:moveTo>
                  <a:lnTo>
                    <a:pt x="26" y="290"/>
                  </a:lnTo>
                  <a:lnTo>
                    <a:pt x="10" y="146"/>
                  </a:lnTo>
                  <a:lnTo>
                    <a:pt x="0" y="0"/>
                  </a:lnTo>
                  <a:lnTo>
                    <a:pt x="12259" y="0"/>
                  </a:lnTo>
                  <a:lnTo>
                    <a:pt x="12248" y="146"/>
                  </a:lnTo>
                  <a:lnTo>
                    <a:pt x="12232" y="290"/>
                  </a:lnTo>
                  <a:close/>
                </a:path>
              </a:pathLst>
            </a:cu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Rectangle 66"/>
            <p:cNvSpPr>
              <a:spLocks noChangeArrowheads="1"/>
            </p:cNvSpPr>
            <p:nvPr/>
          </p:nvSpPr>
          <p:spPr>
            <a:xfrm>
              <a:off x="1296987" y="3532188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Rectangle 67"/>
            <p:cNvSpPr>
              <a:spLocks noChangeArrowheads="1"/>
            </p:cNvSpPr>
            <p:nvPr/>
          </p:nvSpPr>
          <p:spPr>
            <a:xfrm>
              <a:off x="1296987" y="3619500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Rectangle 68"/>
            <p:cNvSpPr>
              <a:spLocks noChangeArrowheads="1"/>
            </p:cNvSpPr>
            <p:nvPr/>
          </p:nvSpPr>
          <p:spPr>
            <a:xfrm>
              <a:off x="1296987" y="3695700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Rectangle 69"/>
            <p:cNvSpPr>
              <a:spLocks noChangeArrowheads="1"/>
            </p:cNvSpPr>
            <p:nvPr/>
          </p:nvSpPr>
          <p:spPr>
            <a:xfrm>
              <a:off x="2087562" y="3478213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Rectangle 70"/>
            <p:cNvSpPr>
              <a:spLocks noChangeArrowheads="1"/>
            </p:cNvSpPr>
            <p:nvPr/>
          </p:nvSpPr>
          <p:spPr>
            <a:xfrm>
              <a:off x="2087562" y="3570288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Rectangle 71"/>
            <p:cNvSpPr>
              <a:spLocks noChangeArrowheads="1"/>
            </p:cNvSpPr>
            <p:nvPr/>
          </p:nvSpPr>
          <p:spPr>
            <a:xfrm>
              <a:off x="2087562" y="3662363"/>
              <a:ext cx="596900" cy="50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Rectangle 73"/>
            <p:cNvSpPr>
              <a:spLocks noChangeArrowheads="1"/>
            </p:cNvSpPr>
            <p:nvPr/>
          </p:nvSpPr>
          <p:spPr>
            <a:xfrm>
              <a:off x="2820987" y="3254375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Rectangle 74"/>
            <p:cNvSpPr>
              <a:spLocks noChangeArrowheads="1"/>
            </p:cNvSpPr>
            <p:nvPr/>
          </p:nvSpPr>
          <p:spPr>
            <a:xfrm>
              <a:off x="2820987" y="3302000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Rectangle 75"/>
            <p:cNvSpPr>
              <a:spLocks noChangeArrowheads="1"/>
            </p:cNvSpPr>
            <p:nvPr/>
          </p:nvSpPr>
          <p:spPr>
            <a:xfrm>
              <a:off x="2820987" y="3349625"/>
              <a:ext cx="3063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Rectangle 76"/>
            <p:cNvSpPr>
              <a:spLocks noChangeArrowheads="1"/>
            </p:cNvSpPr>
            <p:nvPr/>
          </p:nvSpPr>
          <p:spPr>
            <a:xfrm>
              <a:off x="2820987" y="3395663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Rectangle 77"/>
            <p:cNvSpPr>
              <a:spLocks noChangeArrowheads="1"/>
            </p:cNvSpPr>
            <p:nvPr/>
          </p:nvSpPr>
          <p:spPr>
            <a:xfrm>
              <a:off x="2820987" y="3448050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Rectangle 78"/>
            <p:cNvSpPr>
              <a:spLocks noChangeArrowheads="1"/>
            </p:cNvSpPr>
            <p:nvPr/>
          </p:nvSpPr>
          <p:spPr>
            <a:xfrm>
              <a:off x="2820987" y="3495675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Rectangle 79"/>
            <p:cNvSpPr>
              <a:spLocks noChangeArrowheads="1"/>
            </p:cNvSpPr>
            <p:nvPr/>
          </p:nvSpPr>
          <p:spPr>
            <a:xfrm>
              <a:off x="2820987" y="3543300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Rectangle 80"/>
            <p:cNvSpPr>
              <a:spLocks noChangeArrowheads="1"/>
            </p:cNvSpPr>
            <p:nvPr/>
          </p:nvSpPr>
          <p:spPr>
            <a:xfrm>
              <a:off x="2820987" y="3589338"/>
              <a:ext cx="306388" cy="269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Rectangle 81"/>
            <p:cNvSpPr>
              <a:spLocks noChangeArrowheads="1"/>
            </p:cNvSpPr>
            <p:nvPr/>
          </p:nvSpPr>
          <p:spPr>
            <a:xfrm>
              <a:off x="2820987" y="3641725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Rectangle 82"/>
            <p:cNvSpPr>
              <a:spLocks noChangeArrowheads="1"/>
            </p:cNvSpPr>
            <p:nvPr/>
          </p:nvSpPr>
          <p:spPr>
            <a:xfrm>
              <a:off x="2820987" y="3689350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Rectangle 83"/>
            <p:cNvSpPr>
              <a:spLocks noChangeArrowheads="1"/>
            </p:cNvSpPr>
            <p:nvPr/>
          </p:nvSpPr>
          <p:spPr>
            <a:xfrm>
              <a:off x="2820987" y="3736975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Rectangle 85"/>
            <p:cNvSpPr>
              <a:spLocks noChangeArrowheads="1"/>
            </p:cNvSpPr>
            <p:nvPr/>
          </p:nvSpPr>
          <p:spPr>
            <a:xfrm>
              <a:off x="3227387" y="3292475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Rectangle 86"/>
            <p:cNvSpPr>
              <a:spLocks noChangeArrowheads="1"/>
            </p:cNvSpPr>
            <p:nvPr/>
          </p:nvSpPr>
          <p:spPr>
            <a:xfrm>
              <a:off x="3227387" y="3349625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0" name="Rectangle 87"/>
            <p:cNvSpPr>
              <a:spLocks noChangeArrowheads="1"/>
            </p:cNvSpPr>
            <p:nvPr/>
          </p:nvSpPr>
          <p:spPr>
            <a:xfrm>
              <a:off x="3227387" y="3406775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1" name="Rectangle 88"/>
            <p:cNvSpPr>
              <a:spLocks noChangeArrowheads="1"/>
            </p:cNvSpPr>
            <p:nvPr/>
          </p:nvSpPr>
          <p:spPr>
            <a:xfrm>
              <a:off x="3227387" y="3463925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2" name="Rectangle 89"/>
            <p:cNvSpPr>
              <a:spLocks noChangeArrowheads="1"/>
            </p:cNvSpPr>
            <p:nvPr/>
          </p:nvSpPr>
          <p:spPr>
            <a:xfrm>
              <a:off x="3227387" y="3521075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3" name="Rectangle 90"/>
            <p:cNvSpPr>
              <a:spLocks noChangeArrowheads="1"/>
            </p:cNvSpPr>
            <p:nvPr/>
          </p:nvSpPr>
          <p:spPr>
            <a:xfrm>
              <a:off x="3227387" y="3578225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4" name="Rectangle 91"/>
            <p:cNvSpPr>
              <a:spLocks noChangeArrowheads="1"/>
            </p:cNvSpPr>
            <p:nvPr/>
          </p:nvSpPr>
          <p:spPr>
            <a:xfrm>
              <a:off x="3227387" y="3635375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5" name="Rectangle 92"/>
            <p:cNvSpPr>
              <a:spLocks noChangeArrowheads="1"/>
            </p:cNvSpPr>
            <p:nvPr/>
          </p:nvSpPr>
          <p:spPr>
            <a:xfrm>
              <a:off x="3227387" y="3690938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6" name="Rectangle 93"/>
            <p:cNvSpPr>
              <a:spLocks noChangeArrowheads="1"/>
            </p:cNvSpPr>
            <p:nvPr/>
          </p:nvSpPr>
          <p:spPr>
            <a:xfrm>
              <a:off x="3227387" y="3748088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7" name="Rectangle 94"/>
            <p:cNvSpPr>
              <a:spLocks noChangeArrowheads="1"/>
            </p:cNvSpPr>
            <p:nvPr/>
          </p:nvSpPr>
          <p:spPr>
            <a:xfrm>
              <a:off x="4460875" y="3451225"/>
              <a:ext cx="452438" cy="269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Rectangle 95"/>
            <p:cNvSpPr>
              <a:spLocks noChangeArrowheads="1"/>
            </p:cNvSpPr>
            <p:nvPr/>
          </p:nvSpPr>
          <p:spPr>
            <a:xfrm>
              <a:off x="4460875" y="3503613"/>
              <a:ext cx="45243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Rectangle 96"/>
            <p:cNvSpPr>
              <a:spLocks noChangeArrowheads="1"/>
            </p:cNvSpPr>
            <p:nvPr/>
          </p:nvSpPr>
          <p:spPr>
            <a:xfrm>
              <a:off x="4460875" y="3552825"/>
              <a:ext cx="452438" cy="269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0" name="Rectangle 97"/>
            <p:cNvSpPr>
              <a:spLocks noChangeArrowheads="1"/>
            </p:cNvSpPr>
            <p:nvPr/>
          </p:nvSpPr>
          <p:spPr>
            <a:xfrm>
              <a:off x="4460875" y="3603625"/>
              <a:ext cx="452438" cy="269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1" name="Rectangle 98"/>
            <p:cNvSpPr>
              <a:spLocks noChangeArrowheads="1"/>
            </p:cNvSpPr>
            <p:nvPr/>
          </p:nvSpPr>
          <p:spPr>
            <a:xfrm>
              <a:off x="4460875" y="3656013"/>
              <a:ext cx="45243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2" name="Rectangle 99"/>
            <p:cNvSpPr>
              <a:spLocks noChangeArrowheads="1"/>
            </p:cNvSpPr>
            <p:nvPr/>
          </p:nvSpPr>
          <p:spPr>
            <a:xfrm>
              <a:off x="4460875" y="3705225"/>
              <a:ext cx="452438" cy="269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Rectangle 101"/>
            <p:cNvSpPr>
              <a:spLocks noChangeArrowheads="1"/>
            </p:cNvSpPr>
            <p:nvPr/>
          </p:nvSpPr>
          <p:spPr>
            <a:xfrm>
              <a:off x="5046662" y="3259138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Rectangle 102"/>
            <p:cNvSpPr>
              <a:spLocks noChangeArrowheads="1"/>
            </p:cNvSpPr>
            <p:nvPr/>
          </p:nvSpPr>
          <p:spPr>
            <a:xfrm>
              <a:off x="5046662" y="3298825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Rectangle 103"/>
            <p:cNvSpPr>
              <a:spLocks noChangeArrowheads="1"/>
            </p:cNvSpPr>
            <p:nvPr/>
          </p:nvSpPr>
          <p:spPr>
            <a:xfrm>
              <a:off x="5046662" y="3338513"/>
              <a:ext cx="246063" cy="158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Rectangle 104"/>
            <p:cNvSpPr>
              <a:spLocks noChangeArrowheads="1"/>
            </p:cNvSpPr>
            <p:nvPr/>
          </p:nvSpPr>
          <p:spPr>
            <a:xfrm>
              <a:off x="5046662" y="3379788"/>
              <a:ext cx="24606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Rectangle 105"/>
            <p:cNvSpPr>
              <a:spLocks noChangeArrowheads="1"/>
            </p:cNvSpPr>
            <p:nvPr/>
          </p:nvSpPr>
          <p:spPr>
            <a:xfrm>
              <a:off x="5046662" y="3419475"/>
              <a:ext cx="24606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Rectangle 106"/>
            <p:cNvSpPr>
              <a:spLocks noChangeArrowheads="1"/>
            </p:cNvSpPr>
            <p:nvPr/>
          </p:nvSpPr>
          <p:spPr>
            <a:xfrm>
              <a:off x="5046662" y="3459163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Rectangle 107"/>
            <p:cNvSpPr>
              <a:spLocks noChangeArrowheads="1"/>
            </p:cNvSpPr>
            <p:nvPr/>
          </p:nvSpPr>
          <p:spPr>
            <a:xfrm>
              <a:off x="5046662" y="3498850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1" name="Rectangle 108"/>
            <p:cNvSpPr>
              <a:spLocks noChangeArrowheads="1"/>
            </p:cNvSpPr>
            <p:nvPr/>
          </p:nvSpPr>
          <p:spPr>
            <a:xfrm>
              <a:off x="5046662" y="3538538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Rectangle 109"/>
            <p:cNvSpPr>
              <a:spLocks noChangeArrowheads="1"/>
            </p:cNvSpPr>
            <p:nvPr/>
          </p:nvSpPr>
          <p:spPr>
            <a:xfrm>
              <a:off x="5046662" y="3579813"/>
              <a:ext cx="24606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Rectangle 110"/>
            <p:cNvSpPr>
              <a:spLocks noChangeArrowheads="1"/>
            </p:cNvSpPr>
            <p:nvPr/>
          </p:nvSpPr>
          <p:spPr>
            <a:xfrm>
              <a:off x="5046662" y="3619500"/>
              <a:ext cx="24606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4" name="Rectangle 111"/>
            <p:cNvSpPr>
              <a:spLocks noChangeArrowheads="1"/>
            </p:cNvSpPr>
            <p:nvPr/>
          </p:nvSpPr>
          <p:spPr>
            <a:xfrm>
              <a:off x="5046662" y="3659188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5" name="Rectangle 112"/>
            <p:cNvSpPr>
              <a:spLocks noChangeArrowheads="1"/>
            </p:cNvSpPr>
            <p:nvPr/>
          </p:nvSpPr>
          <p:spPr>
            <a:xfrm>
              <a:off x="5046662" y="3698875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Rectangle 113"/>
            <p:cNvSpPr>
              <a:spLocks noChangeArrowheads="1"/>
            </p:cNvSpPr>
            <p:nvPr/>
          </p:nvSpPr>
          <p:spPr>
            <a:xfrm>
              <a:off x="5046662" y="3738563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7" name="Rectangle 114"/>
            <p:cNvSpPr>
              <a:spLocks noChangeArrowheads="1"/>
            </p:cNvSpPr>
            <p:nvPr/>
          </p:nvSpPr>
          <p:spPr>
            <a:xfrm>
              <a:off x="6261100" y="3367088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8" name="Rectangle 115"/>
            <p:cNvSpPr>
              <a:spLocks noChangeArrowheads="1"/>
            </p:cNvSpPr>
            <p:nvPr/>
          </p:nvSpPr>
          <p:spPr>
            <a:xfrm>
              <a:off x="6261100" y="3409950"/>
              <a:ext cx="4175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9" name="Rectangle 116"/>
            <p:cNvSpPr>
              <a:spLocks noChangeArrowheads="1"/>
            </p:cNvSpPr>
            <p:nvPr/>
          </p:nvSpPr>
          <p:spPr>
            <a:xfrm>
              <a:off x="6261100" y="3451225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Rectangle 117"/>
            <p:cNvSpPr>
              <a:spLocks noChangeArrowheads="1"/>
            </p:cNvSpPr>
            <p:nvPr/>
          </p:nvSpPr>
          <p:spPr>
            <a:xfrm>
              <a:off x="6261100" y="3492500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1" name="Rectangle 118"/>
            <p:cNvSpPr>
              <a:spLocks noChangeArrowheads="1"/>
            </p:cNvSpPr>
            <p:nvPr/>
          </p:nvSpPr>
          <p:spPr>
            <a:xfrm>
              <a:off x="6261100" y="3535363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Rectangle 119"/>
            <p:cNvSpPr>
              <a:spLocks noChangeArrowheads="1"/>
            </p:cNvSpPr>
            <p:nvPr/>
          </p:nvSpPr>
          <p:spPr>
            <a:xfrm>
              <a:off x="6261100" y="3578225"/>
              <a:ext cx="4175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3" name="Rectangle 120"/>
            <p:cNvSpPr>
              <a:spLocks noChangeArrowheads="1"/>
            </p:cNvSpPr>
            <p:nvPr/>
          </p:nvSpPr>
          <p:spPr>
            <a:xfrm>
              <a:off x="6261100" y="3619500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Rectangle 121"/>
            <p:cNvSpPr>
              <a:spLocks noChangeArrowheads="1"/>
            </p:cNvSpPr>
            <p:nvPr/>
          </p:nvSpPr>
          <p:spPr>
            <a:xfrm>
              <a:off x="6261100" y="3662363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Rectangle 122"/>
            <p:cNvSpPr>
              <a:spLocks noChangeArrowheads="1"/>
            </p:cNvSpPr>
            <p:nvPr/>
          </p:nvSpPr>
          <p:spPr>
            <a:xfrm>
              <a:off x="6261100" y="3703638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Rectangle 123"/>
            <p:cNvSpPr>
              <a:spLocks noChangeArrowheads="1"/>
            </p:cNvSpPr>
            <p:nvPr/>
          </p:nvSpPr>
          <p:spPr>
            <a:xfrm>
              <a:off x="6261100" y="3746500"/>
              <a:ext cx="4175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Rectangle 124"/>
            <p:cNvSpPr>
              <a:spLocks noChangeArrowheads="1"/>
            </p:cNvSpPr>
            <p:nvPr/>
          </p:nvSpPr>
          <p:spPr>
            <a:xfrm>
              <a:off x="6862762" y="3367088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Rectangle 125"/>
            <p:cNvSpPr>
              <a:spLocks noChangeArrowheads="1"/>
            </p:cNvSpPr>
            <p:nvPr/>
          </p:nvSpPr>
          <p:spPr>
            <a:xfrm>
              <a:off x="6862762" y="3335338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Rectangle 126"/>
            <p:cNvSpPr>
              <a:spLocks noChangeArrowheads="1"/>
            </p:cNvSpPr>
            <p:nvPr/>
          </p:nvSpPr>
          <p:spPr>
            <a:xfrm>
              <a:off x="6862762" y="3398838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Rectangle 127"/>
            <p:cNvSpPr>
              <a:spLocks noChangeArrowheads="1"/>
            </p:cNvSpPr>
            <p:nvPr/>
          </p:nvSpPr>
          <p:spPr>
            <a:xfrm>
              <a:off x="6862762" y="3432175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Rectangle 128"/>
            <p:cNvSpPr>
              <a:spLocks noChangeArrowheads="1"/>
            </p:cNvSpPr>
            <p:nvPr/>
          </p:nvSpPr>
          <p:spPr>
            <a:xfrm>
              <a:off x="6862762" y="3465513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Rectangle 129"/>
            <p:cNvSpPr>
              <a:spLocks noChangeArrowheads="1"/>
            </p:cNvSpPr>
            <p:nvPr/>
          </p:nvSpPr>
          <p:spPr>
            <a:xfrm>
              <a:off x="6862762" y="3497263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Rectangle 130"/>
            <p:cNvSpPr>
              <a:spLocks noChangeArrowheads="1"/>
            </p:cNvSpPr>
            <p:nvPr/>
          </p:nvSpPr>
          <p:spPr>
            <a:xfrm>
              <a:off x="6862762" y="3529013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Rectangle 131"/>
            <p:cNvSpPr>
              <a:spLocks noChangeArrowheads="1"/>
            </p:cNvSpPr>
            <p:nvPr/>
          </p:nvSpPr>
          <p:spPr>
            <a:xfrm>
              <a:off x="6862762" y="3562350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Rectangle 132"/>
            <p:cNvSpPr>
              <a:spLocks noChangeArrowheads="1"/>
            </p:cNvSpPr>
            <p:nvPr/>
          </p:nvSpPr>
          <p:spPr>
            <a:xfrm>
              <a:off x="6862762" y="3595688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Rectangle 133"/>
            <p:cNvSpPr>
              <a:spLocks noChangeArrowheads="1"/>
            </p:cNvSpPr>
            <p:nvPr/>
          </p:nvSpPr>
          <p:spPr>
            <a:xfrm>
              <a:off x="6862762" y="3627438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Rectangle 134"/>
            <p:cNvSpPr>
              <a:spLocks noChangeArrowheads="1"/>
            </p:cNvSpPr>
            <p:nvPr/>
          </p:nvSpPr>
          <p:spPr>
            <a:xfrm>
              <a:off x="6862762" y="3660775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Rectangle 135"/>
            <p:cNvSpPr>
              <a:spLocks noChangeArrowheads="1"/>
            </p:cNvSpPr>
            <p:nvPr/>
          </p:nvSpPr>
          <p:spPr>
            <a:xfrm>
              <a:off x="6862762" y="3692525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Rectangle 136"/>
            <p:cNvSpPr>
              <a:spLocks noChangeArrowheads="1"/>
            </p:cNvSpPr>
            <p:nvPr/>
          </p:nvSpPr>
          <p:spPr>
            <a:xfrm>
              <a:off x="6862762" y="3725863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44" name="Freeform 141"/>
            <p:cNvSpPr/>
            <p:nvPr/>
          </p:nvSpPr>
          <p:spPr>
            <a:xfrm>
              <a:off x="4098925" y="742950"/>
              <a:ext cx="820738" cy="820737"/>
            </a:xfrm>
            <a:custGeom>
              <a:avLst/>
              <a:gdLst>
                <a:gd name="T0" fmla="*/ 815 w 1551"/>
                <a:gd name="T1" fmla="*/ 1 h 1550"/>
                <a:gd name="T2" fmla="*/ 969 w 1551"/>
                <a:gd name="T3" fmla="*/ 24 h 1550"/>
                <a:gd name="T4" fmla="*/ 1111 w 1551"/>
                <a:gd name="T5" fmla="*/ 76 h 1550"/>
                <a:gd name="T6" fmla="*/ 1238 w 1551"/>
                <a:gd name="T7" fmla="*/ 154 h 1550"/>
                <a:gd name="T8" fmla="*/ 1349 w 1551"/>
                <a:gd name="T9" fmla="*/ 253 h 1550"/>
                <a:gd name="T10" fmla="*/ 1438 w 1551"/>
                <a:gd name="T11" fmla="*/ 372 h 1550"/>
                <a:gd name="T12" fmla="*/ 1503 w 1551"/>
                <a:gd name="T13" fmla="*/ 508 h 1550"/>
                <a:gd name="T14" fmla="*/ 1542 w 1551"/>
                <a:gd name="T15" fmla="*/ 656 h 1550"/>
                <a:gd name="T16" fmla="*/ 1551 w 1551"/>
                <a:gd name="T17" fmla="*/ 774 h 1550"/>
                <a:gd name="T18" fmla="*/ 1542 w 1551"/>
                <a:gd name="T19" fmla="*/ 892 h 1550"/>
                <a:gd name="T20" fmla="*/ 1503 w 1551"/>
                <a:gd name="T21" fmla="*/ 1042 h 1550"/>
                <a:gd name="T22" fmla="*/ 1438 w 1551"/>
                <a:gd name="T23" fmla="*/ 1177 h 1550"/>
                <a:gd name="T24" fmla="*/ 1349 w 1551"/>
                <a:gd name="T25" fmla="*/ 1295 h 1550"/>
                <a:gd name="T26" fmla="*/ 1238 w 1551"/>
                <a:gd name="T27" fmla="*/ 1396 h 1550"/>
                <a:gd name="T28" fmla="*/ 1111 w 1551"/>
                <a:gd name="T29" fmla="*/ 1474 h 1550"/>
                <a:gd name="T30" fmla="*/ 969 w 1551"/>
                <a:gd name="T31" fmla="*/ 1526 h 1550"/>
                <a:gd name="T32" fmla="*/ 815 w 1551"/>
                <a:gd name="T33" fmla="*/ 1549 h 1550"/>
                <a:gd name="T34" fmla="*/ 736 w 1551"/>
                <a:gd name="T35" fmla="*/ 1549 h 1550"/>
                <a:gd name="T36" fmla="*/ 582 w 1551"/>
                <a:gd name="T37" fmla="*/ 1526 h 1550"/>
                <a:gd name="T38" fmla="*/ 439 w 1551"/>
                <a:gd name="T39" fmla="*/ 1474 h 1550"/>
                <a:gd name="T40" fmla="*/ 311 w 1551"/>
                <a:gd name="T41" fmla="*/ 1396 h 1550"/>
                <a:gd name="T42" fmla="*/ 201 w 1551"/>
                <a:gd name="T43" fmla="*/ 1295 h 1550"/>
                <a:gd name="T44" fmla="*/ 112 w 1551"/>
                <a:gd name="T45" fmla="*/ 1177 h 1550"/>
                <a:gd name="T46" fmla="*/ 47 w 1551"/>
                <a:gd name="T47" fmla="*/ 1042 h 1550"/>
                <a:gd name="T48" fmla="*/ 8 w 1551"/>
                <a:gd name="T49" fmla="*/ 892 h 1550"/>
                <a:gd name="T50" fmla="*/ 0 w 1551"/>
                <a:gd name="T51" fmla="*/ 774 h 1550"/>
                <a:gd name="T52" fmla="*/ 8 w 1551"/>
                <a:gd name="T53" fmla="*/ 656 h 1550"/>
                <a:gd name="T54" fmla="*/ 47 w 1551"/>
                <a:gd name="T55" fmla="*/ 508 h 1550"/>
                <a:gd name="T56" fmla="*/ 112 w 1551"/>
                <a:gd name="T57" fmla="*/ 372 h 1550"/>
                <a:gd name="T58" fmla="*/ 201 w 1551"/>
                <a:gd name="T59" fmla="*/ 253 h 1550"/>
                <a:gd name="T60" fmla="*/ 311 w 1551"/>
                <a:gd name="T61" fmla="*/ 154 h 1550"/>
                <a:gd name="T62" fmla="*/ 439 w 1551"/>
                <a:gd name="T63" fmla="*/ 76 h 1550"/>
                <a:gd name="T64" fmla="*/ 582 w 1551"/>
                <a:gd name="T65" fmla="*/ 24 h 1550"/>
                <a:gd name="T66" fmla="*/ 736 w 1551"/>
                <a:gd name="T67" fmla="*/ 1 h 1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51" h="1550">
                  <a:moveTo>
                    <a:pt x="774" y="0"/>
                  </a:moveTo>
                  <a:lnTo>
                    <a:pt x="815" y="1"/>
                  </a:lnTo>
                  <a:lnTo>
                    <a:pt x="893" y="8"/>
                  </a:lnTo>
                  <a:lnTo>
                    <a:pt x="969" y="24"/>
                  </a:lnTo>
                  <a:lnTo>
                    <a:pt x="1041" y="47"/>
                  </a:lnTo>
                  <a:lnTo>
                    <a:pt x="1111" y="76"/>
                  </a:lnTo>
                  <a:lnTo>
                    <a:pt x="1178" y="112"/>
                  </a:lnTo>
                  <a:lnTo>
                    <a:pt x="1238" y="154"/>
                  </a:lnTo>
                  <a:lnTo>
                    <a:pt x="1296" y="201"/>
                  </a:lnTo>
                  <a:lnTo>
                    <a:pt x="1349" y="253"/>
                  </a:lnTo>
                  <a:lnTo>
                    <a:pt x="1396" y="311"/>
                  </a:lnTo>
                  <a:lnTo>
                    <a:pt x="1438" y="372"/>
                  </a:lnTo>
                  <a:lnTo>
                    <a:pt x="1474" y="439"/>
                  </a:lnTo>
                  <a:lnTo>
                    <a:pt x="1503" y="508"/>
                  </a:lnTo>
                  <a:lnTo>
                    <a:pt x="1526" y="581"/>
                  </a:lnTo>
                  <a:lnTo>
                    <a:pt x="1542" y="656"/>
                  </a:lnTo>
                  <a:lnTo>
                    <a:pt x="1549" y="735"/>
                  </a:lnTo>
                  <a:lnTo>
                    <a:pt x="1551" y="774"/>
                  </a:lnTo>
                  <a:lnTo>
                    <a:pt x="1549" y="814"/>
                  </a:lnTo>
                  <a:lnTo>
                    <a:pt x="1542" y="892"/>
                  </a:lnTo>
                  <a:lnTo>
                    <a:pt x="1526" y="969"/>
                  </a:lnTo>
                  <a:lnTo>
                    <a:pt x="1503" y="1042"/>
                  </a:lnTo>
                  <a:lnTo>
                    <a:pt x="1474" y="1111"/>
                  </a:lnTo>
                  <a:lnTo>
                    <a:pt x="1438" y="1177"/>
                  </a:lnTo>
                  <a:lnTo>
                    <a:pt x="1396" y="1239"/>
                  </a:lnTo>
                  <a:lnTo>
                    <a:pt x="1349" y="1295"/>
                  </a:lnTo>
                  <a:lnTo>
                    <a:pt x="1296" y="1349"/>
                  </a:lnTo>
                  <a:lnTo>
                    <a:pt x="1238" y="1396"/>
                  </a:lnTo>
                  <a:lnTo>
                    <a:pt x="1178" y="1438"/>
                  </a:lnTo>
                  <a:lnTo>
                    <a:pt x="1111" y="1474"/>
                  </a:lnTo>
                  <a:lnTo>
                    <a:pt x="1041" y="1503"/>
                  </a:lnTo>
                  <a:lnTo>
                    <a:pt x="969" y="1526"/>
                  </a:lnTo>
                  <a:lnTo>
                    <a:pt x="893" y="1542"/>
                  </a:lnTo>
                  <a:lnTo>
                    <a:pt x="815" y="1549"/>
                  </a:lnTo>
                  <a:lnTo>
                    <a:pt x="774" y="1550"/>
                  </a:lnTo>
                  <a:lnTo>
                    <a:pt x="736" y="1549"/>
                  </a:lnTo>
                  <a:lnTo>
                    <a:pt x="656" y="1542"/>
                  </a:lnTo>
                  <a:lnTo>
                    <a:pt x="582" y="1526"/>
                  </a:lnTo>
                  <a:lnTo>
                    <a:pt x="508" y="1503"/>
                  </a:lnTo>
                  <a:lnTo>
                    <a:pt x="439" y="1474"/>
                  </a:lnTo>
                  <a:lnTo>
                    <a:pt x="373" y="1438"/>
                  </a:lnTo>
                  <a:lnTo>
                    <a:pt x="311" y="1396"/>
                  </a:lnTo>
                  <a:lnTo>
                    <a:pt x="253" y="1349"/>
                  </a:lnTo>
                  <a:lnTo>
                    <a:pt x="201" y="1295"/>
                  </a:lnTo>
                  <a:lnTo>
                    <a:pt x="154" y="1239"/>
                  </a:lnTo>
                  <a:lnTo>
                    <a:pt x="112" y="1177"/>
                  </a:lnTo>
                  <a:lnTo>
                    <a:pt x="76" y="1111"/>
                  </a:lnTo>
                  <a:lnTo>
                    <a:pt x="47" y="1042"/>
                  </a:lnTo>
                  <a:lnTo>
                    <a:pt x="24" y="969"/>
                  </a:lnTo>
                  <a:lnTo>
                    <a:pt x="8" y="892"/>
                  </a:lnTo>
                  <a:lnTo>
                    <a:pt x="1" y="814"/>
                  </a:lnTo>
                  <a:lnTo>
                    <a:pt x="0" y="774"/>
                  </a:lnTo>
                  <a:lnTo>
                    <a:pt x="1" y="735"/>
                  </a:lnTo>
                  <a:lnTo>
                    <a:pt x="8" y="656"/>
                  </a:lnTo>
                  <a:lnTo>
                    <a:pt x="24" y="581"/>
                  </a:lnTo>
                  <a:lnTo>
                    <a:pt x="47" y="508"/>
                  </a:lnTo>
                  <a:lnTo>
                    <a:pt x="76" y="439"/>
                  </a:lnTo>
                  <a:lnTo>
                    <a:pt x="112" y="372"/>
                  </a:lnTo>
                  <a:lnTo>
                    <a:pt x="154" y="311"/>
                  </a:lnTo>
                  <a:lnTo>
                    <a:pt x="201" y="253"/>
                  </a:lnTo>
                  <a:lnTo>
                    <a:pt x="253" y="201"/>
                  </a:lnTo>
                  <a:lnTo>
                    <a:pt x="311" y="154"/>
                  </a:lnTo>
                  <a:lnTo>
                    <a:pt x="373" y="112"/>
                  </a:lnTo>
                  <a:lnTo>
                    <a:pt x="439" y="76"/>
                  </a:lnTo>
                  <a:lnTo>
                    <a:pt x="508" y="47"/>
                  </a:lnTo>
                  <a:lnTo>
                    <a:pt x="582" y="24"/>
                  </a:lnTo>
                  <a:lnTo>
                    <a:pt x="656" y="8"/>
                  </a:lnTo>
                  <a:lnTo>
                    <a:pt x="736" y="1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45" name="Freeform 142"/>
            <p:cNvSpPr>
              <a:spLocks noEditPoints="1"/>
            </p:cNvSpPr>
            <p:nvPr/>
          </p:nvSpPr>
          <p:spPr>
            <a:xfrm>
              <a:off x="2212975" y="357188"/>
              <a:ext cx="4121150" cy="1390650"/>
            </a:xfrm>
            <a:custGeom>
              <a:avLst/>
              <a:gdLst>
                <a:gd name="T0" fmla="*/ 6280 w 7788"/>
                <a:gd name="T1" fmla="*/ 1866 h 2627"/>
                <a:gd name="T2" fmla="*/ 6280 w 7788"/>
                <a:gd name="T3" fmla="*/ 1933 h 2627"/>
                <a:gd name="T4" fmla="*/ 6217 w 7788"/>
                <a:gd name="T5" fmla="*/ 1959 h 2627"/>
                <a:gd name="T6" fmla="*/ 6168 w 7788"/>
                <a:gd name="T7" fmla="*/ 1900 h 2627"/>
                <a:gd name="T8" fmla="*/ 6217 w 7788"/>
                <a:gd name="T9" fmla="*/ 1841 h 2627"/>
                <a:gd name="T10" fmla="*/ 6805 w 7788"/>
                <a:gd name="T11" fmla="*/ 2446 h 2627"/>
                <a:gd name="T12" fmla="*/ 6830 w 7788"/>
                <a:gd name="T13" fmla="*/ 2508 h 2627"/>
                <a:gd name="T14" fmla="*/ 6770 w 7788"/>
                <a:gd name="T15" fmla="*/ 2555 h 2627"/>
                <a:gd name="T16" fmla="*/ 6708 w 7788"/>
                <a:gd name="T17" fmla="*/ 2508 h 2627"/>
                <a:gd name="T18" fmla="*/ 6735 w 7788"/>
                <a:gd name="T19" fmla="*/ 2446 h 2627"/>
                <a:gd name="T20" fmla="*/ 6898 w 7788"/>
                <a:gd name="T21" fmla="*/ 1638 h 2627"/>
                <a:gd name="T22" fmla="*/ 6947 w 7788"/>
                <a:gd name="T23" fmla="*/ 1697 h 2627"/>
                <a:gd name="T24" fmla="*/ 6898 w 7788"/>
                <a:gd name="T25" fmla="*/ 1756 h 2627"/>
                <a:gd name="T26" fmla="*/ 6833 w 7788"/>
                <a:gd name="T27" fmla="*/ 1730 h 2627"/>
                <a:gd name="T28" fmla="*/ 6833 w 7788"/>
                <a:gd name="T29" fmla="*/ 1663 h 2627"/>
                <a:gd name="T30" fmla="*/ 7002 w 7788"/>
                <a:gd name="T31" fmla="*/ 839 h 2627"/>
                <a:gd name="T32" fmla="*/ 7062 w 7788"/>
                <a:gd name="T33" fmla="*/ 886 h 2627"/>
                <a:gd name="T34" fmla="*/ 7036 w 7788"/>
                <a:gd name="T35" fmla="*/ 948 h 2627"/>
                <a:gd name="T36" fmla="*/ 6967 w 7788"/>
                <a:gd name="T37" fmla="*/ 948 h 2627"/>
                <a:gd name="T38" fmla="*/ 6940 w 7788"/>
                <a:gd name="T39" fmla="*/ 886 h 2627"/>
                <a:gd name="T40" fmla="*/ 7002 w 7788"/>
                <a:gd name="T41" fmla="*/ 839 h 2627"/>
                <a:gd name="T42" fmla="*/ 7776 w 7788"/>
                <a:gd name="T43" fmla="*/ 1605 h 2627"/>
                <a:gd name="T44" fmla="*/ 7776 w 7788"/>
                <a:gd name="T45" fmla="*/ 1673 h 2627"/>
                <a:gd name="T46" fmla="*/ 7713 w 7788"/>
                <a:gd name="T47" fmla="*/ 1699 h 2627"/>
                <a:gd name="T48" fmla="*/ 7664 w 7788"/>
                <a:gd name="T49" fmla="*/ 1640 h 2627"/>
                <a:gd name="T50" fmla="*/ 7713 w 7788"/>
                <a:gd name="T51" fmla="*/ 1580 h 2627"/>
                <a:gd name="T52" fmla="*/ 7471 w 7788"/>
                <a:gd name="T53" fmla="*/ 2370 h 2627"/>
                <a:gd name="T54" fmla="*/ 7497 w 7788"/>
                <a:gd name="T55" fmla="*/ 2431 h 2627"/>
                <a:gd name="T56" fmla="*/ 7437 w 7788"/>
                <a:gd name="T57" fmla="*/ 2479 h 2627"/>
                <a:gd name="T58" fmla="*/ 7375 w 7788"/>
                <a:gd name="T59" fmla="*/ 2431 h 2627"/>
                <a:gd name="T60" fmla="*/ 7401 w 7788"/>
                <a:gd name="T61" fmla="*/ 2370 h 2627"/>
                <a:gd name="T62" fmla="*/ 4260 w 7788"/>
                <a:gd name="T63" fmla="*/ 1 h 2627"/>
                <a:gd name="T64" fmla="*/ 4309 w 7788"/>
                <a:gd name="T65" fmla="*/ 60 h 2627"/>
                <a:gd name="T66" fmla="*/ 4260 w 7788"/>
                <a:gd name="T67" fmla="*/ 119 h 2627"/>
                <a:gd name="T68" fmla="*/ 4197 w 7788"/>
                <a:gd name="T69" fmla="*/ 93 h 2627"/>
                <a:gd name="T70" fmla="*/ 4197 w 7788"/>
                <a:gd name="T71" fmla="*/ 25 h 2627"/>
                <a:gd name="T72" fmla="*/ 62 w 7788"/>
                <a:gd name="T73" fmla="*/ 1987 h 2627"/>
                <a:gd name="T74" fmla="*/ 122 w 7788"/>
                <a:gd name="T75" fmla="*/ 2034 h 2627"/>
                <a:gd name="T76" fmla="*/ 96 w 7788"/>
                <a:gd name="T77" fmla="*/ 2096 h 2627"/>
                <a:gd name="T78" fmla="*/ 27 w 7788"/>
                <a:gd name="T79" fmla="*/ 2096 h 2627"/>
                <a:gd name="T80" fmla="*/ 1 w 7788"/>
                <a:gd name="T81" fmla="*/ 2034 h 2627"/>
                <a:gd name="T82" fmla="*/ 62 w 7788"/>
                <a:gd name="T83" fmla="*/ 1987 h 2627"/>
                <a:gd name="T84" fmla="*/ 1297 w 7788"/>
                <a:gd name="T85" fmla="*/ 1559 h 2627"/>
                <a:gd name="T86" fmla="*/ 1297 w 7788"/>
                <a:gd name="T87" fmla="*/ 1625 h 2627"/>
                <a:gd name="T88" fmla="*/ 1234 w 7788"/>
                <a:gd name="T89" fmla="*/ 1651 h 2627"/>
                <a:gd name="T90" fmla="*/ 1183 w 7788"/>
                <a:gd name="T91" fmla="*/ 1592 h 2627"/>
                <a:gd name="T92" fmla="*/ 1234 w 7788"/>
                <a:gd name="T93" fmla="*/ 1533 h 2627"/>
                <a:gd name="T94" fmla="*/ 864 w 7788"/>
                <a:gd name="T95" fmla="*/ 2518 h 2627"/>
                <a:gd name="T96" fmla="*/ 890 w 7788"/>
                <a:gd name="T97" fmla="*/ 2580 h 2627"/>
                <a:gd name="T98" fmla="*/ 829 w 7788"/>
                <a:gd name="T99" fmla="*/ 2627 h 2627"/>
                <a:gd name="T100" fmla="*/ 769 w 7788"/>
                <a:gd name="T101" fmla="*/ 2580 h 2627"/>
                <a:gd name="T102" fmla="*/ 795 w 7788"/>
                <a:gd name="T103" fmla="*/ 2518 h 2627"/>
                <a:gd name="T104" fmla="*/ 2131 w 7788"/>
                <a:gd name="T105" fmla="*/ 669 h 2627"/>
                <a:gd name="T106" fmla="*/ 2180 w 7788"/>
                <a:gd name="T107" fmla="*/ 728 h 2627"/>
                <a:gd name="T108" fmla="*/ 2131 w 7788"/>
                <a:gd name="T109" fmla="*/ 787 h 2627"/>
                <a:gd name="T110" fmla="*/ 2067 w 7788"/>
                <a:gd name="T111" fmla="*/ 761 h 2627"/>
                <a:gd name="T112" fmla="*/ 2067 w 7788"/>
                <a:gd name="T113" fmla="*/ 694 h 2627"/>
                <a:gd name="T114" fmla="*/ 5943 w 7788"/>
                <a:gd name="T115" fmla="*/ 1029 h 2627"/>
                <a:gd name="T116" fmla="*/ 6004 w 7788"/>
                <a:gd name="T117" fmla="*/ 1077 h 2627"/>
                <a:gd name="T118" fmla="*/ 5978 w 7788"/>
                <a:gd name="T119" fmla="*/ 1138 h 2627"/>
                <a:gd name="T120" fmla="*/ 5909 w 7788"/>
                <a:gd name="T121" fmla="*/ 1138 h 2627"/>
                <a:gd name="T122" fmla="*/ 5883 w 7788"/>
                <a:gd name="T123" fmla="*/ 1077 h 2627"/>
                <a:gd name="T124" fmla="*/ 5943 w 7788"/>
                <a:gd name="T125" fmla="*/ 1029 h 2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788" h="2627">
                  <a:moveTo>
                    <a:pt x="6230" y="1840"/>
                  </a:moveTo>
                  <a:lnTo>
                    <a:pt x="6243" y="1841"/>
                  </a:lnTo>
                  <a:lnTo>
                    <a:pt x="6265" y="1850"/>
                  </a:lnTo>
                  <a:lnTo>
                    <a:pt x="6280" y="1866"/>
                  </a:lnTo>
                  <a:lnTo>
                    <a:pt x="6291" y="1887"/>
                  </a:lnTo>
                  <a:lnTo>
                    <a:pt x="6292" y="1900"/>
                  </a:lnTo>
                  <a:lnTo>
                    <a:pt x="6291" y="1912"/>
                  </a:lnTo>
                  <a:lnTo>
                    <a:pt x="6280" y="1933"/>
                  </a:lnTo>
                  <a:lnTo>
                    <a:pt x="6265" y="1949"/>
                  </a:lnTo>
                  <a:lnTo>
                    <a:pt x="6243" y="1959"/>
                  </a:lnTo>
                  <a:lnTo>
                    <a:pt x="6230" y="1959"/>
                  </a:lnTo>
                  <a:lnTo>
                    <a:pt x="6217" y="1959"/>
                  </a:lnTo>
                  <a:lnTo>
                    <a:pt x="6195" y="1949"/>
                  </a:lnTo>
                  <a:lnTo>
                    <a:pt x="6178" y="1933"/>
                  </a:lnTo>
                  <a:lnTo>
                    <a:pt x="6170" y="1912"/>
                  </a:lnTo>
                  <a:lnTo>
                    <a:pt x="6168" y="1900"/>
                  </a:lnTo>
                  <a:lnTo>
                    <a:pt x="6170" y="1887"/>
                  </a:lnTo>
                  <a:lnTo>
                    <a:pt x="6178" y="1866"/>
                  </a:lnTo>
                  <a:lnTo>
                    <a:pt x="6195" y="1850"/>
                  </a:lnTo>
                  <a:lnTo>
                    <a:pt x="6217" y="1841"/>
                  </a:lnTo>
                  <a:lnTo>
                    <a:pt x="6230" y="1840"/>
                  </a:lnTo>
                  <a:close/>
                  <a:moveTo>
                    <a:pt x="6770" y="2436"/>
                  </a:moveTo>
                  <a:lnTo>
                    <a:pt x="6781" y="2437"/>
                  </a:lnTo>
                  <a:lnTo>
                    <a:pt x="6805" y="2446"/>
                  </a:lnTo>
                  <a:lnTo>
                    <a:pt x="6820" y="2462"/>
                  </a:lnTo>
                  <a:lnTo>
                    <a:pt x="6830" y="2483"/>
                  </a:lnTo>
                  <a:lnTo>
                    <a:pt x="6830" y="2496"/>
                  </a:lnTo>
                  <a:lnTo>
                    <a:pt x="6830" y="2508"/>
                  </a:lnTo>
                  <a:lnTo>
                    <a:pt x="6820" y="2529"/>
                  </a:lnTo>
                  <a:lnTo>
                    <a:pt x="6805" y="2545"/>
                  </a:lnTo>
                  <a:lnTo>
                    <a:pt x="6781" y="2555"/>
                  </a:lnTo>
                  <a:lnTo>
                    <a:pt x="6770" y="2555"/>
                  </a:lnTo>
                  <a:lnTo>
                    <a:pt x="6757" y="2555"/>
                  </a:lnTo>
                  <a:lnTo>
                    <a:pt x="6735" y="2545"/>
                  </a:lnTo>
                  <a:lnTo>
                    <a:pt x="6718" y="2529"/>
                  </a:lnTo>
                  <a:lnTo>
                    <a:pt x="6708" y="2508"/>
                  </a:lnTo>
                  <a:lnTo>
                    <a:pt x="6708" y="2496"/>
                  </a:lnTo>
                  <a:lnTo>
                    <a:pt x="6708" y="2483"/>
                  </a:lnTo>
                  <a:lnTo>
                    <a:pt x="6718" y="2462"/>
                  </a:lnTo>
                  <a:lnTo>
                    <a:pt x="6735" y="2446"/>
                  </a:lnTo>
                  <a:lnTo>
                    <a:pt x="6757" y="2437"/>
                  </a:lnTo>
                  <a:lnTo>
                    <a:pt x="6770" y="2436"/>
                  </a:lnTo>
                  <a:close/>
                  <a:moveTo>
                    <a:pt x="6885" y="1637"/>
                  </a:moveTo>
                  <a:lnTo>
                    <a:pt x="6898" y="1638"/>
                  </a:lnTo>
                  <a:lnTo>
                    <a:pt x="6920" y="1647"/>
                  </a:lnTo>
                  <a:lnTo>
                    <a:pt x="6937" y="1663"/>
                  </a:lnTo>
                  <a:lnTo>
                    <a:pt x="6946" y="1684"/>
                  </a:lnTo>
                  <a:lnTo>
                    <a:pt x="6947" y="1697"/>
                  </a:lnTo>
                  <a:lnTo>
                    <a:pt x="6946" y="1709"/>
                  </a:lnTo>
                  <a:lnTo>
                    <a:pt x="6937" y="1730"/>
                  </a:lnTo>
                  <a:lnTo>
                    <a:pt x="6920" y="1746"/>
                  </a:lnTo>
                  <a:lnTo>
                    <a:pt x="6898" y="1756"/>
                  </a:lnTo>
                  <a:lnTo>
                    <a:pt x="6885" y="1756"/>
                  </a:lnTo>
                  <a:lnTo>
                    <a:pt x="6872" y="1756"/>
                  </a:lnTo>
                  <a:lnTo>
                    <a:pt x="6851" y="1746"/>
                  </a:lnTo>
                  <a:lnTo>
                    <a:pt x="6833" y="1730"/>
                  </a:lnTo>
                  <a:lnTo>
                    <a:pt x="6825" y="1709"/>
                  </a:lnTo>
                  <a:lnTo>
                    <a:pt x="6823" y="1697"/>
                  </a:lnTo>
                  <a:lnTo>
                    <a:pt x="6825" y="1684"/>
                  </a:lnTo>
                  <a:lnTo>
                    <a:pt x="6833" y="1663"/>
                  </a:lnTo>
                  <a:lnTo>
                    <a:pt x="6851" y="1647"/>
                  </a:lnTo>
                  <a:lnTo>
                    <a:pt x="6872" y="1638"/>
                  </a:lnTo>
                  <a:lnTo>
                    <a:pt x="6885" y="1637"/>
                  </a:lnTo>
                  <a:close/>
                  <a:moveTo>
                    <a:pt x="7002" y="839"/>
                  </a:moveTo>
                  <a:lnTo>
                    <a:pt x="7013" y="839"/>
                  </a:lnTo>
                  <a:lnTo>
                    <a:pt x="7036" y="848"/>
                  </a:lnTo>
                  <a:lnTo>
                    <a:pt x="7052" y="865"/>
                  </a:lnTo>
                  <a:lnTo>
                    <a:pt x="7062" y="886"/>
                  </a:lnTo>
                  <a:lnTo>
                    <a:pt x="7062" y="898"/>
                  </a:lnTo>
                  <a:lnTo>
                    <a:pt x="7062" y="911"/>
                  </a:lnTo>
                  <a:lnTo>
                    <a:pt x="7052" y="931"/>
                  </a:lnTo>
                  <a:lnTo>
                    <a:pt x="7036" y="948"/>
                  </a:lnTo>
                  <a:lnTo>
                    <a:pt x="7013" y="957"/>
                  </a:lnTo>
                  <a:lnTo>
                    <a:pt x="7002" y="958"/>
                  </a:lnTo>
                  <a:lnTo>
                    <a:pt x="6989" y="957"/>
                  </a:lnTo>
                  <a:lnTo>
                    <a:pt x="6967" y="948"/>
                  </a:lnTo>
                  <a:lnTo>
                    <a:pt x="6950" y="931"/>
                  </a:lnTo>
                  <a:lnTo>
                    <a:pt x="6940" y="911"/>
                  </a:lnTo>
                  <a:lnTo>
                    <a:pt x="6940" y="898"/>
                  </a:lnTo>
                  <a:lnTo>
                    <a:pt x="6940" y="886"/>
                  </a:lnTo>
                  <a:lnTo>
                    <a:pt x="6950" y="865"/>
                  </a:lnTo>
                  <a:lnTo>
                    <a:pt x="6967" y="848"/>
                  </a:lnTo>
                  <a:lnTo>
                    <a:pt x="6989" y="839"/>
                  </a:lnTo>
                  <a:lnTo>
                    <a:pt x="7002" y="839"/>
                  </a:lnTo>
                  <a:close/>
                  <a:moveTo>
                    <a:pt x="7726" y="1579"/>
                  </a:moveTo>
                  <a:lnTo>
                    <a:pt x="7739" y="1580"/>
                  </a:lnTo>
                  <a:lnTo>
                    <a:pt x="7761" y="1589"/>
                  </a:lnTo>
                  <a:lnTo>
                    <a:pt x="7776" y="1605"/>
                  </a:lnTo>
                  <a:lnTo>
                    <a:pt x="7787" y="1627"/>
                  </a:lnTo>
                  <a:lnTo>
                    <a:pt x="7788" y="1640"/>
                  </a:lnTo>
                  <a:lnTo>
                    <a:pt x="7787" y="1651"/>
                  </a:lnTo>
                  <a:lnTo>
                    <a:pt x="7776" y="1673"/>
                  </a:lnTo>
                  <a:lnTo>
                    <a:pt x="7761" y="1688"/>
                  </a:lnTo>
                  <a:lnTo>
                    <a:pt x="7739" y="1699"/>
                  </a:lnTo>
                  <a:lnTo>
                    <a:pt x="7726" y="1699"/>
                  </a:lnTo>
                  <a:lnTo>
                    <a:pt x="7713" y="1699"/>
                  </a:lnTo>
                  <a:lnTo>
                    <a:pt x="7691" y="1688"/>
                  </a:lnTo>
                  <a:lnTo>
                    <a:pt x="7674" y="1673"/>
                  </a:lnTo>
                  <a:lnTo>
                    <a:pt x="7666" y="1651"/>
                  </a:lnTo>
                  <a:lnTo>
                    <a:pt x="7664" y="1640"/>
                  </a:lnTo>
                  <a:lnTo>
                    <a:pt x="7666" y="1627"/>
                  </a:lnTo>
                  <a:lnTo>
                    <a:pt x="7674" y="1605"/>
                  </a:lnTo>
                  <a:lnTo>
                    <a:pt x="7691" y="1589"/>
                  </a:lnTo>
                  <a:lnTo>
                    <a:pt x="7713" y="1580"/>
                  </a:lnTo>
                  <a:lnTo>
                    <a:pt x="7726" y="1579"/>
                  </a:lnTo>
                  <a:close/>
                  <a:moveTo>
                    <a:pt x="7437" y="2359"/>
                  </a:moveTo>
                  <a:lnTo>
                    <a:pt x="7448" y="2361"/>
                  </a:lnTo>
                  <a:lnTo>
                    <a:pt x="7471" y="2370"/>
                  </a:lnTo>
                  <a:lnTo>
                    <a:pt x="7487" y="2385"/>
                  </a:lnTo>
                  <a:lnTo>
                    <a:pt x="7497" y="2407"/>
                  </a:lnTo>
                  <a:lnTo>
                    <a:pt x="7497" y="2420"/>
                  </a:lnTo>
                  <a:lnTo>
                    <a:pt x="7497" y="2431"/>
                  </a:lnTo>
                  <a:lnTo>
                    <a:pt x="7487" y="2453"/>
                  </a:lnTo>
                  <a:lnTo>
                    <a:pt x="7471" y="2469"/>
                  </a:lnTo>
                  <a:lnTo>
                    <a:pt x="7448" y="2479"/>
                  </a:lnTo>
                  <a:lnTo>
                    <a:pt x="7437" y="2479"/>
                  </a:lnTo>
                  <a:lnTo>
                    <a:pt x="7424" y="2479"/>
                  </a:lnTo>
                  <a:lnTo>
                    <a:pt x="7401" y="2469"/>
                  </a:lnTo>
                  <a:lnTo>
                    <a:pt x="7385" y="2453"/>
                  </a:lnTo>
                  <a:lnTo>
                    <a:pt x="7375" y="2431"/>
                  </a:lnTo>
                  <a:lnTo>
                    <a:pt x="7375" y="2420"/>
                  </a:lnTo>
                  <a:lnTo>
                    <a:pt x="7375" y="2407"/>
                  </a:lnTo>
                  <a:lnTo>
                    <a:pt x="7385" y="2385"/>
                  </a:lnTo>
                  <a:lnTo>
                    <a:pt x="7401" y="2370"/>
                  </a:lnTo>
                  <a:lnTo>
                    <a:pt x="7424" y="2361"/>
                  </a:lnTo>
                  <a:lnTo>
                    <a:pt x="7437" y="2359"/>
                  </a:lnTo>
                  <a:close/>
                  <a:moveTo>
                    <a:pt x="4249" y="0"/>
                  </a:moveTo>
                  <a:lnTo>
                    <a:pt x="4260" y="1"/>
                  </a:lnTo>
                  <a:lnTo>
                    <a:pt x="4283" y="10"/>
                  </a:lnTo>
                  <a:lnTo>
                    <a:pt x="4299" y="25"/>
                  </a:lnTo>
                  <a:lnTo>
                    <a:pt x="4309" y="47"/>
                  </a:lnTo>
                  <a:lnTo>
                    <a:pt x="4309" y="60"/>
                  </a:lnTo>
                  <a:lnTo>
                    <a:pt x="4309" y="72"/>
                  </a:lnTo>
                  <a:lnTo>
                    <a:pt x="4299" y="93"/>
                  </a:lnTo>
                  <a:lnTo>
                    <a:pt x="4283" y="109"/>
                  </a:lnTo>
                  <a:lnTo>
                    <a:pt x="4260" y="119"/>
                  </a:lnTo>
                  <a:lnTo>
                    <a:pt x="4249" y="119"/>
                  </a:lnTo>
                  <a:lnTo>
                    <a:pt x="4236" y="119"/>
                  </a:lnTo>
                  <a:lnTo>
                    <a:pt x="4214" y="109"/>
                  </a:lnTo>
                  <a:lnTo>
                    <a:pt x="4197" y="93"/>
                  </a:lnTo>
                  <a:lnTo>
                    <a:pt x="4188" y="72"/>
                  </a:lnTo>
                  <a:lnTo>
                    <a:pt x="4187" y="60"/>
                  </a:lnTo>
                  <a:lnTo>
                    <a:pt x="4188" y="47"/>
                  </a:lnTo>
                  <a:lnTo>
                    <a:pt x="4197" y="25"/>
                  </a:lnTo>
                  <a:lnTo>
                    <a:pt x="4214" y="10"/>
                  </a:lnTo>
                  <a:lnTo>
                    <a:pt x="4236" y="1"/>
                  </a:lnTo>
                  <a:lnTo>
                    <a:pt x="4249" y="0"/>
                  </a:lnTo>
                  <a:close/>
                  <a:moveTo>
                    <a:pt x="62" y="1987"/>
                  </a:moveTo>
                  <a:lnTo>
                    <a:pt x="75" y="1988"/>
                  </a:lnTo>
                  <a:lnTo>
                    <a:pt x="96" y="1997"/>
                  </a:lnTo>
                  <a:lnTo>
                    <a:pt x="113" y="2012"/>
                  </a:lnTo>
                  <a:lnTo>
                    <a:pt x="122" y="2034"/>
                  </a:lnTo>
                  <a:lnTo>
                    <a:pt x="124" y="2047"/>
                  </a:lnTo>
                  <a:lnTo>
                    <a:pt x="122" y="2059"/>
                  </a:lnTo>
                  <a:lnTo>
                    <a:pt x="113" y="2080"/>
                  </a:lnTo>
                  <a:lnTo>
                    <a:pt x="96" y="2096"/>
                  </a:lnTo>
                  <a:lnTo>
                    <a:pt x="75" y="2106"/>
                  </a:lnTo>
                  <a:lnTo>
                    <a:pt x="62" y="2106"/>
                  </a:lnTo>
                  <a:lnTo>
                    <a:pt x="49" y="2106"/>
                  </a:lnTo>
                  <a:lnTo>
                    <a:pt x="27" y="2096"/>
                  </a:lnTo>
                  <a:lnTo>
                    <a:pt x="10" y="2080"/>
                  </a:lnTo>
                  <a:lnTo>
                    <a:pt x="1" y="2059"/>
                  </a:lnTo>
                  <a:lnTo>
                    <a:pt x="0" y="2047"/>
                  </a:lnTo>
                  <a:lnTo>
                    <a:pt x="1" y="2034"/>
                  </a:lnTo>
                  <a:lnTo>
                    <a:pt x="10" y="2012"/>
                  </a:lnTo>
                  <a:lnTo>
                    <a:pt x="27" y="1997"/>
                  </a:lnTo>
                  <a:lnTo>
                    <a:pt x="49" y="1988"/>
                  </a:lnTo>
                  <a:lnTo>
                    <a:pt x="62" y="1987"/>
                  </a:lnTo>
                  <a:close/>
                  <a:moveTo>
                    <a:pt x="1245" y="1532"/>
                  </a:moveTo>
                  <a:lnTo>
                    <a:pt x="1258" y="1533"/>
                  </a:lnTo>
                  <a:lnTo>
                    <a:pt x="1280" y="1542"/>
                  </a:lnTo>
                  <a:lnTo>
                    <a:pt x="1297" y="1559"/>
                  </a:lnTo>
                  <a:lnTo>
                    <a:pt x="1306" y="1579"/>
                  </a:lnTo>
                  <a:lnTo>
                    <a:pt x="1307" y="1592"/>
                  </a:lnTo>
                  <a:lnTo>
                    <a:pt x="1306" y="1604"/>
                  </a:lnTo>
                  <a:lnTo>
                    <a:pt x="1297" y="1625"/>
                  </a:lnTo>
                  <a:lnTo>
                    <a:pt x="1280" y="1642"/>
                  </a:lnTo>
                  <a:lnTo>
                    <a:pt x="1258" y="1651"/>
                  </a:lnTo>
                  <a:lnTo>
                    <a:pt x="1245" y="1651"/>
                  </a:lnTo>
                  <a:lnTo>
                    <a:pt x="1234" y="1651"/>
                  </a:lnTo>
                  <a:lnTo>
                    <a:pt x="1211" y="1642"/>
                  </a:lnTo>
                  <a:lnTo>
                    <a:pt x="1195" y="1625"/>
                  </a:lnTo>
                  <a:lnTo>
                    <a:pt x="1185" y="1604"/>
                  </a:lnTo>
                  <a:lnTo>
                    <a:pt x="1183" y="1592"/>
                  </a:lnTo>
                  <a:lnTo>
                    <a:pt x="1185" y="1579"/>
                  </a:lnTo>
                  <a:lnTo>
                    <a:pt x="1195" y="1559"/>
                  </a:lnTo>
                  <a:lnTo>
                    <a:pt x="1211" y="1542"/>
                  </a:lnTo>
                  <a:lnTo>
                    <a:pt x="1234" y="1533"/>
                  </a:lnTo>
                  <a:lnTo>
                    <a:pt x="1245" y="1532"/>
                  </a:lnTo>
                  <a:close/>
                  <a:moveTo>
                    <a:pt x="829" y="2508"/>
                  </a:moveTo>
                  <a:lnTo>
                    <a:pt x="842" y="2509"/>
                  </a:lnTo>
                  <a:lnTo>
                    <a:pt x="864" y="2518"/>
                  </a:lnTo>
                  <a:lnTo>
                    <a:pt x="881" y="2535"/>
                  </a:lnTo>
                  <a:lnTo>
                    <a:pt x="890" y="2555"/>
                  </a:lnTo>
                  <a:lnTo>
                    <a:pt x="891" y="2568"/>
                  </a:lnTo>
                  <a:lnTo>
                    <a:pt x="890" y="2580"/>
                  </a:lnTo>
                  <a:lnTo>
                    <a:pt x="881" y="2601"/>
                  </a:lnTo>
                  <a:lnTo>
                    <a:pt x="864" y="2619"/>
                  </a:lnTo>
                  <a:lnTo>
                    <a:pt x="842" y="2627"/>
                  </a:lnTo>
                  <a:lnTo>
                    <a:pt x="829" y="2627"/>
                  </a:lnTo>
                  <a:lnTo>
                    <a:pt x="816" y="2627"/>
                  </a:lnTo>
                  <a:lnTo>
                    <a:pt x="795" y="2619"/>
                  </a:lnTo>
                  <a:lnTo>
                    <a:pt x="777" y="2601"/>
                  </a:lnTo>
                  <a:lnTo>
                    <a:pt x="769" y="2580"/>
                  </a:lnTo>
                  <a:lnTo>
                    <a:pt x="767" y="2568"/>
                  </a:lnTo>
                  <a:lnTo>
                    <a:pt x="769" y="2555"/>
                  </a:lnTo>
                  <a:lnTo>
                    <a:pt x="777" y="2535"/>
                  </a:lnTo>
                  <a:lnTo>
                    <a:pt x="795" y="2518"/>
                  </a:lnTo>
                  <a:lnTo>
                    <a:pt x="816" y="2509"/>
                  </a:lnTo>
                  <a:lnTo>
                    <a:pt x="829" y="2508"/>
                  </a:lnTo>
                  <a:close/>
                  <a:moveTo>
                    <a:pt x="2118" y="668"/>
                  </a:moveTo>
                  <a:lnTo>
                    <a:pt x="2131" y="669"/>
                  </a:lnTo>
                  <a:lnTo>
                    <a:pt x="2154" y="678"/>
                  </a:lnTo>
                  <a:lnTo>
                    <a:pt x="2170" y="694"/>
                  </a:lnTo>
                  <a:lnTo>
                    <a:pt x="2180" y="715"/>
                  </a:lnTo>
                  <a:lnTo>
                    <a:pt x="2180" y="728"/>
                  </a:lnTo>
                  <a:lnTo>
                    <a:pt x="2180" y="740"/>
                  </a:lnTo>
                  <a:lnTo>
                    <a:pt x="2170" y="761"/>
                  </a:lnTo>
                  <a:lnTo>
                    <a:pt x="2154" y="778"/>
                  </a:lnTo>
                  <a:lnTo>
                    <a:pt x="2131" y="787"/>
                  </a:lnTo>
                  <a:lnTo>
                    <a:pt x="2118" y="787"/>
                  </a:lnTo>
                  <a:lnTo>
                    <a:pt x="2106" y="787"/>
                  </a:lnTo>
                  <a:lnTo>
                    <a:pt x="2083" y="778"/>
                  </a:lnTo>
                  <a:lnTo>
                    <a:pt x="2067" y="761"/>
                  </a:lnTo>
                  <a:lnTo>
                    <a:pt x="2057" y="740"/>
                  </a:lnTo>
                  <a:lnTo>
                    <a:pt x="2057" y="728"/>
                  </a:lnTo>
                  <a:lnTo>
                    <a:pt x="2057" y="715"/>
                  </a:lnTo>
                  <a:lnTo>
                    <a:pt x="2067" y="694"/>
                  </a:lnTo>
                  <a:lnTo>
                    <a:pt x="2083" y="678"/>
                  </a:lnTo>
                  <a:lnTo>
                    <a:pt x="2106" y="669"/>
                  </a:lnTo>
                  <a:lnTo>
                    <a:pt x="2118" y="668"/>
                  </a:lnTo>
                  <a:close/>
                  <a:moveTo>
                    <a:pt x="5943" y="1029"/>
                  </a:moveTo>
                  <a:lnTo>
                    <a:pt x="5956" y="1029"/>
                  </a:lnTo>
                  <a:lnTo>
                    <a:pt x="5978" y="1039"/>
                  </a:lnTo>
                  <a:lnTo>
                    <a:pt x="5995" y="1055"/>
                  </a:lnTo>
                  <a:lnTo>
                    <a:pt x="6004" y="1077"/>
                  </a:lnTo>
                  <a:lnTo>
                    <a:pt x="6005" y="1088"/>
                  </a:lnTo>
                  <a:lnTo>
                    <a:pt x="6004" y="1101"/>
                  </a:lnTo>
                  <a:lnTo>
                    <a:pt x="5995" y="1123"/>
                  </a:lnTo>
                  <a:lnTo>
                    <a:pt x="5978" y="1138"/>
                  </a:lnTo>
                  <a:lnTo>
                    <a:pt x="5956" y="1147"/>
                  </a:lnTo>
                  <a:lnTo>
                    <a:pt x="5943" y="1149"/>
                  </a:lnTo>
                  <a:lnTo>
                    <a:pt x="5931" y="1147"/>
                  </a:lnTo>
                  <a:lnTo>
                    <a:pt x="5909" y="1138"/>
                  </a:lnTo>
                  <a:lnTo>
                    <a:pt x="5892" y="1123"/>
                  </a:lnTo>
                  <a:lnTo>
                    <a:pt x="5883" y="1101"/>
                  </a:lnTo>
                  <a:lnTo>
                    <a:pt x="5882" y="1088"/>
                  </a:lnTo>
                  <a:lnTo>
                    <a:pt x="5883" y="1077"/>
                  </a:lnTo>
                  <a:lnTo>
                    <a:pt x="5892" y="1055"/>
                  </a:lnTo>
                  <a:lnTo>
                    <a:pt x="5909" y="1039"/>
                  </a:lnTo>
                  <a:lnTo>
                    <a:pt x="5931" y="1029"/>
                  </a:lnTo>
                  <a:lnTo>
                    <a:pt x="5943" y="10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Rectangle 14"/>
            <p:cNvSpPr>
              <a:spLocks noChangeArrowheads="1"/>
            </p:cNvSpPr>
            <p:nvPr/>
          </p:nvSpPr>
          <p:spPr>
            <a:xfrm>
              <a:off x="9363868" y="1835149"/>
              <a:ext cx="461963" cy="1979612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Rectangle 15"/>
            <p:cNvSpPr>
              <a:spLocks noChangeArrowheads="1"/>
            </p:cNvSpPr>
            <p:nvPr/>
          </p:nvSpPr>
          <p:spPr>
            <a:xfrm>
              <a:off x="9455943" y="1665287"/>
              <a:ext cx="277813" cy="301625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16"/>
            <p:cNvSpPr/>
            <p:nvPr/>
          </p:nvSpPr>
          <p:spPr>
            <a:xfrm>
              <a:off x="9573418" y="1273174"/>
              <a:ext cx="26988" cy="598487"/>
            </a:xfrm>
            <a:custGeom>
              <a:avLst/>
              <a:gdLst>
                <a:gd name="T0" fmla="*/ 52 w 52"/>
                <a:gd name="T1" fmla="*/ 1129 h 1129"/>
                <a:gd name="T2" fmla="*/ 26 w 52"/>
                <a:gd name="T3" fmla="*/ 1117 h 1129"/>
                <a:gd name="T4" fmla="*/ 0 w 52"/>
                <a:gd name="T5" fmla="*/ 1127 h 1129"/>
                <a:gd name="T6" fmla="*/ 18 w 52"/>
                <a:gd name="T7" fmla="*/ 364 h 1129"/>
                <a:gd name="T8" fmla="*/ 26 w 52"/>
                <a:gd name="T9" fmla="*/ 0 h 1129"/>
                <a:gd name="T10" fmla="*/ 39 w 52"/>
                <a:gd name="T11" fmla="*/ 14 h 1129"/>
                <a:gd name="T12" fmla="*/ 44 w 52"/>
                <a:gd name="T13" fmla="*/ 364 h 1129"/>
                <a:gd name="T14" fmla="*/ 52 w 52"/>
                <a:gd name="T15" fmla="*/ 1129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1129">
                  <a:moveTo>
                    <a:pt x="52" y="1129"/>
                  </a:moveTo>
                  <a:lnTo>
                    <a:pt x="26" y="1117"/>
                  </a:lnTo>
                  <a:lnTo>
                    <a:pt x="0" y="1127"/>
                  </a:lnTo>
                  <a:lnTo>
                    <a:pt x="18" y="364"/>
                  </a:lnTo>
                  <a:lnTo>
                    <a:pt x="26" y="0"/>
                  </a:lnTo>
                  <a:lnTo>
                    <a:pt x="39" y="14"/>
                  </a:lnTo>
                  <a:lnTo>
                    <a:pt x="44" y="364"/>
                  </a:lnTo>
                  <a:lnTo>
                    <a:pt x="52" y="1129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3" name="Rectangle 48"/>
            <p:cNvSpPr>
              <a:spLocks noChangeArrowheads="1"/>
            </p:cNvSpPr>
            <p:nvPr/>
          </p:nvSpPr>
          <p:spPr>
            <a:xfrm>
              <a:off x="9419430" y="2862262"/>
              <a:ext cx="503238" cy="952500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4" name="Rectangle 49"/>
            <p:cNvSpPr>
              <a:spLocks noChangeArrowheads="1"/>
            </p:cNvSpPr>
            <p:nvPr/>
          </p:nvSpPr>
          <p:spPr>
            <a:xfrm>
              <a:off x="9462293" y="2771774"/>
              <a:ext cx="106363" cy="1889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5" name="Freeform 50"/>
            <p:cNvSpPr/>
            <p:nvPr/>
          </p:nvSpPr>
          <p:spPr>
            <a:xfrm>
              <a:off x="9511505" y="2359024"/>
              <a:ext cx="15875" cy="431800"/>
            </a:xfrm>
            <a:custGeom>
              <a:avLst/>
              <a:gdLst>
                <a:gd name="T0" fmla="*/ 30 w 30"/>
                <a:gd name="T1" fmla="*/ 815 h 815"/>
                <a:gd name="T2" fmla="*/ 15 w 30"/>
                <a:gd name="T3" fmla="*/ 809 h 815"/>
                <a:gd name="T4" fmla="*/ 0 w 30"/>
                <a:gd name="T5" fmla="*/ 815 h 815"/>
                <a:gd name="T6" fmla="*/ 10 w 30"/>
                <a:gd name="T7" fmla="*/ 410 h 815"/>
                <a:gd name="T8" fmla="*/ 20 w 30"/>
                <a:gd name="T9" fmla="*/ 0 h 815"/>
                <a:gd name="T10" fmla="*/ 25 w 30"/>
                <a:gd name="T11" fmla="*/ 410 h 815"/>
                <a:gd name="T12" fmla="*/ 30 w 30"/>
                <a:gd name="T13" fmla="*/ 815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815">
                  <a:moveTo>
                    <a:pt x="30" y="815"/>
                  </a:moveTo>
                  <a:lnTo>
                    <a:pt x="15" y="809"/>
                  </a:lnTo>
                  <a:lnTo>
                    <a:pt x="0" y="815"/>
                  </a:lnTo>
                  <a:lnTo>
                    <a:pt x="10" y="410"/>
                  </a:lnTo>
                  <a:lnTo>
                    <a:pt x="20" y="0"/>
                  </a:lnTo>
                  <a:lnTo>
                    <a:pt x="25" y="410"/>
                  </a:lnTo>
                  <a:lnTo>
                    <a:pt x="30" y="815"/>
                  </a:lnTo>
                  <a:close/>
                </a:path>
              </a:pathLst>
            </a:cu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6" name="Rectangle 58"/>
            <p:cNvSpPr>
              <a:spLocks noChangeArrowheads="1"/>
            </p:cNvSpPr>
            <p:nvPr/>
          </p:nvSpPr>
          <p:spPr>
            <a:xfrm>
              <a:off x="9068593" y="3275012"/>
              <a:ext cx="555625" cy="542925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7" name="Rectangle 62"/>
            <p:cNvSpPr>
              <a:spLocks noChangeArrowheads="1"/>
            </p:cNvSpPr>
            <p:nvPr/>
          </p:nvSpPr>
          <p:spPr>
            <a:xfrm>
              <a:off x="9709943" y="3267074"/>
              <a:ext cx="282575" cy="544512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8" name="Rectangle 114"/>
            <p:cNvSpPr>
              <a:spLocks noChangeArrowheads="1"/>
            </p:cNvSpPr>
            <p:nvPr/>
          </p:nvSpPr>
          <p:spPr>
            <a:xfrm>
              <a:off x="9132093" y="3332162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9" name="Rectangle 115"/>
            <p:cNvSpPr>
              <a:spLocks noChangeArrowheads="1"/>
            </p:cNvSpPr>
            <p:nvPr/>
          </p:nvSpPr>
          <p:spPr>
            <a:xfrm>
              <a:off x="9132093" y="3375024"/>
              <a:ext cx="4175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0" name="Rectangle 116"/>
            <p:cNvSpPr>
              <a:spLocks noChangeArrowheads="1"/>
            </p:cNvSpPr>
            <p:nvPr/>
          </p:nvSpPr>
          <p:spPr>
            <a:xfrm>
              <a:off x="9132093" y="3416299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1" name="Rectangle 117"/>
            <p:cNvSpPr>
              <a:spLocks noChangeArrowheads="1"/>
            </p:cNvSpPr>
            <p:nvPr/>
          </p:nvSpPr>
          <p:spPr>
            <a:xfrm>
              <a:off x="9132093" y="3457574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2" name="Rectangle 118"/>
            <p:cNvSpPr>
              <a:spLocks noChangeArrowheads="1"/>
            </p:cNvSpPr>
            <p:nvPr/>
          </p:nvSpPr>
          <p:spPr>
            <a:xfrm>
              <a:off x="9132093" y="3500437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3" name="Rectangle 119"/>
            <p:cNvSpPr>
              <a:spLocks noChangeArrowheads="1"/>
            </p:cNvSpPr>
            <p:nvPr/>
          </p:nvSpPr>
          <p:spPr>
            <a:xfrm>
              <a:off x="9132093" y="3543299"/>
              <a:ext cx="4175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4" name="Rectangle 120"/>
            <p:cNvSpPr>
              <a:spLocks noChangeArrowheads="1"/>
            </p:cNvSpPr>
            <p:nvPr/>
          </p:nvSpPr>
          <p:spPr>
            <a:xfrm>
              <a:off x="9132093" y="3584574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5" name="Rectangle 121"/>
            <p:cNvSpPr>
              <a:spLocks noChangeArrowheads="1"/>
            </p:cNvSpPr>
            <p:nvPr/>
          </p:nvSpPr>
          <p:spPr>
            <a:xfrm>
              <a:off x="9132093" y="3627437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6" name="Rectangle 122"/>
            <p:cNvSpPr>
              <a:spLocks noChangeArrowheads="1"/>
            </p:cNvSpPr>
            <p:nvPr/>
          </p:nvSpPr>
          <p:spPr>
            <a:xfrm>
              <a:off x="9132093" y="3668712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7" name="Rectangle 123"/>
            <p:cNvSpPr>
              <a:spLocks noChangeArrowheads="1"/>
            </p:cNvSpPr>
            <p:nvPr/>
          </p:nvSpPr>
          <p:spPr>
            <a:xfrm>
              <a:off x="9132093" y="3711574"/>
              <a:ext cx="4175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8" name="Rectangle 124"/>
            <p:cNvSpPr>
              <a:spLocks noChangeArrowheads="1"/>
            </p:cNvSpPr>
            <p:nvPr/>
          </p:nvSpPr>
          <p:spPr>
            <a:xfrm>
              <a:off x="9733755" y="3332162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9" name="Rectangle 125"/>
            <p:cNvSpPr>
              <a:spLocks noChangeArrowheads="1"/>
            </p:cNvSpPr>
            <p:nvPr/>
          </p:nvSpPr>
          <p:spPr>
            <a:xfrm>
              <a:off x="9733755" y="3300412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0" name="Rectangle 126"/>
            <p:cNvSpPr>
              <a:spLocks noChangeArrowheads="1"/>
            </p:cNvSpPr>
            <p:nvPr/>
          </p:nvSpPr>
          <p:spPr>
            <a:xfrm>
              <a:off x="9733755" y="3363912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1" name="Rectangle 127"/>
            <p:cNvSpPr>
              <a:spLocks noChangeArrowheads="1"/>
            </p:cNvSpPr>
            <p:nvPr/>
          </p:nvSpPr>
          <p:spPr>
            <a:xfrm>
              <a:off x="9733755" y="3397249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2" name="Rectangle 128"/>
            <p:cNvSpPr>
              <a:spLocks noChangeArrowheads="1"/>
            </p:cNvSpPr>
            <p:nvPr/>
          </p:nvSpPr>
          <p:spPr>
            <a:xfrm>
              <a:off x="9733755" y="3430587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3" name="Rectangle 129"/>
            <p:cNvSpPr>
              <a:spLocks noChangeArrowheads="1"/>
            </p:cNvSpPr>
            <p:nvPr/>
          </p:nvSpPr>
          <p:spPr>
            <a:xfrm>
              <a:off x="9733755" y="3462337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4" name="Rectangle 130"/>
            <p:cNvSpPr>
              <a:spLocks noChangeArrowheads="1"/>
            </p:cNvSpPr>
            <p:nvPr/>
          </p:nvSpPr>
          <p:spPr>
            <a:xfrm>
              <a:off x="9733755" y="3494087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5" name="Rectangle 131"/>
            <p:cNvSpPr>
              <a:spLocks noChangeArrowheads="1"/>
            </p:cNvSpPr>
            <p:nvPr/>
          </p:nvSpPr>
          <p:spPr>
            <a:xfrm>
              <a:off x="9733755" y="3527424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6" name="Rectangle 132"/>
            <p:cNvSpPr>
              <a:spLocks noChangeArrowheads="1"/>
            </p:cNvSpPr>
            <p:nvPr/>
          </p:nvSpPr>
          <p:spPr>
            <a:xfrm>
              <a:off x="9733755" y="3560762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7" name="Rectangle 133"/>
            <p:cNvSpPr>
              <a:spLocks noChangeArrowheads="1"/>
            </p:cNvSpPr>
            <p:nvPr/>
          </p:nvSpPr>
          <p:spPr>
            <a:xfrm>
              <a:off x="9733755" y="3592512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8" name="Rectangle 134"/>
            <p:cNvSpPr>
              <a:spLocks noChangeArrowheads="1"/>
            </p:cNvSpPr>
            <p:nvPr/>
          </p:nvSpPr>
          <p:spPr>
            <a:xfrm>
              <a:off x="9733755" y="3625849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9" name="Rectangle 135"/>
            <p:cNvSpPr>
              <a:spLocks noChangeArrowheads="1"/>
            </p:cNvSpPr>
            <p:nvPr/>
          </p:nvSpPr>
          <p:spPr>
            <a:xfrm>
              <a:off x="9733755" y="3657599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20" name="Rectangle 136"/>
            <p:cNvSpPr>
              <a:spLocks noChangeArrowheads="1"/>
            </p:cNvSpPr>
            <p:nvPr/>
          </p:nvSpPr>
          <p:spPr>
            <a:xfrm>
              <a:off x="9733755" y="3690937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24" name="Rectangle 41"/>
            <p:cNvSpPr>
              <a:spLocks noChangeArrowheads="1"/>
            </p:cNvSpPr>
            <p:nvPr/>
          </p:nvSpPr>
          <p:spPr>
            <a:xfrm>
              <a:off x="10136188" y="3429000"/>
              <a:ext cx="744538" cy="384175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25" name="Rectangle 66"/>
            <p:cNvSpPr>
              <a:spLocks noChangeArrowheads="1"/>
            </p:cNvSpPr>
            <p:nvPr/>
          </p:nvSpPr>
          <p:spPr>
            <a:xfrm>
              <a:off x="10201275" y="3495675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26" name="Rectangle 67"/>
            <p:cNvSpPr>
              <a:spLocks noChangeArrowheads="1"/>
            </p:cNvSpPr>
            <p:nvPr/>
          </p:nvSpPr>
          <p:spPr>
            <a:xfrm>
              <a:off x="10201275" y="3582987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27" name="Rectangle 68"/>
            <p:cNvSpPr>
              <a:spLocks noChangeArrowheads="1"/>
            </p:cNvSpPr>
            <p:nvPr/>
          </p:nvSpPr>
          <p:spPr>
            <a:xfrm>
              <a:off x="10201275" y="3659187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34" name="Rectangle 41"/>
            <p:cNvSpPr>
              <a:spLocks noChangeArrowheads="1"/>
            </p:cNvSpPr>
            <p:nvPr/>
          </p:nvSpPr>
          <p:spPr>
            <a:xfrm>
              <a:off x="391319" y="3595688"/>
              <a:ext cx="744538" cy="228598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36" name="Rectangle 68"/>
            <p:cNvSpPr>
              <a:spLocks noChangeArrowheads="1"/>
            </p:cNvSpPr>
            <p:nvPr/>
          </p:nvSpPr>
          <p:spPr>
            <a:xfrm>
              <a:off x="456406" y="3708398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37" name="Rectangle 41"/>
            <p:cNvSpPr>
              <a:spLocks noChangeArrowheads="1"/>
            </p:cNvSpPr>
            <p:nvPr/>
          </p:nvSpPr>
          <p:spPr>
            <a:xfrm>
              <a:off x="10971214" y="3563938"/>
              <a:ext cx="744538" cy="252000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38" name="Rectangle 67"/>
            <p:cNvSpPr>
              <a:spLocks noChangeArrowheads="1"/>
            </p:cNvSpPr>
            <p:nvPr/>
          </p:nvSpPr>
          <p:spPr>
            <a:xfrm>
              <a:off x="11036301" y="3617912"/>
              <a:ext cx="596900" cy="36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39" name="Rectangle 68"/>
            <p:cNvSpPr>
              <a:spLocks noChangeArrowheads="1"/>
            </p:cNvSpPr>
            <p:nvPr/>
          </p:nvSpPr>
          <p:spPr>
            <a:xfrm>
              <a:off x="11036301" y="3694112"/>
              <a:ext cx="596900" cy="36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43" name="TextBox 242"/>
          <p:cNvSpPr txBox="1"/>
          <p:nvPr/>
        </p:nvSpPr>
        <p:spPr>
          <a:xfrm>
            <a:off x="982805" y="1316181"/>
            <a:ext cx="2015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lang="ko-KR" altLang="en-US"/>
            </a:pPr>
            <a:r>
              <a:rPr lang="ko-KR" altLang="en-US" dirty="0" err="1" smtClean="0"/>
              <a:t>팀명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en-US" dirty="0" err="1" smtClean="0"/>
              <a:t>싸이클로</a:t>
            </a:r>
            <a:r>
              <a:rPr lang="ko-KR" altLang="en-US" dirty="0" err="1"/>
              <a:t>우</a:t>
            </a:r>
            <a:endParaRPr lang="ko-KR" altLang="en-US" dirty="0"/>
          </a:p>
        </p:txBody>
      </p:sp>
      <p:grpSp>
        <p:nvGrpSpPr>
          <p:cNvPr id="263" name="그룹 262"/>
          <p:cNvGrpSpPr/>
          <p:nvPr/>
        </p:nvGrpSpPr>
        <p:grpSpPr>
          <a:xfrm>
            <a:off x="1443579" y="2218843"/>
            <a:ext cx="3500957" cy="3225132"/>
            <a:chOff x="1131852" y="2314093"/>
            <a:chExt cx="3500957" cy="3225132"/>
          </a:xfrm>
        </p:grpSpPr>
        <p:grpSp>
          <p:nvGrpSpPr>
            <p:cNvPr id="244" name="Group 153"/>
            <p:cNvGrpSpPr/>
            <p:nvPr/>
          </p:nvGrpSpPr>
          <p:grpSpPr>
            <a:xfrm>
              <a:off x="1131852" y="2314093"/>
              <a:ext cx="3500957" cy="3225132"/>
              <a:chOff x="0" y="0"/>
              <a:chExt cx="2236729" cy="3545517"/>
            </a:xfrm>
          </p:grpSpPr>
          <p:sp>
            <p:nvSpPr>
              <p:cNvPr id="245" name="Shape 147"/>
              <p:cNvSpPr/>
              <p:nvPr/>
            </p:nvSpPr>
            <p:spPr>
              <a:xfrm>
                <a:off x="0" y="0"/>
                <a:ext cx="2228071" cy="3545517"/>
              </a:xfrm>
              <a:prstGeom prst="roundRect">
                <a:avLst>
                  <a:gd name="adj" fmla="val 4218"/>
                </a:avLst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anchor="ctr">
                <a:noAutofit/>
              </a:bodyPr>
              <a:lstStyle/>
              <a:p>
                <a:pPr algn="ctr">
                  <a:defRPr lang="ko-KR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lang="ko-KR" altLang="en-US"/>
              </a:p>
            </p:txBody>
          </p:sp>
          <p:sp>
            <p:nvSpPr>
              <p:cNvPr id="246" name="Shape 148"/>
              <p:cNvSpPr/>
              <p:nvPr/>
            </p:nvSpPr>
            <p:spPr>
              <a:xfrm>
                <a:off x="114975" y="1227100"/>
                <a:ext cx="1998120" cy="1426699"/>
              </a:xfrm>
              <a:prstGeom prst="rect">
                <a:avLst/>
              </a:prstGeom>
              <a:noFill/>
              <a:ln w="12700" cap="flat">
                <a:noFill/>
                <a:miter/>
              </a:ln>
              <a:effectLst/>
            </p:spPr>
            <p:txBody>
              <a:bodyPr wrap="square" lIns="45718" tIns="45718" rIns="45718" bIns="45718" anchor="t">
                <a:no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200"/>
                  </a:spcBef>
                  <a:defRPr lang="ko-KR" sz="1100">
                    <a:latin typeface="나눔고딕"/>
                    <a:ea typeface="나눔고딕"/>
                    <a:cs typeface="나눔고딕"/>
                    <a:sym typeface="나눔고딕"/>
                  </a:defRPr>
                </a:pPr>
                <a:endParaRPr lang="ko-KR" altLang="en-US"/>
              </a:p>
            </p:txBody>
          </p:sp>
          <p:sp>
            <p:nvSpPr>
              <p:cNvPr id="247" name="Shape 149"/>
              <p:cNvSpPr/>
              <p:nvPr/>
            </p:nvSpPr>
            <p:spPr>
              <a:xfrm>
                <a:off x="151067" y="155322"/>
                <a:ext cx="1925935" cy="766117"/>
              </a:xfrm>
              <a:prstGeom prst="rect">
                <a:avLst/>
              </a:prstGeom>
              <a:noFill/>
              <a:ln w="12700" cap="flat">
                <a:noFill/>
                <a:miter/>
              </a:ln>
              <a:effectLst/>
            </p:spPr>
            <p:txBody>
              <a:bodyPr wrap="square" lIns="45718" tIns="45718" rIns="45718" bIns="45718" anchor="ctr">
                <a:noAutofit/>
              </a:bodyPr>
              <a:lstStyle/>
              <a:p>
                <a:pPr algn="ctr">
                  <a:lnSpc>
                    <a:spcPct val="120000"/>
                  </a:lnSpc>
                  <a:defRPr lang="ko-KR" sz="2100" b="1">
                    <a:latin typeface="나눔고딕"/>
                    <a:ea typeface="나눔고딕"/>
                    <a:cs typeface="나눔고딕"/>
                    <a:sym typeface="나눔고딕"/>
                  </a:defRPr>
                </a:pPr>
                <a:endParaRPr lang="ko-KR" altLang="en-US"/>
              </a:p>
            </p:txBody>
          </p:sp>
          <p:sp>
            <p:nvSpPr>
              <p:cNvPr id="248" name="Shape 151"/>
              <p:cNvSpPr/>
              <p:nvPr/>
            </p:nvSpPr>
            <p:spPr>
              <a:xfrm>
                <a:off x="8659" y="2765661"/>
                <a:ext cx="222807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anchor="t">
                <a:noAutofit/>
              </a:bodyPr>
              <a:lstStyle/>
              <a:p>
                <a:pPr>
                  <a:defRPr lang="ko-KR">
                    <a:solidFill>
                      <a:srgbClr val="95A5A6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lang="ko-KR" altLang="en-US"/>
              </a:p>
            </p:txBody>
          </p:sp>
          <p:sp>
            <p:nvSpPr>
              <p:cNvPr id="249" name="Shape 152"/>
              <p:cNvSpPr/>
              <p:nvPr/>
            </p:nvSpPr>
            <p:spPr>
              <a:xfrm>
                <a:off x="308238" y="2887070"/>
                <a:ext cx="1611593" cy="284555"/>
              </a:xfrm>
              <a:prstGeom prst="rect">
                <a:avLst/>
              </a:prstGeom>
              <a:noFill/>
              <a:ln w="12700" cap="flat">
                <a:noFill/>
                <a:miter/>
              </a:ln>
              <a:effectLst/>
            </p:spPr>
            <p:txBody>
              <a:bodyPr wrap="square" lIns="45718" tIns="45718" rIns="45718" bIns="45718" anchor="ctr">
                <a:noAutofit/>
              </a:bodyPr>
              <a:lstStyle/>
              <a:p>
                <a:pPr>
                  <a:defRPr lang="ko-KR" altLang="en-US"/>
                </a:pPr>
                <a:endParaRPr lang="ko-KR" altLang="en-US"/>
              </a:p>
            </p:txBody>
          </p:sp>
        </p:grpSp>
        <p:sp>
          <p:nvSpPr>
            <p:cNvPr id="250" name="TextBox 249"/>
            <p:cNvSpPr txBox="1"/>
            <p:nvPr/>
          </p:nvSpPr>
          <p:spPr>
            <a:xfrm>
              <a:off x="1363805" y="4996296"/>
              <a:ext cx="299656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dirty="0" err="1" smtClean="0"/>
                <a:t>리싸이클</a:t>
              </a:r>
              <a:r>
                <a:rPr lang="ko-KR" altLang="en-US" dirty="0" smtClean="0"/>
                <a:t> </a:t>
              </a:r>
              <a:endParaRPr lang="ko-KR" altLang="en-US" dirty="0"/>
            </a:p>
          </p:txBody>
        </p:sp>
      </p:grpSp>
      <p:grpSp>
        <p:nvGrpSpPr>
          <p:cNvPr id="257" name="Group 153"/>
          <p:cNvGrpSpPr/>
          <p:nvPr/>
        </p:nvGrpSpPr>
        <p:grpSpPr>
          <a:xfrm>
            <a:off x="6745432" y="2241357"/>
            <a:ext cx="3933912" cy="3225133"/>
            <a:chOff x="0" y="0"/>
            <a:chExt cx="2236729" cy="3545517"/>
          </a:xfrm>
        </p:grpSpPr>
        <p:sp>
          <p:nvSpPr>
            <p:cNvPr id="258" name="Shape 147"/>
            <p:cNvSpPr/>
            <p:nvPr/>
          </p:nvSpPr>
          <p:spPr>
            <a:xfrm>
              <a:off x="0" y="0"/>
              <a:ext cx="2228071" cy="3545517"/>
            </a:xfrm>
            <a:prstGeom prst="roundRect">
              <a:avLst>
                <a:gd name="adj" fmla="val 4218"/>
              </a:avLst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anchor="ctr">
              <a:noAutofit/>
            </a:bodyPr>
            <a:lstStyle/>
            <a:p>
              <a:pPr algn="ctr">
                <a:defRPr lang="ko-KR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lang="ko-KR" altLang="en-US"/>
            </a:p>
          </p:txBody>
        </p:sp>
        <p:sp>
          <p:nvSpPr>
            <p:cNvPr id="259" name="Shape 148"/>
            <p:cNvSpPr/>
            <p:nvPr/>
          </p:nvSpPr>
          <p:spPr>
            <a:xfrm>
              <a:off x="114975" y="1227100"/>
              <a:ext cx="1998120" cy="1426699"/>
            </a:xfrm>
            <a:prstGeom prst="rect">
              <a:avLst/>
            </a:prstGeom>
            <a:noFill/>
            <a:ln w="12700" cap="flat">
              <a:noFill/>
              <a:miter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ts val="200"/>
                </a:spcBef>
                <a:defRPr lang="ko-KR" sz="1100">
                  <a:latin typeface="나눔고딕"/>
                  <a:ea typeface="나눔고딕"/>
                  <a:cs typeface="나눔고딕"/>
                  <a:sym typeface="나눔고딕"/>
                </a:defRPr>
              </a:pPr>
              <a:endParaRPr lang="ko-KR" altLang="en-US"/>
            </a:p>
          </p:txBody>
        </p:sp>
        <p:sp>
          <p:nvSpPr>
            <p:cNvPr id="260" name="Shape 149"/>
            <p:cNvSpPr/>
            <p:nvPr/>
          </p:nvSpPr>
          <p:spPr>
            <a:xfrm>
              <a:off x="151067" y="155322"/>
              <a:ext cx="1925935" cy="766117"/>
            </a:xfrm>
            <a:prstGeom prst="rect">
              <a:avLst/>
            </a:prstGeom>
            <a:noFill/>
            <a:ln w="12700" cap="flat">
              <a:noFill/>
              <a:miter/>
            </a:ln>
            <a:effectLst/>
          </p:spPr>
          <p:txBody>
            <a:bodyPr wrap="square" lIns="45718" tIns="45718" rIns="45718" bIns="45718" anchor="ctr">
              <a:noAutofit/>
            </a:bodyPr>
            <a:lstStyle/>
            <a:p>
              <a:pPr algn="ctr">
                <a:lnSpc>
                  <a:spcPct val="120000"/>
                </a:lnSpc>
                <a:defRPr lang="ko-KR" sz="2100" b="1">
                  <a:latin typeface="나눔고딕"/>
                  <a:ea typeface="나눔고딕"/>
                  <a:cs typeface="나눔고딕"/>
                  <a:sym typeface="나눔고딕"/>
                </a:defRPr>
              </a:pPr>
              <a:endParaRPr lang="ko-KR" altLang="en-US"/>
            </a:p>
          </p:txBody>
        </p:sp>
        <p:sp>
          <p:nvSpPr>
            <p:cNvPr id="261" name="Shape 151"/>
            <p:cNvSpPr/>
            <p:nvPr/>
          </p:nvSpPr>
          <p:spPr>
            <a:xfrm>
              <a:off x="8659" y="2765661"/>
              <a:ext cx="2228070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defRPr lang="ko-KR">
                  <a:solidFill>
                    <a:srgbClr val="95A5A6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lang="ko-KR" altLang="en-US"/>
            </a:p>
          </p:txBody>
        </p:sp>
        <p:sp>
          <p:nvSpPr>
            <p:cNvPr id="262" name="Shape 152"/>
            <p:cNvSpPr/>
            <p:nvPr/>
          </p:nvSpPr>
          <p:spPr>
            <a:xfrm>
              <a:off x="303314" y="3001301"/>
              <a:ext cx="1611593" cy="284555"/>
            </a:xfrm>
            <a:prstGeom prst="rect">
              <a:avLst/>
            </a:prstGeom>
            <a:noFill/>
            <a:ln w="12700" cap="flat">
              <a:noFill/>
              <a:miter/>
            </a:ln>
            <a:effectLst/>
          </p:spPr>
          <p:txBody>
            <a:bodyPr wrap="square" lIns="45718" tIns="45718" rIns="45718" bIns="45718" anchor="ctr">
              <a:noAutofit/>
            </a:bodyPr>
            <a:lstStyle/>
            <a:p>
              <a:pPr algn="ctr">
                <a:defRPr lang="ko-KR" altLang="en-US"/>
              </a:pPr>
              <a:r>
                <a:rPr lang="ko-KR" altLang="en-US" dirty="0" err="1" smtClean="0"/>
                <a:t>텐서플로</a:t>
              </a:r>
              <a:r>
                <a:rPr lang="ko-KR" altLang="en-US" dirty="0" err="1"/>
                <a:t>우</a:t>
              </a:r>
              <a:endParaRPr lang="ko-KR" altLang="en-US" dirty="0"/>
            </a:p>
          </p:txBody>
        </p:sp>
      </p:grpSp>
      <p:pic>
        <p:nvPicPr>
          <p:cNvPr id="1026" name="Picture 2" descr="C:\Users\nap\Desktop\tensorflo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739" y="2444442"/>
            <a:ext cx="3515711" cy="214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ap\Desktop\as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585" y="2373936"/>
            <a:ext cx="2422460" cy="220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ap\Desktop\다운로드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763" y="3325350"/>
            <a:ext cx="1016637" cy="101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1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모서리가 둥근 직사각형 249"/>
          <p:cNvSpPr/>
          <p:nvPr/>
        </p:nvSpPr>
        <p:spPr>
          <a:xfrm>
            <a:off x="745232" y="1148223"/>
            <a:ext cx="4960976" cy="322058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1750" algn="ctr">
            <a:solidFill>
              <a:srgbClr val="D1F7EA"/>
            </a:solidFill>
            <a:prstDash val="sysDash"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>
              <a:defRPr lang="ko-KR" altLang="en-US"/>
            </a:pPr>
            <a:r>
              <a:rPr lang="ko-KR" altLang="en-US" sz="1400">
                <a:solidFill>
                  <a:schemeClr val="tx1"/>
                </a:solidFill>
              </a:rPr>
              <a:t>학번 : 14학번 </a:t>
            </a:r>
          </a:p>
          <a:p>
            <a:pPr>
              <a:defRPr lang="ko-KR" altLang="en-US"/>
            </a:pPr>
            <a:endParaRPr lang="ko-KR" altLang="en-US" sz="1400">
              <a:solidFill>
                <a:schemeClr val="tx1"/>
              </a:solidFill>
            </a:endParaRPr>
          </a:p>
          <a:p>
            <a:pPr marL="257040" indent="-257040">
              <a:buFont typeface="Arial"/>
              <a:buNone/>
              <a:defRPr lang="ko-KR" altLang="en-US"/>
            </a:pPr>
            <a:r>
              <a:rPr lang="ko-KR" altLang="en-US" sz="1400">
                <a:solidFill>
                  <a:schemeClr val="tx1"/>
                </a:solidFill>
              </a:rPr>
              <a:t>경력 :  스타트업 기업에서 </a:t>
            </a:r>
            <a:r>
              <a:rPr lang="en-US" altLang="ko-KR" sz="1400">
                <a:solidFill>
                  <a:schemeClr val="tx1"/>
                </a:solidFill>
              </a:rPr>
              <a:t>9</a:t>
            </a:r>
            <a:r>
              <a:rPr lang="ko-KR" altLang="en-US" sz="1400">
                <a:solidFill>
                  <a:schemeClr val="tx1"/>
                </a:solidFill>
              </a:rPr>
              <a:t>개월간 근무중</a:t>
            </a:r>
            <a:r>
              <a:rPr lang="en-US" altLang="ko-KR" sz="1400">
                <a:solidFill>
                  <a:schemeClr val="tx1"/>
                </a:solidFill>
              </a:rPr>
              <a:t>!!</a:t>
            </a:r>
          </a:p>
          <a:p>
            <a:pPr marL="257040" indent="-257040">
              <a:buFont typeface="Arial"/>
              <a:buNone/>
              <a:defRPr lang="ko-KR" altLang="en-US"/>
            </a:pPr>
            <a:r>
              <a:rPr lang="en-US" altLang="ko-KR" sz="1400">
                <a:solidFill>
                  <a:schemeClr val="tx1"/>
                </a:solidFill>
              </a:rPr>
              <a:t>	     </a:t>
            </a:r>
            <a:r>
              <a:rPr lang="ko-KR" altLang="en-US" sz="1400">
                <a:solidFill>
                  <a:schemeClr val="tx1"/>
                </a:solidFill>
              </a:rPr>
              <a:t>웹을 주로 했지만 안드로이드도 </a:t>
            </a:r>
            <a:r>
              <a:rPr lang="en-US" altLang="ko-KR" sz="1400">
                <a:solidFill>
                  <a:schemeClr val="tx1"/>
                </a:solidFill>
              </a:rPr>
              <a:t>ok! </a:t>
            </a:r>
            <a:r>
              <a:rPr lang="ko-KR" altLang="en-US" sz="1400">
                <a:solidFill>
                  <a:schemeClr val="tx1"/>
                </a:solidFill>
              </a:rPr>
              <a:t>팔로팔로미</a:t>
            </a:r>
          </a:p>
          <a:p>
            <a:pPr marL="257040" indent="-257040">
              <a:buFont typeface="Arial"/>
              <a:buNone/>
              <a:defRPr lang="ko-KR" altLang="en-US"/>
            </a:pPr>
            <a:endParaRPr lang="en-US" altLang="ko-KR" sz="1400">
              <a:solidFill>
                <a:schemeClr val="tx1"/>
              </a:solidFill>
            </a:endParaRPr>
          </a:p>
          <a:p>
            <a:pPr marL="257040" indent="-257040">
              <a:buFont typeface="Arial"/>
              <a:buNone/>
              <a:defRPr lang="ko-KR" altLang="en-US"/>
            </a:pPr>
            <a:r>
              <a:rPr lang="ko-KR" altLang="en-US" sz="1400">
                <a:solidFill>
                  <a:schemeClr val="tx1"/>
                </a:solidFill>
              </a:rPr>
              <a:t>접해본 언어: </a:t>
            </a:r>
            <a:r>
              <a:rPr lang="en-US" altLang="ko-KR" sz="1400">
                <a:solidFill>
                  <a:schemeClr val="tx1"/>
                </a:solidFill>
              </a:rPr>
              <a:t>java</a:t>
            </a:r>
            <a:r>
              <a:rPr lang="ko-KR" altLang="en-US" sz="1400">
                <a:solidFill>
                  <a:schemeClr val="tx1"/>
                </a:solidFill>
              </a:rPr>
              <a:t>,</a:t>
            </a:r>
            <a:r>
              <a:rPr lang="en-US" altLang="ko-KR" sz="1400">
                <a:solidFill>
                  <a:schemeClr val="tx1"/>
                </a:solidFill>
              </a:rPr>
              <a:t> </a:t>
            </a:r>
          </a:p>
          <a:p>
            <a:pPr marL="257040" indent="-257040">
              <a:buFont typeface="Arial"/>
              <a:buNone/>
              <a:defRPr lang="ko-KR" altLang="en-US"/>
            </a:pPr>
            <a:r>
              <a:rPr lang="ko-KR" altLang="en-US" sz="1400">
                <a:solidFill>
                  <a:schemeClr val="tx1"/>
                </a:solidFill>
              </a:rPr>
              <a:t>                 </a:t>
            </a:r>
            <a:r>
              <a:rPr lang="en-US" altLang="ko-KR" sz="1400">
                <a:solidFill>
                  <a:schemeClr val="tx1"/>
                </a:solidFill>
              </a:rPr>
              <a:t>javascript</a:t>
            </a:r>
            <a:r>
              <a:rPr lang="ko-KR" altLang="en-US" sz="1400">
                <a:solidFill>
                  <a:schemeClr val="tx1"/>
                </a:solidFill>
              </a:rPr>
              <a:t>,</a:t>
            </a:r>
          </a:p>
          <a:p>
            <a:pPr marL="257040" indent="-257040">
              <a:buFont typeface="Arial"/>
              <a:buNone/>
              <a:defRPr lang="ko-KR" altLang="en-US"/>
            </a:pPr>
            <a:r>
              <a:rPr lang="ko-KR" altLang="en-US" sz="1400">
                <a:solidFill>
                  <a:schemeClr val="tx1"/>
                </a:solidFill>
              </a:rPr>
              <a:t>                 </a:t>
            </a:r>
            <a:r>
              <a:rPr lang="en-US" altLang="ko-KR" sz="1400">
                <a:solidFill>
                  <a:schemeClr val="tx1"/>
                </a:solidFill>
              </a:rPr>
              <a:t>HTML</a:t>
            </a:r>
            <a:r>
              <a:rPr lang="ko-KR" altLang="en-US" sz="1400">
                <a:solidFill>
                  <a:schemeClr val="tx1"/>
                </a:solidFill>
              </a:rPr>
              <a:t>, </a:t>
            </a:r>
            <a:r>
              <a:rPr lang="en-US" altLang="ko-KR" sz="1400">
                <a:solidFill>
                  <a:schemeClr val="tx1"/>
                </a:solidFill>
              </a:rPr>
              <a:t>CSS</a:t>
            </a:r>
          </a:p>
          <a:p>
            <a:pPr marL="257040" indent="-257040">
              <a:buFont typeface="Arial"/>
              <a:buNone/>
              <a:defRPr lang="ko-KR" altLang="en-US"/>
            </a:pPr>
            <a:r>
              <a:rPr lang="ko-KR" altLang="en-US" sz="1400">
                <a:solidFill>
                  <a:schemeClr val="tx1"/>
                </a:solidFill>
              </a:rPr>
              <a:t>		</a:t>
            </a:r>
            <a:r>
              <a:rPr lang="en-US" altLang="ko-KR" sz="1400">
                <a:solidFill>
                  <a:schemeClr val="tx1"/>
                </a:solidFill>
              </a:rPr>
              <a:t>  android</a:t>
            </a:r>
            <a:r>
              <a:rPr lang="ko-KR" altLang="en-US" sz="1400">
                <a:solidFill>
                  <a:schemeClr val="tx1"/>
                </a:solidFill>
              </a:rPr>
              <a:t>,</a:t>
            </a:r>
          </a:p>
          <a:p>
            <a:pPr marL="257040" indent="-257040">
              <a:buFont typeface="Arial"/>
              <a:buNone/>
              <a:defRPr lang="ko-KR" altLang="en-US"/>
            </a:pPr>
            <a:r>
              <a:rPr lang="ko-KR" altLang="en-US" sz="1400">
                <a:solidFill>
                  <a:schemeClr val="tx1"/>
                </a:solidFill>
              </a:rPr>
              <a:t>                 </a:t>
            </a:r>
            <a:r>
              <a:rPr lang="en-US" altLang="ko-KR" sz="1400">
                <a:solidFill>
                  <a:schemeClr val="tx1"/>
                </a:solidFill>
              </a:rPr>
              <a:t>database</a:t>
            </a:r>
            <a:r>
              <a:rPr lang="ko-KR" altLang="en-US" sz="1400">
                <a:solidFill>
                  <a:schemeClr val="tx1"/>
                </a:solidFill>
              </a:rPr>
              <a:t>(</a:t>
            </a:r>
            <a:r>
              <a:rPr lang="en-US" altLang="ko-KR" sz="1400">
                <a:solidFill>
                  <a:schemeClr val="tx1"/>
                </a:solidFill>
              </a:rPr>
              <a:t>mysql, mariaDB</a:t>
            </a:r>
            <a:r>
              <a:rPr lang="ko-KR" altLang="en-US" sz="1400">
                <a:solidFill>
                  <a:schemeClr val="tx1"/>
                </a:solidFill>
              </a:rPr>
              <a:t>)</a:t>
            </a:r>
          </a:p>
          <a:p>
            <a:pPr marL="257040" indent="-257040">
              <a:buFont typeface="Arial"/>
              <a:buNone/>
              <a:defRPr lang="ko-KR" altLang="en-US"/>
            </a:pPr>
            <a:endParaRPr lang="en-US" altLang="ko-KR" sz="1400">
              <a:solidFill>
                <a:schemeClr val="tx1"/>
              </a:solidFill>
            </a:endParaRPr>
          </a:p>
          <a:p>
            <a:pPr marL="257040" indent="-257040">
              <a:buFont typeface="Arial"/>
              <a:buNone/>
              <a:defRPr lang="ko-KR" altLang="en-US"/>
            </a:pPr>
            <a:r>
              <a:rPr lang="ko-KR" altLang="en-US" sz="1400">
                <a:solidFill>
                  <a:schemeClr val="tx1"/>
                </a:solidFill>
              </a:rPr>
              <a:t>좌우명: 부산 마린시티에서 살자</a:t>
            </a:r>
          </a:p>
          <a:p>
            <a:pPr>
              <a:defRPr lang="ko-KR" altLang="en-US"/>
            </a:pPr>
            <a:endParaRPr lang="ko-KR" altLang="en-US" sz="1400"/>
          </a:p>
        </p:txBody>
      </p:sp>
      <p:sp>
        <p:nvSpPr>
          <p:cNvPr id="222" name="직사각형 221"/>
          <p:cNvSpPr/>
          <p:nvPr/>
        </p:nvSpPr>
        <p:spPr>
          <a:xfrm>
            <a:off x="0" y="0"/>
            <a:ext cx="12192000" cy="756002"/>
          </a:xfrm>
          <a:prstGeom prst="rect">
            <a:avLst/>
          </a:prstGeom>
          <a:solidFill>
            <a:srgbClr val="95C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>
              <a:defRPr lang="ko-KR" altLang="en-US"/>
            </a:pPr>
            <a:r>
              <a:rPr lang="en-US" altLang="ko-KR" b="1" i="1">
                <a:solidFill>
                  <a:schemeClr val="bg1"/>
                </a:solidFill>
                <a:latin typeface="+mn-ea"/>
              </a:rPr>
              <a:t>SW Capstone Design</a:t>
            </a:r>
            <a:r>
              <a:rPr lang="ko-KR" altLang="en-US" b="1" i="1">
                <a:solidFill>
                  <a:schemeClr val="bg1"/>
                </a:solidFill>
                <a:latin typeface="+mn-ea"/>
              </a:rPr>
              <a:t> : 01. 팀원 소개-1</a:t>
            </a:r>
          </a:p>
        </p:txBody>
      </p:sp>
      <p:grpSp>
        <p:nvGrpSpPr>
          <p:cNvPr id="240" name="그룹 239"/>
          <p:cNvGrpSpPr/>
          <p:nvPr/>
        </p:nvGrpSpPr>
        <p:grpSpPr>
          <a:xfrm>
            <a:off x="9748626" y="132419"/>
            <a:ext cx="2052056" cy="615727"/>
            <a:chOff x="146844" y="357188"/>
            <a:chExt cx="11830050" cy="3549650"/>
          </a:xfrm>
        </p:grpSpPr>
        <p:sp>
          <p:nvSpPr>
            <p:cNvPr id="232" name="직사각형 231"/>
            <p:cNvSpPr/>
            <p:nvPr/>
          </p:nvSpPr>
          <p:spPr>
            <a:xfrm>
              <a:off x="10649744" y="2514600"/>
              <a:ext cx="820738" cy="1312067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33" name="직사각형 232"/>
            <p:cNvSpPr/>
            <p:nvPr/>
          </p:nvSpPr>
          <p:spPr>
            <a:xfrm>
              <a:off x="11514137" y="2995612"/>
              <a:ext cx="462757" cy="832879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30" name="직사각형 229"/>
            <p:cNvSpPr/>
            <p:nvPr/>
          </p:nvSpPr>
          <p:spPr>
            <a:xfrm>
              <a:off x="1041400" y="2609850"/>
              <a:ext cx="727075" cy="1201736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31" name="직사각형 230"/>
            <p:cNvSpPr/>
            <p:nvPr/>
          </p:nvSpPr>
          <p:spPr>
            <a:xfrm>
              <a:off x="146844" y="3279775"/>
              <a:ext cx="820738" cy="546892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21" name="Freeform 19"/>
            <p:cNvSpPr/>
            <p:nvPr/>
          </p:nvSpPr>
          <p:spPr>
            <a:xfrm>
              <a:off x="10039747" y="1807089"/>
              <a:ext cx="358775" cy="2014537"/>
            </a:xfrm>
            <a:custGeom>
              <a:avLst/>
              <a:gdLst>
                <a:gd name="T0" fmla="*/ 0 w 678"/>
                <a:gd name="T1" fmla="*/ 0 h 3806"/>
                <a:gd name="T2" fmla="*/ 0 w 678"/>
                <a:gd name="T3" fmla="*/ 0 h 3806"/>
                <a:gd name="T4" fmla="*/ 0 w 678"/>
                <a:gd name="T5" fmla="*/ 3806 h 3806"/>
                <a:gd name="T6" fmla="*/ 678 w 678"/>
                <a:gd name="T7" fmla="*/ 3806 h 3806"/>
                <a:gd name="T8" fmla="*/ 678 w 678"/>
                <a:gd name="T9" fmla="*/ 533 h 3806"/>
                <a:gd name="T10" fmla="*/ 0 w 678"/>
                <a:gd name="T11" fmla="*/ 0 h 3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8" h="3806">
                  <a:moveTo>
                    <a:pt x="0" y="0"/>
                  </a:moveTo>
                  <a:lnTo>
                    <a:pt x="0" y="0"/>
                  </a:lnTo>
                  <a:lnTo>
                    <a:pt x="0" y="3806"/>
                  </a:lnTo>
                  <a:lnTo>
                    <a:pt x="678" y="3806"/>
                  </a:lnTo>
                  <a:lnTo>
                    <a:pt x="678" y="5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23" name="Rectangle 34"/>
            <p:cNvSpPr>
              <a:spLocks noChangeArrowheads="1"/>
            </p:cNvSpPr>
            <p:nvPr/>
          </p:nvSpPr>
          <p:spPr>
            <a:xfrm>
              <a:off x="9960372" y="2921514"/>
              <a:ext cx="587375" cy="9001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48" name="Freeform 19"/>
            <p:cNvSpPr/>
            <p:nvPr/>
          </p:nvSpPr>
          <p:spPr>
            <a:xfrm>
              <a:off x="7108031" y="1812924"/>
              <a:ext cx="358775" cy="2014537"/>
            </a:xfrm>
            <a:custGeom>
              <a:avLst/>
              <a:gdLst>
                <a:gd name="T0" fmla="*/ 0 w 678"/>
                <a:gd name="T1" fmla="*/ 0 h 3806"/>
                <a:gd name="T2" fmla="*/ 0 w 678"/>
                <a:gd name="T3" fmla="*/ 0 h 3806"/>
                <a:gd name="T4" fmla="*/ 0 w 678"/>
                <a:gd name="T5" fmla="*/ 3806 h 3806"/>
                <a:gd name="T6" fmla="*/ 678 w 678"/>
                <a:gd name="T7" fmla="*/ 3806 h 3806"/>
                <a:gd name="T8" fmla="*/ 678 w 678"/>
                <a:gd name="T9" fmla="*/ 533 h 3806"/>
                <a:gd name="T10" fmla="*/ 0 w 678"/>
                <a:gd name="T11" fmla="*/ 0 h 3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8" h="3806">
                  <a:moveTo>
                    <a:pt x="0" y="0"/>
                  </a:moveTo>
                  <a:lnTo>
                    <a:pt x="0" y="0"/>
                  </a:lnTo>
                  <a:lnTo>
                    <a:pt x="0" y="3806"/>
                  </a:lnTo>
                  <a:lnTo>
                    <a:pt x="678" y="3806"/>
                  </a:lnTo>
                  <a:lnTo>
                    <a:pt x="678" y="5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49" name="Freeform 20"/>
            <p:cNvSpPr/>
            <p:nvPr/>
          </p:nvSpPr>
          <p:spPr>
            <a:xfrm>
              <a:off x="8384381" y="1466849"/>
              <a:ext cx="28575" cy="812800"/>
            </a:xfrm>
            <a:custGeom>
              <a:avLst/>
              <a:gdLst>
                <a:gd name="T0" fmla="*/ 53 w 53"/>
                <a:gd name="T1" fmla="*/ 1537 h 1537"/>
                <a:gd name="T2" fmla="*/ 27 w 53"/>
                <a:gd name="T3" fmla="*/ 1526 h 1537"/>
                <a:gd name="T4" fmla="*/ 0 w 53"/>
                <a:gd name="T5" fmla="*/ 1537 h 1537"/>
                <a:gd name="T6" fmla="*/ 7 w 53"/>
                <a:gd name="T7" fmla="*/ 773 h 1537"/>
                <a:gd name="T8" fmla="*/ 14 w 53"/>
                <a:gd name="T9" fmla="*/ 0 h 1537"/>
                <a:gd name="T10" fmla="*/ 33 w 53"/>
                <a:gd name="T11" fmla="*/ 773 h 1537"/>
                <a:gd name="T12" fmla="*/ 53 w 53"/>
                <a:gd name="T13" fmla="*/ 1537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1537">
                  <a:moveTo>
                    <a:pt x="53" y="1537"/>
                  </a:moveTo>
                  <a:lnTo>
                    <a:pt x="27" y="1526"/>
                  </a:lnTo>
                  <a:lnTo>
                    <a:pt x="0" y="1537"/>
                  </a:lnTo>
                  <a:lnTo>
                    <a:pt x="7" y="773"/>
                  </a:lnTo>
                  <a:lnTo>
                    <a:pt x="14" y="0"/>
                  </a:lnTo>
                  <a:lnTo>
                    <a:pt x="33" y="773"/>
                  </a:lnTo>
                  <a:lnTo>
                    <a:pt x="53" y="1537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0" name="Freeform 21"/>
            <p:cNvSpPr/>
            <p:nvPr/>
          </p:nvSpPr>
          <p:spPr>
            <a:xfrm>
              <a:off x="8201818" y="1979612"/>
              <a:ext cx="420688" cy="1847850"/>
            </a:xfrm>
            <a:custGeom>
              <a:avLst/>
              <a:gdLst>
                <a:gd name="T0" fmla="*/ 796 w 796"/>
                <a:gd name="T1" fmla="*/ 3481 h 3493"/>
                <a:gd name="T2" fmla="*/ 49 w 796"/>
                <a:gd name="T3" fmla="*/ 3493 h 3493"/>
                <a:gd name="T4" fmla="*/ 0 w 796"/>
                <a:gd name="T5" fmla="*/ 10 h 3493"/>
                <a:gd name="T6" fmla="*/ 748 w 796"/>
                <a:gd name="T7" fmla="*/ 0 h 3493"/>
                <a:gd name="T8" fmla="*/ 796 w 796"/>
                <a:gd name="T9" fmla="*/ 3481 h 3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6" h="3493">
                  <a:moveTo>
                    <a:pt x="796" y="3481"/>
                  </a:moveTo>
                  <a:lnTo>
                    <a:pt x="49" y="3493"/>
                  </a:lnTo>
                  <a:lnTo>
                    <a:pt x="0" y="10"/>
                  </a:lnTo>
                  <a:lnTo>
                    <a:pt x="748" y="0"/>
                  </a:lnTo>
                  <a:lnTo>
                    <a:pt x="796" y="3481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1" name="Freeform 22"/>
            <p:cNvSpPr/>
            <p:nvPr/>
          </p:nvSpPr>
          <p:spPr>
            <a:xfrm>
              <a:off x="8211343" y="1892299"/>
              <a:ext cx="377825" cy="376237"/>
            </a:xfrm>
            <a:custGeom>
              <a:avLst/>
              <a:gdLst>
                <a:gd name="T0" fmla="*/ 714 w 714"/>
                <a:gd name="T1" fmla="*/ 351 h 712"/>
                <a:gd name="T2" fmla="*/ 714 w 714"/>
                <a:gd name="T3" fmla="*/ 387 h 712"/>
                <a:gd name="T4" fmla="*/ 700 w 714"/>
                <a:gd name="T5" fmla="*/ 457 h 712"/>
                <a:gd name="T6" fmla="*/ 674 w 714"/>
                <a:gd name="T7" fmla="*/ 522 h 712"/>
                <a:gd name="T8" fmla="*/ 636 w 714"/>
                <a:gd name="T9" fmla="*/ 578 h 712"/>
                <a:gd name="T10" fmla="*/ 589 w 714"/>
                <a:gd name="T11" fmla="*/ 629 h 712"/>
                <a:gd name="T12" fmla="*/ 533 w 714"/>
                <a:gd name="T13" fmla="*/ 668 h 712"/>
                <a:gd name="T14" fmla="*/ 468 w 714"/>
                <a:gd name="T15" fmla="*/ 695 h 712"/>
                <a:gd name="T16" fmla="*/ 399 w 714"/>
                <a:gd name="T17" fmla="*/ 711 h 712"/>
                <a:gd name="T18" fmla="*/ 363 w 714"/>
                <a:gd name="T19" fmla="*/ 712 h 712"/>
                <a:gd name="T20" fmla="*/ 325 w 714"/>
                <a:gd name="T21" fmla="*/ 712 h 712"/>
                <a:gd name="T22" fmla="*/ 256 w 714"/>
                <a:gd name="T23" fmla="*/ 698 h 712"/>
                <a:gd name="T24" fmla="*/ 191 w 714"/>
                <a:gd name="T25" fmla="*/ 672 h 712"/>
                <a:gd name="T26" fmla="*/ 134 w 714"/>
                <a:gd name="T27" fmla="*/ 635 h 712"/>
                <a:gd name="T28" fmla="*/ 85 w 714"/>
                <a:gd name="T29" fmla="*/ 587 h 712"/>
                <a:gd name="T30" fmla="*/ 46 w 714"/>
                <a:gd name="T31" fmla="*/ 531 h 712"/>
                <a:gd name="T32" fmla="*/ 17 w 714"/>
                <a:gd name="T33" fmla="*/ 468 h 712"/>
                <a:gd name="T34" fmla="*/ 3 w 714"/>
                <a:gd name="T35" fmla="*/ 397 h 712"/>
                <a:gd name="T36" fmla="*/ 0 w 714"/>
                <a:gd name="T37" fmla="*/ 361 h 712"/>
                <a:gd name="T38" fmla="*/ 1 w 714"/>
                <a:gd name="T39" fmla="*/ 324 h 712"/>
                <a:gd name="T40" fmla="*/ 14 w 714"/>
                <a:gd name="T41" fmla="*/ 254 h 712"/>
                <a:gd name="T42" fmla="*/ 40 w 714"/>
                <a:gd name="T43" fmla="*/ 190 h 712"/>
                <a:gd name="T44" fmla="*/ 79 w 714"/>
                <a:gd name="T45" fmla="*/ 132 h 712"/>
                <a:gd name="T46" fmla="*/ 127 w 714"/>
                <a:gd name="T47" fmla="*/ 83 h 712"/>
                <a:gd name="T48" fmla="*/ 183 w 714"/>
                <a:gd name="T49" fmla="*/ 44 h 712"/>
                <a:gd name="T50" fmla="*/ 246 w 714"/>
                <a:gd name="T51" fmla="*/ 15 h 712"/>
                <a:gd name="T52" fmla="*/ 315 w 714"/>
                <a:gd name="T53" fmla="*/ 1 h 712"/>
                <a:gd name="T54" fmla="*/ 353 w 714"/>
                <a:gd name="T55" fmla="*/ 0 h 712"/>
                <a:gd name="T56" fmla="*/ 389 w 714"/>
                <a:gd name="T57" fmla="*/ 0 h 712"/>
                <a:gd name="T58" fmla="*/ 459 w 714"/>
                <a:gd name="T59" fmla="*/ 13 h 712"/>
                <a:gd name="T60" fmla="*/ 523 w 714"/>
                <a:gd name="T61" fmla="*/ 38 h 712"/>
                <a:gd name="T62" fmla="*/ 580 w 714"/>
                <a:gd name="T63" fmla="*/ 77 h 712"/>
                <a:gd name="T64" fmla="*/ 629 w 714"/>
                <a:gd name="T65" fmla="*/ 125 h 712"/>
                <a:gd name="T66" fmla="*/ 669 w 714"/>
                <a:gd name="T67" fmla="*/ 181 h 712"/>
                <a:gd name="T68" fmla="*/ 697 w 714"/>
                <a:gd name="T69" fmla="*/ 244 h 712"/>
                <a:gd name="T70" fmla="*/ 713 w 714"/>
                <a:gd name="T71" fmla="*/ 314 h 712"/>
                <a:gd name="T72" fmla="*/ 714 w 714"/>
                <a:gd name="T73" fmla="*/ 35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14" h="712">
                  <a:moveTo>
                    <a:pt x="714" y="351"/>
                  </a:moveTo>
                  <a:lnTo>
                    <a:pt x="714" y="387"/>
                  </a:lnTo>
                  <a:lnTo>
                    <a:pt x="700" y="457"/>
                  </a:lnTo>
                  <a:lnTo>
                    <a:pt x="674" y="522"/>
                  </a:lnTo>
                  <a:lnTo>
                    <a:pt x="636" y="578"/>
                  </a:lnTo>
                  <a:lnTo>
                    <a:pt x="589" y="629"/>
                  </a:lnTo>
                  <a:lnTo>
                    <a:pt x="533" y="668"/>
                  </a:lnTo>
                  <a:lnTo>
                    <a:pt x="468" y="695"/>
                  </a:lnTo>
                  <a:lnTo>
                    <a:pt x="399" y="711"/>
                  </a:lnTo>
                  <a:lnTo>
                    <a:pt x="363" y="712"/>
                  </a:lnTo>
                  <a:lnTo>
                    <a:pt x="325" y="712"/>
                  </a:lnTo>
                  <a:lnTo>
                    <a:pt x="256" y="698"/>
                  </a:lnTo>
                  <a:lnTo>
                    <a:pt x="191" y="672"/>
                  </a:lnTo>
                  <a:lnTo>
                    <a:pt x="134" y="635"/>
                  </a:lnTo>
                  <a:lnTo>
                    <a:pt x="85" y="587"/>
                  </a:lnTo>
                  <a:lnTo>
                    <a:pt x="46" y="531"/>
                  </a:lnTo>
                  <a:lnTo>
                    <a:pt x="17" y="468"/>
                  </a:lnTo>
                  <a:lnTo>
                    <a:pt x="3" y="397"/>
                  </a:lnTo>
                  <a:lnTo>
                    <a:pt x="0" y="361"/>
                  </a:lnTo>
                  <a:lnTo>
                    <a:pt x="1" y="324"/>
                  </a:lnTo>
                  <a:lnTo>
                    <a:pt x="14" y="254"/>
                  </a:lnTo>
                  <a:lnTo>
                    <a:pt x="40" y="190"/>
                  </a:lnTo>
                  <a:lnTo>
                    <a:pt x="79" y="132"/>
                  </a:lnTo>
                  <a:lnTo>
                    <a:pt x="127" y="83"/>
                  </a:lnTo>
                  <a:lnTo>
                    <a:pt x="183" y="44"/>
                  </a:lnTo>
                  <a:lnTo>
                    <a:pt x="246" y="15"/>
                  </a:lnTo>
                  <a:lnTo>
                    <a:pt x="315" y="1"/>
                  </a:lnTo>
                  <a:lnTo>
                    <a:pt x="353" y="0"/>
                  </a:lnTo>
                  <a:lnTo>
                    <a:pt x="389" y="0"/>
                  </a:lnTo>
                  <a:lnTo>
                    <a:pt x="459" y="13"/>
                  </a:lnTo>
                  <a:lnTo>
                    <a:pt x="523" y="38"/>
                  </a:lnTo>
                  <a:lnTo>
                    <a:pt x="580" y="77"/>
                  </a:lnTo>
                  <a:lnTo>
                    <a:pt x="629" y="125"/>
                  </a:lnTo>
                  <a:lnTo>
                    <a:pt x="669" y="181"/>
                  </a:lnTo>
                  <a:lnTo>
                    <a:pt x="697" y="244"/>
                  </a:lnTo>
                  <a:lnTo>
                    <a:pt x="713" y="314"/>
                  </a:lnTo>
                  <a:lnTo>
                    <a:pt x="714" y="351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2" name="Freeform 23"/>
            <p:cNvSpPr/>
            <p:nvPr/>
          </p:nvSpPr>
          <p:spPr>
            <a:xfrm>
              <a:off x="8854281" y="647699"/>
              <a:ext cx="34925" cy="884237"/>
            </a:xfrm>
            <a:custGeom>
              <a:avLst/>
              <a:gdLst>
                <a:gd name="T0" fmla="*/ 66 w 66"/>
                <a:gd name="T1" fmla="*/ 1671 h 1671"/>
                <a:gd name="T2" fmla="*/ 33 w 66"/>
                <a:gd name="T3" fmla="*/ 1659 h 1671"/>
                <a:gd name="T4" fmla="*/ 0 w 66"/>
                <a:gd name="T5" fmla="*/ 1671 h 1671"/>
                <a:gd name="T6" fmla="*/ 23 w 66"/>
                <a:gd name="T7" fmla="*/ 841 h 1671"/>
                <a:gd name="T8" fmla="*/ 45 w 66"/>
                <a:gd name="T9" fmla="*/ 0 h 1671"/>
                <a:gd name="T10" fmla="*/ 55 w 66"/>
                <a:gd name="T11" fmla="*/ 841 h 1671"/>
                <a:gd name="T12" fmla="*/ 66 w 66"/>
                <a:gd name="T13" fmla="*/ 1671 h 1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1671">
                  <a:moveTo>
                    <a:pt x="66" y="1671"/>
                  </a:moveTo>
                  <a:lnTo>
                    <a:pt x="33" y="1659"/>
                  </a:lnTo>
                  <a:lnTo>
                    <a:pt x="0" y="1671"/>
                  </a:lnTo>
                  <a:lnTo>
                    <a:pt x="23" y="841"/>
                  </a:lnTo>
                  <a:lnTo>
                    <a:pt x="45" y="0"/>
                  </a:lnTo>
                  <a:lnTo>
                    <a:pt x="55" y="841"/>
                  </a:lnTo>
                  <a:lnTo>
                    <a:pt x="66" y="1671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3" name="Rectangle 24"/>
            <p:cNvSpPr>
              <a:spLocks noChangeArrowheads="1"/>
            </p:cNvSpPr>
            <p:nvPr/>
          </p:nvSpPr>
          <p:spPr>
            <a:xfrm>
              <a:off x="8647906" y="1431924"/>
              <a:ext cx="449263" cy="2395537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4" name="Rectangle 25"/>
            <p:cNvSpPr>
              <a:spLocks noChangeArrowheads="1"/>
            </p:cNvSpPr>
            <p:nvPr/>
          </p:nvSpPr>
          <p:spPr>
            <a:xfrm>
              <a:off x="8717756" y="1335087"/>
              <a:ext cx="307975" cy="214312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5" name="Freeform 29"/>
            <p:cNvSpPr/>
            <p:nvPr/>
          </p:nvSpPr>
          <p:spPr>
            <a:xfrm>
              <a:off x="7498556" y="2290762"/>
              <a:ext cx="650875" cy="1536700"/>
            </a:xfrm>
            <a:custGeom>
              <a:avLst/>
              <a:gdLst>
                <a:gd name="T0" fmla="*/ 1218 w 1229"/>
                <a:gd name="T1" fmla="*/ 2904 h 2904"/>
                <a:gd name="T2" fmla="*/ 0 w 1229"/>
                <a:gd name="T3" fmla="*/ 2900 h 2904"/>
                <a:gd name="T4" fmla="*/ 11 w 1229"/>
                <a:gd name="T5" fmla="*/ 0 h 2904"/>
                <a:gd name="T6" fmla="*/ 1229 w 1229"/>
                <a:gd name="T7" fmla="*/ 4 h 2904"/>
                <a:gd name="T8" fmla="*/ 1218 w 1229"/>
                <a:gd name="T9" fmla="*/ 2904 h 2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9" h="2904">
                  <a:moveTo>
                    <a:pt x="1218" y="2904"/>
                  </a:moveTo>
                  <a:lnTo>
                    <a:pt x="0" y="2900"/>
                  </a:lnTo>
                  <a:lnTo>
                    <a:pt x="11" y="0"/>
                  </a:lnTo>
                  <a:lnTo>
                    <a:pt x="1229" y="4"/>
                  </a:lnTo>
                  <a:lnTo>
                    <a:pt x="1218" y="2904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6" name="Freeform 30"/>
            <p:cNvSpPr/>
            <p:nvPr/>
          </p:nvSpPr>
          <p:spPr>
            <a:xfrm>
              <a:off x="7554118" y="2235199"/>
              <a:ext cx="180975" cy="77787"/>
            </a:xfrm>
            <a:custGeom>
              <a:avLst/>
              <a:gdLst>
                <a:gd name="T0" fmla="*/ 341 w 342"/>
                <a:gd name="T1" fmla="*/ 147 h 147"/>
                <a:gd name="T2" fmla="*/ 0 w 342"/>
                <a:gd name="T3" fmla="*/ 145 h 147"/>
                <a:gd name="T4" fmla="*/ 0 w 342"/>
                <a:gd name="T5" fmla="*/ 0 h 147"/>
                <a:gd name="T6" fmla="*/ 342 w 342"/>
                <a:gd name="T7" fmla="*/ 1 h 147"/>
                <a:gd name="T8" fmla="*/ 341 w 342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" h="147">
                  <a:moveTo>
                    <a:pt x="341" y="147"/>
                  </a:moveTo>
                  <a:lnTo>
                    <a:pt x="0" y="145"/>
                  </a:lnTo>
                  <a:lnTo>
                    <a:pt x="0" y="0"/>
                  </a:lnTo>
                  <a:lnTo>
                    <a:pt x="342" y="1"/>
                  </a:lnTo>
                  <a:lnTo>
                    <a:pt x="341" y="147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Rectangle 34"/>
            <p:cNvSpPr>
              <a:spLocks noChangeArrowheads="1"/>
            </p:cNvSpPr>
            <p:nvPr/>
          </p:nvSpPr>
          <p:spPr>
            <a:xfrm>
              <a:off x="7028656" y="2927349"/>
              <a:ext cx="587375" cy="9001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8" name="Rectangle 35"/>
            <p:cNvSpPr>
              <a:spLocks noChangeArrowheads="1"/>
            </p:cNvSpPr>
            <p:nvPr/>
          </p:nvSpPr>
          <p:spPr>
            <a:xfrm>
              <a:off x="7600156" y="3176587"/>
              <a:ext cx="561975" cy="650875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9" name="Rectangle 42"/>
            <p:cNvSpPr>
              <a:spLocks noChangeArrowheads="1"/>
            </p:cNvSpPr>
            <p:nvPr/>
          </p:nvSpPr>
          <p:spPr>
            <a:xfrm>
              <a:off x="7281068" y="3406774"/>
              <a:ext cx="741363" cy="42068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0" name="Rectangle 43"/>
            <p:cNvSpPr>
              <a:spLocks noChangeArrowheads="1"/>
            </p:cNvSpPr>
            <p:nvPr/>
          </p:nvSpPr>
          <p:spPr>
            <a:xfrm>
              <a:off x="7433468" y="3324224"/>
              <a:ext cx="436563" cy="131762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1" name="Rectangle 46"/>
            <p:cNvSpPr>
              <a:spLocks noChangeArrowheads="1"/>
            </p:cNvSpPr>
            <p:nvPr/>
          </p:nvSpPr>
          <p:spPr>
            <a:xfrm>
              <a:off x="8938418" y="2784474"/>
              <a:ext cx="130175" cy="1889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2" name="Rectangle 51"/>
            <p:cNvSpPr>
              <a:spLocks noChangeArrowheads="1"/>
            </p:cNvSpPr>
            <p:nvPr/>
          </p:nvSpPr>
          <p:spPr>
            <a:xfrm>
              <a:off x="8247856" y="2874962"/>
              <a:ext cx="611188" cy="952500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3" name="Freeform 52"/>
            <p:cNvSpPr/>
            <p:nvPr/>
          </p:nvSpPr>
          <p:spPr>
            <a:xfrm>
              <a:off x="8314531" y="2492374"/>
              <a:ext cx="15875" cy="430212"/>
            </a:xfrm>
            <a:custGeom>
              <a:avLst/>
              <a:gdLst>
                <a:gd name="T0" fmla="*/ 31 w 31"/>
                <a:gd name="T1" fmla="*/ 815 h 815"/>
                <a:gd name="T2" fmla="*/ 15 w 31"/>
                <a:gd name="T3" fmla="*/ 809 h 815"/>
                <a:gd name="T4" fmla="*/ 0 w 31"/>
                <a:gd name="T5" fmla="*/ 815 h 815"/>
                <a:gd name="T6" fmla="*/ 10 w 31"/>
                <a:gd name="T7" fmla="*/ 410 h 815"/>
                <a:gd name="T8" fmla="*/ 20 w 31"/>
                <a:gd name="T9" fmla="*/ 0 h 815"/>
                <a:gd name="T10" fmla="*/ 25 w 31"/>
                <a:gd name="T11" fmla="*/ 410 h 815"/>
                <a:gd name="T12" fmla="*/ 31 w 31"/>
                <a:gd name="T13" fmla="*/ 815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815">
                  <a:moveTo>
                    <a:pt x="31" y="815"/>
                  </a:moveTo>
                  <a:lnTo>
                    <a:pt x="15" y="809"/>
                  </a:lnTo>
                  <a:lnTo>
                    <a:pt x="0" y="815"/>
                  </a:lnTo>
                  <a:lnTo>
                    <a:pt x="10" y="410"/>
                  </a:lnTo>
                  <a:lnTo>
                    <a:pt x="20" y="0"/>
                  </a:lnTo>
                  <a:lnTo>
                    <a:pt x="25" y="410"/>
                  </a:lnTo>
                  <a:lnTo>
                    <a:pt x="31" y="815"/>
                  </a:lnTo>
                  <a:close/>
                </a:path>
              </a:pathLst>
            </a:cu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4" name="Rectangle 53"/>
            <p:cNvSpPr>
              <a:spLocks noChangeArrowheads="1"/>
            </p:cNvSpPr>
            <p:nvPr/>
          </p:nvSpPr>
          <p:spPr>
            <a:xfrm>
              <a:off x="8057356" y="3203574"/>
              <a:ext cx="358775" cy="62388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5" name="Rectangle 55"/>
            <p:cNvSpPr>
              <a:spLocks noChangeArrowheads="1"/>
            </p:cNvSpPr>
            <p:nvPr/>
          </p:nvSpPr>
          <p:spPr>
            <a:xfrm>
              <a:off x="8449468" y="3203574"/>
              <a:ext cx="598488" cy="62388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6" name="Rectangle 56"/>
            <p:cNvSpPr>
              <a:spLocks noChangeArrowheads="1"/>
            </p:cNvSpPr>
            <p:nvPr/>
          </p:nvSpPr>
          <p:spPr>
            <a:xfrm>
              <a:off x="8584406" y="3143249"/>
              <a:ext cx="328613" cy="127000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7" name="Rectangle 69"/>
            <p:cNvSpPr>
              <a:spLocks noChangeArrowheads="1"/>
            </p:cNvSpPr>
            <p:nvPr/>
          </p:nvSpPr>
          <p:spPr>
            <a:xfrm>
              <a:off x="7347743" y="3455987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8" name="Rectangle 70"/>
            <p:cNvSpPr>
              <a:spLocks noChangeArrowheads="1"/>
            </p:cNvSpPr>
            <p:nvPr/>
          </p:nvSpPr>
          <p:spPr>
            <a:xfrm>
              <a:off x="7347743" y="3548062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9" name="Rectangle 71"/>
            <p:cNvSpPr>
              <a:spLocks noChangeArrowheads="1"/>
            </p:cNvSpPr>
            <p:nvPr/>
          </p:nvSpPr>
          <p:spPr>
            <a:xfrm>
              <a:off x="7347743" y="3640137"/>
              <a:ext cx="596900" cy="50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0" name="Rectangle 73"/>
            <p:cNvSpPr>
              <a:spLocks noChangeArrowheads="1"/>
            </p:cNvSpPr>
            <p:nvPr/>
          </p:nvSpPr>
          <p:spPr>
            <a:xfrm>
              <a:off x="8081168" y="3232149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1" name="Rectangle 74"/>
            <p:cNvSpPr>
              <a:spLocks noChangeArrowheads="1"/>
            </p:cNvSpPr>
            <p:nvPr/>
          </p:nvSpPr>
          <p:spPr>
            <a:xfrm>
              <a:off x="8081168" y="3279774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2" name="Rectangle 75"/>
            <p:cNvSpPr>
              <a:spLocks noChangeArrowheads="1"/>
            </p:cNvSpPr>
            <p:nvPr/>
          </p:nvSpPr>
          <p:spPr>
            <a:xfrm>
              <a:off x="8081168" y="3327399"/>
              <a:ext cx="3063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3" name="Rectangle 76"/>
            <p:cNvSpPr>
              <a:spLocks noChangeArrowheads="1"/>
            </p:cNvSpPr>
            <p:nvPr/>
          </p:nvSpPr>
          <p:spPr>
            <a:xfrm>
              <a:off x="8081168" y="3373437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4" name="Rectangle 77"/>
            <p:cNvSpPr>
              <a:spLocks noChangeArrowheads="1"/>
            </p:cNvSpPr>
            <p:nvPr/>
          </p:nvSpPr>
          <p:spPr>
            <a:xfrm>
              <a:off x="8081168" y="3425824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5" name="Rectangle 78"/>
            <p:cNvSpPr>
              <a:spLocks noChangeArrowheads="1"/>
            </p:cNvSpPr>
            <p:nvPr/>
          </p:nvSpPr>
          <p:spPr>
            <a:xfrm>
              <a:off x="8081168" y="3473449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6" name="Rectangle 79"/>
            <p:cNvSpPr>
              <a:spLocks noChangeArrowheads="1"/>
            </p:cNvSpPr>
            <p:nvPr/>
          </p:nvSpPr>
          <p:spPr>
            <a:xfrm>
              <a:off x="8081168" y="3521074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7" name="Rectangle 80"/>
            <p:cNvSpPr>
              <a:spLocks noChangeArrowheads="1"/>
            </p:cNvSpPr>
            <p:nvPr/>
          </p:nvSpPr>
          <p:spPr>
            <a:xfrm>
              <a:off x="8081168" y="3567112"/>
              <a:ext cx="306388" cy="269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8" name="Rectangle 81"/>
            <p:cNvSpPr>
              <a:spLocks noChangeArrowheads="1"/>
            </p:cNvSpPr>
            <p:nvPr/>
          </p:nvSpPr>
          <p:spPr>
            <a:xfrm>
              <a:off x="8081168" y="3619499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Rectangle 82"/>
            <p:cNvSpPr>
              <a:spLocks noChangeArrowheads="1"/>
            </p:cNvSpPr>
            <p:nvPr/>
          </p:nvSpPr>
          <p:spPr>
            <a:xfrm>
              <a:off x="8081168" y="3667124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Rectangle 83"/>
            <p:cNvSpPr>
              <a:spLocks noChangeArrowheads="1"/>
            </p:cNvSpPr>
            <p:nvPr/>
          </p:nvSpPr>
          <p:spPr>
            <a:xfrm>
              <a:off x="8081168" y="3714749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Rectangle 85"/>
            <p:cNvSpPr>
              <a:spLocks noChangeArrowheads="1"/>
            </p:cNvSpPr>
            <p:nvPr/>
          </p:nvSpPr>
          <p:spPr>
            <a:xfrm>
              <a:off x="8487568" y="3270249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Rectangle 86"/>
            <p:cNvSpPr>
              <a:spLocks noChangeArrowheads="1"/>
            </p:cNvSpPr>
            <p:nvPr/>
          </p:nvSpPr>
          <p:spPr>
            <a:xfrm>
              <a:off x="8487568" y="3327399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Rectangle 87"/>
            <p:cNvSpPr>
              <a:spLocks noChangeArrowheads="1"/>
            </p:cNvSpPr>
            <p:nvPr/>
          </p:nvSpPr>
          <p:spPr>
            <a:xfrm>
              <a:off x="8487568" y="3384549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Rectangle 88"/>
            <p:cNvSpPr>
              <a:spLocks noChangeArrowheads="1"/>
            </p:cNvSpPr>
            <p:nvPr/>
          </p:nvSpPr>
          <p:spPr>
            <a:xfrm>
              <a:off x="8487568" y="3441699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Rectangle 89"/>
            <p:cNvSpPr>
              <a:spLocks noChangeArrowheads="1"/>
            </p:cNvSpPr>
            <p:nvPr/>
          </p:nvSpPr>
          <p:spPr>
            <a:xfrm>
              <a:off x="8487568" y="3498849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Rectangle 90"/>
            <p:cNvSpPr>
              <a:spLocks noChangeArrowheads="1"/>
            </p:cNvSpPr>
            <p:nvPr/>
          </p:nvSpPr>
          <p:spPr>
            <a:xfrm>
              <a:off x="8487568" y="3555999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Rectangle 91"/>
            <p:cNvSpPr>
              <a:spLocks noChangeArrowheads="1"/>
            </p:cNvSpPr>
            <p:nvPr/>
          </p:nvSpPr>
          <p:spPr>
            <a:xfrm>
              <a:off x="8487568" y="3613149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Rectangle 92"/>
            <p:cNvSpPr>
              <a:spLocks noChangeArrowheads="1"/>
            </p:cNvSpPr>
            <p:nvPr/>
          </p:nvSpPr>
          <p:spPr>
            <a:xfrm>
              <a:off x="8487568" y="3668712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Rectangle 93"/>
            <p:cNvSpPr>
              <a:spLocks noChangeArrowheads="1"/>
            </p:cNvSpPr>
            <p:nvPr/>
          </p:nvSpPr>
          <p:spPr>
            <a:xfrm>
              <a:off x="8487568" y="3725862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>
            <a:xfrm>
              <a:off x="6492875" y="1870075"/>
              <a:ext cx="461963" cy="1979612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Rectangle 15"/>
            <p:cNvSpPr>
              <a:spLocks noChangeArrowheads="1"/>
            </p:cNvSpPr>
            <p:nvPr/>
          </p:nvSpPr>
          <p:spPr>
            <a:xfrm>
              <a:off x="6584950" y="1700213"/>
              <a:ext cx="277813" cy="301625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6"/>
            <p:cNvSpPr/>
            <p:nvPr/>
          </p:nvSpPr>
          <p:spPr>
            <a:xfrm>
              <a:off x="6702425" y="1308100"/>
              <a:ext cx="26988" cy="598487"/>
            </a:xfrm>
            <a:custGeom>
              <a:avLst/>
              <a:gdLst>
                <a:gd name="T0" fmla="*/ 52 w 52"/>
                <a:gd name="T1" fmla="*/ 1129 h 1129"/>
                <a:gd name="T2" fmla="*/ 26 w 52"/>
                <a:gd name="T3" fmla="*/ 1117 h 1129"/>
                <a:gd name="T4" fmla="*/ 0 w 52"/>
                <a:gd name="T5" fmla="*/ 1127 h 1129"/>
                <a:gd name="T6" fmla="*/ 18 w 52"/>
                <a:gd name="T7" fmla="*/ 364 h 1129"/>
                <a:gd name="T8" fmla="*/ 26 w 52"/>
                <a:gd name="T9" fmla="*/ 0 h 1129"/>
                <a:gd name="T10" fmla="*/ 39 w 52"/>
                <a:gd name="T11" fmla="*/ 14 h 1129"/>
                <a:gd name="T12" fmla="*/ 44 w 52"/>
                <a:gd name="T13" fmla="*/ 364 h 1129"/>
                <a:gd name="T14" fmla="*/ 52 w 52"/>
                <a:gd name="T15" fmla="*/ 1129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1129">
                  <a:moveTo>
                    <a:pt x="52" y="1129"/>
                  </a:moveTo>
                  <a:lnTo>
                    <a:pt x="26" y="1117"/>
                  </a:lnTo>
                  <a:lnTo>
                    <a:pt x="0" y="1127"/>
                  </a:lnTo>
                  <a:lnTo>
                    <a:pt x="18" y="364"/>
                  </a:lnTo>
                  <a:lnTo>
                    <a:pt x="26" y="0"/>
                  </a:lnTo>
                  <a:lnTo>
                    <a:pt x="39" y="14"/>
                  </a:lnTo>
                  <a:lnTo>
                    <a:pt x="44" y="364"/>
                  </a:lnTo>
                  <a:lnTo>
                    <a:pt x="52" y="1129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19"/>
            <p:cNvSpPr/>
            <p:nvPr/>
          </p:nvSpPr>
          <p:spPr>
            <a:xfrm>
              <a:off x="1847850" y="1835150"/>
              <a:ext cx="358775" cy="2014537"/>
            </a:xfrm>
            <a:custGeom>
              <a:avLst/>
              <a:gdLst>
                <a:gd name="T0" fmla="*/ 0 w 678"/>
                <a:gd name="T1" fmla="*/ 0 h 3806"/>
                <a:gd name="T2" fmla="*/ 0 w 678"/>
                <a:gd name="T3" fmla="*/ 0 h 3806"/>
                <a:gd name="T4" fmla="*/ 0 w 678"/>
                <a:gd name="T5" fmla="*/ 3806 h 3806"/>
                <a:gd name="T6" fmla="*/ 678 w 678"/>
                <a:gd name="T7" fmla="*/ 3806 h 3806"/>
                <a:gd name="T8" fmla="*/ 678 w 678"/>
                <a:gd name="T9" fmla="*/ 533 h 3806"/>
                <a:gd name="T10" fmla="*/ 0 w 678"/>
                <a:gd name="T11" fmla="*/ 0 h 3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8" h="3806">
                  <a:moveTo>
                    <a:pt x="0" y="0"/>
                  </a:moveTo>
                  <a:lnTo>
                    <a:pt x="0" y="0"/>
                  </a:lnTo>
                  <a:lnTo>
                    <a:pt x="0" y="3806"/>
                  </a:lnTo>
                  <a:lnTo>
                    <a:pt x="678" y="3806"/>
                  </a:lnTo>
                  <a:lnTo>
                    <a:pt x="678" y="5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20"/>
            <p:cNvSpPr/>
            <p:nvPr/>
          </p:nvSpPr>
          <p:spPr>
            <a:xfrm>
              <a:off x="3124200" y="1489075"/>
              <a:ext cx="28575" cy="812800"/>
            </a:xfrm>
            <a:custGeom>
              <a:avLst/>
              <a:gdLst>
                <a:gd name="T0" fmla="*/ 53 w 53"/>
                <a:gd name="T1" fmla="*/ 1537 h 1537"/>
                <a:gd name="T2" fmla="*/ 27 w 53"/>
                <a:gd name="T3" fmla="*/ 1526 h 1537"/>
                <a:gd name="T4" fmla="*/ 0 w 53"/>
                <a:gd name="T5" fmla="*/ 1537 h 1537"/>
                <a:gd name="T6" fmla="*/ 7 w 53"/>
                <a:gd name="T7" fmla="*/ 773 h 1537"/>
                <a:gd name="T8" fmla="*/ 14 w 53"/>
                <a:gd name="T9" fmla="*/ 0 h 1537"/>
                <a:gd name="T10" fmla="*/ 33 w 53"/>
                <a:gd name="T11" fmla="*/ 773 h 1537"/>
                <a:gd name="T12" fmla="*/ 53 w 53"/>
                <a:gd name="T13" fmla="*/ 1537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1537">
                  <a:moveTo>
                    <a:pt x="53" y="1537"/>
                  </a:moveTo>
                  <a:lnTo>
                    <a:pt x="27" y="1526"/>
                  </a:lnTo>
                  <a:lnTo>
                    <a:pt x="0" y="1537"/>
                  </a:lnTo>
                  <a:lnTo>
                    <a:pt x="7" y="773"/>
                  </a:lnTo>
                  <a:lnTo>
                    <a:pt x="14" y="0"/>
                  </a:lnTo>
                  <a:lnTo>
                    <a:pt x="33" y="773"/>
                  </a:lnTo>
                  <a:lnTo>
                    <a:pt x="53" y="1537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21"/>
            <p:cNvSpPr/>
            <p:nvPr/>
          </p:nvSpPr>
          <p:spPr>
            <a:xfrm>
              <a:off x="2941637" y="2001838"/>
              <a:ext cx="420688" cy="1847850"/>
            </a:xfrm>
            <a:custGeom>
              <a:avLst/>
              <a:gdLst>
                <a:gd name="T0" fmla="*/ 796 w 796"/>
                <a:gd name="T1" fmla="*/ 3481 h 3493"/>
                <a:gd name="T2" fmla="*/ 49 w 796"/>
                <a:gd name="T3" fmla="*/ 3493 h 3493"/>
                <a:gd name="T4" fmla="*/ 0 w 796"/>
                <a:gd name="T5" fmla="*/ 10 h 3493"/>
                <a:gd name="T6" fmla="*/ 748 w 796"/>
                <a:gd name="T7" fmla="*/ 0 h 3493"/>
                <a:gd name="T8" fmla="*/ 796 w 796"/>
                <a:gd name="T9" fmla="*/ 3481 h 3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6" h="3493">
                  <a:moveTo>
                    <a:pt x="796" y="3481"/>
                  </a:moveTo>
                  <a:lnTo>
                    <a:pt x="49" y="3493"/>
                  </a:lnTo>
                  <a:lnTo>
                    <a:pt x="0" y="10"/>
                  </a:lnTo>
                  <a:lnTo>
                    <a:pt x="748" y="0"/>
                  </a:lnTo>
                  <a:lnTo>
                    <a:pt x="796" y="3481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22"/>
            <p:cNvSpPr/>
            <p:nvPr/>
          </p:nvSpPr>
          <p:spPr>
            <a:xfrm>
              <a:off x="2951162" y="1914525"/>
              <a:ext cx="377825" cy="376237"/>
            </a:xfrm>
            <a:custGeom>
              <a:avLst/>
              <a:gdLst>
                <a:gd name="T0" fmla="*/ 714 w 714"/>
                <a:gd name="T1" fmla="*/ 351 h 712"/>
                <a:gd name="T2" fmla="*/ 714 w 714"/>
                <a:gd name="T3" fmla="*/ 387 h 712"/>
                <a:gd name="T4" fmla="*/ 700 w 714"/>
                <a:gd name="T5" fmla="*/ 457 h 712"/>
                <a:gd name="T6" fmla="*/ 674 w 714"/>
                <a:gd name="T7" fmla="*/ 522 h 712"/>
                <a:gd name="T8" fmla="*/ 636 w 714"/>
                <a:gd name="T9" fmla="*/ 578 h 712"/>
                <a:gd name="T10" fmla="*/ 589 w 714"/>
                <a:gd name="T11" fmla="*/ 629 h 712"/>
                <a:gd name="T12" fmla="*/ 533 w 714"/>
                <a:gd name="T13" fmla="*/ 668 h 712"/>
                <a:gd name="T14" fmla="*/ 468 w 714"/>
                <a:gd name="T15" fmla="*/ 695 h 712"/>
                <a:gd name="T16" fmla="*/ 399 w 714"/>
                <a:gd name="T17" fmla="*/ 711 h 712"/>
                <a:gd name="T18" fmla="*/ 363 w 714"/>
                <a:gd name="T19" fmla="*/ 712 h 712"/>
                <a:gd name="T20" fmla="*/ 325 w 714"/>
                <a:gd name="T21" fmla="*/ 712 h 712"/>
                <a:gd name="T22" fmla="*/ 256 w 714"/>
                <a:gd name="T23" fmla="*/ 698 h 712"/>
                <a:gd name="T24" fmla="*/ 191 w 714"/>
                <a:gd name="T25" fmla="*/ 672 h 712"/>
                <a:gd name="T26" fmla="*/ 134 w 714"/>
                <a:gd name="T27" fmla="*/ 635 h 712"/>
                <a:gd name="T28" fmla="*/ 85 w 714"/>
                <a:gd name="T29" fmla="*/ 587 h 712"/>
                <a:gd name="T30" fmla="*/ 46 w 714"/>
                <a:gd name="T31" fmla="*/ 531 h 712"/>
                <a:gd name="T32" fmla="*/ 17 w 714"/>
                <a:gd name="T33" fmla="*/ 468 h 712"/>
                <a:gd name="T34" fmla="*/ 3 w 714"/>
                <a:gd name="T35" fmla="*/ 397 h 712"/>
                <a:gd name="T36" fmla="*/ 0 w 714"/>
                <a:gd name="T37" fmla="*/ 361 h 712"/>
                <a:gd name="T38" fmla="*/ 1 w 714"/>
                <a:gd name="T39" fmla="*/ 324 h 712"/>
                <a:gd name="T40" fmla="*/ 14 w 714"/>
                <a:gd name="T41" fmla="*/ 254 h 712"/>
                <a:gd name="T42" fmla="*/ 40 w 714"/>
                <a:gd name="T43" fmla="*/ 190 h 712"/>
                <a:gd name="T44" fmla="*/ 79 w 714"/>
                <a:gd name="T45" fmla="*/ 132 h 712"/>
                <a:gd name="T46" fmla="*/ 127 w 714"/>
                <a:gd name="T47" fmla="*/ 83 h 712"/>
                <a:gd name="T48" fmla="*/ 183 w 714"/>
                <a:gd name="T49" fmla="*/ 44 h 712"/>
                <a:gd name="T50" fmla="*/ 246 w 714"/>
                <a:gd name="T51" fmla="*/ 15 h 712"/>
                <a:gd name="T52" fmla="*/ 315 w 714"/>
                <a:gd name="T53" fmla="*/ 1 h 712"/>
                <a:gd name="T54" fmla="*/ 353 w 714"/>
                <a:gd name="T55" fmla="*/ 0 h 712"/>
                <a:gd name="T56" fmla="*/ 389 w 714"/>
                <a:gd name="T57" fmla="*/ 0 h 712"/>
                <a:gd name="T58" fmla="*/ 459 w 714"/>
                <a:gd name="T59" fmla="*/ 13 h 712"/>
                <a:gd name="T60" fmla="*/ 523 w 714"/>
                <a:gd name="T61" fmla="*/ 38 h 712"/>
                <a:gd name="T62" fmla="*/ 580 w 714"/>
                <a:gd name="T63" fmla="*/ 77 h 712"/>
                <a:gd name="T64" fmla="*/ 629 w 714"/>
                <a:gd name="T65" fmla="*/ 125 h 712"/>
                <a:gd name="T66" fmla="*/ 669 w 714"/>
                <a:gd name="T67" fmla="*/ 181 h 712"/>
                <a:gd name="T68" fmla="*/ 697 w 714"/>
                <a:gd name="T69" fmla="*/ 244 h 712"/>
                <a:gd name="T70" fmla="*/ 713 w 714"/>
                <a:gd name="T71" fmla="*/ 314 h 712"/>
                <a:gd name="T72" fmla="*/ 714 w 714"/>
                <a:gd name="T73" fmla="*/ 35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14" h="712">
                  <a:moveTo>
                    <a:pt x="714" y="351"/>
                  </a:moveTo>
                  <a:lnTo>
                    <a:pt x="714" y="387"/>
                  </a:lnTo>
                  <a:lnTo>
                    <a:pt x="700" y="457"/>
                  </a:lnTo>
                  <a:lnTo>
                    <a:pt x="674" y="522"/>
                  </a:lnTo>
                  <a:lnTo>
                    <a:pt x="636" y="578"/>
                  </a:lnTo>
                  <a:lnTo>
                    <a:pt x="589" y="629"/>
                  </a:lnTo>
                  <a:lnTo>
                    <a:pt x="533" y="668"/>
                  </a:lnTo>
                  <a:lnTo>
                    <a:pt x="468" y="695"/>
                  </a:lnTo>
                  <a:lnTo>
                    <a:pt x="399" y="711"/>
                  </a:lnTo>
                  <a:lnTo>
                    <a:pt x="363" y="712"/>
                  </a:lnTo>
                  <a:lnTo>
                    <a:pt x="325" y="712"/>
                  </a:lnTo>
                  <a:lnTo>
                    <a:pt x="256" y="698"/>
                  </a:lnTo>
                  <a:lnTo>
                    <a:pt x="191" y="672"/>
                  </a:lnTo>
                  <a:lnTo>
                    <a:pt x="134" y="635"/>
                  </a:lnTo>
                  <a:lnTo>
                    <a:pt x="85" y="587"/>
                  </a:lnTo>
                  <a:lnTo>
                    <a:pt x="46" y="531"/>
                  </a:lnTo>
                  <a:lnTo>
                    <a:pt x="17" y="468"/>
                  </a:lnTo>
                  <a:lnTo>
                    <a:pt x="3" y="397"/>
                  </a:lnTo>
                  <a:lnTo>
                    <a:pt x="0" y="361"/>
                  </a:lnTo>
                  <a:lnTo>
                    <a:pt x="1" y="324"/>
                  </a:lnTo>
                  <a:lnTo>
                    <a:pt x="14" y="254"/>
                  </a:lnTo>
                  <a:lnTo>
                    <a:pt x="40" y="190"/>
                  </a:lnTo>
                  <a:lnTo>
                    <a:pt x="79" y="132"/>
                  </a:lnTo>
                  <a:lnTo>
                    <a:pt x="127" y="83"/>
                  </a:lnTo>
                  <a:lnTo>
                    <a:pt x="183" y="44"/>
                  </a:lnTo>
                  <a:lnTo>
                    <a:pt x="246" y="15"/>
                  </a:lnTo>
                  <a:lnTo>
                    <a:pt x="315" y="1"/>
                  </a:lnTo>
                  <a:lnTo>
                    <a:pt x="353" y="0"/>
                  </a:lnTo>
                  <a:lnTo>
                    <a:pt x="389" y="0"/>
                  </a:lnTo>
                  <a:lnTo>
                    <a:pt x="459" y="13"/>
                  </a:lnTo>
                  <a:lnTo>
                    <a:pt x="523" y="38"/>
                  </a:lnTo>
                  <a:lnTo>
                    <a:pt x="580" y="77"/>
                  </a:lnTo>
                  <a:lnTo>
                    <a:pt x="629" y="125"/>
                  </a:lnTo>
                  <a:lnTo>
                    <a:pt x="669" y="181"/>
                  </a:lnTo>
                  <a:lnTo>
                    <a:pt x="697" y="244"/>
                  </a:lnTo>
                  <a:lnTo>
                    <a:pt x="713" y="314"/>
                  </a:lnTo>
                  <a:lnTo>
                    <a:pt x="714" y="351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23"/>
            <p:cNvSpPr/>
            <p:nvPr/>
          </p:nvSpPr>
          <p:spPr>
            <a:xfrm>
              <a:off x="3594100" y="669925"/>
              <a:ext cx="34925" cy="884237"/>
            </a:xfrm>
            <a:custGeom>
              <a:avLst/>
              <a:gdLst>
                <a:gd name="T0" fmla="*/ 66 w 66"/>
                <a:gd name="T1" fmla="*/ 1671 h 1671"/>
                <a:gd name="T2" fmla="*/ 33 w 66"/>
                <a:gd name="T3" fmla="*/ 1659 h 1671"/>
                <a:gd name="T4" fmla="*/ 0 w 66"/>
                <a:gd name="T5" fmla="*/ 1671 h 1671"/>
                <a:gd name="T6" fmla="*/ 23 w 66"/>
                <a:gd name="T7" fmla="*/ 841 h 1671"/>
                <a:gd name="T8" fmla="*/ 45 w 66"/>
                <a:gd name="T9" fmla="*/ 0 h 1671"/>
                <a:gd name="T10" fmla="*/ 55 w 66"/>
                <a:gd name="T11" fmla="*/ 841 h 1671"/>
                <a:gd name="T12" fmla="*/ 66 w 66"/>
                <a:gd name="T13" fmla="*/ 1671 h 1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1671">
                  <a:moveTo>
                    <a:pt x="66" y="1671"/>
                  </a:moveTo>
                  <a:lnTo>
                    <a:pt x="33" y="1659"/>
                  </a:lnTo>
                  <a:lnTo>
                    <a:pt x="0" y="1671"/>
                  </a:lnTo>
                  <a:lnTo>
                    <a:pt x="23" y="841"/>
                  </a:lnTo>
                  <a:lnTo>
                    <a:pt x="45" y="0"/>
                  </a:lnTo>
                  <a:lnTo>
                    <a:pt x="55" y="841"/>
                  </a:lnTo>
                  <a:lnTo>
                    <a:pt x="66" y="1671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Rectangle 24"/>
            <p:cNvSpPr>
              <a:spLocks noChangeArrowheads="1"/>
            </p:cNvSpPr>
            <p:nvPr/>
          </p:nvSpPr>
          <p:spPr>
            <a:xfrm>
              <a:off x="3387725" y="1454150"/>
              <a:ext cx="449263" cy="2395537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Rectangle 25"/>
            <p:cNvSpPr>
              <a:spLocks noChangeArrowheads="1"/>
            </p:cNvSpPr>
            <p:nvPr/>
          </p:nvSpPr>
          <p:spPr>
            <a:xfrm>
              <a:off x="3457575" y="1357313"/>
              <a:ext cx="307975" cy="214312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Rectangle 26"/>
            <p:cNvSpPr>
              <a:spLocks noChangeArrowheads="1"/>
            </p:cNvSpPr>
            <p:nvPr/>
          </p:nvSpPr>
          <p:spPr>
            <a:xfrm>
              <a:off x="3897312" y="1763713"/>
              <a:ext cx="744538" cy="2085975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27"/>
            <p:cNvSpPr/>
            <p:nvPr/>
          </p:nvSpPr>
          <p:spPr>
            <a:xfrm>
              <a:off x="5559425" y="2274888"/>
              <a:ext cx="765175" cy="1631950"/>
            </a:xfrm>
            <a:custGeom>
              <a:avLst/>
              <a:gdLst>
                <a:gd name="T0" fmla="*/ 1434 w 1446"/>
                <a:gd name="T1" fmla="*/ 3085 h 3085"/>
                <a:gd name="T2" fmla="*/ 0 w 1446"/>
                <a:gd name="T3" fmla="*/ 3080 h 3085"/>
                <a:gd name="T4" fmla="*/ 12 w 1446"/>
                <a:gd name="T5" fmla="*/ 0 h 3085"/>
                <a:gd name="T6" fmla="*/ 1446 w 1446"/>
                <a:gd name="T7" fmla="*/ 5 h 3085"/>
                <a:gd name="T8" fmla="*/ 1434 w 1446"/>
                <a:gd name="T9" fmla="*/ 3085 h 3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6" h="3085">
                  <a:moveTo>
                    <a:pt x="1434" y="3085"/>
                  </a:moveTo>
                  <a:lnTo>
                    <a:pt x="0" y="3080"/>
                  </a:lnTo>
                  <a:lnTo>
                    <a:pt x="12" y="0"/>
                  </a:lnTo>
                  <a:lnTo>
                    <a:pt x="1446" y="5"/>
                  </a:lnTo>
                  <a:lnTo>
                    <a:pt x="1434" y="3085"/>
                  </a:lnTo>
                  <a:close/>
                </a:path>
              </a:pathLst>
            </a:cu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28"/>
            <p:cNvSpPr/>
            <p:nvPr/>
          </p:nvSpPr>
          <p:spPr>
            <a:xfrm>
              <a:off x="5546725" y="2230438"/>
              <a:ext cx="822325" cy="58737"/>
            </a:xfrm>
            <a:custGeom>
              <a:avLst/>
              <a:gdLst>
                <a:gd name="T0" fmla="*/ 1554 w 1554"/>
                <a:gd name="T1" fmla="*/ 110 h 110"/>
                <a:gd name="T2" fmla="*/ 0 w 1554"/>
                <a:gd name="T3" fmla="*/ 104 h 110"/>
                <a:gd name="T4" fmla="*/ 0 w 1554"/>
                <a:gd name="T5" fmla="*/ 0 h 110"/>
                <a:gd name="T6" fmla="*/ 1554 w 1554"/>
                <a:gd name="T7" fmla="*/ 6 h 110"/>
                <a:gd name="T8" fmla="*/ 1554 w 1554"/>
                <a:gd name="T9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4" h="110">
                  <a:moveTo>
                    <a:pt x="1554" y="110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1554" y="6"/>
                  </a:lnTo>
                  <a:lnTo>
                    <a:pt x="1554" y="110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29"/>
            <p:cNvSpPr/>
            <p:nvPr/>
          </p:nvSpPr>
          <p:spPr>
            <a:xfrm>
              <a:off x="2238375" y="2312988"/>
              <a:ext cx="650875" cy="1536700"/>
            </a:xfrm>
            <a:custGeom>
              <a:avLst/>
              <a:gdLst>
                <a:gd name="T0" fmla="*/ 1218 w 1229"/>
                <a:gd name="T1" fmla="*/ 2904 h 2904"/>
                <a:gd name="T2" fmla="*/ 0 w 1229"/>
                <a:gd name="T3" fmla="*/ 2900 h 2904"/>
                <a:gd name="T4" fmla="*/ 11 w 1229"/>
                <a:gd name="T5" fmla="*/ 0 h 2904"/>
                <a:gd name="T6" fmla="*/ 1229 w 1229"/>
                <a:gd name="T7" fmla="*/ 4 h 2904"/>
                <a:gd name="T8" fmla="*/ 1218 w 1229"/>
                <a:gd name="T9" fmla="*/ 2904 h 2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9" h="2904">
                  <a:moveTo>
                    <a:pt x="1218" y="2904"/>
                  </a:moveTo>
                  <a:lnTo>
                    <a:pt x="0" y="2900"/>
                  </a:lnTo>
                  <a:lnTo>
                    <a:pt x="11" y="0"/>
                  </a:lnTo>
                  <a:lnTo>
                    <a:pt x="1229" y="4"/>
                  </a:lnTo>
                  <a:lnTo>
                    <a:pt x="1218" y="2904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30"/>
            <p:cNvSpPr/>
            <p:nvPr/>
          </p:nvSpPr>
          <p:spPr>
            <a:xfrm>
              <a:off x="2293937" y="2257425"/>
              <a:ext cx="180975" cy="77787"/>
            </a:xfrm>
            <a:custGeom>
              <a:avLst/>
              <a:gdLst>
                <a:gd name="T0" fmla="*/ 341 w 342"/>
                <a:gd name="T1" fmla="*/ 147 h 147"/>
                <a:gd name="T2" fmla="*/ 0 w 342"/>
                <a:gd name="T3" fmla="*/ 145 h 147"/>
                <a:gd name="T4" fmla="*/ 0 w 342"/>
                <a:gd name="T5" fmla="*/ 0 h 147"/>
                <a:gd name="T6" fmla="*/ 342 w 342"/>
                <a:gd name="T7" fmla="*/ 1 h 147"/>
                <a:gd name="T8" fmla="*/ 341 w 342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" h="147">
                  <a:moveTo>
                    <a:pt x="341" y="147"/>
                  </a:moveTo>
                  <a:lnTo>
                    <a:pt x="0" y="145"/>
                  </a:lnTo>
                  <a:lnTo>
                    <a:pt x="0" y="0"/>
                  </a:lnTo>
                  <a:lnTo>
                    <a:pt x="342" y="1"/>
                  </a:lnTo>
                  <a:lnTo>
                    <a:pt x="341" y="147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Rectangle 31"/>
            <p:cNvSpPr>
              <a:spLocks noChangeArrowheads="1"/>
            </p:cNvSpPr>
            <p:nvPr/>
          </p:nvSpPr>
          <p:spPr>
            <a:xfrm>
              <a:off x="4875212" y="1870075"/>
              <a:ext cx="460375" cy="1979612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32"/>
            <p:cNvSpPr/>
            <p:nvPr/>
          </p:nvSpPr>
          <p:spPr>
            <a:xfrm>
              <a:off x="5083175" y="1092200"/>
              <a:ext cx="28575" cy="814387"/>
            </a:xfrm>
            <a:custGeom>
              <a:avLst/>
              <a:gdLst>
                <a:gd name="T0" fmla="*/ 52 w 52"/>
                <a:gd name="T1" fmla="*/ 1538 h 1538"/>
                <a:gd name="T2" fmla="*/ 26 w 52"/>
                <a:gd name="T3" fmla="*/ 1526 h 1538"/>
                <a:gd name="T4" fmla="*/ 0 w 52"/>
                <a:gd name="T5" fmla="*/ 1536 h 1538"/>
                <a:gd name="T6" fmla="*/ 17 w 52"/>
                <a:gd name="T7" fmla="*/ 773 h 1538"/>
                <a:gd name="T8" fmla="*/ 35 w 52"/>
                <a:gd name="T9" fmla="*/ 0 h 1538"/>
                <a:gd name="T10" fmla="*/ 43 w 52"/>
                <a:gd name="T11" fmla="*/ 773 h 1538"/>
                <a:gd name="T12" fmla="*/ 52 w 52"/>
                <a:gd name="T13" fmla="*/ 1538 h 1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538">
                  <a:moveTo>
                    <a:pt x="52" y="1538"/>
                  </a:moveTo>
                  <a:lnTo>
                    <a:pt x="26" y="1526"/>
                  </a:lnTo>
                  <a:lnTo>
                    <a:pt x="0" y="1536"/>
                  </a:lnTo>
                  <a:lnTo>
                    <a:pt x="17" y="773"/>
                  </a:lnTo>
                  <a:lnTo>
                    <a:pt x="35" y="0"/>
                  </a:lnTo>
                  <a:lnTo>
                    <a:pt x="43" y="773"/>
                  </a:lnTo>
                  <a:lnTo>
                    <a:pt x="52" y="1538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33"/>
            <p:cNvSpPr/>
            <p:nvPr/>
          </p:nvSpPr>
          <p:spPr>
            <a:xfrm>
              <a:off x="4953000" y="1703388"/>
              <a:ext cx="304800" cy="304800"/>
            </a:xfrm>
            <a:custGeom>
              <a:avLst/>
              <a:gdLst>
                <a:gd name="T0" fmla="*/ 578 w 578"/>
                <a:gd name="T1" fmla="*/ 289 h 577"/>
                <a:gd name="T2" fmla="*/ 578 w 578"/>
                <a:gd name="T3" fmla="*/ 318 h 577"/>
                <a:gd name="T4" fmla="*/ 566 w 578"/>
                <a:gd name="T5" fmla="*/ 376 h 577"/>
                <a:gd name="T6" fmla="*/ 543 w 578"/>
                <a:gd name="T7" fmla="*/ 426 h 577"/>
                <a:gd name="T8" fmla="*/ 513 w 578"/>
                <a:gd name="T9" fmla="*/ 472 h 577"/>
                <a:gd name="T10" fmla="*/ 473 w 578"/>
                <a:gd name="T11" fmla="*/ 512 h 577"/>
                <a:gd name="T12" fmla="*/ 427 w 578"/>
                <a:gd name="T13" fmla="*/ 543 h 577"/>
                <a:gd name="T14" fmla="*/ 375 w 578"/>
                <a:gd name="T15" fmla="*/ 566 h 577"/>
                <a:gd name="T16" fmla="*/ 319 w 578"/>
                <a:gd name="T17" fmla="*/ 577 h 577"/>
                <a:gd name="T18" fmla="*/ 290 w 578"/>
                <a:gd name="T19" fmla="*/ 577 h 577"/>
                <a:gd name="T20" fmla="*/ 260 w 578"/>
                <a:gd name="T21" fmla="*/ 577 h 577"/>
                <a:gd name="T22" fmla="*/ 204 w 578"/>
                <a:gd name="T23" fmla="*/ 566 h 577"/>
                <a:gd name="T24" fmla="*/ 152 w 578"/>
                <a:gd name="T25" fmla="*/ 543 h 577"/>
                <a:gd name="T26" fmla="*/ 106 w 578"/>
                <a:gd name="T27" fmla="*/ 512 h 577"/>
                <a:gd name="T28" fmla="*/ 67 w 578"/>
                <a:gd name="T29" fmla="*/ 472 h 577"/>
                <a:gd name="T30" fmla="*/ 35 w 578"/>
                <a:gd name="T31" fmla="*/ 426 h 577"/>
                <a:gd name="T32" fmla="*/ 13 w 578"/>
                <a:gd name="T33" fmla="*/ 376 h 577"/>
                <a:gd name="T34" fmla="*/ 2 w 578"/>
                <a:gd name="T35" fmla="*/ 318 h 577"/>
                <a:gd name="T36" fmla="*/ 0 w 578"/>
                <a:gd name="T37" fmla="*/ 289 h 577"/>
                <a:gd name="T38" fmla="*/ 2 w 578"/>
                <a:gd name="T39" fmla="*/ 259 h 577"/>
                <a:gd name="T40" fmla="*/ 13 w 578"/>
                <a:gd name="T41" fmla="*/ 203 h 577"/>
                <a:gd name="T42" fmla="*/ 35 w 578"/>
                <a:gd name="T43" fmla="*/ 151 h 577"/>
                <a:gd name="T44" fmla="*/ 67 w 578"/>
                <a:gd name="T45" fmla="*/ 105 h 577"/>
                <a:gd name="T46" fmla="*/ 106 w 578"/>
                <a:gd name="T47" fmla="*/ 66 h 577"/>
                <a:gd name="T48" fmla="*/ 152 w 578"/>
                <a:gd name="T49" fmla="*/ 34 h 577"/>
                <a:gd name="T50" fmla="*/ 204 w 578"/>
                <a:gd name="T51" fmla="*/ 13 h 577"/>
                <a:gd name="T52" fmla="*/ 260 w 578"/>
                <a:gd name="T53" fmla="*/ 1 h 577"/>
                <a:gd name="T54" fmla="*/ 290 w 578"/>
                <a:gd name="T55" fmla="*/ 0 h 577"/>
                <a:gd name="T56" fmla="*/ 319 w 578"/>
                <a:gd name="T57" fmla="*/ 1 h 577"/>
                <a:gd name="T58" fmla="*/ 375 w 578"/>
                <a:gd name="T59" fmla="*/ 13 h 577"/>
                <a:gd name="T60" fmla="*/ 427 w 578"/>
                <a:gd name="T61" fmla="*/ 34 h 577"/>
                <a:gd name="T62" fmla="*/ 473 w 578"/>
                <a:gd name="T63" fmla="*/ 66 h 577"/>
                <a:gd name="T64" fmla="*/ 513 w 578"/>
                <a:gd name="T65" fmla="*/ 105 h 577"/>
                <a:gd name="T66" fmla="*/ 543 w 578"/>
                <a:gd name="T67" fmla="*/ 151 h 577"/>
                <a:gd name="T68" fmla="*/ 566 w 578"/>
                <a:gd name="T69" fmla="*/ 203 h 577"/>
                <a:gd name="T70" fmla="*/ 578 w 578"/>
                <a:gd name="T71" fmla="*/ 259 h 577"/>
                <a:gd name="T72" fmla="*/ 578 w 578"/>
                <a:gd name="T73" fmla="*/ 289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8" h="577">
                  <a:moveTo>
                    <a:pt x="578" y="289"/>
                  </a:moveTo>
                  <a:lnTo>
                    <a:pt x="578" y="318"/>
                  </a:lnTo>
                  <a:lnTo>
                    <a:pt x="566" y="376"/>
                  </a:lnTo>
                  <a:lnTo>
                    <a:pt x="543" y="426"/>
                  </a:lnTo>
                  <a:lnTo>
                    <a:pt x="513" y="472"/>
                  </a:lnTo>
                  <a:lnTo>
                    <a:pt x="473" y="512"/>
                  </a:lnTo>
                  <a:lnTo>
                    <a:pt x="427" y="543"/>
                  </a:lnTo>
                  <a:lnTo>
                    <a:pt x="375" y="566"/>
                  </a:lnTo>
                  <a:lnTo>
                    <a:pt x="319" y="577"/>
                  </a:lnTo>
                  <a:lnTo>
                    <a:pt x="290" y="577"/>
                  </a:lnTo>
                  <a:lnTo>
                    <a:pt x="260" y="577"/>
                  </a:lnTo>
                  <a:lnTo>
                    <a:pt x="204" y="566"/>
                  </a:lnTo>
                  <a:lnTo>
                    <a:pt x="152" y="543"/>
                  </a:lnTo>
                  <a:lnTo>
                    <a:pt x="106" y="512"/>
                  </a:lnTo>
                  <a:lnTo>
                    <a:pt x="67" y="472"/>
                  </a:lnTo>
                  <a:lnTo>
                    <a:pt x="35" y="426"/>
                  </a:lnTo>
                  <a:lnTo>
                    <a:pt x="13" y="376"/>
                  </a:lnTo>
                  <a:lnTo>
                    <a:pt x="2" y="318"/>
                  </a:lnTo>
                  <a:lnTo>
                    <a:pt x="0" y="289"/>
                  </a:lnTo>
                  <a:lnTo>
                    <a:pt x="2" y="259"/>
                  </a:lnTo>
                  <a:lnTo>
                    <a:pt x="13" y="203"/>
                  </a:lnTo>
                  <a:lnTo>
                    <a:pt x="35" y="151"/>
                  </a:lnTo>
                  <a:lnTo>
                    <a:pt x="67" y="105"/>
                  </a:lnTo>
                  <a:lnTo>
                    <a:pt x="106" y="66"/>
                  </a:lnTo>
                  <a:lnTo>
                    <a:pt x="152" y="34"/>
                  </a:lnTo>
                  <a:lnTo>
                    <a:pt x="204" y="13"/>
                  </a:lnTo>
                  <a:lnTo>
                    <a:pt x="260" y="1"/>
                  </a:lnTo>
                  <a:lnTo>
                    <a:pt x="290" y="0"/>
                  </a:lnTo>
                  <a:lnTo>
                    <a:pt x="319" y="1"/>
                  </a:lnTo>
                  <a:lnTo>
                    <a:pt x="375" y="13"/>
                  </a:lnTo>
                  <a:lnTo>
                    <a:pt x="427" y="34"/>
                  </a:lnTo>
                  <a:lnTo>
                    <a:pt x="473" y="66"/>
                  </a:lnTo>
                  <a:lnTo>
                    <a:pt x="513" y="105"/>
                  </a:lnTo>
                  <a:lnTo>
                    <a:pt x="543" y="151"/>
                  </a:lnTo>
                  <a:lnTo>
                    <a:pt x="566" y="203"/>
                  </a:lnTo>
                  <a:lnTo>
                    <a:pt x="578" y="259"/>
                  </a:lnTo>
                  <a:lnTo>
                    <a:pt x="578" y="289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Rectangle 34"/>
            <p:cNvSpPr>
              <a:spLocks noChangeArrowheads="1"/>
            </p:cNvSpPr>
            <p:nvPr/>
          </p:nvSpPr>
          <p:spPr>
            <a:xfrm>
              <a:off x="1768475" y="2949575"/>
              <a:ext cx="587375" cy="9001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Rectangle 35"/>
            <p:cNvSpPr>
              <a:spLocks noChangeArrowheads="1"/>
            </p:cNvSpPr>
            <p:nvPr/>
          </p:nvSpPr>
          <p:spPr>
            <a:xfrm>
              <a:off x="2339975" y="3198813"/>
              <a:ext cx="561975" cy="650875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>
            <a:xfrm>
              <a:off x="4816475" y="2949575"/>
              <a:ext cx="587375" cy="9001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Rectangle 37"/>
            <p:cNvSpPr>
              <a:spLocks noChangeArrowheads="1"/>
            </p:cNvSpPr>
            <p:nvPr/>
          </p:nvSpPr>
          <p:spPr>
            <a:xfrm>
              <a:off x="4270375" y="3198813"/>
              <a:ext cx="561975" cy="650875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Rectangle 41"/>
            <p:cNvSpPr>
              <a:spLocks noChangeArrowheads="1"/>
            </p:cNvSpPr>
            <p:nvPr/>
          </p:nvSpPr>
          <p:spPr>
            <a:xfrm>
              <a:off x="1231900" y="3465513"/>
              <a:ext cx="744538" cy="384175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Rectangle 42"/>
            <p:cNvSpPr>
              <a:spLocks noChangeArrowheads="1"/>
            </p:cNvSpPr>
            <p:nvPr/>
          </p:nvSpPr>
          <p:spPr>
            <a:xfrm>
              <a:off x="2020887" y="3429000"/>
              <a:ext cx="741363" cy="42068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Rectangle 43"/>
            <p:cNvSpPr>
              <a:spLocks noChangeArrowheads="1"/>
            </p:cNvSpPr>
            <p:nvPr/>
          </p:nvSpPr>
          <p:spPr>
            <a:xfrm>
              <a:off x="2173287" y="3346450"/>
              <a:ext cx="436563" cy="131762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Rectangle 45"/>
            <p:cNvSpPr>
              <a:spLocks noChangeArrowheads="1"/>
            </p:cNvSpPr>
            <p:nvPr/>
          </p:nvSpPr>
          <p:spPr>
            <a:xfrm>
              <a:off x="3627437" y="2897188"/>
              <a:ext cx="611188" cy="952500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Rectangle 46"/>
            <p:cNvSpPr>
              <a:spLocks noChangeArrowheads="1"/>
            </p:cNvSpPr>
            <p:nvPr/>
          </p:nvSpPr>
          <p:spPr>
            <a:xfrm>
              <a:off x="3678237" y="2806700"/>
              <a:ext cx="130175" cy="1889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Rectangle 47"/>
            <p:cNvSpPr>
              <a:spLocks noChangeArrowheads="1"/>
            </p:cNvSpPr>
            <p:nvPr/>
          </p:nvSpPr>
          <p:spPr>
            <a:xfrm>
              <a:off x="4398962" y="3414713"/>
              <a:ext cx="557213" cy="438150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Rectangle 48"/>
            <p:cNvSpPr>
              <a:spLocks noChangeArrowheads="1"/>
            </p:cNvSpPr>
            <p:nvPr/>
          </p:nvSpPr>
          <p:spPr>
            <a:xfrm>
              <a:off x="6548437" y="2897188"/>
              <a:ext cx="503238" cy="952500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Rectangle 49"/>
            <p:cNvSpPr>
              <a:spLocks noChangeArrowheads="1"/>
            </p:cNvSpPr>
            <p:nvPr/>
          </p:nvSpPr>
          <p:spPr>
            <a:xfrm>
              <a:off x="6591300" y="2806700"/>
              <a:ext cx="106363" cy="1889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50"/>
            <p:cNvSpPr/>
            <p:nvPr/>
          </p:nvSpPr>
          <p:spPr>
            <a:xfrm>
              <a:off x="6640512" y="2393950"/>
              <a:ext cx="15875" cy="431800"/>
            </a:xfrm>
            <a:custGeom>
              <a:avLst/>
              <a:gdLst>
                <a:gd name="T0" fmla="*/ 30 w 30"/>
                <a:gd name="T1" fmla="*/ 815 h 815"/>
                <a:gd name="T2" fmla="*/ 15 w 30"/>
                <a:gd name="T3" fmla="*/ 809 h 815"/>
                <a:gd name="T4" fmla="*/ 0 w 30"/>
                <a:gd name="T5" fmla="*/ 815 h 815"/>
                <a:gd name="T6" fmla="*/ 10 w 30"/>
                <a:gd name="T7" fmla="*/ 410 h 815"/>
                <a:gd name="T8" fmla="*/ 20 w 30"/>
                <a:gd name="T9" fmla="*/ 0 h 815"/>
                <a:gd name="T10" fmla="*/ 25 w 30"/>
                <a:gd name="T11" fmla="*/ 410 h 815"/>
                <a:gd name="T12" fmla="*/ 30 w 30"/>
                <a:gd name="T13" fmla="*/ 815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815">
                  <a:moveTo>
                    <a:pt x="30" y="815"/>
                  </a:moveTo>
                  <a:lnTo>
                    <a:pt x="15" y="809"/>
                  </a:lnTo>
                  <a:lnTo>
                    <a:pt x="0" y="815"/>
                  </a:lnTo>
                  <a:lnTo>
                    <a:pt x="10" y="410"/>
                  </a:lnTo>
                  <a:lnTo>
                    <a:pt x="20" y="0"/>
                  </a:lnTo>
                  <a:lnTo>
                    <a:pt x="25" y="410"/>
                  </a:lnTo>
                  <a:lnTo>
                    <a:pt x="30" y="815"/>
                  </a:lnTo>
                  <a:close/>
                </a:path>
              </a:pathLst>
            </a:cu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Rectangle 51"/>
            <p:cNvSpPr>
              <a:spLocks noChangeArrowheads="1"/>
            </p:cNvSpPr>
            <p:nvPr/>
          </p:nvSpPr>
          <p:spPr>
            <a:xfrm>
              <a:off x="2987675" y="2897188"/>
              <a:ext cx="611188" cy="952500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52"/>
            <p:cNvSpPr/>
            <p:nvPr/>
          </p:nvSpPr>
          <p:spPr>
            <a:xfrm>
              <a:off x="3054350" y="2514600"/>
              <a:ext cx="15875" cy="430212"/>
            </a:xfrm>
            <a:custGeom>
              <a:avLst/>
              <a:gdLst>
                <a:gd name="T0" fmla="*/ 31 w 31"/>
                <a:gd name="T1" fmla="*/ 815 h 815"/>
                <a:gd name="T2" fmla="*/ 15 w 31"/>
                <a:gd name="T3" fmla="*/ 809 h 815"/>
                <a:gd name="T4" fmla="*/ 0 w 31"/>
                <a:gd name="T5" fmla="*/ 815 h 815"/>
                <a:gd name="T6" fmla="*/ 10 w 31"/>
                <a:gd name="T7" fmla="*/ 410 h 815"/>
                <a:gd name="T8" fmla="*/ 20 w 31"/>
                <a:gd name="T9" fmla="*/ 0 h 815"/>
                <a:gd name="T10" fmla="*/ 25 w 31"/>
                <a:gd name="T11" fmla="*/ 410 h 815"/>
                <a:gd name="T12" fmla="*/ 31 w 31"/>
                <a:gd name="T13" fmla="*/ 815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815">
                  <a:moveTo>
                    <a:pt x="31" y="815"/>
                  </a:moveTo>
                  <a:lnTo>
                    <a:pt x="15" y="809"/>
                  </a:lnTo>
                  <a:lnTo>
                    <a:pt x="0" y="815"/>
                  </a:lnTo>
                  <a:lnTo>
                    <a:pt x="10" y="410"/>
                  </a:lnTo>
                  <a:lnTo>
                    <a:pt x="20" y="0"/>
                  </a:lnTo>
                  <a:lnTo>
                    <a:pt x="25" y="410"/>
                  </a:lnTo>
                  <a:lnTo>
                    <a:pt x="31" y="815"/>
                  </a:lnTo>
                  <a:close/>
                </a:path>
              </a:pathLst>
            </a:cu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Rectangle 53"/>
            <p:cNvSpPr>
              <a:spLocks noChangeArrowheads="1"/>
            </p:cNvSpPr>
            <p:nvPr/>
          </p:nvSpPr>
          <p:spPr>
            <a:xfrm>
              <a:off x="2797175" y="3225800"/>
              <a:ext cx="358775" cy="62388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Rectangle 54"/>
            <p:cNvSpPr>
              <a:spLocks noChangeArrowheads="1"/>
            </p:cNvSpPr>
            <p:nvPr/>
          </p:nvSpPr>
          <p:spPr>
            <a:xfrm>
              <a:off x="4989512" y="3225800"/>
              <a:ext cx="360363" cy="62388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Rectangle 55"/>
            <p:cNvSpPr>
              <a:spLocks noChangeArrowheads="1"/>
            </p:cNvSpPr>
            <p:nvPr/>
          </p:nvSpPr>
          <p:spPr>
            <a:xfrm>
              <a:off x="3189287" y="3225800"/>
              <a:ext cx="598488" cy="62388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Rectangle 56"/>
            <p:cNvSpPr>
              <a:spLocks noChangeArrowheads="1"/>
            </p:cNvSpPr>
            <p:nvPr/>
          </p:nvSpPr>
          <p:spPr>
            <a:xfrm>
              <a:off x="3324225" y="3165475"/>
              <a:ext cx="328613" cy="127000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Rectangle 57"/>
            <p:cNvSpPr>
              <a:spLocks noChangeArrowheads="1"/>
            </p:cNvSpPr>
            <p:nvPr/>
          </p:nvSpPr>
          <p:spPr>
            <a:xfrm>
              <a:off x="5332412" y="3465513"/>
              <a:ext cx="742950" cy="384175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Rectangle 58"/>
            <p:cNvSpPr>
              <a:spLocks noChangeArrowheads="1"/>
            </p:cNvSpPr>
            <p:nvPr/>
          </p:nvSpPr>
          <p:spPr>
            <a:xfrm>
              <a:off x="6197600" y="3309938"/>
              <a:ext cx="555625" cy="542925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Rectangle 59"/>
            <p:cNvSpPr>
              <a:spLocks noChangeArrowheads="1"/>
            </p:cNvSpPr>
            <p:nvPr/>
          </p:nvSpPr>
          <p:spPr>
            <a:xfrm>
              <a:off x="3830637" y="3619500"/>
              <a:ext cx="215900" cy="18573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Rectangle 60"/>
            <p:cNvSpPr>
              <a:spLocks noChangeArrowheads="1"/>
            </p:cNvSpPr>
            <p:nvPr/>
          </p:nvSpPr>
          <p:spPr>
            <a:xfrm>
              <a:off x="4022725" y="3508375"/>
              <a:ext cx="339725" cy="296862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Rectangle 62"/>
            <p:cNvSpPr>
              <a:spLocks noChangeArrowheads="1"/>
            </p:cNvSpPr>
            <p:nvPr/>
          </p:nvSpPr>
          <p:spPr>
            <a:xfrm>
              <a:off x="6838950" y="3302000"/>
              <a:ext cx="282575" cy="544512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63"/>
            <p:cNvSpPr/>
            <p:nvPr/>
          </p:nvSpPr>
          <p:spPr>
            <a:xfrm>
              <a:off x="1231900" y="3744913"/>
              <a:ext cx="5865812" cy="107950"/>
            </a:xfrm>
            <a:custGeom>
              <a:avLst/>
              <a:gdLst>
                <a:gd name="T0" fmla="*/ 12232 w 12259"/>
                <a:gd name="T1" fmla="*/ 290 h 290"/>
                <a:gd name="T2" fmla="*/ 26 w 12259"/>
                <a:gd name="T3" fmla="*/ 290 h 290"/>
                <a:gd name="T4" fmla="*/ 10 w 12259"/>
                <a:gd name="T5" fmla="*/ 146 h 290"/>
                <a:gd name="T6" fmla="*/ 0 w 12259"/>
                <a:gd name="T7" fmla="*/ 0 h 290"/>
                <a:gd name="T8" fmla="*/ 12259 w 12259"/>
                <a:gd name="T9" fmla="*/ 0 h 290"/>
                <a:gd name="T10" fmla="*/ 12248 w 12259"/>
                <a:gd name="T11" fmla="*/ 146 h 290"/>
                <a:gd name="T12" fmla="*/ 12232 w 12259"/>
                <a:gd name="T13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59" h="290">
                  <a:moveTo>
                    <a:pt x="12232" y="290"/>
                  </a:moveTo>
                  <a:lnTo>
                    <a:pt x="26" y="290"/>
                  </a:lnTo>
                  <a:lnTo>
                    <a:pt x="10" y="146"/>
                  </a:lnTo>
                  <a:lnTo>
                    <a:pt x="0" y="0"/>
                  </a:lnTo>
                  <a:lnTo>
                    <a:pt x="12259" y="0"/>
                  </a:lnTo>
                  <a:lnTo>
                    <a:pt x="12248" y="146"/>
                  </a:lnTo>
                  <a:lnTo>
                    <a:pt x="12232" y="290"/>
                  </a:lnTo>
                  <a:close/>
                </a:path>
              </a:pathLst>
            </a:cu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Rectangle 66"/>
            <p:cNvSpPr>
              <a:spLocks noChangeArrowheads="1"/>
            </p:cNvSpPr>
            <p:nvPr/>
          </p:nvSpPr>
          <p:spPr>
            <a:xfrm>
              <a:off x="1296987" y="3532188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Rectangle 67"/>
            <p:cNvSpPr>
              <a:spLocks noChangeArrowheads="1"/>
            </p:cNvSpPr>
            <p:nvPr/>
          </p:nvSpPr>
          <p:spPr>
            <a:xfrm>
              <a:off x="1296987" y="3619500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Rectangle 68"/>
            <p:cNvSpPr>
              <a:spLocks noChangeArrowheads="1"/>
            </p:cNvSpPr>
            <p:nvPr/>
          </p:nvSpPr>
          <p:spPr>
            <a:xfrm>
              <a:off x="1296987" y="3695700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Rectangle 69"/>
            <p:cNvSpPr>
              <a:spLocks noChangeArrowheads="1"/>
            </p:cNvSpPr>
            <p:nvPr/>
          </p:nvSpPr>
          <p:spPr>
            <a:xfrm>
              <a:off x="2087562" y="3478213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Rectangle 70"/>
            <p:cNvSpPr>
              <a:spLocks noChangeArrowheads="1"/>
            </p:cNvSpPr>
            <p:nvPr/>
          </p:nvSpPr>
          <p:spPr>
            <a:xfrm>
              <a:off x="2087562" y="3570288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Rectangle 71"/>
            <p:cNvSpPr>
              <a:spLocks noChangeArrowheads="1"/>
            </p:cNvSpPr>
            <p:nvPr/>
          </p:nvSpPr>
          <p:spPr>
            <a:xfrm>
              <a:off x="2087562" y="3662363"/>
              <a:ext cx="596900" cy="50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Rectangle 73"/>
            <p:cNvSpPr>
              <a:spLocks noChangeArrowheads="1"/>
            </p:cNvSpPr>
            <p:nvPr/>
          </p:nvSpPr>
          <p:spPr>
            <a:xfrm>
              <a:off x="2820987" y="3254375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Rectangle 74"/>
            <p:cNvSpPr>
              <a:spLocks noChangeArrowheads="1"/>
            </p:cNvSpPr>
            <p:nvPr/>
          </p:nvSpPr>
          <p:spPr>
            <a:xfrm>
              <a:off x="2820987" y="3302000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Rectangle 75"/>
            <p:cNvSpPr>
              <a:spLocks noChangeArrowheads="1"/>
            </p:cNvSpPr>
            <p:nvPr/>
          </p:nvSpPr>
          <p:spPr>
            <a:xfrm>
              <a:off x="2820987" y="3349625"/>
              <a:ext cx="3063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Rectangle 76"/>
            <p:cNvSpPr>
              <a:spLocks noChangeArrowheads="1"/>
            </p:cNvSpPr>
            <p:nvPr/>
          </p:nvSpPr>
          <p:spPr>
            <a:xfrm>
              <a:off x="2820987" y="3395663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Rectangle 77"/>
            <p:cNvSpPr>
              <a:spLocks noChangeArrowheads="1"/>
            </p:cNvSpPr>
            <p:nvPr/>
          </p:nvSpPr>
          <p:spPr>
            <a:xfrm>
              <a:off x="2820987" y="3448050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Rectangle 78"/>
            <p:cNvSpPr>
              <a:spLocks noChangeArrowheads="1"/>
            </p:cNvSpPr>
            <p:nvPr/>
          </p:nvSpPr>
          <p:spPr>
            <a:xfrm>
              <a:off x="2820987" y="3495675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Rectangle 79"/>
            <p:cNvSpPr>
              <a:spLocks noChangeArrowheads="1"/>
            </p:cNvSpPr>
            <p:nvPr/>
          </p:nvSpPr>
          <p:spPr>
            <a:xfrm>
              <a:off x="2820987" y="3543300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Rectangle 80"/>
            <p:cNvSpPr>
              <a:spLocks noChangeArrowheads="1"/>
            </p:cNvSpPr>
            <p:nvPr/>
          </p:nvSpPr>
          <p:spPr>
            <a:xfrm>
              <a:off x="2820987" y="3589338"/>
              <a:ext cx="306388" cy="269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Rectangle 81"/>
            <p:cNvSpPr>
              <a:spLocks noChangeArrowheads="1"/>
            </p:cNvSpPr>
            <p:nvPr/>
          </p:nvSpPr>
          <p:spPr>
            <a:xfrm>
              <a:off x="2820987" y="3641725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Rectangle 82"/>
            <p:cNvSpPr>
              <a:spLocks noChangeArrowheads="1"/>
            </p:cNvSpPr>
            <p:nvPr/>
          </p:nvSpPr>
          <p:spPr>
            <a:xfrm>
              <a:off x="2820987" y="3689350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Rectangle 83"/>
            <p:cNvSpPr>
              <a:spLocks noChangeArrowheads="1"/>
            </p:cNvSpPr>
            <p:nvPr/>
          </p:nvSpPr>
          <p:spPr>
            <a:xfrm>
              <a:off x="2820987" y="3736975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Rectangle 85"/>
            <p:cNvSpPr>
              <a:spLocks noChangeArrowheads="1"/>
            </p:cNvSpPr>
            <p:nvPr/>
          </p:nvSpPr>
          <p:spPr>
            <a:xfrm>
              <a:off x="3227387" y="3292475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Rectangle 86"/>
            <p:cNvSpPr>
              <a:spLocks noChangeArrowheads="1"/>
            </p:cNvSpPr>
            <p:nvPr/>
          </p:nvSpPr>
          <p:spPr>
            <a:xfrm>
              <a:off x="3227387" y="3349625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0" name="Rectangle 87"/>
            <p:cNvSpPr>
              <a:spLocks noChangeArrowheads="1"/>
            </p:cNvSpPr>
            <p:nvPr/>
          </p:nvSpPr>
          <p:spPr>
            <a:xfrm>
              <a:off x="3227387" y="3406775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1" name="Rectangle 88"/>
            <p:cNvSpPr>
              <a:spLocks noChangeArrowheads="1"/>
            </p:cNvSpPr>
            <p:nvPr/>
          </p:nvSpPr>
          <p:spPr>
            <a:xfrm>
              <a:off x="3227387" y="3463925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2" name="Rectangle 89"/>
            <p:cNvSpPr>
              <a:spLocks noChangeArrowheads="1"/>
            </p:cNvSpPr>
            <p:nvPr/>
          </p:nvSpPr>
          <p:spPr>
            <a:xfrm>
              <a:off x="3227387" y="3521075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3" name="Rectangle 90"/>
            <p:cNvSpPr>
              <a:spLocks noChangeArrowheads="1"/>
            </p:cNvSpPr>
            <p:nvPr/>
          </p:nvSpPr>
          <p:spPr>
            <a:xfrm>
              <a:off x="3227387" y="3578225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4" name="Rectangle 91"/>
            <p:cNvSpPr>
              <a:spLocks noChangeArrowheads="1"/>
            </p:cNvSpPr>
            <p:nvPr/>
          </p:nvSpPr>
          <p:spPr>
            <a:xfrm>
              <a:off x="3227387" y="3635375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5" name="Rectangle 92"/>
            <p:cNvSpPr>
              <a:spLocks noChangeArrowheads="1"/>
            </p:cNvSpPr>
            <p:nvPr/>
          </p:nvSpPr>
          <p:spPr>
            <a:xfrm>
              <a:off x="3227387" y="3690938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6" name="Rectangle 93"/>
            <p:cNvSpPr>
              <a:spLocks noChangeArrowheads="1"/>
            </p:cNvSpPr>
            <p:nvPr/>
          </p:nvSpPr>
          <p:spPr>
            <a:xfrm>
              <a:off x="3227387" y="3748088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7" name="Rectangle 94"/>
            <p:cNvSpPr>
              <a:spLocks noChangeArrowheads="1"/>
            </p:cNvSpPr>
            <p:nvPr/>
          </p:nvSpPr>
          <p:spPr>
            <a:xfrm>
              <a:off x="4460875" y="3451225"/>
              <a:ext cx="452438" cy="269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Rectangle 95"/>
            <p:cNvSpPr>
              <a:spLocks noChangeArrowheads="1"/>
            </p:cNvSpPr>
            <p:nvPr/>
          </p:nvSpPr>
          <p:spPr>
            <a:xfrm>
              <a:off x="4460875" y="3503613"/>
              <a:ext cx="45243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Rectangle 96"/>
            <p:cNvSpPr>
              <a:spLocks noChangeArrowheads="1"/>
            </p:cNvSpPr>
            <p:nvPr/>
          </p:nvSpPr>
          <p:spPr>
            <a:xfrm>
              <a:off x="4460875" y="3552825"/>
              <a:ext cx="452438" cy="269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0" name="Rectangle 97"/>
            <p:cNvSpPr>
              <a:spLocks noChangeArrowheads="1"/>
            </p:cNvSpPr>
            <p:nvPr/>
          </p:nvSpPr>
          <p:spPr>
            <a:xfrm>
              <a:off x="4460875" y="3603625"/>
              <a:ext cx="452438" cy="269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1" name="Rectangle 98"/>
            <p:cNvSpPr>
              <a:spLocks noChangeArrowheads="1"/>
            </p:cNvSpPr>
            <p:nvPr/>
          </p:nvSpPr>
          <p:spPr>
            <a:xfrm>
              <a:off x="4460875" y="3656013"/>
              <a:ext cx="45243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2" name="Rectangle 99"/>
            <p:cNvSpPr>
              <a:spLocks noChangeArrowheads="1"/>
            </p:cNvSpPr>
            <p:nvPr/>
          </p:nvSpPr>
          <p:spPr>
            <a:xfrm>
              <a:off x="4460875" y="3705225"/>
              <a:ext cx="452438" cy="269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Rectangle 101"/>
            <p:cNvSpPr>
              <a:spLocks noChangeArrowheads="1"/>
            </p:cNvSpPr>
            <p:nvPr/>
          </p:nvSpPr>
          <p:spPr>
            <a:xfrm>
              <a:off x="5046662" y="3259138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Rectangle 102"/>
            <p:cNvSpPr>
              <a:spLocks noChangeArrowheads="1"/>
            </p:cNvSpPr>
            <p:nvPr/>
          </p:nvSpPr>
          <p:spPr>
            <a:xfrm>
              <a:off x="5046662" y="3298825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Rectangle 103"/>
            <p:cNvSpPr>
              <a:spLocks noChangeArrowheads="1"/>
            </p:cNvSpPr>
            <p:nvPr/>
          </p:nvSpPr>
          <p:spPr>
            <a:xfrm>
              <a:off x="5046662" y="3338513"/>
              <a:ext cx="246063" cy="158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Rectangle 104"/>
            <p:cNvSpPr>
              <a:spLocks noChangeArrowheads="1"/>
            </p:cNvSpPr>
            <p:nvPr/>
          </p:nvSpPr>
          <p:spPr>
            <a:xfrm>
              <a:off x="5046662" y="3379788"/>
              <a:ext cx="24606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Rectangle 105"/>
            <p:cNvSpPr>
              <a:spLocks noChangeArrowheads="1"/>
            </p:cNvSpPr>
            <p:nvPr/>
          </p:nvSpPr>
          <p:spPr>
            <a:xfrm>
              <a:off x="5046662" y="3419475"/>
              <a:ext cx="24606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Rectangle 106"/>
            <p:cNvSpPr>
              <a:spLocks noChangeArrowheads="1"/>
            </p:cNvSpPr>
            <p:nvPr/>
          </p:nvSpPr>
          <p:spPr>
            <a:xfrm>
              <a:off x="5046662" y="3459163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Rectangle 107"/>
            <p:cNvSpPr>
              <a:spLocks noChangeArrowheads="1"/>
            </p:cNvSpPr>
            <p:nvPr/>
          </p:nvSpPr>
          <p:spPr>
            <a:xfrm>
              <a:off x="5046662" y="3498850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1" name="Rectangle 108"/>
            <p:cNvSpPr>
              <a:spLocks noChangeArrowheads="1"/>
            </p:cNvSpPr>
            <p:nvPr/>
          </p:nvSpPr>
          <p:spPr>
            <a:xfrm>
              <a:off x="5046662" y="3538538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Rectangle 109"/>
            <p:cNvSpPr>
              <a:spLocks noChangeArrowheads="1"/>
            </p:cNvSpPr>
            <p:nvPr/>
          </p:nvSpPr>
          <p:spPr>
            <a:xfrm>
              <a:off x="5046662" y="3579813"/>
              <a:ext cx="24606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Rectangle 110"/>
            <p:cNvSpPr>
              <a:spLocks noChangeArrowheads="1"/>
            </p:cNvSpPr>
            <p:nvPr/>
          </p:nvSpPr>
          <p:spPr>
            <a:xfrm>
              <a:off x="5046662" y="3619500"/>
              <a:ext cx="24606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4" name="Rectangle 111"/>
            <p:cNvSpPr>
              <a:spLocks noChangeArrowheads="1"/>
            </p:cNvSpPr>
            <p:nvPr/>
          </p:nvSpPr>
          <p:spPr>
            <a:xfrm>
              <a:off x="5046662" y="3659188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5" name="Rectangle 112"/>
            <p:cNvSpPr>
              <a:spLocks noChangeArrowheads="1"/>
            </p:cNvSpPr>
            <p:nvPr/>
          </p:nvSpPr>
          <p:spPr>
            <a:xfrm>
              <a:off x="5046662" y="3698875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Rectangle 113"/>
            <p:cNvSpPr>
              <a:spLocks noChangeArrowheads="1"/>
            </p:cNvSpPr>
            <p:nvPr/>
          </p:nvSpPr>
          <p:spPr>
            <a:xfrm>
              <a:off x="5046662" y="3738563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7" name="Rectangle 114"/>
            <p:cNvSpPr>
              <a:spLocks noChangeArrowheads="1"/>
            </p:cNvSpPr>
            <p:nvPr/>
          </p:nvSpPr>
          <p:spPr>
            <a:xfrm>
              <a:off x="6261100" y="3367088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8" name="Rectangle 115"/>
            <p:cNvSpPr>
              <a:spLocks noChangeArrowheads="1"/>
            </p:cNvSpPr>
            <p:nvPr/>
          </p:nvSpPr>
          <p:spPr>
            <a:xfrm>
              <a:off x="6261100" y="3409950"/>
              <a:ext cx="4175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9" name="Rectangle 116"/>
            <p:cNvSpPr>
              <a:spLocks noChangeArrowheads="1"/>
            </p:cNvSpPr>
            <p:nvPr/>
          </p:nvSpPr>
          <p:spPr>
            <a:xfrm>
              <a:off x="6261100" y="3451225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Rectangle 117"/>
            <p:cNvSpPr>
              <a:spLocks noChangeArrowheads="1"/>
            </p:cNvSpPr>
            <p:nvPr/>
          </p:nvSpPr>
          <p:spPr>
            <a:xfrm>
              <a:off x="6261100" y="3492500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1" name="Rectangle 118"/>
            <p:cNvSpPr>
              <a:spLocks noChangeArrowheads="1"/>
            </p:cNvSpPr>
            <p:nvPr/>
          </p:nvSpPr>
          <p:spPr>
            <a:xfrm>
              <a:off x="6261100" y="3535363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Rectangle 119"/>
            <p:cNvSpPr>
              <a:spLocks noChangeArrowheads="1"/>
            </p:cNvSpPr>
            <p:nvPr/>
          </p:nvSpPr>
          <p:spPr>
            <a:xfrm>
              <a:off x="6261100" y="3578225"/>
              <a:ext cx="4175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3" name="Rectangle 120"/>
            <p:cNvSpPr>
              <a:spLocks noChangeArrowheads="1"/>
            </p:cNvSpPr>
            <p:nvPr/>
          </p:nvSpPr>
          <p:spPr>
            <a:xfrm>
              <a:off x="6261100" y="3619500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Rectangle 121"/>
            <p:cNvSpPr>
              <a:spLocks noChangeArrowheads="1"/>
            </p:cNvSpPr>
            <p:nvPr/>
          </p:nvSpPr>
          <p:spPr>
            <a:xfrm>
              <a:off x="6261100" y="3662363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Rectangle 122"/>
            <p:cNvSpPr>
              <a:spLocks noChangeArrowheads="1"/>
            </p:cNvSpPr>
            <p:nvPr/>
          </p:nvSpPr>
          <p:spPr>
            <a:xfrm>
              <a:off x="6261100" y="3703638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Rectangle 123"/>
            <p:cNvSpPr>
              <a:spLocks noChangeArrowheads="1"/>
            </p:cNvSpPr>
            <p:nvPr/>
          </p:nvSpPr>
          <p:spPr>
            <a:xfrm>
              <a:off x="6261100" y="3746500"/>
              <a:ext cx="4175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Rectangle 124"/>
            <p:cNvSpPr>
              <a:spLocks noChangeArrowheads="1"/>
            </p:cNvSpPr>
            <p:nvPr/>
          </p:nvSpPr>
          <p:spPr>
            <a:xfrm>
              <a:off x="6862762" y="3367088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Rectangle 125"/>
            <p:cNvSpPr>
              <a:spLocks noChangeArrowheads="1"/>
            </p:cNvSpPr>
            <p:nvPr/>
          </p:nvSpPr>
          <p:spPr>
            <a:xfrm>
              <a:off x="6862762" y="3335338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Rectangle 126"/>
            <p:cNvSpPr>
              <a:spLocks noChangeArrowheads="1"/>
            </p:cNvSpPr>
            <p:nvPr/>
          </p:nvSpPr>
          <p:spPr>
            <a:xfrm>
              <a:off x="6862762" y="3398838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Rectangle 127"/>
            <p:cNvSpPr>
              <a:spLocks noChangeArrowheads="1"/>
            </p:cNvSpPr>
            <p:nvPr/>
          </p:nvSpPr>
          <p:spPr>
            <a:xfrm>
              <a:off x="6862762" y="3432175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Rectangle 128"/>
            <p:cNvSpPr>
              <a:spLocks noChangeArrowheads="1"/>
            </p:cNvSpPr>
            <p:nvPr/>
          </p:nvSpPr>
          <p:spPr>
            <a:xfrm>
              <a:off x="6862762" y="3465513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Rectangle 129"/>
            <p:cNvSpPr>
              <a:spLocks noChangeArrowheads="1"/>
            </p:cNvSpPr>
            <p:nvPr/>
          </p:nvSpPr>
          <p:spPr>
            <a:xfrm>
              <a:off x="6862762" y="3497263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Rectangle 130"/>
            <p:cNvSpPr>
              <a:spLocks noChangeArrowheads="1"/>
            </p:cNvSpPr>
            <p:nvPr/>
          </p:nvSpPr>
          <p:spPr>
            <a:xfrm>
              <a:off x="6862762" y="3529013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Rectangle 131"/>
            <p:cNvSpPr>
              <a:spLocks noChangeArrowheads="1"/>
            </p:cNvSpPr>
            <p:nvPr/>
          </p:nvSpPr>
          <p:spPr>
            <a:xfrm>
              <a:off x="6862762" y="3562350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Rectangle 132"/>
            <p:cNvSpPr>
              <a:spLocks noChangeArrowheads="1"/>
            </p:cNvSpPr>
            <p:nvPr/>
          </p:nvSpPr>
          <p:spPr>
            <a:xfrm>
              <a:off x="6862762" y="3595688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Rectangle 133"/>
            <p:cNvSpPr>
              <a:spLocks noChangeArrowheads="1"/>
            </p:cNvSpPr>
            <p:nvPr/>
          </p:nvSpPr>
          <p:spPr>
            <a:xfrm>
              <a:off x="6862762" y="3627438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Rectangle 134"/>
            <p:cNvSpPr>
              <a:spLocks noChangeArrowheads="1"/>
            </p:cNvSpPr>
            <p:nvPr/>
          </p:nvSpPr>
          <p:spPr>
            <a:xfrm>
              <a:off x="6862762" y="3660775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Rectangle 135"/>
            <p:cNvSpPr>
              <a:spLocks noChangeArrowheads="1"/>
            </p:cNvSpPr>
            <p:nvPr/>
          </p:nvSpPr>
          <p:spPr>
            <a:xfrm>
              <a:off x="6862762" y="3692525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Rectangle 136"/>
            <p:cNvSpPr>
              <a:spLocks noChangeArrowheads="1"/>
            </p:cNvSpPr>
            <p:nvPr/>
          </p:nvSpPr>
          <p:spPr>
            <a:xfrm>
              <a:off x="6862762" y="3725863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44" name="Freeform 141"/>
            <p:cNvSpPr/>
            <p:nvPr/>
          </p:nvSpPr>
          <p:spPr>
            <a:xfrm>
              <a:off x="4098925" y="742950"/>
              <a:ext cx="820738" cy="820737"/>
            </a:xfrm>
            <a:custGeom>
              <a:avLst/>
              <a:gdLst>
                <a:gd name="T0" fmla="*/ 815 w 1551"/>
                <a:gd name="T1" fmla="*/ 1 h 1550"/>
                <a:gd name="T2" fmla="*/ 969 w 1551"/>
                <a:gd name="T3" fmla="*/ 24 h 1550"/>
                <a:gd name="T4" fmla="*/ 1111 w 1551"/>
                <a:gd name="T5" fmla="*/ 76 h 1550"/>
                <a:gd name="T6" fmla="*/ 1238 w 1551"/>
                <a:gd name="T7" fmla="*/ 154 h 1550"/>
                <a:gd name="T8" fmla="*/ 1349 w 1551"/>
                <a:gd name="T9" fmla="*/ 253 h 1550"/>
                <a:gd name="T10" fmla="*/ 1438 w 1551"/>
                <a:gd name="T11" fmla="*/ 372 h 1550"/>
                <a:gd name="T12" fmla="*/ 1503 w 1551"/>
                <a:gd name="T13" fmla="*/ 508 h 1550"/>
                <a:gd name="T14" fmla="*/ 1542 w 1551"/>
                <a:gd name="T15" fmla="*/ 656 h 1550"/>
                <a:gd name="T16" fmla="*/ 1551 w 1551"/>
                <a:gd name="T17" fmla="*/ 774 h 1550"/>
                <a:gd name="T18" fmla="*/ 1542 w 1551"/>
                <a:gd name="T19" fmla="*/ 892 h 1550"/>
                <a:gd name="T20" fmla="*/ 1503 w 1551"/>
                <a:gd name="T21" fmla="*/ 1042 h 1550"/>
                <a:gd name="T22" fmla="*/ 1438 w 1551"/>
                <a:gd name="T23" fmla="*/ 1177 h 1550"/>
                <a:gd name="T24" fmla="*/ 1349 w 1551"/>
                <a:gd name="T25" fmla="*/ 1295 h 1550"/>
                <a:gd name="T26" fmla="*/ 1238 w 1551"/>
                <a:gd name="T27" fmla="*/ 1396 h 1550"/>
                <a:gd name="T28" fmla="*/ 1111 w 1551"/>
                <a:gd name="T29" fmla="*/ 1474 h 1550"/>
                <a:gd name="T30" fmla="*/ 969 w 1551"/>
                <a:gd name="T31" fmla="*/ 1526 h 1550"/>
                <a:gd name="T32" fmla="*/ 815 w 1551"/>
                <a:gd name="T33" fmla="*/ 1549 h 1550"/>
                <a:gd name="T34" fmla="*/ 736 w 1551"/>
                <a:gd name="T35" fmla="*/ 1549 h 1550"/>
                <a:gd name="T36" fmla="*/ 582 w 1551"/>
                <a:gd name="T37" fmla="*/ 1526 h 1550"/>
                <a:gd name="T38" fmla="*/ 439 w 1551"/>
                <a:gd name="T39" fmla="*/ 1474 h 1550"/>
                <a:gd name="T40" fmla="*/ 311 w 1551"/>
                <a:gd name="T41" fmla="*/ 1396 h 1550"/>
                <a:gd name="T42" fmla="*/ 201 w 1551"/>
                <a:gd name="T43" fmla="*/ 1295 h 1550"/>
                <a:gd name="T44" fmla="*/ 112 w 1551"/>
                <a:gd name="T45" fmla="*/ 1177 h 1550"/>
                <a:gd name="T46" fmla="*/ 47 w 1551"/>
                <a:gd name="T47" fmla="*/ 1042 h 1550"/>
                <a:gd name="T48" fmla="*/ 8 w 1551"/>
                <a:gd name="T49" fmla="*/ 892 h 1550"/>
                <a:gd name="T50" fmla="*/ 0 w 1551"/>
                <a:gd name="T51" fmla="*/ 774 h 1550"/>
                <a:gd name="T52" fmla="*/ 8 w 1551"/>
                <a:gd name="T53" fmla="*/ 656 h 1550"/>
                <a:gd name="T54" fmla="*/ 47 w 1551"/>
                <a:gd name="T55" fmla="*/ 508 h 1550"/>
                <a:gd name="T56" fmla="*/ 112 w 1551"/>
                <a:gd name="T57" fmla="*/ 372 h 1550"/>
                <a:gd name="T58" fmla="*/ 201 w 1551"/>
                <a:gd name="T59" fmla="*/ 253 h 1550"/>
                <a:gd name="T60" fmla="*/ 311 w 1551"/>
                <a:gd name="T61" fmla="*/ 154 h 1550"/>
                <a:gd name="T62" fmla="*/ 439 w 1551"/>
                <a:gd name="T63" fmla="*/ 76 h 1550"/>
                <a:gd name="T64" fmla="*/ 582 w 1551"/>
                <a:gd name="T65" fmla="*/ 24 h 1550"/>
                <a:gd name="T66" fmla="*/ 736 w 1551"/>
                <a:gd name="T67" fmla="*/ 1 h 1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51" h="1550">
                  <a:moveTo>
                    <a:pt x="774" y="0"/>
                  </a:moveTo>
                  <a:lnTo>
                    <a:pt x="815" y="1"/>
                  </a:lnTo>
                  <a:lnTo>
                    <a:pt x="893" y="8"/>
                  </a:lnTo>
                  <a:lnTo>
                    <a:pt x="969" y="24"/>
                  </a:lnTo>
                  <a:lnTo>
                    <a:pt x="1041" y="47"/>
                  </a:lnTo>
                  <a:lnTo>
                    <a:pt x="1111" y="76"/>
                  </a:lnTo>
                  <a:lnTo>
                    <a:pt x="1178" y="112"/>
                  </a:lnTo>
                  <a:lnTo>
                    <a:pt x="1238" y="154"/>
                  </a:lnTo>
                  <a:lnTo>
                    <a:pt x="1296" y="201"/>
                  </a:lnTo>
                  <a:lnTo>
                    <a:pt x="1349" y="253"/>
                  </a:lnTo>
                  <a:lnTo>
                    <a:pt x="1396" y="311"/>
                  </a:lnTo>
                  <a:lnTo>
                    <a:pt x="1438" y="372"/>
                  </a:lnTo>
                  <a:lnTo>
                    <a:pt x="1474" y="439"/>
                  </a:lnTo>
                  <a:lnTo>
                    <a:pt x="1503" y="508"/>
                  </a:lnTo>
                  <a:lnTo>
                    <a:pt x="1526" y="581"/>
                  </a:lnTo>
                  <a:lnTo>
                    <a:pt x="1542" y="656"/>
                  </a:lnTo>
                  <a:lnTo>
                    <a:pt x="1549" y="735"/>
                  </a:lnTo>
                  <a:lnTo>
                    <a:pt x="1551" y="774"/>
                  </a:lnTo>
                  <a:lnTo>
                    <a:pt x="1549" y="814"/>
                  </a:lnTo>
                  <a:lnTo>
                    <a:pt x="1542" y="892"/>
                  </a:lnTo>
                  <a:lnTo>
                    <a:pt x="1526" y="969"/>
                  </a:lnTo>
                  <a:lnTo>
                    <a:pt x="1503" y="1042"/>
                  </a:lnTo>
                  <a:lnTo>
                    <a:pt x="1474" y="1111"/>
                  </a:lnTo>
                  <a:lnTo>
                    <a:pt x="1438" y="1177"/>
                  </a:lnTo>
                  <a:lnTo>
                    <a:pt x="1396" y="1239"/>
                  </a:lnTo>
                  <a:lnTo>
                    <a:pt x="1349" y="1295"/>
                  </a:lnTo>
                  <a:lnTo>
                    <a:pt x="1296" y="1349"/>
                  </a:lnTo>
                  <a:lnTo>
                    <a:pt x="1238" y="1396"/>
                  </a:lnTo>
                  <a:lnTo>
                    <a:pt x="1178" y="1438"/>
                  </a:lnTo>
                  <a:lnTo>
                    <a:pt x="1111" y="1474"/>
                  </a:lnTo>
                  <a:lnTo>
                    <a:pt x="1041" y="1503"/>
                  </a:lnTo>
                  <a:lnTo>
                    <a:pt x="969" y="1526"/>
                  </a:lnTo>
                  <a:lnTo>
                    <a:pt x="893" y="1542"/>
                  </a:lnTo>
                  <a:lnTo>
                    <a:pt x="815" y="1549"/>
                  </a:lnTo>
                  <a:lnTo>
                    <a:pt x="774" y="1550"/>
                  </a:lnTo>
                  <a:lnTo>
                    <a:pt x="736" y="1549"/>
                  </a:lnTo>
                  <a:lnTo>
                    <a:pt x="656" y="1542"/>
                  </a:lnTo>
                  <a:lnTo>
                    <a:pt x="582" y="1526"/>
                  </a:lnTo>
                  <a:lnTo>
                    <a:pt x="508" y="1503"/>
                  </a:lnTo>
                  <a:lnTo>
                    <a:pt x="439" y="1474"/>
                  </a:lnTo>
                  <a:lnTo>
                    <a:pt x="373" y="1438"/>
                  </a:lnTo>
                  <a:lnTo>
                    <a:pt x="311" y="1396"/>
                  </a:lnTo>
                  <a:lnTo>
                    <a:pt x="253" y="1349"/>
                  </a:lnTo>
                  <a:lnTo>
                    <a:pt x="201" y="1295"/>
                  </a:lnTo>
                  <a:lnTo>
                    <a:pt x="154" y="1239"/>
                  </a:lnTo>
                  <a:lnTo>
                    <a:pt x="112" y="1177"/>
                  </a:lnTo>
                  <a:lnTo>
                    <a:pt x="76" y="1111"/>
                  </a:lnTo>
                  <a:lnTo>
                    <a:pt x="47" y="1042"/>
                  </a:lnTo>
                  <a:lnTo>
                    <a:pt x="24" y="969"/>
                  </a:lnTo>
                  <a:lnTo>
                    <a:pt x="8" y="892"/>
                  </a:lnTo>
                  <a:lnTo>
                    <a:pt x="1" y="814"/>
                  </a:lnTo>
                  <a:lnTo>
                    <a:pt x="0" y="774"/>
                  </a:lnTo>
                  <a:lnTo>
                    <a:pt x="1" y="735"/>
                  </a:lnTo>
                  <a:lnTo>
                    <a:pt x="8" y="656"/>
                  </a:lnTo>
                  <a:lnTo>
                    <a:pt x="24" y="581"/>
                  </a:lnTo>
                  <a:lnTo>
                    <a:pt x="47" y="508"/>
                  </a:lnTo>
                  <a:lnTo>
                    <a:pt x="76" y="439"/>
                  </a:lnTo>
                  <a:lnTo>
                    <a:pt x="112" y="372"/>
                  </a:lnTo>
                  <a:lnTo>
                    <a:pt x="154" y="311"/>
                  </a:lnTo>
                  <a:lnTo>
                    <a:pt x="201" y="253"/>
                  </a:lnTo>
                  <a:lnTo>
                    <a:pt x="253" y="201"/>
                  </a:lnTo>
                  <a:lnTo>
                    <a:pt x="311" y="154"/>
                  </a:lnTo>
                  <a:lnTo>
                    <a:pt x="373" y="112"/>
                  </a:lnTo>
                  <a:lnTo>
                    <a:pt x="439" y="76"/>
                  </a:lnTo>
                  <a:lnTo>
                    <a:pt x="508" y="47"/>
                  </a:lnTo>
                  <a:lnTo>
                    <a:pt x="582" y="24"/>
                  </a:lnTo>
                  <a:lnTo>
                    <a:pt x="656" y="8"/>
                  </a:lnTo>
                  <a:lnTo>
                    <a:pt x="736" y="1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45" name="Freeform 142"/>
            <p:cNvSpPr>
              <a:spLocks noEditPoints="1"/>
            </p:cNvSpPr>
            <p:nvPr/>
          </p:nvSpPr>
          <p:spPr>
            <a:xfrm>
              <a:off x="2212975" y="357188"/>
              <a:ext cx="4121150" cy="1390650"/>
            </a:xfrm>
            <a:custGeom>
              <a:avLst/>
              <a:gdLst>
                <a:gd name="T0" fmla="*/ 6280 w 7788"/>
                <a:gd name="T1" fmla="*/ 1866 h 2627"/>
                <a:gd name="T2" fmla="*/ 6280 w 7788"/>
                <a:gd name="T3" fmla="*/ 1933 h 2627"/>
                <a:gd name="T4" fmla="*/ 6217 w 7788"/>
                <a:gd name="T5" fmla="*/ 1959 h 2627"/>
                <a:gd name="T6" fmla="*/ 6168 w 7788"/>
                <a:gd name="T7" fmla="*/ 1900 h 2627"/>
                <a:gd name="T8" fmla="*/ 6217 w 7788"/>
                <a:gd name="T9" fmla="*/ 1841 h 2627"/>
                <a:gd name="T10" fmla="*/ 6805 w 7788"/>
                <a:gd name="T11" fmla="*/ 2446 h 2627"/>
                <a:gd name="T12" fmla="*/ 6830 w 7788"/>
                <a:gd name="T13" fmla="*/ 2508 h 2627"/>
                <a:gd name="T14" fmla="*/ 6770 w 7788"/>
                <a:gd name="T15" fmla="*/ 2555 h 2627"/>
                <a:gd name="T16" fmla="*/ 6708 w 7788"/>
                <a:gd name="T17" fmla="*/ 2508 h 2627"/>
                <a:gd name="T18" fmla="*/ 6735 w 7788"/>
                <a:gd name="T19" fmla="*/ 2446 h 2627"/>
                <a:gd name="T20" fmla="*/ 6898 w 7788"/>
                <a:gd name="T21" fmla="*/ 1638 h 2627"/>
                <a:gd name="T22" fmla="*/ 6947 w 7788"/>
                <a:gd name="T23" fmla="*/ 1697 h 2627"/>
                <a:gd name="T24" fmla="*/ 6898 w 7788"/>
                <a:gd name="T25" fmla="*/ 1756 h 2627"/>
                <a:gd name="T26" fmla="*/ 6833 w 7788"/>
                <a:gd name="T27" fmla="*/ 1730 h 2627"/>
                <a:gd name="T28" fmla="*/ 6833 w 7788"/>
                <a:gd name="T29" fmla="*/ 1663 h 2627"/>
                <a:gd name="T30" fmla="*/ 7002 w 7788"/>
                <a:gd name="T31" fmla="*/ 839 h 2627"/>
                <a:gd name="T32" fmla="*/ 7062 w 7788"/>
                <a:gd name="T33" fmla="*/ 886 h 2627"/>
                <a:gd name="T34" fmla="*/ 7036 w 7788"/>
                <a:gd name="T35" fmla="*/ 948 h 2627"/>
                <a:gd name="T36" fmla="*/ 6967 w 7788"/>
                <a:gd name="T37" fmla="*/ 948 h 2627"/>
                <a:gd name="T38" fmla="*/ 6940 w 7788"/>
                <a:gd name="T39" fmla="*/ 886 h 2627"/>
                <a:gd name="T40" fmla="*/ 7002 w 7788"/>
                <a:gd name="T41" fmla="*/ 839 h 2627"/>
                <a:gd name="T42" fmla="*/ 7776 w 7788"/>
                <a:gd name="T43" fmla="*/ 1605 h 2627"/>
                <a:gd name="T44" fmla="*/ 7776 w 7788"/>
                <a:gd name="T45" fmla="*/ 1673 h 2627"/>
                <a:gd name="T46" fmla="*/ 7713 w 7788"/>
                <a:gd name="T47" fmla="*/ 1699 h 2627"/>
                <a:gd name="T48" fmla="*/ 7664 w 7788"/>
                <a:gd name="T49" fmla="*/ 1640 h 2627"/>
                <a:gd name="T50" fmla="*/ 7713 w 7788"/>
                <a:gd name="T51" fmla="*/ 1580 h 2627"/>
                <a:gd name="T52" fmla="*/ 7471 w 7788"/>
                <a:gd name="T53" fmla="*/ 2370 h 2627"/>
                <a:gd name="T54" fmla="*/ 7497 w 7788"/>
                <a:gd name="T55" fmla="*/ 2431 h 2627"/>
                <a:gd name="T56" fmla="*/ 7437 w 7788"/>
                <a:gd name="T57" fmla="*/ 2479 h 2627"/>
                <a:gd name="T58" fmla="*/ 7375 w 7788"/>
                <a:gd name="T59" fmla="*/ 2431 h 2627"/>
                <a:gd name="T60" fmla="*/ 7401 w 7788"/>
                <a:gd name="T61" fmla="*/ 2370 h 2627"/>
                <a:gd name="T62" fmla="*/ 4260 w 7788"/>
                <a:gd name="T63" fmla="*/ 1 h 2627"/>
                <a:gd name="T64" fmla="*/ 4309 w 7788"/>
                <a:gd name="T65" fmla="*/ 60 h 2627"/>
                <a:gd name="T66" fmla="*/ 4260 w 7788"/>
                <a:gd name="T67" fmla="*/ 119 h 2627"/>
                <a:gd name="T68" fmla="*/ 4197 w 7788"/>
                <a:gd name="T69" fmla="*/ 93 h 2627"/>
                <a:gd name="T70" fmla="*/ 4197 w 7788"/>
                <a:gd name="T71" fmla="*/ 25 h 2627"/>
                <a:gd name="T72" fmla="*/ 62 w 7788"/>
                <a:gd name="T73" fmla="*/ 1987 h 2627"/>
                <a:gd name="T74" fmla="*/ 122 w 7788"/>
                <a:gd name="T75" fmla="*/ 2034 h 2627"/>
                <a:gd name="T76" fmla="*/ 96 w 7788"/>
                <a:gd name="T77" fmla="*/ 2096 h 2627"/>
                <a:gd name="T78" fmla="*/ 27 w 7788"/>
                <a:gd name="T79" fmla="*/ 2096 h 2627"/>
                <a:gd name="T80" fmla="*/ 1 w 7788"/>
                <a:gd name="T81" fmla="*/ 2034 h 2627"/>
                <a:gd name="T82" fmla="*/ 62 w 7788"/>
                <a:gd name="T83" fmla="*/ 1987 h 2627"/>
                <a:gd name="T84" fmla="*/ 1297 w 7788"/>
                <a:gd name="T85" fmla="*/ 1559 h 2627"/>
                <a:gd name="T86" fmla="*/ 1297 w 7788"/>
                <a:gd name="T87" fmla="*/ 1625 h 2627"/>
                <a:gd name="T88" fmla="*/ 1234 w 7788"/>
                <a:gd name="T89" fmla="*/ 1651 h 2627"/>
                <a:gd name="T90" fmla="*/ 1183 w 7788"/>
                <a:gd name="T91" fmla="*/ 1592 h 2627"/>
                <a:gd name="T92" fmla="*/ 1234 w 7788"/>
                <a:gd name="T93" fmla="*/ 1533 h 2627"/>
                <a:gd name="T94" fmla="*/ 864 w 7788"/>
                <a:gd name="T95" fmla="*/ 2518 h 2627"/>
                <a:gd name="T96" fmla="*/ 890 w 7788"/>
                <a:gd name="T97" fmla="*/ 2580 h 2627"/>
                <a:gd name="T98" fmla="*/ 829 w 7788"/>
                <a:gd name="T99" fmla="*/ 2627 h 2627"/>
                <a:gd name="T100" fmla="*/ 769 w 7788"/>
                <a:gd name="T101" fmla="*/ 2580 h 2627"/>
                <a:gd name="T102" fmla="*/ 795 w 7788"/>
                <a:gd name="T103" fmla="*/ 2518 h 2627"/>
                <a:gd name="T104" fmla="*/ 2131 w 7788"/>
                <a:gd name="T105" fmla="*/ 669 h 2627"/>
                <a:gd name="T106" fmla="*/ 2180 w 7788"/>
                <a:gd name="T107" fmla="*/ 728 h 2627"/>
                <a:gd name="T108" fmla="*/ 2131 w 7788"/>
                <a:gd name="T109" fmla="*/ 787 h 2627"/>
                <a:gd name="T110" fmla="*/ 2067 w 7788"/>
                <a:gd name="T111" fmla="*/ 761 h 2627"/>
                <a:gd name="T112" fmla="*/ 2067 w 7788"/>
                <a:gd name="T113" fmla="*/ 694 h 2627"/>
                <a:gd name="T114" fmla="*/ 5943 w 7788"/>
                <a:gd name="T115" fmla="*/ 1029 h 2627"/>
                <a:gd name="T116" fmla="*/ 6004 w 7788"/>
                <a:gd name="T117" fmla="*/ 1077 h 2627"/>
                <a:gd name="T118" fmla="*/ 5978 w 7788"/>
                <a:gd name="T119" fmla="*/ 1138 h 2627"/>
                <a:gd name="T120" fmla="*/ 5909 w 7788"/>
                <a:gd name="T121" fmla="*/ 1138 h 2627"/>
                <a:gd name="T122" fmla="*/ 5883 w 7788"/>
                <a:gd name="T123" fmla="*/ 1077 h 2627"/>
                <a:gd name="T124" fmla="*/ 5943 w 7788"/>
                <a:gd name="T125" fmla="*/ 1029 h 2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788" h="2627">
                  <a:moveTo>
                    <a:pt x="6230" y="1840"/>
                  </a:moveTo>
                  <a:lnTo>
                    <a:pt x="6243" y="1841"/>
                  </a:lnTo>
                  <a:lnTo>
                    <a:pt x="6265" y="1850"/>
                  </a:lnTo>
                  <a:lnTo>
                    <a:pt x="6280" y="1866"/>
                  </a:lnTo>
                  <a:lnTo>
                    <a:pt x="6291" y="1887"/>
                  </a:lnTo>
                  <a:lnTo>
                    <a:pt x="6292" y="1900"/>
                  </a:lnTo>
                  <a:lnTo>
                    <a:pt x="6291" y="1912"/>
                  </a:lnTo>
                  <a:lnTo>
                    <a:pt x="6280" y="1933"/>
                  </a:lnTo>
                  <a:lnTo>
                    <a:pt x="6265" y="1949"/>
                  </a:lnTo>
                  <a:lnTo>
                    <a:pt x="6243" y="1959"/>
                  </a:lnTo>
                  <a:lnTo>
                    <a:pt x="6230" y="1959"/>
                  </a:lnTo>
                  <a:lnTo>
                    <a:pt x="6217" y="1959"/>
                  </a:lnTo>
                  <a:lnTo>
                    <a:pt x="6195" y="1949"/>
                  </a:lnTo>
                  <a:lnTo>
                    <a:pt x="6178" y="1933"/>
                  </a:lnTo>
                  <a:lnTo>
                    <a:pt x="6170" y="1912"/>
                  </a:lnTo>
                  <a:lnTo>
                    <a:pt x="6168" y="1900"/>
                  </a:lnTo>
                  <a:lnTo>
                    <a:pt x="6170" y="1887"/>
                  </a:lnTo>
                  <a:lnTo>
                    <a:pt x="6178" y="1866"/>
                  </a:lnTo>
                  <a:lnTo>
                    <a:pt x="6195" y="1850"/>
                  </a:lnTo>
                  <a:lnTo>
                    <a:pt x="6217" y="1841"/>
                  </a:lnTo>
                  <a:lnTo>
                    <a:pt x="6230" y="1840"/>
                  </a:lnTo>
                  <a:close/>
                  <a:moveTo>
                    <a:pt x="6770" y="2436"/>
                  </a:moveTo>
                  <a:lnTo>
                    <a:pt x="6781" y="2437"/>
                  </a:lnTo>
                  <a:lnTo>
                    <a:pt x="6805" y="2446"/>
                  </a:lnTo>
                  <a:lnTo>
                    <a:pt x="6820" y="2462"/>
                  </a:lnTo>
                  <a:lnTo>
                    <a:pt x="6830" y="2483"/>
                  </a:lnTo>
                  <a:lnTo>
                    <a:pt x="6830" y="2496"/>
                  </a:lnTo>
                  <a:lnTo>
                    <a:pt x="6830" y="2508"/>
                  </a:lnTo>
                  <a:lnTo>
                    <a:pt x="6820" y="2529"/>
                  </a:lnTo>
                  <a:lnTo>
                    <a:pt x="6805" y="2545"/>
                  </a:lnTo>
                  <a:lnTo>
                    <a:pt x="6781" y="2555"/>
                  </a:lnTo>
                  <a:lnTo>
                    <a:pt x="6770" y="2555"/>
                  </a:lnTo>
                  <a:lnTo>
                    <a:pt x="6757" y="2555"/>
                  </a:lnTo>
                  <a:lnTo>
                    <a:pt x="6735" y="2545"/>
                  </a:lnTo>
                  <a:lnTo>
                    <a:pt x="6718" y="2529"/>
                  </a:lnTo>
                  <a:lnTo>
                    <a:pt x="6708" y="2508"/>
                  </a:lnTo>
                  <a:lnTo>
                    <a:pt x="6708" y="2496"/>
                  </a:lnTo>
                  <a:lnTo>
                    <a:pt x="6708" y="2483"/>
                  </a:lnTo>
                  <a:lnTo>
                    <a:pt x="6718" y="2462"/>
                  </a:lnTo>
                  <a:lnTo>
                    <a:pt x="6735" y="2446"/>
                  </a:lnTo>
                  <a:lnTo>
                    <a:pt x="6757" y="2437"/>
                  </a:lnTo>
                  <a:lnTo>
                    <a:pt x="6770" y="2436"/>
                  </a:lnTo>
                  <a:close/>
                  <a:moveTo>
                    <a:pt x="6885" y="1637"/>
                  </a:moveTo>
                  <a:lnTo>
                    <a:pt x="6898" y="1638"/>
                  </a:lnTo>
                  <a:lnTo>
                    <a:pt x="6920" y="1647"/>
                  </a:lnTo>
                  <a:lnTo>
                    <a:pt x="6937" y="1663"/>
                  </a:lnTo>
                  <a:lnTo>
                    <a:pt x="6946" y="1684"/>
                  </a:lnTo>
                  <a:lnTo>
                    <a:pt x="6947" y="1697"/>
                  </a:lnTo>
                  <a:lnTo>
                    <a:pt x="6946" y="1709"/>
                  </a:lnTo>
                  <a:lnTo>
                    <a:pt x="6937" y="1730"/>
                  </a:lnTo>
                  <a:lnTo>
                    <a:pt x="6920" y="1746"/>
                  </a:lnTo>
                  <a:lnTo>
                    <a:pt x="6898" y="1756"/>
                  </a:lnTo>
                  <a:lnTo>
                    <a:pt x="6885" y="1756"/>
                  </a:lnTo>
                  <a:lnTo>
                    <a:pt x="6872" y="1756"/>
                  </a:lnTo>
                  <a:lnTo>
                    <a:pt x="6851" y="1746"/>
                  </a:lnTo>
                  <a:lnTo>
                    <a:pt x="6833" y="1730"/>
                  </a:lnTo>
                  <a:lnTo>
                    <a:pt x="6825" y="1709"/>
                  </a:lnTo>
                  <a:lnTo>
                    <a:pt x="6823" y="1697"/>
                  </a:lnTo>
                  <a:lnTo>
                    <a:pt x="6825" y="1684"/>
                  </a:lnTo>
                  <a:lnTo>
                    <a:pt x="6833" y="1663"/>
                  </a:lnTo>
                  <a:lnTo>
                    <a:pt x="6851" y="1647"/>
                  </a:lnTo>
                  <a:lnTo>
                    <a:pt x="6872" y="1638"/>
                  </a:lnTo>
                  <a:lnTo>
                    <a:pt x="6885" y="1637"/>
                  </a:lnTo>
                  <a:close/>
                  <a:moveTo>
                    <a:pt x="7002" y="839"/>
                  </a:moveTo>
                  <a:lnTo>
                    <a:pt x="7013" y="839"/>
                  </a:lnTo>
                  <a:lnTo>
                    <a:pt x="7036" y="848"/>
                  </a:lnTo>
                  <a:lnTo>
                    <a:pt x="7052" y="865"/>
                  </a:lnTo>
                  <a:lnTo>
                    <a:pt x="7062" y="886"/>
                  </a:lnTo>
                  <a:lnTo>
                    <a:pt x="7062" y="898"/>
                  </a:lnTo>
                  <a:lnTo>
                    <a:pt x="7062" y="911"/>
                  </a:lnTo>
                  <a:lnTo>
                    <a:pt x="7052" y="931"/>
                  </a:lnTo>
                  <a:lnTo>
                    <a:pt x="7036" y="948"/>
                  </a:lnTo>
                  <a:lnTo>
                    <a:pt x="7013" y="957"/>
                  </a:lnTo>
                  <a:lnTo>
                    <a:pt x="7002" y="958"/>
                  </a:lnTo>
                  <a:lnTo>
                    <a:pt x="6989" y="957"/>
                  </a:lnTo>
                  <a:lnTo>
                    <a:pt x="6967" y="948"/>
                  </a:lnTo>
                  <a:lnTo>
                    <a:pt x="6950" y="931"/>
                  </a:lnTo>
                  <a:lnTo>
                    <a:pt x="6940" y="911"/>
                  </a:lnTo>
                  <a:lnTo>
                    <a:pt x="6940" y="898"/>
                  </a:lnTo>
                  <a:lnTo>
                    <a:pt x="6940" y="886"/>
                  </a:lnTo>
                  <a:lnTo>
                    <a:pt x="6950" y="865"/>
                  </a:lnTo>
                  <a:lnTo>
                    <a:pt x="6967" y="848"/>
                  </a:lnTo>
                  <a:lnTo>
                    <a:pt x="6989" y="839"/>
                  </a:lnTo>
                  <a:lnTo>
                    <a:pt x="7002" y="839"/>
                  </a:lnTo>
                  <a:close/>
                  <a:moveTo>
                    <a:pt x="7726" y="1579"/>
                  </a:moveTo>
                  <a:lnTo>
                    <a:pt x="7739" y="1580"/>
                  </a:lnTo>
                  <a:lnTo>
                    <a:pt x="7761" y="1589"/>
                  </a:lnTo>
                  <a:lnTo>
                    <a:pt x="7776" y="1605"/>
                  </a:lnTo>
                  <a:lnTo>
                    <a:pt x="7787" y="1627"/>
                  </a:lnTo>
                  <a:lnTo>
                    <a:pt x="7788" y="1640"/>
                  </a:lnTo>
                  <a:lnTo>
                    <a:pt x="7787" y="1651"/>
                  </a:lnTo>
                  <a:lnTo>
                    <a:pt x="7776" y="1673"/>
                  </a:lnTo>
                  <a:lnTo>
                    <a:pt x="7761" y="1688"/>
                  </a:lnTo>
                  <a:lnTo>
                    <a:pt x="7739" y="1699"/>
                  </a:lnTo>
                  <a:lnTo>
                    <a:pt x="7726" y="1699"/>
                  </a:lnTo>
                  <a:lnTo>
                    <a:pt x="7713" y="1699"/>
                  </a:lnTo>
                  <a:lnTo>
                    <a:pt x="7691" y="1688"/>
                  </a:lnTo>
                  <a:lnTo>
                    <a:pt x="7674" y="1673"/>
                  </a:lnTo>
                  <a:lnTo>
                    <a:pt x="7666" y="1651"/>
                  </a:lnTo>
                  <a:lnTo>
                    <a:pt x="7664" y="1640"/>
                  </a:lnTo>
                  <a:lnTo>
                    <a:pt x="7666" y="1627"/>
                  </a:lnTo>
                  <a:lnTo>
                    <a:pt x="7674" y="1605"/>
                  </a:lnTo>
                  <a:lnTo>
                    <a:pt x="7691" y="1589"/>
                  </a:lnTo>
                  <a:lnTo>
                    <a:pt x="7713" y="1580"/>
                  </a:lnTo>
                  <a:lnTo>
                    <a:pt x="7726" y="1579"/>
                  </a:lnTo>
                  <a:close/>
                  <a:moveTo>
                    <a:pt x="7437" y="2359"/>
                  </a:moveTo>
                  <a:lnTo>
                    <a:pt x="7448" y="2361"/>
                  </a:lnTo>
                  <a:lnTo>
                    <a:pt x="7471" y="2370"/>
                  </a:lnTo>
                  <a:lnTo>
                    <a:pt x="7487" y="2385"/>
                  </a:lnTo>
                  <a:lnTo>
                    <a:pt x="7497" y="2407"/>
                  </a:lnTo>
                  <a:lnTo>
                    <a:pt x="7497" y="2420"/>
                  </a:lnTo>
                  <a:lnTo>
                    <a:pt x="7497" y="2431"/>
                  </a:lnTo>
                  <a:lnTo>
                    <a:pt x="7487" y="2453"/>
                  </a:lnTo>
                  <a:lnTo>
                    <a:pt x="7471" y="2469"/>
                  </a:lnTo>
                  <a:lnTo>
                    <a:pt x="7448" y="2479"/>
                  </a:lnTo>
                  <a:lnTo>
                    <a:pt x="7437" y="2479"/>
                  </a:lnTo>
                  <a:lnTo>
                    <a:pt x="7424" y="2479"/>
                  </a:lnTo>
                  <a:lnTo>
                    <a:pt x="7401" y="2469"/>
                  </a:lnTo>
                  <a:lnTo>
                    <a:pt x="7385" y="2453"/>
                  </a:lnTo>
                  <a:lnTo>
                    <a:pt x="7375" y="2431"/>
                  </a:lnTo>
                  <a:lnTo>
                    <a:pt x="7375" y="2420"/>
                  </a:lnTo>
                  <a:lnTo>
                    <a:pt x="7375" y="2407"/>
                  </a:lnTo>
                  <a:lnTo>
                    <a:pt x="7385" y="2385"/>
                  </a:lnTo>
                  <a:lnTo>
                    <a:pt x="7401" y="2370"/>
                  </a:lnTo>
                  <a:lnTo>
                    <a:pt x="7424" y="2361"/>
                  </a:lnTo>
                  <a:lnTo>
                    <a:pt x="7437" y="2359"/>
                  </a:lnTo>
                  <a:close/>
                  <a:moveTo>
                    <a:pt x="4249" y="0"/>
                  </a:moveTo>
                  <a:lnTo>
                    <a:pt x="4260" y="1"/>
                  </a:lnTo>
                  <a:lnTo>
                    <a:pt x="4283" y="10"/>
                  </a:lnTo>
                  <a:lnTo>
                    <a:pt x="4299" y="25"/>
                  </a:lnTo>
                  <a:lnTo>
                    <a:pt x="4309" y="47"/>
                  </a:lnTo>
                  <a:lnTo>
                    <a:pt x="4309" y="60"/>
                  </a:lnTo>
                  <a:lnTo>
                    <a:pt x="4309" y="72"/>
                  </a:lnTo>
                  <a:lnTo>
                    <a:pt x="4299" y="93"/>
                  </a:lnTo>
                  <a:lnTo>
                    <a:pt x="4283" y="109"/>
                  </a:lnTo>
                  <a:lnTo>
                    <a:pt x="4260" y="119"/>
                  </a:lnTo>
                  <a:lnTo>
                    <a:pt x="4249" y="119"/>
                  </a:lnTo>
                  <a:lnTo>
                    <a:pt x="4236" y="119"/>
                  </a:lnTo>
                  <a:lnTo>
                    <a:pt x="4214" y="109"/>
                  </a:lnTo>
                  <a:lnTo>
                    <a:pt x="4197" y="93"/>
                  </a:lnTo>
                  <a:lnTo>
                    <a:pt x="4188" y="72"/>
                  </a:lnTo>
                  <a:lnTo>
                    <a:pt x="4187" y="60"/>
                  </a:lnTo>
                  <a:lnTo>
                    <a:pt x="4188" y="47"/>
                  </a:lnTo>
                  <a:lnTo>
                    <a:pt x="4197" y="25"/>
                  </a:lnTo>
                  <a:lnTo>
                    <a:pt x="4214" y="10"/>
                  </a:lnTo>
                  <a:lnTo>
                    <a:pt x="4236" y="1"/>
                  </a:lnTo>
                  <a:lnTo>
                    <a:pt x="4249" y="0"/>
                  </a:lnTo>
                  <a:close/>
                  <a:moveTo>
                    <a:pt x="62" y="1987"/>
                  </a:moveTo>
                  <a:lnTo>
                    <a:pt x="75" y="1988"/>
                  </a:lnTo>
                  <a:lnTo>
                    <a:pt x="96" y="1997"/>
                  </a:lnTo>
                  <a:lnTo>
                    <a:pt x="113" y="2012"/>
                  </a:lnTo>
                  <a:lnTo>
                    <a:pt x="122" y="2034"/>
                  </a:lnTo>
                  <a:lnTo>
                    <a:pt x="124" y="2047"/>
                  </a:lnTo>
                  <a:lnTo>
                    <a:pt x="122" y="2059"/>
                  </a:lnTo>
                  <a:lnTo>
                    <a:pt x="113" y="2080"/>
                  </a:lnTo>
                  <a:lnTo>
                    <a:pt x="96" y="2096"/>
                  </a:lnTo>
                  <a:lnTo>
                    <a:pt x="75" y="2106"/>
                  </a:lnTo>
                  <a:lnTo>
                    <a:pt x="62" y="2106"/>
                  </a:lnTo>
                  <a:lnTo>
                    <a:pt x="49" y="2106"/>
                  </a:lnTo>
                  <a:lnTo>
                    <a:pt x="27" y="2096"/>
                  </a:lnTo>
                  <a:lnTo>
                    <a:pt x="10" y="2080"/>
                  </a:lnTo>
                  <a:lnTo>
                    <a:pt x="1" y="2059"/>
                  </a:lnTo>
                  <a:lnTo>
                    <a:pt x="0" y="2047"/>
                  </a:lnTo>
                  <a:lnTo>
                    <a:pt x="1" y="2034"/>
                  </a:lnTo>
                  <a:lnTo>
                    <a:pt x="10" y="2012"/>
                  </a:lnTo>
                  <a:lnTo>
                    <a:pt x="27" y="1997"/>
                  </a:lnTo>
                  <a:lnTo>
                    <a:pt x="49" y="1988"/>
                  </a:lnTo>
                  <a:lnTo>
                    <a:pt x="62" y="1987"/>
                  </a:lnTo>
                  <a:close/>
                  <a:moveTo>
                    <a:pt x="1245" y="1532"/>
                  </a:moveTo>
                  <a:lnTo>
                    <a:pt x="1258" y="1533"/>
                  </a:lnTo>
                  <a:lnTo>
                    <a:pt x="1280" y="1542"/>
                  </a:lnTo>
                  <a:lnTo>
                    <a:pt x="1297" y="1559"/>
                  </a:lnTo>
                  <a:lnTo>
                    <a:pt x="1306" y="1579"/>
                  </a:lnTo>
                  <a:lnTo>
                    <a:pt x="1307" y="1592"/>
                  </a:lnTo>
                  <a:lnTo>
                    <a:pt x="1306" y="1604"/>
                  </a:lnTo>
                  <a:lnTo>
                    <a:pt x="1297" y="1625"/>
                  </a:lnTo>
                  <a:lnTo>
                    <a:pt x="1280" y="1642"/>
                  </a:lnTo>
                  <a:lnTo>
                    <a:pt x="1258" y="1651"/>
                  </a:lnTo>
                  <a:lnTo>
                    <a:pt x="1245" y="1651"/>
                  </a:lnTo>
                  <a:lnTo>
                    <a:pt x="1234" y="1651"/>
                  </a:lnTo>
                  <a:lnTo>
                    <a:pt x="1211" y="1642"/>
                  </a:lnTo>
                  <a:lnTo>
                    <a:pt x="1195" y="1625"/>
                  </a:lnTo>
                  <a:lnTo>
                    <a:pt x="1185" y="1604"/>
                  </a:lnTo>
                  <a:lnTo>
                    <a:pt x="1183" y="1592"/>
                  </a:lnTo>
                  <a:lnTo>
                    <a:pt x="1185" y="1579"/>
                  </a:lnTo>
                  <a:lnTo>
                    <a:pt x="1195" y="1559"/>
                  </a:lnTo>
                  <a:lnTo>
                    <a:pt x="1211" y="1542"/>
                  </a:lnTo>
                  <a:lnTo>
                    <a:pt x="1234" y="1533"/>
                  </a:lnTo>
                  <a:lnTo>
                    <a:pt x="1245" y="1532"/>
                  </a:lnTo>
                  <a:close/>
                  <a:moveTo>
                    <a:pt x="829" y="2508"/>
                  </a:moveTo>
                  <a:lnTo>
                    <a:pt x="842" y="2509"/>
                  </a:lnTo>
                  <a:lnTo>
                    <a:pt x="864" y="2518"/>
                  </a:lnTo>
                  <a:lnTo>
                    <a:pt x="881" y="2535"/>
                  </a:lnTo>
                  <a:lnTo>
                    <a:pt x="890" y="2555"/>
                  </a:lnTo>
                  <a:lnTo>
                    <a:pt x="891" y="2568"/>
                  </a:lnTo>
                  <a:lnTo>
                    <a:pt x="890" y="2580"/>
                  </a:lnTo>
                  <a:lnTo>
                    <a:pt x="881" y="2601"/>
                  </a:lnTo>
                  <a:lnTo>
                    <a:pt x="864" y="2619"/>
                  </a:lnTo>
                  <a:lnTo>
                    <a:pt x="842" y="2627"/>
                  </a:lnTo>
                  <a:lnTo>
                    <a:pt x="829" y="2627"/>
                  </a:lnTo>
                  <a:lnTo>
                    <a:pt x="816" y="2627"/>
                  </a:lnTo>
                  <a:lnTo>
                    <a:pt x="795" y="2619"/>
                  </a:lnTo>
                  <a:lnTo>
                    <a:pt x="777" y="2601"/>
                  </a:lnTo>
                  <a:lnTo>
                    <a:pt x="769" y="2580"/>
                  </a:lnTo>
                  <a:lnTo>
                    <a:pt x="767" y="2568"/>
                  </a:lnTo>
                  <a:lnTo>
                    <a:pt x="769" y="2555"/>
                  </a:lnTo>
                  <a:lnTo>
                    <a:pt x="777" y="2535"/>
                  </a:lnTo>
                  <a:lnTo>
                    <a:pt x="795" y="2518"/>
                  </a:lnTo>
                  <a:lnTo>
                    <a:pt x="816" y="2509"/>
                  </a:lnTo>
                  <a:lnTo>
                    <a:pt x="829" y="2508"/>
                  </a:lnTo>
                  <a:close/>
                  <a:moveTo>
                    <a:pt x="2118" y="668"/>
                  </a:moveTo>
                  <a:lnTo>
                    <a:pt x="2131" y="669"/>
                  </a:lnTo>
                  <a:lnTo>
                    <a:pt x="2154" y="678"/>
                  </a:lnTo>
                  <a:lnTo>
                    <a:pt x="2170" y="694"/>
                  </a:lnTo>
                  <a:lnTo>
                    <a:pt x="2180" y="715"/>
                  </a:lnTo>
                  <a:lnTo>
                    <a:pt x="2180" y="728"/>
                  </a:lnTo>
                  <a:lnTo>
                    <a:pt x="2180" y="740"/>
                  </a:lnTo>
                  <a:lnTo>
                    <a:pt x="2170" y="761"/>
                  </a:lnTo>
                  <a:lnTo>
                    <a:pt x="2154" y="778"/>
                  </a:lnTo>
                  <a:lnTo>
                    <a:pt x="2131" y="787"/>
                  </a:lnTo>
                  <a:lnTo>
                    <a:pt x="2118" y="787"/>
                  </a:lnTo>
                  <a:lnTo>
                    <a:pt x="2106" y="787"/>
                  </a:lnTo>
                  <a:lnTo>
                    <a:pt x="2083" y="778"/>
                  </a:lnTo>
                  <a:lnTo>
                    <a:pt x="2067" y="761"/>
                  </a:lnTo>
                  <a:lnTo>
                    <a:pt x="2057" y="740"/>
                  </a:lnTo>
                  <a:lnTo>
                    <a:pt x="2057" y="728"/>
                  </a:lnTo>
                  <a:lnTo>
                    <a:pt x="2057" y="715"/>
                  </a:lnTo>
                  <a:lnTo>
                    <a:pt x="2067" y="694"/>
                  </a:lnTo>
                  <a:lnTo>
                    <a:pt x="2083" y="678"/>
                  </a:lnTo>
                  <a:lnTo>
                    <a:pt x="2106" y="669"/>
                  </a:lnTo>
                  <a:lnTo>
                    <a:pt x="2118" y="668"/>
                  </a:lnTo>
                  <a:close/>
                  <a:moveTo>
                    <a:pt x="5943" y="1029"/>
                  </a:moveTo>
                  <a:lnTo>
                    <a:pt x="5956" y="1029"/>
                  </a:lnTo>
                  <a:lnTo>
                    <a:pt x="5978" y="1039"/>
                  </a:lnTo>
                  <a:lnTo>
                    <a:pt x="5995" y="1055"/>
                  </a:lnTo>
                  <a:lnTo>
                    <a:pt x="6004" y="1077"/>
                  </a:lnTo>
                  <a:lnTo>
                    <a:pt x="6005" y="1088"/>
                  </a:lnTo>
                  <a:lnTo>
                    <a:pt x="6004" y="1101"/>
                  </a:lnTo>
                  <a:lnTo>
                    <a:pt x="5995" y="1123"/>
                  </a:lnTo>
                  <a:lnTo>
                    <a:pt x="5978" y="1138"/>
                  </a:lnTo>
                  <a:lnTo>
                    <a:pt x="5956" y="1147"/>
                  </a:lnTo>
                  <a:lnTo>
                    <a:pt x="5943" y="1149"/>
                  </a:lnTo>
                  <a:lnTo>
                    <a:pt x="5931" y="1147"/>
                  </a:lnTo>
                  <a:lnTo>
                    <a:pt x="5909" y="1138"/>
                  </a:lnTo>
                  <a:lnTo>
                    <a:pt x="5892" y="1123"/>
                  </a:lnTo>
                  <a:lnTo>
                    <a:pt x="5883" y="1101"/>
                  </a:lnTo>
                  <a:lnTo>
                    <a:pt x="5882" y="1088"/>
                  </a:lnTo>
                  <a:lnTo>
                    <a:pt x="5883" y="1077"/>
                  </a:lnTo>
                  <a:lnTo>
                    <a:pt x="5892" y="1055"/>
                  </a:lnTo>
                  <a:lnTo>
                    <a:pt x="5909" y="1039"/>
                  </a:lnTo>
                  <a:lnTo>
                    <a:pt x="5931" y="1029"/>
                  </a:lnTo>
                  <a:lnTo>
                    <a:pt x="5943" y="10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Rectangle 14"/>
            <p:cNvSpPr>
              <a:spLocks noChangeArrowheads="1"/>
            </p:cNvSpPr>
            <p:nvPr/>
          </p:nvSpPr>
          <p:spPr>
            <a:xfrm>
              <a:off x="9363868" y="1835149"/>
              <a:ext cx="461963" cy="1979612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Rectangle 15"/>
            <p:cNvSpPr>
              <a:spLocks noChangeArrowheads="1"/>
            </p:cNvSpPr>
            <p:nvPr/>
          </p:nvSpPr>
          <p:spPr>
            <a:xfrm>
              <a:off x="9455943" y="1665287"/>
              <a:ext cx="277813" cy="301625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16"/>
            <p:cNvSpPr/>
            <p:nvPr/>
          </p:nvSpPr>
          <p:spPr>
            <a:xfrm>
              <a:off x="9573418" y="1273174"/>
              <a:ext cx="26988" cy="598487"/>
            </a:xfrm>
            <a:custGeom>
              <a:avLst/>
              <a:gdLst>
                <a:gd name="T0" fmla="*/ 52 w 52"/>
                <a:gd name="T1" fmla="*/ 1129 h 1129"/>
                <a:gd name="T2" fmla="*/ 26 w 52"/>
                <a:gd name="T3" fmla="*/ 1117 h 1129"/>
                <a:gd name="T4" fmla="*/ 0 w 52"/>
                <a:gd name="T5" fmla="*/ 1127 h 1129"/>
                <a:gd name="T6" fmla="*/ 18 w 52"/>
                <a:gd name="T7" fmla="*/ 364 h 1129"/>
                <a:gd name="T8" fmla="*/ 26 w 52"/>
                <a:gd name="T9" fmla="*/ 0 h 1129"/>
                <a:gd name="T10" fmla="*/ 39 w 52"/>
                <a:gd name="T11" fmla="*/ 14 h 1129"/>
                <a:gd name="T12" fmla="*/ 44 w 52"/>
                <a:gd name="T13" fmla="*/ 364 h 1129"/>
                <a:gd name="T14" fmla="*/ 52 w 52"/>
                <a:gd name="T15" fmla="*/ 1129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1129">
                  <a:moveTo>
                    <a:pt x="52" y="1129"/>
                  </a:moveTo>
                  <a:lnTo>
                    <a:pt x="26" y="1117"/>
                  </a:lnTo>
                  <a:lnTo>
                    <a:pt x="0" y="1127"/>
                  </a:lnTo>
                  <a:lnTo>
                    <a:pt x="18" y="364"/>
                  </a:lnTo>
                  <a:lnTo>
                    <a:pt x="26" y="0"/>
                  </a:lnTo>
                  <a:lnTo>
                    <a:pt x="39" y="14"/>
                  </a:lnTo>
                  <a:lnTo>
                    <a:pt x="44" y="364"/>
                  </a:lnTo>
                  <a:lnTo>
                    <a:pt x="52" y="1129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3" name="Rectangle 48"/>
            <p:cNvSpPr>
              <a:spLocks noChangeArrowheads="1"/>
            </p:cNvSpPr>
            <p:nvPr/>
          </p:nvSpPr>
          <p:spPr>
            <a:xfrm>
              <a:off x="9419430" y="2862262"/>
              <a:ext cx="503238" cy="952500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4" name="Rectangle 49"/>
            <p:cNvSpPr>
              <a:spLocks noChangeArrowheads="1"/>
            </p:cNvSpPr>
            <p:nvPr/>
          </p:nvSpPr>
          <p:spPr>
            <a:xfrm>
              <a:off x="9462293" y="2771774"/>
              <a:ext cx="106363" cy="1889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5" name="Freeform 50"/>
            <p:cNvSpPr/>
            <p:nvPr/>
          </p:nvSpPr>
          <p:spPr>
            <a:xfrm>
              <a:off x="9511505" y="2359024"/>
              <a:ext cx="15875" cy="431800"/>
            </a:xfrm>
            <a:custGeom>
              <a:avLst/>
              <a:gdLst>
                <a:gd name="T0" fmla="*/ 30 w 30"/>
                <a:gd name="T1" fmla="*/ 815 h 815"/>
                <a:gd name="T2" fmla="*/ 15 w 30"/>
                <a:gd name="T3" fmla="*/ 809 h 815"/>
                <a:gd name="T4" fmla="*/ 0 w 30"/>
                <a:gd name="T5" fmla="*/ 815 h 815"/>
                <a:gd name="T6" fmla="*/ 10 w 30"/>
                <a:gd name="T7" fmla="*/ 410 h 815"/>
                <a:gd name="T8" fmla="*/ 20 w 30"/>
                <a:gd name="T9" fmla="*/ 0 h 815"/>
                <a:gd name="T10" fmla="*/ 25 w 30"/>
                <a:gd name="T11" fmla="*/ 410 h 815"/>
                <a:gd name="T12" fmla="*/ 30 w 30"/>
                <a:gd name="T13" fmla="*/ 815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815">
                  <a:moveTo>
                    <a:pt x="30" y="815"/>
                  </a:moveTo>
                  <a:lnTo>
                    <a:pt x="15" y="809"/>
                  </a:lnTo>
                  <a:lnTo>
                    <a:pt x="0" y="815"/>
                  </a:lnTo>
                  <a:lnTo>
                    <a:pt x="10" y="410"/>
                  </a:lnTo>
                  <a:lnTo>
                    <a:pt x="20" y="0"/>
                  </a:lnTo>
                  <a:lnTo>
                    <a:pt x="25" y="410"/>
                  </a:lnTo>
                  <a:lnTo>
                    <a:pt x="30" y="815"/>
                  </a:lnTo>
                  <a:close/>
                </a:path>
              </a:pathLst>
            </a:cu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6" name="Rectangle 58"/>
            <p:cNvSpPr>
              <a:spLocks noChangeArrowheads="1"/>
            </p:cNvSpPr>
            <p:nvPr/>
          </p:nvSpPr>
          <p:spPr>
            <a:xfrm>
              <a:off x="9068593" y="3275012"/>
              <a:ext cx="555625" cy="542925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7" name="Rectangle 62"/>
            <p:cNvSpPr>
              <a:spLocks noChangeArrowheads="1"/>
            </p:cNvSpPr>
            <p:nvPr/>
          </p:nvSpPr>
          <p:spPr>
            <a:xfrm>
              <a:off x="9709943" y="3267074"/>
              <a:ext cx="282575" cy="544512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8" name="Rectangle 114"/>
            <p:cNvSpPr>
              <a:spLocks noChangeArrowheads="1"/>
            </p:cNvSpPr>
            <p:nvPr/>
          </p:nvSpPr>
          <p:spPr>
            <a:xfrm>
              <a:off x="9132093" y="3332162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9" name="Rectangle 115"/>
            <p:cNvSpPr>
              <a:spLocks noChangeArrowheads="1"/>
            </p:cNvSpPr>
            <p:nvPr/>
          </p:nvSpPr>
          <p:spPr>
            <a:xfrm>
              <a:off x="9132093" y="3375024"/>
              <a:ext cx="4175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0" name="Rectangle 116"/>
            <p:cNvSpPr>
              <a:spLocks noChangeArrowheads="1"/>
            </p:cNvSpPr>
            <p:nvPr/>
          </p:nvSpPr>
          <p:spPr>
            <a:xfrm>
              <a:off x="9132093" y="3416299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1" name="Rectangle 117"/>
            <p:cNvSpPr>
              <a:spLocks noChangeArrowheads="1"/>
            </p:cNvSpPr>
            <p:nvPr/>
          </p:nvSpPr>
          <p:spPr>
            <a:xfrm>
              <a:off x="9132093" y="3457574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2" name="Rectangle 118"/>
            <p:cNvSpPr>
              <a:spLocks noChangeArrowheads="1"/>
            </p:cNvSpPr>
            <p:nvPr/>
          </p:nvSpPr>
          <p:spPr>
            <a:xfrm>
              <a:off x="9132093" y="3500437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3" name="Rectangle 119"/>
            <p:cNvSpPr>
              <a:spLocks noChangeArrowheads="1"/>
            </p:cNvSpPr>
            <p:nvPr/>
          </p:nvSpPr>
          <p:spPr>
            <a:xfrm>
              <a:off x="9132093" y="3543299"/>
              <a:ext cx="4175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4" name="Rectangle 120"/>
            <p:cNvSpPr>
              <a:spLocks noChangeArrowheads="1"/>
            </p:cNvSpPr>
            <p:nvPr/>
          </p:nvSpPr>
          <p:spPr>
            <a:xfrm>
              <a:off x="9132093" y="3584574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5" name="Rectangle 121"/>
            <p:cNvSpPr>
              <a:spLocks noChangeArrowheads="1"/>
            </p:cNvSpPr>
            <p:nvPr/>
          </p:nvSpPr>
          <p:spPr>
            <a:xfrm>
              <a:off x="9132093" y="3627437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6" name="Rectangle 122"/>
            <p:cNvSpPr>
              <a:spLocks noChangeArrowheads="1"/>
            </p:cNvSpPr>
            <p:nvPr/>
          </p:nvSpPr>
          <p:spPr>
            <a:xfrm>
              <a:off x="9132093" y="3668712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7" name="Rectangle 123"/>
            <p:cNvSpPr>
              <a:spLocks noChangeArrowheads="1"/>
            </p:cNvSpPr>
            <p:nvPr/>
          </p:nvSpPr>
          <p:spPr>
            <a:xfrm>
              <a:off x="9132093" y="3711574"/>
              <a:ext cx="4175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8" name="Rectangle 124"/>
            <p:cNvSpPr>
              <a:spLocks noChangeArrowheads="1"/>
            </p:cNvSpPr>
            <p:nvPr/>
          </p:nvSpPr>
          <p:spPr>
            <a:xfrm>
              <a:off x="9733755" y="3332162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9" name="Rectangle 125"/>
            <p:cNvSpPr>
              <a:spLocks noChangeArrowheads="1"/>
            </p:cNvSpPr>
            <p:nvPr/>
          </p:nvSpPr>
          <p:spPr>
            <a:xfrm>
              <a:off x="9733755" y="3300412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0" name="Rectangle 126"/>
            <p:cNvSpPr>
              <a:spLocks noChangeArrowheads="1"/>
            </p:cNvSpPr>
            <p:nvPr/>
          </p:nvSpPr>
          <p:spPr>
            <a:xfrm>
              <a:off x="9733755" y="3363912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1" name="Rectangle 127"/>
            <p:cNvSpPr>
              <a:spLocks noChangeArrowheads="1"/>
            </p:cNvSpPr>
            <p:nvPr/>
          </p:nvSpPr>
          <p:spPr>
            <a:xfrm>
              <a:off x="9733755" y="3397249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2" name="Rectangle 128"/>
            <p:cNvSpPr>
              <a:spLocks noChangeArrowheads="1"/>
            </p:cNvSpPr>
            <p:nvPr/>
          </p:nvSpPr>
          <p:spPr>
            <a:xfrm>
              <a:off x="9733755" y="3430587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3" name="Rectangle 129"/>
            <p:cNvSpPr>
              <a:spLocks noChangeArrowheads="1"/>
            </p:cNvSpPr>
            <p:nvPr/>
          </p:nvSpPr>
          <p:spPr>
            <a:xfrm>
              <a:off x="9733755" y="3462337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4" name="Rectangle 130"/>
            <p:cNvSpPr>
              <a:spLocks noChangeArrowheads="1"/>
            </p:cNvSpPr>
            <p:nvPr/>
          </p:nvSpPr>
          <p:spPr>
            <a:xfrm>
              <a:off x="9733755" y="3494087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5" name="Rectangle 131"/>
            <p:cNvSpPr>
              <a:spLocks noChangeArrowheads="1"/>
            </p:cNvSpPr>
            <p:nvPr/>
          </p:nvSpPr>
          <p:spPr>
            <a:xfrm>
              <a:off x="9733755" y="3527424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6" name="Rectangle 132"/>
            <p:cNvSpPr>
              <a:spLocks noChangeArrowheads="1"/>
            </p:cNvSpPr>
            <p:nvPr/>
          </p:nvSpPr>
          <p:spPr>
            <a:xfrm>
              <a:off x="9733755" y="3560762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7" name="Rectangle 133"/>
            <p:cNvSpPr>
              <a:spLocks noChangeArrowheads="1"/>
            </p:cNvSpPr>
            <p:nvPr/>
          </p:nvSpPr>
          <p:spPr>
            <a:xfrm>
              <a:off x="9733755" y="3592512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8" name="Rectangle 134"/>
            <p:cNvSpPr>
              <a:spLocks noChangeArrowheads="1"/>
            </p:cNvSpPr>
            <p:nvPr/>
          </p:nvSpPr>
          <p:spPr>
            <a:xfrm>
              <a:off x="9733755" y="3625849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9" name="Rectangle 135"/>
            <p:cNvSpPr>
              <a:spLocks noChangeArrowheads="1"/>
            </p:cNvSpPr>
            <p:nvPr/>
          </p:nvSpPr>
          <p:spPr>
            <a:xfrm>
              <a:off x="9733755" y="3657599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20" name="Rectangle 136"/>
            <p:cNvSpPr>
              <a:spLocks noChangeArrowheads="1"/>
            </p:cNvSpPr>
            <p:nvPr/>
          </p:nvSpPr>
          <p:spPr>
            <a:xfrm>
              <a:off x="9733755" y="3690937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24" name="Rectangle 41"/>
            <p:cNvSpPr>
              <a:spLocks noChangeArrowheads="1"/>
            </p:cNvSpPr>
            <p:nvPr/>
          </p:nvSpPr>
          <p:spPr>
            <a:xfrm>
              <a:off x="10136188" y="3429000"/>
              <a:ext cx="744538" cy="384175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25" name="Rectangle 66"/>
            <p:cNvSpPr>
              <a:spLocks noChangeArrowheads="1"/>
            </p:cNvSpPr>
            <p:nvPr/>
          </p:nvSpPr>
          <p:spPr>
            <a:xfrm>
              <a:off x="10201275" y="3495675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26" name="Rectangle 67"/>
            <p:cNvSpPr>
              <a:spLocks noChangeArrowheads="1"/>
            </p:cNvSpPr>
            <p:nvPr/>
          </p:nvSpPr>
          <p:spPr>
            <a:xfrm>
              <a:off x="10201275" y="3582987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27" name="Rectangle 68"/>
            <p:cNvSpPr>
              <a:spLocks noChangeArrowheads="1"/>
            </p:cNvSpPr>
            <p:nvPr/>
          </p:nvSpPr>
          <p:spPr>
            <a:xfrm>
              <a:off x="10201275" y="3659187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34" name="Rectangle 41"/>
            <p:cNvSpPr>
              <a:spLocks noChangeArrowheads="1"/>
            </p:cNvSpPr>
            <p:nvPr/>
          </p:nvSpPr>
          <p:spPr>
            <a:xfrm>
              <a:off x="391319" y="3595688"/>
              <a:ext cx="744538" cy="228598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36" name="Rectangle 68"/>
            <p:cNvSpPr>
              <a:spLocks noChangeArrowheads="1"/>
            </p:cNvSpPr>
            <p:nvPr/>
          </p:nvSpPr>
          <p:spPr>
            <a:xfrm>
              <a:off x="456406" y="3708398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37" name="Rectangle 41"/>
            <p:cNvSpPr>
              <a:spLocks noChangeArrowheads="1"/>
            </p:cNvSpPr>
            <p:nvPr/>
          </p:nvSpPr>
          <p:spPr>
            <a:xfrm>
              <a:off x="10971214" y="3563938"/>
              <a:ext cx="744538" cy="252000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38" name="Rectangle 67"/>
            <p:cNvSpPr>
              <a:spLocks noChangeArrowheads="1"/>
            </p:cNvSpPr>
            <p:nvPr/>
          </p:nvSpPr>
          <p:spPr>
            <a:xfrm>
              <a:off x="11036301" y="3617912"/>
              <a:ext cx="596900" cy="36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39" name="Rectangle 68"/>
            <p:cNvSpPr>
              <a:spLocks noChangeArrowheads="1"/>
            </p:cNvSpPr>
            <p:nvPr/>
          </p:nvSpPr>
          <p:spPr>
            <a:xfrm>
              <a:off x="11036301" y="3694112"/>
              <a:ext cx="596900" cy="36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43" name="내용 개체 틀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28600" indent="-228600">
              <a:buClr>
                <a:srgbClr val="000000"/>
              </a:buClr>
              <a:buFont typeface="Arial"/>
              <a:buNone/>
              <a:defRPr lang="ko-KR" altLang="en-US"/>
            </a:pPr>
            <a:endParaRPr lang="ko-KR" altLang="en-US"/>
          </a:p>
          <a:p>
            <a:pPr marL="628440" indent="-399840">
              <a:buClr>
                <a:srgbClr val="000000"/>
              </a:buClr>
              <a:buFont typeface="Wingdings"/>
              <a:buNone/>
              <a:defRPr lang="ko-KR" altLang="en-US"/>
            </a:pPr>
            <a:endParaRPr lang="en-US" altLang="ko-KR"/>
          </a:p>
          <a:p>
            <a:pPr>
              <a:buNone/>
              <a:defRPr lang="ko-KR" altLang="en-US"/>
            </a:pPr>
            <a:endParaRPr lang="ko-KR" altLang="en-US"/>
          </a:p>
        </p:txBody>
      </p:sp>
      <p:sp>
        <p:nvSpPr>
          <p:cNvPr id="245" name="내용 개체 틀 3"/>
          <p:cNvSpPr/>
          <p:nvPr/>
        </p:nvSpPr>
        <p:spPr>
          <a:xfrm>
            <a:off x="914400" y="1834287"/>
            <a:ext cx="5181600" cy="4351338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marL="228600" indent="-228600" algn="l" defTabSz="858145" rtl="0" eaLnBrk="1" latinLnBrk="1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ko-KR" altLang="en-US"/>
            </a:pPr>
            <a:endParaRPr kumimoji="0" lang="ko-KR" altLang="en-US" sz="2800" b="0" i="0" u="none" strike="noStrike" kern="1200" cap="none" normalizeH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9" name="양쪽 모서리가 둥근 사각형 248"/>
          <p:cNvSpPr/>
          <p:nvPr/>
        </p:nvSpPr>
        <p:spPr>
          <a:xfrm>
            <a:off x="1758462" y="5794895"/>
            <a:ext cx="2393468" cy="657462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D1F7EA"/>
          </a:solidFill>
          <a:ln algn="ctr">
            <a:solidFill>
              <a:srgbClr val="D1F7EA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algn="ctr" defTabSz="871876" rtl="0" eaLnBrk="1" latinLnBrk="1" hangingPunct="1">
              <a:defRPr lang="ko-KR" altLang="en-US"/>
            </a:pPr>
            <a:r>
              <a:rPr lang="ko-KR" altLang="en-US" sz="2000" b="1">
                <a:solidFill>
                  <a:schemeClr val="accent1">
                    <a:lumMod val="50000"/>
                  </a:schemeClr>
                </a:solidFill>
              </a:rPr>
              <a:t>김 수 현</a:t>
            </a:r>
            <a:r>
              <a:rPr lang="ko-KR" altLang="en-US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91377" y="3649325"/>
            <a:ext cx="2527638" cy="2527638"/>
          </a:xfrm>
          <a:prstGeom prst="rect">
            <a:avLst/>
          </a:prstGeom>
        </p:spPr>
      </p:pic>
      <p:sp>
        <p:nvSpPr>
          <p:cNvPr id="228" name="모서리가 둥근 직사각형 227"/>
          <p:cNvSpPr/>
          <p:nvPr/>
        </p:nvSpPr>
        <p:spPr>
          <a:xfrm>
            <a:off x="6818521" y="1148224"/>
            <a:ext cx="4674160" cy="322058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1750" algn="ctr">
            <a:solidFill>
              <a:srgbClr val="FDFCDD"/>
            </a:solidFill>
            <a:prstDash val="sysDash"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>
              <a:defRPr lang="ko-KR" altLang="en-US"/>
            </a:pPr>
            <a:endParaRPr lang="ko-KR" altLang="en-US" sz="1400">
              <a:solidFill>
                <a:schemeClr val="tx1"/>
              </a:solidFill>
            </a:endParaRPr>
          </a:p>
          <a:p>
            <a:pPr>
              <a:defRPr lang="ko-KR" altLang="en-US"/>
            </a:pPr>
            <a:r>
              <a:rPr lang="ko-KR" altLang="en-US" sz="1400">
                <a:solidFill>
                  <a:schemeClr val="tx1"/>
                </a:solidFill>
              </a:rPr>
              <a:t>학번 : 15학번 </a:t>
            </a:r>
          </a:p>
          <a:p>
            <a:pPr>
              <a:defRPr lang="ko-KR" altLang="en-US"/>
            </a:pPr>
            <a:endParaRPr lang="ko-KR" altLang="en-US" sz="1400">
              <a:solidFill>
                <a:schemeClr val="tx1"/>
              </a:solidFill>
            </a:endParaRPr>
          </a:p>
          <a:p>
            <a:pPr marL="257040" indent="-257040">
              <a:buFont typeface="Arial"/>
              <a:buNone/>
              <a:defRPr lang="ko-KR" altLang="en-US"/>
            </a:pPr>
            <a:r>
              <a:rPr lang="ko-KR" altLang="en-US" sz="1400">
                <a:solidFill>
                  <a:schemeClr val="tx1"/>
                </a:solidFill>
              </a:rPr>
              <a:t>경력 : 벤처 기업인 '아이디어 콘서트‘</a:t>
            </a:r>
            <a:r>
              <a:rPr lang="en-US" altLang="ko-KR" sz="1400">
                <a:solidFill>
                  <a:schemeClr val="tx1"/>
                </a:solidFill>
              </a:rPr>
              <a:t> </a:t>
            </a:r>
            <a:r>
              <a:rPr lang="ko-KR" altLang="en-US" sz="1400">
                <a:solidFill>
                  <a:schemeClr val="tx1"/>
                </a:solidFill>
              </a:rPr>
              <a:t>에서 2개월간</a:t>
            </a:r>
          </a:p>
          <a:p>
            <a:pPr marL="257040" indent="-257040">
              <a:buFont typeface="Arial"/>
              <a:buNone/>
              <a:defRPr lang="ko-KR" altLang="en-US"/>
            </a:pPr>
            <a:r>
              <a:rPr lang="en-US" altLang="ko-KR" sz="1400">
                <a:solidFill>
                  <a:schemeClr val="tx1"/>
                </a:solidFill>
              </a:rPr>
              <a:t>         </a:t>
            </a:r>
            <a:r>
              <a:rPr lang="ko-KR" altLang="en-US" sz="1400">
                <a:solidFill>
                  <a:schemeClr val="tx1"/>
                </a:solidFill>
              </a:rPr>
              <a:t>근무하여 채팅 프로그램을 만듦</a:t>
            </a:r>
          </a:p>
          <a:p>
            <a:pPr marL="257040" indent="-257040">
              <a:buFont typeface="Arial"/>
              <a:buNone/>
              <a:defRPr lang="ko-KR" altLang="en-US"/>
            </a:pPr>
            <a:endParaRPr lang="ko-KR" altLang="en-US" sz="1400">
              <a:solidFill>
                <a:schemeClr val="tx1"/>
              </a:solidFill>
            </a:endParaRPr>
          </a:p>
          <a:p>
            <a:pPr marL="257040" indent="-257040">
              <a:buFont typeface="Arial"/>
              <a:buNone/>
              <a:defRPr lang="ko-KR" altLang="en-US"/>
            </a:pPr>
            <a:r>
              <a:rPr lang="ko-KR" altLang="en-US" sz="1400">
                <a:solidFill>
                  <a:schemeClr val="tx1"/>
                </a:solidFill>
              </a:rPr>
              <a:t>접해본 언어: 제일 좋아하는 </a:t>
            </a:r>
            <a:r>
              <a:rPr lang="en-US" altLang="ko-KR" sz="1400">
                <a:solidFill>
                  <a:schemeClr val="tx1"/>
                </a:solidFill>
              </a:rPr>
              <a:t>java,</a:t>
            </a:r>
          </a:p>
          <a:p>
            <a:pPr marL="257040" indent="-257040">
              <a:buFont typeface="Arial"/>
              <a:buNone/>
              <a:defRPr lang="ko-KR" altLang="en-US"/>
            </a:pPr>
            <a:r>
              <a:rPr lang="ko-KR" altLang="en-US" sz="1400">
                <a:solidFill>
                  <a:schemeClr val="tx1"/>
                </a:solidFill>
              </a:rPr>
              <a:t>                 </a:t>
            </a:r>
            <a:r>
              <a:rPr lang="en-US" altLang="ko-KR" sz="1400">
                <a:solidFill>
                  <a:schemeClr val="tx1"/>
                </a:solidFill>
              </a:rPr>
              <a:t>javascript</a:t>
            </a:r>
            <a:r>
              <a:rPr lang="ko-KR" altLang="en-US" sz="1400">
                <a:solidFill>
                  <a:schemeClr val="tx1"/>
                </a:solidFill>
              </a:rPr>
              <a:t>,</a:t>
            </a:r>
          </a:p>
          <a:p>
            <a:pPr marL="257040" indent="-257040">
              <a:buFont typeface="Arial"/>
              <a:buNone/>
              <a:defRPr lang="ko-KR" altLang="en-US"/>
            </a:pPr>
            <a:r>
              <a:rPr lang="ko-KR" altLang="en-US" sz="1400">
                <a:solidFill>
                  <a:schemeClr val="tx1"/>
                </a:solidFill>
              </a:rPr>
              <a:t>                 </a:t>
            </a:r>
            <a:r>
              <a:rPr lang="en-US" altLang="ko-KR" sz="1400">
                <a:solidFill>
                  <a:schemeClr val="tx1"/>
                </a:solidFill>
              </a:rPr>
              <a:t>HTML</a:t>
            </a:r>
            <a:r>
              <a:rPr lang="ko-KR" altLang="en-US" sz="1400">
                <a:solidFill>
                  <a:schemeClr val="tx1"/>
                </a:solidFill>
              </a:rPr>
              <a:t> 약 </a:t>
            </a:r>
            <a:r>
              <a:rPr lang="en-US" altLang="ko-KR" sz="1400">
                <a:solidFill>
                  <a:schemeClr val="tx1"/>
                </a:solidFill>
              </a:rPr>
              <a:t>10g</a:t>
            </a:r>
            <a:r>
              <a:rPr lang="ko-KR" altLang="en-US" sz="1400">
                <a:solidFill>
                  <a:schemeClr val="tx1"/>
                </a:solidFill>
              </a:rPr>
              <a:t>정도,</a:t>
            </a:r>
          </a:p>
          <a:p>
            <a:pPr marL="257040" indent="-257040">
              <a:buFont typeface="Arial"/>
              <a:buNone/>
              <a:defRPr lang="ko-KR" altLang="en-US"/>
            </a:pPr>
            <a:r>
              <a:rPr lang="ko-KR" altLang="en-US" sz="1400">
                <a:solidFill>
                  <a:schemeClr val="tx1"/>
                </a:solidFill>
              </a:rPr>
              <a:t>		</a:t>
            </a:r>
            <a:r>
              <a:rPr lang="en-US" altLang="ko-KR" sz="1400">
                <a:solidFill>
                  <a:schemeClr val="tx1"/>
                </a:solidFill>
              </a:rPr>
              <a:t>  </a:t>
            </a:r>
            <a:r>
              <a:rPr lang="ko-KR" altLang="en-US" sz="1400">
                <a:solidFill>
                  <a:schemeClr val="tx1"/>
                </a:solidFill>
              </a:rPr>
              <a:t>맛만 본</a:t>
            </a:r>
            <a:r>
              <a:rPr lang="en-US" altLang="ko-KR" sz="1400">
                <a:solidFill>
                  <a:schemeClr val="tx1"/>
                </a:solidFill>
              </a:rPr>
              <a:t> android</a:t>
            </a:r>
            <a:r>
              <a:rPr lang="ko-KR" altLang="en-US" sz="1400">
                <a:solidFill>
                  <a:schemeClr val="tx1"/>
                </a:solidFill>
              </a:rPr>
              <a:t>,</a:t>
            </a:r>
          </a:p>
          <a:p>
            <a:pPr marL="257040" indent="-257040">
              <a:buFont typeface="Arial"/>
              <a:buNone/>
              <a:defRPr lang="ko-KR" altLang="en-US"/>
            </a:pPr>
            <a:r>
              <a:rPr lang="ko-KR" altLang="en-US" sz="1400">
                <a:solidFill>
                  <a:schemeClr val="tx1"/>
                </a:solidFill>
              </a:rPr>
              <a:t>                 잘 할 예정인 </a:t>
            </a:r>
            <a:r>
              <a:rPr lang="en-US" altLang="ko-KR" sz="1400">
                <a:solidFill>
                  <a:schemeClr val="tx1"/>
                </a:solidFill>
              </a:rPr>
              <a:t>database</a:t>
            </a:r>
          </a:p>
          <a:p>
            <a:pPr marL="257040" indent="-257040">
              <a:buFont typeface="Arial"/>
              <a:buNone/>
              <a:defRPr lang="ko-KR" altLang="en-US"/>
            </a:pPr>
            <a:endParaRPr lang="ko-KR" altLang="en-US" sz="1400">
              <a:solidFill>
                <a:schemeClr val="tx1"/>
              </a:solidFill>
            </a:endParaRPr>
          </a:p>
          <a:p>
            <a:pPr marL="257040" indent="-257040">
              <a:buFont typeface="Arial"/>
              <a:buNone/>
              <a:defRPr lang="ko-KR" altLang="en-US"/>
            </a:pPr>
            <a:r>
              <a:rPr lang="ko-KR" altLang="en-US" sz="1400">
                <a:solidFill>
                  <a:schemeClr val="tx1"/>
                </a:solidFill>
              </a:rPr>
              <a:t>좌우명: 열심히 살자</a:t>
            </a:r>
          </a:p>
          <a:p>
            <a:pPr>
              <a:defRPr lang="ko-KR" altLang="en-US"/>
            </a:pPr>
            <a:endParaRPr lang="ko-KR" altLang="en-US" sz="1400"/>
          </a:p>
        </p:txBody>
      </p:sp>
      <p:sp>
        <p:nvSpPr>
          <p:cNvPr id="229" name="양쪽 모서리가 둥근 사각형 228"/>
          <p:cNvSpPr/>
          <p:nvPr/>
        </p:nvSpPr>
        <p:spPr>
          <a:xfrm>
            <a:off x="8148423" y="5794895"/>
            <a:ext cx="2364216" cy="657462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DFCDD"/>
          </a:solidFill>
          <a:ln algn="ctr">
            <a:solidFill>
              <a:srgbClr val="FDFCDD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algn="ctr" defTabSz="871876" rtl="0" eaLnBrk="1" latinLnBrk="1" hangingPunct="1">
              <a:defRPr lang="ko-KR" altLang="en-US"/>
            </a:pPr>
            <a:r>
              <a:rPr lang="ko-KR" altLang="en-US" sz="2000" b="1">
                <a:solidFill>
                  <a:schemeClr val="accent4">
                    <a:lumMod val="50000"/>
                  </a:schemeClr>
                </a:solidFill>
              </a:rPr>
              <a:t>박 윤 아</a:t>
            </a:r>
          </a:p>
        </p:txBody>
      </p:sp>
      <p:pic>
        <p:nvPicPr>
          <p:cNvPr id="235" name="그림 23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448859" y="4126660"/>
            <a:ext cx="1405233" cy="1910382"/>
          </a:xfrm>
          <a:prstGeom prst="rect">
            <a:avLst/>
          </a:prstGeom>
        </p:spPr>
      </p:pic>
      <p:pic>
        <p:nvPicPr>
          <p:cNvPr id="241" name="그림 240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 rot="21139464">
            <a:off x="5199557" y="1649912"/>
            <a:ext cx="607984" cy="6079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직사각형 221"/>
          <p:cNvSpPr/>
          <p:nvPr/>
        </p:nvSpPr>
        <p:spPr>
          <a:xfrm>
            <a:off x="0" y="0"/>
            <a:ext cx="12192000" cy="756002"/>
          </a:xfrm>
          <a:prstGeom prst="rect">
            <a:avLst/>
          </a:prstGeom>
          <a:solidFill>
            <a:srgbClr val="95C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>
              <a:defRPr lang="ko-KR" altLang="en-US"/>
            </a:pPr>
            <a:r>
              <a:rPr lang="en-US" altLang="ko-KR" b="1" i="1">
                <a:solidFill>
                  <a:schemeClr val="bg1"/>
                </a:solidFill>
                <a:latin typeface="+mn-ea"/>
              </a:rPr>
              <a:t>SW Capstone Design</a:t>
            </a:r>
            <a:r>
              <a:rPr lang="ko-KR" altLang="en-US" b="1" i="1">
                <a:solidFill>
                  <a:schemeClr val="bg1"/>
                </a:solidFill>
                <a:latin typeface="+mn-ea"/>
              </a:rPr>
              <a:t> : 01. 팀원 소개 -2</a:t>
            </a:r>
          </a:p>
        </p:txBody>
      </p:sp>
      <p:grpSp>
        <p:nvGrpSpPr>
          <p:cNvPr id="240" name="그룹 239"/>
          <p:cNvGrpSpPr/>
          <p:nvPr/>
        </p:nvGrpSpPr>
        <p:grpSpPr>
          <a:xfrm>
            <a:off x="9748626" y="132419"/>
            <a:ext cx="2052056" cy="615727"/>
            <a:chOff x="146844" y="357188"/>
            <a:chExt cx="11830050" cy="3549650"/>
          </a:xfrm>
        </p:grpSpPr>
        <p:sp>
          <p:nvSpPr>
            <p:cNvPr id="232" name="직사각형 231"/>
            <p:cNvSpPr/>
            <p:nvPr/>
          </p:nvSpPr>
          <p:spPr>
            <a:xfrm>
              <a:off x="10649744" y="2514600"/>
              <a:ext cx="820738" cy="1312067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33" name="직사각형 232"/>
            <p:cNvSpPr/>
            <p:nvPr/>
          </p:nvSpPr>
          <p:spPr>
            <a:xfrm>
              <a:off x="11514137" y="2995612"/>
              <a:ext cx="462757" cy="832879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30" name="직사각형 229"/>
            <p:cNvSpPr/>
            <p:nvPr/>
          </p:nvSpPr>
          <p:spPr>
            <a:xfrm>
              <a:off x="1041400" y="2609850"/>
              <a:ext cx="727075" cy="1201736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31" name="직사각형 230"/>
            <p:cNvSpPr/>
            <p:nvPr/>
          </p:nvSpPr>
          <p:spPr>
            <a:xfrm>
              <a:off x="146844" y="3279775"/>
              <a:ext cx="820738" cy="546892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21" name="Freeform 19"/>
            <p:cNvSpPr/>
            <p:nvPr/>
          </p:nvSpPr>
          <p:spPr>
            <a:xfrm>
              <a:off x="10039747" y="1807089"/>
              <a:ext cx="358775" cy="2014537"/>
            </a:xfrm>
            <a:custGeom>
              <a:avLst/>
              <a:gdLst>
                <a:gd name="T0" fmla="*/ 0 w 678"/>
                <a:gd name="T1" fmla="*/ 0 h 3806"/>
                <a:gd name="T2" fmla="*/ 0 w 678"/>
                <a:gd name="T3" fmla="*/ 0 h 3806"/>
                <a:gd name="T4" fmla="*/ 0 w 678"/>
                <a:gd name="T5" fmla="*/ 3806 h 3806"/>
                <a:gd name="T6" fmla="*/ 678 w 678"/>
                <a:gd name="T7" fmla="*/ 3806 h 3806"/>
                <a:gd name="T8" fmla="*/ 678 w 678"/>
                <a:gd name="T9" fmla="*/ 533 h 3806"/>
                <a:gd name="T10" fmla="*/ 0 w 678"/>
                <a:gd name="T11" fmla="*/ 0 h 3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8" h="3806">
                  <a:moveTo>
                    <a:pt x="0" y="0"/>
                  </a:moveTo>
                  <a:lnTo>
                    <a:pt x="0" y="0"/>
                  </a:lnTo>
                  <a:lnTo>
                    <a:pt x="0" y="3806"/>
                  </a:lnTo>
                  <a:lnTo>
                    <a:pt x="678" y="3806"/>
                  </a:lnTo>
                  <a:lnTo>
                    <a:pt x="678" y="5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23" name="Rectangle 34"/>
            <p:cNvSpPr>
              <a:spLocks noChangeArrowheads="1"/>
            </p:cNvSpPr>
            <p:nvPr/>
          </p:nvSpPr>
          <p:spPr>
            <a:xfrm>
              <a:off x="9960372" y="2921514"/>
              <a:ext cx="587375" cy="9001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48" name="Freeform 19"/>
            <p:cNvSpPr/>
            <p:nvPr/>
          </p:nvSpPr>
          <p:spPr>
            <a:xfrm>
              <a:off x="7108031" y="1812924"/>
              <a:ext cx="358775" cy="2014537"/>
            </a:xfrm>
            <a:custGeom>
              <a:avLst/>
              <a:gdLst>
                <a:gd name="T0" fmla="*/ 0 w 678"/>
                <a:gd name="T1" fmla="*/ 0 h 3806"/>
                <a:gd name="T2" fmla="*/ 0 w 678"/>
                <a:gd name="T3" fmla="*/ 0 h 3806"/>
                <a:gd name="T4" fmla="*/ 0 w 678"/>
                <a:gd name="T5" fmla="*/ 3806 h 3806"/>
                <a:gd name="T6" fmla="*/ 678 w 678"/>
                <a:gd name="T7" fmla="*/ 3806 h 3806"/>
                <a:gd name="T8" fmla="*/ 678 w 678"/>
                <a:gd name="T9" fmla="*/ 533 h 3806"/>
                <a:gd name="T10" fmla="*/ 0 w 678"/>
                <a:gd name="T11" fmla="*/ 0 h 3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8" h="3806">
                  <a:moveTo>
                    <a:pt x="0" y="0"/>
                  </a:moveTo>
                  <a:lnTo>
                    <a:pt x="0" y="0"/>
                  </a:lnTo>
                  <a:lnTo>
                    <a:pt x="0" y="3806"/>
                  </a:lnTo>
                  <a:lnTo>
                    <a:pt x="678" y="3806"/>
                  </a:lnTo>
                  <a:lnTo>
                    <a:pt x="678" y="5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49" name="Freeform 20"/>
            <p:cNvSpPr/>
            <p:nvPr/>
          </p:nvSpPr>
          <p:spPr>
            <a:xfrm>
              <a:off x="8384381" y="1466849"/>
              <a:ext cx="28575" cy="812800"/>
            </a:xfrm>
            <a:custGeom>
              <a:avLst/>
              <a:gdLst>
                <a:gd name="T0" fmla="*/ 53 w 53"/>
                <a:gd name="T1" fmla="*/ 1537 h 1537"/>
                <a:gd name="T2" fmla="*/ 27 w 53"/>
                <a:gd name="T3" fmla="*/ 1526 h 1537"/>
                <a:gd name="T4" fmla="*/ 0 w 53"/>
                <a:gd name="T5" fmla="*/ 1537 h 1537"/>
                <a:gd name="T6" fmla="*/ 7 w 53"/>
                <a:gd name="T7" fmla="*/ 773 h 1537"/>
                <a:gd name="T8" fmla="*/ 14 w 53"/>
                <a:gd name="T9" fmla="*/ 0 h 1537"/>
                <a:gd name="T10" fmla="*/ 33 w 53"/>
                <a:gd name="T11" fmla="*/ 773 h 1537"/>
                <a:gd name="T12" fmla="*/ 53 w 53"/>
                <a:gd name="T13" fmla="*/ 1537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1537">
                  <a:moveTo>
                    <a:pt x="53" y="1537"/>
                  </a:moveTo>
                  <a:lnTo>
                    <a:pt x="27" y="1526"/>
                  </a:lnTo>
                  <a:lnTo>
                    <a:pt x="0" y="1537"/>
                  </a:lnTo>
                  <a:lnTo>
                    <a:pt x="7" y="773"/>
                  </a:lnTo>
                  <a:lnTo>
                    <a:pt x="14" y="0"/>
                  </a:lnTo>
                  <a:lnTo>
                    <a:pt x="33" y="773"/>
                  </a:lnTo>
                  <a:lnTo>
                    <a:pt x="53" y="1537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0" name="Freeform 21"/>
            <p:cNvSpPr/>
            <p:nvPr/>
          </p:nvSpPr>
          <p:spPr>
            <a:xfrm>
              <a:off x="8201818" y="1979612"/>
              <a:ext cx="420688" cy="1847850"/>
            </a:xfrm>
            <a:custGeom>
              <a:avLst/>
              <a:gdLst>
                <a:gd name="T0" fmla="*/ 796 w 796"/>
                <a:gd name="T1" fmla="*/ 3481 h 3493"/>
                <a:gd name="T2" fmla="*/ 49 w 796"/>
                <a:gd name="T3" fmla="*/ 3493 h 3493"/>
                <a:gd name="T4" fmla="*/ 0 w 796"/>
                <a:gd name="T5" fmla="*/ 10 h 3493"/>
                <a:gd name="T6" fmla="*/ 748 w 796"/>
                <a:gd name="T7" fmla="*/ 0 h 3493"/>
                <a:gd name="T8" fmla="*/ 796 w 796"/>
                <a:gd name="T9" fmla="*/ 3481 h 3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6" h="3493">
                  <a:moveTo>
                    <a:pt x="796" y="3481"/>
                  </a:moveTo>
                  <a:lnTo>
                    <a:pt x="49" y="3493"/>
                  </a:lnTo>
                  <a:lnTo>
                    <a:pt x="0" y="10"/>
                  </a:lnTo>
                  <a:lnTo>
                    <a:pt x="748" y="0"/>
                  </a:lnTo>
                  <a:lnTo>
                    <a:pt x="796" y="3481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1" name="Freeform 22"/>
            <p:cNvSpPr/>
            <p:nvPr/>
          </p:nvSpPr>
          <p:spPr>
            <a:xfrm>
              <a:off x="8211343" y="1892299"/>
              <a:ext cx="377825" cy="376237"/>
            </a:xfrm>
            <a:custGeom>
              <a:avLst/>
              <a:gdLst>
                <a:gd name="T0" fmla="*/ 714 w 714"/>
                <a:gd name="T1" fmla="*/ 351 h 712"/>
                <a:gd name="T2" fmla="*/ 714 w 714"/>
                <a:gd name="T3" fmla="*/ 387 h 712"/>
                <a:gd name="T4" fmla="*/ 700 w 714"/>
                <a:gd name="T5" fmla="*/ 457 h 712"/>
                <a:gd name="T6" fmla="*/ 674 w 714"/>
                <a:gd name="T7" fmla="*/ 522 h 712"/>
                <a:gd name="T8" fmla="*/ 636 w 714"/>
                <a:gd name="T9" fmla="*/ 578 h 712"/>
                <a:gd name="T10" fmla="*/ 589 w 714"/>
                <a:gd name="T11" fmla="*/ 629 h 712"/>
                <a:gd name="T12" fmla="*/ 533 w 714"/>
                <a:gd name="T13" fmla="*/ 668 h 712"/>
                <a:gd name="T14" fmla="*/ 468 w 714"/>
                <a:gd name="T15" fmla="*/ 695 h 712"/>
                <a:gd name="T16" fmla="*/ 399 w 714"/>
                <a:gd name="T17" fmla="*/ 711 h 712"/>
                <a:gd name="T18" fmla="*/ 363 w 714"/>
                <a:gd name="T19" fmla="*/ 712 h 712"/>
                <a:gd name="T20" fmla="*/ 325 w 714"/>
                <a:gd name="T21" fmla="*/ 712 h 712"/>
                <a:gd name="T22" fmla="*/ 256 w 714"/>
                <a:gd name="T23" fmla="*/ 698 h 712"/>
                <a:gd name="T24" fmla="*/ 191 w 714"/>
                <a:gd name="T25" fmla="*/ 672 h 712"/>
                <a:gd name="T26" fmla="*/ 134 w 714"/>
                <a:gd name="T27" fmla="*/ 635 h 712"/>
                <a:gd name="T28" fmla="*/ 85 w 714"/>
                <a:gd name="T29" fmla="*/ 587 h 712"/>
                <a:gd name="T30" fmla="*/ 46 w 714"/>
                <a:gd name="T31" fmla="*/ 531 h 712"/>
                <a:gd name="T32" fmla="*/ 17 w 714"/>
                <a:gd name="T33" fmla="*/ 468 h 712"/>
                <a:gd name="T34" fmla="*/ 3 w 714"/>
                <a:gd name="T35" fmla="*/ 397 h 712"/>
                <a:gd name="T36" fmla="*/ 0 w 714"/>
                <a:gd name="T37" fmla="*/ 361 h 712"/>
                <a:gd name="T38" fmla="*/ 1 w 714"/>
                <a:gd name="T39" fmla="*/ 324 h 712"/>
                <a:gd name="T40" fmla="*/ 14 w 714"/>
                <a:gd name="T41" fmla="*/ 254 h 712"/>
                <a:gd name="T42" fmla="*/ 40 w 714"/>
                <a:gd name="T43" fmla="*/ 190 h 712"/>
                <a:gd name="T44" fmla="*/ 79 w 714"/>
                <a:gd name="T45" fmla="*/ 132 h 712"/>
                <a:gd name="T46" fmla="*/ 127 w 714"/>
                <a:gd name="T47" fmla="*/ 83 h 712"/>
                <a:gd name="T48" fmla="*/ 183 w 714"/>
                <a:gd name="T49" fmla="*/ 44 h 712"/>
                <a:gd name="T50" fmla="*/ 246 w 714"/>
                <a:gd name="T51" fmla="*/ 15 h 712"/>
                <a:gd name="T52" fmla="*/ 315 w 714"/>
                <a:gd name="T53" fmla="*/ 1 h 712"/>
                <a:gd name="T54" fmla="*/ 353 w 714"/>
                <a:gd name="T55" fmla="*/ 0 h 712"/>
                <a:gd name="T56" fmla="*/ 389 w 714"/>
                <a:gd name="T57" fmla="*/ 0 h 712"/>
                <a:gd name="T58" fmla="*/ 459 w 714"/>
                <a:gd name="T59" fmla="*/ 13 h 712"/>
                <a:gd name="T60" fmla="*/ 523 w 714"/>
                <a:gd name="T61" fmla="*/ 38 h 712"/>
                <a:gd name="T62" fmla="*/ 580 w 714"/>
                <a:gd name="T63" fmla="*/ 77 h 712"/>
                <a:gd name="T64" fmla="*/ 629 w 714"/>
                <a:gd name="T65" fmla="*/ 125 h 712"/>
                <a:gd name="T66" fmla="*/ 669 w 714"/>
                <a:gd name="T67" fmla="*/ 181 h 712"/>
                <a:gd name="T68" fmla="*/ 697 w 714"/>
                <a:gd name="T69" fmla="*/ 244 h 712"/>
                <a:gd name="T70" fmla="*/ 713 w 714"/>
                <a:gd name="T71" fmla="*/ 314 h 712"/>
                <a:gd name="T72" fmla="*/ 714 w 714"/>
                <a:gd name="T73" fmla="*/ 35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14" h="712">
                  <a:moveTo>
                    <a:pt x="714" y="351"/>
                  </a:moveTo>
                  <a:lnTo>
                    <a:pt x="714" y="387"/>
                  </a:lnTo>
                  <a:lnTo>
                    <a:pt x="700" y="457"/>
                  </a:lnTo>
                  <a:lnTo>
                    <a:pt x="674" y="522"/>
                  </a:lnTo>
                  <a:lnTo>
                    <a:pt x="636" y="578"/>
                  </a:lnTo>
                  <a:lnTo>
                    <a:pt x="589" y="629"/>
                  </a:lnTo>
                  <a:lnTo>
                    <a:pt x="533" y="668"/>
                  </a:lnTo>
                  <a:lnTo>
                    <a:pt x="468" y="695"/>
                  </a:lnTo>
                  <a:lnTo>
                    <a:pt x="399" y="711"/>
                  </a:lnTo>
                  <a:lnTo>
                    <a:pt x="363" y="712"/>
                  </a:lnTo>
                  <a:lnTo>
                    <a:pt x="325" y="712"/>
                  </a:lnTo>
                  <a:lnTo>
                    <a:pt x="256" y="698"/>
                  </a:lnTo>
                  <a:lnTo>
                    <a:pt x="191" y="672"/>
                  </a:lnTo>
                  <a:lnTo>
                    <a:pt x="134" y="635"/>
                  </a:lnTo>
                  <a:lnTo>
                    <a:pt x="85" y="587"/>
                  </a:lnTo>
                  <a:lnTo>
                    <a:pt x="46" y="531"/>
                  </a:lnTo>
                  <a:lnTo>
                    <a:pt x="17" y="468"/>
                  </a:lnTo>
                  <a:lnTo>
                    <a:pt x="3" y="397"/>
                  </a:lnTo>
                  <a:lnTo>
                    <a:pt x="0" y="361"/>
                  </a:lnTo>
                  <a:lnTo>
                    <a:pt x="1" y="324"/>
                  </a:lnTo>
                  <a:lnTo>
                    <a:pt x="14" y="254"/>
                  </a:lnTo>
                  <a:lnTo>
                    <a:pt x="40" y="190"/>
                  </a:lnTo>
                  <a:lnTo>
                    <a:pt x="79" y="132"/>
                  </a:lnTo>
                  <a:lnTo>
                    <a:pt x="127" y="83"/>
                  </a:lnTo>
                  <a:lnTo>
                    <a:pt x="183" y="44"/>
                  </a:lnTo>
                  <a:lnTo>
                    <a:pt x="246" y="15"/>
                  </a:lnTo>
                  <a:lnTo>
                    <a:pt x="315" y="1"/>
                  </a:lnTo>
                  <a:lnTo>
                    <a:pt x="353" y="0"/>
                  </a:lnTo>
                  <a:lnTo>
                    <a:pt x="389" y="0"/>
                  </a:lnTo>
                  <a:lnTo>
                    <a:pt x="459" y="13"/>
                  </a:lnTo>
                  <a:lnTo>
                    <a:pt x="523" y="38"/>
                  </a:lnTo>
                  <a:lnTo>
                    <a:pt x="580" y="77"/>
                  </a:lnTo>
                  <a:lnTo>
                    <a:pt x="629" y="125"/>
                  </a:lnTo>
                  <a:lnTo>
                    <a:pt x="669" y="181"/>
                  </a:lnTo>
                  <a:lnTo>
                    <a:pt x="697" y="244"/>
                  </a:lnTo>
                  <a:lnTo>
                    <a:pt x="713" y="314"/>
                  </a:lnTo>
                  <a:lnTo>
                    <a:pt x="714" y="351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2" name="Freeform 23"/>
            <p:cNvSpPr/>
            <p:nvPr/>
          </p:nvSpPr>
          <p:spPr>
            <a:xfrm>
              <a:off x="8854281" y="647699"/>
              <a:ext cx="34925" cy="884237"/>
            </a:xfrm>
            <a:custGeom>
              <a:avLst/>
              <a:gdLst>
                <a:gd name="T0" fmla="*/ 66 w 66"/>
                <a:gd name="T1" fmla="*/ 1671 h 1671"/>
                <a:gd name="T2" fmla="*/ 33 w 66"/>
                <a:gd name="T3" fmla="*/ 1659 h 1671"/>
                <a:gd name="T4" fmla="*/ 0 w 66"/>
                <a:gd name="T5" fmla="*/ 1671 h 1671"/>
                <a:gd name="T6" fmla="*/ 23 w 66"/>
                <a:gd name="T7" fmla="*/ 841 h 1671"/>
                <a:gd name="T8" fmla="*/ 45 w 66"/>
                <a:gd name="T9" fmla="*/ 0 h 1671"/>
                <a:gd name="T10" fmla="*/ 55 w 66"/>
                <a:gd name="T11" fmla="*/ 841 h 1671"/>
                <a:gd name="T12" fmla="*/ 66 w 66"/>
                <a:gd name="T13" fmla="*/ 1671 h 1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1671">
                  <a:moveTo>
                    <a:pt x="66" y="1671"/>
                  </a:moveTo>
                  <a:lnTo>
                    <a:pt x="33" y="1659"/>
                  </a:lnTo>
                  <a:lnTo>
                    <a:pt x="0" y="1671"/>
                  </a:lnTo>
                  <a:lnTo>
                    <a:pt x="23" y="841"/>
                  </a:lnTo>
                  <a:lnTo>
                    <a:pt x="45" y="0"/>
                  </a:lnTo>
                  <a:lnTo>
                    <a:pt x="55" y="841"/>
                  </a:lnTo>
                  <a:lnTo>
                    <a:pt x="66" y="1671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3" name="Rectangle 24"/>
            <p:cNvSpPr>
              <a:spLocks noChangeArrowheads="1"/>
            </p:cNvSpPr>
            <p:nvPr/>
          </p:nvSpPr>
          <p:spPr>
            <a:xfrm>
              <a:off x="8647906" y="1431924"/>
              <a:ext cx="449263" cy="2395537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4" name="Rectangle 25"/>
            <p:cNvSpPr>
              <a:spLocks noChangeArrowheads="1"/>
            </p:cNvSpPr>
            <p:nvPr/>
          </p:nvSpPr>
          <p:spPr>
            <a:xfrm>
              <a:off x="8717756" y="1335087"/>
              <a:ext cx="307975" cy="214312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5" name="Freeform 29"/>
            <p:cNvSpPr/>
            <p:nvPr/>
          </p:nvSpPr>
          <p:spPr>
            <a:xfrm>
              <a:off x="7498556" y="2290762"/>
              <a:ext cx="650875" cy="1536700"/>
            </a:xfrm>
            <a:custGeom>
              <a:avLst/>
              <a:gdLst>
                <a:gd name="T0" fmla="*/ 1218 w 1229"/>
                <a:gd name="T1" fmla="*/ 2904 h 2904"/>
                <a:gd name="T2" fmla="*/ 0 w 1229"/>
                <a:gd name="T3" fmla="*/ 2900 h 2904"/>
                <a:gd name="T4" fmla="*/ 11 w 1229"/>
                <a:gd name="T5" fmla="*/ 0 h 2904"/>
                <a:gd name="T6" fmla="*/ 1229 w 1229"/>
                <a:gd name="T7" fmla="*/ 4 h 2904"/>
                <a:gd name="T8" fmla="*/ 1218 w 1229"/>
                <a:gd name="T9" fmla="*/ 2904 h 2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9" h="2904">
                  <a:moveTo>
                    <a:pt x="1218" y="2904"/>
                  </a:moveTo>
                  <a:lnTo>
                    <a:pt x="0" y="2900"/>
                  </a:lnTo>
                  <a:lnTo>
                    <a:pt x="11" y="0"/>
                  </a:lnTo>
                  <a:lnTo>
                    <a:pt x="1229" y="4"/>
                  </a:lnTo>
                  <a:lnTo>
                    <a:pt x="1218" y="2904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6" name="Freeform 30"/>
            <p:cNvSpPr/>
            <p:nvPr/>
          </p:nvSpPr>
          <p:spPr>
            <a:xfrm>
              <a:off x="7554118" y="2235199"/>
              <a:ext cx="180975" cy="77787"/>
            </a:xfrm>
            <a:custGeom>
              <a:avLst/>
              <a:gdLst>
                <a:gd name="T0" fmla="*/ 341 w 342"/>
                <a:gd name="T1" fmla="*/ 147 h 147"/>
                <a:gd name="T2" fmla="*/ 0 w 342"/>
                <a:gd name="T3" fmla="*/ 145 h 147"/>
                <a:gd name="T4" fmla="*/ 0 w 342"/>
                <a:gd name="T5" fmla="*/ 0 h 147"/>
                <a:gd name="T6" fmla="*/ 342 w 342"/>
                <a:gd name="T7" fmla="*/ 1 h 147"/>
                <a:gd name="T8" fmla="*/ 341 w 342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" h="147">
                  <a:moveTo>
                    <a:pt x="341" y="147"/>
                  </a:moveTo>
                  <a:lnTo>
                    <a:pt x="0" y="145"/>
                  </a:lnTo>
                  <a:lnTo>
                    <a:pt x="0" y="0"/>
                  </a:lnTo>
                  <a:lnTo>
                    <a:pt x="342" y="1"/>
                  </a:lnTo>
                  <a:lnTo>
                    <a:pt x="341" y="147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Rectangle 34"/>
            <p:cNvSpPr>
              <a:spLocks noChangeArrowheads="1"/>
            </p:cNvSpPr>
            <p:nvPr/>
          </p:nvSpPr>
          <p:spPr>
            <a:xfrm>
              <a:off x="7028656" y="2927349"/>
              <a:ext cx="587375" cy="9001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8" name="Rectangle 35"/>
            <p:cNvSpPr>
              <a:spLocks noChangeArrowheads="1"/>
            </p:cNvSpPr>
            <p:nvPr/>
          </p:nvSpPr>
          <p:spPr>
            <a:xfrm>
              <a:off x="7600156" y="3176587"/>
              <a:ext cx="561975" cy="650875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9" name="Rectangle 42"/>
            <p:cNvSpPr>
              <a:spLocks noChangeArrowheads="1"/>
            </p:cNvSpPr>
            <p:nvPr/>
          </p:nvSpPr>
          <p:spPr>
            <a:xfrm>
              <a:off x="7281068" y="3406774"/>
              <a:ext cx="741363" cy="42068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0" name="Rectangle 43"/>
            <p:cNvSpPr>
              <a:spLocks noChangeArrowheads="1"/>
            </p:cNvSpPr>
            <p:nvPr/>
          </p:nvSpPr>
          <p:spPr>
            <a:xfrm>
              <a:off x="7433468" y="3324224"/>
              <a:ext cx="436563" cy="131762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1" name="Rectangle 46"/>
            <p:cNvSpPr>
              <a:spLocks noChangeArrowheads="1"/>
            </p:cNvSpPr>
            <p:nvPr/>
          </p:nvSpPr>
          <p:spPr>
            <a:xfrm>
              <a:off x="8938418" y="2784474"/>
              <a:ext cx="130175" cy="1889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2" name="Rectangle 51"/>
            <p:cNvSpPr>
              <a:spLocks noChangeArrowheads="1"/>
            </p:cNvSpPr>
            <p:nvPr/>
          </p:nvSpPr>
          <p:spPr>
            <a:xfrm>
              <a:off x="8247856" y="2874962"/>
              <a:ext cx="611188" cy="952500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3" name="Freeform 52"/>
            <p:cNvSpPr/>
            <p:nvPr/>
          </p:nvSpPr>
          <p:spPr>
            <a:xfrm>
              <a:off x="8314531" y="2492374"/>
              <a:ext cx="15875" cy="430212"/>
            </a:xfrm>
            <a:custGeom>
              <a:avLst/>
              <a:gdLst>
                <a:gd name="T0" fmla="*/ 31 w 31"/>
                <a:gd name="T1" fmla="*/ 815 h 815"/>
                <a:gd name="T2" fmla="*/ 15 w 31"/>
                <a:gd name="T3" fmla="*/ 809 h 815"/>
                <a:gd name="T4" fmla="*/ 0 w 31"/>
                <a:gd name="T5" fmla="*/ 815 h 815"/>
                <a:gd name="T6" fmla="*/ 10 w 31"/>
                <a:gd name="T7" fmla="*/ 410 h 815"/>
                <a:gd name="T8" fmla="*/ 20 w 31"/>
                <a:gd name="T9" fmla="*/ 0 h 815"/>
                <a:gd name="T10" fmla="*/ 25 w 31"/>
                <a:gd name="T11" fmla="*/ 410 h 815"/>
                <a:gd name="T12" fmla="*/ 31 w 31"/>
                <a:gd name="T13" fmla="*/ 815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815">
                  <a:moveTo>
                    <a:pt x="31" y="815"/>
                  </a:moveTo>
                  <a:lnTo>
                    <a:pt x="15" y="809"/>
                  </a:lnTo>
                  <a:lnTo>
                    <a:pt x="0" y="815"/>
                  </a:lnTo>
                  <a:lnTo>
                    <a:pt x="10" y="410"/>
                  </a:lnTo>
                  <a:lnTo>
                    <a:pt x="20" y="0"/>
                  </a:lnTo>
                  <a:lnTo>
                    <a:pt x="25" y="410"/>
                  </a:lnTo>
                  <a:lnTo>
                    <a:pt x="31" y="815"/>
                  </a:lnTo>
                  <a:close/>
                </a:path>
              </a:pathLst>
            </a:cu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4" name="Rectangle 53"/>
            <p:cNvSpPr>
              <a:spLocks noChangeArrowheads="1"/>
            </p:cNvSpPr>
            <p:nvPr/>
          </p:nvSpPr>
          <p:spPr>
            <a:xfrm>
              <a:off x="8057356" y="3203574"/>
              <a:ext cx="358775" cy="62388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5" name="Rectangle 55"/>
            <p:cNvSpPr>
              <a:spLocks noChangeArrowheads="1"/>
            </p:cNvSpPr>
            <p:nvPr/>
          </p:nvSpPr>
          <p:spPr>
            <a:xfrm>
              <a:off x="8449468" y="3203574"/>
              <a:ext cx="598488" cy="62388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6" name="Rectangle 56"/>
            <p:cNvSpPr>
              <a:spLocks noChangeArrowheads="1"/>
            </p:cNvSpPr>
            <p:nvPr/>
          </p:nvSpPr>
          <p:spPr>
            <a:xfrm>
              <a:off x="8584406" y="3143249"/>
              <a:ext cx="328613" cy="127000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7" name="Rectangle 69"/>
            <p:cNvSpPr>
              <a:spLocks noChangeArrowheads="1"/>
            </p:cNvSpPr>
            <p:nvPr/>
          </p:nvSpPr>
          <p:spPr>
            <a:xfrm>
              <a:off x="7347743" y="3455987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8" name="Rectangle 70"/>
            <p:cNvSpPr>
              <a:spLocks noChangeArrowheads="1"/>
            </p:cNvSpPr>
            <p:nvPr/>
          </p:nvSpPr>
          <p:spPr>
            <a:xfrm>
              <a:off x="7347743" y="3548062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9" name="Rectangle 71"/>
            <p:cNvSpPr>
              <a:spLocks noChangeArrowheads="1"/>
            </p:cNvSpPr>
            <p:nvPr/>
          </p:nvSpPr>
          <p:spPr>
            <a:xfrm>
              <a:off x="7347743" y="3640137"/>
              <a:ext cx="596900" cy="50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0" name="Rectangle 73"/>
            <p:cNvSpPr>
              <a:spLocks noChangeArrowheads="1"/>
            </p:cNvSpPr>
            <p:nvPr/>
          </p:nvSpPr>
          <p:spPr>
            <a:xfrm>
              <a:off x="8081168" y="3232149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1" name="Rectangle 74"/>
            <p:cNvSpPr>
              <a:spLocks noChangeArrowheads="1"/>
            </p:cNvSpPr>
            <p:nvPr/>
          </p:nvSpPr>
          <p:spPr>
            <a:xfrm>
              <a:off x="8081168" y="3279774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2" name="Rectangle 75"/>
            <p:cNvSpPr>
              <a:spLocks noChangeArrowheads="1"/>
            </p:cNvSpPr>
            <p:nvPr/>
          </p:nvSpPr>
          <p:spPr>
            <a:xfrm>
              <a:off x="8081168" y="3327399"/>
              <a:ext cx="3063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3" name="Rectangle 76"/>
            <p:cNvSpPr>
              <a:spLocks noChangeArrowheads="1"/>
            </p:cNvSpPr>
            <p:nvPr/>
          </p:nvSpPr>
          <p:spPr>
            <a:xfrm>
              <a:off x="8081168" y="3373437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4" name="Rectangle 77"/>
            <p:cNvSpPr>
              <a:spLocks noChangeArrowheads="1"/>
            </p:cNvSpPr>
            <p:nvPr/>
          </p:nvSpPr>
          <p:spPr>
            <a:xfrm>
              <a:off x="8081168" y="3425824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5" name="Rectangle 78"/>
            <p:cNvSpPr>
              <a:spLocks noChangeArrowheads="1"/>
            </p:cNvSpPr>
            <p:nvPr/>
          </p:nvSpPr>
          <p:spPr>
            <a:xfrm>
              <a:off x="8081168" y="3473449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6" name="Rectangle 79"/>
            <p:cNvSpPr>
              <a:spLocks noChangeArrowheads="1"/>
            </p:cNvSpPr>
            <p:nvPr/>
          </p:nvSpPr>
          <p:spPr>
            <a:xfrm>
              <a:off x="8081168" y="3521074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7" name="Rectangle 80"/>
            <p:cNvSpPr>
              <a:spLocks noChangeArrowheads="1"/>
            </p:cNvSpPr>
            <p:nvPr/>
          </p:nvSpPr>
          <p:spPr>
            <a:xfrm>
              <a:off x="8081168" y="3567112"/>
              <a:ext cx="306388" cy="269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8" name="Rectangle 81"/>
            <p:cNvSpPr>
              <a:spLocks noChangeArrowheads="1"/>
            </p:cNvSpPr>
            <p:nvPr/>
          </p:nvSpPr>
          <p:spPr>
            <a:xfrm>
              <a:off x="8081168" y="3619499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Rectangle 82"/>
            <p:cNvSpPr>
              <a:spLocks noChangeArrowheads="1"/>
            </p:cNvSpPr>
            <p:nvPr/>
          </p:nvSpPr>
          <p:spPr>
            <a:xfrm>
              <a:off x="8081168" y="3667124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Rectangle 83"/>
            <p:cNvSpPr>
              <a:spLocks noChangeArrowheads="1"/>
            </p:cNvSpPr>
            <p:nvPr/>
          </p:nvSpPr>
          <p:spPr>
            <a:xfrm>
              <a:off x="8081168" y="3714749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Rectangle 85"/>
            <p:cNvSpPr>
              <a:spLocks noChangeArrowheads="1"/>
            </p:cNvSpPr>
            <p:nvPr/>
          </p:nvSpPr>
          <p:spPr>
            <a:xfrm>
              <a:off x="8487568" y="3270249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Rectangle 86"/>
            <p:cNvSpPr>
              <a:spLocks noChangeArrowheads="1"/>
            </p:cNvSpPr>
            <p:nvPr/>
          </p:nvSpPr>
          <p:spPr>
            <a:xfrm>
              <a:off x="8487568" y="3327399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Rectangle 87"/>
            <p:cNvSpPr>
              <a:spLocks noChangeArrowheads="1"/>
            </p:cNvSpPr>
            <p:nvPr/>
          </p:nvSpPr>
          <p:spPr>
            <a:xfrm>
              <a:off x="8487568" y="3384549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Rectangle 88"/>
            <p:cNvSpPr>
              <a:spLocks noChangeArrowheads="1"/>
            </p:cNvSpPr>
            <p:nvPr/>
          </p:nvSpPr>
          <p:spPr>
            <a:xfrm>
              <a:off x="8487568" y="3441699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Rectangle 89"/>
            <p:cNvSpPr>
              <a:spLocks noChangeArrowheads="1"/>
            </p:cNvSpPr>
            <p:nvPr/>
          </p:nvSpPr>
          <p:spPr>
            <a:xfrm>
              <a:off x="8487568" y="3498849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Rectangle 90"/>
            <p:cNvSpPr>
              <a:spLocks noChangeArrowheads="1"/>
            </p:cNvSpPr>
            <p:nvPr/>
          </p:nvSpPr>
          <p:spPr>
            <a:xfrm>
              <a:off x="8487568" y="3555999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Rectangle 91"/>
            <p:cNvSpPr>
              <a:spLocks noChangeArrowheads="1"/>
            </p:cNvSpPr>
            <p:nvPr/>
          </p:nvSpPr>
          <p:spPr>
            <a:xfrm>
              <a:off x="8487568" y="3613149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Rectangle 92"/>
            <p:cNvSpPr>
              <a:spLocks noChangeArrowheads="1"/>
            </p:cNvSpPr>
            <p:nvPr/>
          </p:nvSpPr>
          <p:spPr>
            <a:xfrm>
              <a:off x="8487568" y="3668712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Rectangle 93"/>
            <p:cNvSpPr>
              <a:spLocks noChangeArrowheads="1"/>
            </p:cNvSpPr>
            <p:nvPr/>
          </p:nvSpPr>
          <p:spPr>
            <a:xfrm>
              <a:off x="8487568" y="3725862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>
            <a:xfrm>
              <a:off x="6492875" y="1870075"/>
              <a:ext cx="461963" cy="1979612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Rectangle 15"/>
            <p:cNvSpPr>
              <a:spLocks noChangeArrowheads="1"/>
            </p:cNvSpPr>
            <p:nvPr/>
          </p:nvSpPr>
          <p:spPr>
            <a:xfrm>
              <a:off x="6584950" y="1700213"/>
              <a:ext cx="277813" cy="301625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6"/>
            <p:cNvSpPr/>
            <p:nvPr/>
          </p:nvSpPr>
          <p:spPr>
            <a:xfrm>
              <a:off x="6702425" y="1308100"/>
              <a:ext cx="26988" cy="598487"/>
            </a:xfrm>
            <a:custGeom>
              <a:avLst/>
              <a:gdLst>
                <a:gd name="T0" fmla="*/ 52 w 52"/>
                <a:gd name="T1" fmla="*/ 1129 h 1129"/>
                <a:gd name="T2" fmla="*/ 26 w 52"/>
                <a:gd name="T3" fmla="*/ 1117 h 1129"/>
                <a:gd name="T4" fmla="*/ 0 w 52"/>
                <a:gd name="T5" fmla="*/ 1127 h 1129"/>
                <a:gd name="T6" fmla="*/ 18 w 52"/>
                <a:gd name="T7" fmla="*/ 364 h 1129"/>
                <a:gd name="T8" fmla="*/ 26 w 52"/>
                <a:gd name="T9" fmla="*/ 0 h 1129"/>
                <a:gd name="T10" fmla="*/ 39 w 52"/>
                <a:gd name="T11" fmla="*/ 14 h 1129"/>
                <a:gd name="T12" fmla="*/ 44 w 52"/>
                <a:gd name="T13" fmla="*/ 364 h 1129"/>
                <a:gd name="T14" fmla="*/ 52 w 52"/>
                <a:gd name="T15" fmla="*/ 1129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1129">
                  <a:moveTo>
                    <a:pt x="52" y="1129"/>
                  </a:moveTo>
                  <a:lnTo>
                    <a:pt x="26" y="1117"/>
                  </a:lnTo>
                  <a:lnTo>
                    <a:pt x="0" y="1127"/>
                  </a:lnTo>
                  <a:lnTo>
                    <a:pt x="18" y="364"/>
                  </a:lnTo>
                  <a:lnTo>
                    <a:pt x="26" y="0"/>
                  </a:lnTo>
                  <a:lnTo>
                    <a:pt x="39" y="14"/>
                  </a:lnTo>
                  <a:lnTo>
                    <a:pt x="44" y="364"/>
                  </a:lnTo>
                  <a:lnTo>
                    <a:pt x="52" y="1129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19"/>
            <p:cNvSpPr/>
            <p:nvPr/>
          </p:nvSpPr>
          <p:spPr>
            <a:xfrm>
              <a:off x="1847850" y="1835150"/>
              <a:ext cx="358775" cy="2014537"/>
            </a:xfrm>
            <a:custGeom>
              <a:avLst/>
              <a:gdLst>
                <a:gd name="T0" fmla="*/ 0 w 678"/>
                <a:gd name="T1" fmla="*/ 0 h 3806"/>
                <a:gd name="T2" fmla="*/ 0 w 678"/>
                <a:gd name="T3" fmla="*/ 0 h 3806"/>
                <a:gd name="T4" fmla="*/ 0 w 678"/>
                <a:gd name="T5" fmla="*/ 3806 h 3806"/>
                <a:gd name="T6" fmla="*/ 678 w 678"/>
                <a:gd name="T7" fmla="*/ 3806 h 3806"/>
                <a:gd name="T8" fmla="*/ 678 w 678"/>
                <a:gd name="T9" fmla="*/ 533 h 3806"/>
                <a:gd name="T10" fmla="*/ 0 w 678"/>
                <a:gd name="T11" fmla="*/ 0 h 3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8" h="3806">
                  <a:moveTo>
                    <a:pt x="0" y="0"/>
                  </a:moveTo>
                  <a:lnTo>
                    <a:pt x="0" y="0"/>
                  </a:lnTo>
                  <a:lnTo>
                    <a:pt x="0" y="3806"/>
                  </a:lnTo>
                  <a:lnTo>
                    <a:pt x="678" y="3806"/>
                  </a:lnTo>
                  <a:lnTo>
                    <a:pt x="678" y="5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20"/>
            <p:cNvSpPr/>
            <p:nvPr/>
          </p:nvSpPr>
          <p:spPr>
            <a:xfrm>
              <a:off x="3124200" y="1489075"/>
              <a:ext cx="28575" cy="812800"/>
            </a:xfrm>
            <a:custGeom>
              <a:avLst/>
              <a:gdLst>
                <a:gd name="T0" fmla="*/ 53 w 53"/>
                <a:gd name="T1" fmla="*/ 1537 h 1537"/>
                <a:gd name="T2" fmla="*/ 27 w 53"/>
                <a:gd name="T3" fmla="*/ 1526 h 1537"/>
                <a:gd name="T4" fmla="*/ 0 w 53"/>
                <a:gd name="T5" fmla="*/ 1537 h 1537"/>
                <a:gd name="T6" fmla="*/ 7 w 53"/>
                <a:gd name="T7" fmla="*/ 773 h 1537"/>
                <a:gd name="T8" fmla="*/ 14 w 53"/>
                <a:gd name="T9" fmla="*/ 0 h 1537"/>
                <a:gd name="T10" fmla="*/ 33 w 53"/>
                <a:gd name="T11" fmla="*/ 773 h 1537"/>
                <a:gd name="T12" fmla="*/ 53 w 53"/>
                <a:gd name="T13" fmla="*/ 1537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1537">
                  <a:moveTo>
                    <a:pt x="53" y="1537"/>
                  </a:moveTo>
                  <a:lnTo>
                    <a:pt x="27" y="1526"/>
                  </a:lnTo>
                  <a:lnTo>
                    <a:pt x="0" y="1537"/>
                  </a:lnTo>
                  <a:lnTo>
                    <a:pt x="7" y="773"/>
                  </a:lnTo>
                  <a:lnTo>
                    <a:pt x="14" y="0"/>
                  </a:lnTo>
                  <a:lnTo>
                    <a:pt x="33" y="773"/>
                  </a:lnTo>
                  <a:lnTo>
                    <a:pt x="53" y="1537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21"/>
            <p:cNvSpPr/>
            <p:nvPr/>
          </p:nvSpPr>
          <p:spPr>
            <a:xfrm>
              <a:off x="2941637" y="2001838"/>
              <a:ext cx="420688" cy="1847850"/>
            </a:xfrm>
            <a:custGeom>
              <a:avLst/>
              <a:gdLst>
                <a:gd name="T0" fmla="*/ 796 w 796"/>
                <a:gd name="T1" fmla="*/ 3481 h 3493"/>
                <a:gd name="T2" fmla="*/ 49 w 796"/>
                <a:gd name="T3" fmla="*/ 3493 h 3493"/>
                <a:gd name="T4" fmla="*/ 0 w 796"/>
                <a:gd name="T5" fmla="*/ 10 h 3493"/>
                <a:gd name="T6" fmla="*/ 748 w 796"/>
                <a:gd name="T7" fmla="*/ 0 h 3493"/>
                <a:gd name="T8" fmla="*/ 796 w 796"/>
                <a:gd name="T9" fmla="*/ 3481 h 3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6" h="3493">
                  <a:moveTo>
                    <a:pt x="796" y="3481"/>
                  </a:moveTo>
                  <a:lnTo>
                    <a:pt x="49" y="3493"/>
                  </a:lnTo>
                  <a:lnTo>
                    <a:pt x="0" y="10"/>
                  </a:lnTo>
                  <a:lnTo>
                    <a:pt x="748" y="0"/>
                  </a:lnTo>
                  <a:lnTo>
                    <a:pt x="796" y="3481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22"/>
            <p:cNvSpPr/>
            <p:nvPr/>
          </p:nvSpPr>
          <p:spPr>
            <a:xfrm>
              <a:off x="2951162" y="1914525"/>
              <a:ext cx="377825" cy="376237"/>
            </a:xfrm>
            <a:custGeom>
              <a:avLst/>
              <a:gdLst>
                <a:gd name="T0" fmla="*/ 714 w 714"/>
                <a:gd name="T1" fmla="*/ 351 h 712"/>
                <a:gd name="T2" fmla="*/ 714 w 714"/>
                <a:gd name="T3" fmla="*/ 387 h 712"/>
                <a:gd name="T4" fmla="*/ 700 w 714"/>
                <a:gd name="T5" fmla="*/ 457 h 712"/>
                <a:gd name="T6" fmla="*/ 674 w 714"/>
                <a:gd name="T7" fmla="*/ 522 h 712"/>
                <a:gd name="T8" fmla="*/ 636 w 714"/>
                <a:gd name="T9" fmla="*/ 578 h 712"/>
                <a:gd name="T10" fmla="*/ 589 w 714"/>
                <a:gd name="T11" fmla="*/ 629 h 712"/>
                <a:gd name="T12" fmla="*/ 533 w 714"/>
                <a:gd name="T13" fmla="*/ 668 h 712"/>
                <a:gd name="T14" fmla="*/ 468 w 714"/>
                <a:gd name="T15" fmla="*/ 695 h 712"/>
                <a:gd name="T16" fmla="*/ 399 w 714"/>
                <a:gd name="T17" fmla="*/ 711 h 712"/>
                <a:gd name="T18" fmla="*/ 363 w 714"/>
                <a:gd name="T19" fmla="*/ 712 h 712"/>
                <a:gd name="T20" fmla="*/ 325 w 714"/>
                <a:gd name="T21" fmla="*/ 712 h 712"/>
                <a:gd name="T22" fmla="*/ 256 w 714"/>
                <a:gd name="T23" fmla="*/ 698 h 712"/>
                <a:gd name="T24" fmla="*/ 191 w 714"/>
                <a:gd name="T25" fmla="*/ 672 h 712"/>
                <a:gd name="T26" fmla="*/ 134 w 714"/>
                <a:gd name="T27" fmla="*/ 635 h 712"/>
                <a:gd name="T28" fmla="*/ 85 w 714"/>
                <a:gd name="T29" fmla="*/ 587 h 712"/>
                <a:gd name="T30" fmla="*/ 46 w 714"/>
                <a:gd name="T31" fmla="*/ 531 h 712"/>
                <a:gd name="T32" fmla="*/ 17 w 714"/>
                <a:gd name="T33" fmla="*/ 468 h 712"/>
                <a:gd name="T34" fmla="*/ 3 w 714"/>
                <a:gd name="T35" fmla="*/ 397 h 712"/>
                <a:gd name="T36" fmla="*/ 0 w 714"/>
                <a:gd name="T37" fmla="*/ 361 h 712"/>
                <a:gd name="T38" fmla="*/ 1 w 714"/>
                <a:gd name="T39" fmla="*/ 324 h 712"/>
                <a:gd name="T40" fmla="*/ 14 w 714"/>
                <a:gd name="T41" fmla="*/ 254 h 712"/>
                <a:gd name="T42" fmla="*/ 40 w 714"/>
                <a:gd name="T43" fmla="*/ 190 h 712"/>
                <a:gd name="T44" fmla="*/ 79 w 714"/>
                <a:gd name="T45" fmla="*/ 132 h 712"/>
                <a:gd name="T46" fmla="*/ 127 w 714"/>
                <a:gd name="T47" fmla="*/ 83 h 712"/>
                <a:gd name="T48" fmla="*/ 183 w 714"/>
                <a:gd name="T49" fmla="*/ 44 h 712"/>
                <a:gd name="T50" fmla="*/ 246 w 714"/>
                <a:gd name="T51" fmla="*/ 15 h 712"/>
                <a:gd name="T52" fmla="*/ 315 w 714"/>
                <a:gd name="T53" fmla="*/ 1 h 712"/>
                <a:gd name="T54" fmla="*/ 353 w 714"/>
                <a:gd name="T55" fmla="*/ 0 h 712"/>
                <a:gd name="T56" fmla="*/ 389 w 714"/>
                <a:gd name="T57" fmla="*/ 0 h 712"/>
                <a:gd name="T58" fmla="*/ 459 w 714"/>
                <a:gd name="T59" fmla="*/ 13 h 712"/>
                <a:gd name="T60" fmla="*/ 523 w 714"/>
                <a:gd name="T61" fmla="*/ 38 h 712"/>
                <a:gd name="T62" fmla="*/ 580 w 714"/>
                <a:gd name="T63" fmla="*/ 77 h 712"/>
                <a:gd name="T64" fmla="*/ 629 w 714"/>
                <a:gd name="T65" fmla="*/ 125 h 712"/>
                <a:gd name="T66" fmla="*/ 669 w 714"/>
                <a:gd name="T67" fmla="*/ 181 h 712"/>
                <a:gd name="T68" fmla="*/ 697 w 714"/>
                <a:gd name="T69" fmla="*/ 244 h 712"/>
                <a:gd name="T70" fmla="*/ 713 w 714"/>
                <a:gd name="T71" fmla="*/ 314 h 712"/>
                <a:gd name="T72" fmla="*/ 714 w 714"/>
                <a:gd name="T73" fmla="*/ 35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14" h="712">
                  <a:moveTo>
                    <a:pt x="714" y="351"/>
                  </a:moveTo>
                  <a:lnTo>
                    <a:pt x="714" y="387"/>
                  </a:lnTo>
                  <a:lnTo>
                    <a:pt x="700" y="457"/>
                  </a:lnTo>
                  <a:lnTo>
                    <a:pt x="674" y="522"/>
                  </a:lnTo>
                  <a:lnTo>
                    <a:pt x="636" y="578"/>
                  </a:lnTo>
                  <a:lnTo>
                    <a:pt x="589" y="629"/>
                  </a:lnTo>
                  <a:lnTo>
                    <a:pt x="533" y="668"/>
                  </a:lnTo>
                  <a:lnTo>
                    <a:pt x="468" y="695"/>
                  </a:lnTo>
                  <a:lnTo>
                    <a:pt x="399" y="711"/>
                  </a:lnTo>
                  <a:lnTo>
                    <a:pt x="363" y="712"/>
                  </a:lnTo>
                  <a:lnTo>
                    <a:pt x="325" y="712"/>
                  </a:lnTo>
                  <a:lnTo>
                    <a:pt x="256" y="698"/>
                  </a:lnTo>
                  <a:lnTo>
                    <a:pt x="191" y="672"/>
                  </a:lnTo>
                  <a:lnTo>
                    <a:pt x="134" y="635"/>
                  </a:lnTo>
                  <a:lnTo>
                    <a:pt x="85" y="587"/>
                  </a:lnTo>
                  <a:lnTo>
                    <a:pt x="46" y="531"/>
                  </a:lnTo>
                  <a:lnTo>
                    <a:pt x="17" y="468"/>
                  </a:lnTo>
                  <a:lnTo>
                    <a:pt x="3" y="397"/>
                  </a:lnTo>
                  <a:lnTo>
                    <a:pt x="0" y="361"/>
                  </a:lnTo>
                  <a:lnTo>
                    <a:pt x="1" y="324"/>
                  </a:lnTo>
                  <a:lnTo>
                    <a:pt x="14" y="254"/>
                  </a:lnTo>
                  <a:lnTo>
                    <a:pt x="40" y="190"/>
                  </a:lnTo>
                  <a:lnTo>
                    <a:pt x="79" y="132"/>
                  </a:lnTo>
                  <a:lnTo>
                    <a:pt x="127" y="83"/>
                  </a:lnTo>
                  <a:lnTo>
                    <a:pt x="183" y="44"/>
                  </a:lnTo>
                  <a:lnTo>
                    <a:pt x="246" y="15"/>
                  </a:lnTo>
                  <a:lnTo>
                    <a:pt x="315" y="1"/>
                  </a:lnTo>
                  <a:lnTo>
                    <a:pt x="353" y="0"/>
                  </a:lnTo>
                  <a:lnTo>
                    <a:pt x="389" y="0"/>
                  </a:lnTo>
                  <a:lnTo>
                    <a:pt x="459" y="13"/>
                  </a:lnTo>
                  <a:lnTo>
                    <a:pt x="523" y="38"/>
                  </a:lnTo>
                  <a:lnTo>
                    <a:pt x="580" y="77"/>
                  </a:lnTo>
                  <a:lnTo>
                    <a:pt x="629" y="125"/>
                  </a:lnTo>
                  <a:lnTo>
                    <a:pt x="669" y="181"/>
                  </a:lnTo>
                  <a:lnTo>
                    <a:pt x="697" y="244"/>
                  </a:lnTo>
                  <a:lnTo>
                    <a:pt x="713" y="314"/>
                  </a:lnTo>
                  <a:lnTo>
                    <a:pt x="714" y="351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23"/>
            <p:cNvSpPr/>
            <p:nvPr/>
          </p:nvSpPr>
          <p:spPr>
            <a:xfrm>
              <a:off x="3594100" y="669925"/>
              <a:ext cx="34925" cy="884237"/>
            </a:xfrm>
            <a:custGeom>
              <a:avLst/>
              <a:gdLst>
                <a:gd name="T0" fmla="*/ 66 w 66"/>
                <a:gd name="T1" fmla="*/ 1671 h 1671"/>
                <a:gd name="T2" fmla="*/ 33 w 66"/>
                <a:gd name="T3" fmla="*/ 1659 h 1671"/>
                <a:gd name="T4" fmla="*/ 0 w 66"/>
                <a:gd name="T5" fmla="*/ 1671 h 1671"/>
                <a:gd name="T6" fmla="*/ 23 w 66"/>
                <a:gd name="T7" fmla="*/ 841 h 1671"/>
                <a:gd name="T8" fmla="*/ 45 w 66"/>
                <a:gd name="T9" fmla="*/ 0 h 1671"/>
                <a:gd name="T10" fmla="*/ 55 w 66"/>
                <a:gd name="T11" fmla="*/ 841 h 1671"/>
                <a:gd name="T12" fmla="*/ 66 w 66"/>
                <a:gd name="T13" fmla="*/ 1671 h 1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1671">
                  <a:moveTo>
                    <a:pt x="66" y="1671"/>
                  </a:moveTo>
                  <a:lnTo>
                    <a:pt x="33" y="1659"/>
                  </a:lnTo>
                  <a:lnTo>
                    <a:pt x="0" y="1671"/>
                  </a:lnTo>
                  <a:lnTo>
                    <a:pt x="23" y="841"/>
                  </a:lnTo>
                  <a:lnTo>
                    <a:pt x="45" y="0"/>
                  </a:lnTo>
                  <a:lnTo>
                    <a:pt x="55" y="841"/>
                  </a:lnTo>
                  <a:lnTo>
                    <a:pt x="66" y="1671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Rectangle 24"/>
            <p:cNvSpPr>
              <a:spLocks noChangeArrowheads="1"/>
            </p:cNvSpPr>
            <p:nvPr/>
          </p:nvSpPr>
          <p:spPr>
            <a:xfrm>
              <a:off x="3387725" y="1454150"/>
              <a:ext cx="449263" cy="2395537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Rectangle 25"/>
            <p:cNvSpPr>
              <a:spLocks noChangeArrowheads="1"/>
            </p:cNvSpPr>
            <p:nvPr/>
          </p:nvSpPr>
          <p:spPr>
            <a:xfrm>
              <a:off x="3457575" y="1357313"/>
              <a:ext cx="307975" cy="214312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Rectangle 26"/>
            <p:cNvSpPr>
              <a:spLocks noChangeArrowheads="1"/>
            </p:cNvSpPr>
            <p:nvPr/>
          </p:nvSpPr>
          <p:spPr>
            <a:xfrm>
              <a:off x="3897312" y="1763713"/>
              <a:ext cx="744538" cy="2085975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27"/>
            <p:cNvSpPr/>
            <p:nvPr/>
          </p:nvSpPr>
          <p:spPr>
            <a:xfrm>
              <a:off x="5559425" y="2274888"/>
              <a:ext cx="765175" cy="1631950"/>
            </a:xfrm>
            <a:custGeom>
              <a:avLst/>
              <a:gdLst>
                <a:gd name="T0" fmla="*/ 1434 w 1446"/>
                <a:gd name="T1" fmla="*/ 3085 h 3085"/>
                <a:gd name="T2" fmla="*/ 0 w 1446"/>
                <a:gd name="T3" fmla="*/ 3080 h 3085"/>
                <a:gd name="T4" fmla="*/ 12 w 1446"/>
                <a:gd name="T5" fmla="*/ 0 h 3085"/>
                <a:gd name="T6" fmla="*/ 1446 w 1446"/>
                <a:gd name="T7" fmla="*/ 5 h 3085"/>
                <a:gd name="T8" fmla="*/ 1434 w 1446"/>
                <a:gd name="T9" fmla="*/ 3085 h 3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6" h="3085">
                  <a:moveTo>
                    <a:pt x="1434" y="3085"/>
                  </a:moveTo>
                  <a:lnTo>
                    <a:pt x="0" y="3080"/>
                  </a:lnTo>
                  <a:lnTo>
                    <a:pt x="12" y="0"/>
                  </a:lnTo>
                  <a:lnTo>
                    <a:pt x="1446" y="5"/>
                  </a:lnTo>
                  <a:lnTo>
                    <a:pt x="1434" y="3085"/>
                  </a:lnTo>
                  <a:close/>
                </a:path>
              </a:pathLst>
            </a:cu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28"/>
            <p:cNvSpPr/>
            <p:nvPr/>
          </p:nvSpPr>
          <p:spPr>
            <a:xfrm>
              <a:off x="5546725" y="2230438"/>
              <a:ext cx="822325" cy="58737"/>
            </a:xfrm>
            <a:custGeom>
              <a:avLst/>
              <a:gdLst>
                <a:gd name="T0" fmla="*/ 1554 w 1554"/>
                <a:gd name="T1" fmla="*/ 110 h 110"/>
                <a:gd name="T2" fmla="*/ 0 w 1554"/>
                <a:gd name="T3" fmla="*/ 104 h 110"/>
                <a:gd name="T4" fmla="*/ 0 w 1554"/>
                <a:gd name="T5" fmla="*/ 0 h 110"/>
                <a:gd name="T6" fmla="*/ 1554 w 1554"/>
                <a:gd name="T7" fmla="*/ 6 h 110"/>
                <a:gd name="T8" fmla="*/ 1554 w 1554"/>
                <a:gd name="T9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4" h="110">
                  <a:moveTo>
                    <a:pt x="1554" y="110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1554" y="6"/>
                  </a:lnTo>
                  <a:lnTo>
                    <a:pt x="1554" y="110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29"/>
            <p:cNvSpPr/>
            <p:nvPr/>
          </p:nvSpPr>
          <p:spPr>
            <a:xfrm>
              <a:off x="2238375" y="2312988"/>
              <a:ext cx="650875" cy="1536700"/>
            </a:xfrm>
            <a:custGeom>
              <a:avLst/>
              <a:gdLst>
                <a:gd name="T0" fmla="*/ 1218 w 1229"/>
                <a:gd name="T1" fmla="*/ 2904 h 2904"/>
                <a:gd name="T2" fmla="*/ 0 w 1229"/>
                <a:gd name="T3" fmla="*/ 2900 h 2904"/>
                <a:gd name="T4" fmla="*/ 11 w 1229"/>
                <a:gd name="T5" fmla="*/ 0 h 2904"/>
                <a:gd name="T6" fmla="*/ 1229 w 1229"/>
                <a:gd name="T7" fmla="*/ 4 h 2904"/>
                <a:gd name="T8" fmla="*/ 1218 w 1229"/>
                <a:gd name="T9" fmla="*/ 2904 h 2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9" h="2904">
                  <a:moveTo>
                    <a:pt x="1218" y="2904"/>
                  </a:moveTo>
                  <a:lnTo>
                    <a:pt x="0" y="2900"/>
                  </a:lnTo>
                  <a:lnTo>
                    <a:pt x="11" y="0"/>
                  </a:lnTo>
                  <a:lnTo>
                    <a:pt x="1229" y="4"/>
                  </a:lnTo>
                  <a:lnTo>
                    <a:pt x="1218" y="2904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30"/>
            <p:cNvSpPr/>
            <p:nvPr/>
          </p:nvSpPr>
          <p:spPr>
            <a:xfrm>
              <a:off x="2293937" y="2257425"/>
              <a:ext cx="180975" cy="77787"/>
            </a:xfrm>
            <a:custGeom>
              <a:avLst/>
              <a:gdLst>
                <a:gd name="T0" fmla="*/ 341 w 342"/>
                <a:gd name="T1" fmla="*/ 147 h 147"/>
                <a:gd name="T2" fmla="*/ 0 w 342"/>
                <a:gd name="T3" fmla="*/ 145 h 147"/>
                <a:gd name="T4" fmla="*/ 0 w 342"/>
                <a:gd name="T5" fmla="*/ 0 h 147"/>
                <a:gd name="T6" fmla="*/ 342 w 342"/>
                <a:gd name="T7" fmla="*/ 1 h 147"/>
                <a:gd name="T8" fmla="*/ 341 w 342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" h="147">
                  <a:moveTo>
                    <a:pt x="341" y="147"/>
                  </a:moveTo>
                  <a:lnTo>
                    <a:pt x="0" y="145"/>
                  </a:lnTo>
                  <a:lnTo>
                    <a:pt x="0" y="0"/>
                  </a:lnTo>
                  <a:lnTo>
                    <a:pt x="342" y="1"/>
                  </a:lnTo>
                  <a:lnTo>
                    <a:pt x="341" y="147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Rectangle 31"/>
            <p:cNvSpPr>
              <a:spLocks noChangeArrowheads="1"/>
            </p:cNvSpPr>
            <p:nvPr/>
          </p:nvSpPr>
          <p:spPr>
            <a:xfrm>
              <a:off x="4875212" y="1870075"/>
              <a:ext cx="460375" cy="1979612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32"/>
            <p:cNvSpPr/>
            <p:nvPr/>
          </p:nvSpPr>
          <p:spPr>
            <a:xfrm>
              <a:off x="5083175" y="1092200"/>
              <a:ext cx="28575" cy="814387"/>
            </a:xfrm>
            <a:custGeom>
              <a:avLst/>
              <a:gdLst>
                <a:gd name="T0" fmla="*/ 52 w 52"/>
                <a:gd name="T1" fmla="*/ 1538 h 1538"/>
                <a:gd name="T2" fmla="*/ 26 w 52"/>
                <a:gd name="T3" fmla="*/ 1526 h 1538"/>
                <a:gd name="T4" fmla="*/ 0 w 52"/>
                <a:gd name="T5" fmla="*/ 1536 h 1538"/>
                <a:gd name="T6" fmla="*/ 17 w 52"/>
                <a:gd name="T7" fmla="*/ 773 h 1538"/>
                <a:gd name="T8" fmla="*/ 35 w 52"/>
                <a:gd name="T9" fmla="*/ 0 h 1538"/>
                <a:gd name="T10" fmla="*/ 43 w 52"/>
                <a:gd name="T11" fmla="*/ 773 h 1538"/>
                <a:gd name="T12" fmla="*/ 52 w 52"/>
                <a:gd name="T13" fmla="*/ 1538 h 1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538">
                  <a:moveTo>
                    <a:pt x="52" y="1538"/>
                  </a:moveTo>
                  <a:lnTo>
                    <a:pt x="26" y="1526"/>
                  </a:lnTo>
                  <a:lnTo>
                    <a:pt x="0" y="1536"/>
                  </a:lnTo>
                  <a:lnTo>
                    <a:pt x="17" y="773"/>
                  </a:lnTo>
                  <a:lnTo>
                    <a:pt x="35" y="0"/>
                  </a:lnTo>
                  <a:lnTo>
                    <a:pt x="43" y="773"/>
                  </a:lnTo>
                  <a:lnTo>
                    <a:pt x="52" y="1538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33"/>
            <p:cNvSpPr/>
            <p:nvPr/>
          </p:nvSpPr>
          <p:spPr>
            <a:xfrm>
              <a:off x="4953000" y="1703388"/>
              <a:ext cx="304800" cy="304800"/>
            </a:xfrm>
            <a:custGeom>
              <a:avLst/>
              <a:gdLst>
                <a:gd name="T0" fmla="*/ 578 w 578"/>
                <a:gd name="T1" fmla="*/ 289 h 577"/>
                <a:gd name="T2" fmla="*/ 578 w 578"/>
                <a:gd name="T3" fmla="*/ 318 h 577"/>
                <a:gd name="T4" fmla="*/ 566 w 578"/>
                <a:gd name="T5" fmla="*/ 376 h 577"/>
                <a:gd name="T6" fmla="*/ 543 w 578"/>
                <a:gd name="T7" fmla="*/ 426 h 577"/>
                <a:gd name="T8" fmla="*/ 513 w 578"/>
                <a:gd name="T9" fmla="*/ 472 h 577"/>
                <a:gd name="T10" fmla="*/ 473 w 578"/>
                <a:gd name="T11" fmla="*/ 512 h 577"/>
                <a:gd name="T12" fmla="*/ 427 w 578"/>
                <a:gd name="T13" fmla="*/ 543 h 577"/>
                <a:gd name="T14" fmla="*/ 375 w 578"/>
                <a:gd name="T15" fmla="*/ 566 h 577"/>
                <a:gd name="T16" fmla="*/ 319 w 578"/>
                <a:gd name="T17" fmla="*/ 577 h 577"/>
                <a:gd name="T18" fmla="*/ 290 w 578"/>
                <a:gd name="T19" fmla="*/ 577 h 577"/>
                <a:gd name="T20" fmla="*/ 260 w 578"/>
                <a:gd name="T21" fmla="*/ 577 h 577"/>
                <a:gd name="T22" fmla="*/ 204 w 578"/>
                <a:gd name="T23" fmla="*/ 566 h 577"/>
                <a:gd name="T24" fmla="*/ 152 w 578"/>
                <a:gd name="T25" fmla="*/ 543 h 577"/>
                <a:gd name="T26" fmla="*/ 106 w 578"/>
                <a:gd name="T27" fmla="*/ 512 h 577"/>
                <a:gd name="T28" fmla="*/ 67 w 578"/>
                <a:gd name="T29" fmla="*/ 472 h 577"/>
                <a:gd name="T30" fmla="*/ 35 w 578"/>
                <a:gd name="T31" fmla="*/ 426 h 577"/>
                <a:gd name="T32" fmla="*/ 13 w 578"/>
                <a:gd name="T33" fmla="*/ 376 h 577"/>
                <a:gd name="T34" fmla="*/ 2 w 578"/>
                <a:gd name="T35" fmla="*/ 318 h 577"/>
                <a:gd name="T36" fmla="*/ 0 w 578"/>
                <a:gd name="T37" fmla="*/ 289 h 577"/>
                <a:gd name="T38" fmla="*/ 2 w 578"/>
                <a:gd name="T39" fmla="*/ 259 h 577"/>
                <a:gd name="T40" fmla="*/ 13 w 578"/>
                <a:gd name="T41" fmla="*/ 203 h 577"/>
                <a:gd name="T42" fmla="*/ 35 w 578"/>
                <a:gd name="T43" fmla="*/ 151 h 577"/>
                <a:gd name="T44" fmla="*/ 67 w 578"/>
                <a:gd name="T45" fmla="*/ 105 h 577"/>
                <a:gd name="T46" fmla="*/ 106 w 578"/>
                <a:gd name="T47" fmla="*/ 66 h 577"/>
                <a:gd name="T48" fmla="*/ 152 w 578"/>
                <a:gd name="T49" fmla="*/ 34 h 577"/>
                <a:gd name="T50" fmla="*/ 204 w 578"/>
                <a:gd name="T51" fmla="*/ 13 h 577"/>
                <a:gd name="T52" fmla="*/ 260 w 578"/>
                <a:gd name="T53" fmla="*/ 1 h 577"/>
                <a:gd name="T54" fmla="*/ 290 w 578"/>
                <a:gd name="T55" fmla="*/ 0 h 577"/>
                <a:gd name="T56" fmla="*/ 319 w 578"/>
                <a:gd name="T57" fmla="*/ 1 h 577"/>
                <a:gd name="T58" fmla="*/ 375 w 578"/>
                <a:gd name="T59" fmla="*/ 13 h 577"/>
                <a:gd name="T60" fmla="*/ 427 w 578"/>
                <a:gd name="T61" fmla="*/ 34 h 577"/>
                <a:gd name="T62" fmla="*/ 473 w 578"/>
                <a:gd name="T63" fmla="*/ 66 h 577"/>
                <a:gd name="T64" fmla="*/ 513 w 578"/>
                <a:gd name="T65" fmla="*/ 105 h 577"/>
                <a:gd name="T66" fmla="*/ 543 w 578"/>
                <a:gd name="T67" fmla="*/ 151 h 577"/>
                <a:gd name="T68" fmla="*/ 566 w 578"/>
                <a:gd name="T69" fmla="*/ 203 h 577"/>
                <a:gd name="T70" fmla="*/ 578 w 578"/>
                <a:gd name="T71" fmla="*/ 259 h 577"/>
                <a:gd name="T72" fmla="*/ 578 w 578"/>
                <a:gd name="T73" fmla="*/ 289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8" h="577">
                  <a:moveTo>
                    <a:pt x="578" y="289"/>
                  </a:moveTo>
                  <a:lnTo>
                    <a:pt x="578" y="318"/>
                  </a:lnTo>
                  <a:lnTo>
                    <a:pt x="566" y="376"/>
                  </a:lnTo>
                  <a:lnTo>
                    <a:pt x="543" y="426"/>
                  </a:lnTo>
                  <a:lnTo>
                    <a:pt x="513" y="472"/>
                  </a:lnTo>
                  <a:lnTo>
                    <a:pt x="473" y="512"/>
                  </a:lnTo>
                  <a:lnTo>
                    <a:pt x="427" y="543"/>
                  </a:lnTo>
                  <a:lnTo>
                    <a:pt x="375" y="566"/>
                  </a:lnTo>
                  <a:lnTo>
                    <a:pt x="319" y="577"/>
                  </a:lnTo>
                  <a:lnTo>
                    <a:pt x="290" y="577"/>
                  </a:lnTo>
                  <a:lnTo>
                    <a:pt x="260" y="577"/>
                  </a:lnTo>
                  <a:lnTo>
                    <a:pt x="204" y="566"/>
                  </a:lnTo>
                  <a:lnTo>
                    <a:pt x="152" y="543"/>
                  </a:lnTo>
                  <a:lnTo>
                    <a:pt x="106" y="512"/>
                  </a:lnTo>
                  <a:lnTo>
                    <a:pt x="67" y="472"/>
                  </a:lnTo>
                  <a:lnTo>
                    <a:pt x="35" y="426"/>
                  </a:lnTo>
                  <a:lnTo>
                    <a:pt x="13" y="376"/>
                  </a:lnTo>
                  <a:lnTo>
                    <a:pt x="2" y="318"/>
                  </a:lnTo>
                  <a:lnTo>
                    <a:pt x="0" y="289"/>
                  </a:lnTo>
                  <a:lnTo>
                    <a:pt x="2" y="259"/>
                  </a:lnTo>
                  <a:lnTo>
                    <a:pt x="13" y="203"/>
                  </a:lnTo>
                  <a:lnTo>
                    <a:pt x="35" y="151"/>
                  </a:lnTo>
                  <a:lnTo>
                    <a:pt x="67" y="105"/>
                  </a:lnTo>
                  <a:lnTo>
                    <a:pt x="106" y="66"/>
                  </a:lnTo>
                  <a:lnTo>
                    <a:pt x="152" y="34"/>
                  </a:lnTo>
                  <a:lnTo>
                    <a:pt x="204" y="13"/>
                  </a:lnTo>
                  <a:lnTo>
                    <a:pt x="260" y="1"/>
                  </a:lnTo>
                  <a:lnTo>
                    <a:pt x="290" y="0"/>
                  </a:lnTo>
                  <a:lnTo>
                    <a:pt x="319" y="1"/>
                  </a:lnTo>
                  <a:lnTo>
                    <a:pt x="375" y="13"/>
                  </a:lnTo>
                  <a:lnTo>
                    <a:pt x="427" y="34"/>
                  </a:lnTo>
                  <a:lnTo>
                    <a:pt x="473" y="66"/>
                  </a:lnTo>
                  <a:lnTo>
                    <a:pt x="513" y="105"/>
                  </a:lnTo>
                  <a:lnTo>
                    <a:pt x="543" y="151"/>
                  </a:lnTo>
                  <a:lnTo>
                    <a:pt x="566" y="203"/>
                  </a:lnTo>
                  <a:lnTo>
                    <a:pt x="578" y="259"/>
                  </a:lnTo>
                  <a:lnTo>
                    <a:pt x="578" y="289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Rectangle 34"/>
            <p:cNvSpPr>
              <a:spLocks noChangeArrowheads="1"/>
            </p:cNvSpPr>
            <p:nvPr/>
          </p:nvSpPr>
          <p:spPr>
            <a:xfrm>
              <a:off x="1768475" y="2949575"/>
              <a:ext cx="587375" cy="9001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Rectangle 35"/>
            <p:cNvSpPr>
              <a:spLocks noChangeArrowheads="1"/>
            </p:cNvSpPr>
            <p:nvPr/>
          </p:nvSpPr>
          <p:spPr>
            <a:xfrm>
              <a:off x="2339975" y="3198813"/>
              <a:ext cx="561975" cy="650875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>
            <a:xfrm>
              <a:off x="4816475" y="2949575"/>
              <a:ext cx="587375" cy="9001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Rectangle 37"/>
            <p:cNvSpPr>
              <a:spLocks noChangeArrowheads="1"/>
            </p:cNvSpPr>
            <p:nvPr/>
          </p:nvSpPr>
          <p:spPr>
            <a:xfrm>
              <a:off x="4270375" y="3198813"/>
              <a:ext cx="561975" cy="650875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Rectangle 41"/>
            <p:cNvSpPr>
              <a:spLocks noChangeArrowheads="1"/>
            </p:cNvSpPr>
            <p:nvPr/>
          </p:nvSpPr>
          <p:spPr>
            <a:xfrm>
              <a:off x="1231900" y="3465513"/>
              <a:ext cx="744538" cy="384175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Rectangle 42"/>
            <p:cNvSpPr>
              <a:spLocks noChangeArrowheads="1"/>
            </p:cNvSpPr>
            <p:nvPr/>
          </p:nvSpPr>
          <p:spPr>
            <a:xfrm>
              <a:off x="2020887" y="3429000"/>
              <a:ext cx="741363" cy="42068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Rectangle 43"/>
            <p:cNvSpPr>
              <a:spLocks noChangeArrowheads="1"/>
            </p:cNvSpPr>
            <p:nvPr/>
          </p:nvSpPr>
          <p:spPr>
            <a:xfrm>
              <a:off x="2173287" y="3346450"/>
              <a:ext cx="436563" cy="131762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Rectangle 45"/>
            <p:cNvSpPr>
              <a:spLocks noChangeArrowheads="1"/>
            </p:cNvSpPr>
            <p:nvPr/>
          </p:nvSpPr>
          <p:spPr>
            <a:xfrm>
              <a:off x="3627437" y="2897188"/>
              <a:ext cx="611188" cy="952500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Rectangle 46"/>
            <p:cNvSpPr>
              <a:spLocks noChangeArrowheads="1"/>
            </p:cNvSpPr>
            <p:nvPr/>
          </p:nvSpPr>
          <p:spPr>
            <a:xfrm>
              <a:off x="3678237" y="2806700"/>
              <a:ext cx="130175" cy="1889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Rectangle 47"/>
            <p:cNvSpPr>
              <a:spLocks noChangeArrowheads="1"/>
            </p:cNvSpPr>
            <p:nvPr/>
          </p:nvSpPr>
          <p:spPr>
            <a:xfrm>
              <a:off x="4398962" y="3414713"/>
              <a:ext cx="557213" cy="438150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Rectangle 48"/>
            <p:cNvSpPr>
              <a:spLocks noChangeArrowheads="1"/>
            </p:cNvSpPr>
            <p:nvPr/>
          </p:nvSpPr>
          <p:spPr>
            <a:xfrm>
              <a:off x="6548437" y="2897188"/>
              <a:ext cx="503238" cy="952500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Rectangle 49"/>
            <p:cNvSpPr>
              <a:spLocks noChangeArrowheads="1"/>
            </p:cNvSpPr>
            <p:nvPr/>
          </p:nvSpPr>
          <p:spPr>
            <a:xfrm>
              <a:off x="6591300" y="2806700"/>
              <a:ext cx="106363" cy="1889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50"/>
            <p:cNvSpPr/>
            <p:nvPr/>
          </p:nvSpPr>
          <p:spPr>
            <a:xfrm>
              <a:off x="6640512" y="2393950"/>
              <a:ext cx="15875" cy="431800"/>
            </a:xfrm>
            <a:custGeom>
              <a:avLst/>
              <a:gdLst>
                <a:gd name="T0" fmla="*/ 30 w 30"/>
                <a:gd name="T1" fmla="*/ 815 h 815"/>
                <a:gd name="T2" fmla="*/ 15 w 30"/>
                <a:gd name="T3" fmla="*/ 809 h 815"/>
                <a:gd name="T4" fmla="*/ 0 w 30"/>
                <a:gd name="T5" fmla="*/ 815 h 815"/>
                <a:gd name="T6" fmla="*/ 10 w 30"/>
                <a:gd name="T7" fmla="*/ 410 h 815"/>
                <a:gd name="T8" fmla="*/ 20 w 30"/>
                <a:gd name="T9" fmla="*/ 0 h 815"/>
                <a:gd name="T10" fmla="*/ 25 w 30"/>
                <a:gd name="T11" fmla="*/ 410 h 815"/>
                <a:gd name="T12" fmla="*/ 30 w 30"/>
                <a:gd name="T13" fmla="*/ 815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815">
                  <a:moveTo>
                    <a:pt x="30" y="815"/>
                  </a:moveTo>
                  <a:lnTo>
                    <a:pt x="15" y="809"/>
                  </a:lnTo>
                  <a:lnTo>
                    <a:pt x="0" y="815"/>
                  </a:lnTo>
                  <a:lnTo>
                    <a:pt x="10" y="410"/>
                  </a:lnTo>
                  <a:lnTo>
                    <a:pt x="20" y="0"/>
                  </a:lnTo>
                  <a:lnTo>
                    <a:pt x="25" y="410"/>
                  </a:lnTo>
                  <a:lnTo>
                    <a:pt x="30" y="815"/>
                  </a:lnTo>
                  <a:close/>
                </a:path>
              </a:pathLst>
            </a:cu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Rectangle 51"/>
            <p:cNvSpPr>
              <a:spLocks noChangeArrowheads="1"/>
            </p:cNvSpPr>
            <p:nvPr/>
          </p:nvSpPr>
          <p:spPr>
            <a:xfrm>
              <a:off x="2987675" y="2897188"/>
              <a:ext cx="611188" cy="952500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52"/>
            <p:cNvSpPr/>
            <p:nvPr/>
          </p:nvSpPr>
          <p:spPr>
            <a:xfrm>
              <a:off x="3054350" y="2514600"/>
              <a:ext cx="15875" cy="430212"/>
            </a:xfrm>
            <a:custGeom>
              <a:avLst/>
              <a:gdLst>
                <a:gd name="T0" fmla="*/ 31 w 31"/>
                <a:gd name="T1" fmla="*/ 815 h 815"/>
                <a:gd name="T2" fmla="*/ 15 w 31"/>
                <a:gd name="T3" fmla="*/ 809 h 815"/>
                <a:gd name="T4" fmla="*/ 0 w 31"/>
                <a:gd name="T5" fmla="*/ 815 h 815"/>
                <a:gd name="T6" fmla="*/ 10 w 31"/>
                <a:gd name="T7" fmla="*/ 410 h 815"/>
                <a:gd name="T8" fmla="*/ 20 w 31"/>
                <a:gd name="T9" fmla="*/ 0 h 815"/>
                <a:gd name="T10" fmla="*/ 25 w 31"/>
                <a:gd name="T11" fmla="*/ 410 h 815"/>
                <a:gd name="T12" fmla="*/ 31 w 31"/>
                <a:gd name="T13" fmla="*/ 815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815">
                  <a:moveTo>
                    <a:pt x="31" y="815"/>
                  </a:moveTo>
                  <a:lnTo>
                    <a:pt x="15" y="809"/>
                  </a:lnTo>
                  <a:lnTo>
                    <a:pt x="0" y="815"/>
                  </a:lnTo>
                  <a:lnTo>
                    <a:pt x="10" y="410"/>
                  </a:lnTo>
                  <a:lnTo>
                    <a:pt x="20" y="0"/>
                  </a:lnTo>
                  <a:lnTo>
                    <a:pt x="25" y="410"/>
                  </a:lnTo>
                  <a:lnTo>
                    <a:pt x="31" y="815"/>
                  </a:lnTo>
                  <a:close/>
                </a:path>
              </a:pathLst>
            </a:cu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Rectangle 53"/>
            <p:cNvSpPr>
              <a:spLocks noChangeArrowheads="1"/>
            </p:cNvSpPr>
            <p:nvPr/>
          </p:nvSpPr>
          <p:spPr>
            <a:xfrm>
              <a:off x="2797175" y="3225800"/>
              <a:ext cx="358775" cy="62388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Rectangle 54"/>
            <p:cNvSpPr>
              <a:spLocks noChangeArrowheads="1"/>
            </p:cNvSpPr>
            <p:nvPr/>
          </p:nvSpPr>
          <p:spPr>
            <a:xfrm>
              <a:off x="4989512" y="3225800"/>
              <a:ext cx="360363" cy="62388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Rectangle 55"/>
            <p:cNvSpPr>
              <a:spLocks noChangeArrowheads="1"/>
            </p:cNvSpPr>
            <p:nvPr/>
          </p:nvSpPr>
          <p:spPr>
            <a:xfrm>
              <a:off x="3189287" y="3225800"/>
              <a:ext cx="598488" cy="62388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Rectangle 56"/>
            <p:cNvSpPr>
              <a:spLocks noChangeArrowheads="1"/>
            </p:cNvSpPr>
            <p:nvPr/>
          </p:nvSpPr>
          <p:spPr>
            <a:xfrm>
              <a:off x="3324225" y="3165475"/>
              <a:ext cx="328613" cy="127000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Rectangle 57"/>
            <p:cNvSpPr>
              <a:spLocks noChangeArrowheads="1"/>
            </p:cNvSpPr>
            <p:nvPr/>
          </p:nvSpPr>
          <p:spPr>
            <a:xfrm>
              <a:off x="5332412" y="3465513"/>
              <a:ext cx="742950" cy="384175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Rectangle 58"/>
            <p:cNvSpPr>
              <a:spLocks noChangeArrowheads="1"/>
            </p:cNvSpPr>
            <p:nvPr/>
          </p:nvSpPr>
          <p:spPr>
            <a:xfrm>
              <a:off x="6197600" y="3309938"/>
              <a:ext cx="555625" cy="542925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Rectangle 59"/>
            <p:cNvSpPr>
              <a:spLocks noChangeArrowheads="1"/>
            </p:cNvSpPr>
            <p:nvPr/>
          </p:nvSpPr>
          <p:spPr>
            <a:xfrm>
              <a:off x="3830637" y="3619500"/>
              <a:ext cx="215900" cy="18573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Rectangle 60"/>
            <p:cNvSpPr>
              <a:spLocks noChangeArrowheads="1"/>
            </p:cNvSpPr>
            <p:nvPr/>
          </p:nvSpPr>
          <p:spPr>
            <a:xfrm>
              <a:off x="4022725" y="3508375"/>
              <a:ext cx="339725" cy="296862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Rectangle 62"/>
            <p:cNvSpPr>
              <a:spLocks noChangeArrowheads="1"/>
            </p:cNvSpPr>
            <p:nvPr/>
          </p:nvSpPr>
          <p:spPr>
            <a:xfrm>
              <a:off x="6838950" y="3302000"/>
              <a:ext cx="282575" cy="544512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63"/>
            <p:cNvSpPr/>
            <p:nvPr/>
          </p:nvSpPr>
          <p:spPr>
            <a:xfrm>
              <a:off x="1231900" y="3744913"/>
              <a:ext cx="5865812" cy="107950"/>
            </a:xfrm>
            <a:custGeom>
              <a:avLst/>
              <a:gdLst>
                <a:gd name="T0" fmla="*/ 12232 w 12259"/>
                <a:gd name="T1" fmla="*/ 290 h 290"/>
                <a:gd name="T2" fmla="*/ 26 w 12259"/>
                <a:gd name="T3" fmla="*/ 290 h 290"/>
                <a:gd name="T4" fmla="*/ 10 w 12259"/>
                <a:gd name="T5" fmla="*/ 146 h 290"/>
                <a:gd name="T6" fmla="*/ 0 w 12259"/>
                <a:gd name="T7" fmla="*/ 0 h 290"/>
                <a:gd name="T8" fmla="*/ 12259 w 12259"/>
                <a:gd name="T9" fmla="*/ 0 h 290"/>
                <a:gd name="T10" fmla="*/ 12248 w 12259"/>
                <a:gd name="T11" fmla="*/ 146 h 290"/>
                <a:gd name="T12" fmla="*/ 12232 w 12259"/>
                <a:gd name="T13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59" h="290">
                  <a:moveTo>
                    <a:pt x="12232" y="290"/>
                  </a:moveTo>
                  <a:lnTo>
                    <a:pt x="26" y="290"/>
                  </a:lnTo>
                  <a:lnTo>
                    <a:pt x="10" y="146"/>
                  </a:lnTo>
                  <a:lnTo>
                    <a:pt x="0" y="0"/>
                  </a:lnTo>
                  <a:lnTo>
                    <a:pt x="12259" y="0"/>
                  </a:lnTo>
                  <a:lnTo>
                    <a:pt x="12248" y="146"/>
                  </a:lnTo>
                  <a:lnTo>
                    <a:pt x="12232" y="290"/>
                  </a:lnTo>
                  <a:close/>
                </a:path>
              </a:pathLst>
            </a:cu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Rectangle 66"/>
            <p:cNvSpPr>
              <a:spLocks noChangeArrowheads="1"/>
            </p:cNvSpPr>
            <p:nvPr/>
          </p:nvSpPr>
          <p:spPr>
            <a:xfrm>
              <a:off x="1296987" y="3532188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Rectangle 67"/>
            <p:cNvSpPr>
              <a:spLocks noChangeArrowheads="1"/>
            </p:cNvSpPr>
            <p:nvPr/>
          </p:nvSpPr>
          <p:spPr>
            <a:xfrm>
              <a:off x="1296987" y="3619500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Rectangle 68"/>
            <p:cNvSpPr>
              <a:spLocks noChangeArrowheads="1"/>
            </p:cNvSpPr>
            <p:nvPr/>
          </p:nvSpPr>
          <p:spPr>
            <a:xfrm>
              <a:off x="1296987" y="3695700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Rectangle 69"/>
            <p:cNvSpPr>
              <a:spLocks noChangeArrowheads="1"/>
            </p:cNvSpPr>
            <p:nvPr/>
          </p:nvSpPr>
          <p:spPr>
            <a:xfrm>
              <a:off x="2087562" y="3478213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Rectangle 70"/>
            <p:cNvSpPr>
              <a:spLocks noChangeArrowheads="1"/>
            </p:cNvSpPr>
            <p:nvPr/>
          </p:nvSpPr>
          <p:spPr>
            <a:xfrm>
              <a:off x="2087562" y="3570288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Rectangle 71"/>
            <p:cNvSpPr>
              <a:spLocks noChangeArrowheads="1"/>
            </p:cNvSpPr>
            <p:nvPr/>
          </p:nvSpPr>
          <p:spPr>
            <a:xfrm>
              <a:off x="2087562" y="3662363"/>
              <a:ext cx="596900" cy="50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Rectangle 73"/>
            <p:cNvSpPr>
              <a:spLocks noChangeArrowheads="1"/>
            </p:cNvSpPr>
            <p:nvPr/>
          </p:nvSpPr>
          <p:spPr>
            <a:xfrm>
              <a:off x="2820987" y="3254375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Rectangle 74"/>
            <p:cNvSpPr>
              <a:spLocks noChangeArrowheads="1"/>
            </p:cNvSpPr>
            <p:nvPr/>
          </p:nvSpPr>
          <p:spPr>
            <a:xfrm>
              <a:off x="2820987" y="3302000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Rectangle 75"/>
            <p:cNvSpPr>
              <a:spLocks noChangeArrowheads="1"/>
            </p:cNvSpPr>
            <p:nvPr/>
          </p:nvSpPr>
          <p:spPr>
            <a:xfrm>
              <a:off x="2820987" y="3349625"/>
              <a:ext cx="3063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Rectangle 76"/>
            <p:cNvSpPr>
              <a:spLocks noChangeArrowheads="1"/>
            </p:cNvSpPr>
            <p:nvPr/>
          </p:nvSpPr>
          <p:spPr>
            <a:xfrm>
              <a:off x="2820987" y="3395663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Rectangle 77"/>
            <p:cNvSpPr>
              <a:spLocks noChangeArrowheads="1"/>
            </p:cNvSpPr>
            <p:nvPr/>
          </p:nvSpPr>
          <p:spPr>
            <a:xfrm>
              <a:off x="2820987" y="3448050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Rectangle 78"/>
            <p:cNvSpPr>
              <a:spLocks noChangeArrowheads="1"/>
            </p:cNvSpPr>
            <p:nvPr/>
          </p:nvSpPr>
          <p:spPr>
            <a:xfrm>
              <a:off x="2820987" y="3495675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Rectangle 79"/>
            <p:cNvSpPr>
              <a:spLocks noChangeArrowheads="1"/>
            </p:cNvSpPr>
            <p:nvPr/>
          </p:nvSpPr>
          <p:spPr>
            <a:xfrm>
              <a:off x="2820987" y="3543300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Rectangle 80"/>
            <p:cNvSpPr>
              <a:spLocks noChangeArrowheads="1"/>
            </p:cNvSpPr>
            <p:nvPr/>
          </p:nvSpPr>
          <p:spPr>
            <a:xfrm>
              <a:off x="2820987" y="3589338"/>
              <a:ext cx="306388" cy="269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Rectangle 81"/>
            <p:cNvSpPr>
              <a:spLocks noChangeArrowheads="1"/>
            </p:cNvSpPr>
            <p:nvPr/>
          </p:nvSpPr>
          <p:spPr>
            <a:xfrm>
              <a:off x="2820987" y="3641725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Rectangle 82"/>
            <p:cNvSpPr>
              <a:spLocks noChangeArrowheads="1"/>
            </p:cNvSpPr>
            <p:nvPr/>
          </p:nvSpPr>
          <p:spPr>
            <a:xfrm>
              <a:off x="2820987" y="3689350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Rectangle 83"/>
            <p:cNvSpPr>
              <a:spLocks noChangeArrowheads="1"/>
            </p:cNvSpPr>
            <p:nvPr/>
          </p:nvSpPr>
          <p:spPr>
            <a:xfrm>
              <a:off x="2820987" y="3736975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Rectangle 85"/>
            <p:cNvSpPr>
              <a:spLocks noChangeArrowheads="1"/>
            </p:cNvSpPr>
            <p:nvPr/>
          </p:nvSpPr>
          <p:spPr>
            <a:xfrm>
              <a:off x="3227387" y="3292475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Rectangle 86"/>
            <p:cNvSpPr>
              <a:spLocks noChangeArrowheads="1"/>
            </p:cNvSpPr>
            <p:nvPr/>
          </p:nvSpPr>
          <p:spPr>
            <a:xfrm>
              <a:off x="3227387" y="3349625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0" name="Rectangle 87"/>
            <p:cNvSpPr>
              <a:spLocks noChangeArrowheads="1"/>
            </p:cNvSpPr>
            <p:nvPr/>
          </p:nvSpPr>
          <p:spPr>
            <a:xfrm>
              <a:off x="3227387" y="3406775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1" name="Rectangle 88"/>
            <p:cNvSpPr>
              <a:spLocks noChangeArrowheads="1"/>
            </p:cNvSpPr>
            <p:nvPr/>
          </p:nvSpPr>
          <p:spPr>
            <a:xfrm>
              <a:off x="3227387" y="3463925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2" name="Rectangle 89"/>
            <p:cNvSpPr>
              <a:spLocks noChangeArrowheads="1"/>
            </p:cNvSpPr>
            <p:nvPr/>
          </p:nvSpPr>
          <p:spPr>
            <a:xfrm>
              <a:off x="3227387" y="3521075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3" name="Rectangle 90"/>
            <p:cNvSpPr>
              <a:spLocks noChangeArrowheads="1"/>
            </p:cNvSpPr>
            <p:nvPr/>
          </p:nvSpPr>
          <p:spPr>
            <a:xfrm>
              <a:off x="3227387" y="3578225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4" name="Rectangle 91"/>
            <p:cNvSpPr>
              <a:spLocks noChangeArrowheads="1"/>
            </p:cNvSpPr>
            <p:nvPr/>
          </p:nvSpPr>
          <p:spPr>
            <a:xfrm>
              <a:off x="3227387" y="3635375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5" name="Rectangle 92"/>
            <p:cNvSpPr>
              <a:spLocks noChangeArrowheads="1"/>
            </p:cNvSpPr>
            <p:nvPr/>
          </p:nvSpPr>
          <p:spPr>
            <a:xfrm>
              <a:off x="3227387" y="3690938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6" name="Rectangle 93"/>
            <p:cNvSpPr>
              <a:spLocks noChangeArrowheads="1"/>
            </p:cNvSpPr>
            <p:nvPr/>
          </p:nvSpPr>
          <p:spPr>
            <a:xfrm>
              <a:off x="3227387" y="3748088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7" name="Rectangle 94"/>
            <p:cNvSpPr>
              <a:spLocks noChangeArrowheads="1"/>
            </p:cNvSpPr>
            <p:nvPr/>
          </p:nvSpPr>
          <p:spPr>
            <a:xfrm>
              <a:off x="4460875" y="3451225"/>
              <a:ext cx="452438" cy="269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Rectangle 95"/>
            <p:cNvSpPr>
              <a:spLocks noChangeArrowheads="1"/>
            </p:cNvSpPr>
            <p:nvPr/>
          </p:nvSpPr>
          <p:spPr>
            <a:xfrm>
              <a:off x="4460875" y="3503613"/>
              <a:ext cx="45243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Rectangle 96"/>
            <p:cNvSpPr>
              <a:spLocks noChangeArrowheads="1"/>
            </p:cNvSpPr>
            <p:nvPr/>
          </p:nvSpPr>
          <p:spPr>
            <a:xfrm>
              <a:off x="4460875" y="3552825"/>
              <a:ext cx="452438" cy="269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0" name="Rectangle 97"/>
            <p:cNvSpPr>
              <a:spLocks noChangeArrowheads="1"/>
            </p:cNvSpPr>
            <p:nvPr/>
          </p:nvSpPr>
          <p:spPr>
            <a:xfrm>
              <a:off x="4460875" y="3603625"/>
              <a:ext cx="452438" cy="269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1" name="Rectangle 98"/>
            <p:cNvSpPr>
              <a:spLocks noChangeArrowheads="1"/>
            </p:cNvSpPr>
            <p:nvPr/>
          </p:nvSpPr>
          <p:spPr>
            <a:xfrm>
              <a:off x="4460875" y="3656013"/>
              <a:ext cx="45243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2" name="Rectangle 99"/>
            <p:cNvSpPr>
              <a:spLocks noChangeArrowheads="1"/>
            </p:cNvSpPr>
            <p:nvPr/>
          </p:nvSpPr>
          <p:spPr>
            <a:xfrm>
              <a:off x="4460875" y="3705225"/>
              <a:ext cx="452438" cy="269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Rectangle 101"/>
            <p:cNvSpPr>
              <a:spLocks noChangeArrowheads="1"/>
            </p:cNvSpPr>
            <p:nvPr/>
          </p:nvSpPr>
          <p:spPr>
            <a:xfrm>
              <a:off x="5046662" y="3259138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Rectangle 102"/>
            <p:cNvSpPr>
              <a:spLocks noChangeArrowheads="1"/>
            </p:cNvSpPr>
            <p:nvPr/>
          </p:nvSpPr>
          <p:spPr>
            <a:xfrm>
              <a:off x="5046662" y="3298825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Rectangle 103"/>
            <p:cNvSpPr>
              <a:spLocks noChangeArrowheads="1"/>
            </p:cNvSpPr>
            <p:nvPr/>
          </p:nvSpPr>
          <p:spPr>
            <a:xfrm>
              <a:off x="5046662" y="3338513"/>
              <a:ext cx="246063" cy="158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Rectangle 104"/>
            <p:cNvSpPr>
              <a:spLocks noChangeArrowheads="1"/>
            </p:cNvSpPr>
            <p:nvPr/>
          </p:nvSpPr>
          <p:spPr>
            <a:xfrm>
              <a:off x="5046662" y="3379788"/>
              <a:ext cx="24606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Rectangle 105"/>
            <p:cNvSpPr>
              <a:spLocks noChangeArrowheads="1"/>
            </p:cNvSpPr>
            <p:nvPr/>
          </p:nvSpPr>
          <p:spPr>
            <a:xfrm>
              <a:off x="5046662" y="3419475"/>
              <a:ext cx="24606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Rectangle 106"/>
            <p:cNvSpPr>
              <a:spLocks noChangeArrowheads="1"/>
            </p:cNvSpPr>
            <p:nvPr/>
          </p:nvSpPr>
          <p:spPr>
            <a:xfrm>
              <a:off x="5046662" y="3459163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Rectangle 107"/>
            <p:cNvSpPr>
              <a:spLocks noChangeArrowheads="1"/>
            </p:cNvSpPr>
            <p:nvPr/>
          </p:nvSpPr>
          <p:spPr>
            <a:xfrm>
              <a:off x="5046662" y="3498850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1" name="Rectangle 108"/>
            <p:cNvSpPr>
              <a:spLocks noChangeArrowheads="1"/>
            </p:cNvSpPr>
            <p:nvPr/>
          </p:nvSpPr>
          <p:spPr>
            <a:xfrm>
              <a:off x="5046662" y="3538538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Rectangle 109"/>
            <p:cNvSpPr>
              <a:spLocks noChangeArrowheads="1"/>
            </p:cNvSpPr>
            <p:nvPr/>
          </p:nvSpPr>
          <p:spPr>
            <a:xfrm>
              <a:off x="5046662" y="3579813"/>
              <a:ext cx="24606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Rectangle 110"/>
            <p:cNvSpPr>
              <a:spLocks noChangeArrowheads="1"/>
            </p:cNvSpPr>
            <p:nvPr/>
          </p:nvSpPr>
          <p:spPr>
            <a:xfrm>
              <a:off x="5046662" y="3619500"/>
              <a:ext cx="24606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4" name="Rectangle 111"/>
            <p:cNvSpPr>
              <a:spLocks noChangeArrowheads="1"/>
            </p:cNvSpPr>
            <p:nvPr/>
          </p:nvSpPr>
          <p:spPr>
            <a:xfrm>
              <a:off x="5046662" y="3659188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5" name="Rectangle 112"/>
            <p:cNvSpPr>
              <a:spLocks noChangeArrowheads="1"/>
            </p:cNvSpPr>
            <p:nvPr/>
          </p:nvSpPr>
          <p:spPr>
            <a:xfrm>
              <a:off x="5046662" y="3698875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Rectangle 113"/>
            <p:cNvSpPr>
              <a:spLocks noChangeArrowheads="1"/>
            </p:cNvSpPr>
            <p:nvPr/>
          </p:nvSpPr>
          <p:spPr>
            <a:xfrm>
              <a:off x="5046662" y="3738563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7" name="Rectangle 114"/>
            <p:cNvSpPr>
              <a:spLocks noChangeArrowheads="1"/>
            </p:cNvSpPr>
            <p:nvPr/>
          </p:nvSpPr>
          <p:spPr>
            <a:xfrm>
              <a:off x="6261100" y="3367088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8" name="Rectangle 115"/>
            <p:cNvSpPr>
              <a:spLocks noChangeArrowheads="1"/>
            </p:cNvSpPr>
            <p:nvPr/>
          </p:nvSpPr>
          <p:spPr>
            <a:xfrm>
              <a:off x="6261100" y="3409950"/>
              <a:ext cx="4175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9" name="Rectangle 116"/>
            <p:cNvSpPr>
              <a:spLocks noChangeArrowheads="1"/>
            </p:cNvSpPr>
            <p:nvPr/>
          </p:nvSpPr>
          <p:spPr>
            <a:xfrm>
              <a:off x="6261100" y="3451225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Rectangle 117"/>
            <p:cNvSpPr>
              <a:spLocks noChangeArrowheads="1"/>
            </p:cNvSpPr>
            <p:nvPr/>
          </p:nvSpPr>
          <p:spPr>
            <a:xfrm>
              <a:off x="6261100" y="3492500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1" name="Rectangle 118"/>
            <p:cNvSpPr>
              <a:spLocks noChangeArrowheads="1"/>
            </p:cNvSpPr>
            <p:nvPr/>
          </p:nvSpPr>
          <p:spPr>
            <a:xfrm>
              <a:off x="6261100" y="3535363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Rectangle 119"/>
            <p:cNvSpPr>
              <a:spLocks noChangeArrowheads="1"/>
            </p:cNvSpPr>
            <p:nvPr/>
          </p:nvSpPr>
          <p:spPr>
            <a:xfrm>
              <a:off x="6261100" y="3578225"/>
              <a:ext cx="4175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3" name="Rectangle 120"/>
            <p:cNvSpPr>
              <a:spLocks noChangeArrowheads="1"/>
            </p:cNvSpPr>
            <p:nvPr/>
          </p:nvSpPr>
          <p:spPr>
            <a:xfrm>
              <a:off x="6261100" y="3619500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Rectangle 121"/>
            <p:cNvSpPr>
              <a:spLocks noChangeArrowheads="1"/>
            </p:cNvSpPr>
            <p:nvPr/>
          </p:nvSpPr>
          <p:spPr>
            <a:xfrm>
              <a:off x="6261100" y="3662363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Rectangle 122"/>
            <p:cNvSpPr>
              <a:spLocks noChangeArrowheads="1"/>
            </p:cNvSpPr>
            <p:nvPr/>
          </p:nvSpPr>
          <p:spPr>
            <a:xfrm>
              <a:off x="6261100" y="3703638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Rectangle 123"/>
            <p:cNvSpPr>
              <a:spLocks noChangeArrowheads="1"/>
            </p:cNvSpPr>
            <p:nvPr/>
          </p:nvSpPr>
          <p:spPr>
            <a:xfrm>
              <a:off x="6261100" y="3746500"/>
              <a:ext cx="4175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Rectangle 124"/>
            <p:cNvSpPr>
              <a:spLocks noChangeArrowheads="1"/>
            </p:cNvSpPr>
            <p:nvPr/>
          </p:nvSpPr>
          <p:spPr>
            <a:xfrm>
              <a:off x="6862762" y="3367088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Rectangle 125"/>
            <p:cNvSpPr>
              <a:spLocks noChangeArrowheads="1"/>
            </p:cNvSpPr>
            <p:nvPr/>
          </p:nvSpPr>
          <p:spPr>
            <a:xfrm>
              <a:off x="6862762" y="3335338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Rectangle 126"/>
            <p:cNvSpPr>
              <a:spLocks noChangeArrowheads="1"/>
            </p:cNvSpPr>
            <p:nvPr/>
          </p:nvSpPr>
          <p:spPr>
            <a:xfrm>
              <a:off x="6862762" y="3398838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Rectangle 127"/>
            <p:cNvSpPr>
              <a:spLocks noChangeArrowheads="1"/>
            </p:cNvSpPr>
            <p:nvPr/>
          </p:nvSpPr>
          <p:spPr>
            <a:xfrm>
              <a:off x="6862762" y="3432175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Rectangle 128"/>
            <p:cNvSpPr>
              <a:spLocks noChangeArrowheads="1"/>
            </p:cNvSpPr>
            <p:nvPr/>
          </p:nvSpPr>
          <p:spPr>
            <a:xfrm>
              <a:off x="6862762" y="3465513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Rectangle 129"/>
            <p:cNvSpPr>
              <a:spLocks noChangeArrowheads="1"/>
            </p:cNvSpPr>
            <p:nvPr/>
          </p:nvSpPr>
          <p:spPr>
            <a:xfrm>
              <a:off x="6862762" y="3497263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Rectangle 130"/>
            <p:cNvSpPr>
              <a:spLocks noChangeArrowheads="1"/>
            </p:cNvSpPr>
            <p:nvPr/>
          </p:nvSpPr>
          <p:spPr>
            <a:xfrm>
              <a:off x="6862762" y="3529013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Rectangle 131"/>
            <p:cNvSpPr>
              <a:spLocks noChangeArrowheads="1"/>
            </p:cNvSpPr>
            <p:nvPr/>
          </p:nvSpPr>
          <p:spPr>
            <a:xfrm>
              <a:off x="6862762" y="3562350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Rectangle 132"/>
            <p:cNvSpPr>
              <a:spLocks noChangeArrowheads="1"/>
            </p:cNvSpPr>
            <p:nvPr/>
          </p:nvSpPr>
          <p:spPr>
            <a:xfrm>
              <a:off x="6862762" y="3595688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Rectangle 133"/>
            <p:cNvSpPr>
              <a:spLocks noChangeArrowheads="1"/>
            </p:cNvSpPr>
            <p:nvPr/>
          </p:nvSpPr>
          <p:spPr>
            <a:xfrm>
              <a:off x="6862762" y="3627438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Rectangle 134"/>
            <p:cNvSpPr>
              <a:spLocks noChangeArrowheads="1"/>
            </p:cNvSpPr>
            <p:nvPr/>
          </p:nvSpPr>
          <p:spPr>
            <a:xfrm>
              <a:off x="6862762" y="3660775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Rectangle 135"/>
            <p:cNvSpPr>
              <a:spLocks noChangeArrowheads="1"/>
            </p:cNvSpPr>
            <p:nvPr/>
          </p:nvSpPr>
          <p:spPr>
            <a:xfrm>
              <a:off x="6862762" y="3692525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Rectangle 136"/>
            <p:cNvSpPr>
              <a:spLocks noChangeArrowheads="1"/>
            </p:cNvSpPr>
            <p:nvPr/>
          </p:nvSpPr>
          <p:spPr>
            <a:xfrm>
              <a:off x="6862762" y="3725863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44" name="Freeform 141"/>
            <p:cNvSpPr/>
            <p:nvPr/>
          </p:nvSpPr>
          <p:spPr>
            <a:xfrm>
              <a:off x="4098925" y="742950"/>
              <a:ext cx="820738" cy="820737"/>
            </a:xfrm>
            <a:custGeom>
              <a:avLst/>
              <a:gdLst>
                <a:gd name="T0" fmla="*/ 815 w 1551"/>
                <a:gd name="T1" fmla="*/ 1 h 1550"/>
                <a:gd name="T2" fmla="*/ 969 w 1551"/>
                <a:gd name="T3" fmla="*/ 24 h 1550"/>
                <a:gd name="T4" fmla="*/ 1111 w 1551"/>
                <a:gd name="T5" fmla="*/ 76 h 1550"/>
                <a:gd name="T6" fmla="*/ 1238 w 1551"/>
                <a:gd name="T7" fmla="*/ 154 h 1550"/>
                <a:gd name="T8" fmla="*/ 1349 w 1551"/>
                <a:gd name="T9" fmla="*/ 253 h 1550"/>
                <a:gd name="T10" fmla="*/ 1438 w 1551"/>
                <a:gd name="T11" fmla="*/ 372 h 1550"/>
                <a:gd name="T12" fmla="*/ 1503 w 1551"/>
                <a:gd name="T13" fmla="*/ 508 h 1550"/>
                <a:gd name="T14" fmla="*/ 1542 w 1551"/>
                <a:gd name="T15" fmla="*/ 656 h 1550"/>
                <a:gd name="T16" fmla="*/ 1551 w 1551"/>
                <a:gd name="T17" fmla="*/ 774 h 1550"/>
                <a:gd name="T18" fmla="*/ 1542 w 1551"/>
                <a:gd name="T19" fmla="*/ 892 h 1550"/>
                <a:gd name="T20" fmla="*/ 1503 w 1551"/>
                <a:gd name="T21" fmla="*/ 1042 h 1550"/>
                <a:gd name="T22" fmla="*/ 1438 w 1551"/>
                <a:gd name="T23" fmla="*/ 1177 h 1550"/>
                <a:gd name="T24" fmla="*/ 1349 w 1551"/>
                <a:gd name="T25" fmla="*/ 1295 h 1550"/>
                <a:gd name="T26" fmla="*/ 1238 w 1551"/>
                <a:gd name="T27" fmla="*/ 1396 h 1550"/>
                <a:gd name="T28" fmla="*/ 1111 w 1551"/>
                <a:gd name="T29" fmla="*/ 1474 h 1550"/>
                <a:gd name="T30" fmla="*/ 969 w 1551"/>
                <a:gd name="T31" fmla="*/ 1526 h 1550"/>
                <a:gd name="T32" fmla="*/ 815 w 1551"/>
                <a:gd name="T33" fmla="*/ 1549 h 1550"/>
                <a:gd name="T34" fmla="*/ 736 w 1551"/>
                <a:gd name="T35" fmla="*/ 1549 h 1550"/>
                <a:gd name="T36" fmla="*/ 582 w 1551"/>
                <a:gd name="T37" fmla="*/ 1526 h 1550"/>
                <a:gd name="T38" fmla="*/ 439 w 1551"/>
                <a:gd name="T39" fmla="*/ 1474 h 1550"/>
                <a:gd name="T40" fmla="*/ 311 w 1551"/>
                <a:gd name="T41" fmla="*/ 1396 h 1550"/>
                <a:gd name="T42" fmla="*/ 201 w 1551"/>
                <a:gd name="T43" fmla="*/ 1295 h 1550"/>
                <a:gd name="T44" fmla="*/ 112 w 1551"/>
                <a:gd name="T45" fmla="*/ 1177 h 1550"/>
                <a:gd name="T46" fmla="*/ 47 w 1551"/>
                <a:gd name="T47" fmla="*/ 1042 h 1550"/>
                <a:gd name="T48" fmla="*/ 8 w 1551"/>
                <a:gd name="T49" fmla="*/ 892 h 1550"/>
                <a:gd name="T50" fmla="*/ 0 w 1551"/>
                <a:gd name="T51" fmla="*/ 774 h 1550"/>
                <a:gd name="T52" fmla="*/ 8 w 1551"/>
                <a:gd name="T53" fmla="*/ 656 h 1550"/>
                <a:gd name="T54" fmla="*/ 47 w 1551"/>
                <a:gd name="T55" fmla="*/ 508 h 1550"/>
                <a:gd name="T56" fmla="*/ 112 w 1551"/>
                <a:gd name="T57" fmla="*/ 372 h 1550"/>
                <a:gd name="T58" fmla="*/ 201 w 1551"/>
                <a:gd name="T59" fmla="*/ 253 h 1550"/>
                <a:gd name="T60" fmla="*/ 311 w 1551"/>
                <a:gd name="T61" fmla="*/ 154 h 1550"/>
                <a:gd name="T62" fmla="*/ 439 w 1551"/>
                <a:gd name="T63" fmla="*/ 76 h 1550"/>
                <a:gd name="T64" fmla="*/ 582 w 1551"/>
                <a:gd name="T65" fmla="*/ 24 h 1550"/>
                <a:gd name="T66" fmla="*/ 736 w 1551"/>
                <a:gd name="T67" fmla="*/ 1 h 1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51" h="1550">
                  <a:moveTo>
                    <a:pt x="774" y="0"/>
                  </a:moveTo>
                  <a:lnTo>
                    <a:pt x="815" y="1"/>
                  </a:lnTo>
                  <a:lnTo>
                    <a:pt x="893" y="8"/>
                  </a:lnTo>
                  <a:lnTo>
                    <a:pt x="969" y="24"/>
                  </a:lnTo>
                  <a:lnTo>
                    <a:pt x="1041" y="47"/>
                  </a:lnTo>
                  <a:lnTo>
                    <a:pt x="1111" y="76"/>
                  </a:lnTo>
                  <a:lnTo>
                    <a:pt x="1178" y="112"/>
                  </a:lnTo>
                  <a:lnTo>
                    <a:pt x="1238" y="154"/>
                  </a:lnTo>
                  <a:lnTo>
                    <a:pt x="1296" y="201"/>
                  </a:lnTo>
                  <a:lnTo>
                    <a:pt x="1349" y="253"/>
                  </a:lnTo>
                  <a:lnTo>
                    <a:pt x="1396" y="311"/>
                  </a:lnTo>
                  <a:lnTo>
                    <a:pt x="1438" y="372"/>
                  </a:lnTo>
                  <a:lnTo>
                    <a:pt x="1474" y="439"/>
                  </a:lnTo>
                  <a:lnTo>
                    <a:pt x="1503" y="508"/>
                  </a:lnTo>
                  <a:lnTo>
                    <a:pt x="1526" y="581"/>
                  </a:lnTo>
                  <a:lnTo>
                    <a:pt x="1542" y="656"/>
                  </a:lnTo>
                  <a:lnTo>
                    <a:pt x="1549" y="735"/>
                  </a:lnTo>
                  <a:lnTo>
                    <a:pt x="1551" y="774"/>
                  </a:lnTo>
                  <a:lnTo>
                    <a:pt x="1549" y="814"/>
                  </a:lnTo>
                  <a:lnTo>
                    <a:pt x="1542" y="892"/>
                  </a:lnTo>
                  <a:lnTo>
                    <a:pt x="1526" y="969"/>
                  </a:lnTo>
                  <a:lnTo>
                    <a:pt x="1503" y="1042"/>
                  </a:lnTo>
                  <a:lnTo>
                    <a:pt x="1474" y="1111"/>
                  </a:lnTo>
                  <a:lnTo>
                    <a:pt x="1438" y="1177"/>
                  </a:lnTo>
                  <a:lnTo>
                    <a:pt x="1396" y="1239"/>
                  </a:lnTo>
                  <a:lnTo>
                    <a:pt x="1349" y="1295"/>
                  </a:lnTo>
                  <a:lnTo>
                    <a:pt x="1296" y="1349"/>
                  </a:lnTo>
                  <a:lnTo>
                    <a:pt x="1238" y="1396"/>
                  </a:lnTo>
                  <a:lnTo>
                    <a:pt x="1178" y="1438"/>
                  </a:lnTo>
                  <a:lnTo>
                    <a:pt x="1111" y="1474"/>
                  </a:lnTo>
                  <a:lnTo>
                    <a:pt x="1041" y="1503"/>
                  </a:lnTo>
                  <a:lnTo>
                    <a:pt x="969" y="1526"/>
                  </a:lnTo>
                  <a:lnTo>
                    <a:pt x="893" y="1542"/>
                  </a:lnTo>
                  <a:lnTo>
                    <a:pt x="815" y="1549"/>
                  </a:lnTo>
                  <a:lnTo>
                    <a:pt x="774" y="1550"/>
                  </a:lnTo>
                  <a:lnTo>
                    <a:pt x="736" y="1549"/>
                  </a:lnTo>
                  <a:lnTo>
                    <a:pt x="656" y="1542"/>
                  </a:lnTo>
                  <a:lnTo>
                    <a:pt x="582" y="1526"/>
                  </a:lnTo>
                  <a:lnTo>
                    <a:pt x="508" y="1503"/>
                  </a:lnTo>
                  <a:lnTo>
                    <a:pt x="439" y="1474"/>
                  </a:lnTo>
                  <a:lnTo>
                    <a:pt x="373" y="1438"/>
                  </a:lnTo>
                  <a:lnTo>
                    <a:pt x="311" y="1396"/>
                  </a:lnTo>
                  <a:lnTo>
                    <a:pt x="253" y="1349"/>
                  </a:lnTo>
                  <a:lnTo>
                    <a:pt x="201" y="1295"/>
                  </a:lnTo>
                  <a:lnTo>
                    <a:pt x="154" y="1239"/>
                  </a:lnTo>
                  <a:lnTo>
                    <a:pt x="112" y="1177"/>
                  </a:lnTo>
                  <a:lnTo>
                    <a:pt x="76" y="1111"/>
                  </a:lnTo>
                  <a:lnTo>
                    <a:pt x="47" y="1042"/>
                  </a:lnTo>
                  <a:lnTo>
                    <a:pt x="24" y="969"/>
                  </a:lnTo>
                  <a:lnTo>
                    <a:pt x="8" y="892"/>
                  </a:lnTo>
                  <a:lnTo>
                    <a:pt x="1" y="814"/>
                  </a:lnTo>
                  <a:lnTo>
                    <a:pt x="0" y="774"/>
                  </a:lnTo>
                  <a:lnTo>
                    <a:pt x="1" y="735"/>
                  </a:lnTo>
                  <a:lnTo>
                    <a:pt x="8" y="656"/>
                  </a:lnTo>
                  <a:lnTo>
                    <a:pt x="24" y="581"/>
                  </a:lnTo>
                  <a:lnTo>
                    <a:pt x="47" y="508"/>
                  </a:lnTo>
                  <a:lnTo>
                    <a:pt x="76" y="439"/>
                  </a:lnTo>
                  <a:lnTo>
                    <a:pt x="112" y="372"/>
                  </a:lnTo>
                  <a:lnTo>
                    <a:pt x="154" y="311"/>
                  </a:lnTo>
                  <a:lnTo>
                    <a:pt x="201" y="253"/>
                  </a:lnTo>
                  <a:lnTo>
                    <a:pt x="253" y="201"/>
                  </a:lnTo>
                  <a:lnTo>
                    <a:pt x="311" y="154"/>
                  </a:lnTo>
                  <a:lnTo>
                    <a:pt x="373" y="112"/>
                  </a:lnTo>
                  <a:lnTo>
                    <a:pt x="439" y="76"/>
                  </a:lnTo>
                  <a:lnTo>
                    <a:pt x="508" y="47"/>
                  </a:lnTo>
                  <a:lnTo>
                    <a:pt x="582" y="24"/>
                  </a:lnTo>
                  <a:lnTo>
                    <a:pt x="656" y="8"/>
                  </a:lnTo>
                  <a:lnTo>
                    <a:pt x="736" y="1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45" name="Freeform 142"/>
            <p:cNvSpPr>
              <a:spLocks noEditPoints="1"/>
            </p:cNvSpPr>
            <p:nvPr/>
          </p:nvSpPr>
          <p:spPr>
            <a:xfrm>
              <a:off x="2212975" y="357188"/>
              <a:ext cx="4121150" cy="1390650"/>
            </a:xfrm>
            <a:custGeom>
              <a:avLst/>
              <a:gdLst>
                <a:gd name="T0" fmla="*/ 6280 w 7788"/>
                <a:gd name="T1" fmla="*/ 1866 h 2627"/>
                <a:gd name="T2" fmla="*/ 6280 w 7788"/>
                <a:gd name="T3" fmla="*/ 1933 h 2627"/>
                <a:gd name="T4" fmla="*/ 6217 w 7788"/>
                <a:gd name="T5" fmla="*/ 1959 h 2627"/>
                <a:gd name="T6" fmla="*/ 6168 w 7788"/>
                <a:gd name="T7" fmla="*/ 1900 h 2627"/>
                <a:gd name="T8" fmla="*/ 6217 w 7788"/>
                <a:gd name="T9" fmla="*/ 1841 h 2627"/>
                <a:gd name="T10" fmla="*/ 6805 w 7788"/>
                <a:gd name="T11" fmla="*/ 2446 h 2627"/>
                <a:gd name="T12" fmla="*/ 6830 w 7788"/>
                <a:gd name="T13" fmla="*/ 2508 h 2627"/>
                <a:gd name="T14" fmla="*/ 6770 w 7788"/>
                <a:gd name="T15" fmla="*/ 2555 h 2627"/>
                <a:gd name="T16" fmla="*/ 6708 w 7788"/>
                <a:gd name="T17" fmla="*/ 2508 h 2627"/>
                <a:gd name="T18" fmla="*/ 6735 w 7788"/>
                <a:gd name="T19" fmla="*/ 2446 h 2627"/>
                <a:gd name="T20" fmla="*/ 6898 w 7788"/>
                <a:gd name="T21" fmla="*/ 1638 h 2627"/>
                <a:gd name="T22" fmla="*/ 6947 w 7788"/>
                <a:gd name="T23" fmla="*/ 1697 h 2627"/>
                <a:gd name="T24" fmla="*/ 6898 w 7788"/>
                <a:gd name="T25" fmla="*/ 1756 h 2627"/>
                <a:gd name="T26" fmla="*/ 6833 w 7788"/>
                <a:gd name="T27" fmla="*/ 1730 h 2627"/>
                <a:gd name="T28" fmla="*/ 6833 w 7788"/>
                <a:gd name="T29" fmla="*/ 1663 h 2627"/>
                <a:gd name="T30" fmla="*/ 7002 w 7788"/>
                <a:gd name="T31" fmla="*/ 839 h 2627"/>
                <a:gd name="T32" fmla="*/ 7062 w 7788"/>
                <a:gd name="T33" fmla="*/ 886 h 2627"/>
                <a:gd name="T34" fmla="*/ 7036 w 7788"/>
                <a:gd name="T35" fmla="*/ 948 h 2627"/>
                <a:gd name="T36" fmla="*/ 6967 w 7788"/>
                <a:gd name="T37" fmla="*/ 948 h 2627"/>
                <a:gd name="T38" fmla="*/ 6940 w 7788"/>
                <a:gd name="T39" fmla="*/ 886 h 2627"/>
                <a:gd name="T40" fmla="*/ 7002 w 7788"/>
                <a:gd name="T41" fmla="*/ 839 h 2627"/>
                <a:gd name="T42" fmla="*/ 7776 w 7788"/>
                <a:gd name="T43" fmla="*/ 1605 h 2627"/>
                <a:gd name="T44" fmla="*/ 7776 w 7788"/>
                <a:gd name="T45" fmla="*/ 1673 h 2627"/>
                <a:gd name="T46" fmla="*/ 7713 w 7788"/>
                <a:gd name="T47" fmla="*/ 1699 h 2627"/>
                <a:gd name="T48" fmla="*/ 7664 w 7788"/>
                <a:gd name="T49" fmla="*/ 1640 h 2627"/>
                <a:gd name="T50" fmla="*/ 7713 w 7788"/>
                <a:gd name="T51" fmla="*/ 1580 h 2627"/>
                <a:gd name="T52" fmla="*/ 7471 w 7788"/>
                <a:gd name="T53" fmla="*/ 2370 h 2627"/>
                <a:gd name="T54" fmla="*/ 7497 w 7788"/>
                <a:gd name="T55" fmla="*/ 2431 h 2627"/>
                <a:gd name="T56" fmla="*/ 7437 w 7788"/>
                <a:gd name="T57" fmla="*/ 2479 h 2627"/>
                <a:gd name="T58" fmla="*/ 7375 w 7788"/>
                <a:gd name="T59" fmla="*/ 2431 h 2627"/>
                <a:gd name="T60" fmla="*/ 7401 w 7788"/>
                <a:gd name="T61" fmla="*/ 2370 h 2627"/>
                <a:gd name="T62" fmla="*/ 4260 w 7788"/>
                <a:gd name="T63" fmla="*/ 1 h 2627"/>
                <a:gd name="T64" fmla="*/ 4309 w 7788"/>
                <a:gd name="T65" fmla="*/ 60 h 2627"/>
                <a:gd name="T66" fmla="*/ 4260 w 7788"/>
                <a:gd name="T67" fmla="*/ 119 h 2627"/>
                <a:gd name="T68" fmla="*/ 4197 w 7788"/>
                <a:gd name="T69" fmla="*/ 93 h 2627"/>
                <a:gd name="T70" fmla="*/ 4197 w 7788"/>
                <a:gd name="T71" fmla="*/ 25 h 2627"/>
                <a:gd name="T72" fmla="*/ 62 w 7788"/>
                <a:gd name="T73" fmla="*/ 1987 h 2627"/>
                <a:gd name="T74" fmla="*/ 122 w 7788"/>
                <a:gd name="T75" fmla="*/ 2034 h 2627"/>
                <a:gd name="T76" fmla="*/ 96 w 7788"/>
                <a:gd name="T77" fmla="*/ 2096 h 2627"/>
                <a:gd name="T78" fmla="*/ 27 w 7788"/>
                <a:gd name="T79" fmla="*/ 2096 h 2627"/>
                <a:gd name="T80" fmla="*/ 1 w 7788"/>
                <a:gd name="T81" fmla="*/ 2034 h 2627"/>
                <a:gd name="T82" fmla="*/ 62 w 7788"/>
                <a:gd name="T83" fmla="*/ 1987 h 2627"/>
                <a:gd name="T84" fmla="*/ 1297 w 7788"/>
                <a:gd name="T85" fmla="*/ 1559 h 2627"/>
                <a:gd name="T86" fmla="*/ 1297 w 7788"/>
                <a:gd name="T87" fmla="*/ 1625 h 2627"/>
                <a:gd name="T88" fmla="*/ 1234 w 7788"/>
                <a:gd name="T89" fmla="*/ 1651 h 2627"/>
                <a:gd name="T90" fmla="*/ 1183 w 7788"/>
                <a:gd name="T91" fmla="*/ 1592 h 2627"/>
                <a:gd name="T92" fmla="*/ 1234 w 7788"/>
                <a:gd name="T93" fmla="*/ 1533 h 2627"/>
                <a:gd name="T94" fmla="*/ 864 w 7788"/>
                <a:gd name="T95" fmla="*/ 2518 h 2627"/>
                <a:gd name="T96" fmla="*/ 890 w 7788"/>
                <a:gd name="T97" fmla="*/ 2580 h 2627"/>
                <a:gd name="T98" fmla="*/ 829 w 7788"/>
                <a:gd name="T99" fmla="*/ 2627 h 2627"/>
                <a:gd name="T100" fmla="*/ 769 w 7788"/>
                <a:gd name="T101" fmla="*/ 2580 h 2627"/>
                <a:gd name="T102" fmla="*/ 795 w 7788"/>
                <a:gd name="T103" fmla="*/ 2518 h 2627"/>
                <a:gd name="T104" fmla="*/ 2131 w 7788"/>
                <a:gd name="T105" fmla="*/ 669 h 2627"/>
                <a:gd name="T106" fmla="*/ 2180 w 7788"/>
                <a:gd name="T107" fmla="*/ 728 h 2627"/>
                <a:gd name="T108" fmla="*/ 2131 w 7788"/>
                <a:gd name="T109" fmla="*/ 787 h 2627"/>
                <a:gd name="T110" fmla="*/ 2067 w 7788"/>
                <a:gd name="T111" fmla="*/ 761 h 2627"/>
                <a:gd name="T112" fmla="*/ 2067 w 7788"/>
                <a:gd name="T113" fmla="*/ 694 h 2627"/>
                <a:gd name="T114" fmla="*/ 5943 w 7788"/>
                <a:gd name="T115" fmla="*/ 1029 h 2627"/>
                <a:gd name="T116" fmla="*/ 6004 w 7788"/>
                <a:gd name="T117" fmla="*/ 1077 h 2627"/>
                <a:gd name="T118" fmla="*/ 5978 w 7788"/>
                <a:gd name="T119" fmla="*/ 1138 h 2627"/>
                <a:gd name="T120" fmla="*/ 5909 w 7788"/>
                <a:gd name="T121" fmla="*/ 1138 h 2627"/>
                <a:gd name="T122" fmla="*/ 5883 w 7788"/>
                <a:gd name="T123" fmla="*/ 1077 h 2627"/>
                <a:gd name="T124" fmla="*/ 5943 w 7788"/>
                <a:gd name="T125" fmla="*/ 1029 h 2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788" h="2627">
                  <a:moveTo>
                    <a:pt x="6230" y="1840"/>
                  </a:moveTo>
                  <a:lnTo>
                    <a:pt x="6243" y="1841"/>
                  </a:lnTo>
                  <a:lnTo>
                    <a:pt x="6265" y="1850"/>
                  </a:lnTo>
                  <a:lnTo>
                    <a:pt x="6280" y="1866"/>
                  </a:lnTo>
                  <a:lnTo>
                    <a:pt x="6291" y="1887"/>
                  </a:lnTo>
                  <a:lnTo>
                    <a:pt x="6292" y="1900"/>
                  </a:lnTo>
                  <a:lnTo>
                    <a:pt x="6291" y="1912"/>
                  </a:lnTo>
                  <a:lnTo>
                    <a:pt x="6280" y="1933"/>
                  </a:lnTo>
                  <a:lnTo>
                    <a:pt x="6265" y="1949"/>
                  </a:lnTo>
                  <a:lnTo>
                    <a:pt x="6243" y="1959"/>
                  </a:lnTo>
                  <a:lnTo>
                    <a:pt x="6230" y="1959"/>
                  </a:lnTo>
                  <a:lnTo>
                    <a:pt x="6217" y="1959"/>
                  </a:lnTo>
                  <a:lnTo>
                    <a:pt x="6195" y="1949"/>
                  </a:lnTo>
                  <a:lnTo>
                    <a:pt x="6178" y="1933"/>
                  </a:lnTo>
                  <a:lnTo>
                    <a:pt x="6170" y="1912"/>
                  </a:lnTo>
                  <a:lnTo>
                    <a:pt x="6168" y="1900"/>
                  </a:lnTo>
                  <a:lnTo>
                    <a:pt x="6170" y="1887"/>
                  </a:lnTo>
                  <a:lnTo>
                    <a:pt x="6178" y="1866"/>
                  </a:lnTo>
                  <a:lnTo>
                    <a:pt x="6195" y="1850"/>
                  </a:lnTo>
                  <a:lnTo>
                    <a:pt x="6217" y="1841"/>
                  </a:lnTo>
                  <a:lnTo>
                    <a:pt x="6230" y="1840"/>
                  </a:lnTo>
                  <a:close/>
                  <a:moveTo>
                    <a:pt x="6770" y="2436"/>
                  </a:moveTo>
                  <a:lnTo>
                    <a:pt x="6781" y="2437"/>
                  </a:lnTo>
                  <a:lnTo>
                    <a:pt x="6805" y="2446"/>
                  </a:lnTo>
                  <a:lnTo>
                    <a:pt x="6820" y="2462"/>
                  </a:lnTo>
                  <a:lnTo>
                    <a:pt x="6830" y="2483"/>
                  </a:lnTo>
                  <a:lnTo>
                    <a:pt x="6830" y="2496"/>
                  </a:lnTo>
                  <a:lnTo>
                    <a:pt x="6830" y="2508"/>
                  </a:lnTo>
                  <a:lnTo>
                    <a:pt x="6820" y="2529"/>
                  </a:lnTo>
                  <a:lnTo>
                    <a:pt x="6805" y="2545"/>
                  </a:lnTo>
                  <a:lnTo>
                    <a:pt x="6781" y="2555"/>
                  </a:lnTo>
                  <a:lnTo>
                    <a:pt x="6770" y="2555"/>
                  </a:lnTo>
                  <a:lnTo>
                    <a:pt x="6757" y="2555"/>
                  </a:lnTo>
                  <a:lnTo>
                    <a:pt x="6735" y="2545"/>
                  </a:lnTo>
                  <a:lnTo>
                    <a:pt x="6718" y="2529"/>
                  </a:lnTo>
                  <a:lnTo>
                    <a:pt x="6708" y="2508"/>
                  </a:lnTo>
                  <a:lnTo>
                    <a:pt x="6708" y="2496"/>
                  </a:lnTo>
                  <a:lnTo>
                    <a:pt x="6708" y="2483"/>
                  </a:lnTo>
                  <a:lnTo>
                    <a:pt x="6718" y="2462"/>
                  </a:lnTo>
                  <a:lnTo>
                    <a:pt x="6735" y="2446"/>
                  </a:lnTo>
                  <a:lnTo>
                    <a:pt x="6757" y="2437"/>
                  </a:lnTo>
                  <a:lnTo>
                    <a:pt x="6770" y="2436"/>
                  </a:lnTo>
                  <a:close/>
                  <a:moveTo>
                    <a:pt x="6885" y="1637"/>
                  </a:moveTo>
                  <a:lnTo>
                    <a:pt x="6898" y="1638"/>
                  </a:lnTo>
                  <a:lnTo>
                    <a:pt x="6920" y="1647"/>
                  </a:lnTo>
                  <a:lnTo>
                    <a:pt x="6937" y="1663"/>
                  </a:lnTo>
                  <a:lnTo>
                    <a:pt x="6946" y="1684"/>
                  </a:lnTo>
                  <a:lnTo>
                    <a:pt x="6947" y="1697"/>
                  </a:lnTo>
                  <a:lnTo>
                    <a:pt x="6946" y="1709"/>
                  </a:lnTo>
                  <a:lnTo>
                    <a:pt x="6937" y="1730"/>
                  </a:lnTo>
                  <a:lnTo>
                    <a:pt x="6920" y="1746"/>
                  </a:lnTo>
                  <a:lnTo>
                    <a:pt x="6898" y="1756"/>
                  </a:lnTo>
                  <a:lnTo>
                    <a:pt x="6885" y="1756"/>
                  </a:lnTo>
                  <a:lnTo>
                    <a:pt x="6872" y="1756"/>
                  </a:lnTo>
                  <a:lnTo>
                    <a:pt x="6851" y="1746"/>
                  </a:lnTo>
                  <a:lnTo>
                    <a:pt x="6833" y="1730"/>
                  </a:lnTo>
                  <a:lnTo>
                    <a:pt x="6825" y="1709"/>
                  </a:lnTo>
                  <a:lnTo>
                    <a:pt x="6823" y="1697"/>
                  </a:lnTo>
                  <a:lnTo>
                    <a:pt x="6825" y="1684"/>
                  </a:lnTo>
                  <a:lnTo>
                    <a:pt x="6833" y="1663"/>
                  </a:lnTo>
                  <a:lnTo>
                    <a:pt x="6851" y="1647"/>
                  </a:lnTo>
                  <a:lnTo>
                    <a:pt x="6872" y="1638"/>
                  </a:lnTo>
                  <a:lnTo>
                    <a:pt x="6885" y="1637"/>
                  </a:lnTo>
                  <a:close/>
                  <a:moveTo>
                    <a:pt x="7002" y="839"/>
                  </a:moveTo>
                  <a:lnTo>
                    <a:pt x="7013" y="839"/>
                  </a:lnTo>
                  <a:lnTo>
                    <a:pt x="7036" y="848"/>
                  </a:lnTo>
                  <a:lnTo>
                    <a:pt x="7052" y="865"/>
                  </a:lnTo>
                  <a:lnTo>
                    <a:pt x="7062" y="886"/>
                  </a:lnTo>
                  <a:lnTo>
                    <a:pt x="7062" y="898"/>
                  </a:lnTo>
                  <a:lnTo>
                    <a:pt x="7062" y="911"/>
                  </a:lnTo>
                  <a:lnTo>
                    <a:pt x="7052" y="931"/>
                  </a:lnTo>
                  <a:lnTo>
                    <a:pt x="7036" y="948"/>
                  </a:lnTo>
                  <a:lnTo>
                    <a:pt x="7013" y="957"/>
                  </a:lnTo>
                  <a:lnTo>
                    <a:pt x="7002" y="958"/>
                  </a:lnTo>
                  <a:lnTo>
                    <a:pt x="6989" y="957"/>
                  </a:lnTo>
                  <a:lnTo>
                    <a:pt x="6967" y="948"/>
                  </a:lnTo>
                  <a:lnTo>
                    <a:pt x="6950" y="931"/>
                  </a:lnTo>
                  <a:lnTo>
                    <a:pt x="6940" y="911"/>
                  </a:lnTo>
                  <a:lnTo>
                    <a:pt x="6940" y="898"/>
                  </a:lnTo>
                  <a:lnTo>
                    <a:pt x="6940" y="886"/>
                  </a:lnTo>
                  <a:lnTo>
                    <a:pt x="6950" y="865"/>
                  </a:lnTo>
                  <a:lnTo>
                    <a:pt x="6967" y="848"/>
                  </a:lnTo>
                  <a:lnTo>
                    <a:pt x="6989" y="839"/>
                  </a:lnTo>
                  <a:lnTo>
                    <a:pt x="7002" y="839"/>
                  </a:lnTo>
                  <a:close/>
                  <a:moveTo>
                    <a:pt x="7726" y="1579"/>
                  </a:moveTo>
                  <a:lnTo>
                    <a:pt x="7739" y="1580"/>
                  </a:lnTo>
                  <a:lnTo>
                    <a:pt x="7761" y="1589"/>
                  </a:lnTo>
                  <a:lnTo>
                    <a:pt x="7776" y="1605"/>
                  </a:lnTo>
                  <a:lnTo>
                    <a:pt x="7787" y="1627"/>
                  </a:lnTo>
                  <a:lnTo>
                    <a:pt x="7788" y="1640"/>
                  </a:lnTo>
                  <a:lnTo>
                    <a:pt x="7787" y="1651"/>
                  </a:lnTo>
                  <a:lnTo>
                    <a:pt x="7776" y="1673"/>
                  </a:lnTo>
                  <a:lnTo>
                    <a:pt x="7761" y="1688"/>
                  </a:lnTo>
                  <a:lnTo>
                    <a:pt x="7739" y="1699"/>
                  </a:lnTo>
                  <a:lnTo>
                    <a:pt x="7726" y="1699"/>
                  </a:lnTo>
                  <a:lnTo>
                    <a:pt x="7713" y="1699"/>
                  </a:lnTo>
                  <a:lnTo>
                    <a:pt x="7691" y="1688"/>
                  </a:lnTo>
                  <a:lnTo>
                    <a:pt x="7674" y="1673"/>
                  </a:lnTo>
                  <a:lnTo>
                    <a:pt x="7666" y="1651"/>
                  </a:lnTo>
                  <a:lnTo>
                    <a:pt x="7664" y="1640"/>
                  </a:lnTo>
                  <a:lnTo>
                    <a:pt x="7666" y="1627"/>
                  </a:lnTo>
                  <a:lnTo>
                    <a:pt x="7674" y="1605"/>
                  </a:lnTo>
                  <a:lnTo>
                    <a:pt x="7691" y="1589"/>
                  </a:lnTo>
                  <a:lnTo>
                    <a:pt x="7713" y="1580"/>
                  </a:lnTo>
                  <a:lnTo>
                    <a:pt x="7726" y="1579"/>
                  </a:lnTo>
                  <a:close/>
                  <a:moveTo>
                    <a:pt x="7437" y="2359"/>
                  </a:moveTo>
                  <a:lnTo>
                    <a:pt x="7448" y="2361"/>
                  </a:lnTo>
                  <a:lnTo>
                    <a:pt x="7471" y="2370"/>
                  </a:lnTo>
                  <a:lnTo>
                    <a:pt x="7487" y="2385"/>
                  </a:lnTo>
                  <a:lnTo>
                    <a:pt x="7497" y="2407"/>
                  </a:lnTo>
                  <a:lnTo>
                    <a:pt x="7497" y="2420"/>
                  </a:lnTo>
                  <a:lnTo>
                    <a:pt x="7497" y="2431"/>
                  </a:lnTo>
                  <a:lnTo>
                    <a:pt x="7487" y="2453"/>
                  </a:lnTo>
                  <a:lnTo>
                    <a:pt x="7471" y="2469"/>
                  </a:lnTo>
                  <a:lnTo>
                    <a:pt x="7448" y="2479"/>
                  </a:lnTo>
                  <a:lnTo>
                    <a:pt x="7437" y="2479"/>
                  </a:lnTo>
                  <a:lnTo>
                    <a:pt x="7424" y="2479"/>
                  </a:lnTo>
                  <a:lnTo>
                    <a:pt x="7401" y="2469"/>
                  </a:lnTo>
                  <a:lnTo>
                    <a:pt x="7385" y="2453"/>
                  </a:lnTo>
                  <a:lnTo>
                    <a:pt x="7375" y="2431"/>
                  </a:lnTo>
                  <a:lnTo>
                    <a:pt x="7375" y="2420"/>
                  </a:lnTo>
                  <a:lnTo>
                    <a:pt x="7375" y="2407"/>
                  </a:lnTo>
                  <a:lnTo>
                    <a:pt x="7385" y="2385"/>
                  </a:lnTo>
                  <a:lnTo>
                    <a:pt x="7401" y="2370"/>
                  </a:lnTo>
                  <a:lnTo>
                    <a:pt x="7424" y="2361"/>
                  </a:lnTo>
                  <a:lnTo>
                    <a:pt x="7437" y="2359"/>
                  </a:lnTo>
                  <a:close/>
                  <a:moveTo>
                    <a:pt x="4249" y="0"/>
                  </a:moveTo>
                  <a:lnTo>
                    <a:pt x="4260" y="1"/>
                  </a:lnTo>
                  <a:lnTo>
                    <a:pt x="4283" y="10"/>
                  </a:lnTo>
                  <a:lnTo>
                    <a:pt x="4299" y="25"/>
                  </a:lnTo>
                  <a:lnTo>
                    <a:pt x="4309" y="47"/>
                  </a:lnTo>
                  <a:lnTo>
                    <a:pt x="4309" y="60"/>
                  </a:lnTo>
                  <a:lnTo>
                    <a:pt x="4309" y="72"/>
                  </a:lnTo>
                  <a:lnTo>
                    <a:pt x="4299" y="93"/>
                  </a:lnTo>
                  <a:lnTo>
                    <a:pt x="4283" y="109"/>
                  </a:lnTo>
                  <a:lnTo>
                    <a:pt x="4260" y="119"/>
                  </a:lnTo>
                  <a:lnTo>
                    <a:pt x="4249" y="119"/>
                  </a:lnTo>
                  <a:lnTo>
                    <a:pt x="4236" y="119"/>
                  </a:lnTo>
                  <a:lnTo>
                    <a:pt x="4214" y="109"/>
                  </a:lnTo>
                  <a:lnTo>
                    <a:pt x="4197" y="93"/>
                  </a:lnTo>
                  <a:lnTo>
                    <a:pt x="4188" y="72"/>
                  </a:lnTo>
                  <a:lnTo>
                    <a:pt x="4187" y="60"/>
                  </a:lnTo>
                  <a:lnTo>
                    <a:pt x="4188" y="47"/>
                  </a:lnTo>
                  <a:lnTo>
                    <a:pt x="4197" y="25"/>
                  </a:lnTo>
                  <a:lnTo>
                    <a:pt x="4214" y="10"/>
                  </a:lnTo>
                  <a:lnTo>
                    <a:pt x="4236" y="1"/>
                  </a:lnTo>
                  <a:lnTo>
                    <a:pt x="4249" y="0"/>
                  </a:lnTo>
                  <a:close/>
                  <a:moveTo>
                    <a:pt x="62" y="1987"/>
                  </a:moveTo>
                  <a:lnTo>
                    <a:pt x="75" y="1988"/>
                  </a:lnTo>
                  <a:lnTo>
                    <a:pt x="96" y="1997"/>
                  </a:lnTo>
                  <a:lnTo>
                    <a:pt x="113" y="2012"/>
                  </a:lnTo>
                  <a:lnTo>
                    <a:pt x="122" y="2034"/>
                  </a:lnTo>
                  <a:lnTo>
                    <a:pt x="124" y="2047"/>
                  </a:lnTo>
                  <a:lnTo>
                    <a:pt x="122" y="2059"/>
                  </a:lnTo>
                  <a:lnTo>
                    <a:pt x="113" y="2080"/>
                  </a:lnTo>
                  <a:lnTo>
                    <a:pt x="96" y="2096"/>
                  </a:lnTo>
                  <a:lnTo>
                    <a:pt x="75" y="2106"/>
                  </a:lnTo>
                  <a:lnTo>
                    <a:pt x="62" y="2106"/>
                  </a:lnTo>
                  <a:lnTo>
                    <a:pt x="49" y="2106"/>
                  </a:lnTo>
                  <a:lnTo>
                    <a:pt x="27" y="2096"/>
                  </a:lnTo>
                  <a:lnTo>
                    <a:pt x="10" y="2080"/>
                  </a:lnTo>
                  <a:lnTo>
                    <a:pt x="1" y="2059"/>
                  </a:lnTo>
                  <a:lnTo>
                    <a:pt x="0" y="2047"/>
                  </a:lnTo>
                  <a:lnTo>
                    <a:pt x="1" y="2034"/>
                  </a:lnTo>
                  <a:lnTo>
                    <a:pt x="10" y="2012"/>
                  </a:lnTo>
                  <a:lnTo>
                    <a:pt x="27" y="1997"/>
                  </a:lnTo>
                  <a:lnTo>
                    <a:pt x="49" y="1988"/>
                  </a:lnTo>
                  <a:lnTo>
                    <a:pt x="62" y="1987"/>
                  </a:lnTo>
                  <a:close/>
                  <a:moveTo>
                    <a:pt x="1245" y="1532"/>
                  </a:moveTo>
                  <a:lnTo>
                    <a:pt x="1258" y="1533"/>
                  </a:lnTo>
                  <a:lnTo>
                    <a:pt x="1280" y="1542"/>
                  </a:lnTo>
                  <a:lnTo>
                    <a:pt x="1297" y="1559"/>
                  </a:lnTo>
                  <a:lnTo>
                    <a:pt x="1306" y="1579"/>
                  </a:lnTo>
                  <a:lnTo>
                    <a:pt x="1307" y="1592"/>
                  </a:lnTo>
                  <a:lnTo>
                    <a:pt x="1306" y="1604"/>
                  </a:lnTo>
                  <a:lnTo>
                    <a:pt x="1297" y="1625"/>
                  </a:lnTo>
                  <a:lnTo>
                    <a:pt x="1280" y="1642"/>
                  </a:lnTo>
                  <a:lnTo>
                    <a:pt x="1258" y="1651"/>
                  </a:lnTo>
                  <a:lnTo>
                    <a:pt x="1245" y="1651"/>
                  </a:lnTo>
                  <a:lnTo>
                    <a:pt x="1234" y="1651"/>
                  </a:lnTo>
                  <a:lnTo>
                    <a:pt x="1211" y="1642"/>
                  </a:lnTo>
                  <a:lnTo>
                    <a:pt x="1195" y="1625"/>
                  </a:lnTo>
                  <a:lnTo>
                    <a:pt x="1185" y="1604"/>
                  </a:lnTo>
                  <a:lnTo>
                    <a:pt x="1183" y="1592"/>
                  </a:lnTo>
                  <a:lnTo>
                    <a:pt x="1185" y="1579"/>
                  </a:lnTo>
                  <a:lnTo>
                    <a:pt x="1195" y="1559"/>
                  </a:lnTo>
                  <a:lnTo>
                    <a:pt x="1211" y="1542"/>
                  </a:lnTo>
                  <a:lnTo>
                    <a:pt x="1234" y="1533"/>
                  </a:lnTo>
                  <a:lnTo>
                    <a:pt x="1245" y="1532"/>
                  </a:lnTo>
                  <a:close/>
                  <a:moveTo>
                    <a:pt x="829" y="2508"/>
                  </a:moveTo>
                  <a:lnTo>
                    <a:pt x="842" y="2509"/>
                  </a:lnTo>
                  <a:lnTo>
                    <a:pt x="864" y="2518"/>
                  </a:lnTo>
                  <a:lnTo>
                    <a:pt x="881" y="2535"/>
                  </a:lnTo>
                  <a:lnTo>
                    <a:pt x="890" y="2555"/>
                  </a:lnTo>
                  <a:lnTo>
                    <a:pt x="891" y="2568"/>
                  </a:lnTo>
                  <a:lnTo>
                    <a:pt x="890" y="2580"/>
                  </a:lnTo>
                  <a:lnTo>
                    <a:pt x="881" y="2601"/>
                  </a:lnTo>
                  <a:lnTo>
                    <a:pt x="864" y="2619"/>
                  </a:lnTo>
                  <a:lnTo>
                    <a:pt x="842" y="2627"/>
                  </a:lnTo>
                  <a:lnTo>
                    <a:pt x="829" y="2627"/>
                  </a:lnTo>
                  <a:lnTo>
                    <a:pt x="816" y="2627"/>
                  </a:lnTo>
                  <a:lnTo>
                    <a:pt x="795" y="2619"/>
                  </a:lnTo>
                  <a:lnTo>
                    <a:pt x="777" y="2601"/>
                  </a:lnTo>
                  <a:lnTo>
                    <a:pt x="769" y="2580"/>
                  </a:lnTo>
                  <a:lnTo>
                    <a:pt x="767" y="2568"/>
                  </a:lnTo>
                  <a:lnTo>
                    <a:pt x="769" y="2555"/>
                  </a:lnTo>
                  <a:lnTo>
                    <a:pt x="777" y="2535"/>
                  </a:lnTo>
                  <a:lnTo>
                    <a:pt x="795" y="2518"/>
                  </a:lnTo>
                  <a:lnTo>
                    <a:pt x="816" y="2509"/>
                  </a:lnTo>
                  <a:lnTo>
                    <a:pt x="829" y="2508"/>
                  </a:lnTo>
                  <a:close/>
                  <a:moveTo>
                    <a:pt x="2118" y="668"/>
                  </a:moveTo>
                  <a:lnTo>
                    <a:pt x="2131" y="669"/>
                  </a:lnTo>
                  <a:lnTo>
                    <a:pt x="2154" y="678"/>
                  </a:lnTo>
                  <a:lnTo>
                    <a:pt x="2170" y="694"/>
                  </a:lnTo>
                  <a:lnTo>
                    <a:pt x="2180" y="715"/>
                  </a:lnTo>
                  <a:lnTo>
                    <a:pt x="2180" y="728"/>
                  </a:lnTo>
                  <a:lnTo>
                    <a:pt x="2180" y="740"/>
                  </a:lnTo>
                  <a:lnTo>
                    <a:pt x="2170" y="761"/>
                  </a:lnTo>
                  <a:lnTo>
                    <a:pt x="2154" y="778"/>
                  </a:lnTo>
                  <a:lnTo>
                    <a:pt x="2131" y="787"/>
                  </a:lnTo>
                  <a:lnTo>
                    <a:pt x="2118" y="787"/>
                  </a:lnTo>
                  <a:lnTo>
                    <a:pt x="2106" y="787"/>
                  </a:lnTo>
                  <a:lnTo>
                    <a:pt x="2083" y="778"/>
                  </a:lnTo>
                  <a:lnTo>
                    <a:pt x="2067" y="761"/>
                  </a:lnTo>
                  <a:lnTo>
                    <a:pt x="2057" y="740"/>
                  </a:lnTo>
                  <a:lnTo>
                    <a:pt x="2057" y="728"/>
                  </a:lnTo>
                  <a:lnTo>
                    <a:pt x="2057" y="715"/>
                  </a:lnTo>
                  <a:lnTo>
                    <a:pt x="2067" y="694"/>
                  </a:lnTo>
                  <a:lnTo>
                    <a:pt x="2083" y="678"/>
                  </a:lnTo>
                  <a:lnTo>
                    <a:pt x="2106" y="669"/>
                  </a:lnTo>
                  <a:lnTo>
                    <a:pt x="2118" y="668"/>
                  </a:lnTo>
                  <a:close/>
                  <a:moveTo>
                    <a:pt x="5943" y="1029"/>
                  </a:moveTo>
                  <a:lnTo>
                    <a:pt x="5956" y="1029"/>
                  </a:lnTo>
                  <a:lnTo>
                    <a:pt x="5978" y="1039"/>
                  </a:lnTo>
                  <a:lnTo>
                    <a:pt x="5995" y="1055"/>
                  </a:lnTo>
                  <a:lnTo>
                    <a:pt x="6004" y="1077"/>
                  </a:lnTo>
                  <a:lnTo>
                    <a:pt x="6005" y="1088"/>
                  </a:lnTo>
                  <a:lnTo>
                    <a:pt x="6004" y="1101"/>
                  </a:lnTo>
                  <a:lnTo>
                    <a:pt x="5995" y="1123"/>
                  </a:lnTo>
                  <a:lnTo>
                    <a:pt x="5978" y="1138"/>
                  </a:lnTo>
                  <a:lnTo>
                    <a:pt x="5956" y="1147"/>
                  </a:lnTo>
                  <a:lnTo>
                    <a:pt x="5943" y="1149"/>
                  </a:lnTo>
                  <a:lnTo>
                    <a:pt x="5931" y="1147"/>
                  </a:lnTo>
                  <a:lnTo>
                    <a:pt x="5909" y="1138"/>
                  </a:lnTo>
                  <a:lnTo>
                    <a:pt x="5892" y="1123"/>
                  </a:lnTo>
                  <a:lnTo>
                    <a:pt x="5883" y="1101"/>
                  </a:lnTo>
                  <a:lnTo>
                    <a:pt x="5882" y="1088"/>
                  </a:lnTo>
                  <a:lnTo>
                    <a:pt x="5883" y="1077"/>
                  </a:lnTo>
                  <a:lnTo>
                    <a:pt x="5892" y="1055"/>
                  </a:lnTo>
                  <a:lnTo>
                    <a:pt x="5909" y="1039"/>
                  </a:lnTo>
                  <a:lnTo>
                    <a:pt x="5931" y="1029"/>
                  </a:lnTo>
                  <a:lnTo>
                    <a:pt x="5943" y="10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Rectangle 14"/>
            <p:cNvSpPr>
              <a:spLocks noChangeArrowheads="1"/>
            </p:cNvSpPr>
            <p:nvPr/>
          </p:nvSpPr>
          <p:spPr>
            <a:xfrm>
              <a:off x="9363868" y="1835149"/>
              <a:ext cx="461963" cy="1979612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Rectangle 15"/>
            <p:cNvSpPr>
              <a:spLocks noChangeArrowheads="1"/>
            </p:cNvSpPr>
            <p:nvPr/>
          </p:nvSpPr>
          <p:spPr>
            <a:xfrm>
              <a:off x="9455943" y="1665287"/>
              <a:ext cx="277813" cy="301625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16"/>
            <p:cNvSpPr/>
            <p:nvPr/>
          </p:nvSpPr>
          <p:spPr>
            <a:xfrm>
              <a:off x="9573418" y="1273174"/>
              <a:ext cx="26988" cy="598487"/>
            </a:xfrm>
            <a:custGeom>
              <a:avLst/>
              <a:gdLst>
                <a:gd name="T0" fmla="*/ 52 w 52"/>
                <a:gd name="T1" fmla="*/ 1129 h 1129"/>
                <a:gd name="T2" fmla="*/ 26 w 52"/>
                <a:gd name="T3" fmla="*/ 1117 h 1129"/>
                <a:gd name="T4" fmla="*/ 0 w 52"/>
                <a:gd name="T5" fmla="*/ 1127 h 1129"/>
                <a:gd name="T6" fmla="*/ 18 w 52"/>
                <a:gd name="T7" fmla="*/ 364 h 1129"/>
                <a:gd name="T8" fmla="*/ 26 w 52"/>
                <a:gd name="T9" fmla="*/ 0 h 1129"/>
                <a:gd name="T10" fmla="*/ 39 w 52"/>
                <a:gd name="T11" fmla="*/ 14 h 1129"/>
                <a:gd name="T12" fmla="*/ 44 w 52"/>
                <a:gd name="T13" fmla="*/ 364 h 1129"/>
                <a:gd name="T14" fmla="*/ 52 w 52"/>
                <a:gd name="T15" fmla="*/ 1129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1129">
                  <a:moveTo>
                    <a:pt x="52" y="1129"/>
                  </a:moveTo>
                  <a:lnTo>
                    <a:pt x="26" y="1117"/>
                  </a:lnTo>
                  <a:lnTo>
                    <a:pt x="0" y="1127"/>
                  </a:lnTo>
                  <a:lnTo>
                    <a:pt x="18" y="364"/>
                  </a:lnTo>
                  <a:lnTo>
                    <a:pt x="26" y="0"/>
                  </a:lnTo>
                  <a:lnTo>
                    <a:pt x="39" y="14"/>
                  </a:lnTo>
                  <a:lnTo>
                    <a:pt x="44" y="364"/>
                  </a:lnTo>
                  <a:lnTo>
                    <a:pt x="52" y="1129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3" name="Rectangle 48"/>
            <p:cNvSpPr>
              <a:spLocks noChangeArrowheads="1"/>
            </p:cNvSpPr>
            <p:nvPr/>
          </p:nvSpPr>
          <p:spPr>
            <a:xfrm>
              <a:off x="9419430" y="2862262"/>
              <a:ext cx="503238" cy="952500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4" name="Rectangle 49"/>
            <p:cNvSpPr>
              <a:spLocks noChangeArrowheads="1"/>
            </p:cNvSpPr>
            <p:nvPr/>
          </p:nvSpPr>
          <p:spPr>
            <a:xfrm>
              <a:off x="9462293" y="2771774"/>
              <a:ext cx="106363" cy="1889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5" name="Freeform 50"/>
            <p:cNvSpPr/>
            <p:nvPr/>
          </p:nvSpPr>
          <p:spPr>
            <a:xfrm>
              <a:off x="9511505" y="2359024"/>
              <a:ext cx="15875" cy="431800"/>
            </a:xfrm>
            <a:custGeom>
              <a:avLst/>
              <a:gdLst>
                <a:gd name="T0" fmla="*/ 30 w 30"/>
                <a:gd name="T1" fmla="*/ 815 h 815"/>
                <a:gd name="T2" fmla="*/ 15 w 30"/>
                <a:gd name="T3" fmla="*/ 809 h 815"/>
                <a:gd name="T4" fmla="*/ 0 w 30"/>
                <a:gd name="T5" fmla="*/ 815 h 815"/>
                <a:gd name="T6" fmla="*/ 10 w 30"/>
                <a:gd name="T7" fmla="*/ 410 h 815"/>
                <a:gd name="T8" fmla="*/ 20 w 30"/>
                <a:gd name="T9" fmla="*/ 0 h 815"/>
                <a:gd name="T10" fmla="*/ 25 w 30"/>
                <a:gd name="T11" fmla="*/ 410 h 815"/>
                <a:gd name="T12" fmla="*/ 30 w 30"/>
                <a:gd name="T13" fmla="*/ 815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815">
                  <a:moveTo>
                    <a:pt x="30" y="815"/>
                  </a:moveTo>
                  <a:lnTo>
                    <a:pt x="15" y="809"/>
                  </a:lnTo>
                  <a:lnTo>
                    <a:pt x="0" y="815"/>
                  </a:lnTo>
                  <a:lnTo>
                    <a:pt x="10" y="410"/>
                  </a:lnTo>
                  <a:lnTo>
                    <a:pt x="20" y="0"/>
                  </a:lnTo>
                  <a:lnTo>
                    <a:pt x="25" y="410"/>
                  </a:lnTo>
                  <a:lnTo>
                    <a:pt x="30" y="815"/>
                  </a:lnTo>
                  <a:close/>
                </a:path>
              </a:pathLst>
            </a:cu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6" name="Rectangle 58"/>
            <p:cNvSpPr>
              <a:spLocks noChangeArrowheads="1"/>
            </p:cNvSpPr>
            <p:nvPr/>
          </p:nvSpPr>
          <p:spPr>
            <a:xfrm>
              <a:off x="9068593" y="3275012"/>
              <a:ext cx="555625" cy="542925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7" name="Rectangle 62"/>
            <p:cNvSpPr>
              <a:spLocks noChangeArrowheads="1"/>
            </p:cNvSpPr>
            <p:nvPr/>
          </p:nvSpPr>
          <p:spPr>
            <a:xfrm>
              <a:off x="9709943" y="3267074"/>
              <a:ext cx="282575" cy="544512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8" name="Rectangle 114"/>
            <p:cNvSpPr>
              <a:spLocks noChangeArrowheads="1"/>
            </p:cNvSpPr>
            <p:nvPr/>
          </p:nvSpPr>
          <p:spPr>
            <a:xfrm>
              <a:off x="9132093" y="3332162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9" name="Rectangle 115"/>
            <p:cNvSpPr>
              <a:spLocks noChangeArrowheads="1"/>
            </p:cNvSpPr>
            <p:nvPr/>
          </p:nvSpPr>
          <p:spPr>
            <a:xfrm>
              <a:off x="9132093" y="3375024"/>
              <a:ext cx="4175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0" name="Rectangle 116"/>
            <p:cNvSpPr>
              <a:spLocks noChangeArrowheads="1"/>
            </p:cNvSpPr>
            <p:nvPr/>
          </p:nvSpPr>
          <p:spPr>
            <a:xfrm>
              <a:off x="9132093" y="3416299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1" name="Rectangle 117"/>
            <p:cNvSpPr>
              <a:spLocks noChangeArrowheads="1"/>
            </p:cNvSpPr>
            <p:nvPr/>
          </p:nvSpPr>
          <p:spPr>
            <a:xfrm>
              <a:off x="9132093" y="3457574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2" name="Rectangle 118"/>
            <p:cNvSpPr>
              <a:spLocks noChangeArrowheads="1"/>
            </p:cNvSpPr>
            <p:nvPr/>
          </p:nvSpPr>
          <p:spPr>
            <a:xfrm>
              <a:off x="9132093" y="3500437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3" name="Rectangle 119"/>
            <p:cNvSpPr>
              <a:spLocks noChangeArrowheads="1"/>
            </p:cNvSpPr>
            <p:nvPr/>
          </p:nvSpPr>
          <p:spPr>
            <a:xfrm>
              <a:off x="9132093" y="3543299"/>
              <a:ext cx="4175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4" name="Rectangle 120"/>
            <p:cNvSpPr>
              <a:spLocks noChangeArrowheads="1"/>
            </p:cNvSpPr>
            <p:nvPr/>
          </p:nvSpPr>
          <p:spPr>
            <a:xfrm>
              <a:off x="9132093" y="3584574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5" name="Rectangle 121"/>
            <p:cNvSpPr>
              <a:spLocks noChangeArrowheads="1"/>
            </p:cNvSpPr>
            <p:nvPr/>
          </p:nvSpPr>
          <p:spPr>
            <a:xfrm>
              <a:off x="9132093" y="3627437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6" name="Rectangle 122"/>
            <p:cNvSpPr>
              <a:spLocks noChangeArrowheads="1"/>
            </p:cNvSpPr>
            <p:nvPr/>
          </p:nvSpPr>
          <p:spPr>
            <a:xfrm>
              <a:off x="9132093" y="3668712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7" name="Rectangle 123"/>
            <p:cNvSpPr>
              <a:spLocks noChangeArrowheads="1"/>
            </p:cNvSpPr>
            <p:nvPr/>
          </p:nvSpPr>
          <p:spPr>
            <a:xfrm>
              <a:off x="9132093" y="3711574"/>
              <a:ext cx="4175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8" name="Rectangle 124"/>
            <p:cNvSpPr>
              <a:spLocks noChangeArrowheads="1"/>
            </p:cNvSpPr>
            <p:nvPr/>
          </p:nvSpPr>
          <p:spPr>
            <a:xfrm>
              <a:off x="9733755" y="3332162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9" name="Rectangle 125"/>
            <p:cNvSpPr>
              <a:spLocks noChangeArrowheads="1"/>
            </p:cNvSpPr>
            <p:nvPr/>
          </p:nvSpPr>
          <p:spPr>
            <a:xfrm>
              <a:off x="9733755" y="3300412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0" name="Rectangle 126"/>
            <p:cNvSpPr>
              <a:spLocks noChangeArrowheads="1"/>
            </p:cNvSpPr>
            <p:nvPr/>
          </p:nvSpPr>
          <p:spPr>
            <a:xfrm>
              <a:off x="9733755" y="3363912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1" name="Rectangle 127"/>
            <p:cNvSpPr>
              <a:spLocks noChangeArrowheads="1"/>
            </p:cNvSpPr>
            <p:nvPr/>
          </p:nvSpPr>
          <p:spPr>
            <a:xfrm>
              <a:off x="9733755" y="3397249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2" name="Rectangle 128"/>
            <p:cNvSpPr>
              <a:spLocks noChangeArrowheads="1"/>
            </p:cNvSpPr>
            <p:nvPr/>
          </p:nvSpPr>
          <p:spPr>
            <a:xfrm>
              <a:off x="9733755" y="3430587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3" name="Rectangle 129"/>
            <p:cNvSpPr>
              <a:spLocks noChangeArrowheads="1"/>
            </p:cNvSpPr>
            <p:nvPr/>
          </p:nvSpPr>
          <p:spPr>
            <a:xfrm>
              <a:off x="9733755" y="3462337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4" name="Rectangle 130"/>
            <p:cNvSpPr>
              <a:spLocks noChangeArrowheads="1"/>
            </p:cNvSpPr>
            <p:nvPr/>
          </p:nvSpPr>
          <p:spPr>
            <a:xfrm>
              <a:off x="9733755" y="3494087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5" name="Rectangle 131"/>
            <p:cNvSpPr>
              <a:spLocks noChangeArrowheads="1"/>
            </p:cNvSpPr>
            <p:nvPr/>
          </p:nvSpPr>
          <p:spPr>
            <a:xfrm>
              <a:off x="9733755" y="3527424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6" name="Rectangle 132"/>
            <p:cNvSpPr>
              <a:spLocks noChangeArrowheads="1"/>
            </p:cNvSpPr>
            <p:nvPr/>
          </p:nvSpPr>
          <p:spPr>
            <a:xfrm>
              <a:off x="9733755" y="3560762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7" name="Rectangle 133"/>
            <p:cNvSpPr>
              <a:spLocks noChangeArrowheads="1"/>
            </p:cNvSpPr>
            <p:nvPr/>
          </p:nvSpPr>
          <p:spPr>
            <a:xfrm>
              <a:off x="9733755" y="3592512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8" name="Rectangle 134"/>
            <p:cNvSpPr>
              <a:spLocks noChangeArrowheads="1"/>
            </p:cNvSpPr>
            <p:nvPr/>
          </p:nvSpPr>
          <p:spPr>
            <a:xfrm>
              <a:off x="9733755" y="3625849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9" name="Rectangle 135"/>
            <p:cNvSpPr>
              <a:spLocks noChangeArrowheads="1"/>
            </p:cNvSpPr>
            <p:nvPr/>
          </p:nvSpPr>
          <p:spPr>
            <a:xfrm>
              <a:off x="9733755" y="3657599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20" name="Rectangle 136"/>
            <p:cNvSpPr>
              <a:spLocks noChangeArrowheads="1"/>
            </p:cNvSpPr>
            <p:nvPr/>
          </p:nvSpPr>
          <p:spPr>
            <a:xfrm>
              <a:off x="9733755" y="3690937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24" name="Rectangle 41"/>
            <p:cNvSpPr>
              <a:spLocks noChangeArrowheads="1"/>
            </p:cNvSpPr>
            <p:nvPr/>
          </p:nvSpPr>
          <p:spPr>
            <a:xfrm>
              <a:off x="10136188" y="3429000"/>
              <a:ext cx="744538" cy="384175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25" name="Rectangle 66"/>
            <p:cNvSpPr>
              <a:spLocks noChangeArrowheads="1"/>
            </p:cNvSpPr>
            <p:nvPr/>
          </p:nvSpPr>
          <p:spPr>
            <a:xfrm>
              <a:off x="10201275" y="3495675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26" name="Rectangle 67"/>
            <p:cNvSpPr>
              <a:spLocks noChangeArrowheads="1"/>
            </p:cNvSpPr>
            <p:nvPr/>
          </p:nvSpPr>
          <p:spPr>
            <a:xfrm>
              <a:off x="10201275" y="3582987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27" name="Rectangle 68"/>
            <p:cNvSpPr>
              <a:spLocks noChangeArrowheads="1"/>
            </p:cNvSpPr>
            <p:nvPr/>
          </p:nvSpPr>
          <p:spPr>
            <a:xfrm>
              <a:off x="10201275" y="3659187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34" name="Rectangle 41"/>
            <p:cNvSpPr>
              <a:spLocks noChangeArrowheads="1"/>
            </p:cNvSpPr>
            <p:nvPr/>
          </p:nvSpPr>
          <p:spPr>
            <a:xfrm>
              <a:off x="391319" y="3595688"/>
              <a:ext cx="744538" cy="228598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36" name="Rectangle 68"/>
            <p:cNvSpPr>
              <a:spLocks noChangeArrowheads="1"/>
            </p:cNvSpPr>
            <p:nvPr/>
          </p:nvSpPr>
          <p:spPr>
            <a:xfrm>
              <a:off x="456406" y="3708398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37" name="Rectangle 41"/>
            <p:cNvSpPr>
              <a:spLocks noChangeArrowheads="1"/>
            </p:cNvSpPr>
            <p:nvPr/>
          </p:nvSpPr>
          <p:spPr>
            <a:xfrm>
              <a:off x="10971214" y="3563938"/>
              <a:ext cx="744538" cy="252000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38" name="Rectangle 67"/>
            <p:cNvSpPr>
              <a:spLocks noChangeArrowheads="1"/>
            </p:cNvSpPr>
            <p:nvPr/>
          </p:nvSpPr>
          <p:spPr>
            <a:xfrm>
              <a:off x="11036301" y="3617912"/>
              <a:ext cx="596900" cy="36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39" name="Rectangle 68"/>
            <p:cNvSpPr>
              <a:spLocks noChangeArrowheads="1"/>
            </p:cNvSpPr>
            <p:nvPr/>
          </p:nvSpPr>
          <p:spPr>
            <a:xfrm>
              <a:off x="11036301" y="3694112"/>
              <a:ext cx="596900" cy="36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027" name="모서리가 둥근 직사각형 243"/>
          <p:cNvSpPr/>
          <p:nvPr/>
        </p:nvSpPr>
        <p:spPr>
          <a:xfrm>
            <a:off x="5423947" y="1675835"/>
            <a:ext cx="4674159" cy="338250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1750" algn="ctr">
            <a:solidFill>
              <a:srgbClr val="F0CBD4"/>
            </a:solidFill>
            <a:prstDash val="sysDash"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>
              <a:defRPr lang="ko-KR" altLang="en-US"/>
            </a:pPr>
            <a:endParaRPr lang="ko-KR" altLang="en-US" sz="1400">
              <a:solidFill>
                <a:schemeClr val="tx1"/>
              </a:solidFill>
            </a:endParaRPr>
          </a:p>
          <a:p>
            <a:pPr>
              <a:defRPr lang="ko-KR" altLang="en-US"/>
            </a:pPr>
            <a:r>
              <a:rPr lang="ko-KR" altLang="en-US" sz="1400">
                <a:solidFill>
                  <a:schemeClr val="tx1"/>
                </a:solidFill>
              </a:rPr>
              <a:t>학번 : 1</a:t>
            </a:r>
            <a:r>
              <a:rPr lang="en-US" altLang="ko-KR" sz="1400">
                <a:solidFill>
                  <a:schemeClr val="tx1"/>
                </a:solidFill>
              </a:rPr>
              <a:t>0</a:t>
            </a:r>
            <a:r>
              <a:rPr lang="ko-KR" altLang="en-US" sz="1400">
                <a:solidFill>
                  <a:schemeClr val="tx1"/>
                </a:solidFill>
              </a:rPr>
              <a:t>학번 </a:t>
            </a:r>
          </a:p>
          <a:p>
            <a:pPr>
              <a:defRPr lang="ko-KR" altLang="en-US"/>
            </a:pPr>
            <a:endParaRPr lang="ko-KR" altLang="en-US" sz="1400">
              <a:solidFill>
                <a:schemeClr val="tx1"/>
              </a:solidFill>
            </a:endParaRPr>
          </a:p>
          <a:p>
            <a:pPr>
              <a:defRPr lang="ko-KR" altLang="en-US"/>
            </a:pPr>
            <a:endParaRPr lang="ko-KR" altLang="en-US" sz="1400">
              <a:solidFill>
                <a:schemeClr val="tx1"/>
              </a:solidFill>
            </a:endParaRPr>
          </a:p>
          <a:p>
            <a:pPr marL="257040" indent="-257040">
              <a:buFont typeface="Arial"/>
              <a:buNone/>
              <a:defRPr lang="ko-KR" altLang="en-US"/>
            </a:pPr>
            <a:r>
              <a:rPr lang="ko-KR" altLang="en-US" sz="1400">
                <a:solidFill>
                  <a:schemeClr val="tx1"/>
                </a:solidFill>
              </a:rPr>
              <a:t>경력 : 빅데이터 개발자 교육에서 </a:t>
            </a:r>
            <a:r>
              <a:rPr lang="en-US" altLang="ko-KR" sz="1400">
                <a:solidFill>
                  <a:schemeClr val="tx1"/>
                </a:solidFill>
              </a:rPr>
              <a:t>3</a:t>
            </a:r>
            <a:r>
              <a:rPr lang="ko-KR" altLang="en-US" sz="1400">
                <a:solidFill>
                  <a:schemeClr val="tx1"/>
                </a:solidFill>
              </a:rPr>
              <a:t>개월간 교육받아</a:t>
            </a:r>
          </a:p>
          <a:p>
            <a:pPr marL="257040" indent="-257040">
              <a:buFont typeface="Arial"/>
              <a:buNone/>
              <a:defRPr lang="ko-KR" altLang="en-US"/>
            </a:pPr>
            <a:r>
              <a:rPr lang="en-US" altLang="ko-KR" sz="1400">
                <a:solidFill>
                  <a:schemeClr val="tx1"/>
                </a:solidFill>
              </a:rPr>
              <a:t>	    </a:t>
            </a:r>
            <a:r>
              <a:rPr lang="ko-KR" altLang="en-US" sz="1400">
                <a:solidFill>
                  <a:schemeClr val="tx1"/>
                </a:solidFill>
              </a:rPr>
              <a:t>여행지 추천 웹서비스 프로그램 만듦</a:t>
            </a:r>
          </a:p>
          <a:p>
            <a:pPr marL="257040" indent="-257040">
              <a:buFont typeface="Arial"/>
              <a:buNone/>
              <a:defRPr lang="ko-KR" altLang="en-US"/>
            </a:pPr>
            <a:endParaRPr lang="ko-KR" altLang="en-US" sz="1400">
              <a:solidFill>
                <a:schemeClr val="tx1"/>
              </a:solidFill>
            </a:endParaRPr>
          </a:p>
          <a:p>
            <a:pPr marL="257040" indent="-257040">
              <a:buFont typeface="Arial"/>
              <a:buNone/>
              <a:defRPr lang="ko-KR" altLang="en-US"/>
            </a:pPr>
            <a:r>
              <a:rPr lang="ko-KR" altLang="en-US" sz="1400">
                <a:solidFill>
                  <a:schemeClr val="tx1"/>
                </a:solidFill>
              </a:rPr>
              <a:t>접해본 언어: </a:t>
            </a:r>
            <a:r>
              <a:rPr lang="en-US" altLang="ko-KR" sz="1400">
                <a:solidFill>
                  <a:schemeClr val="tx1"/>
                </a:solidFill>
              </a:rPr>
              <a:t>java,</a:t>
            </a:r>
          </a:p>
          <a:p>
            <a:pPr marL="257040" indent="-257040">
              <a:buFont typeface="Arial"/>
              <a:buNone/>
              <a:defRPr lang="ko-KR" altLang="en-US"/>
            </a:pPr>
            <a:r>
              <a:rPr lang="ko-KR" altLang="en-US" sz="1400">
                <a:solidFill>
                  <a:schemeClr val="tx1"/>
                </a:solidFill>
              </a:rPr>
              <a:t>                 </a:t>
            </a:r>
            <a:r>
              <a:rPr lang="en-US" altLang="ko-KR" sz="1400">
                <a:solidFill>
                  <a:schemeClr val="tx1"/>
                </a:solidFill>
              </a:rPr>
              <a:t>nodejs</a:t>
            </a:r>
          </a:p>
          <a:p>
            <a:pPr marL="257040" indent="-257040">
              <a:buFont typeface="Arial"/>
              <a:buNone/>
              <a:defRPr lang="ko-KR" altLang="en-US"/>
            </a:pPr>
            <a:r>
              <a:rPr lang="ko-KR" altLang="en-US" sz="1400">
                <a:solidFill>
                  <a:schemeClr val="tx1"/>
                </a:solidFill>
              </a:rPr>
              <a:t>                 </a:t>
            </a:r>
            <a:r>
              <a:rPr lang="en-US" altLang="ko-KR" sz="1400">
                <a:solidFill>
                  <a:schemeClr val="tx1"/>
                </a:solidFill>
              </a:rPr>
              <a:t>HTML</a:t>
            </a:r>
            <a:r>
              <a:rPr lang="ko-KR" altLang="en-US" sz="1400">
                <a:solidFill>
                  <a:schemeClr val="tx1"/>
                </a:solidFill>
              </a:rPr>
              <a:t> </a:t>
            </a:r>
          </a:p>
          <a:p>
            <a:pPr marL="257040" indent="-257040">
              <a:buFont typeface="Arial"/>
              <a:buNone/>
              <a:defRPr lang="ko-KR" altLang="en-US"/>
            </a:pPr>
            <a:r>
              <a:rPr lang="ko-KR" altLang="en-US" sz="1400">
                <a:solidFill>
                  <a:schemeClr val="tx1"/>
                </a:solidFill>
              </a:rPr>
              <a:t>		</a:t>
            </a:r>
            <a:r>
              <a:rPr lang="en-US" altLang="ko-KR" sz="1400">
                <a:solidFill>
                  <a:schemeClr val="tx1"/>
                </a:solidFill>
              </a:rPr>
              <a:t>  data medeling, sql tuning</a:t>
            </a:r>
          </a:p>
          <a:p>
            <a:pPr marL="257040" indent="-257040">
              <a:buFont typeface="Arial"/>
              <a:buNone/>
              <a:defRPr lang="ko-KR" altLang="en-US"/>
            </a:pPr>
            <a:r>
              <a:rPr lang="ko-KR" altLang="en-US" sz="1400">
                <a:solidFill>
                  <a:schemeClr val="tx1"/>
                </a:solidFill>
              </a:rPr>
              <a:t>                 </a:t>
            </a:r>
            <a:r>
              <a:rPr lang="en-US" altLang="ko-KR" sz="1400">
                <a:solidFill>
                  <a:schemeClr val="tx1"/>
                </a:solidFill>
              </a:rPr>
              <a:t>database(mysql, oracle, mssql)</a:t>
            </a:r>
          </a:p>
          <a:p>
            <a:pPr marL="257040" indent="-257040">
              <a:buFont typeface="Arial"/>
              <a:buNone/>
              <a:defRPr lang="ko-KR" altLang="en-US"/>
            </a:pPr>
            <a:endParaRPr lang="ko-KR" altLang="en-US" sz="1400">
              <a:solidFill>
                <a:schemeClr val="tx1"/>
              </a:solidFill>
            </a:endParaRPr>
          </a:p>
          <a:p>
            <a:pPr marL="257040" indent="-257040">
              <a:buFont typeface="Arial"/>
              <a:buNone/>
              <a:defRPr lang="ko-KR" altLang="en-US"/>
            </a:pPr>
            <a:r>
              <a:rPr lang="ko-KR" altLang="en-US" sz="1400">
                <a:solidFill>
                  <a:schemeClr val="tx1"/>
                </a:solidFill>
              </a:rPr>
              <a:t>좌우명: 하면된다 </a:t>
            </a:r>
          </a:p>
          <a:p>
            <a:pPr>
              <a:defRPr lang="ko-KR" altLang="en-US"/>
            </a:pPr>
            <a:endParaRPr lang="ko-KR" altLang="en-US" sz="1400"/>
          </a:p>
        </p:txBody>
      </p:sp>
      <p:sp>
        <p:nvSpPr>
          <p:cNvPr id="1028" name="양쪽 모서리가 둥근 사각형 241"/>
          <p:cNvSpPr/>
          <p:nvPr/>
        </p:nvSpPr>
        <p:spPr>
          <a:xfrm>
            <a:off x="1530400" y="3916399"/>
            <a:ext cx="2365200" cy="6588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0CBD4"/>
          </a:solid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algn="ctr" defTabSz="844630" rtl="0" eaLnBrk="1" latinLnBrk="1" hangingPunct="1">
              <a:defRPr lang="ko-KR" altLang="en-US"/>
            </a:pPr>
            <a:r>
              <a:rPr lang="ko-KR" altLang="en-US" sz="2000" b="1">
                <a:solidFill>
                  <a:srgbClr val="E78AA8"/>
                </a:solidFill>
              </a:rPr>
              <a:t>김 영 훈</a:t>
            </a:r>
          </a:p>
        </p:txBody>
      </p:sp>
      <p:grpSp>
        <p:nvGrpSpPr>
          <p:cNvPr id="1031" name="그룹 1030"/>
          <p:cNvGrpSpPr/>
          <p:nvPr/>
        </p:nvGrpSpPr>
        <p:grpSpPr>
          <a:xfrm>
            <a:off x="1096949" y="1927350"/>
            <a:ext cx="2303726" cy="2184052"/>
            <a:chOff x="4514388" y="4411140"/>
            <a:chExt cx="2303726" cy="2184052"/>
          </a:xfrm>
        </p:grpSpPr>
        <p:pic>
          <p:nvPicPr>
            <p:cNvPr id="1029" name="그림 3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4514388" y="4411140"/>
              <a:ext cx="2303726" cy="2184052"/>
            </a:xfrm>
            <a:prstGeom prst="rect">
              <a:avLst/>
            </a:prstGeom>
          </p:spPr>
        </p:pic>
        <p:pic>
          <p:nvPicPr>
            <p:cNvPr id="1030" name="Picture 2" descr="C:\Users\nap\Desktop\얼굴.PNG"/>
            <p:cNvPicPr>
              <a:picLocks noChangeAspect="1" noChangeArrowheads="1"/>
            </p:cNvPicPr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 rot="20065156">
              <a:off x="5578471" y="4854603"/>
              <a:ext cx="1022864" cy="1058760"/>
            </a:xfrm>
            <a:prstGeom prst="ellipse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p\Desktop\22_xkgnsnq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24" y="314325"/>
            <a:ext cx="5310761" cy="626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ap\Desktop\L_1402579002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9" y="314325"/>
            <a:ext cx="6539948" cy="626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1827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직사각형 221"/>
          <p:cNvSpPr/>
          <p:nvPr/>
        </p:nvSpPr>
        <p:spPr>
          <a:xfrm>
            <a:off x="0" y="-7856"/>
            <a:ext cx="12192000" cy="756002"/>
          </a:xfrm>
          <a:prstGeom prst="rect">
            <a:avLst/>
          </a:prstGeom>
          <a:solidFill>
            <a:srgbClr val="95C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>
              <a:defRPr lang="ko-KR" altLang="en-US"/>
            </a:pPr>
            <a:r>
              <a:rPr lang="en-US" altLang="ko-KR" b="1" i="1" dirty="0">
                <a:solidFill>
                  <a:schemeClr val="bg1"/>
                </a:solidFill>
                <a:latin typeface="+mn-ea"/>
              </a:rPr>
              <a:t>SW Capstone Design</a:t>
            </a:r>
            <a:r>
              <a:rPr lang="ko-KR" altLang="en-US" b="1" i="1" dirty="0">
                <a:solidFill>
                  <a:schemeClr val="bg1"/>
                </a:solidFill>
                <a:latin typeface="+mn-ea"/>
              </a:rPr>
              <a:t> : 02. 프로젝트 소개-2</a:t>
            </a:r>
          </a:p>
        </p:txBody>
      </p:sp>
      <p:grpSp>
        <p:nvGrpSpPr>
          <p:cNvPr id="240" name="그룹 239"/>
          <p:cNvGrpSpPr/>
          <p:nvPr/>
        </p:nvGrpSpPr>
        <p:grpSpPr>
          <a:xfrm>
            <a:off x="9748626" y="132419"/>
            <a:ext cx="2052056" cy="615727"/>
            <a:chOff x="146844" y="357188"/>
            <a:chExt cx="11830050" cy="3549650"/>
          </a:xfrm>
        </p:grpSpPr>
        <p:sp>
          <p:nvSpPr>
            <p:cNvPr id="232" name="직사각형 231"/>
            <p:cNvSpPr/>
            <p:nvPr/>
          </p:nvSpPr>
          <p:spPr>
            <a:xfrm>
              <a:off x="10649744" y="2514600"/>
              <a:ext cx="820738" cy="1312067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33" name="직사각형 232"/>
            <p:cNvSpPr/>
            <p:nvPr/>
          </p:nvSpPr>
          <p:spPr>
            <a:xfrm>
              <a:off x="11514137" y="2995612"/>
              <a:ext cx="462757" cy="832879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30" name="직사각형 229"/>
            <p:cNvSpPr/>
            <p:nvPr/>
          </p:nvSpPr>
          <p:spPr>
            <a:xfrm>
              <a:off x="1041400" y="2609850"/>
              <a:ext cx="727075" cy="1201736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31" name="직사각형 230"/>
            <p:cNvSpPr/>
            <p:nvPr/>
          </p:nvSpPr>
          <p:spPr>
            <a:xfrm>
              <a:off x="146844" y="3279775"/>
              <a:ext cx="820738" cy="546892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21" name="Freeform 19"/>
            <p:cNvSpPr/>
            <p:nvPr/>
          </p:nvSpPr>
          <p:spPr>
            <a:xfrm>
              <a:off x="10039747" y="1807089"/>
              <a:ext cx="358775" cy="2014537"/>
            </a:xfrm>
            <a:custGeom>
              <a:avLst/>
              <a:gdLst>
                <a:gd name="T0" fmla="*/ 0 w 678"/>
                <a:gd name="T1" fmla="*/ 0 h 3806"/>
                <a:gd name="T2" fmla="*/ 0 w 678"/>
                <a:gd name="T3" fmla="*/ 0 h 3806"/>
                <a:gd name="T4" fmla="*/ 0 w 678"/>
                <a:gd name="T5" fmla="*/ 3806 h 3806"/>
                <a:gd name="T6" fmla="*/ 678 w 678"/>
                <a:gd name="T7" fmla="*/ 3806 h 3806"/>
                <a:gd name="T8" fmla="*/ 678 w 678"/>
                <a:gd name="T9" fmla="*/ 533 h 3806"/>
                <a:gd name="T10" fmla="*/ 0 w 678"/>
                <a:gd name="T11" fmla="*/ 0 h 3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8" h="3806">
                  <a:moveTo>
                    <a:pt x="0" y="0"/>
                  </a:moveTo>
                  <a:lnTo>
                    <a:pt x="0" y="0"/>
                  </a:lnTo>
                  <a:lnTo>
                    <a:pt x="0" y="3806"/>
                  </a:lnTo>
                  <a:lnTo>
                    <a:pt x="678" y="3806"/>
                  </a:lnTo>
                  <a:lnTo>
                    <a:pt x="678" y="5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23" name="Rectangle 34"/>
            <p:cNvSpPr>
              <a:spLocks noChangeArrowheads="1"/>
            </p:cNvSpPr>
            <p:nvPr/>
          </p:nvSpPr>
          <p:spPr>
            <a:xfrm>
              <a:off x="9960372" y="2921514"/>
              <a:ext cx="587375" cy="9001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48" name="Freeform 19"/>
            <p:cNvSpPr/>
            <p:nvPr/>
          </p:nvSpPr>
          <p:spPr>
            <a:xfrm>
              <a:off x="7108031" y="1812924"/>
              <a:ext cx="358775" cy="2014537"/>
            </a:xfrm>
            <a:custGeom>
              <a:avLst/>
              <a:gdLst>
                <a:gd name="T0" fmla="*/ 0 w 678"/>
                <a:gd name="T1" fmla="*/ 0 h 3806"/>
                <a:gd name="T2" fmla="*/ 0 w 678"/>
                <a:gd name="T3" fmla="*/ 0 h 3806"/>
                <a:gd name="T4" fmla="*/ 0 w 678"/>
                <a:gd name="T5" fmla="*/ 3806 h 3806"/>
                <a:gd name="T6" fmla="*/ 678 w 678"/>
                <a:gd name="T7" fmla="*/ 3806 h 3806"/>
                <a:gd name="T8" fmla="*/ 678 w 678"/>
                <a:gd name="T9" fmla="*/ 533 h 3806"/>
                <a:gd name="T10" fmla="*/ 0 w 678"/>
                <a:gd name="T11" fmla="*/ 0 h 3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8" h="3806">
                  <a:moveTo>
                    <a:pt x="0" y="0"/>
                  </a:moveTo>
                  <a:lnTo>
                    <a:pt x="0" y="0"/>
                  </a:lnTo>
                  <a:lnTo>
                    <a:pt x="0" y="3806"/>
                  </a:lnTo>
                  <a:lnTo>
                    <a:pt x="678" y="3806"/>
                  </a:lnTo>
                  <a:lnTo>
                    <a:pt x="678" y="5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49" name="Freeform 20"/>
            <p:cNvSpPr/>
            <p:nvPr/>
          </p:nvSpPr>
          <p:spPr>
            <a:xfrm>
              <a:off x="8384381" y="1466849"/>
              <a:ext cx="28575" cy="812800"/>
            </a:xfrm>
            <a:custGeom>
              <a:avLst/>
              <a:gdLst>
                <a:gd name="T0" fmla="*/ 53 w 53"/>
                <a:gd name="T1" fmla="*/ 1537 h 1537"/>
                <a:gd name="T2" fmla="*/ 27 w 53"/>
                <a:gd name="T3" fmla="*/ 1526 h 1537"/>
                <a:gd name="T4" fmla="*/ 0 w 53"/>
                <a:gd name="T5" fmla="*/ 1537 h 1537"/>
                <a:gd name="T6" fmla="*/ 7 w 53"/>
                <a:gd name="T7" fmla="*/ 773 h 1537"/>
                <a:gd name="T8" fmla="*/ 14 w 53"/>
                <a:gd name="T9" fmla="*/ 0 h 1537"/>
                <a:gd name="T10" fmla="*/ 33 w 53"/>
                <a:gd name="T11" fmla="*/ 773 h 1537"/>
                <a:gd name="T12" fmla="*/ 53 w 53"/>
                <a:gd name="T13" fmla="*/ 1537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1537">
                  <a:moveTo>
                    <a:pt x="53" y="1537"/>
                  </a:moveTo>
                  <a:lnTo>
                    <a:pt x="27" y="1526"/>
                  </a:lnTo>
                  <a:lnTo>
                    <a:pt x="0" y="1537"/>
                  </a:lnTo>
                  <a:lnTo>
                    <a:pt x="7" y="773"/>
                  </a:lnTo>
                  <a:lnTo>
                    <a:pt x="14" y="0"/>
                  </a:lnTo>
                  <a:lnTo>
                    <a:pt x="33" y="773"/>
                  </a:lnTo>
                  <a:lnTo>
                    <a:pt x="53" y="1537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0" name="Freeform 21"/>
            <p:cNvSpPr/>
            <p:nvPr/>
          </p:nvSpPr>
          <p:spPr>
            <a:xfrm>
              <a:off x="8201818" y="1979612"/>
              <a:ext cx="420688" cy="1847850"/>
            </a:xfrm>
            <a:custGeom>
              <a:avLst/>
              <a:gdLst>
                <a:gd name="T0" fmla="*/ 796 w 796"/>
                <a:gd name="T1" fmla="*/ 3481 h 3493"/>
                <a:gd name="T2" fmla="*/ 49 w 796"/>
                <a:gd name="T3" fmla="*/ 3493 h 3493"/>
                <a:gd name="T4" fmla="*/ 0 w 796"/>
                <a:gd name="T5" fmla="*/ 10 h 3493"/>
                <a:gd name="T6" fmla="*/ 748 w 796"/>
                <a:gd name="T7" fmla="*/ 0 h 3493"/>
                <a:gd name="T8" fmla="*/ 796 w 796"/>
                <a:gd name="T9" fmla="*/ 3481 h 3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6" h="3493">
                  <a:moveTo>
                    <a:pt x="796" y="3481"/>
                  </a:moveTo>
                  <a:lnTo>
                    <a:pt x="49" y="3493"/>
                  </a:lnTo>
                  <a:lnTo>
                    <a:pt x="0" y="10"/>
                  </a:lnTo>
                  <a:lnTo>
                    <a:pt x="748" y="0"/>
                  </a:lnTo>
                  <a:lnTo>
                    <a:pt x="796" y="3481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1" name="Freeform 22"/>
            <p:cNvSpPr/>
            <p:nvPr/>
          </p:nvSpPr>
          <p:spPr>
            <a:xfrm>
              <a:off x="8211343" y="1892299"/>
              <a:ext cx="377825" cy="376237"/>
            </a:xfrm>
            <a:custGeom>
              <a:avLst/>
              <a:gdLst>
                <a:gd name="T0" fmla="*/ 714 w 714"/>
                <a:gd name="T1" fmla="*/ 351 h 712"/>
                <a:gd name="T2" fmla="*/ 714 w 714"/>
                <a:gd name="T3" fmla="*/ 387 h 712"/>
                <a:gd name="T4" fmla="*/ 700 w 714"/>
                <a:gd name="T5" fmla="*/ 457 h 712"/>
                <a:gd name="T6" fmla="*/ 674 w 714"/>
                <a:gd name="T7" fmla="*/ 522 h 712"/>
                <a:gd name="T8" fmla="*/ 636 w 714"/>
                <a:gd name="T9" fmla="*/ 578 h 712"/>
                <a:gd name="T10" fmla="*/ 589 w 714"/>
                <a:gd name="T11" fmla="*/ 629 h 712"/>
                <a:gd name="T12" fmla="*/ 533 w 714"/>
                <a:gd name="T13" fmla="*/ 668 h 712"/>
                <a:gd name="T14" fmla="*/ 468 w 714"/>
                <a:gd name="T15" fmla="*/ 695 h 712"/>
                <a:gd name="T16" fmla="*/ 399 w 714"/>
                <a:gd name="T17" fmla="*/ 711 h 712"/>
                <a:gd name="T18" fmla="*/ 363 w 714"/>
                <a:gd name="T19" fmla="*/ 712 h 712"/>
                <a:gd name="T20" fmla="*/ 325 w 714"/>
                <a:gd name="T21" fmla="*/ 712 h 712"/>
                <a:gd name="T22" fmla="*/ 256 w 714"/>
                <a:gd name="T23" fmla="*/ 698 h 712"/>
                <a:gd name="T24" fmla="*/ 191 w 714"/>
                <a:gd name="T25" fmla="*/ 672 h 712"/>
                <a:gd name="T26" fmla="*/ 134 w 714"/>
                <a:gd name="T27" fmla="*/ 635 h 712"/>
                <a:gd name="T28" fmla="*/ 85 w 714"/>
                <a:gd name="T29" fmla="*/ 587 h 712"/>
                <a:gd name="T30" fmla="*/ 46 w 714"/>
                <a:gd name="T31" fmla="*/ 531 h 712"/>
                <a:gd name="T32" fmla="*/ 17 w 714"/>
                <a:gd name="T33" fmla="*/ 468 h 712"/>
                <a:gd name="T34" fmla="*/ 3 w 714"/>
                <a:gd name="T35" fmla="*/ 397 h 712"/>
                <a:gd name="T36" fmla="*/ 0 w 714"/>
                <a:gd name="T37" fmla="*/ 361 h 712"/>
                <a:gd name="T38" fmla="*/ 1 w 714"/>
                <a:gd name="T39" fmla="*/ 324 h 712"/>
                <a:gd name="T40" fmla="*/ 14 w 714"/>
                <a:gd name="T41" fmla="*/ 254 h 712"/>
                <a:gd name="T42" fmla="*/ 40 w 714"/>
                <a:gd name="T43" fmla="*/ 190 h 712"/>
                <a:gd name="T44" fmla="*/ 79 w 714"/>
                <a:gd name="T45" fmla="*/ 132 h 712"/>
                <a:gd name="T46" fmla="*/ 127 w 714"/>
                <a:gd name="T47" fmla="*/ 83 h 712"/>
                <a:gd name="T48" fmla="*/ 183 w 714"/>
                <a:gd name="T49" fmla="*/ 44 h 712"/>
                <a:gd name="T50" fmla="*/ 246 w 714"/>
                <a:gd name="T51" fmla="*/ 15 h 712"/>
                <a:gd name="T52" fmla="*/ 315 w 714"/>
                <a:gd name="T53" fmla="*/ 1 h 712"/>
                <a:gd name="T54" fmla="*/ 353 w 714"/>
                <a:gd name="T55" fmla="*/ 0 h 712"/>
                <a:gd name="T56" fmla="*/ 389 w 714"/>
                <a:gd name="T57" fmla="*/ 0 h 712"/>
                <a:gd name="T58" fmla="*/ 459 w 714"/>
                <a:gd name="T59" fmla="*/ 13 h 712"/>
                <a:gd name="T60" fmla="*/ 523 w 714"/>
                <a:gd name="T61" fmla="*/ 38 h 712"/>
                <a:gd name="T62" fmla="*/ 580 w 714"/>
                <a:gd name="T63" fmla="*/ 77 h 712"/>
                <a:gd name="T64" fmla="*/ 629 w 714"/>
                <a:gd name="T65" fmla="*/ 125 h 712"/>
                <a:gd name="T66" fmla="*/ 669 w 714"/>
                <a:gd name="T67" fmla="*/ 181 h 712"/>
                <a:gd name="T68" fmla="*/ 697 w 714"/>
                <a:gd name="T69" fmla="*/ 244 h 712"/>
                <a:gd name="T70" fmla="*/ 713 w 714"/>
                <a:gd name="T71" fmla="*/ 314 h 712"/>
                <a:gd name="T72" fmla="*/ 714 w 714"/>
                <a:gd name="T73" fmla="*/ 35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14" h="712">
                  <a:moveTo>
                    <a:pt x="714" y="351"/>
                  </a:moveTo>
                  <a:lnTo>
                    <a:pt x="714" y="387"/>
                  </a:lnTo>
                  <a:lnTo>
                    <a:pt x="700" y="457"/>
                  </a:lnTo>
                  <a:lnTo>
                    <a:pt x="674" y="522"/>
                  </a:lnTo>
                  <a:lnTo>
                    <a:pt x="636" y="578"/>
                  </a:lnTo>
                  <a:lnTo>
                    <a:pt x="589" y="629"/>
                  </a:lnTo>
                  <a:lnTo>
                    <a:pt x="533" y="668"/>
                  </a:lnTo>
                  <a:lnTo>
                    <a:pt x="468" y="695"/>
                  </a:lnTo>
                  <a:lnTo>
                    <a:pt x="399" y="711"/>
                  </a:lnTo>
                  <a:lnTo>
                    <a:pt x="363" y="712"/>
                  </a:lnTo>
                  <a:lnTo>
                    <a:pt x="325" y="712"/>
                  </a:lnTo>
                  <a:lnTo>
                    <a:pt x="256" y="698"/>
                  </a:lnTo>
                  <a:lnTo>
                    <a:pt x="191" y="672"/>
                  </a:lnTo>
                  <a:lnTo>
                    <a:pt x="134" y="635"/>
                  </a:lnTo>
                  <a:lnTo>
                    <a:pt x="85" y="587"/>
                  </a:lnTo>
                  <a:lnTo>
                    <a:pt x="46" y="531"/>
                  </a:lnTo>
                  <a:lnTo>
                    <a:pt x="17" y="468"/>
                  </a:lnTo>
                  <a:lnTo>
                    <a:pt x="3" y="397"/>
                  </a:lnTo>
                  <a:lnTo>
                    <a:pt x="0" y="361"/>
                  </a:lnTo>
                  <a:lnTo>
                    <a:pt x="1" y="324"/>
                  </a:lnTo>
                  <a:lnTo>
                    <a:pt x="14" y="254"/>
                  </a:lnTo>
                  <a:lnTo>
                    <a:pt x="40" y="190"/>
                  </a:lnTo>
                  <a:lnTo>
                    <a:pt x="79" y="132"/>
                  </a:lnTo>
                  <a:lnTo>
                    <a:pt x="127" y="83"/>
                  </a:lnTo>
                  <a:lnTo>
                    <a:pt x="183" y="44"/>
                  </a:lnTo>
                  <a:lnTo>
                    <a:pt x="246" y="15"/>
                  </a:lnTo>
                  <a:lnTo>
                    <a:pt x="315" y="1"/>
                  </a:lnTo>
                  <a:lnTo>
                    <a:pt x="353" y="0"/>
                  </a:lnTo>
                  <a:lnTo>
                    <a:pt x="389" y="0"/>
                  </a:lnTo>
                  <a:lnTo>
                    <a:pt x="459" y="13"/>
                  </a:lnTo>
                  <a:lnTo>
                    <a:pt x="523" y="38"/>
                  </a:lnTo>
                  <a:lnTo>
                    <a:pt x="580" y="77"/>
                  </a:lnTo>
                  <a:lnTo>
                    <a:pt x="629" y="125"/>
                  </a:lnTo>
                  <a:lnTo>
                    <a:pt x="669" y="181"/>
                  </a:lnTo>
                  <a:lnTo>
                    <a:pt x="697" y="244"/>
                  </a:lnTo>
                  <a:lnTo>
                    <a:pt x="713" y="314"/>
                  </a:lnTo>
                  <a:lnTo>
                    <a:pt x="714" y="351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2" name="Freeform 23"/>
            <p:cNvSpPr/>
            <p:nvPr/>
          </p:nvSpPr>
          <p:spPr>
            <a:xfrm>
              <a:off x="8854281" y="647699"/>
              <a:ext cx="34925" cy="884237"/>
            </a:xfrm>
            <a:custGeom>
              <a:avLst/>
              <a:gdLst>
                <a:gd name="T0" fmla="*/ 66 w 66"/>
                <a:gd name="T1" fmla="*/ 1671 h 1671"/>
                <a:gd name="T2" fmla="*/ 33 w 66"/>
                <a:gd name="T3" fmla="*/ 1659 h 1671"/>
                <a:gd name="T4" fmla="*/ 0 w 66"/>
                <a:gd name="T5" fmla="*/ 1671 h 1671"/>
                <a:gd name="T6" fmla="*/ 23 w 66"/>
                <a:gd name="T7" fmla="*/ 841 h 1671"/>
                <a:gd name="T8" fmla="*/ 45 w 66"/>
                <a:gd name="T9" fmla="*/ 0 h 1671"/>
                <a:gd name="T10" fmla="*/ 55 w 66"/>
                <a:gd name="T11" fmla="*/ 841 h 1671"/>
                <a:gd name="T12" fmla="*/ 66 w 66"/>
                <a:gd name="T13" fmla="*/ 1671 h 1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1671">
                  <a:moveTo>
                    <a:pt x="66" y="1671"/>
                  </a:moveTo>
                  <a:lnTo>
                    <a:pt x="33" y="1659"/>
                  </a:lnTo>
                  <a:lnTo>
                    <a:pt x="0" y="1671"/>
                  </a:lnTo>
                  <a:lnTo>
                    <a:pt x="23" y="841"/>
                  </a:lnTo>
                  <a:lnTo>
                    <a:pt x="45" y="0"/>
                  </a:lnTo>
                  <a:lnTo>
                    <a:pt x="55" y="841"/>
                  </a:lnTo>
                  <a:lnTo>
                    <a:pt x="66" y="1671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3" name="Rectangle 24"/>
            <p:cNvSpPr>
              <a:spLocks noChangeArrowheads="1"/>
            </p:cNvSpPr>
            <p:nvPr/>
          </p:nvSpPr>
          <p:spPr>
            <a:xfrm>
              <a:off x="8647906" y="1431924"/>
              <a:ext cx="449263" cy="2395537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4" name="Rectangle 25"/>
            <p:cNvSpPr>
              <a:spLocks noChangeArrowheads="1"/>
            </p:cNvSpPr>
            <p:nvPr/>
          </p:nvSpPr>
          <p:spPr>
            <a:xfrm>
              <a:off x="8717756" y="1335087"/>
              <a:ext cx="307975" cy="214312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5" name="Freeform 29"/>
            <p:cNvSpPr/>
            <p:nvPr/>
          </p:nvSpPr>
          <p:spPr>
            <a:xfrm>
              <a:off x="7498556" y="2290762"/>
              <a:ext cx="650875" cy="1536700"/>
            </a:xfrm>
            <a:custGeom>
              <a:avLst/>
              <a:gdLst>
                <a:gd name="T0" fmla="*/ 1218 w 1229"/>
                <a:gd name="T1" fmla="*/ 2904 h 2904"/>
                <a:gd name="T2" fmla="*/ 0 w 1229"/>
                <a:gd name="T3" fmla="*/ 2900 h 2904"/>
                <a:gd name="T4" fmla="*/ 11 w 1229"/>
                <a:gd name="T5" fmla="*/ 0 h 2904"/>
                <a:gd name="T6" fmla="*/ 1229 w 1229"/>
                <a:gd name="T7" fmla="*/ 4 h 2904"/>
                <a:gd name="T8" fmla="*/ 1218 w 1229"/>
                <a:gd name="T9" fmla="*/ 2904 h 2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9" h="2904">
                  <a:moveTo>
                    <a:pt x="1218" y="2904"/>
                  </a:moveTo>
                  <a:lnTo>
                    <a:pt x="0" y="2900"/>
                  </a:lnTo>
                  <a:lnTo>
                    <a:pt x="11" y="0"/>
                  </a:lnTo>
                  <a:lnTo>
                    <a:pt x="1229" y="4"/>
                  </a:lnTo>
                  <a:lnTo>
                    <a:pt x="1218" y="2904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6" name="Freeform 30"/>
            <p:cNvSpPr/>
            <p:nvPr/>
          </p:nvSpPr>
          <p:spPr>
            <a:xfrm>
              <a:off x="7554118" y="2235199"/>
              <a:ext cx="180975" cy="77787"/>
            </a:xfrm>
            <a:custGeom>
              <a:avLst/>
              <a:gdLst>
                <a:gd name="T0" fmla="*/ 341 w 342"/>
                <a:gd name="T1" fmla="*/ 147 h 147"/>
                <a:gd name="T2" fmla="*/ 0 w 342"/>
                <a:gd name="T3" fmla="*/ 145 h 147"/>
                <a:gd name="T4" fmla="*/ 0 w 342"/>
                <a:gd name="T5" fmla="*/ 0 h 147"/>
                <a:gd name="T6" fmla="*/ 342 w 342"/>
                <a:gd name="T7" fmla="*/ 1 h 147"/>
                <a:gd name="T8" fmla="*/ 341 w 342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" h="147">
                  <a:moveTo>
                    <a:pt x="341" y="147"/>
                  </a:moveTo>
                  <a:lnTo>
                    <a:pt x="0" y="145"/>
                  </a:lnTo>
                  <a:lnTo>
                    <a:pt x="0" y="0"/>
                  </a:lnTo>
                  <a:lnTo>
                    <a:pt x="342" y="1"/>
                  </a:lnTo>
                  <a:lnTo>
                    <a:pt x="341" y="147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Rectangle 34"/>
            <p:cNvSpPr>
              <a:spLocks noChangeArrowheads="1"/>
            </p:cNvSpPr>
            <p:nvPr/>
          </p:nvSpPr>
          <p:spPr>
            <a:xfrm>
              <a:off x="7028656" y="2927349"/>
              <a:ext cx="587375" cy="9001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8" name="Rectangle 35"/>
            <p:cNvSpPr>
              <a:spLocks noChangeArrowheads="1"/>
            </p:cNvSpPr>
            <p:nvPr/>
          </p:nvSpPr>
          <p:spPr>
            <a:xfrm>
              <a:off x="7600156" y="3176587"/>
              <a:ext cx="561975" cy="650875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9" name="Rectangle 42"/>
            <p:cNvSpPr>
              <a:spLocks noChangeArrowheads="1"/>
            </p:cNvSpPr>
            <p:nvPr/>
          </p:nvSpPr>
          <p:spPr>
            <a:xfrm>
              <a:off x="7281068" y="3406774"/>
              <a:ext cx="741363" cy="42068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0" name="Rectangle 43"/>
            <p:cNvSpPr>
              <a:spLocks noChangeArrowheads="1"/>
            </p:cNvSpPr>
            <p:nvPr/>
          </p:nvSpPr>
          <p:spPr>
            <a:xfrm>
              <a:off x="7433468" y="3324224"/>
              <a:ext cx="436563" cy="131762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1" name="Rectangle 46"/>
            <p:cNvSpPr>
              <a:spLocks noChangeArrowheads="1"/>
            </p:cNvSpPr>
            <p:nvPr/>
          </p:nvSpPr>
          <p:spPr>
            <a:xfrm>
              <a:off x="8938418" y="2784474"/>
              <a:ext cx="130175" cy="1889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2" name="Rectangle 51"/>
            <p:cNvSpPr>
              <a:spLocks noChangeArrowheads="1"/>
            </p:cNvSpPr>
            <p:nvPr/>
          </p:nvSpPr>
          <p:spPr>
            <a:xfrm>
              <a:off x="8247856" y="2874962"/>
              <a:ext cx="611188" cy="952500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3" name="Freeform 52"/>
            <p:cNvSpPr/>
            <p:nvPr/>
          </p:nvSpPr>
          <p:spPr>
            <a:xfrm>
              <a:off x="8314531" y="2492374"/>
              <a:ext cx="15875" cy="430212"/>
            </a:xfrm>
            <a:custGeom>
              <a:avLst/>
              <a:gdLst>
                <a:gd name="T0" fmla="*/ 31 w 31"/>
                <a:gd name="T1" fmla="*/ 815 h 815"/>
                <a:gd name="T2" fmla="*/ 15 w 31"/>
                <a:gd name="T3" fmla="*/ 809 h 815"/>
                <a:gd name="T4" fmla="*/ 0 w 31"/>
                <a:gd name="T5" fmla="*/ 815 h 815"/>
                <a:gd name="T6" fmla="*/ 10 w 31"/>
                <a:gd name="T7" fmla="*/ 410 h 815"/>
                <a:gd name="T8" fmla="*/ 20 w 31"/>
                <a:gd name="T9" fmla="*/ 0 h 815"/>
                <a:gd name="T10" fmla="*/ 25 w 31"/>
                <a:gd name="T11" fmla="*/ 410 h 815"/>
                <a:gd name="T12" fmla="*/ 31 w 31"/>
                <a:gd name="T13" fmla="*/ 815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815">
                  <a:moveTo>
                    <a:pt x="31" y="815"/>
                  </a:moveTo>
                  <a:lnTo>
                    <a:pt x="15" y="809"/>
                  </a:lnTo>
                  <a:lnTo>
                    <a:pt x="0" y="815"/>
                  </a:lnTo>
                  <a:lnTo>
                    <a:pt x="10" y="410"/>
                  </a:lnTo>
                  <a:lnTo>
                    <a:pt x="20" y="0"/>
                  </a:lnTo>
                  <a:lnTo>
                    <a:pt x="25" y="410"/>
                  </a:lnTo>
                  <a:lnTo>
                    <a:pt x="31" y="815"/>
                  </a:lnTo>
                  <a:close/>
                </a:path>
              </a:pathLst>
            </a:cu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4" name="Rectangle 53"/>
            <p:cNvSpPr>
              <a:spLocks noChangeArrowheads="1"/>
            </p:cNvSpPr>
            <p:nvPr/>
          </p:nvSpPr>
          <p:spPr>
            <a:xfrm>
              <a:off x="8057356" y="3203574"/>
              <a:ext cx="358775" cy="62388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5" name="Rectangle 55"/>
            <p:cNvSpPr>
              <a:spLocks noChangeArrowheads="1"/>
            </p:cNvSpPr>
            <p:nvPr/>
          </p:nvSpPr>
          <p:spPr>
            <a:xfrm>
              <a:off x="8449468" y="3203574"/>
              <a:ext cx="598488" cy="62388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6" name="Rectangle 56"/>
            <p:cNvSpPr>
              <a:spLocks noChangeArrowheads="1"/>
            </p:cNvSpPr>
            <p:nvPr/>
          </p:nvSpPr>
          <p:spPr>
            <a:xfrm>
              <a:off x="8584406" y="3143249"/>
              <a:ext cx="328613" cy="127000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7" name="Rectangle 69"/>
            <p:cNvSpPr>
              <a:spLocks noChangeArrowheads="1"/>
            </p:cNvSpPr>
            <p:nvPr/>
          </p:nvSpPr>
          <p:spPr>
            <a:xfrm>
              <a:off x="7347743" y="3455987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8" name="Rectangle 70"/>
            <p:cNvSpPr>
              <a:spLocks noChangeArrowheads="1"/>
            </p:cNvSpPr>
            <p:nvPr/>
          </p:nvSpPr>
          <p:spPr>
            <a:xfrm>
              <a:off x="7347743" y="3548062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9" name="Rectangle 71"/>
            <p:cNvSpPr>
              <a:spLocks noChangeArrowheads="1"/>
            </p:cNvSpPr>
            <p:nvPr/>
          </p:nvSpPr>
          <p:spPr>
            <a:xfrm>
              <a:off x="7347743" y="3640137"/>
              <a:ext cx="596900" cy="50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0" name="Rectangle 73"/>
            <p:cNvSpPr>
              <a:spLocks noChangeArrowheads="1"/>
            </p:cNvSpPr>
            <p:nvPr/>
          </p:nvSpPr>
          <p:spPr>
            <a:xfrm>
              <a:off x="8081168" y="3232149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1" name="Rectangle 74"/>
            <p:cNvSpPr>
              <a:spLocks noChangeArrowheads="1"/>
            </p:cNvSpPr>
            <p:nvPr/>
          </p:nvSpPr>
          <p:spPr>
            <a:xfrm>
              <a:off x="8081168" y="3279774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2" name="Rectangle 75"/>
            <p:cNvSpPr>
              <a:spLocks noChangeArrowheads="1"/>
            </p:cNvSpPr>
            <p:nvPr/>
          </p:nvSpPr>
          <p:spPr>
            <a:xfrm>
              <a:off x="8081168" y="3327399"/>
              <a:ext cx="3063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3" name="Rectangle 76"/>
            <p:cNvSpPr>
              <a:spLocks noChangeArrowheads="1"/>
            </p:cNvSpPr>
            <p:nvPr/>
          </p:nvSpPr>
          <p:spPr>
            <a:xfrm>
              <a:off x="8081168" y="3373437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4" name="Rectangle 77"/>
            <p:cNvSpPr>
              <a:spLocks noChangeArrowheads="1"/>
            </p:cNvSpPr>
            <p:nvPr/>
          </p:nvSpPr>
          <p:spPr>
            <a:xfrm>
              <a:off x="8081168" y="3425824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5" name="Rectangle 78"/>
            <p:cNvSpPr>
              <a:spLocks noChangeArrowheads="1"/>
            </p:cNvSpPr>
            <p:nvPr/>
          </p:nvSpPr>
          <p:spPr>
            <a:xfrm>
              <a:off x="8081168" y="3473449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6" name="Rectangle 79"/>
            <p:cNvSpPr>
              <a:spLocks noChangeArrowheads="1"/>
            </p:cNvSpPr>
            <p:nvPr/>
          </p:nvSpPr>
          <p:spPr>
            <a:xfrm>
              <a:off x="8081168" y="3521074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7" name="Rectangle 80"/>
            <p:cNvSpPr>
              <a:spLocks noChangeArrowheads="1"/>
            </p:cNvSpPr>
            <p:nvPr/>
          </p:nvSpPr>
          <p:spPr>
            <a:xfrm>
              <a:off x="8081168" y="3567112"/>
              <a:ext cx="306388" cy="269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8" name="Rectangle 81"/>
            <p:cNvSpPr>
              <a:spLocks noChangeArrowheads="1"/>
            </p:cNvSpPr>
            <p:nvPr/>
          </p:nvSpPr>
          <p:spPr>
            <a:xfrm>
              <a:off x="8081168" y="3619499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Rectangle 82"/>
            <p:cNvSpPr>
              <a:spLocks noChangeArrowheads="1"/>
            </p:cNvSpPr>
            <p:nvPr/>
          </p:nvSpPr>
          <p:spPr>
            <a:xfrm>
              <a:off x="8081168" y="3667124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Rectangle 83"/>
            <p:cNvSpPr>
              <a:spLocks noChangeArrowheads="1"/>
            </p:cNvSpPr>
            <p:nvPr/>
          </p:nvSpPr>
          <p:spPr>
            <a:xfrm>
              <a:off x="8081168" y="3714749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Rectangle 85"/>
            <p:cNvSpPr>
              <a:spLocks noChangeArrowheads="1"/>
            </p:cNvSpPr>
            <p:nvPr/>
          </p:nvSpPr>
          <p:spPr>
            <a:xfrm>
              <a:off x="8487568" y="3270249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Rectangle 86"/>
            <p:cNvSpPr>
              <a:spLocks noChangeArrowheads="1"/>
            </p:cNvSpPr>
            <p:nvPr/>
          </p:nvSpPr>
          <p:spPr>
            <a:xfrm>
              <a:off x="8487568" y="3327399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Rectangle 87"/>
            <p:cNvSpPr>
              <a:spLocks noChangeArrowheads="1"/>
            </p:cNvSpPr>
            <p:nvPr/>
          </p:nvSpPr>
          <p:spPr>
            <a:xfrm>
              <a:off x="8487568" y="3384549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Rectangle 88"/>
            <p:cNvSpPr>
              <a:spLocks noChangeArrowheads="1"/>
            </p:cNvSpPr>
            <p:nvPr/>
          </p:nvSpPr>
          <p:spPr>
            <a:xfrm>
              <a:off x="8487568" y="3441699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Rectangle 89"/>
            <p:cNvSpPr>
              <a:spLocks noChangeArrowheads="1"/>
            </p:cNvSpPr>
            <p:nvPr/>
          </p:nvSpPr>
          <p:spPr>
            <a:xfrm>
              <a:off x="8487568" y="3498849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Rectangle 90"/>
            <p:cNvSpPr>
              <a:spLocks noChangeArrowheads="1"/>
            </p:cNvSpPr>
            <p:nvPr/>
          </p:nvSpPr>
          <p:spPr>
            <a:xfrm>
              <a:off x="8487568" y="3555999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Rectangle 91"/>
            <p:cNvSpPr>
              <a:spLocks noChangeArrowheads="1"/>
            </p:cNvSpPr>
            <p:nvPr/>
          </p:nvSpPr>
          <p:spPr>
            <a:xfrm>
              <a:off x="8487568" y="3613149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Rectangle 92"/>
            <p:cNvSpPr>
              <a:spLocks noChangeArrowheads="1"/>
            </p:cNvSpPr>
            <p:nvPr/>
          </p:nvSpPr>
          <p:spPr>
            <a:xfrm>
              <a:off x="8487568" y="3668712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Rectangle 93"/>
            <p:cNvSpPr>
              <a:spLocks noChangeArrowheads="1"/>
            </p:cNvSpPr>
            <p:nvPr/>
          </p:nvSpPr>
          <p:spPr>
            <a:xfrm>
              <a:off x="8487568" y="3725862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>
            <a:xfrm>
              <a:off x="6492875" y="1870075"/>
              <a:ext cx="461963" cy="1979612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Rectangle 15"/>
            <p:cNvSpPr>
              <a:spLocks noChangeArrowheads="1"/>
            </p:cNvSpPr>
            <p:nvPr/>
          </p:nvSpPr>
          <p:spPr>
            <a:xfrm>
              <a:off x="6584950" y="1700213"/>
              <a:ext cx="277813" cy="301625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6"/>
            <p:cNvSpPr/>
            <p:nvPr/>
          </p:nvSpPr>
          <p:spPr>
            <a:xfrm>
              <a:off x="6702425" y="1308100"/>
              <a:ext cx="26988" cy="598487"/>
            </a:xfrm>
            <a:custGeom>
              <a:avLst/>
              <a:gdLst>
                <a:gd name="T0" fmla="*/ 52 w 52"/>
                <a:gd name="T1" fmla="*/ 1129 h 1129"/>
                <a:gd name="T2" fmla="*/ 26 w 52"/>
                <a:gd name="T3" fmla="*/ 1117 h 1129"/>
                <a:gd name="T4" fmla="*/ 0 w 52"/>
                <a:gd name="T5" fmla="*/ 1127 h 1129"/>
                <a:gd name="T6" fmla="*/ 18 w 52"/>
                <a:gd name="T7" fmla="*/ 364 h 1129"/>
                <a:gd name="T8" fmla="*/ 26 w 52"/>
                <a:gd name="T9" fmla="*/ 0 h 1129"/>
                <a:gd name="T10" fmla="*/ 39 w 52"/>
                <a:gd name="T11" fmla="*/ 14 h 1129"/>
                <a:gd name="T12" fmla="*/ 44 w 52"/>
                <a:gd name="T13" fmla="*/ 364 h 1129"/>
                <a:gd name="T14" fmla="*/ 52 w 52"/>
                <a:gd name="T15" fmla="*/ 1129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1129">
                  <a:moveTo>
                    <a:pt x="52" y="1129"/>
                  </a:moveTo>
                  <a:lnTo>
                    <a:pt x="26" y="1117"/>
                  </a:lnTo>
                  <a:lnTo>
                    <a:pt x="0" y="1127"/>
                  </a:lnTo>
                  <a:lnTo>
                    <a:pt x="18" y="364"/>
                  </a:lnTo>
                  <a:lnTo>
                    <a:pt x="26" y="0"/>
                  </a:lnTo>
                  <a:lnTo>
                    <a:pt x="39" y="14"/>
                  </a:lnTo>
                  <a:lnTo>
                    <a:pt x="44" y="364"/>
                  </a:lnTo>
                  <a:lnTo>
                    <a:pt x="52" y="1129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19"/>
            <p:cNvSpPr/>
            <p:nvPr/>
          </p:nvSpPr>
          <p:spPr>
            <a:xfrm>
              <a:off x="1847850" y="1835150"/>
              <a:ext cx="358775" cy="2014537"/>
            </a:xfrm>
            <a:custGeom>
              <a:avLst/>
              <a:gdLst>
                <a:gd name="T0" fmla="*/ 0 w 678"/>
                <a:gd name="T1" fmla="*/ 0 h 3806"/>
                <a:gd name="T2" fmla="*/ 0 w 678"/>
                <a:gd name="T3" fmla="*/ 0 h 3806"/>
                <a:gd name="T4" fmla="*/ 0 w 678"/>
                <a:gd name="T5" fmla="*/ 3806 h 3806"/>
                <a:gd name="T6" fmla="*/ 678 w 678"/>
                <a:gd name="T7" fmla="*/ 3806 h 3806"/>
                <a:gd name="T8" fmla="*/ 678 w 678"/>
                <a:gd name="T9" fmla="*/ 533 h 3806"/>
                <a:gd name="T10" fmla="*/ 0 w 678"/>
                <a:gd name="T11" fmla="*/ 0 h 3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8" h="3806">
                  <a:moveTo>
                    <a:pt x="0" y="0"/>
                  </a:moveTo>
                  <a:lnTo>
                    <a:pt x="0" y="0"/>
                  </a:lnTo>
                  <a:lnTo>
                    <a:pt x="0" y="3806"/>
                  </a:lnTo>
                  <a:lnTo>
                    <a:pt x="678" y="3806"/>
                  </a:lnTo>
                  <a:lnTo>
                    <a:pt x="678" y="5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20"/>
            <p:cNvSpPr/>
            <p:nvPr/>
          </p:nvSpPr>
          <p:spPr>
            <a:xfrm>
              <a:off x="3124200" y="1489075"/>
              <a:ext cx="28575" cy="812800"/>
            </a:xfrm>
            <a:custGeom>
              <a:avLst/>
              <a:gdLst>
                <a:gd name="T0" fmla="*/ 53 w 53"/>
                <a:gd name="T1" fmla="*/ 1537 h 1537"/>
                <a:gd name="T2" fmla="*/ 27 w 53"/>
                <a:gd name="T3" fmla="*/ 1526 h 1537"/>
                <a:gd name="T4" fmla="*/ 0 w 53"/>
                <a:gd name="T5" fmla="*/ 1537 h 1537"/>
                <a:gd name="T6" fmla="*/ 7 w 53"/>
                <a:gd name="T7" fmla="*/ 773 h 1537"/>
                <a:gd name="T8" fmla="*/ 14 w 53"/>
                <a:gd name="T9" fmla="*/ 0 h 1537"/>
                <a:gd name="T10" fmla="*/ 33 w 53"/>
                <a:gd name="T11" fmla="*/ 773 h 1537"/>
                <a:gd name="T12" fmla="*/ 53 w 53"/>
                <a:gd name="T13" fmla="*/ 1537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1537">
                  <a:moveTo>
                    <a:pt x="53" y="1537"/>
                  </a:moveTo>
                  <a:lnTo>
                    <a:pt x="27" y="1526"/>
                  </a:lnTo>
                  <a:lnTo>
                    <a:pt x="0" y="1537"/>
                  </a:lnTo>
                  <a:lnTo>
                    <a:pt x="7" y="773"/>
                  </a:lnTo>
                  <a:lnTo>
                    <a:pt x="14" y="0"/>
                  </a:lnTo>
                  <a:lnTo>
                    <a:pt x="33" y="773"/>
                  </a:lnTo>
                  <a:lnTo>
                    <a:pt x="53" y="1537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21"/>
            <p:cNvSpPr/>
            <p:nvPr/>
          </p:nvSpPr>
          <p:spPr>
            <a:xfrm>
              <a:off x="2941637" y="2001838"/>
              <a:ext cx="420688" cy="1847850"/>
            </a:xfrm>
            <a:custGeom>
              <a:avLst/>
              <a:gdLst>
                <a:gd name="T0" fmla="*/ 796 w 796"/>
                <a:gd name="T1" fmla="*/ 3481 h 3493"/>
                <a:gd name="T2" fmla="*/ 49 w 796"/>
                <a:gd name="T3" fmla="*/ 3493 h 3493"/>
                <a:gd name="T4" fmla="*/ 0 w 796"/>
                <a:gd name="T5" fmla="*/ 10 h 3493"/>
                <a:gd name="T6" fmla="*/ 748 w 796"/>
                <a:gd name="T7" fmla="*/ 0 h 3493"/>
                <a:gd name="T8" fmla="*/ 796 w 796"/>
                <a:gd name="T9" fmla="*/ 3481 h 3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6" h="3493">
                  <a:moveTo>
                    <a:pt x="796" y="3481"/>
                  </a:moveTo>
                  <a:lnTo>
                    <a:pt x="49" y="3493"/>
                  </a:lnTo>
                  <a:lnTo>
                    <a:pt x="0" y="10"/>
                  </a:lnTo>
                  <a:lnTo>
                    <a:pt x="748" y="0"/>
                  </a:lnTo>
                  <a:lnTo>
                    <a:pt x="796" y="3481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22"/>
            <p:cNvSpPr/>
            <p:nvPr/>
          </p:nvSpPr>
          <p:spPr>
            <a:xfrm>
              <a:off x="2951162" y="1914525"/>
              <a:ext cx="377825" cy="376237"/>
            </a:xfrm>
            <a:custGeom>
              <a:avLst/>
              <a:gdLst>
                <a:gd name="T0" fmla="*/ 714 w 714"/>
                <a:gd name="T1" fmla="*/ 351 h 712"/>
                <a:gd name="T2" fmla="*/ 714 w 714"/>
                <a:gd name="T3" fmla="*/ 387 h 712"/>
                <a:gd name="T4" fmla="*/ 700 w 714"/>
                <a:gd name="T5" fmla="*/ 457 h 712"/>
                <a:gd name="T6" fmla="*/ 674 w 714"/>
                <a:gd name="T7" fmla="*/ 522 h 712"/>
                <a:gd name="T8" fmla="*/ 636 w 714"/>
                <a:gd name="T9" fmla="*/ 578 h 712"/>
                <a:gd name="T10" fmla="*/ 589 w 714"/>
                <a:gd name="T11" fmla="*/ 629 h 712"/>
                <a:gd name="T12" fmla="*/ 533 w 714"/>
                <a:gd name="T13" fmla="*/ 668 h 712"/>
                <a:gd name="T14" fmla="*/ 468 w 714"/>
                <a:gd name="T15" fmla="*/ 695 h 712"/>
                <a:gd name="T16" fmla="*/ 399 w 714"/>
                <a:gd name="T17" fmla="*/ 711 h 712"/>
                <a:gd name="T18" fmla="*/ 363 w 714"/>
                <a:gd name="T19" fmla="*/ 712 h 712"/>
                <a:gd name="T20" fmla="*/ 325 w 714"/>
                <a:gd name="T21" fmla="*/ 712 h 712"/>
                <a:gd name="T22" fmla="*/ 256 w 714"/>
                <a:gd name="T23" fmla="*/ 698 h 712"/>
                <a:gd name="T24" fmla="*/ 191 w 714"/>
                <a:gd name="T25" fmla="*/ 672 h 712"/>
                <a:gd name="T26" fmla="*/ 134 w 714"/>
                <a:gd name="T27" fmla="*/ 635 h 712"/>
                <a:gd name="T28" fmla="*/ 85 w 714"/>
                <a:gd name="T29" fmla="*/ 587 h 712"/>
                <a:gd name="T30" fmla="*/ 46 w 714"/>
                <a:gd name="T31" fmla="*/ 531 h 712"/>
                <a:gd name="T32" fmla="*/ 17 w 714"/>
                <a:gd name="T33" fmla="*/ 468 h 712"/>
                <a:gd name="T34" fmla="*/ 3 w 714"/>
                <a:gd name="T35" fmla="*/ 397 h 712"/>
                <a:gd name="T36" fmla="*/ 0 w 714"/>
                <a:gd name="T37" fmla="*/ 361 h 712"/>
                <a:gd name="T38" fmla="*/ 1 w 714"/>
                <a:gd name="T39" fmla="*/ 324 h 712"/>
                <a:gd name="T40" fmla="*/ 14 w 714"/>
                <a:gd name="T41" fmla="*/ 254 h 712"/>
                <a:gd name="T42" fmla="*/ 40 w 714"/>
                <a:gd name="T43" fmla="*/ 190 h 712"/>
                <a:gd name="T44" fmla="*/ 79 w 714"/>
                <a:gd name="T45" fmla="*/ 132 h 712"/>
                <a:gd name="T46" fmla="*/ 127 w 714"/>
                <a:gd name="T47" fmla="*/ 83 h 712"/>
                <a:gd name="T48" fmla="*/ 183 w 714"/>
                <a:gd name="T49" fmla="*/ 44 h 712"/>
                <a:gd name="T50" fmla="*/ 246 w 714"/>
                <a:gd name="T51" fmla="*/ 15 h 712"/>
                <a:gd name="T52" fmla="*/ 315 w 714"/>
                <a:gd name="T53" fmla="*/ 1 h 712"/>
                <a:gd name="T54" fmla="*/ 353 w 714"/>
                <a:gd name="T55" fmla="*/ 0 h 712"/>
                <a:gd name="T56" fmla="*/ 389 w 714"/>
                <a:gd name="T57" fmla="*/ 0 h 712"/>
                <a:gd name="T58" fmla="*/ 459 w 714"/>
                <a:gd name="T59" fmla="*/ 13 h 712"/>
                <a:gd name="T60" fmla="*/ 523 w 714"/>
                <a:gd name="T61" fmla="*/ 38 h 712"/>
                <a:gd name="T62" fmla="*/ 580 w 714"/>
                <a:gd name="T63" fmla="*/ 77 h 712"/>
                <a:gd name="T64" fmla="*/ 629 w 714"/>
                <a:gd name="T65" fmla="*/ 125 h 712"/>
                <a:gd name="T66" fmla="*/ 669 w 714"/>
                <a:gd name="T67" fmla="*/ 181 h 712"/>
                <a:gd name="T68" fmla="*/ 697 w 714"/>
                <a:gd name="T69" fmla="*/ 244 h 712"/>
                <a:gd name="T70" fmla="*/ 713 w 714"/>
                <a:gd name="T71" fmla="*/ 314 h 712"/>
                <a:gd name="T72" fmla="*/ 714 w 714"/>
                <a:gd name="T73" fmla="*/ 35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14" h="712">
                  <a:moveTo>
                    <a:pt x="714" y="351"/>
                  </a:moveTo>
                  <a:lnTo>
                    <a:pt x="714" y="387"/>
                  </a:lnTo>
                  <a:lnTo>
                    <a:pt x="700" y="457"/>
                  </a:lnTo>
                  <a:lnTo>
                    <a:pt x="674" y="522"/>
                  </a:lnTo>
                  <a:lnTo>
                    <a:pt x="636" y="578"/>
                  </a:lnTo>
                  <a:lnTo>
                    <a:pt x="589" y="629"/>
                  </a:lnTo>
                  <a:lnTo>
                    <a:pt x="533" y="668"/>
                  </a:lnTo>
                  <a:lnTo>
                    <a:pt x="468" y="695"/>
                  </a:lnTo>
                  <a:lnTo>
                    <a:pt x="399" y="711"/>
                  </a:lnTo>
                  <a:lnTo>
                    <a:pt x="363" y="712"/>
                  </a:lnTo>
                  <a:lnTo>
                    <a:pt x="325" y="712"/>
                  </a:lnTo>
                  <a:lnTo>
                    <a:pt x="256" y="698"/>
                  </a:lnTo>
                  <a:lnTo>
                    <a:pt x="191" y="672"/>
                  </a:lnTo>
                  <a:lnTo>
                    <a:pt x="134" y="635"/>
                  </a:lnTo>
                  <a:lnTo>
                    <a:pt x="85" y="587"/>
                  </a:lnTo>
                  <a:lnTo>
                    <a:pt x="46" y="531"/>
                  </a:lnTo>
                  <a:lnTo>
                    <a:pt x="17" y="468"/>
                  </a:lnTo>
                  <a:lnTo>
                    <a:pt x="3" y="397"/>
                  </a:lnTo>
                  <a:lnTo>
                    <a:pt x="0" y="361"/>
                  </a:lnTo>
                  <a:lnTo>
                    <a:pt x="1" y="324"/>
                  </a:lnTo>
                  <a:lnTo>
                    <a:pt x="14" y="254"/>
                  </a:lnTo>
                  <a:lnTo>
                    <a:pt x="40" y="190"/>
                  </a:lnTo>
                  <a:lnTo>
                    <a:pt x="79" y="132"/>
                  </a:lnTo>
                  <a:lnTo>
                    <a:pt x="127" y="83"/>
                  </a:lnTo>
                  <a:lnTo>
                    <a:pt x="183" y="44"/>
                  </a:lnTo>
                  <a:lnTo>
                    <a:pt x="246" y="15"/>
                  </a:lnTo>
                  <a:lnTo>
                    <a:pt x="315" y="1"/>
                  </a:lnTo>
                  <a:lnTo>
                    <a:pt x="353" y="0"/>
                  </a:lnTo>
                  <a:lnTo>
                    <a:pt x="389" y="0"/>
                  </a:lnTo>
                  <a:lnTo>
                    <a:pt x="459" y="13"/>
                  </a:lnTo>
                  <a:lnTo>
                    <a:pt x="523" y="38"/>
                  </a:lnTo>
                  <a:lnTo>
                    <a:pt x="580" y="77"/>
                  </a:lnTo>
                  <a:lnTo>
                    <a:pt x="629" y="125"/>
                  </a:lnTo>
                  <a:lnTo>
                    <a:pt x="669" y="181"/>
                  </a:lnTo>
                  <a:lnTo>
                    <a:pt x="697" y="244"/>
                  </a:lnTo>
                  <a:lnTo>
                    <a:pt x="713" y="314"/>
                  </a:lnTo>
                  <a:lnTo>
                    <a:pt x="714" y="351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23"/>
            <p:cNvSpPr/>
            <p:nvPr/>
          </p:nvSpPr>
          <p:spPr>
            <a:xfrm>
              <a:off x="3594100" y="669925"/>
              <a:ext cx="34925" cy="884237"/>
            </a:xfrm>
            <a:custGeom>
              <a:avLst/>
              <a:gdLst>
                <a:gd name="T0" fmla="*/ 66 w 66"/>
                <a:gd name="T1" fmla="*/ 1671 h 1671"/>
                <a:gd name="T2" fmla="*/ 33 w 66"/>
                <a:gd name="T3" fmla="*/ 1659 h 1671"/>
                <a:gd name="T4" fmla="*/ 0 w 66"/>
                <a:gd name="T5" fmla="*/ 1671 h 1671"/>
                <a:gd name="T6" fmla="*/ 23 w 66"/>
                <a:gd name="T7" fmla="*/ 841 h 1671"/>
                <a:gd name="T8" fmla="*/ 45 w 66"/>
                <a:gd name="T9" fmla="*/ 0 h 1671"/>
                <a:gd name="T10" fmla="*/ 55 w 66"/>
                <a:gd name="T11" fmla="*/ 841 h 1671"/>
                <a:gd name="T12" fmla="*/ 66 w 66"/>
                <a:gd name="T13" fmla="*/ 1671 h 1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1671">
                  <a:moveTo>
                    <a:pt x="66" y="1671"/>
                  </a:moveTo>
                  <a:lnTo>
                    <a:pt x="33" y="1659"/>
                  </a:lnTo>
                  <a:lnTo>
                    <a:pt x="0" y="1671"/>
                  </a:lnTo>
                  <a:lnTo>
                    <a:pt x="23" y="841"/>
                  </a:lnTo>
                  <a:lnTo>
                    <a:pt x="45" y="0"/>
                  </a:lnTo>
                  <a:lnTo>
                    <a:pt x="55" y="841"/>
                  </a:lnTo>
                  <a:lnTo>
                    <a:pt x="66" y="1671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Rectangle 24"/>
            <p:cNvSpPr>
              <a:spLocks noChangeArrowheads="1"/>
            </p:cNvSpPr>
            <p:nvPr/>
          </p:nvSpPr>
          <p:spPr>
            <a:xfrm>
              <a:off x="3387725" y="1454150"/>
              <a:ext cx="449263" cy="2395537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Rectangle 25"/>
            <p:cNvSpPr>
              <a:spLocks noChangeArrowheads="1"/>
            </p:cNvSpPr>
            <p:nvPr/>
          </p:nvSpPr>
          <p:spPr>
            <a:xfrm>
              <a:off x="3457575" y="1357313"/>
              <a:ext cx="307975" cy="214312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Rectangle 26"/>
            <p:cNvSpPr>
              <a:spLocks noChangeArrowheads="1"/>
            </p:cNvSpPr>
            <p:nvPr/>
          </p:nvSpPr>
          <p:spPr>
            <a:xfrm>
              <a:off x="3897312" y="1763713"/>
              <a:ext cx="744538" cy="2085975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27"/>
            <p:cNvSpPr/>
            <p:nvPr/>
          </p:nvSpPr>
          <p:spPr>
            <a:xfrm>
              <a:off x="5559425" y="2274888"/>
              <a:ext cx="765175" cy="1631950"/>
            </a:xfrm>
            <a:custGeom>
              <a:avLst/>
              <a:gdLst>
                <a:gd name="T0" fmla="*/ 1434 w 1446"/>
                <a:gd name="T1" fmla="*/ 3085 h 3085"/>
                <a:gd name="T2" fmla="*/ 0 w 1446"/>
                <a:gd name="T3" fmla="*/ 3080 h 3085"/>
                <a:gd name="T4" fmla="*/ 12 w 1446"/>
                <a:gd name="T5" fmla="*/ 0 h 3085"/>
                <a:gd name="T6" fmla="*/ 1446 w 1446"/>
                <a:gd name="T7" fmla="*/ 5 h 3085"/>
                <a:gd name="T8" fmla="*/ 1434 w 1446"/>
                <a:gd name="T9" fmla="*/ 3085 h 3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6" h="3085">
                  <a:moveTo>
                    <a:pt x="1434" y="3085"/>
                  </a:moveTo>
                  <a:lnTo>
                    <a:pt x="0" y="3080"/>
                  </a:lnTo>
                  <a:lnTo>
                    <a:pt x="12" y="0"/>
                  </a:lnTo>
                  <a:lnTo>
                    <a:pt x="1446" y="5"/>
                  </a:lnTo>
                  <a:lnTo>
                    <a:pt x="1434" y="3085"/>
                  </a:lnTo>
                  <a:close/>
                </a:path>
              </a:pathLst>
            </a:cu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28"/>
            <p:cNvSpPr/>
            <p:nvPr/>
          </p:nvSpPr>
          <p:spPr>
            <a:xfrm>
              <a:off x="5546725" y="2230438"/>
              <a:ext cx="822325" cy="58737"/>
            </a:xfrm>
            <a:custGeom>
              <a:avLst/>
              <a:gdLst>
                <a:gd name="T0" fmla="*/ 1554 w 1554"/>
                <a:gd name="T1" fmla="*/ 110 h 110"/>
                <a:gd name="T2" fmla="*/ 0 w 1554"/>
                <a:gd name="T3" fmla="*/ 104 h 110"/>
                <a:gd name="T4" fmla="*/ 0 w 1554"/>
                <a:gd name="T5" fmla="*/ 0 h 110"/>
                <a:gd name="T6" fmla="*/ 1554 w 1554"/>
                <a:gd name="T7" fmla="*/ 6 h 110"/>
                <a:gd name="T8" fmla="*/ 1554 w 1554"/>
                <a:gd name="T9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4" h="110">
                  <a:moveTo>
                    <a:pt x="1554" y="110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1554" y="6"/>
                  </a:lnTo>
                  <a:lnTo>
                    <a:pt x="1554" y="110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29"/>
            <p:cNvSpPr/>
            <p:nvPr/>
          </p:nvSpPr>
          <p:spPr>
            <a:xfrm>
              <a:off x="2238375" y="2312988"/>
              <a:ext cx="650875" cy="1536700"/>
            </a:xfrm>
            <a:custGeom>
              <a:avLst/>
              <a:gdLst>
                <a:gd name="T0" fmla="*/ 1218 w 1229"/>
                <a:gd name="T1" fmla="*/ 2904 h 2904"/>
                <a:gd name="T2" fmla="*/ 0 w 1229"/>
                <a:gd name="T3" fmla="*/ 2900 h 2904"/>
                <a:gd name="T4" fmla="*/ 11 w 1229"/>
                <a:gd name="T5" fmla="*/ 0 h 2904"/>
                <a:gd name="T6" fmla="*/ 1229 w 1229"/>
                <a:gd name="T7" fmla="*/ 4 h 2904"/>
                <a:gd name="T8" fmla="*/ 1218 w 1229"/>
                <a:gd name="T9" fmla="*/ 2904 h 2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9" h="2904">
                  <a:moveTo>
                    <a:pt x="1218" y="2904"/>
                  </a:moveTo>
                  <a:lnTo>
                    <a:pt x="0" y="2900"/>
                  </a:lnTo>
                  <a:lnTo>
                    <a:pt x="11" y="0"/>
                  </a:lnTo>
                  <a:lnTo>
                    <a:pt x="1229" y="4"/>
                  </a:lnTo>
                  <a:lnTo>
                    <a:pt x="1218" y="2904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30"/>
            <p:cNvSpPr/>
            <p:nvPr/>
          </p:nvSpPr>
          <p:spPr>
            <a:xfrm>
              <a:off x="2293937" y="2257425"/>
              <a:ext cx="180975" cy="77787"/>
            </a:xfrm>
            <a:custGeom>
              <a:avLst/>
              <a:gdLst>
                <a:gd name="T0" fmla="*/ 341 w 342"/>
                <a:gd name="T1" fmla="*/ 147 h 147"/>
                <a:gd name="T2" fmla="*/ 0 w 342"/>
                <a:gd name="T3" fmla="*/ 145 h 147"/>
                <a:gd name="T4" fmla="*/ 0 w 342"/>
                <a:gd name="T5" fmla="*/ 0 h 147"/>
                <a:gd name="T6" fmla="*/ 342 w 342"/>
                <a:gd name="T7" fmla="*/ 1 h 147"/>
                <a:gd name="T8" fmla="*/ 341 w 342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" h="147">
                  <a:moveTo>
                    <a:pt x="341" y="147"/>
                  </a:moveTo>
                  <a:lnTo>
                    <a:pt x="0" y="145"/>
                  </a:lnTo>
                  <a:lnTo>
                    <a:pt x="0" y="0"/>
                  </a:lnTo>
                  <a:lnTo>
                    <a:pt x="342" y="1"/>
                  </a:lnTo>
                  <a:lnTo>
                    <a:pt x="341" y="147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Rectangle 31"/>
            <p:cNvSpPr>
              <a:spLocks noChangeArrowheads="1"/>
            </p:cNvSpPr>
            <p:nvPr/>
          </p:nvSpPr>
          <p:spPr>
            <a:xfrm>
              <a:off x="4875212" y="1870075"/>
              <a:ext cx="460375" cy="1979612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32"/>
            <p:cNvSpPr/>
            <p:nvPr/>
          </p:nvSpPr>
          <p:spPr>
            <a:xfrm>
              <a:off x="5083175" y="1092200"/>
              <a:ext cx="28575" cy="814387"/>
            </a:xfrm>
            <a:custGeom>
              <a:avLst/>
              <a:gdLst>
                <a:gd name="T0" fmla="*/ 52 w 52"/>
                <a:gd name="T1" fmla="*/ 1538 h 1538"/>
                <a:gd name="T2" fmla="*/ 26 w 52"/>
                <a:gd name="T3" fmla="*/ 1526 h 1538"/>
                <a:gd name="T4" fmla="*/ 0 w 52"/>
                <a:gd name="T5" fmla="*/ 1536 h 1538"/>
                <a:gd name="T6" fmla="*/ 17 w 52"/>
                <a:gd name="T7" fmla="*/ 773 h 1538"/>
                <a:gd name="T8" fmla="*/ 35 w 52"/>
                <a:gd name="T9" fmla="*/ 0 h 1538"/>
                <a:gd name="T10" fmla="*/ 43 w 52"/>
                <a:gd name="T11" fmla="*/ 773 h 1538"/>
                <a:gd name="T12" fmla="*/ 52 w 52"/>
                <a:gd name="T13" fmla="*/ 1538 h 1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538">
                  <a:moveTo>
                    <a:pt x="52" y="1538"/>
                  </a:moveTo>
                  <a:lnTo>
                    <a:pt x="26" y="1526"/>
                  </a:lnTo>
                  <a:lnTo>
                    <a:pt x="0" y="1536"/>
                  </a:lnTo>
                  <a:lnTo>
                    <a:pt x="17" y="773"/>
                  </a:lnTo>
                  <a:lnTo>
                    <a:pt x="35" y="0"/>
                  </a:lnTo>
                  <a:lnTo>
                    <a:pt x="43" y="773"/>
                  </a:lnTo>
                  <a:lnTo>
                    <a:pt x="52" y="1538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33"/>
            <p:cNvSpPr/>
            <p:nvPr/>
          </p:nvSpPr>
          <p:spPr>
            <a:xfrm>
              <a:off x="4953000" y="1703388"/>
              <a:ext cx="304800" cy="304800"/>
            </a:xfrm>
            <a:custGeom>
              <a:avLst/>
              <a:gdLst>
                <a:gd name="T0" fmla="*/ 578 w 578"/>
                <a:gd name="T1" fmla="*/ 289 h 577"/>
                <a:gd name="T2" fmla="*/ 578 w 578"/>
                <a:gd name="T3" fmla="*/ 318 h 577"/>
                <a:gd name="T4" fmla="*/ 566 w 578"/>
                <a:gd name="T5" fmla="*/ 376 h 577"/>
                <a:gd name="T6" fmla="*/ 543 w 578"/>
                <a:gd name="T7" fmla="*/ 426 h 577"/>
                <a:gd name="T8" fmla="*/ 513 w 578"/>
                <a:gd name="T9" fmla="*/ 472 h 577"/>
                <a:gd name="T10" fmla="*/ 473 w 578"/>
                <a:gd name="T11" fmla="*/ 512 h 577"/>
                <a:gd name="T12" fmla="*/ 427 w 578"/>
                <a:gd name="T13" fmla="*/ 543 h 577"/>
                <a:gd name="T14" fmla="*/ 375 w 578"/>
                <a:gd name="T15" fmla="*/ 566 h 577"/>
                <a:gd name="T16" fmla="*/ 319 w 578"/>
                <a:gd name="T17" fmla="*/ 577 h 577"/>
                <a:gd name="T18" fmla="*/ 290 w 578"/>
                <a:gd name="T19" fmla="*/ 577 h 577"/>
                <a:gd name="T20" fmla="*/ 260 w 578"/>
                <a:gd name="T21" fmla="*/ 577 h 577"/>
                <a:gd name="T22" fmla="*/ 204 w 578"/>
                <a:gd name="T23" fmla="*/ 566 h 577"/>
                <a:gd name="T24" fmla="*/ 152 w 578"/>
                <a:gd name="T25" fmla="*/ 543 h 577"/>
                <a:gd name="T26" fmla="*/ 106 w 578"/>
                <a:gd name="T27" fmla="*/ 512 h 577"/>
                <a:gd name="T28" fmla="*/ 67 w 578"/>
                <a:gd name="T29" fmla="*/ 472 h 577"/>
                <a:gd name="T30" fmla="*/ 35 w 578"/>
                <a:gd name="T31" fmla="*/ 426 h 577"/>
                <a:gd name="T32" fmla="*/ 13 w 578"/>
                <a:gd name="T33" fmla="*/ 376 h 577"/>
                <a:gd name="T34" fmla="*/ 2 w 578"/>
                <a:gd name="T35" fmla="*/ 318 h 577"/>
                <a:gd name="T36" fmla="*/ 0 w 578"/>
                <a:gd name="T37" fmla="*/ 289 h 577"/>
                <a:gd name="T38" fmla="*/ 2 w 578"/>
                <a:gd name="T39" fmla="*/ 259 h 577"/>
                <a:gd name="T40" fmla="*/ 13 w 578"/>
                <a:gd name="T41" fmla="*/ 203 h 577"/>
                <a:gd name="T42" fmla="*/ 35 w 578"/>
                <a:gd name="T43" fmla="*/ 151 h 577"/>
                <a:gd name="T44" fmla="*/ 67 w 578"/>
                <a:gd name="T45" fmla="*/ 105 h 577"/>
                <a:gd name="T46" fmla="*/ 106 w 578"/>
                <a:gd name="T47" fmla="*/ 66 h 577"/>
                <a:gd name="T48" fmla="*/ 152 w 578"/>
                <a:gd name="T49" fmla="*/ 34 h 577"/>
                <a:gd name="T50" fmla="*/ 204 w 578"/>
                <a:gd name="T51" fmla="*/ 13 h 577"/>
                <a:gd name="T52" fmla="*/ 260 w 578"/>
                <a:gd name="T53" fmla="*/ 1 h 577"/>
                <a:gd name="T54" fmla="*/ 290 w 578"/>
                <a:gd name="T55" fmla="*/ 0 h 577"/>
                <a:gd name="T56" fmla="*/ 319 w 578"/>
                <a:gd name="T57" fmla="*/ 1 h 577"/>
                <a:gd name="T58" fmla="*/ 375 w 578"/>
                <a:gd name="T59" fmla="*/ 13 h 577"/>
                <a:gd name="T60" fmla="*/ 427 w 578"/>
                <a:gd name="T61" fmla="*/ 34 h 577"/>
                <a:gd name="T62" fmla="*/ 473 w 578"/>
                <a:gd name="T63" fmla="*/ 66 h 577"/>
                <a:gd name="T64" fmla="*/ 513 w 578"/>
                <a:gd name="T65" fmla="*/ 105 h 577"/>
                <a:gd name="T66" fmla="*/ 543 w 578"/>
                <a:gd name="T67" fmla="*/ 151 h 577"/>
                <a:gd name="T68" fmla="*/ 566 w 578"/>
                <a:gd name="T69" fmla="*/ 203 h 577"/>
                <a:gd name="T70" fmla="*/ 578 w 578"/>
                <a:gd name="T71" fmla="*/ 259 h 577"/>
                <a:gd name="T72" fmla="*/ 578 w 578"/>
                <a:gd name="T73" fmla="*/ 289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8" h="577">
                  <a:moveTo>
                    <a:pt x="578" y="289"/>
                  </a:moveTo>
                  <a:lnTo>
                    <a:pt x="578" y="318"/>
                  </a:lnTo>
                  <a:lnTo>
                    <a:pt x="566" y="376"/>
                  </a:lnTo>
                  <a:lnTo>
                    <a:pt x="543" y="426"/>
                  </a:lnTo>
                  <a:lnTo>
                    <a:pt x="513" y="472"/>
                  </a:lnTo>
                  <a:lnTo>
                    <a:pt x="473" y="512"/>
                  </a:lnTo>
                  <a:lnTo>
                    <a:pt x="427" y="543"/>
                  </a:lnTo>
                  <a:lnTo>
                    <a:pt x="375" y="566"/>
                  </a:lnTo>
                  <a:lnTo>
                    <a:pt x="319" y="577"/>
                  </a:lnTo>
                  <a:lnTo>
                    <a:pt x="290" y="577"/>
                  </a:lnTo>
                  <a:lnTo>
                    <a:pt x="260" y="577"/>
                  </a:lnTo>
                  <a:lnTo>
                    <a:pt x="204" y="566"/>
                  </a:lnTo>
                  <a:lnTo>
                    <a:pt x="152" y="543"/>
                  </a:lnTo>
                  <a:lnTo>
                    <a:pt x="106" y="512"/>
                  </a:lnTo>
                  <a:lnTo>
                    <a:pt x="67" y="472"/>
                  </a:lnTo>
                  <a:lnTo>
                    <a:pt x="35" y="426"/>
                  </a:lnTo>
                  <a:lnTo>
                    <a:pt x="13" y="376"/>
                  </a:lnTo>
                  <a:lnTo>
                    <a:pt x="2" y="318"/>
                  </a:lnTo>
                  <a:lnTo>
                    <a:pt x="0" y="289"/>
                  </a:lnTo>
                  <a:lnTo>
                    <a:pt x="2" y="259"/>
                  </a:lnTo>
                  <a:lnTo>
                    <a:pt x="13" y="203"/>
                  </a:lnTo>
                  <a:lnTo>
                    <a:pt x="35" y="151"/>
                  </a:lnTo>
                  <a:lnTo>
                    <a:pt x="67" y="105"/>
                  </a:lnTo>
                  <a:lnTo>
                    <a:pt x="106" y="66"/>
                  </a:lnTo>
                  <a:lnTo>
                    <a:pt x="152" y="34"/>
                  </a:lnTo>
                  <a:lnTo>
                    <a:pt x="204" y="13"/>
                  </a:lnTo>
                  <a:lnTo>
                    <a:pt x="260" y="1"/>
                  </a:lnTo>
                  <a:lnTo>
                    <a:pt x="290" y="0"/>
                  </a:lnTo>
                  <a:lnTo>
                    <a:pt x="319" y="1"/>
                  </a:lnTo>
                  <a:lnTo>
                    <a:pt x="375" y="13"/>
                  </a:lnTo>
                  <a:lnTo>
                    <a:pt x="427" y="34"/>
                  </a:lnTo>
                  <a:lnTo>
                    <a:pt x="473" y="66"/>
                  </a:lnTo>
                  <a:lnTo>
                    <a:pt x="513" y="105"/>
                  </a:lnTo>
                  <a:lnTo>
                    <a:pt x="543" y="151"/>
                  </a:lnTo>
                  <a:lnTo>
                    <a:pt x="566" y="203"/>
                  </a:lnTo>
                  <a:lnTo>
                    <a:pt x="578" y="259"/>
                  </a:lnTo>
                  <a:lnTo>
                    <a:pt x="578" y="289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Rectangle 34"/>
            <p:cNvSpPr>
              <a:spLocks noChangeArrowheads="1"/>
            </p:cNvSpPr>
            <p:nvPr/>
          </p:nvSpPr>
          <p:spPr>
            <a:xfrm>
              <a:off x="1768475" y="2949575"/>
              <a:ext cx="587375" cy="9001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Rectangle 35"/>
            <p:cNvSpPr>
              <a:spLocks noChangeArrowheads="1"/>
            </p:cNvSpPr>
            <p:nvPr/>
          </p:nvSpPr>
          <p:spPr>
            <a:xfrm>
              <a:off x="2339975" y="3198813"/>
              <a:ext cx="561975" cy="650875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>
            <a:xfrm>
              <a:off x="4816475" y="2949575"/>
              <a:ext cx="587375" cy="9001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Rectangle 37"/>
            <p:cNvSpPr>
              <a:spLocks noChangeArrowheads="1"/>
            </p:cNvSpPr>
            <p:nvPr/>
          </p:nvSpPr>
          <p:spPr>
            <a:xfrm>
              <a:off x="4270375" y="3198813"/>
              <a:ext cx="561975" cy="650875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Rectangle 41"/>
            <p:cNvSpPr>
              <a:spLocks noChangeArrowheads="1"/>
            </p:cNvSpPr>
            <p:nvPr/>
          </p:nvSpPr>
          <p:spPr>
            <a:xfrm>
              <a:off x="1231900" y="3465513"/>
              <a:ext cx="744538" cy="384175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Rectangle 42"/>
            <p:cNvSpPr>
              <a:spLocks noChangeArrowheads="1"/>
            </p:cNvSpPr>
            <p:nvPr/>
          </p:nvSpPr>
          <p:spPr>
            <a:xfrm>
              <a:off x="2020887" y="3429000"/>
              <a:ext cx="741363" cy="42068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Rectangle 43"/>
            <p:cNvSpPr>
              <a:spLocks noChangeArrowheads="1"/>
            </p:cNvSpPr>
            <p:nvPr/>
          </p:nvSpPr>
          <p:spPr>
            <a:xfrm>
              <a:off x="2173287" y="3346450"/>
              <a:ext cx="436563" cy="131762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Rectangle 45"/>
            <p:cNvSpPr>
              <a:spLocks noChangeArrowheads="1"/>
            </p:cNvSpPr>
            <p:nvPr/>
          </p:nvSpPr>
          <p:spPr>
            <a:xfrm>
              <a:off x="3627437" y="2897188"/>
              <a:ext cx="611188" cy="952500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Rectangle 46"/>
            <p:cNvSpPr>
              <a:spLocks noChangeArrowheads="1"/>
            </p:cNvSpPr>
            <p:nvPr/>
          </p:nvSpPr>
          <p:spPr>
            <a:xfrm>
              <a:off x="3678237" y="2806700"/>
              <a:ext cx="130175" cy="1889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Rectangle 47"/>
            <p:cNvSpPr>
              <a:spLocks noChangeArrowheads="1"/>
            </p:cNvSpPr>
            <p:nvPr/>
          </p:nvSpPr>
          <p:spPr>
            <a:xfrm>
              <a:off x="4398962" y="3414713"/>
              <a:ext cx="557213" cy="438150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Rectangle 48"/>
            <p:cNvSpPr>
              <a:spLocks noChangeArrowheads="1"/>
            </p:cNvSpPr>
            <p:nvPr/>
          </p:nvSpPr>
          <p:spPr>
            <a:xfrm>
              <a:off x="6548437" y="2897188"/>
              <a:ext cx="503238" cy="952500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Rectangle 49"/>
            <p:cNvSpPr>
              <a:spLocks noChangeArrowheads="1"/>
            </p:cNvSpPr>
            <p:nvPr/>
          </p:nvSpPr>
          <p:spPr>
            <a:xfrm>
              <a:off x="6591300" y="2806700"/>
              <a:ext cx="106363" cy="1889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50"/>
            <p:cNvSpPr/>
            <p:nvPr/>
          </p:nvSpPr>
          <p:spPr>
            <a:xfrm>
              <a:off x="6640512" y="2393950"/>
              <a:ext cx="15875" cy="431800"/>
            </a:xfrm>
            <a:custGeom>
              <a:avLst/>
              <a:gdLst>
                <a:gd name="T0" fmla="*/ 30 w 30"/>
                <a:gd name="T1" fmla="*/ 815 h 815"/>
                <a:gd name="T2" fmla="*/ 15 w 30"/>
                <a:gd name="T3" fmla="*/ 809 h 815"/>
                <a:gd name="T4" fmla="*/ 0 w 30"/>
                <a:gd name="T5" fmla="*/ 815 h 815"/>
                <a:gd name="T6" fmla="*/ 10 w 30"/>
                <a:gd name="T7" fmla="*/ 410 h 815"/>
                <a:gd name="T8" fmla="*/ 20 w 30"/>
                <a:gd name="T9" fmla="*/ 0 h 815"/>
                <a:gd name="T10" fmla="*/ 25 w 30"/>
                <a:gd name="T11" fmla="*/ 410 h 815"/>
                <a:gd name="T12" fmla="*/ 30 w 30"/>
                <a:gd name="T13" fmla="*/ 815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815">
                  <a:moveTo>
                    <a:pt x="30" y="815"/>
                  </a:moveTo>
                  <a:lnTo>
                    <a:pt x="15" y="809"/>
                  </a:lnTo>
                  <a:lnTo>
                    <a:pt x="0" y="815"/>
                  </a:lnTo>
                  <a:lnTo>
                    <a:pt x="10" y="410"/>
                  </a:lnTo>
                  <a:lnTo>
                    <a:pt x="20" y="0"/>
                  </a:lnTo>
                  <a:lnTo>
                    <a:pt x="25" y="410"/>
                  </a:lnTo>
                  <a:lnTo>
                    <a:pt x="30" y="815"/>
                  </a:lnTo>
                  <a:close/>
                </a:path>
              </a:pathLst>
            </a:cu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Rectangle 51"/>
            <p:cNvSpPr>
              <a:spLocks noChangeArrowheads="1"/>
            </p:cNvSpPr>
            <p:nvPr/>
          </p:nvSpPr>
          <p:spPr>
            <a:xfrm>
              <a:off x="2987675" y="2897188"/>
              <a:ext cx="611188" cy="952500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52"/>
            <p:cNvSpPr/>
            <p:nvPr/>
          </p:nvSpPr>
          <p:spPr>
            <a:xfrm>
              <a:off x="3054350" y="2514600"/>
              <a:ext cx="15875" cy="430212"/>
            </a:xfrm>
            <a:custGeom>
              <a:avLst/>
              <a:gdLst>
                <a:gd name="T0" fmla="*/ 31 w 31"/>
                <a:gd name="T1" fmla="*/ 815 h 815"/>
                <a:gd name="T2" fmla="*/ 15 w 31"/>
                <a:gd name="T3" fmla="*/ 809 h 815"/>
                <a:gd name="T4" fmla="*/ 0 w 31"/>
                <a:gd name="T5" fmla="*/ 815 h 815"/>
                <a:gd name="T6" fmla="*/ 10 w 31"/>
                <a:gd name="T7" fmla="*/ 410 h 815"/>
                <a:gd name="T8" fmla="*/ 20 w 31"/>
                <a:gd name="T9" fmla="*/ 0 h 815"/>
                <a:gd name="T10" fmla="*/ 25 w 31"/>
                <a:gd name="T11" fmla="*/ 410 h 815"/>
                <a:gd name="T12" fmla="*/ 31 w 31"/>
                <a:gd name="T13" fmla="*/ 815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815">
                  <a:moveTo>
                    <a:pt x="31" y="815"/>
                  </a:moveTo>
                  <a:lnTo>
                    <a:pt x="15" y="809"/>
                  </a:lnTo>
                  <a:lnTo>
                    <a:pt x="0" y="815"/>
                  </a:lnTo>
                  <a:lnTo>
                    <a:pt x="10" y="410"/>
                  </a:lnTo>
                  <a:lnTo>
                    <a:pt x="20" y="0"/>
                  </a:lnTo>
                  <a:lnTo>
                    <a:pt x="25" y="410"/>
                  </a:lnTo>
                  <a:lnTo>
                    <a:pt x="31" y="815"/>
                  </a:lnTo>
                  <a:close/>
                </a:path>
              </a:pathLst>
            </a:cu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Rectangle 53"/>
            <p:cNvSpPr>
              <a:spLocks noChangeArrowheads="1"/>
            </p:cNvSpPr>
            <p:nvPr/>
          </p:nvSpPr>
          <p:spPr>
            <a:xfrm>
              <a:off x="2797175" y="3225800"/>
              <a:ext cx="358775" cy="62388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Rectangle 54"/>
            <p:cNvSpPr>
              <a:spLocks noChangeArrowheads="1"/>
            </p:cNvSpPr>
            <p:nvPr/>
          </p:nvSpPr>
          <p:spPr>
            <a:xfrm>
              <a:off x="4989512" y="3225800"/>
              <a:ext cx="360363" cy="62388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Rectangle 55"/>
            <p:cNvSpPr>
              <a:spLocks noChangeArrowheads="1"/>
            </p:cNvSpPr>
            <p:nvPr/>
          </p:nvSpPr>
          <p:spPr>
            <a:xfrm>
              <a:off x="3189287" y="3225800"/>
              <a:ext cx="598488" cy="62388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Rectangle 56"/>
            <p:cNvSpPr>
              <a:spLocks noChangeArrowheads="1"/>
            </p:cNvSpPr>
            <p:nvPr/>
          </p:nvSpPr>
          <p:spPr>
            <a:xfrm>
              <a:off x="3324225" y="3165475"/>
              <a:ext cx="328613" cy="127000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Rectangle 57"/>
            <p:cNvSpPr>
              <a:spLocks noChangeArrowheads="1"/>
            </p:cNvSpPr>
            <p:nvPr/>
          </p:nvSpPr>
          <p:spPr>
            <a:xfrm>
              <a:off x="5332412" y="3465513"/>
              <a:ext cx="742950" cy="384175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Rectangle 58"/>
            <p:cNvSpPr>
              <a:spLocks noChangeArrowheads="1"/>
            </p:cNvSpPr>
            <p:nvPr/>
          </p:nvSpPr>
          <p:spPr>
            <a:xfrm>
              <a:off x="6197600" y="3309938"/>
              <a:ext cx="555625" cy="542925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Rectangle 59"/>
            <p:cNvSpPr>
              <a:spLocks noChangeArrowheads="1"/>
            </p:cNvSpPr>
            <p:nvPr/>
          </p:nvSpPr>
          <p:spPr>
            <a:xfrm>
              <a:off x="3830637" y="3619500"/>
              <a:ext cx="215900" cy="18573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Rectangle 60"/>
            <p:cNvSpPr>
              <a:spLocks noChangeArrowheads="1"/>
            </p:cNvSpPr>
            <p:nvPr/>
          </p:nvSpPr>
          <p:spPr>
            <a:xfrm>
              <a:off x="4022725" y="3508375"/>
              <a:ext cx="339725" cy="296862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Rectangle 62"/>
            <p:cNvSpPr>
              <a:spLocks noChangeArrowheads="1"/>
            </p:cNvSpPr>
            <p:nvPr/>
          </p:nvSpPr>
          <p:spPr>
            <a:xfrm>
              <a:off x="6838950" y="3302000"/>
              <a:ext cx="282575" cy="544512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63"/>
            <p:cNvSpPr/>
            <p:nvPr/>
          </p:nvSpPr>
          <p:spPr>
            <a:xfrm>
              <a:off x="1231900" y="3744913"/>
              <a:ext cx="5865812" cy="107950"/>
            </a:xfrm>
            <a:custGeom>
              <a:avLst/>
              <a:gdLst>
                <a:gd name="T0" fmla="*/ 12232 w 12259"/>
                <a:gd name="T1" fmla="*/ 290 h 290"/>
                <a:gd name="T2" fmla="*/ 26 w 12259"/>
                <a:gd name="T3" fmla="*/ 290 h 290"/>
                <a:gd name="T4" fmla="*/ 10 w 12259"/>
                <a:gd name="T5" fmla="*/ 146 h 290"/>
                <a:gd name="T6" fmla="*/ 0 w 12259"/>
                <a:gd name="T7" fmla="*/ 0 h 290"/>
                <a:gd name="T8" fmla="*/ 12259 w 12259"/>
                <a:gd name="T9" fmla="*/ 0 h 290"/>
                <a:gd name="T10" fmla="*/ 12248 w 12259"/>
                <a:gd name="T11" fmla="*/ 146 h 290"/>
                <a:gd name="T12" fmla="*/ 12232 w 12259"/>
                <a:gd name="T13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59" h="290">
                  <a:moveTo>
                    <a:pt x="12232" y="290"/>
                  </a:moveTo>
                  <a:lnTo>
                    <a:pt x="26" y="290"/>
                  </a:lnTo>
                  <a:lnTo>
                    <a:pt x="10" y="146"/>
                  </a:lnTo>
                  <a:lnTo>
                    <a:pt x="0" y="0"/>
                  </a:lnTo>
                  <a:lnTo>
                    <a:pt x="12259" y="0"/>
                  </a:lnTo>
                  <a:lnTo>
                    <a:pt x="12248" y="146"/>
                  </a:lnTo>
                  <a:lnTo>
                    <a:pt x="12232" y="290"/>
                  </a:lnTo>
                  <a:close/>
                </a:path>
              </a:pathLst>
            </a:cu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Rectangle 66"/>
            <p:cNvSpPr>
              <a:spLocks noChangeArrowheads="1"/>
            </p:cNvSpPr>
            <p:nvPr/>
          </p:nvSpPr>
          <p:spPr>
            <a:xfrm>
              <a:off x="1296987" y="3532188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Rectangle 67"/>
            <p:cNvSpPr>
              <a:spLocks noChangeArrowheads="1"/>
            </p:cNvSpPr>
            <p:nvPr/>
          </p:nvSpPr>
          <p:spPr>
            <a:xfrm>
              <a:off x="1296987" y="3619500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Rectangle 68"/>
            <p:cNvSpPr>
              <a:spLocks noChangeArrowheads="1"/>
            </p:cNvSpPr>
            <p:nvPr/>
          </p:nvSpPr>
          <p:spPr>
            <a:xfrm>
              <a:off x="1296987" y="3695700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Rectangle 69"/>
            <p:cNvSpPr>
              <a:spLocks noChangeArrowheads="1"/>
            </p:cNvSpPr>
            <p:nvPr/>
          </p:nvSpPr>
          <p:spPr>
            <a:xfrm>
              <a:off x="2087562" y="3478213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Rectangle 70"/>
            <p:cNvSpPr>
              <a:spLocks noChangeArrowheads="1"/>
            </p:cNvSpPr>
            <p:nvPr/>
          </p:nvSpPr>
          <p:spPr>
            <a:xfrm>
              <a:off x="2087562" y="3570288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Rectangle 71"/>
            <p:cNvSpPr>
              <a:spLocks noChangeArrowheads="1"/>
            </p:cNvSpPr>
            <p:nvPr/>
          </p:nvSpPr>
          <p:spPr>
            <a:xfrm>
              <a:off x="2087562" y="3662363"/>
              <a:ext cx="596900" cy="50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Rectangle 73"/>
            <p:cNvSpPr>
              <a:spLocks noChangeArrowheads="1"/>
            </p:cNvSpPr>
            <p:nvPr/>
          </p:nvSpPr>
          <p:spPr>
            <a:xfrm>
              <a:off x="2820987" y="3254375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Rectangle 74"/>
            <p:cNvSpPr>
              <a:spLocks noChangeArrowheads="1"/>
            </p:cNvSpPr>
            <p:nvPr/>
          </p:nvSpPr>
          <p:spPr>
            <a:xfrm>
              <a:off x="2820987" y="3302000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Rectangle 75"/>
            <p:cNvSpPr>
              <a:spLocks noChangeArrowheads="1"/>
            </p:cNvSpPr>
            <p:nvPr/>
          </p:nvSpPr>
          <p:spPr>
            <a:xfrm>
              <a:off x="2820987" y="3349625"/>
              <a:ext cx="3063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Rectangle 76"/>
            <p:cNvSpPr>
              <a:spLocks noChangeArrowheads="1"/>
            </p:cNvSpPr>
            <p:nvPr/>
          </p:nvSpPr>
          <p:spPr>
            <a:xfrm>
              <a:off x="2820987" y="3395663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Rectangle 77"/>
            <p:cNvSpPr>
              <a:spLocks noChangeArrowheads="1"/>
            </p:cNvSpPr>
            <p:nvPr/>
          </p:nvSpPr>
          <p:spPr>
            <a:xfrm>
              <a:off x="2820987" y="3448050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Rectangle 78"/>
            <p:cNvSpPr>
              <a:spLocks noChangeArrowheads="1"/>
            </p:cNvSpPr>
            <p:nvPr/>
          </p:nvSpPr>
          <p:spPr>
            <a:xfrm>
              <a:off x="2820987" y="3495675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Rectangle 79"/>
            <p:cNvSpPr>
              <a:spLocks noChangeArrowheads="1"/>
            </p:cNvSpPr>
            <p:nvPr/>
          </p:nvSpPr>
          <p:spPr>
            <a:xfrm>
              <a:off x="2820987" y="3543300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Rectangle 80"/>
            <p:cNvSpPr>
              <a:spLocks noChangeArrowheads="1"/>
            </p:cNvSpPr>
            <p:nvPr/>
          </p:nvSpPr>
          <p:spPr>
            <a:xfrm>
              <a:off x="2820987" y="3589338"/>
              <a:ext cx="306388" cy="269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Rectangle 81"/>
            <p:cNvSpPr>
              <a:spLocks noChangeArrowheads="1"/>
            </p:cNvSpPr>
            <p:nvPr/>
          </p:nvSpPr>
          <p:spPr>
            <a:xfrm>
              <a:off x="2820987" y="3641725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Rectangle 82"/>
            <p:cNvSpPr>
              <a:spLocks noChangeArrowheads="1"/>
            </p:cNvSpPr>
            <p:nvPr/>
          </p:nvSpPr>
          <p:spPr>
            <a:xfrm>
              <a:off x="2820987" y="3689350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Rectangle 83"/>
            <p:cNvSpPr>
              <a:spLocks noChangeArrowheads="1"/>
            </p:cNvSpPr>
            <p:nvPr/>
          </p:nvSpPr>
          <p:spPr>
            <a:xfrm>
              <a:off x="2820987" y="3736975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Rectangle 85"/>
            <p:cNvSpPr>
              <a:spLocks noChangeArrowheads="1"/>
            </p:cNvSpPr>
            <p:nvPr/>
          </p:nvSpPr>
          <p:spPr>
            <a:xfrm>
              <a:off x="3227387" y="3292475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Rectangle 86"/>
            <p:cNvSpPr>
              <a:spLocks noChangeArrowheads="1"/>
            </p:cNvSpPr>
            <p:nvPr/>
          </p:nvSpPr>
          <p:spPr>
            <a:xfrm>
              <a:off x="3227387" y="3349625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0" name="Rectangle 87"/>
            <p:cNvSpPr>
              <a:spLocks noChangeArrowheads="1"/>
            </p:cNvSpPr>
            <p:nvPr/>
          </p:nvSpPr>
          <p:spPr>
            <a:xfrm>
              <a:off x="3227387" y="3406775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1" name="Rectangle 88"/>
            <p:cNvSpPr>
              <a:spLocks noChangeArrowheads="1"/>
            </p:cNvSpPr>
            <p:nvPr/>
          </p:nvSpPr>
          <p:spPr>
            <a:xfrm>
              <a:off x="3227387" y="3463925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2" name="Rectangle 89"/>
            <p:cNvSpPr>
              <a:spLocks noChangeArrowheads="1"/>
            </p:cNvSpPr>
            <p:nvPr/>
          </p:nvSpPr>
          <p:spPr>
            <a:xfrm>
              <a:off x="3227387" y="3521075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3" name="Rectangle 90"/>
            <p:cNvSpPr>
              <a:spLocks noChangeArrowheads="1"/>
            </p:cNvSpPr>
            <p:nvPr/>
          </p:nvSpPr>
          <p:spPr>
            <a:xfrm>
              <a:off x="3227387" y="3578225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4" name="Rectangle 91"/>
            <p:cNvSpPr>
              <a:spLocks noChangeArrowheads="1"/>
            </p:cNvSpPr>
            <p:nvPr/>
          </p:nvSpPr>
          <p:spPr>
            <a:xfrm>
              <a:off x="3227387" y="3635375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5" name="Rectangle 92"/>
            <p:cNvSpPr>
              <a:spLocks noChangeArrowheads="1"/>
            </p:cNvSpPr>
            <p:nvPr/>
          </p:nvSpPr>
          <p:spPr>
            <a:xfrm>
              <a:off x="3227387" y="3690938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6" name="Rectangle 93"/>
            <p:cNvSpPr>
              <a:spLocks noChangeArrowheads="1"/>
            </p:cNvSpPr>
            <p:nvPr/>
          </p:nvSpPr>
          <p:spPr>
            <a:xfrm>
              <a:off x="3227387" y="3748088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7" name="Rectangle 94"/>
            <p:cNvSpPr>
              <a:spLocks noChangeArrowheads="1"/>
            </p:cNvSpPr>
            <p:nvPr/>
          </p:nvSpPr>
          <p:spPr>
            <a:xfrm>
              <a:off x="4460875" y="3451225"/>
              <a:ext cx="452438" cy="269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Rectangle 95"/>
            <p:cNvSpPr>
              <a:spLocks noChangeArrowheads="1"/>
            </p:cNvSpPr>
            <p:nvPr/>
          </p:nvSpPr>
          <p:spPr>
            <a:xfrm>
              <a:off x="4460875" y="3503613"/>
              <a:ext cx="45243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Rectangle 96"/>
            <p:cNvSpPr>
              <a:spLocks noChangeArrowheads="1"/>
            </p:cNvSpPr>
            <p:nvPr/>
          </p:nvSpPr>
          <p:spPr>
            <a:xfrm>
              <a:off x="4460875" y="3552825"/>
              <a:ext cx="452438" cy="269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0" name="Rectangle 97"/>
            <p:cNvSpPr>
              <a:spLocks noChangeArrowheads="1"/>
            </p:cNvSpPr>
            <p:nvPr/>
          </p:nvSpPr>
          <p:spPr>
            <a:xfrm>
              <a:off x="4460875" y="3603625"/>
              <a:ext cx="452438" cy="269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1" name="Rectangle 98"/>
            <p:cNvSpPr>
              <a:spLocks noChangeArrowheads="1"/>
            </p:cNvSpPr>
            <p:nvPr/>
          </p:nvSpPr>
          <p:spPr>
            <a:xfrm>
              <a:off x="4460875" y="3656013"/>
              <a:ext cx="45243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2" name="Rectangle 99"/>
            <p:cNvSpPr>
              <a:spLocks noChangeArrowheads="1"/>
            </p:cNvSpPr>
            <p:nvPr/>
          </p:nvSpPr>
          <p:spPr>
            <a:xfrm>
              <a:off x="4460875" y="3705225"/>
              <a:ext cx="452438" cy="269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Rectangle 101"/>
            <p:cNvSpPr>
              <a:spLocks noChangeArrowheads="1"/>
            </p:cNvSpPr>
            <p:nvPr/>
          </p:nvSpPr>
          <p:spPr>
            <a:xfrm>
              <a:off x="5046662" y="3259138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Rectangle 102"/>
            <p:cNvSpPr>
              <a:spLocks noChangeArrowheads="1"/>
            </p:cNvSpPr>
            <p:nvPr/>
          </p:nvSpPr>
          <p:spPr>
            <a:xfrm>
              <a:off x="5046662" y="3298825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Rectangle 103"/>
            <p:cNvSpPr>
              <a:spLocks noChangeArrowheads="1"/>
            </p:cNvSpPr>
            <p:nvPr/>
          </p:nvSpPr>
          <p:spPr>
            <a:xfrm>
              <a:off x="5046662" y="3338513"/>
              <a:ext cx="246063" cy="158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Rectangle 104"/>
            <p:cNvSpPr>
              <a:spLocks noChangeArrowheads="1"/>
            </p:cNvSpPr>
            <p:nvPr/>
          </p:nvSpPr>
          <p:spPr>
            <a:xfrm>
              <a:off x="5046662" y="3379788"/>
              <a:ext cx="24606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Rectangle 105"/>
            <p:cNvSpPr>
              <a:spLocks noChangeArrowheads="1"/>
            </p:cNvSpPr>
            <p:nvPr/>
          </p:nvSpPr>
          <p:spPr>
            <a:xfrm>
              <a:off x="5046662" y="3419475"/>
              <a:ext cx="24606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Rectangle 106"/>
            <p:cNvSpPr>
              <a:spLocks noChangeArrowheads="1"/>
            </p:cNvSpPr>
            <p:nvPr/>
          </p:nvSpPr>
          <p:spPr>
            <a:xfrm>
              <a:off x="5046662" y="3459163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Rectangle 107"/>
            <p:cNvSpPr>
              <a:spLocks noChangeArrowheads="1"/>
            </p:cNvSpPr>
            <p:nvPr/>
          </p:nvSpPr>
          <p:spPr>
            <a:xfrm>
              <a:off x="5046662" y="3498850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1" name="Rectangle 108"/>
            <p:cNvSpPr>
              <a:spLocks noChangeArrowheads="1"/>
            </p:cNvSpPr>
            <p:nvPr/>
          </p:nvSpPr>
          <p:spPr>
            <a:xfrm>
              <a:off x="5046662" y="3538538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Rectangle 109"/>
            <p:cNvSpPr>
              <a:spLocks noChangeArrowheads="1"/>
            </p:cNvSpPr>
            <p:nvPr/>
          </p:nvSpPr>
          <p:spPr>
            <a:xfrm>
              <a:off x="5046662" y="3579813"/>
              <a:ext cx="24606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Rectangle 110"/>
            <p:cNvSpPr>
              <a:spLocks noChangeArrowheads="1"/>
            </p:cNvSpPr>
            <p:nvPr/>
          </p:nvSpPr>
          <p:spPr>
            <a:xfrm>
              <a:off x="5046662" y="3619500"/>
              <a:ext cx="24606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4" name="Rectangle 111"/>
            <p:cNvSpPr>
              <a:spLocks noChangeArrowheads="1"/>
            </p:cNvSpPr>
            <p:nvPr/>
          </p:nvSpPr>
          <p:spPr>
            <a:xfrm>
              <a:off x="5046662" y="3659188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5" name="Rectangle 112"/>
            <p:cNvSpPr>
              <a:spLocks noChangeArrowheads="1"/>
            </p:cNvSpPr>
            <p:nvPr/>
          </p:nvSpPr>
          <p:spPr>
            <a:xfrm>
              <a:off x="5046662" y="3698875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Rectangle 113"/>
            <p:cNvSpPr>
              <a:spLocks noChangeArrowheads="1"/>
            </p:cNvSpPr>
            <p:nvPr/>
          </p:nvSpPr>
          <p:spPr>
            <a:xfrm>
              <a:off x="5046662" y="3738563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7" name="Rectangle 114"/>
            <p:cNvSpPr>
              <a:spLocks noChangeArrowheads="1"/>
            </p:cNvSpPr>
            <p:nvPr/>
          </p:nvSpPr>
          <p:spPr>
            <a:xfrm>
              <a:off x="6261100" y="3367088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8" name="Rectangle 115"/>
            <p:cNvSpPr>
              <a:spLocks noChangeArrowheads="1"/>
            </p:cNvSpPr>
            <p:nvPr/>
          </p:nvSpPr>
          <p:spPr>
            <a:xfrm>
              <a:off x="6261100" y="3409950"/>
              <a:ext cx="4175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9" name="Rectangle 116"/>
            <p:cNvSpPr>
              <a:spLocks noChangeArrowheads="1"/>
            </p:cNvSpPr>
            <p:nvPr/>
          </p:nvSpPr>
          <p:spPr>
            <a:xfrm>
              <a:off x="6261100" y="3451225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Rectangle 117"/>
            <p:cNvSpPr>
              <a:spLocks noChangeArrowheads="1"/>
            </p:cNvSpPr>
            <p:nvPr/>
          </p:nvSpPr>
          <p:spPr>
            <a:xfrm>
              <a:off x="6261100" y="3492500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1" name="Rectangle 118"/>
            <p:cNvSpPr>
              <a:spLocks noChangeArrowheads="1"/>
            </p:cNvSpPr>
            <p:nvPr/>
          </p:nvSpPr>
          <p:spPr>
            <a:xfrm>
              <a:off x="6261100" y="3535363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Rectangle 119"/>
            <p:cNvSpPr>
              <a:spLocks noChangeArrowheads="1"/>
            </p:cNvSpPr>
            <p:nvPr/>
          </p:nvSpPr>
          <p:spPr>
            <a:xfrm>
              <a:off x="6261100" y="3578225"/>
              <a:ext cx="4175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3" name="Rectangle 120"/>
            <p:cNvSpPr>
              <a:spLocks noChangeArrowheads="1"/>
            </p:cNvSpPr>
            <p:nvPr/>
          </p:nvSpPr>
          <p:spPr>
            <a:xfrm>
              <a:off x="6261100" y="3619500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Rectangle 121"/>
            <p:cNvSpPr>
              <a:spLocks noChangeArrowheads="1"/>
            </p:cNvSpPr>
            <p:nvPr/>
          </p:nvSpPr>
          <p:spPr>
            <a:xfrm>
              <a:off x="6261100" y="3662363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Rectangle 122"/>
            <p:cNvSpPr>
              <a:spLocks noChangeArrowheads="1"/>
            </p:cNvSpPr>
            <p:nvPr/>
          </p:nvSpPr>
          <p:spPr>
            <a:xfrm>
              <a:off x="6261100" y="3703638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Rectangle 123"/>
            <p:cNvSpPr>
              <a:spLocks noChangeArrowheads="1"/>
            </p:cNvSpPr>
            <p:nvPr/>
          </p:nvSpPr>
          <p:spPr>
            <a:xfrm>
              <a:off x="6261100" y="3746500"/>
              <a:ext cx="4175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Rectangle 124"/>
            <p:cNvSpPr>
              <a:spLocks noChangeArrowheads="1"/>
            </p:cNvSpPr>
            <p:nvPr/>
          </p:nvSpPr>
          <p:spPr>
            <a:xfrm>
              <a:off x="6862762" y="3367088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Rectangle 125"/>
            <p:cNvSpPr>
              <a:spLocks noChangeArrowheads="1"/>
            </p:cNvSpPr>
            <p:nvPr/>
          </p:nvSpPr>
          <p:spPr>
            <a:xfrm>
              <a:off x="6862762" y="3335338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Rectangle 126"/>
            <p:cNvSpPr>
              <a:spLocks noChangeArrowheads="1"/>
            </p:cNvSpPr>
            <p:nvPr/>
          </p:nvSpPr>
          <p:spPr>
            <a:xfrm>
              <a:off x="6862762" y="3398838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Rectangle 127"/>
            <p:cNvSpPr>
              <a:spLocks noChangeArrowheads="1"/>
            </p:cNvSpPr>
            <p:nvPr/>
          </p:nvSpPr>
          <p:spPr>
            <a:xfrm>
              <a:off x="6862762" y="3432175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Rectangle 128"/>
            <p:cNvSpPr>
              <a:spLocks noChangeArrowheads="1"/>
            </p:cNvSpPr>
            <p:nvPr/>
          </p:nvSpPr>
          <p:spPr>
            <a:xfrm>
              <a:off x="6862762" y="3465513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Rectangle 129"/>
            <p:cNvSpPr>
              <a:spLocks noChangeArrowheads="1"/>
            </p:cNvSpPr>
            <p:nvPr/>
          </p:nvSpPr>
          <p:spPr>
            <a:xfrm>
              <a:off x="6862762" y="3497263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Rectangle 130"/>
            <p:cNvSpPr>
              <a:spLocks noChangeArrowheads="1"/>
            </p:cNvSpPr>
            <p:nvPr/>
          </p:nvSpPr>
          <p:spPr>
            <a:xfrm>
              <a:off x="6862762" y="3529013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Rectangle 131"/>
            <p:cNvSpPr>
              <a:spLocks noChangeArrowheads="1"/>
            </p:cNvSpPr>
            <p:nvPr/>
          </p:nvSpPr>
          <p:spPr>
            <a:xfrm>
              <a:off x="6862762" y="3562350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Rectangle 132"/>
            <p:cNvSpPr>
              <a:spLocks noChangeArrowheads="1"/>
            </p:cNvSpPr>
            <p:nvPr/>
          </p:nvSpPr>
          <p:spPr>
            <a:xfrm>
              <a:off x="6862762" y="3595688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Rectangle 133"/>
            <p:cNvSpPr>
              <a:spLocks noChangeArrowheads="1"/>
            </p:cNvSpPr>
            <p:nvPr/>
          </p:nvSpPr>
          <p:spPr>
            <a:xfrm>
              <a:off x="6862762" y="3627438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Rectangle 134"/>
            <p:cNvSpPr>
              <a:spLocks noChangeArrowheads="1"/>
            </p:cNvSpPr>
            <p:nvPr/>
          </p:nvSpPr>
          <p:spPr>
            <a:xfrm>
              <a:off x="6862762" y="3660775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Rectangle 135"/>
            <p:cNvSpPr>
              <a:spLocks noChangeArrowheads="1"/>
            </p:cNvSpPr>
            <p:nvPr/>
          </p:nvSpPr>
          <p:spPr>
            <a:xfrm>
              <a:off x="6862762" y="3692525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Rectangle 136"/>
            <p:cNvSpPr>
              <a:spLocks noChangeArrowheads="1"/>
            </p:cNvSpPr>
            <p:nvPr/>
          </p:nvSpPr>
          <p:spPr>
            <a:xfrm>
              <a:off x="6862762" y="3725863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44" name="Freeform 141"/>
            <p:cNvSpPr/>
            <p:nvPr/>
          </p:nvSpPr>
          <p:spPr>
            <a:xfrm>
              <a:off x="4098925" y="742950"/>
              <a:ext cx="820738" cy="820737"/>
            </a:xfrm>
            <a:custGeom>
              <a:avLst/>
              <a:gdLst>
                <a:gd name="T0" fmla="*/ 815 w 1551"/>
                <a:gd name="T1" fmla="*/ 1 h 1550"/>
                <a:gd name="T2" fmla="*/ 969 w 1551"/>
                <a:gd name="T3" fmla="*/ 24 h 1550"/>
                <a:gd name="T4" fmla="*/ 1111 w 1551"/>
                <a:gd name="T5" fmla="*/ 76 h 1550"/>
                <a:gd name="T6" fmla="*/ 1238 w 1551"/>
                <a:gd name="T7" fmla="*/ 154 h 1550"/>
                <a:gd name="T8" fmla="*/ 1349 w 1551"/>
                <a:gd name="T9" fmla="*/ 253 h 1550"/>
                <a:gd name="T10" fmla="*/ 1438 w 1551"/>
                <a:gd name="T11" fmla="*/ 372 h 1550"/>
                <a:gd name="T12" fmla="*/ 1503 w 1551"/>
                <a:gd name="T13" fmla="*/ 508 h 1550"/>
                <a:gd name="T14" fmla="*/ 1542 w 1551"/>
                <a:gd name="T15" fmla="*/ 656 h 1550"/>
                <a:gd name="T16" fmla="*/ 1551 w 1551"/>
                <a:gd name="T17" fmla="*/ 774 h 1550"/>
                <a:gd name="T18" fmla="*/ 1542 w 1551"/>
                <a:gd name="T19" fmla="*/ 892 h 1550"/>
                <a:gd name="T20" fmla="*/ 1503 w 1551"/>
                <a:gd name="T21" fmla="*/ 1042 h 1550"/>
                <a:gd name="T22" fmla="*/ 1438 w 1551"/>
                <a:gd name="T23" fmla="*/ 1177 h 1550"/>
                <a:gd name="T24" fmla="*/ 1349 w 1551"/>
                <a:gd name="T25" fmla="*/ 1295 h 1550"/>
                <a:gd name="T26" fmla="*/ 1238 w 1551"/>
                <a:gd name="T27" fmla="*/ 1396 h 1550"/>
                <a:gd name="T28" fmla="*/ 1111 w 1551"/>
                <a:gd name="T29" fmla="*/ 1474 h 1550"/>
                <a:gd name="T30" fmla="*/ 969 w 1551"/>
                <a:gd name="T31" fmla="*/ 1526 h 1550"/>
                <a:gd name="T32" fmla="*/ 815 w 1551"/>
                <a:gd name="T33" fmla="*/ 1549 h 1550"/>
                <a:gd name="T34" fmla="*/ 736 w 1551"/>
                <a:gd name="T35" fmla="*/ 1549 h 1550"/>
                <a:gd name="T36" fmla="*/ 582 w 1551"/>
                <a:gd name="T37" fmla="*/ 1526 h 1550"/>
                <a:gd name="T38" fmla="*/ 439 w 1551"/>
                <a:gd name="T39" fmla="*/ 1474 h 1550"/>
                <a:gd name="T40" fmla="*/ 311 w 1551"/>
                <a:gd name="T41" fmla="*/ 1396 h 1550"/>
                <a:gd name="T42" fmla="*/ 201 w 1551"/>
                <a:gd name="T43" fmla="*/ 1295 h 1550"/>
                <a:gd name="T44" fmla="*/ 112 w 1551"/>
                <a:gd name="T45" fmla="*/ 1177 h 1550"/>
                <a:gd name="T46" fmla="*/ 47 w 1551"/>
                <a:gd name="T47" fmla="*/ 1042 h 1550"/>
                <a:gd name="T48" fmla="*/ 8 w 1551"/>
                <a:gd name="T49" fmla="*/ 892 h 1550"/>
                <a:gd name="T50" fmla="*/ 0 w 1551"/>
                <a:gd name="T51" fmla="*/ 774 h 1550"/>
                <a:gd name="T52" fmla="*/ 8 w 1551"/>
                <a:gd name="T53" fmla="*/ 656 h 1550"/>
                <a:gd name="T54" fmla="*/ 47 w 1551"/>
                <a:gd name="T55" fmla="*/ 508 h 1550"/>
                <a:gd name="T56" fmla="*/ 112 w 1551"/>
                <a:gd name="T57" fmla="*/ 372 h 1550"/>
                <a:gd name="T58" fmla="*/ 201 w 1551"/>
                <a:gd name="T59" fmla="*/ 253 h 1550"/>
                <a:gd name="T60" fmla="*/ 311 w 1551"/>
                <a:gd name="T61" fmla="*/ 154 h 1550"/>
                <a:gd name="T62" fmla="*/ 439 w 1551"/>
                <a:gd name="T63" fmla="*/ 76 h 1550"/>
                <a:gd name="T64" fmla="*/ 582 w 1551"/>
                <a:gd name="T65" fmla="*/ 24 h 1550"/>
                <a:gd name="T66" fmla="*/ 736 w 1551"/>
                <a:gd name="T67" fmla="*/ 1 h 1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51" h="1550">
                  <a:moveTo>
                    <a:pt x="774" y="0"/>
                  </a:moveTo>
                  <a:lnTo>
                    <a:pt x="815" y="1"/>
                  </a:lnTo>
                  <a:lnTo>
                    <a:pt x="893" y="8"/>
                  </a:lnTo>
                  <a:lnTo>
                    <a:pt x="969" y="24"/>
                  </a:lnTo>
                  <a:lnTo>
                    <a:pt x="1041" y="47"/>
                  </a:lnTo>
                  <a:lnTo>
                    <a:pt x="1111" y="76"/>
                  </a:lnTo>
                  <a:lnTo>
                    <a:pt x="1178" y="112"/>
                  </a:lnTo>
                  <a:lnTo>
                    <a:pt x="1238" y="154"/>
                  </a:lnTo>
                  <a:lnTo>
                    <a:pt x="1296" y="201"/>
                  </a:lnTo>
                  <a:lnTo>
                    <a:pt x="1349" y="253"/>
                  </a:lnTo>
                  <a:lnTo>
                    <a:pt x="1396" y="311"/>
                  </a:lnTo>
                  <a:lnTo>
                    <a:pt x="1438" y="372"/>
                  </a:lnTo>
                  <a:lnTo>
                    <a:pt x="1474" y="439"/>
                  </a:lnTo>
                  <a:lnTo>
                    <a:pt x="1503" y="508"/>
                  </a:lnTo>
                  <a:lnTo>
                    <a:pt x="1526" y="581"/>
                  </a:lnTo>
                  <a:lnTo>
                    <a:pt x="1542" y="656"/>
                  </a:lnTo>
                  <a:lnTo>
                    <a:pt x="1549" y="735"/>
                  </a:lnTo>
                  <a:lnTo>
                    <a:pt x="1551" y="774"/>
                  </a:lnTo>
                  <a:lnTo>
                    <a:pt x="1549" y="814"/>
                  </a:lnTo>
                  <a:lnTo>
                    <a:pt x="1542" y="892"/>
                  </a:lnTo>
                  <a:lnTo>
                    <a:pt x="1526" y="969"/>
                  </a:lnTo>
                  <a:lnTo>
                    <a:pt x="1503" y="1042"/>
                  </a:lnTo>
                  <a:lnTo>
                    <a:pt x="1474" y="1111"/>
                  </a:lnTo>
                  <a:lnTo>
                    <a:pt x="1438" y="1177"/>
                  </a:lnTo>
                  <a:lnTo>
                    <a:pt x="1396" y="1239"/>
                  </a:lnTo>
                  <a:lnTo>
                    <a:pt x="1349" y="1295"/>
                  </a:lnTo>
                  <a:lnTo>
                    <a:pt x="1296" y="1349"/>
                  </a:lnTo>
                  <a:lnTo>
                    <a:pt x="1238" y="1396"/>
                  </a:lnTo>
                  <a:lnTo>
                    <a:pt x="1178" y="1438"/>
                  </a:lnTo>
                  <a:lnTo>
                    <a:pt x="1111" y="1474"/>
                  </a:lnTo>
                  <a:lnTo>
                    <a:pt x="1041" y="1503"/>
                  </a:lnTo>
                  <a:lnTo>
                    <a:pt x="969" y="1526"/>
                  </a:lnTo>
                  <a:lnTo>
                    <a:pt x="893" y="1542"/>
                  </a:lnTo>
                  <a:lnTo>
                    <a:pt x="815" y="1549"/>
                  </a:lnTo>
                  <a:lnTo>
                    <a:pt x="774" y="1550"/>
                  </a:lnTo>
                  <a:lnTo>
                    <a:pt x="736" y="1549"/>
                  </a:lnTo>
                  <a:lnTo>
                    <a:pt x="656" y="1542"/>
                  </a:lnTo>
                  <a:lnTo>
                    <a:pt x="582" y="1526"/>
                  </a:lnTo>
                  <a:lnTo>
                    <a:pt x="508" y="1503"/>
                  </a:lnTo>
                  <a:lnTo>
                    <a:pt x="439" y="1474"/>
                  </a:lnTo>
                  <a:lnTo>
                    <a:pt x="373" y="1438"/>
                  </a:lnTo>
                  <a:lnTo>
                    <a:pt x="311" y="1396"/>
                  </a:lnTo>
                  <a:lnTo>
                    <a:pt x="253" y="1349"/>
                  </a:lnTo>
                  <a:lnTo>
                    <a:pt x="201" y="1295"/>
                  </a:lnTo>
                  <a:lnTo>
                    <a:pt x="154" y="1239"/>
                  </a:lnTo>
                  <a:lnTo>
                    <a:pt x="112" y="1177"/>
                  </a:lnTo>
                  <a:lnTo>
                    <a:pt x="76" y="1111"/>
                  </a:lnTo>
                  <a:lnTo>
                    <a:pt x="47" y="1042"/>
                  </a:lnTo>
                  <a:lnTo>
                    <a:pt x="24" y="969"/>
                  </a:lnTo>
                  <a:lnTo>
                    <a:pt x="8" y="892"/>
                  </a:lnTo>
                  <a:lnTo>
                    <a:pt x="1" y="814"/>
                  </a:lnTo>
                  <a:lnTo>
                    <a:pt x="0" y="774"/>
                  </a:lnTo>
                  <a:lnTo>
                    <a:pt x="1" y="735"/>
                  </a:lnTo>
                  <a:lnTo>
                    <a:pt x="8" y="656"/>
                  </a:lnTo>
                  <a:lnTo>
                    <a:pt x="24" y="581"/>
                  </a:lnTo>
                  <a:lnTo>
                    <a:pt x="47" y="508"/>
                  </a:lnTo>
                  <a:lnTo>
                    <a:pt x="76" y="439"/>
                  </a:lnTo>
                  <a:lnTo>
                    <a:pt x="112" y="372"/>
                  </a:lnTo>
                  <a:lnTo>
                    <a:pt x="154" y="311"/>
                  </a:lnTo>
                  <a:lnTo>
                    <a:pt x="201" y="253"/>
                  </a:lnTo>
                  <a:lnTo>
                    <a:pt x="253" y="201"/>
                  </a:lnTo>
                  <a:lnTo>
                    <a:pt x="311" y="154"/>
                  </a:lnTo>
                  <a:lnTo>
                    <a:pt x="373" y="112"/>
                  </a:lnTo>
                  <a:lnTo>
                    <a:pt x="439" y="76"/>
                  </a:lnTo>
                  <a:lnTo>
                    <a:pt x="508" y="47"/>
                  </a:lnTo>
                  <a:lnTo>
                    <a:pt x="582" y="24"/>
                  </a:lnTo>
                  <a:lnTo>
                    <a:pt x="656" y="8"/>
                  </a:lnTo>
                  <a:lnTo>
                    <a:pt x="736" y="1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45" name="Freeform 142"/>
            <p:cNvSpPr>
              <a:spLocks noEditPoints="1"/>
            </p:cNvSpPr>
            <p:nvPr/>
          </p:nvSpPr>
          <p:spPr>
            <a:xfrm>
              <a:off x="2212975" y="357188"/>
              <a:ext cx="4121150" cy="1390650"/>
            </a:xfrm>
            <a:custGeom>
              <a:avLst/>
              <a:gdLst>
                <a:gd name="T0" fmla="*/ 6280 w 7788"/>
                <a:gd name="T1" fmla="*/ 1866 h 2627"/>
                <a:gd name="T2" fmla="*/ 6280 w 7788"/>
                <a:gd name="T3" fmla="*/ 1933 h 2627"/>
                <a:gd name="T4" fmla="*/ 6217 w 7788"/>
                <a:gd name="T5" fmla="*/ 1959 h 2627"/>
                <a:gd name="T6" fmla="*/ 6168 w 7788"/>
                <a:gd name="T7" fmla="*/ 1900 h 2627"/>
                <a:gd name="T8" fmla="*/ 6217 w 7788"/>
                <a:gd name="T9" fmla="*/ 1841 h 2627"/>
                <a:gd name="T10" fmla="*/ 6805 w 7788"/>
                <a:gd name="T11" fmla="*/ 2446 h 2627"/>
                <a:gd name="T12" fmla="*/ 6830 w 7788"/>
                <a:gd name="T13" fmla="*/ 2508 h 2627"/>
                <a:gd name="T14" fmla="*/ 6770 w 7788"/>
                <a:gd name="T15" fmla="*/ 2555 h 2627"/>
                <a:gd name="T16" fmla="*/ 6708 w 7788"/>
                <a:gd name="T17" fmla="*/ 2508 h 2627"/>
                <a:gd name="T18" fmla="*/ 6735 w 7788"/>
                <a:gd name="T19" fmla="*/ 2446 h 2627"/>
                <a:gd name="T20" fmla="*/ 6898 w 7788"/>
                <a:gd name="T21" fmla="*/ 1638 h 2627"/>
                <a:gd name="T22" fmla="*/ 6947 w 7788"/>
                <a:gd name="T23" fmla="*/ 1697 h 2627"/>
                <a:gd name="T24" fmla="*/ 6898 w 7788"/>
                <a:gd name="T25" fmla="*/ 1756 h 2627"/>
                <a:gd name="T26" fmla="*/ 6833 w 7788"/>
                <a:gd name="T27" fmla="*/ 1730 h 2627"/>
                <a:gd name="T28" fmla="*/ 6833 w 7788"/>
                <a:gd name="T29" fmla="*/ 1663 h 2627"/>
                <a:gd name="T30" fmla="*/ 7002 w 7788"/>
                <a:gd name="T31" fmla="*/ 839 h 2627"/>
                <a:gd name="T32" fmla="*/ 7062 w 7788"/>
                <a:gd name="T33" fmla="*/ 886 h 2627"/>
                <a:gd name="T34" fmla="*/ 7036 w 7788"/>
                <a:gd name="T35" fmla="*/ 948 h 2627"/>
                <a:gd name="T36" fmla="*/ 6967 w 7788"/>
                <a:gd name="T37" fmla="*/ 948 h 2627"/>
                <a:gd name="T38" fmla="*/ 6940 w 7788"/>
                <a:gd name="T39" fmla="*/ 886 h 2627"/>
                <a:gd name="T40" fmla="*/ 7002 w 7788"/>
                <a:gd name="T41" fmla="*/ 839 h 2627"/>
                <a:gd name="T42" fmla="*/ 7776 w 7788"/>
                <a:gd name="T43" fmla="*/ 1605 h 2627"/>
                <a:gd name="T44" fmla="*/ 7776 w 7788"/>
                <a:gd name="T45" fmla="*/ 1673 h 2627"/>
                <a:gd name="T46" fmla="*/ 7713 w 7788"/>
                <a:gd name="T47" fmla="*/ 1699 h 2627"/>
                <a:gd name="T48" fmla="*/ 7664 w 7788"/>
                <a:gd name="T49" fmla="*/ 1640 h 2627"/>
                <a:gd name="T50" fmla="*/ 7713 w 7788"/>
                <a:gd name="T51" fmla="*/ 1580 h 2627"/>
                <a:gd name="T52" fmla="*/ 7471 w 7788"/>
                <a:gd name="T53" fmla="*/ 2370 h 2627"/>
                <a:gd name="T54" fmla="*/ 7497 w 7788"/>
                <a:gd name="T55" fmla="*/ 2431 h 2627"/>
                <a:gd name="T56" fmla="*/ 7437 w 7788"/>
                <a:gd name="T57" fmla="*/ 2479 h 2627"/>
                <a:gd name="T58" fmla="*/ 7375 w 7788"/>
                <a:gd name="T59" fmla="*/ 2431 h 2627"/>
                <a:gd name="T60" fmla="*/ 7401 w 7788"/>
                <a:gd name="T61" fmla="*/ 2370 h 2627"/>
                <a:gd name="T62" fmla="*/ 4260 w 7788"/>
                <a:gd name="T63" fmla="*/ 1 h 2627"/>
                <a:gd name="T64" fmla="*/ 4309 w 7788"/>
                <a:gd name="T65" fmla="*/ 60 h 2627"/>
                <a:gd name="T66" fmla="*/ 4260 w 7788"/>
                <a:gd name="T67" fmla="*/ 119 h 2627"/>
                <a:gd name="T68" fmla="*/ 4197 w 7788"/>
                <a:gd name="T69" fmla="*/ 93 h 2627"/>
                <a:gd name="T70" fmla="*/ 4197 w 7788"/>
                <a:gd name="T71" fmla="*/ 25 h 2627"/>
                <a:gd name="T72" fmla="*/ 62 w 7788"/>
                <a:gd name="T73" fmla="*/ 1987 h 2627"/>
                <a:gd name="T74" fmla="*/ 122 w 7788"/>
                <a:gd name="T75" fmla="*/ 2034 h 2627"/>
                <a:gd name="T76" fmla="*/ 96 w 7788"/>
                <a:gd name="T77" fmla="*/ 2096 h 2627"/>
                <a:gd name="T78" fmla="*/ 27 w 7788"/>
                <a:gd name="T79" fmla="*/ 2096 h 2627"/>
                <a:gd name="T80" fmla="*/ 1 w 7788"/>
                <a:gd name="T81" fmla="*/ 2034 h 2627"/>
                <a:gd name="T82" fmla="*/ 62 w 7788"/>
                <a:gd name="T83" fmla="*/ 1987 h 2627"/>
                <a:gd name="T84" fmla="*/ 1297 w 7788"/>
                <a:gd name="T85" fmla="*/ 1559 h 2627"/>
                <a:gd name="T86" fmla="*/ 1297 w 7788"/>
                <a:gd name="T87" fmla="*/ 1625 h 2627"/>
                <a:gd name="T88" fmla="*/ 1234 w 7788"/>
                <a:gd name="T89" fmla="*/ 1651 h 2627"/>
                <a:gd name="T90" fmla="*/ 1183 w 7788"/>
                <a:gd name="T91" fmla="*/ 1592 h 2627"/>
                <a:gd name="T92" fmla="*/ 1234 w 7788"/>
                <a:gd name="T93" fmla="*/ 1533 h 2627"/>
                <a:gd name="T94" fmla="*/ 864 w 7788"/>
                <a:gd name="T95" fmla="*/ 2518 h 2627"/>
                <a:gd name="T96" fmla="*/ 890 w 7788"/>
                <a:gd name="T97" fmla="*/ 2580 h 2627"/>
                <a:gd name="T98" fmla="*/ 829 w 7788"/>
                <a:gd name="T99" fmla="*/ 2627 h 2627"/>
                <a:gd name="T100" fmla="*/ 769 w 7788"/>
                <a:gd name="T101" fmla="*/ 2580 h 2627"/>
                <a:gd name="T102" fmla="*/ 795 w 7788"/>
                <a:gd name="T103" fmla="*/ 2518 h 2627"/>
                <a:gd name="T104" fmla="*/ 2131 w 7788"/>
                <a:gd name="T105" fmla="*/ 669 h 2627"/>
                <a:gd name="T106" fmla="*/ 2180 w 7788"/>
                <a:gd name="T107" fmla="*/ 728 h 2627"/>
                <a:gd name="T108" fmla="*/ 2131 w 7788"/>
                <a:gd name="T109" fmla="*/ 787 h 2627"/>
                <a:gd name="T110" fmla="*/ 2067 w 7788"/>
                <a:gd name="T111" fmla="*/ 761 h 2627"/>
                <a:gd name="T112" fmla="*/ 2067 w 7788"/>
                <a:gd name="T113" fmla="*/ 694 h 2627"/>
                <a:gd name="T114" fmla="*/ 5943 w 7788"/>
                <a:gd name="T115" fmla="*/ 1029 h 2627"/>
                <a:gd name="T116" fmla="*/ 6004 w 7788"/>
                <a:gd name="T117" fmla="*/ 1077 h 2627"/>
                <a:gd name="T118" fmla="*/ 5978 w 7788"/>
                <a:gd name="T119" fmla="*/ 1138 h 2627"/>
                <a:gd name="T120" fmla="*/ 5909 w 7788"/>
                <a:gd name="T121" fmla="*/ 1138 h 2627"/>
                <a:gd name="T122" fmla="*/ 5883 w 7788"/>
                <a:gd name="T123" fmla="*/ 1077 h 2627"/>
                <a:gd name="T124" fmla="*/ 5943 w 7788"/>
                <a:gd name="T125" fmla="*/ 1029 h 2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788" h="2627">
                  <a:moveTo>
                    <a:pt x="6230" y="1840"/>
                  </a:moveTo>
                  <a:lnTo>
                    <a:pt x="6243" y="1841"/>
                  </a:lnTo>
                  <a:lnTo>
                    <a:pt x="6265" y="1850"/>
                  </a:lnTo>
                  <a:lnTo>
                    <a:pt x="6280" y="1866"/>
                  </a:lnTo>
                  <a:lnTo>
                    <a:pt x="6291" y="1887"/>
                  </a:lnTo>
                  <a:lnTo>
                    <a:pt x="6292" y="1900"/>
                  </a:lnTo>
                  <a:lnTo>
                    <a:pt x="6291" y="1912"/>
                  </a:lnTo>
                  <a:lnTo>
                    <a:pt x="6280" y="1933"/>
                  </a:lnTo>
                  <a:lnTo>
                    <a:pt x="6265" y="1949"/>
                  </a:lnTo>
                  <a:lnTo>
                    <a:pt x="6243" y="1959"/>
                  </a:lnTo>
                  <a:lnTo>
                    <a:pt x="6230" y="1959"/>
                  </a:lnTo>
                  <a:lnTo>
                    <a:pt x="6217" y="1959"/>
                  </a:lnTo>
                  <a:lnTo>
                    <a:pt x="6195" y="1949"/>
                  </a:lnTo>
                  <a:lnTo>
                    <a:pt x="6178" y="1933"/>
                  </a:lnTo>
                  <a:lnTo>
                    <a:pt x="6170" y="1912"/>
                  </a:lnTo>
                  <a:lnTo>
                    <a:pt x="6168" y="1900"/>
                  </a:lnTo>
                  <a:lnTo>
                    <a:pt x="6170" y="1887"/>
                  </a:lnTo>
                  <a:lnTo>
                    <a:pt x="6178" y="1866"/>
                  </a:lnTo>
                  <a:lnTo>
                    <a:pt x="6195" y="1850"/>
                  </a:lnTo>
                  <a:lnTo>
                    <a:pt x="6217" y="1841"/>
                  </a:lnTo>
                  <a:lnTo>
                    <a:pt x="6230" y="1840"/>
                  </a:lnTo>
                  <a:close/>
                  <a:moveTo>
                    <a:pt x="6770" y="2436"/>
                  </a:moveTo>
                  <a:lnTo>
                    <a:pt x="6781" y="2437"/>
                  </a:lnTo>
                  <a:lnTo>
                    <a:pt x="6805" y="2446"/>
                  </a:lnTo>
                  <a:lnTo>
                    <a:pt x="6820" y="2462"/>
                  </a:lnTo>
                  <a:lnTo>
                    <a:pt x="6830" y="2483"/>
                  </a:lnTo>
                  <a:lnTo>
                    <a:pt x="6830" y="2496"/>
                  </a:lnTo>
                  <a:lnTo>
                    <a:pt x="6830" y="2508"/>
                  </a:lnTo>
                  <a:lnTo>
                    <a:pt x="6820" y="2529"/>
                  </a:lnTo>
                  <a:lnTo>
                    <a:pt x="6805" y="2545"/>
                  </a:lnTo>
                  <a:lnTo>
                    <a:pt x="6781" y="2555"/>
                  </a:lnTo>
                  <a:lnTo>
                    <a:pt x="6770" y="2555"/>
                  </a:lnTo>
                  <a:lnTo>
                    <a:pt x="6757" y="2555"/>
                  </a:lnTo>
                  <a:lnTo>
                    <a:pt x="6735" y="2545"/>
                  </a:lnTo>
                  <a:lnTo>
                    <a:pt x="6718" y="2529"/>
                  </a:lnTo>
                  <a:lnTo>
                    <a:pt x="6708" y="2508"/>
                  </a:lnTo>
                  <a:lnTo>
                    <a:pt x="6708" y="2496"/>
                  </a:lnTo>
                  <a:lnTo>
                    <a:pt x="6708" y="2483"/>
                  </a:lnTo>
                  <a:lnTo>
                    <a:pt x="6718" y="2462"/>
                  </a:lnTo>
                  <a:lnTo>
                    <a:pt x="6735" y="2446"/>
                  </a:lnTo>
                  <a:lnTo>
                    <a:pt x="6757" y="2437"/>
                  </a:lnTo>
                  <a:lnTo>
                    <a:pt x="6770" y="2436"/>
                  </a:lnTo>
                  <a:close/>
                  <a:moveTo>
                    <a:pt x="6885" y="1637"/>
                  </a:moveTo>
                  <a:lnTo>
                    <a:pt x="6898" y="1638"/>
                  </a:lnTo>
                  <a:lnTo>
                    <a:pt x="6920" y="1647"/>
                  </a:lnTo>
                  <a:lnTo>
                    <a:pt x="6937" y="1663"/>
                  </a:lnTo>
                  <a:lnTo>
                    <a:pt x="6946" y="1684"/>
                  </a:lnTo>
                  <a:lnTo>
                    <a:pt x="6947" y="1697"/>
                  </a:lnTo>
                  <a:lnTo>
                    <a:pt x="6946" y="1709"/>
                  </a:lnTo>
                  <a:lnTo>
                    <a:pt x="6937" y="1730"/>
                  </a:lnTo>
                  <a:lnTo>
                    <a:pt x="6920" y="1746"/>
                  </a:lnTo>
                  <a:lnTo>
                    <a:pt x="6898" y="1756"/>
                  </a:lnTo>
                  <a:lnTo>
                    <a:pt x="6885" y="1756"/>
                  </a:lnTo>
                  <a:lnTo>
                    <a:pt x="6872" y="1756"/>
                  </a:lnTo>
                  <a:lnTo>
                    <a:pt x="6851" y="1746"/>
                  </a:lnTo>
                  <a:lnTo>
                    <a:pt x="6833" y="1730"/>
                  </a:lnTo>
                  <a:lnTo>
                    <a:pt x="6825" y="1709"/>
                  </a:lnTo>
                  <a:lnTo>
                    <a:pt x="6823" y="1697"/>
                  </a:lnTo>
                  <a:lnTo>
                    <a:pt x="6825" y="1684"/>
                  </a:lnTo>
                  <a:lnTo>
                    <a:pt x="6833" y="1663"/>
                  </a:lnTo>
                  <a:lnTo>
                    <a:pt x="6851" y="1647"/>
                  </a:lnTo>
                  <a:lnTo>
                    <a:pt x="6872" y="1638"/>
                  </a:lnTo>
                  <a:lnTo>
                    <a:pt x="6885" y="1637"/>
                  </a:lnTo>
                  <a:close/>
                  <a:moveTo>
                    <a:pt x="7002" y="839"/>
                  </a:moveTo>
                  <a:lnTo>
                    <a:pt x="7013" y="839"/>
                  </a:lnTo>
                  <a:lnTo>
                    <a:pt x="7036" y="848"/>
                  </a:lnTo>
                  <a:lnTo>
                    <a:pt x="7052" y="865"/>
                  </a:lnTo>
                  <a:lnTo>
                    <a:pt x="7062" y="886"/>
                  </a:lnTo>
                  <a:lnTo>
                    <a:pt x="7062" y="898"/>
                  </a:lnTo>
                  <a:lnTo>
                    <a:pt x="7062" y="911"/>
                  </a:lnTo>
                  <a:lnTo>
                    <a:pt x="7052" y="931"/>
                  </a:lnTo>
                  <a:lnTo>
                    <a:pt x="7036" y="948"/>
                  </a:lnTo>
                  <a:lnTo>
                    <a:pt x="7013" y="957"/>
                  </a:lnTo>
                  <a:lnTo>
                    <a:pt x="7002" y="958"/>
                  </a:lnTo>
                  <a:lnTo>
                    <a:pt x="6989" y="957"/>
                  </a:lnTo>
                  <a:lnTo>
                    <a:pt x="6967" y="948"/>
                  </a:lnTo>
                  <a:lnTo>
                    <a:pt x="6950" y="931"/>
                  </a:lnTo>
                  <a:lnTo>
                    <a:pt x="6940" y="911"/>
                  </a:lnTo>
                  <a:lnTo>
                    <a:pt x="6940" y="898"/>
                  </a:lnTo>
                  <a:lnTo>
                    <a:pt x="6940" y="886"/>
                  </a:lnTo>
                  <a:lnTo>
                    <a:pt x="6950" y="865"/>
                  </a:lnTo>
                  <a:lnTo>
                    <a:pt x="6967" y="848"/>
                  </a:lnTo>
                  <a:lnTo>
                    <a:pt x="6989" y="839"/>
                  </a:lnTo>
                  <a:lnTo>
                    <a:pt x="7002" y="839"/>
                  </a:lnTo>
                  <a:close/>
                  <a:moveTo>
                    <a:pt x="7726" y="1579"/>
                  </a:moveTo>
                  <a:lnTo>
                    <a:pt x="7739" y="1580"/>
                  </a:lnTo>
                  <a:lnTo>
                    <a:pt x="7761" y="1589"/>
                  </a:lnTo>
                  <a:lnTo>
                    <a:pt x="7776" y="1605"/>
                  </a:lnTo>
                  <a:lnTo>
                    <a:pt x="7787" y="1627"/>
                  </a:lnTo>
                  <a:lnTo>
                    <a:pt x="7788" y="1640"/>
                  </a:lnTo>
                  <a:lnTo>
                    <a:pt x="7787" y="1651"/>
                  </a:lnTo>
                  <a:lnTo>
                    <a:pt x="7776" y="1673"/>
                  </a:lnTo>
                  <a:lnTo>
                    <a:pt x="7761" y="1688"/>
                  </a:lnTo>
                  <a:lnTo>
                    <a:pt x="7739" y="1699"/>
                  </a:lnTo>
                  <a:lnTo>
                    <a:pt x="7726" y="1699"/>
                  </a:lnTo>
                  <a:lnTo>
                    <a:pt x="7713" y="1699"/>
                  </a:lnTo>
                  <a:lnTo>
                    <a:pt x="7691" y="1688"/>
                  </a:lnTo>
                  <a:lnTo>
                    <a:pt x="7674" y="1673"/>
                  </a:lnTo>
                  <a:lnTo>
                    <a:pt x="7666" y="1651"/>
                  </a:lnTo>
                  <a:lnTo>
                    <a:pt x="7664" y="1640"/>
                  </a:lnTo>
                  <a:lnTo>
                    <a:pt x="7666" y="1627"/>
                  </a:lnTo>
                  <a:lnTo>
                    <a:pt x="7674" y="1605"/>
                  </a:lnTo>
                  <a:lnTo>
                    <a:pt x="7691" y="1589"/>
                  </a:lnTo>
                  <a:lnTo>
                    <a:pt x="7713" y="1580"/>
                  </a:lnTo>
                  <a:lnTo>
                    <a:pt x="7726" y="1579"/>
                  </a:lnTo>
                  <a:close/>
                  <a:moveTo>
                    <a:pt x="7437" y="2359"/>
                  </a:moveTo>
                  <a:lnTo>
                    <a:pt x="7448" y="2361"/>
                  </a:lnTo>
                  <a:lnTo>
                    <a:pt x="7471" y="2370"/>
                  </a:lnTo>
                  <a:lnTo>
                    <a:pt x="7487" y="2385"/>
                  </a:lnTo>
                  <a:lnTo>
                    <a:pt x="7497" y="2407"/>
                  </a:lnTo>
                  <a:lnTo>
                    <a:pt x="7497" y="2420"/>
                  </a:lnTo>
                  <a:lnTo>
                    <a:pt x="7497" y="2431"/>
                  </a:lnTo>
                  <a:lnTo>
                    <a:pt x="7487" y="2453"/>
                  </a:lnTo>
                  <a:lnTo>
                    <a:pt x="7471" y="2469"/>
                  </a:lnTo>
                  <a:lnTo>
                    <a:pt x="7448" y="2479"/>
                  </a:lnTo>
                  <a:lnTo>
                    <a:pt x="7437" y="2479"/>
                  </a:lnTo>
                  <a:lnTo>
                    <a:pt x="7424" y="2479"/>
                  </a:lnTo>
                  <a:lnTo>
                    <a:pt x="7401" y="2469"/>
                  </a:lnTo>
                  <a:lnTo>
                    <a:pt x="7385" y="2453"/>
                  </a:lnTo>
                  <a:lnTo>
                    <a:pt x="7375" y="2431"/>
                  </a:lnTo>
                  <a:lnTo>
                    <a:pt x="7375" y="2420"/>
                  </a:lnTo>
                  <a:lnTo>
                    <a:pt x="7375" y="2407"/>
                  </a:lnTo>
                  <a:lnTo>
                    <a:pt x="7385" y="2385"/>
                  </a:lnTo>
                  <a:lnTo>
                    <a:pt x="7401" y="2370"/>
                  </a:lnTo>
                  <a:lnTo>
                    <a:pt x="7424" y="2361"/>
                  </a:lnTo>
                  <a:lnTo>
                    <a:pt x="7437" y="2359"/>
                  </a:lnTo>
                  <a:close/>
                  <a:moveTo>
                    <a:pt x="4249" y="0"/>
                  </a:moveTo>
                  <a:lnTo>
                    <a:pt x="4260" y="1"/>
                  </a:lnTo>
                  <a:lnTo>
                    <a:pt x="4283" y="10"/>
                  </a:lnTo>
                  <a:lnTo>
                    <a:pt x="4299" y="25"/>
                  </a:lnTo>
                  <a:lnTo>
                    <a:pt x="4309" y="47"/>
                  </a:lnTo>
                  <a:lnTo>
                    <a:pt x="4309" y="60"/>
                  </a:lnTo>
                  <a:lnTo>
                    <a:pt x="4309" y="72"/>
                  </a:lnTo>
                  <a:lnTo>
                    <a:pt x="4299" y="93"/>
                  </a:lnTo>
                  <a:lnTo>
                    <a:pt x="4283" y="109"/>
                  </a:lnTo>
                  <a:lnTo>
                    <a:pt x="4260" y="119"/>
                  </a:lnTo>
                  <a:lnTo>
                    <a:pt x="4249" y="119"/>
                  </a:lnTo>
                  <a:lnTo>
                    <a:pt x="4236" y="119"/>
                  </a:lnTo>
                  <a:lnTo>
                    <a:pt x="4214" y="109"/>
                  </a:lnTo>
                  <a:lnTo>
                    <a:pt x="4197" y="93"/>
                  </a:lnTo>
                  <a:lnTo>
                    <a:pt x="4188" y="72"/>
                  </a:lnTo>
                  <a:lnTo>
                    <a:pt x="4187" y="60"/>
                  </a:lnTo>
                  <a:lnTo>
                    <a:pt x="4188" y="47"/>
                  </a:lnTo>
                  <a:lnTo>
                    <a:pt x="4197" y="25"/>
                  </a:lnTo>
                  <a:lnTo>
                    <a:pt x="4214" y="10"/>
                  </a:lnTo>
                  <a:lnTo>
                    <a:pt x="4236" y="1"/>
                  </a:lnTo>
                  <a:lnTo>
                    <a:pt x="4249" y="0"/>
                  </a:lnTo>
                  <a:close/>
                  <a:moveTo>
                    <a:pt x="62" y="1987"/>
                  </a:moveTo>
                  <a:lnTo>
                    <a:pt x="75" y="1988"/>
                  </a:lnTo>
                  <a:lnTo>
                    <a:pt x="96" y="1997"/>
                  </a:lnTo>
                  <a:lnTo>
                    <a:pt x="113" y="2012"/>
                  </a:lnTo>
                  <a:lnTo>
                    <a:pt x="122" y="2034"/>
                  </a:lnTo>
                  <a:lnTo>
                    <a:pt x="124" y="2047"/>
                  </a:lnTo>
                  <a:lnTo>
                    <a:pt x="122" y="2059"/>
                  </a:lnTo>
                  <a:lnTo>
                    <a:pt x="113" y="2080"/>
                  </a:lnTo>
                  <a:lnTo>
                    <a:pt x="96" y="2096"/>
                  </a:lnTo>
                  <a:lnTo>
                    <a:pt x="75" y="2106"/>
                  </a:lnTo>
                  <a:lnTo>
                    <a:pt x="62" y="2106"/>
                  </a:lnTo>
                  <a:lnTo>
                    <a:pt x="49" y="2106"/>
                  </a:lnTo>
                  <a:lnTo>
                    <a:pt x="27" y="2096"/>
                  </a:lnTo>
                  <a:lnTo>
                    <a:pt x="10" y="2080"/>
                  </a:lnTo>
                  <a:lnTo>
                    <a:pt x="1" y="2059"/>
                  </a:lnTo>
                  <a:lnTo>
                    <a:pt x="0" y="2047"/>
                  </a:lnTo>
                  <a:lnTo>
                    <a:pt x="1" y="2034"/>
                  </a:lnTo>
                  <a:lnTo>
                    <a:pt x="10" y="2012"/>
                  </a:lnTo>
                  <a:lnTo>
                    <a:pt x="27" y="1997"/>
                  </a:lnTo>
                  <a:lnTo>
                    <a:pt x="49" y="1988"/>
                  </a:lnTo>
                  <a:lnTo>
                    <a:pt x="62" y="1987"/>
                  </a:lnTo>
                  <a:close/>
                  <a:moveTo>
                    <a:pt x="1245" y="1532"/>
                  </a:moveTo>
                  <a:lnTo>
                    <a:pt x="1258" y="1533"/>
                  </a:lnTo>
                  <a:lnTo>
                    <a:pt x="1280" y="1542"/>
                  </a:lnTo>
                  <a:lnTo>
                    <a:pt x="1297" y="1559"/>
                  </a:lnTo>
                  <a:lnTo>
                    <a:pt x="1306" y="1579"/>
                  </a:lnTo>
                  <a:lnTo>
                    <a:pt x="1307" y="1592"/>
                  </a:lnTo>
                  <a:lnTo>
                    <a:pt x="1306" y="1604"/>
                  </a:lnTo>
                  <a:lnTo>
                    <a:pt x="1297" y="1625"/>
                  </a:lnTo>
                  <a:lnTo>
                    <a:pt x="1280" y="1642"/>
                  </a:lnTo>
                  <a:lnTo>
                    <a:pt x="1258" y="1651"/>
                  </a:lnTo>
                  <a:lnTo>
                    <a:pt x="1245" y="1651"/>
                  </a:lnTo>
                  <a:lnTo>
                    <a:pt x="1234" y="1651"/>
                  </a:lnTo>
                  <a:lnTo>
                    <a:pt x="1211" y="1642"/>
                  </a:lnTo>
                  <a:lnTo>
                    <a:pt x="1195" y="1625"/>
                  </a:lnTo>
                  <a:lnTo>
                    <a:pt x="1185" y="1604"/>
                  </a:lnTo>
                  <a:lnTo>
                    <a:pt x="1183" y="1592"/>
                  </a:lnTo>
                  <a:lnTo>
                    <a:pt x="1185" y="1579"/>
                  </a:lnTo>
                  <a:lnTo>
                    <a:pt x="1195" y="1559"/>
                  </a:lnTo>
                  <a:lnTo>
                    <a:pt x="1211" y="1542"/>
                  </a:lnTo>
                  <a:lnTo>
                    <a:pt x="1234" y="1533"/>
                  </a:lnTo>
                  <a:lnTo>
                    <a:pt x="1245" y="1532"/>
                  </a:lnTo>
                  <a:close/>
                  <a:moveTo>
                    <a:pt x="829" y="2508"/>
                  </a:moveTo>
                  <a:lnTo>
                    <a:pt x="842" y="2509"/>
                  </a:lnTo>
                  <a:lnTo>
                    <a:pt x="864" y="2518"/>
                  </a:lnTo>
                  <a:lnTo>
                    <a:pt x="881" y="2535"/>
                  </a:lnTo>
                  <a:lnTo>
                    <a:pt x="890" y="2555"/>
                  </a:lnTo>
                  <a:lnTo>
                    <a:pt x="891" y="2568"/>
                  </a:lnTo>
                  <a:lnTo>
                    <a:pt x="890" y="2580"/>
                  </a:lnTo>
                  <a:lnTo>
                    <a:pt x="881" y="2601"/>
                  </a:lnTo>
                  <a:lnTo>
                    <a:pt x="864" y="2619"/>
                  </a:lnTo>
                  <a:lnTo>
                    <a:pt x="842" y="2627"/>
                  </a:lnTo>
                  <a:lnTo>
                    <a:pt x="829" y="2627"/>
                  </a:lnTo>
                  <a:lnTo>
                    <a:pt x="816" y="2627"/>
                  </a:lnTo>
                  <a:lnTo>
                    <a:pt x="795" y="2619"/>
                  </a:lnTo>
                  <a:lnTo>
                    <a:pt x="777" y="2601"/>
                  </a:lnTo>
                  <a:lnTo>
                    <a:pt x="769" y="2580"/>
                  </a:lnTo>
                  <a:lnTo>
                    <a:pt x="767" y="2568"/>
                  </a:lnTo>
                  <a:lnTo>
                    <a:pt x="769" y="2555"/>
                  </a:lnTo>
                  <a:lnTo>
                    <a:pt x="777" y="2535"/>
                  </a:lnTo>
                  <a:lnTo>
                    <a:pt x="795" y="2518"/>
                  </a:lnTo>
                  <a:lnTo>
                    <a:pt x="816" y="2509"/>
                  </a:lnTo>
                  <a:lnTo>
                    <a:pt x="829" y="2508"/>
                  </a:lnTo>
                  <a:close/>
                  <a:moveTo>
                    <a:pt x="2118" y="668"/>
                  </a:moveTo>
                  <a:lnTo>
                    <a:pt x="2131" y="669"/>
                  </a:lnTo>
                  <a:lnTo>
                    <a:pt x="2154" y="678"/>
                  </a:lnTo>
                  <a:lnTo>
                    <a:pt x="2170" y="694"/>
                  </a:lnTo>
                  <a:lnTo>
                    <a:pt x="2180" y="715"/>
                  </a:lnTo>
                  <a:lnTo>
                    <a:pt x="2180" y="728"/>
                  </a:lnTo>
                  <a:lnTo>
                    <a:pt x="2180" y="740"/>
                  </a:lnTo>
                  <a:lnTo>
                    <a:pt x="2170" y="761"/>
                  </a:lnTo>
                  <a:lnTo>
                    <a:pt x="2154" y="778"/>
                  </a:lnTo>
                  <a:lnTo>
                    <a:pt x="2131" y="787"/>
                  </a:lnTo>
                  <a:lnTo>
                    <a:pt x="2118" y="787"/>
                  </a:lnTo>
                  <a:lnTo>
                    <a:pt x="2106" y="787"/>
                  </a:lnTo>
                  <a:lnTo>
                    <a:pt x="2083" y="778"/>
                  </a:lnTo>
                  <a:lnTo>
                    <a:pt x="2067" y="761"/>
                  </a:lnTo>
                  <a:lnTo>
                    <a:pt x="2057" y="740"/>
                  </a:lnTo>
                  <a:lnTo>
                    <a:pt x="2057" y="728"/>
                  </a:lnTo>
                  <a:lnTo>
                    <a:pt x="2057" y="715"/>
                  </a:lnTo>
                  <a:lnTo>
                    <a:pt x="2067" y="694"/>
                  </a:lnTo>
                  <a:lnTo>
                    <a:pt x="2083" y="678"/>
                  </a:lnTo>
                  <a:lnTo>
                    <a:pt x="2106" y="669"/>
                  </a:lnTo>
                  <a:lnTo>
                    <a:pt x="2118" y="668"/>
                  </a:lnTo>
                  <a:close/>
                  <a:moveTo>
                    <a:pt x="5943" y="1029"/>
                  </a:moveTo>
                  <a:lnTo>
                    <a:pt x="5956" y="1029"/>
                  </a:lnTo>
                  <a:lnTo>
                    <a:pt x="5978" y="1039"/>
                  </a:lnTo>
                  <a:lnTo>
                    <a:pt x="5995" y="1055"/>
                  </a:lnTo>
                  <a:lnTo>
                    <a:pt x="6004" y="1077"/>
                  </a:lnTo>
                  <a:lnTo>
                    <a:pt x="6005" y="1088"/>
                  </a:lnTo>
                  <a:lnTo>
                    <a:pt x="6004" y="1101"/>
                  </a:lnTo>
                  <a:lnTo>
                    <a:pt x="5995" y="1123"/>
                  </a:lnTo>
                  <a:lnTo>
                    <a:pt x="5978" y="1138"/>
                  </a:lnTo>
                  <a:lnTo>
                    <a:pt x="5956" y="1147"/>
                  </a:lnTo>
                  <a:lnTo>
                    <a:pt x="5943" y="1149"/>
                  </a:lnTo>
                  <a:lnTo>
                    <a:pt x="5931" y="1147"/>
                  </a:lnTo>
                  <a:lnTo>
                    <a:pt x="5909" y="1138"/>
                  </a:lnTo>
                  <a:lnTo>
                    <a:pt x="5892" y="1123"/>
                  </a:lnTo>
                  <a:lnTo>
                    <a:pt x="5883" y="1101"/>
                  </a:lnTo>
                  <a:lnTo>
                    <a:pt x="5882" y="1088"/>
                  </a:lnTo>
                  <a:lnTo>
                    <a:pt x="5883" y="1077"/>
                  </a:lnTo>
                  <a:lnTo>
                    <a:pt x="5892" y="1055"/>
                  </a:lnTo>
                  <a:lnTo>
                    <a:pt x="5909" y="1039"/>
                  </a:lnTo>
                  <a:lnTo>
                    <a:pt x="5931" y="1029"/>
                  </a:lnTo>
                  <a:lnTo>
                    <a:pt x="5943" y="10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Rectangle 14"/>
            <p:cNvSpPr>
              <a:spLocks noChangeArrowheads="1"/>
            </p:cNvSpPr>
            <p:nvPr/>
          </p:nvSpPr>
          <p:spPr>
            <a:xfrm>
              <a:off x="9363868" y="1835149"/>
              <a:ext cx="461963" cy="1979612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Rectangle 15"/>
            <p:cNvSpPr>
              <a:spLocks noChangeArrowheads="1"/>
            </p:cNvSpPr>
            <p:nvPr/>
          </p:nvSpPr>
          <p:spPr>
            <a:xfrm>
              <a:off x="9455943" y="1665287"/>
              <a:ext cx="277813" cy="301625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16"/>
            <p:cNvSpPr/>
            <p:nvPr/>
          </p:nvSpPr>
          <p:spPr>
            <a:xfrm>
              <a:off x="9573418" y="1273174"/>
              <a:ext cx="26988" cy="598487"/>
            </a:xfrm>
            <a:custGeom>
              <a:avLst/>
              <a:gdLst>
                <a:gd name="T0" fmla="*/ 52 w 52"/>
                <a:gd name="T1" fmla="*/ 1129 h 1129"/>
                <a:gd name="T2" fmla="*/ 26 w 52"/>
                <a:gd name="T3" fmla="*/ 1117 h 1129"/>
                <a:gd name="T4" fmla="*/ 0 w 52"/>
                <a:gd name="T5" fmla="*/ 1127 h 1129"/>
                <a:gd name="T6" fmla="*/ 18 w 52"/>
                <a:gd name="T7" fmla="*/ 364 h 1129"/>
                <a:gd name="T8" fmla="*/ 26 w 52"/>
                <a:gd name="T9" fmla="*/ 0 h 1129"/>
                <a:gd name="T10" fmla="*/ 39 w 52"/>
                <a:gd name="T11" fmla="*/ 14 h 1129"/>
                <a:gd name="T12" fmla="*/ 44 w 52"/>
                <a:gd name="T13" fmla="*/ 364 h 1129"/>
                <a:gd name="T14" fmla="*/ 52 w 52"/>
                <a:gd name="T15" fmla="*/ 1129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1129">
                  <a:moveTo>
                    <a:pt x="52" y="1129"/>
                  </a:moveTo>
                  <a:lnTo>
                    <a:pt x="26" y="1117"/>
                  </a:lnTo>
                  <a:lnTo>
                    <a:pt x="0" y="1127"/>
                  </a:lnTo>
                  <a:lnTo>
                    <a:pt x="18" y="364"/>
                  </a:lnTo>
                  <a:lnTo>
                    <a:pt x="26" y="0"/>
                  </a:lnTo>
                  <a:lnTo>
                    <a:pt x="39" y="14"/>
                  </a:lnTo>
                  <a:lnTo>
                    <a:pt x="44" y="364"/>
                  </a:lnTo>
                  <a:lnTo>
                    <a:pt x="52" y="1129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3" name="Rectangle 48"/>
            <p:cNvSpPr>
              <a:spLocks noChangeArrowheads="1"/>
            </p:cNvSpPr>
            <p:nvPr/>
          </p:nvSpPr>
          <p:spPr>
            <a:xfrm>
              <a:off x="9419430" y="2862262"/>
              <a:ext cx="503238" cy="952500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4" name="Rectangle 49"/>
            <p:cNvSpPr>
              <a:spLocks noChangeArrowheads="1"/>
            </p:cNvSpPr>
            <p:nvPr/>
          </p:nvSpPr>
          <p:spPr>
            <a:xfrm>
              <a:off x="9462293" y="2771774"/>
              <a:ext cx="106363" cy="1889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5" name="Freeform 50"/>
            <p:cNvSpPr/>
            <p:nvPr/>
          </p:nvSpPr>
          <p:spPr>
            <a:xfrm>
              <a:off x="9511505" y="2359024"/>
              <a:ext cx="15875" cy="431800"/>
            </a:xfrm>
            <a:custGeom>
              <a:avLst/>
              <a:gdLst>
                <a:gd name="T0" fmla="*/ 30 w 30"/>
                <a:gd name="T1" fmla="*/ 815 h 815"/>
                <a:gd name="T2" fmla="*/ 15 w 30"/>
                <a:gd name="T3" fmla="*/ 809 h 815"/>
                <a:gd name="T4" fmla="*/ 0 w 30"/>
                <a:gd name="T5" fmla="*/ 815 h 815"/>
                <a:gd name="T6" fmla="*/ 10 w 30"/>
                <a:gd name="T7" fmla="*/ 410 h 815"/>
                <a:gd name="T8" fmla="*/ 20 w 30"/>
                <a:gd name="T9" fmla="*/ 0 h 815"/>
                <a:gd name="T10" fmla="*/ 25 w 30"/>
                <a:gd name="T11" fmla="*/ 410 h 815"/>
                <a:gd name="T12" fmla="*/ 30 w 30"/>
                <a:gd name="T13" fmla="*/ 815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815">
                  <a:moveTo>
                    <a:pt x="30" y="815"/>
                  </a:moveTo>
                  <a:lnTo>
                    <a:pt x="15" y="809"/>
                  </a:lnTo>
                  <a:lnTo>
                    <a:pt x="0" y="815"/>
                  </a:lnTo>
                  <a:lnTo>
                    <a:pt x="10" y="410"/>
                  </a:lnTo>
                  <a:lnTo>
                    <a:pt x="20" y="0"/>
                  </a:lnTo>
                  <a:lnTo>
                    <a:pt x="25" y="410"/>
                  </a:lnTo>
                  <a:lnTo>
                    <a:pt x="30" y="815"/>
                  </a:lnTo>
                  <a:close/>
                </a:path>
              </a:pathLst>
            </a:cu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6" name="Rectangle 58"/>
            <p:cNvSpPr>
              <a:spLocks noChangeArrowheads="1"/>
            </p:cNvSpPr>
            <p:nvPr/>
          </p:nvSpPr>
          <p:spPr>
            <a:xfrm>
              <a:off x="9068593" y="3275012"/>
              <a:ext cx="555625" cy="542925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7" name="Rectangle 62"/>
            <p:cNvSpPr>
              <a:spLocks noChangeArrowheads="1"/>
            </p:cNvSpPr>
            <p:nvPr/>
          </p:nvSpPr>
          <p:spPr>
            <a:xfrm>
              <a:off x="9709943" y="3267074"/>
              <a:ext cx="282575" cy="544512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8" name="Rectangle 114"/>
            <p:cNvSpPr>
              <a:spLocks noChangeArrowheads="1"/>
            </p:cNvSpPr>
            <p:nvPr/>
          </p:nvSpPr>
          <p:spPr>
            <a:xfrm>
              <a:off x="9132093" y="3332162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9" name="Rectangle 115"/>
            <p:cNvSpPr>
              <a:spLocks noChangeArrowheads="1"/>
            </p:cNvSpPr>
            <p:nvPr/>
          </p:nvSpPr>
          <p:spPr>
            <a:xfrm>
              <a:off x="9132093" y="3375024"/>
              <a:ext cx="4175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0" name="Rectangle 116"/>
            <p:cNvSpPr>
              <a:spLocks noChangeArrowheads="1"/>
            </p:cNvSpPr>
            <p:nvPr/>
          </p:nvSpPr>
          <p:spPr>
            <a:xfrm>
              <a:off x="9132093" y="3416299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1" name="Rectangle 117"/>
            <p:cNvSpPr>
              <a:spLocks noChangeArrowheads="1"/>
            </p:cNvSpPr>
            <p:nvPr/>
          </p:nvSpPr>
          <p:spPr>
            <a:xfrm>
              <a:off x="9132093" y="3457574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2" name="Rectangle 118"/>
            <p:cNvSpPr>
              <a:spLocks noChangeArrowheads="1"/>
            </p:cNvSpPr>
            <p:nvPr/>
          </p:nvSpPr>
          <p:spPr>
            <a:xfrm>
              <a:off x="9132093" y="3500437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3" name="Rectangle 119"/>
            <p:cNvSpPr>
              <a:spLocks noChangeArrowheads="1"/>
            </p:cNvSpPr>
            <p:nvPr/>
          </p:nvSpPr>
          <p:spPr>
            <a:xfrm>
              <a:off x="9132093" y="3543299"/>
              <a:ext cx="4175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4" name="Rectangle 120"/>
            <p:cNvSpPr>
              <a:spLocks noChangeArrowheads="1"/>
            </p:cNvSpPr>
            <p:nvPr/>
          </p:nvSpPr>
          <p:spPr>
            <a:xfrm>
              <a:off x="9132093" y="3584574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5" name="Rectangle 121"/>
            <p:cNvSpPr>
              <a:spLocks noChangeArrowheads="1"/>
            </p:cNvSpPr>
            <p:nvPr/>
          </p:nvSpPr>
          <p:spPr>
            <a:xfrm>
              <a:off x="9132093" y="3627437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6" name="Rectangle 122"/>
            <p:cNvSpPr>
              <a:spLocks noChangeArrowheads="1"/>
            </p:cNvSpPr>
            <p:nvPr/>
          </p:nvSpPr>
          <p:spPr>
            <a:xfrm>
              <a:off x="9132093" y="3668712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7" name="Rectangle 123"/>
            <p:cNvSpPr>
              <a:spLocks noChangeArrowheads="1"/>
            </p:cNvSpPr>
            <p:nvPr/>
          </p:nvSpPr>
          <p:spPr>
            <a:xfrm>
              <a:off x="9132093" y="3711574"/>
              <a:ext cx="4175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8" name="Rectangle 124"/>
            <p:cNvSpPr>
              <a:spLocks noChangeArrowheads="1"/>
            </p:cNvSpPr>
            <p:nvPr/>
          </p:nvSpPr>
          <p:spPr>
            <a:xfrm>
              <a:off x="9733755" y="3332162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9" name="Rectangle 125"/>
            <p:cNvSpPr>
              <a:spLocks noChangeArrowheads="1"/>
            </p:cNvSpPr>
            <p:nvPr/>
          </p:nvSpPr>
          <p:spPr>
            <a:xfrm>
              <a:off x="9733755" y="3300412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0" name="Rectangle 126"/>
            <p:cNvSpPr>
              <a:spLocks noChangeArrowheads="1"/>
            </p:cNvSpPr>
            <p:nvPr/>
          </p:nvSpPr>
          <p:spPr>
            <a:xfrm>
              <a:off x="9733755" y="3363912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1" name="Rectangle 127"/>
            <p:cNvSpPr>
              <a:spLocks noChangeArrowheads="1"/>
            </p:cNvSpPr>
            <p:nvPr/>
          </p:nvSpPr>
          <p:spPr>
            <a:xfrm>
              <a:off x="9733755" y="3397249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2" name="Rectangle 128"/>
            <p:cNvSpPr>
              <a:spLocks noChangeArrowheads="1"/>
            </p:cNvSpPr>
            <p:nvPr/>
          </p:nvSpPr>
          <p:spPr>
            <a:xfrm>
              <a:off x="9733755" y="3430587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3" name="Rectangle 129"/>
            <p:cNvSpPr>
              <a:spLocks noChangeArrowheads="1"/>
            </p:cNvSpPr>
            <p:nvPr/>
          </p:nvSpPr>
          <p:spPr>
            <a:xfrm>
              <a:off x="9733755" y="3462337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4" name="Rectangle 130"/>
            <p:cNvSpPr>
              <a:spLocks noChangeArrowheads="1"/>
            </p:cNvSpPr>
            <p:nvPr/>
          </p:nvSpPr>
          <p:spPr>
            <a:xfrm>
              <a:off x="9733755" y="3494087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5" name="Rectangle 131"/>
            <p:cNvSpPr>
              <a:spLocks noChangeArrowheads="1"/>
            </p:cNvSpPr>
            <p:nvPr/>
          </p:nvSpPr>
          <p:spPr>
            <a:xfrm>
              <a:off x="9733755" y="3527424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6" name="Rectangle 132"/>
            <p:cNvSpPr>
              <a:spLocks noChangeArrowheads="1"/>
            </p:cNvSpPr>
            <p:nvPr/>
          </p:nvSpPr>
          <p:spPr>
            <a:xfrm>
              <a:off x="9733755" y="3560762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7" name="Rectangle 133"/>
            <p:cNvSpPr>
              <a:spLocks noChangeArrowheads="1"/>
            </p:cNvSpPr>
            <p:nvPr/>
          </p:nvSpPr>
          <p:spPr>
            <a:xfrm>
              <a:off x="9733755" y="3592512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8" name="Rectangle 134"/>
            <p:cNvSpPr>
              <a:spLocks noChangeArrowheads="1"/>
            </p:cNvSpPr>
            <p:nvPr/>
          </p:nvSpPr>
          <p:spPr>
            <a:xfrm>
              <a:off x="9733755" y="3625849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9" name="Rectangle 135"/>
            <p:cNvSpPr>
              <a:spLocks noChangeArrowheads="1"/>
            </p:cNvSpPr>
            <p:nvPr/>
          </p:nvSpPr>
          <p:spPr>
            <a:xfrm>
              <a:off x="9733755" y="3657599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20" name="Rectangle 136"/>
            <p:cNvSpPr>
              <a:spLocks noChangeArrowheads="1"/>
            </p:cNvSpPr>
            <p:nvPr/>
          </p:nvSpPr>
          <p:spPr>
            <a:xfrm>
              <a:off x="9733755" y="3690937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24" name="Rectangle 41"/>
            <p:cNvSpPr>
              <a:spLocks noChangeArrowheads="1"/>
            </p:cNvSpPr>
            <p:nvPr/>
          </p:nvSpPr>
          <p:spPr>
            <a:xfrm>
              <a:off x="10136188" y="3429000"/>
              <a:ext cx="744538" cy="384175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25" name="Rectangle 66"/>
            <p:cNvSpPr>
              <a:spLocks noChangeArrowheads="1"/>
            </p:cNvSpPr>
            <p:nvPr/>
          </p:nvSpPr>
          <p:spPr>
            <a:xfrm>
              <a:off x="10201275" y="3495675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26" name="Rectangle 67"/>
            <p:cNvSpPr>
              <a:spLocks noChangeArrowheads="1"/>
            </p:cNvSpPr>
            <p:nvPr/>
          </p:nvSpPr>
          <p:spPr>
            <a:xfrm>
              <a:off x="10201275" y="3582987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27" name="Rectangle 68"/>
            <p:cNvSpPr>
              <a:spLocks noChangeArrowheads="1"/>
            </p:cNvSpPr>
            <p:nvPr/>
          </p:nvSpPr>
          <p:spPr>
            <a:xfrm>
              <a:off x="10201275" y="3659187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34" name="Rectangle 41"/>
            <p:cNvSpPr>
              <a:spLocks noChangeArrowheads="1"/>
            </p:cNvSpPr>
            <p:nvPr/>
          </p:nvSpPr>
          <p:spPr>
            <a:xfrm>
              <a:off x="391319" y="3595688"/>
              <a:ext cx="744538" cy="228598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36" name="Rectangle 68"/>
            <p:cNvSpPr>
              <a:spLocks noChangeArrowheads="1"/>
            </p:cNvSpPr>
            <p:nvPr/>
          </p:nvSpPr>
          <p:spPr>
            <a:xfrm>
              <a:off x="456406" y="3708398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37" name="Rectangle 41"/>
            <p:cNvSpPr>
              <a:spLocks noChangeArrowheads="1"/>
            </p:cNvSpPr>
            <p:nvPr/>
          </p:nvSpPr>
          <p:spPr>
            <a:xfrm>
              <a:off x="10971214" y="3563938"/>
              <a:ext cx="744538" cy="252000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38" name="Rectangle 67"/>
            <p:cNvSpPr>
              <a:spLocks noChangeArrowheads="1"/>
            </p:cNvSpPr>
            <p:nvPr/>
          </p:nvSpPr>
          <p:spPr>
            <a:xfrm>
              <a:off x="11036301" y="3617912"/>
              <a:ext cx="596900" cy="36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39" name="Rectangle 68"/>
            <p:cNvSpPr>
              <a:spLocks noChangeArrowheads="1"/>
            </p:cNvSpPr>
            <p:nvPr/>
          </p:nvSpPr>
          <p:spPr>
            <a:xfrm>
              <a:off x="11036301" y="3694112"/>
              <a:ext cx="596900" cy="36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63" name="자유형 262"/>
          <p:cNvSpPr/>
          <p:nvPr/>
        </p:nvSpPr>
        <p:spPr>
          <a:xfrm rot="16200000">
            <a:off x="3129148" y="1543072"/>
            <a:ext cx="2127723" cy="2127724"/>
          </a:xfrm>
          <a:custGeom>
            <a:avLst/>
            <a:gdLst>
              <a:gd name="connsiteX0" fmla="*/ 2127723 w 2127723"/>
              <a:gd name="connsiteY0" fmla="*/ 0 h 2127724"/>
              <a:gd name="connsiteX1" fmla="*/ 2120217 w 2127723"/>
              <a:gd name="connsiteY1" fmla="*/ 148649 h 2127724"/>
              <a:gd name="connsiteX2" fmla="*/ 148648 w 2127723"/>
              <a:gd name="connsiteY2" fmla="*/ 2120218 h 2127724"/>
              <a:gd name="connsiteX3" fmla="*/ 0 w 2127723"/>
              <a:gd name="connsiteY3" fmla="*/ 2127724 h 2127724"/>
              <a:gd name="connsiteX4" fmla="*/ 0 w 2127723"/>
              <a:gd name="connsiteY4" fmla="*/ 810255 h 2127724"/>
              <a:gd name="connsiteX5" fmla="*/ 13945 w 2127723"/>
              <a:gd name="connsiteY5" fmla="*/ 809551 h 2127724"/>
              <a:gd name="connsiteX6" fmla="*/ 809551 w 2127723"/>
              <a:gd name="connsiteY6" fmla="*/ 13945 h 2127724"/>
              <a:gd name="connsiteX7" fmla="*/ 810255 w 2127723"/>
              <a:gd name="connsiteY7" fmla="*/ 0 h 2127724"/>
              <a:gd name="connsiteX8" fmla="*/ 2127723 w 2127723"/>
              <a:gd name="connsiteY8" fmla="*/ 0 h 2127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7723" h="2127724">
                <a:moveTo>
                  <a:pt x="2127723" y="0"/>
                </a:moveTo>
                <a:lnTo>
                  <a:pt x="2120217" y="148649"/>
                </a:lnTo>
                <a:cubicBezTo>
                  <a:pt x="2014644" y="1188202"/>
                  <a:pt x="1188201" y="2014646"/>
                  <a:pt x="148648" y="2120218"/>
                </a:cubicBezTo>
                <a:lnTo>
                  <a:pt x="0" y="2127724"/>
                </a:lnTo>
                <a:lnTo>
                  <a:pt x="0" y="810255"/>
                </a:lnTo>
                <a:lnTo>
                  <a:pt x="13945" y="809551"/>
                </a:lnTo>
                <a:cubicBezTo>
                  <a:pt x="433445" y="766948"/>
                  <a:pt x="766948" y="433445"/>
                  <a:pt x="809551" y="13945"/>
                </a:cubicBezTo>
                <a:lnTo>
                  <a:pt x="810255" y="0"/>
                </a:lnTo>
                <a:lnTo>
                  <a:pt x="2127723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161925" cap="rnd">
            <a:solidFill>
              <a:schemeClr val="tx2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62" name="자유형 261"/>
          <p:cNvSpPr/>
          <p:nvPr/>
        </p:nvSpPr>
        <p:spPr>
          <a:xfrm rot="16200000">
            <a:off x="756000" y="1544400"/>
            <a:ext cx="2127600" cy="2127600"/>
          </a:xfrm>
          <a:custGeom>
            <a:avLst/>
            <a:gdLst>
              <a:gd name="connsiteX0" fmla="*/ 2127723 w 2127723"/>
              <a:gd name="connsiteY0" fmla="*/ 2127723 h 2127723"/>
              <a:gd name="connsiteX1" fmla="*/ 810255 w 2127723"/>
              <a:gd name="connsiteY1" fmla="*/ 2127723 h 2127723"/>
              <a:gd name="connsiteX2" fmla="*/ 809551 w 2127723"/>
              <a:gd name="connsiteY2" fmla="*/ 2113778 h 2127723"/>
              <a:gd name="connsiteX3" fmla="*/ 13945 w 2127723"/>
              <a:gd name="connsiteY3" fmla="*/ 1318172 h 2127723"/>
              <a:gd name="connsiteX4" fmla="*/ 0 w 2127723"/>
              <a:gd name="connsiteY4" fmla="*/ 1317467 h 2127723"/>
              <a:gd name="connsiteX5" fmla="*/ 0 w 2127723"/>
              <a:gd name="connsiteY5" fmla="*/ 0 h 2127723"/>
              <a:gd name="connsiteX6" fmla="*/ 148648 w 2127723"/>
              <a:gd name="connsiteY6" fmla="*/ 7507 h 2127723"/>
              <a:gd name="connsiteX7" fmla="*/ 2120217 w 2127723"/>
              <a:gd name="connsiteY7" fmla="*/ 1979076 h 2127723"/>
              <a:gd name="connsiteX8" fmla="*/ 2127723 w 2127723"/>
              <a:gd name="connsiteY8" fmla="*/ 2127723 h 2127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7723" h="2127723">
                <a:moveTo>
                  <a:pt x="2127723" y="2127723"/>
                </a:moveTo>
                <a:lnTo>
                  <a:pt x="810255" y="2127723"/>
                </a:lnTo>
                <a:lnTo>
                  <a:pt x="809551" y="2113778"/>
                </a:lnTo>
                <a:cubicBezTo>
                  <a:pt x="766948" y="1694277"/>
                  <a:pt x="433445" y="1360774"/>
                  <a:pt x="13945" y="1318172"/>
                </a:cubicBezTo>
                <a:lnTo>
                  <a:pt x="0" y="1317467"/>
                </a:lnTo>
                <a:lnTo>
                  <a:pt x="0" y="0"/>
                </a:lnTo>
                <a:lnTo>
                  <a:pt x="148648" y="7507"/>
                </a:lnTo>
                <a:cubicBezTo>
                  <a:pt x="1188201" y="113079"/>
                  <a:pt x="2014645" y="939523"/>
                  <a:pt x="2120217" y="1979076"/>
                </a:cubicBezTo>
                <a:lnTo>
                  <a:pt x="2127723" y="2127723"/>
                </a:lnTo>
                <a:close/>
              </a:path>
            </a:pathLst>
          </a:custGeom>
          <a:solidFill>
            <a:srgbClr val="333F4F"/>
          </a:solidFill>
          <a:ln w="161925" cap="rnd" algn="ctr">
            <a:solidFill>
              <a:srgbClr val="333F4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54" name="자유형 253"/>
          <p:cNvSpPr/>
          <p:nvPr/>
        </p:nvSpPr>
        <p:spPr>
          <a:xfrm rot="10800000">
            <a:off x="756000" y="1738800"/>
            <a:ext cx="4485600" cy="43200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95C4BC"/>
          </a:solidFill>
          <a:ln w="161925" cap="rnd" algn="ctr">
            <a:solidFill>
              <a:srgbClr val="95C4BC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80" name="직사각형 279"/>
          <p:cNvSpPr/>
          <p:nvPr/>
        </p:nvSpPr>
        <p:spPr>
          <a:xfrm>
            <a:off x="834838" y="2539801"/>
            <a:ext cx="1590376" cy="1163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 lang="ko-KR" altLang="en-US"/>
            </a:pPr>
            <a:r>
              <a:rPr lang="ko-KR" altLang="en-US" b="1">
                <a:solidFill>
                  <a:schemeClr val="bg1"/>
                </a:solidFill>
                <a:latin typeface="+mn-ea"/>
              </a:rPr>
              <a:t>일반적인 </a:t>
            </a:r>
          </a:p>
          <a:p>
            <a:pPr algn="ctr">
              <a:lnSpc>
                <a:spcPct val="150000"/>
              </a:lnSpc>
              <a:defRPr lang="ko-KR" altLang="en-US"/>
            </a:pPr>
            <a:r>
              <a:rPr lang="ko-KR" altLang="en-US" b="1">
                <a:solidFill>
                  <a:schemeClr val="bg1"/>
                </a:solidFill>
                <a:latin typeface="+mn-ea"/>
              </a:rPr>
              <a:t>쓰레기통 </a:t>
            </a:r>
            <a:endParaRPr lang="ko-KR" altLang="en-US" sz="1400" b="1">
              <a:solidFill>
                <a:schemeClr val="bg1"/>
              </a:solidFill>
              <a:latin typeface="+mn-ea"/>
            </a:endParaRPr>
          </a:p>
          <a:p>
            <a:pPr algn="ctr">
              <a:lnSpc>
                <a:spcPct val="150000"/>
              </a:lnSpc>
              <a:defRPr lang="ko-KR" altLang="en-US"/>
            </a:pPr>
            <a:endParaRPr lang="ko-KR" altLang="en-US" sz="11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82" name="직사각형 281"/>
          <p:cNvSpPr/>
          <p:nvPr/>
        </p:nvSpPr>
        <p:spPr>
          <a:xfrm>
            <a:off x="3506366" y="2573741"/>
            <a:ext cx="1590376" cy="758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 lang="ko-KR" altLang="en-US"/>
            </a:pPr>
            <a:r>
              <a:rPr lang="ko-KR" altLang="en-US" b="1">
                <a:solidFill>
                  <a:schemeClr val="bg1"/>
                </a:solidFill>
                <a:latin typeface="+mn-ea"/>
              </a:rPr>
              <a:t>다양한 센서</a:t>
            </a:r>
            <a:endParaRPr lang="ko-KR" altLang="en-US" sz="1400" b="1">
              <a:solidFill>
                <a:schemeClr val="bg1"/>
              </a:solidFill>
              <a:latin typeface="+mn-ea"/>
            </a:endParaRPr>
          </a:p>
          <a:p>
            <a:pPr algn="ctr">
              <a:lnSpc>
                <a:spcPct val="150000"/>
              </a:lnSpc>
              <a:defRPr lang="ko-KR" altLang="en-US"/>
            </a:pPr>
            <a:endParaRPr lang="ko-KR" altLang="en-US" sz="11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86" name="직사각형 285"/>
          <p:cNvSpPr/>
          <p:nvPr/>
        </p:nvSpPr>
        <p:spPr>
          <a:xfrm>
            <a:off x="1281627" y="4914648"/>
            <a:ext cx="3485887" cy="4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 lang="ko-KR" altLang="en-US"/>
            </a:pPr>
            <a:r>
              <a:rPr lang="ko-KR" altLang="en-US" b="1">
                <a:solidFill>
                  <a:srgbClr val="404040"/>
                </a:solidFill>
                <a:latin typeface="+mn-ea"/>
              </a:rPr>
              <a:t>머신러닝 시스템 </a:t>
            </a:r>
            <a:r>
              <a:rPr lang="ko-KR" altLang="en-US" b="1">
                <a:latin typeface="+mn-ea"/>
              </a:rPr>
              <a:t> 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2281059" y="3665114"/>
            <a:ext cx="258306" cy="2953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ko-KR" altLang="en-US"/>
            </a:pPr>
            <a:endParaRPr lang="en-US" altLang="ko-KR" sz="1400" i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87" name="직사각형 286"/>
          <p:cNvSpPr/>
          <p:nvPr/>
        </p:nvSpPr>
        <p:spPr>
          <a:xfrm>
            <a:off x="6130796" y="2025675"/>
            <a:ext cx="2645192" cy="1553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 lang="ko-KR" altLang="en-US"/>
            </a:pPr>
            <a:r>
              <a:rPr lang="ko-KR" altLang="en-US" b="1">
                <a:solidFill>
                  <a:schemeClr val="tx1"/>
                </a:solidFill>
                <a:latin typeface="+mn-ea"/>
              </a:rPr>
              <a:t>쓰레기통</a:t>
            </a:r>
          </a:p>
          <a:p>
            <a:pPr>
              <a:lnSpc>
                <a:spcPct val="150000"/>
              </a:lnSpc>
              <a:defRPr lang="ko-KR" altLang="en-US"/>
            </a:pPr>
            <a:endParaRPr lang="ko-KR" altLang="en-US" b="1">
              <a:solidFill>
                <a:schemeClr val="tx1"/>
              </a:solidFill>
              <a:latin typeface="+mn-ea"/>
            </a:endParaRPr>
          </a:p>
          <a:p>
            <a:pPr marL="199920" indent="-199920">
              <a:lnSpc>
                <a:spcPct val="150000"/>
              </a:lnSpc>
              <a:buFont typeface="Arial"/>
              <a:buChar char="•"/>
              <a:defRPr lang="ko-KR" altLang="en-US"/>
            </a:pPr>
            <a:r>
              <a:rPr lang="ko-KR" altLang="en-US" sz="1400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어떠한 쓰레기든  분리수거 </a:t>
            </a:r>
          </a:p>
          <a:p>
            <a:pPr>
              <a:lnSpc>
                <a:spcPct val="150000"/>
              </a:lnSpc>
              <a:defRPr lang="ko-KR" altLang="en-US"/>
            </a:pPr>
            <a:r>
              <a:rPr lang="ko-KR" altLang="en-US" sz="1400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구분 없이 쓰레기통으로 투입 </a:t>
            </a:r>
            <a:endParaRPr lang="en-US" altLang="ko-KR" sz="1400">
              <a:solidFill>
                <a:prstClr val="black">
                  <a:lumMod val="75000"/>
                  <a:lumOff val="25000"/>
                </a:prstClr>
              </a:solidFill>
              <a:latin typeface="+mn-ea"/>
            </a:endParaRPr>
          </a:p>
        </p:txBody>
      </p:sp>
      <p:sp>
        <p:nvSpPr>
          <p:cNvPr id="288" name="직사각형 287"/>
          <p:cNvSpPr/>
          <p:nvPr/>
        </p:nvSpPr>
        <p:spPr>
          <a:xfrm>
            <a:off x="9111271" y="2025675"/>
            <a:ext cx="2808198" cy="410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 lang="ko-KR" altLang="en-US"/>
            </a:pPr>
            <a:endParaRPr lang="en-US" altLang="ko-KR" sz="1400" b="1">
              <a:solidFill>
                <a:prstClr val="black">
                  <a:lumMod val="75000"/>
                  <a:lumOff val="25000"/>
                </a:prstClr>
              </a:solidFill>
              <a:latin typeface="+mn-ea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6096000" y="3997541"/>
            <a:ext cx="565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직선 연결선 299"/>
          <p:cNvCxnSpPr/>
          <p:nvPr/>
        </p:nvCxnSpPr>
        <p:spPr>
          <a:xfrm rot="5400000" flipH="1" flipV="1">
            <a:off x="7395659" y="2716654"/>
            <a:ext cx="2557605" cy="1342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" name="TextBox 308"/>
          <p:cNvSpPr txBox="1"/>
          <p:nvPr/>
        </p:nvSpPr>
        <p:spPr>
          <a:xfrm>
            <a:off x="7511761" y="2589871"/>
            <a:ext cx="275879" cy="3609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lang="ko-KR" altLang="en-US"/>
            </a:pPr>
            <a:endParaRPr lang="ko-KR" altLang="en-US"/>
          </a:p>
        </p:txBody>
      </p:sp>
      <p:sp>
        <p:nvSpPr>
          <p:cNvPr id="310" name="직사각형 286"/>
          <p:cNvSpPr/>
          <p:nvPr/>
        </p:nvSpPr>
        <p:spPr>
          <a:xfrm>
            <a:off x="8744820" y="2082947"/>
            <a:ext cx="3447179" cy="2696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 lang="ko-KR" altLang="en-US"/>
            </a:pPr>
            <a:r>
              <a:rPr lang="ko-KR" altLang="en-US" b="1">
                <a:solidFill>
                  <a:srgbClr val="000000"/>
                </a:solidFill>
                <a:latin typeface="+mn-ea"/>
              </a:rPr>
              <a:t> 다양한 센서</a:t>
            </a:r>
          </a:p>
          <a:p>
            <a:pPr marL="171360" indent="-171360" algn="l" defTabSz="900000" rtl="0" eaLnBrk="1" latinLnBrk="1" hangingPunct="1">
              <a:lnSpc>
                <a:spcPct val="150000"/>
              </a:lnSpc>
              <a:buFont typeface="Arial"/>
              <a:buChar char="•"/>
              <a:defRPr lang="ko-KR" altLang="en-US"/>
            </a:pPr>
            <a:r>
              <a:rPr lang="ko-KR" altLang="en-US" sz="1500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쓰레기통에 센서를 부착</a:t>
            </a:r>
          </a:p>
          <a:p>
            <a:pPr marL="171360" indent="-171360">
              <a:lnSpc>
                <a:spcPct val="150000"/>
              </a:lnSpc>
              <a:buFont typeface="Arial"/>
              <a:buChar char="•"/>
              <a:defRPr lang="ko-KR" altLang="en-US"/>
            </a:pPr>
            <a:r>
              <a:rPr lang="ko-KR" altLang="en-US" sz="1500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센서를 통해 물체의 정보(데이터)를 수집</a:t>
            </a:r>
          </a:p>
          <a:p>
            <a:pPr marL="171360" indent="-171360">
              <a:lnSpc>
                <a:spcPct val="150000"/>
              </a:lnSpc>
              <a:buFont typeface="Arial"/>
              <a:buChar char="•"/>
              <a:defRPr lang="ko-KR" altLang="en-US"/>
            </a:pPr>
            <a:endParaRPr lang="ko-KR" altLang="en-US" sz="1500">
              <a:solidFill>
                <a:prstClr val="black">
                  <a:lumMod val="75000"/>
                  <a:lumOff val="25000"/>
                </a:prstClr>
              </a:solidFill>
              <a:latin typeface="+mn-ea"/>
            </a:endParaRPr>
          </a:p>
          <a:p>
            <a:pPr marL="171360" indent="-171360">
              <a:lnSpc>
                <a:spcPct val="150000"/>
              </a:lnSpc>
              <a:buFont typeface="Arial"/>
              <a:buChar char="•"/>
              <a:defRPr lang="ko-KR" altLang="en-US"/>
            </a:pPr>
            <a:endParaRPr lang="ko-KR" altLang="en-US" sz="1200">
              <a:solidFill>
                <a:prstClr val="black">
                  <a:lumMod val="75000"/>
                  <a:lumOff val="25000"/>
                </a:prstClr>
              </a:solidFill>
              <a:latin typeface="+mn-ea"/>
            </a:endParaRPr>
          </a:p>
          <a:p>
            <a:pPr>
              <a:lnSpc>
                <a:spcPct val="150000"/>
              </a:lnSpc>
              <a:defRPr lang="ko-KR" altLang="en-US"/>
            </a:pPr>
            <a:endParaRPr lang="ko-KR" altLang="en-US" sz="1200">
              <a:solidFill>
                <a:prstClr val="black">
                  <a:lumMod val="75000"/>
                  <a:lumOff val="25000"/>
                </a:prstClr>
              </a:solidFill>
              <a:latin typeface="+mn-ea"/>
            </a:endParaRPr>
          </a:p>
          <a:p>
            <a:pPr>
              <a:lnSpc>
                <a:spcPct val="150000"/>
              </a:lnSpc>
              <a:defRPr lang="ko-KR" altLang="en-US"/>
            </a:pPr>
            <a:endParaRPr lang="ko-KR" altLang="en-US" sz="1200">
              <a:solidFill>
                <a:prstClr val="black">
                  <a:lumMod val="75000"/>
                  <a:lumOff val="25000"/>
                </a:prstClr>
              </a:solidFill>
              <a:latin typeface="+mn-ea"/>
            </a:endParaRPr>
          </a:p>
        </p:txBody>
      </p:sp>
      <p:sp>
        <p:nvSpPr>
          <p:cNvPr id="312" name="직사각형 286"/>
          <p:cNvSpPr/>
          <p:nvPr/>
        </p:nvSpPr>
        <p:spPr>
          <a:xfrm>
            <a:off x="6620581" y="4224218"/>
            <a:ext cx="4894492" cy="1460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 lang="ko-KR" altLang="en-US"/>
            </a:pPr>
            <a:r>
              <a:rPr lang="ko-KR" altLang="en-US" sz="2000" b="1">
                <a:solidFill>
                  <a:schemeClr val="tx1"/>
                </a:solidFill>
                <a:latin typeface="+mn-ea"/>
              </a:rPr>
              <a:t>머신러닝 시스템  </a:t>
            </a:r>
          </a:p>
          <a:p>
            <a:pPr>
              <a:lnSpc>
                <a:spcPct val="150000"/>
              </a:lnSpc>
              <a:defRPr lang="ko-KR" altLang="en-US"/>
            </a:pPr>
            <a:endParaRPr lang="ko-KR" altLang="en-US" sz="1200">
              <a:solidFill>
                <a:prstClr val="black">
                  <a:lumMod val="75000"/>
                  <a:lumOff val="25000"/>
                </a:prstClr>
              </a:solidFill>
              <a:latin typeface="+mn-ea"/>
            </a:endParaRPr>
          </a:p>
          <a:p>
            <a:pPr marL="199920" indent="-199920">
              <a:lnSpc>
                <a:spcPct val="150000"/>
              </a:lnSpc>
              <a:buClr>
                <a:srgbClr val="404040"/>
              </a:buClr>
              <a:buFont typeface="Arial"/>
              <a:buChar char="•"/>
              <a:defRPr lang="ko-KR" altLang="en-US"/>
            </a:pPr>
            <a:r>
              <a:rPr lang="ko-KR" altLang="en-US" sz="1400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센서에서 획득한 정보들을 머신러닝을 이용하여</a:t>
            </a:r>
          </a:p>
          <a:p>
            <a:pPr marL="199920" indent="-199920">
              <a:lnSpc>
                <a:spcPct val="150000"/>
              </a:lnSpc>
              <a:buClr>
                <a:srgbClr val="404040"/>
              </a:buClr>
              <a:buFont typeface="Arial"/>
              <a:buNone/>
              <a:defRPr lang="ko-KR" altLang="en-US"/>
            </a:pPr>
            <a:r>
              <a:rPr lang="ko-KR" altLang="en-US" sz="1400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쓰레기의 분리수거 종류를 결정</a:t>
            </a:r>
          </a:p>
        </p:txBody>
      </p:sp>
      <p:pic>
        <p:nvPicPr>
          <p:cNvPr id="2050" name="Picture 2" descr="C:\Users\nap\Desktop\trash-2-128.pn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</a:blip>
          <a:srcRect/>
          <a:stretch>
            <a:fillRect/>
          </a:stretch>
        </p:blipFill>
        <p:spPr>
          <a:xfrm>
            <a:off x="2019917" y="1764720"/>
            <a:ext cx="714787" cy="714787"/>
          </a:xfrm>
          <a:prstGeom prst="rect">
            <a:avLst/>
          </a:prstGeom>
          <a:noFill/>
        </p:spPr>
      </p:pic>
      <p:pic>
        <p:nvPicPr>
          <p:cNvPr id="228" name="Picture 2" descr="C:\Users\nap\Desktop\trash-2-128.pn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096000" y="1218929"/>
            <a:ext cx="893699" cy="893699"/>
          </a:xfrm>
          <a:prstGeom prst="rect">
            <a:avLst/>
          </a:prstGeom>
          <a:noFill/>
        </p:spPr>
      </p:pic>
      <p:pic>
        <p:nvPicPr>
          <p:cNvPr id="2053" name="Picture 5" descr="C:\Users\nap\Desktop\machine-learning-icon-blue-a67a86f69bb33424353a42c0f1c42280f0f1a677431a5615c07d413477f3ed85.gif"/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</a:blip>
          <a:srcRect/>
          <a:stretch>
            <a:fillRect/>
          </a:stretch>
        </p:blipFill>
        <p:spPr>
          <a:xfrm>
            <a:off x="1036800" y="3999600"/>
            <a:ext cx="1080000" cy="1080000"/>
          </a:xfrm>
          <a:prstGeom prst="rect">
            <a:avLst/>
          </a:prstGeom>
          <a:noFill/>
        </p:spPr>
      </p:pic>
      <p:pic>
        <p:nvPicPr>
          <p:cNvPr id="235" name="Picture 5" descr="C:\Users\nap\Desktop\machine-learning-icon-blue-a67a86f69bb33424353a42c0f1c42280f0f1a677431a5615c07d413477f3ed85.gif"/>
          <p:cNvPicPr>
            <a:picLocks noChangeAspect="1" noChangeArrowheads="1"/>
          </p:cNvPicPr>
          <p:nvPr/>
        </p:nvPicPr>
        <p:blipFill rotWithShape="1">
          <a:blip r:embed="rId3">
            <a:biLevel thresh="50000"/>
          </a:blip>
          <a:srcRect/>
          <a:stretch>
            <a:fillRect/>
          </a:stretch>
        </p:blipFill>
        <p:spPr>
          <a:xfrm>
            <a:off x="5522410" y="4072131"/>
            <a:ext cx="1041928" cy="1041928"/>
          </a:xfrm>
          <a:prstGeom prst="rect">
            <a:avLst/>
          </a:prstGeom>
          <a:noFill/>
        </p:spPr>
      </p:pic>
      <p:pic>
        <p:nvPicPr>
          <p:cNvPr id="2055" name="그림 205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3247200" y="1782000"/>
            <a:ext cx="612000" cy="612000"/>
          </a:xfrm>
          <a:prstGeom prst="rect">
            <a:avLst/>
          </a:prstGeom>
        </p:spPr>
      </p:pic>
      <p:pic>
        <p:nvPicPr>
          <p:cNvPr id="2056" name="그림 205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9126000" y="1418400"/>
            <a:ext cx="720000" cy="7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쓰레기통 뒤지다 구역질하는 시바견ㅋㅋ중독된듯 웃긴동영상 반려동물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5801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직사각형 221"/>
          <p:cNvSpPr/>
          <p:nvPr/>
        </p:nvSpPr>
        <p:spPr>
          <a:xfrm>
            <a:off x="0" y="0"/>
            <a:ext cx="12192000" cy="756002"/>
          </a:xfrm>
          <a:prstGeom prst="rect">
            <a:avLst/>
          </a:prstGeom>
          <a:solidFill>
            <a:srgbClr val="95C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>
              <a:defRPr lang="ko-KR" altLang="en-US"/>
            </a:pPr>
            <a:r>
              <a:rPr lang="en-US" altLang="ko-KR" b="1" i="1">
                <a:solidFill>
                  <a:schemeClr val="bg1"/>
                </a:solidFill>
                <a:latin typeface="+mn-ea"/>
              </a:rPr>
              <a:t>SW Capstone Design</a:t>
            </a:r>
            <a:r>
              <a:rPr lang="ko-KR" altLang="en-US" b="1" i="1">
                <a:solidFill>
                  <a:schemeClr val="bg1"/>
                </a:solidFill>
                <a:latin typeface="+mn-ea"/>
              </a:rPr>
              <a:t> : 03. </a:t>
            </a:r>
            <a:r>
              <a:rPr lang="en-US" altLang="ko-KR" b="1" i="1">
                <a:solidFill>
                  <a:schemeClr val="bg1"/>
                </a:solidFill>
                <a:latin typeface="+mn-ea"/>
              </a:rPr>
              <a:t>QnA</a:t>
            </a:r>
          </a:p>
        </p:txBody>
      </p:sp>
      <p:grpSp>
        <p:nvGrpSpPr>
          <p:cNvPr id="240" name="그룹 239"/>
          <p:cNvGrpSpPr/>
          <p:nvPr/>
        </p:nvGrpSpPr>
        <p:grpSpPr>
          <a:xfrm>
            <a:off x="9748626" y="132419"/>
            <a:ext cx="2052056" cy="615727"/>
            <a:chOff x="146844" y="357188"/>
            <a:chExt cx="11830050" cy="3549650"/>
          </a:xfrm>
        </p:grpSpPr>
        <p:sp>
          <p:nvSpPr>
            <p:cNvPr id="232" name="직사각형 231"/>
            <p:cNvSpPr/>
            <p:nvPr/>
          </p:nvSpPr>
          <p:spPr>
            <a:xfrm>
              <a:off x="10649744" y="2514600"/>
              <a:ext cx="820738" cy="1312067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33" name="직사각형 232"/>
            <p:cNvSpPr/>
            <p:nvPr/>
          </p:nvSpPr>
          <p:spPr>
            <a:xfrm>
              <a:off x="11514137" y="2995612"/>
              <a:ext cx="462757" cy="832879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30" name="직사각형 229"/>
            <p:cNvSpPr/>
            <p:nvPr/>
          </p:nvSpPr>
          <p:spPr>
            <a:xfrm>
              <a:off x="1041400" y="2609850"/>
              <a:ext cx="727075" cy="1201736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31" name="직사각형 230"/>
            <p:cNvSpPr/>
            <p:nvPr/>
          </p:nvSpPr>
          <p:spPr>
            <a:xfrm>
              <a:off x="146844" y="3279775"/>
              <a:ext cx="820738" cy="546892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21" name="Freeform 19"/>
            <p:cNvSpPr/>
            <p:nvPr/>
          </p:nvSpPr>
          <p:spPr>
            <a:xfrm>
              <a:off x="10039747" y="1807089"/>
              <a:ext cx="358775" cy="2014537"/>
            </a:xfrm>
            <a:custGeom>
              <a:avLst/>
              <a:gdLst>
                <a:gd name="T0" fmla="*/ 0 w 678"/>
                <a:gd name="T1" fmla="*/ 0 h 3806"/>
                <a:gd name="T2" fmla="*/ 0 w 678"/>
                <a:gd name="T3" fmla="*/ 0 h 3806"/>
                <a:gd name="T4" fmla="*/ 0 w 678"/>
                <a:gd name="T5" fmla="*/ 3806 h 3806"/>
                <a:gd name="T6" fmla="*/ 678 w 678"/>
                <a:gd name="T7" fmla="*/ 3806 h 3806"/>
                <a:gd name="T8" fmla="*/ 678 w 678"/>
                <a:gd name="T9" fmla="*/ 533 h 3806"/>
                <a:gd name="T10" fmla="*/ 0 w 678"/>
                <a:gd name="T11" fmla="*/ 0 h 3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8" h="3806">
                  <a:moveTo>
                    <a:pt x="0" y="0"/>
                  </a:moveTo>
                  <a:lnTo>
                    <a:pt x="0" y="0"/>
                  </a:lnTo>
                  <a:lnTo>
                    <a:pt x="0" y="3806"/>
                  </a:lnTo>
                  <a:lnTo>
                    <a:pt x="678" y="3806"/>
                  </a:lnTo>
                  <a:lnTo>
                    <a:pt x="678" y="5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23" name="Rectangle 34"/>
            <p:cNvSpPr>
              <a:spLocks noChangeArrowheads="1"/>
            </p:cNvSpPr>
            <p:nvPr/>
          </p:nvSpPr>
          <p:spPr>
            <a:xfrm>
              <a:off x="9960372" y="2921514"/>
              <a:ext cx="587375" cy="9001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48" name="Freeform 19"/>
            <p:cNvSpPr/>
            <p:nvPr/>
          </p:nvSpPr>
          <p:spPr>
            <a:xfrm>
              <a:off x="7108031" y="1812924"/>
              <a:ext cx="358775" cy="2014537"/>
            </a:xfrm>
            <a:custGeom>
              <a:avLst/>
              <a:gdLst>
                <a:gd name="T0" fmla="*/ 0 w 678"/>
                <a:gd name="T1" fmla="*/ 0 h 3806"/>
                <a:gd name="T2" fmla="*/ 0 w 678"/>
                <a:gd name="T3" fmla="*/ 0 h 3806"/>
                <a:gd name="T4" fmla="*/ 0 w 678"/>
                <a:gd name="T5" fmla="*/ 3806 h 3806"/>
                <a:gd name="T6" fmla="*/ 678 w 678"/>
                <a:gd name="T7" fmla="*/ 3806 h 3806"/>
                <a:gd name="T8" fmla="*/ 678 w 678"/>
                <a:gd name="T9" fmla="*/ 533 h 3806"/>
                <a:gd name="T10" fmla="*/ 0 w 678"/>
                <a:gd name="T11" fmla="*/ 0 h 3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8" h="3806">
                  <a:moveTo>
                    <a:pt x="0" y="0"/>
                  </a:moveTo>
                  <a:lnTo>
                    <a:pt x="0" y="0"/>
                  </a:lnTo>
                  <a:lnTo>
                    <a:pt x="0" y="3806"/>
                  </a:lnTo>
                  <a:lnTo>
                    <a:pt x="678" y="3806"/>
                  </a:lnTo>
                  <a:lnTo>
                    <a:pt x="678" y="5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49" name="Freeform 20"/>
            <p:cNvSpPr/>
            <p:nvPr/>
          </p:nvSpPr>
          <p:spPr>
            <a:xfrm>
              <a:off x="8384381" y="1466849"/>
              <a:ext cx="28575" cy="812800"/>
            </a:xfrm>
            <a:custGeom>
              <a:avLst/>
              <a:gdLst>
                <a:gd name="T0" fmla="*/ 53 w 53"/>
                <a:gd name="T1" fmla="*/ 1537 h 1537"/>
                <a:gd name="T2" fmla="*/ 27 w 53"/>
                <a:gd name="T3" fmla="*/ 1526 h 1537"/>
                <a:gd name="T4" fmla="*/ 0 w 53"/>
                <a:gd name="T5" fmla="*/ 1537 h 1537"/>
                <a:gd name="T6" fmla="*/ 7 w 53"/>
                <a:gd name="T7" fmla="*/ 773 h 1537"/>
                <a:gd name="T8" fmla="*/ 14 w 53"/>
                <a:gd name="T9" fmla="*/ 0 h 1537"/>
                <a:gd name="T10" fmla="*/ 33 w 53"/>
                <a:gd name="T11" fmla="*/ 773 h 1537"/>
                <a:gd name="T12" fmla="*/ 53 w 53"/>
                <a:gd name="T13" fmla="*/ 1537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1537">
                  <a:moveTo>
                    <a:pt x="53" y="1537"/>
                  </a:moveTo>
                  <a:lnTo>
                    <a:pt x="27" y="1526"/>
                  </a:lnTo>
                  <a:lnTo>
                    <a:pt x="0" y="1537"/>
                  </a:lnTo>
                  <a:lnTo>
                    <a:pt x="7" y="773"/>
                  </a:lnTo>
                  <a:lnTo>
                    <a:pt x="14" y="0"/>
                  </a:lnTo>
                  <a:lnTo>
                    <a:pt x="33" y="773"/>
                  </a:lnTo>
                  <a:lnTo>
                    <a:pt x="53" y="1537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0" name="Freeform 21"/>
            <p:cNvSpPr/>
            <p:nvPr/>
          </p:nvSpPr>
          <p:spPr>
            <a:xfrm>
              <a:off x="8201818" y="1979612"/>
              <a:ext cx="420688" cy="1847850"/>
            </a:xfrm>
            <a:custGeom>
              <a:avLst/>
              <a:gdLst>
                <a:gd name="T0" fmla="*/ 796 w 796"/>
                <a:gd name="T1" fmla="*/ 3481 h 3493"/>
                <a:gd name="T2" fmla="*/ 49 w 796"/>
                <a:gd name="T3" fmla="*/ 3493 h 3493"/>
                <a:gd name="T4" fmla="*/ 0 w 796"/>
                <a:gd name="T5" fmla="*/ 10 h 3493"/>
                <a:gd name="T6" fmla="*/ 748 w 796"/>
                <a:gd name="T7" fmla="*/ 0 h 3493"/>
                <a:gd name="T8" fmla="*/ 796 w 796"/>
                <a:gd name="T9" fmla="*/ 3481 h 3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6" h="3493">
                  <a:moveTo>
                    <a:pt x="796" y="3481"/>
                  </a:moveTo>
                  <a:lnTo>
                    <a:pt x="49" y="3493"/>
                  </a:lnTo>
                  <a:lnTo>
                    <a:pt x="0" y="10"/>
                  </a:lnTo>
                  <a:lnTo>
                    <a:pt x="748" y="0"/>
                  </a:lnTo>
                  <a:lnTo>
                    <a:pt x="796" y="3481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1" name="Freeform 22"/>
            <p:cNvSpPr/>
            <p:nvPr/>
          </p:nvSpPr>
          <p:spPr>
            <a:xfrm>
              <a:off x="8211343" y="1892299"/>
              <a:ext cx="377825" cy="376237"/>
            </a:xfrm>
            <a:custGeom>
              <a:avLst/>
              <a:gdLst>
                <a:gd name="T0" fmla="*/ 714 w 714"/>
                <a:gd name="T1" fmla="*/ 351 h 712"/>
                <a:gd name="T2" fmla="*/ 714 w 714"/>
                <a:gd name="T3" fmla="*/ 387 h 712"/>
                <a:gd name="T4" fmla="*/ 700 w 714"/>
                <a:gd name="T5" fmla="*/ 457 h 712"/>
                <a:gd name="T6" fmla="*/ 674 w 714"/>
                <a:gd name="T7" fmla="*/ 522 h 712"/>
                <a:gd name="T8" fmla="*/ 636 w 714"/>
                <a:gd name="T9" fmla="*/ 578 h 712"/>
                <a:gd name="T10" fmla="*/ 589 w 714"/>
                <a:gd name="T11" fmla="*/ 629 h 712"/>
                <a:gd name="T12" fmla="*/ 533 w 714"/>
                <a:gd name="T13" fmla="*/ 668 h 712"/>
                <a:gd name="T14" fmla="*/ 468 w 714"/>
                <a:gd name="T15" fmla="*/ 695 h 712"/>
                <a:gd name="T16" fmla="*/ 399 w 714"/>
                <a:gd name="T17" fmla="*/ 711 h 712"/>
                <a:gd name="T18" fmla="*/ 363 w 714"/>
                <a:gd name="T19" fmla="*/ 712 h 712"/>
                <a:gd name="T20" fmla="*/ 325 w 714"/>
                <a:gd name="T21" fmla="*/ 712 h 712"/>
                <a:gd name="T22" fmla="*/ 256 w 714"/>
                <a:gd name="T23" fmla="*/ 698 h 712"/>
                <a:gd name="T24" fmla="*/ 191 w 714"/>
                <a:gd name="T25" fmla="*/ 672 h 712"/>
                <a:gd name="T26" fmla="*/ 134 w 714"/>
                <a:gd name="T27" fmla="*/ 635 h 712"/>
                <a:gd name="T28" fmla="*/ 85 w 714"/>
                <a:gd name="T29" fmla="*/ 587 h 712"/>
                <a:gd name="T30" fmla="*/ 46 w 714"/>
                <a:gd name="T31" fmla="*/ 531 h 712"/>
                <a:gd name="T32" fmla="*/ 17 w 714"/>
                <a:gd name="T33" fmla="*/ 468 h 712"/>
                <a:gd name="T34" fmla="*/ 3 w 714"/>
                <a:gd name="T35" fmla="*/ 397 h 712"/>
                <a:gd name="T36" fmla="*/ 0 w 714"/>
                <a:gd name="T37" fmla="*/ 361 h 712"/>
                <a:gd name="T38" fmla="*/ 1 w 714"/>
                <a:gd name="T39" fmla="*/ 324 h 712"/>
                <a:gd name="T40" fmla="*/ 14 w 714"/>
                <a:gd name="T41" fmla="*/ 254 h 712"/>
                <a:gd name="T42" fmla="*/ 40 w 714"/>
                <a:gd name="T43" fmla="*/ 190 h 712"/>
                <a:gd name="T44" fmla="*/ 79 w 714"/>
                <a:gd name="T45" fmla="*/ 132 h 712"/>
                <a:gd name="T46" fmla="*/ 127 w 714"/>
                <a:gd name="T47" fmla="*/ 83 h 712"/>
                <a:gd name="T48" fmla="*/ 183 w 714"/>
                <a:gd name="T49" fmla="*/ 44 h 712"/>
                <a:gd name="T50" fmla="*/ 246 w 714"/>
                <a:gd name="T51" fmla="*/ 15 h 712"/>
                <a:gd name="T52" fmla="*/ 315 w 714"/>
                <a:gd name="T53" fmla="*/ 1 h 712"/>
                <a:gd name="T54" fmla="*/ 353 w 714"/>
                <a:gd name="T55" fmla="*/ 0 h 712"/>
                <a:gd name="T56" fmla="*/ 389 w 714"/>
                <a:gd name="T57" fmla="*/ 0 h 712"/>
                <a:gd name="T58" fmla="*/ 459 w 714"/>
                <a:gd name="T59" fmla="*/ 13 h 712"/>
                <a:gd name="T60" fmla="*/ 523 w 714"/>
                <a:gd name="T61" fmla="*/ 38 h 712"/>
                <a:gd name="T62" fmla="*/ 580 w 714"/>
                <a:gd name="T63" fmla="*/ 77 h 712"/>
                <a:gd name="T64" fmla="*/ 629 w 714"/>
                <a:gd name="T65" fmla="*/ 125 h 712"/>
                <a:gd name="T66" fmla="*/ 669 w 714"/>
                <a:gd name="T67" fmla="*/ 181 h 712"/>
                <a:gd name="T68" fmla="*/ 697 w 714"/>
                <a:gd name="T69" fmla="*/ 244 h 712"/>
                <a:gd name="T70" fmla="*/ 713 w 714"/>
                <a:gd name="T71" fmla="*/ 314 h 712"/>
                <a:gd name="T72" fmla="*/ 714 w 714"/>
                <a:gd name="T73" fmla="*/ 35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14" h="712">
                  <a:moveTo>
                    <a:pt x="714" y="351"/>
                  </a:moveTo>
                  <a:lnTo>
                    <a:pt x="714" y="387"/>
                  </a:lnTo>
                  <a:lnTo>
                    <a:pt x="700" y="457"/>
                  </a:lnTo>
                  <a:lnTo>
                    <a:pt x="674" y="522"/>
                  </a:lnTo>
                  <a:lnTo>
                    <a:pt x="636" y="578"/>
                  </a:lnTo>
                  <a:lnTo>
                    <a:pt x="589" y="629"/>
                  </a:lnTo>
                  <a:lnTo>
                    <a:pt x="533" y="668"/>
                  </a:lnTo>
                  <a:lnTo>
                    <a:pt x="468" y="695"/>
                  </a:lnTo>
                  <a:lnTo>
                    <a:pt x="399" y="711"/>
                  </a:lnTo>
                  <a:lnTo>
                    <a:pt x="363" y="712"/>
                  </a:lnTo>
                  <a:lnTo>
                    <a:pt x="325" y="712"/>
                  </a:lnTo>
                  <a:lnTo>
                    <a:pt x="256" y="698"/>
                  </a:lnTo>
                  <a:lnTo>
                    <a:pt x="191" y="672"/>
                  </a:lnTo>
                  <a:lnTo>
                    <a:pt x="134" y="635"/>
                  </a:lnTo>
                  <a:lnTo>
                    <a:pt x="85" y="587"/>
                  </a:lnTo>
                  <a:lnTo>
                    <a:pt x="46" y="531"/>
                  </a:lnTo>
                  <a:lnTo>
                    <a:pt x="17" y="468"/>
                  </a:lnTo>
                  <a:lnTo>
                    <a:pt x="3" y="397"/>
                  </a:lnTo>
                  <a:lnTo>
                    <a:pt x="0" y="361"/>
                  </a:lnTo>
                  <a:lnTo>
                    <a:pt x="1" y="324"/>
                  </a:lnTo>
                  <a:lnTo>
                    <a:pt x="14" y="254"/>
                  </a:lnTo>
                  <a:lnTo>
                    <a:pt x="40" y="190"/>
                  </a:lnTo>
                  <a:lnTo>
                    <a:pt x="79" y="132"/>
                  </a:lnTo>
                  <a:lnTo>
                    <a:pt x="127" y="83"/>
                  </a:lnTo>
                  <a:lnTo>
                    <a:pt x="183" y="44"/>
                  </a:lnTo>
                  <a:lnTo>
                    <a:pt x="246" y="15"/>
                  </a:lnTo>
                  <a:lnTo>
                    <a:pt x="315" y="1"/>
                  </a:lnTo>
                  <a:lnTo>
                    <a:pt x="353" y="0"/>
                  </a:lnTo>
                  <a:lnTo>
                    <a:pt x="389" y="0"/>
                  </a:lnTo>
                  <a:lnTo>
                    <a:pt x="459" y="13"/>
                  </a:lnTo>
                  <a:lnTo>
                    <a:pt x="523" y="38"/>
                  </a:lnTo>
                  <a:lnTo>
                    <a:pt x="580" y="77"/>
                  </a:lnTo>
                  <a:lnTo>
                    <a:pt x="629" y="125"/>
                  </a:lnTo>
                  <a:lnTo>
                    <a:pt x="669" y="181"/>
                  </a:lnTo>
                  <a:lnTo>
                    <a:pt x="697" y="244"/>
                  </a:lnTo>
                  <a:lnTo>
                    <a:pt x="713" y="314"/>
                  </a:lnTo>
                  <a:lnTo>
                    <a:pt x="714" y="351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2" name="Freeform 23"/>
            <p:cNvSpPr/>
            <p:nvPr/>
          </p:nvSpPr>
          <p:spPr>
            <a:xfrm>
              <a:off x="8854281" y="647699"/>
              <a:ext cx="34925" cy="884237"/>
            </a:xfrm>
            <a:custGeom>
              <a:avLst/>
              <a:gdLst>
                <a:gd name="T0" fmla="*/ 66 w 66"/>
                <a:gd name="T1" fmla="*/ 1671 h 1671"/>
                <a:gd name="T2" fmla="*/ 33 w 66"/>
                <a:gd name="T3" fmla="*/ 1659 h 1671"/>
                <a:gd name="T4" fmla="*/ 0 w 66"/>
                <a:gd name="T5" fmla="*/ 1671 h 1671"/>
                <a:gd name="T6" fmla="*/ 23 w 66"/>
                <a:gd name="T7" fmla="*/ 841 h 1671"/>
                <a:gd name="T8" fmla="*/ 45 w 66"/>
                <a:gd name="T9" fmla="*/ 0 h 1671"/>
                <a:gd name="T10" fmla="*/ 55 w 66"/>
                <a:gd name="T11" fmla="*/ 841 h 1671"/>
                <a:gd name="T12" fmla="*/ 66 w 66"/>
                <a:gd name="T13" fmla="*/ 1671 h 1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1671">
                  <a:moveTo>
                    <a:pt x="66" y="1671"/>
                  </a:moveTo>
                  <a:lnTo>
                    <a:pt x="33" y="1659"/>
                  </a:lnTo>
                  <a:lnTo>
                    <a:pt x="0" y="1671"/>
                  </a:lnTo>
                  <a:lnTo>
                    <a:pt x="23" y="841"/>
                  </a:lnTo>
                  <a:lnTo>
                    <a:pt x="45" y="0"/>
                  </a:lnTo>
                  <a:lnTo>
                    <a:pt x="55" y="841"/>
                  </a:lnTo>
                  <a:lnTo>
                    <a:pt x="66" y="1671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3" name="Rectangle 24"/>
            <p:cNvSpPr>
              <a:spLocks noChangeArrowheads="1"/>
            </p:cNvSpPr>
            <p:nvPr/>
          </p:nvSpPr>
          <p:spPr>
            <a:xfrm>
              <a:off x="8647906" y="1431924"/>
              <a:ext cx="449263" cy="2395537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4" name="Rectangle 25"/>
            <p:cNvSpPr>
              <a:spLocks noChangeArrowheads="1"/>
            </p:cNvSpPr>
            <p:nvPr/>
          </p:nvSpPr>
          <p:spPr>
            <a:xfrm>
              <a:off x="8717756" y="1335087"/>
              <a:ext cx="307975" cy="214312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5" name="Freeform 29"/>
            <p:cNvSpPr/>
            <p:nvPr/>
          </p:nvSpPr>
          <p:spPr>
            <a:xfrm>
              <a:off x="7498556" y="2290762"/>
              <a:ext cx="650875" cy="1536700"/>
            </a:xfrm>
            <a:custGeom>
              <a:avLst/>
              <a:gdLst>
                <a:gd name="T0" fmla="*/ 1218 w 1229"/>
                <a:gd name="T1" fmla="*/ 2904 h 2904"/>
                <a:gd name="T2" fmla="*/ 0 w 1229"/>
                <a:gd name="T3" fmla="*/ 2900 h 2904"/>
                <a:gd name="T4" fmla="*/ 11 w 1229"/>
                <a:gd name="T5" fmla="*/ 0 h 2904"/>
                <a:gd name="T6" fmla="*/ 1229 w 1229"/>
                <a:gd name="T7" fmla="*/ 4 h 2904"/>
                <a:gd name="T8" fmla="*/ 1218 w 1229"/>
                <a:gd name="T9" fmla="*/ 2904 h 2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9" h="2904">
                  <a:moveTo>
                    <a:pt x="1218" y="2904"/>
                  </a:moveTo>
                  <a:lnTo>
                    <a:pt x="0" y="2900"/>
                  </a:lnTo>
                  <a:lnTo>
                    <a:pt x="11" y="0"/>
                  </a:lnTo>
                  <a:lnTo>
                    <a:pt x="1229" y="4"/>
                  </a:lnTo>
                  <a:lnTo>
                    <a:pt x="1218" y="2904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6" name="Freeform 30"/>
            <p:cNvSpPr/>
            <p:nvPr/>
          </p:nvSpPr>
          <p:spPr>
            <a:xfrm>
              <a:off x="7554118" y="2235199"/>
              <a:ext cx="180975" cy="77787"/>
            </a:xfrm>
            <a:custGeom>
              <a:avLst/>
              <a:gdLst>
                <a:gd name="T0" fmla="*/ 341 w 342"/>
                <a:gd name="T1" fmla="*/ 147 h 147"/>
                <a:gd name="T2" fmla="*/ 0 w 342"/>
                <a:gd name="T3" fmla="*/ 145 h 147"/>
                <a:gd name="T4" fmla="*/ 0 w 342"/>
                <a:gd name="T5" fmla="*/ 0 h 147"/>
                <a:gd name="T6" fmla="*/ 342 w 342"/>
                <a:gd name="T7" fmla="*/ 1 h 147"/>
                <a:gd name="T8" fmla="*/ 341 w 342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" h="147">
                  <a:moveTo>
                    <a:pt x="341" y="147"/>
                  </a:moveTo>
                  <a:lnTo>
                    <a:pt x="0" y="145"/>
                  </a:lnTo>
                  <a:lnTo>
                    <a:pt x="0" y="0"/>
                  </a:lnTo>
                  <a:lnTo>
                    <a:pt x="342" y="1"/>
                  </a:lnTo>
                  <a:lnTo>
                    <a:pt x="341" y="147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Rectangle 34"/>
            <p:cNvSpPr>
              <a:spLocks noChangeArrowheads="1"/>
            </p:cNvSpPr>
            <p:nvPr/>
          </p:nvSpPr>
          <p:spPr>
            <a:xfrm>
              <a:off x="7028656" y="2927349"/>
              <a:ext cx="587375" cy="9001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8" name="Rectangle 35"/>
            <p:cNvSpPr>
              <a:spLocks noChangeArrowheads="1"/>
            </p:cNvSpPr>
            <p:nvPr/>
          </p:nvSpPr>
          <p:spPr>
            <a:xfrm>
              <a:off x="7600156" y="3176587"/>
              <a:ext cx="561975" cy="650875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9" name="Rectangle 42"/>
            <p:cNvSpPr>
              <a:spLocks noChangeArrowheads="1"/>
            </p:cNvSpPr>
            <p:nvPr/>
          </p:nvSpPr>
          <p:spPr>
            <a:xfrm>
              <a:off x="7281068" y="3406774"/>
              <a:ext cx="741363" cy="42068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0" name="Rectangle 43"/>
            <p:cNvSpPr>
              <a:spLocks noChangeArrowheads="1"/>
            </p:cNvSpPr>
            <p:nvPr/>
          </p:nvSpPr>
          <p:spPr>
            <a:xfrm>
              <a:off x="7433468" y="3324224"/>
              <a:ext cx="436563" cy="131762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1" name="Rectangle 46"/>
            <p:cNvSpPr>
              <a:spLocks noChangeArrowheads="1"/>
            </p:cNvSpPr>
            <p:nvPr/>
          </p:nvSpPr>
          <p:spPr>
            <a:xfrm>
              <a:off x="8938418" y="2784474"/>
              <a:ext cx="130175" cy="1889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2" name="Rectangle 51"/>
            <p:cNvSpPr>
              <a:spLocks noChangeArrowheads="1"/>
            </p:cNvSpPr>
            <p:nvPr/>
          </p:nvSpPr>
          <p:spPr>
            <a:xfrm>
              <a:off x="8247856" y="2874962"/>
              <a:ext cx="611188" cy="952500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3" name="Freeform 52"/>
            <p:cNvSpPr/>
            <p:nvPr/>
          </p:nvSpPr>
          <p:spPr>
            <a:xfrm>
              <a:off x="8314531" y="2492374"/>
              <a:ext cx="15875" cy="430212"/>
            </a:xfrm>
            <a:custGeom>
              <a:avLst/>
              <a:gdLst>
                <a:gd name="T0" fmla="*/ 31 w 31"/>
                <a:gd name="T1" fmla="*/ 815 h 815"/>
                <a:gd name="T2" fmla="*/ 15 w 31"/>
                <a:gd name="T3" fmla="*/ 809 h 815"/>
                <a:gd name="T4" fmla="*/ 0 w 31"/>
                <a:gd name="T5" fmla="*/ 815 h 815"/>
                <a:gd name="T6" fmla="*/ 10 w 31"/>
                <a:gd name="T7" fmla="*/ 410 h 815"/>
                <a:gd name="T8" fmla="*/ 20 w 31"/>
                <a:gd name="T9" fmla="*/ 0 h 815"/>
                <a:gd name="T10" fmla="*/ 25 w 31"/>
                <a:gd name="T11" fmla="*/ 410 h 815"/>
                <a:gd name="T12" fmla="*/ 31 w 31"/>
                <a:gd name="T13" fmla="*/ 815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815">
                  <a:moveTo>
                    <a:pt x="31" y="815"/>
                  </a:moveTo>
                  <a:lnTo>
                    <a:pt x="15" y="809"/>
                  </a:lnTo>
                  <a:lnTo>
                    <a:pt x="0" y="815"/>
                  </a:lnTo>
                  <a:lnTo>
                    <a:pt x="10" y="410"/>
                  </a:lnTo>
                  <a:lnTo>
                    <a:pt x="20" y="0"/>
                  </a:lnTo>
                  <a:lnTo>
                    <a:pt x="25" y="410"/>
                  </a:lnTo>
                  <a:lnTo>
                    <a:pt x="31" y="815"/>
                  </a:lnTo>
                  <a:close/>
                </a:path>
              </a:pathLst>
            </a:cu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4" name="Rectangle 53"/>
            <p:cNvSpPr>
              <a:spLocks noChangeArrowheads="1"/>
            </p:cNvSpPr>
            <p:nvPr/>
          </p:nvSpPr>
          <p:spPr>
            <a:xfrm>
              <a:off x="8057356" y="3203574"/>
              <a:ext cx="358775" cy="62388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5" name="Rectangle 55"/>
            <p:cNvSpPr>
              <a:spLocks noChangeArrowheads="1"/>
            </p:cNvSpPr>
            <p:nvPr/>
          </p:nvSpPr>
          <p:spPr>
            <a:xfrm>
              <a:off x="8449468" y="3203574"/>
              <a:ext cx="598488" cy="62388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6" name="Rectangle 56"/>
            <p:cNvSpPr>
              <a:spLocks noChangeArrowheads="1"/>
            </p:cNvSpPr>
            <p:nvPr/>
          </p:nvSpPr>
          <p:spPr>
            <a:xfrm>
              <a:off x="8584406" y="3143249"/>
              <a:ext cx="328613" cy="127000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7" name="Rectangle 69"/>
            <p:cNvSpPr>
              <a:spLocks noChangeArrowheads="1"/>
            </p:cNvSpPr>
            <p:nvPr/>
          </p:nvSpPr>
          <p:spPr>
            <a:xfrm>
              <a:off x="7347743" y="3455987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8" name="Rectangle 70"/>
            <p:cNvSpPr>
              <a:spLocks noChangeArrowheads="1"/>
            </p:cNvSpPr>
            <p:nvPr/>
          </p:nvSpPr>
          <p:spPr>
            <a:xfrm>
              <a:off x="7347743" y="3548062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9" name="Rectangle 71"/>
            <p:cNvSpPr>
              <a:spLocks noChangeArrowheads="1"/>
            </p:cNvSpPr>
            <p:nvPr/>
          </p:nvSpPr>
          <p:spPr>
            <a:xfrm>
              <a:off x="7347743" y="3640137"/>
              <a:ext cx="596900" cy="50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0" name="Rectangle 73"/>
            <p:cNvSpPr>
              <a:spLocks noChangeArrowheads="1"/>
            </p:cNvSpPr>
            <p:nvPr/>
          </p:nvSpPr>
          <p:spPr>
            <a:xfrm>
              <a:off x="8081168" y="3232149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1" name="Rectangle 74"/>
            <p:cNvSpPr>
              <a:spLocks noChangeArrowheads="1"/>
            </p:cNvSpPr>
            <p:nvPr/>
          </p:nvSpPr>
          <p:spPr>
            <a:xfrm>
              <a:off x="8081168" y="3279774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2" name="Rectangle 75"/>
            <p:cNvSpPr>
              <a:spLocks noChangeArrowheads="1"/>
            </p:cNvSpPr>
            <p:nvPr/>
          </p:nvSpPr>
          <p:spPr>
            <a:xfrm>
              <a:off x="8081168" y="3327399"/>
              <a:ext cx="3063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3" name="Rectangle 76"/>
            <p:cNvSpPr>
              <a:spLocks noChangeArrowheads="1"/>
            </p:cNvSpPr>
            <p:nvPr/>
          </p:nvSpPr>
          <p:spPr>
            <a:xfrm>
              <a:off x="8081168" y="3373437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4" name="Rectangle 77"/>
            <p:cNvSpPr>
              <a:spLocks noChangeArrowheads="1"/>
            </p:cNvSpPr>
            <p:nvPr/>
          </p:nvSpPr>
          <p:spPr>
            <a:xfrm>
              <a:off x="8081168" y="3425824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5" name="Rectangle 78"/>
            <p:cNvSpPr>
              <a:spLocks noChangeArrowheads="1"/>
            </p:cNvSpPr>
            <p:nvPr/>
          </p:nvSpPr>
          <p:spPr>
            <a:xfrm>
              <a:off x="8081168" y="3473449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6" name="Rectangle 79"/>
            <p:cNvSpPr>
              <a:spLocks noChangeArrowheads="1"/>
            </p:cNvSpPr>
            <p:nvPr/>
          </p:nvSpPr>
          <p:spPr>
            <a:xfrm>
              <a:off x="8081168" y="3521074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7" name="Rectangle 80"/>
            <p:cNvSpPr>
              <a:spLocks noChangeArrowheads="1"/>
            </p:cNvSpPr>
            <p:nvPr/>
          </p:nvSpPr>
          <p:spPr>
            <a:xfrm>
              <a:off x="8081168" y="3567112"/>
              <a:ext cx="306388" cy="269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8" name="Rectangle 81"/>
            <p:cNvSpPr>
              <a:spLocks noChangeArrowheads="1"/>
            </p:cNvSpPr>
            <p:nvPr/>
          </p:nvSpPr>
          <p:spPr>
            <a:xfrm>
              <a:off x="8081168" y="3619499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Rectangle 82"/>
            <p:cNvSpPr>
              <a:spLocks noChangeArrowheads="1"/>
            </p:cNvSpPr>
            <p:nvPr/>
          </p:nvSpPr>
          <p:spPr>
            <a:xfrm>
              <a:off x="8081168" y="3667124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Rectangle 83"/>
            <p:cNvSpPr>
              <a:spLocks noChangeArrowheads="1"/>
            </p:cNvSpPr>
            <p:nvPr/>
          </p:nvSpPr>
          <p:spPr>
            <a:xfrm>
              <a:off x="8081168" y="3714749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Rectangle 85"/>
            <p:cNvSpPr>
              <a:spLocks noChangeArrowheads="1"/>
            </p:cNvSpPr>
            <p:nvPr/>
          </p:nvSpPr>
          <p:spPr>
            <a:xfrm>
              <a:off x="8487568" y="3270249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Rectangle 86"/>
            <p:cNvSpPr>
              <a:spLocks noChangeArrowheads="1"/>
            </p:cNvSpPr>
            <p:nvPr/>
          </p:nvSpPr>
          <p:spPr>
            <a:xfrm>
              <a:off x="8487568" y="3327399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Rectangle 87"/>
            <p:cNvSpPr>
              <a:spLocks noChangeArrowheads="1"/>
            </p:cNvSpPr>
            <p:nvPr/>
          </p:nvSpPr>
          <p:spPr>
            <a:xfrm>
              <a:off x="8487568" y="3384549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Rectangle 88"/>
            <p:cNvSpPr>
              <a:spLocks noChangeArrowheads="1"/>
            </p:cNvSpPr>
            <p:nvPr/>
          </p:nvSpPr>
          <p:spPr>
            <a:xfrm>
              <a:off x="8487568" y="3441699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Rectangle 89"/>
            <p:cNvSpPr>
              <a:spLocks noChangeArrowheads="1"/>
            </p:cNvSpPr>
            <p:nvPr/>
          </p:nvSpPr>
          <p:spPr>
            <a:xfrm>
              <a:off x="8487568" y="3498849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Rectangle 90"/>
            <p:cNvSpPr>
              <a:spLocks noChangeArrowheads="1"/>
            </p:cNvSpPr>
            <p:nvPr/>
          </p:nvSpPr>
          <p:spPr>
            <a:xfrm>
              <a:off x="8487568" y="3555999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Rectangle 91"/>
            <p:cNvSpPr>
              <a:spLocks noChangeArrowheads="1"/>
            </p:cNvSpPr>
            <p:nvPr/>
          </p:nvSpPr>
          <p:spPr>
            <a:xfrm>
              <a:off x="8487568" y="3613149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Rectangle 92"/>
            <p:cNvSpPr>
              <a:spLocks noChangeArrowheads="1"/>
            </p:cNvSpPr>
            <p:nvPr/>
          </p:nvSpPr>
          <p:spPr>
            <a:xfrm>
              <a:off x="8487568" y="3668712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Rectangle 93"/>
            <p:cNvSpPr>
              <a:spLocks noChangeArrowheads="1"/>
            </p:cNvSpPr>
            <p:nvPr/>
          </p:nvSpPr>
          <p:spPr>
            <a:xfrm>
              <a:off x="8487568" y="3725862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>
            <a:xfrm>
              <a:off x="6492875" y="1870075"/>
              <a:ext cx="461963" cy="1979612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Rectangle 15"/>
            <p:cNvSpPr>
              <a:spLocks noChangeArrowheads="1"/>
            </p:cNvSpPr>
            <p:nvPr/>
          </p:nvSpPr>
          <p:spPr>
            <a:xfrm>
              <a:off x="6584950" y="1700213"/>
              <a:ext cx="277813" cy="301625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6"/>
            <p:cNvSpPr/>
            <p:nvPr/>
          </p:nvSpPr>
          <p:spPr>
            <a:xfrm>
              <a:off x="6702425" y="1308100"/>
              <a:ext cx="26988" cy="598487"/>
            </a:xfrm>
            <a:custGeom>
              <a:avLst/>
              <a:gdLst>
                <a:gd name="T0" fmla="*/ 52 w 52"/>
                <a:gd name="T1" fmla="*/ 1129 h 1129"/>
                <a:gd name="T2" fmla="*/ 26 w 52"/>
                <a:gd name="T3" fmla="*/ 1117 h 1129"/>
                <a:gd name="T4" fmla="*/ 0 w 52"/>
                <a:gd name="T5" fmla="*/ 1127 h 1129"/>
                <a:gd name="T6" fmla="*/ 18 w 52"/>
                <a:gd name="T7" fmla="*/ 364 h 1129"/>
                <a:gd name="T8" fmla="*/ 26 w 52"/>
                <a:gd name="T9" fmla="*/ 0 h 1129"/>
                <a:gd name="T10" fmla="*/ 39 w 52"/>
                <a:gd name="T11" fmla="*/ 14 h 1129"/>
                <a:gd name="T12" fmla="*/ 44 w 52"/>
                <a:gd name="T13" fmla="*/ 364 h 1129"/>
                <a:gd name="T14" fmla="*/ 52 w 52"/>
                <a:gd name="T15" fmla="*/ 1129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1129">
                  <a:moveTo>
                    <a:pt x="52" y="1129"/>
                  </a:moveTo>
                  <a:lnTo>
                    <a:pt x="26" y="1117"/>
                  </a:lnTo>
                  <a:lnTo>
                    <a:pt x="0" y="1127"/>
                  </a:lnTo>
                  <a:lnTo>
                    <a:pt x="18" y="364"/>
                  </a:lnTo>
                  <a:lnTo>
                    <a:pt x="26" y="0"/>
                  </a:lnTo>
                  <a:lnTo>
                    <a:pt x="39" y="14"/>
                  </a:lnTo>
                  <a:lnTo>
                    <a:pt x="44" y="364"/>
                  </a:lnTo>
                  <a:lnTo>
                    <a:pt x="52" y="1129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19"/>
            <p:cNvSpPr/>
            <p:nvPr/>
          </p:nvSpPr>
          <p:spPr>
            <a:xfrm>
              <a:off x="1847850" y="1835150"/>
              <a:ext cx="358775" cy="2014537"/>
            </a:xfrm>
            <a:custGeom>
              <a:avLst/>
              <a:gdLst>
                <a:gd name="T0" fmla="*/ 0 w 678"/>
                <a:gd name="T1" fmla="*/ 0 h 3806"/>
                <a:gd name="T2" fmla="*/ 0 w 678"/>
                <a:gd name="T3" fmla="*/ 0 h 3806"/>
                <a:gd name="T4" fmla="*/ 0 w 678"/>
                <a:gd name="T5" fmla="*/ 3806 h 3806"/>
                <a:gd name="T6" fmla="*/ 678 w 678"/>
                <a:gd name="T7" fmla="*/ 3806 h 3806"/>
                <a:gd name="T8" fmla="*/ 678 w 678"/>
                <a:gd name="T9" fmla="*/ 533 h 3806"/>
                <a:gd name="T10" fmla="*/ 0 w 678"/>
                <a:gd name="T11" fmla="*/ 0 h 3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8" h="3806">
                  <a:moveTo>
                    <a:pt x="0" y="0"/>
                  </a:moveTo>
                  <a:lnTo>
                    <a:pt x="0" y="0"/>
                  </a:lnTo>
                  <a:lnTo>
                    <a:pt x="0" y="3806"/>
                  </a:lnTo>
                  <a:lnTo>
                    <a:pt x="678" y="3806"/>
                  </a:lnTo>
                  <a:lnTo>
                    <a:pt x="678" y="5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20"/>
            <p:cNvSpPr/>
            <p:nvPr/>
          </p:nvSpPr>
          <p:spPr>
            <a:xfrm>
              <a:off x="3124200" y="1489075"/>
              <a:ext cx="28575" cy="812800"/>
            </a:xfrm>
            <a:custGeom>
              <a:avLst/>
              <a:gdLst>
                <a:gd name="T0" fmla="*/ 53 w 53"/>
                <a:gd name="T1" fmla="*/ 1537 h 1537"/>
                <a:gd name="T2" fmla="*/ 27 w 53"/>
                <a:gd name="T3" fmla="*/ 1526 h 1537"/>
                <a:gd name="T4" fmla="*/ 0 w 53"/>
                <a:gd name="T5" fmla="*/ 1537 h 1537"/>
                <a:gd name="T6" fmla="*/ 7 w 53"/>
                <a:gd name="T7" fmla="*/ 773 h 1537"/>
                <a:gd name="T8" fmla="*/ 14 w 53"/>
                <a:gd name="T9" fmla="*/ 0 h 1537"/>
                <a:gd name="T10" fmla="*/ 33 w 53"/>
                <a:gd name="T11" fmla="*/ 773 h 1537"/>
                <a:gd name="T12" fmla="*/ 53 w 53"/>
                <a:gd name="T13" fmla="*/ 1537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1537">
                  <a:moveTo>
                    <a:pt x="53" y="1537"/>
                  </a:moveTo>
                  <a:lnTo>
                    <a:pt x="27" y="1526"/>
                  </a:lnTo>
                  <a:lnTo>
                    <a:pt x="0" y="1537"/>
                  </a:lnTo>
                  <a:lnTo>
                    <a:pt x="7" y="773"/>
                  </a:lnTo>
                  <a:lnTo>
                    <a:pt x="14" y="0"/>
                  </a:lnTo>
                  <a:lnTo>
                    <a:pt x="33" y="773"/>
                  </a:lnTo>
                  <a:lnTo>
                    <a:pt x="53" y="1537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21"/>
            <p:cNvSpPr/>
            <p:nvPr/>
          </p:nvSpPr>
          <p:spPr>
            <a:xfrm>
              <a:off x="2941637" y="2001838"/>
              <a:ext cx="420688" cy="1847850"/>
            </a:xfrm>
            <a:custGeom>
              <a:avLst/>
              <a:gdLst>
                <a:gd name="T0" fmla="*/ 796 w 796"/>
                <a:gd name="T1" fmla="*/ 3481 h 3493"/>
                <a:gd name="T2" fmla="*/ 49 w 796"/>
                <a:gd name="T3" fmla="*/ 3493 h 3493"/>
                <a:gd name="T4" fmla="*/ 0 w 796"/>
                <a:gd name="T5" fmla="*/ 10 h 3493"/>
                <a:gd name="T6" fmla="*/ 748 w 796"/>
                <a:gd name="T7" fmla="*/ 0 h 3493"/>
                <a:gd name="T8" fmla="*/ 796 w 796"/>
                <a:gd name="T9" fmla="*/ 3481 h 3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6" h="3493">
                  <a:moveTo>
                    <a:pt x="796" y="3481"/>
                  </a:moveTo>
                  <a:lnTo>
                    <a:pt x="49" y="3493"/>
                  </a:lnTo>
                  <a:lnTo>
                    <a:pt x="0" y="10"/>
                  </a:lnTo>
                  <a:lnTo>
                    <a:pt x="748" y="0"/>
                  </a:lnTo>
                  <a:lnTo>
                    <a:pt x="796" y="3481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22"/>
            <p:cNvSpPr/>
            <p:nvPr/>
          </p:nvSpPr>
          <p:spPr>
            <a:xfrm>
              <a:off x="2951162" y="1914525"/>
              <a:ext cx="377825" cy="376237"/>
            </a:xfrm>
            <a:custGeom>
              <a:avLst/>
              <a:gdLst>
                <a:gd name="T0" fmla="*/ 714 w 714"/>
                <a:gd name="T1" fmla="*/ 351 h 712"/>
                <a:gd name="T2" fmla="*/ 714 w 714"/>
                <a:gd name="T3" fmla="*/ 387 h 712"/>
                <a:gd name="T4" fmla="*/ 700 w 714"/>
                <a:gd name="T5" fmla="*/ 457 h 712"/>
                <a:gd name="T6" fmla="*/ 674 w 714"/>
                <a:gd name="T7" fmla="*/ 522 h 712"/>
                <a:gd name="T8" fmla="*/ 636 w 714"/>
                <a:gd name="T9" fmla="*/ 578 h 712"/>
                <a:gd name="T10" fmla="*/ 589 w 714"/>
                <a:gd name="T11" fmla="*/ 629 h 712"/>
                <a:gd name="T12" fmla="*/ 533 w 714"/>
                <a:gd name="T13" fmla="*/ 668 h 712"/>
                <a:gd name="T14" fmla="*/ 468 w 714"/>
                <a:gd name="T15" fmla="*/ 695 h 712"/>
                <a:gd name="T16" fmla="*/ 399 w 714"/>
                <a:gd name="T17" fmla="*/ 711 h 712"/>
                <a:gd name="T18" fmla="*/ 363 w 714"/>
                <a:gd name="T19" fmla="*/ 712 h 712"/>
                <a:gd name="T20" fmla="*/ 325 w 714"/>
                <a:gd name="T21" fmla="*/ 712 h 712"/>
                <a:gd name="T22" fmla="*/ 256 w 714"/>
                <a:gd name="T23" fmla="*/ 698 h 712"/>
                <a:gd name="T24" fmla="*/ 191 w 714"/>
                <a:gd name="T25" fmla="*/ 672 h 712"/>
                <a:gd name="T26" fmla="*/ 134 w 714"/>
                <a:gd name="T27" fmla="*/ 635 h 712"/>
                <a:gd name="T28" fmla="*/ 85 w 714"/>
                <a:gd name="T29" fmla="*/ 587 h 712"/>
                <a:gd name="T30" fmla="*/ 46 w 714"/>
                <a:gd name="T31" fmla="*/ 531 h 712"/>
                <a:gd name="T32" fmla="*/ 17 w 714"/>
                <a:gd name="T33" fmla="*/ 468 h 712"/>
                <a:gd name="T34" fmla="*/ 3 w 714"/>
                <a:gd name="T35" fmla="*/ 397 h 712"/>
                <a:gd name="T36" fmla="*/ 0 w 714"/>
                <a:gd name="T37" fmla="*/ 361 h 712"/>
                <a:gd name="T38" fmla="*/ 1 w 714"/>
                <a:gd name="T39" fmla="*/ 324 h 712"/>
                <a:gd name="T40" fmla="*/ 14 w 714"/>
                <a:gd name="T41" fmla="*/ 254 h 712"/>
                <a:gd name="T42" fmla="*/ 40 w 714"/>
                <a:gd name="T43" fmla="*/ 190 h 712"/>
                <a:gd name="T44" fmla="*/ 79 w 714"/>
                <a:gd name="T45" fmla="*/ 132 h 712"/>
                <a:gd name="T46" fmla="*/ 127 w 714"/>
                <a:gd name="T47" fmla="*/ 83 h 712"/>
                <a:gd name="T48" fmla="*/ 183 w 714"/>
                <a:gd name="T49" fmla="*/ 44 h 712"/>
                <a:gd name="T50" fmla="*/ 246 w 714"/>
                <a:gd name="T51" fmla="*/ 15 h 712"/>
                <a:gd name="T52" fmla="*/ 315 w 714"/>
                <a:gd name="T53" fmla="*/ 1 h 712"/>
                <a:gd name="T54" fmla="*/ 353 w 714"/>
                <a:gd name="T55" fmla="*/ 0 h 712"/>
                <a:gd name="T56" fmla="*/ 389 w 714"/>
                <a:gd name="T57" fmla="*/ 0 h 712"/>
                <a:gd name="T58" fmla="*/ 459 w 714"/>
                <a:gd name="T59" fmla="*/ 13 h 712"/>
                <a:gd name="T60" fmla="*/ 523 w 714"/>
                <a:gd name="T61" fmla="*/ 38 h 712"/>
                <a:gd name="T62" fmla="*/ 580 w 714"/>
                <a:gd name="T63" fmla="*/ 77 h 712"/>
                <a:gd name="T64" fmla="*/ 629 w 714"/>
                <a:gd name="T65" fmla="*/ 125 h 712"/>
                <a:gd name="T66" fmla="*/ 669 w 714"/>
                <a:gd name="T67" fmla="*/ 181 h 712"/>
                <a:gd name="T68" fmla="*/ 697 w 714"/>
                <a:gd name="T69" fmla="*/ 244 h 712"/>
                <a:gd name="T70" fmla="*/ 713 w 714"/>
                <a:gd name="T71" fmla="*/ 314 h 712"/>
                <a:gd name="T72" fmla="*/ 714 w 714"/>
                <a:gd name="T73" fmla="*/ 35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14" h="712">
                  <a:moveTo>
                    <a:pt x="714" y="351"/>
                  </a:moveTo>
                  <a:lnTo>
                    <a:pt x="714" y="387"/>
                  </a:lnTo>
                  <a:lnTo>
                    <a:pt x="700" y="457"/>
                  </a:lnTo>
                  <a:lnTo>
                    <a:pt x="674" y="522"/>
                  </a:lnTo>
                  <a:lnTo>
                    <a:pt x="636" y="578"/>
                  </a:lnTo>
                  <a:lnTo>
                    <a:pt x="589" y="629"/>
                  </a:lnTo>
                  <a:lnTo>
                    <a:pt x="533" y="668"/>
                  </a:lnTo>
                  <a:lnTo>
                    <a:pt x="468" y="695"/>
                  </a:lnTo>
                  <a:lnTo>
                    <a:pt x="399" y="711"/>
                  </a:lnTo>
                  <a:lnTo>
                    <a:pt x="363" y="712"/>
                  </a:lnTo>
                  <a:lnTo>
                    <a:pt x="325" y="712"/>
                  </a:lnTo>
                  <a:lnTo>
                    <a:pt x="256" y="698"/>
                  </a:lnTo>
                  <a:lnTo>
                    <a:pt x="191" y="672"/>
                  </a:lnTo>
                  <a:lnTo>
                    <a:pt x="134" y="635"/>
                  </a:lnTo>
                  <a:lnTo>
                    <a:pt x="85" y="587"/>
                  </a:lnTo>
                  <a:lnTo>
                    <a:pt x="46" y="531"/>
                  </a:lnTo>
                  <a:lnTo>
                    <a:pt x="17" y="468"/>
                  </a:lnTo>
                  <a:lnTo>
                    <a:pt x="3" y="397"/>
                  </a:lnTo>
                  <a:lnTo>
                    <a:pt x="0" y="361"/>
                  </a:lnTo>
                  <a:lnTo>
                    <a:pt x="1" y="324"/>
                  </a:lnTo>
                  <a:lnTo>
                    <a:pt x="14" y="254"/>
                  </a:lnTo>
                  <a:lnTo>
                    <a:pt x="40" y="190"/>
                  </a:lnTo>
                  <a:lnTo>
                    <a:pt x="79" y="132"/>
                  </a:lnTo>
                  <a:lnTo>
                    <a:pt x="127" y="83"/>
                  </a:lnTo>
                  <a:lnTo>
                    <a:pt x="183" y="44"/>
                  </a:lnTo>
                  <a:lnTo>
                    <a:pt x="246" y="15"/>
                  </a:lnTo>
                  <a:lnTo>
                    <a:pt x="315" y="1"/>
                  </a:lnTo>
                  <a:lnTo>
                    <a:pt x="353" y="0"/>
                  </a:lnTo>
                  <a:lnTo>
                    <a:pt x="389" y="0"/>
                  </a:lnTo>
                  <a:lnTo>
                    <a:pt x="459" y="13"/>
                  </a:lnTo>
                  <a:lnTo>
                    <a:pt x="523" y="38"/>
                  </a:lnTo>
                  <a:lnTo>
                    <a:pt x="580" y="77"/>
                  </a:lnTo>
                  <a:lnTo>
                    <a:pt x="629" y="125"/>
                  </a:lnTo>
                  <a:lnTo>
                    <a:pt x="669" y="181"/>
                  </a:lnTo>
                  <a:lnTo>
                    <a:pt x="697" y="244"/>
                  </a:lnTo>
                  <a:lnTo>
                    <a:pt x="713" y="314"/>
                  </a:lnTo>
                  <a:lnTo>
                    <a:pt x="714" y="351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23"/>
            <p:cNvSpPr/>
            <p:nvPr/>
          </p:nvSpPr>
          <p:spPr>
            <a:xfrm>
              <a:off x="3594100" y="669925"/>
              <a:ext cx="34925" cy="884237"/>
            </a:xfrm>
            <a:custGeom>
              <a:avLst/>
              <a:gdLst>
                <a:gd name="T0" fmla="*/ 66 w 66"/>
                <a:gd name="T1" fmla="*/ 1671 h 1671"/>
                <a:gd name="T2" fmla="*/ 33 w 66"/>
                <a:gd name="T3" fmla="*/ 1659 h 1671"/>
                <a:gd name="T4" fmla="*/ 0 w 66"/>
                <a:gd name="T5" fmla="*/ 1671 h 1671"/>
                <a:gd name="T6" fmla="*/ 23 w 66"/>
                <a:gd name="T7" fmla="*/ 841 h 1671"/>
                <a:gd name="T8" fmla="*/ 45 w 66"/>
                <a:gd name="T9" fmla="*/ 0 h 1671"/>
                <a:gd name="T10" fmla="*/ 55 w 66"/>
                <a:gd name="T11" fmla="*/ 841 h 1671"/>
                <a:gd name="T12" fmla="*/ 66 w 66"/>
                <a:gd name="T13" fmla="*/ 1671 h 1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1671">
                  <a:moveTo>
                    <a:pt x="66" y="1671"/>
                  </a:moveTo>
                  <a:lnTo>
                    <a:pt x="33" y="1659"/>
                  </a:lnTo>
                  <a:lnTo>
                    <a:pt x="0" y="1671"/>
                  </a:lnTo>
                  <a:lnTo>
                    <a:pt x="23" y="841"/>
                  </a:lnTo>
                  <a:lnTo>
                    <a:pt x="45" y="0"/>
                  </a:lnTo>
                  <a:lnTo>
                    <a:pt x="55" y="841"/>
                  </a:lnTo>
                  <a:lnTo>
                    <a:pt x="66" y="1671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Rectangle 24"/>
            <p:cNvSpPr>
              <a:spLocks noChangeArrowheads="1"/>
            </p:cNvSpPr>
            <p:nvPr/>
          </p:nvSpPr>
          <p:spPr>
            <a:xfrm>
              <a:off x="3387725" y="1454150"/>
              <a:ext cx="449263" cy="2395537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Rectangle 25"/>
            <p:cNvSpPr>
              <a:spLocks noChangeArrowheads="1"/>
            </p:cNvSpPr>
            <p:nvPr/>
          </p:nvSpPr>
          <p:spPr>
            <a:xfrm>
              <a:off x="3457575" y="1357313"/>
              <a:ext cx="307975" cy="214312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Rectangle 26"/>
            <p:cNvSpPr>
              <a:spLocks noChangeArrowheads="1"/>
            </p:cNvSpPr>
            <p:nvPr/>
          </p:nvSpPr>
          <p:spPr>
            <a:xfrm>
              <a:off x="3897312" y="1763713"/>
              <a:ext cx="744538" cy="2085975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27"/>
            <p:cNvSpPr/>
            <p:nvPr/>
          </p:nvSpPr>
          <p:spPr>
            <a:xfrm>
              <a:off x="5559425" y="2274888"/>
              <a:ext cx="765175" cy="1631950"/>
            </a:xfrm>
            <a:custGeom>
              <a:avLst/>
              <a:gdLst>
                <a:gd name="T0" fmla="*/ 1434 w 1446"/>
                <a:gd name="T1" fmla="*/ 3085 h 3085"/>
                <a:gd name="T2" fmla="*/ 0 w 1446"/>
                <a:gd name="T3" fmla="*/ 3080 h 3085"/>
                <a:gd name="T4" fmla="*/ 12 w 1446"/>
                <a:gd name="T5" fmla="*/ 0 h 3085"/>
                <a:gd name="T6" fmla="*/ 1446 w 1446"/>
                <a:gd name="T7" fmla="*/ 5 h 3085"/>
                <a:gd name="T8" fmla="*/ 1434 w 1446"/>
                <a:gd name="T9" fmla="*/ 3085 h 3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6" h="3085">
                  <a:moveTo>
                    <a:pt x="1434" y="3085"/>
                  </a:moveTo>
                  <a:lnTo>
                    <a:pt x="0" y="3080"/>
                  </a:lnTo>
                  <a:lnTo>
                    <a:pt x="12" y="0"/>
                  </a:lnTo>
                  <a:lnTo>
                    <a:pt x="1446" y="5"/>
                  </a:lnTo>
                  <a:lnTo>
                    <a:pt x="1434" y="3085"/>
                  </a:lnTo>
                  <a:close/>
                </a:path>
              </a:pathLst>
            </a:cu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28"/>
            <p:cNvSpPr/>
            <p:nvPr/>
          </p:nvSpPr>
          <p:spPr>
            <a:xfrm>
              <a:off x="5546725" y="2230438"/>
              <a:ext cx="822325" cy="58737"/>
            </a:xfrm>
            <a:custGeom>
              <a:avLst/>
              <a:gdLst>
                <a:gd name="T0" fmla="*/ 1554 w 1554"/>
                <a:gd name="T1" fmla="*/ 110 h 110"/>
                <a:gd name="T2" fmla="*/ 0 w 1554"/>
                <a:gd name="T3" fmla="*/ 104 h 110"/>
                <a:gd name="T4" fmla="*/ 0 w 1554"/>
                <a:gd name="T5" fmla="*/ 0 h 110"/>
                <a:gd name="T6" fmla="*/ 1554 w 1554"/>
                <a:gd name="T7" fmla="*/ 6 h 110"/>
                <a:gd name="T8" fmla="*/ 1554 w 1554"/>
                <a:gd name="T9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4" h="110">
                  <a:moveTo>
                    <a:pt x="1554" y="110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1554" y="6"/>
                  </a:lnTo>
                  <a:lnTo>
                    <a:pt x="1554" y="110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29"/>
            <p:cNvSpPr/>
            <p:nvPr/>
          </p:nvSpPr>
          <p:spPr>
            <a:xfrm>
              <a:off x="2238375" y="2312988"/>
              <a:ext cx="650875" cy="1536700"/>
            </a:xfrm>
            <a:custGeom>
              <a:avLst/>
              <a:gdLst>
                <a:gd name="T0" fmla="*/ 1218 w 1229"/>
                <a:gd name="T1" fmla="*/ 2904 h 2904"/>
                <a:gd name="T2" fmla="*/ 0 w 1229"/>
                <a:gd name="T3" fmla="*/ 2900 h 2904"/>
                <a:gd name="T4" fmla="*/ 11 w 1229"/>
                <a:gd name="T5" fmla="*/ 0 h 2904"/>
                <a:gd name="T6" fmla="*/ 1229 w 1229"/>
                <a:gd name="T7" fmla="*/ 4 h 2904"/>
                <a:gd name="T8" fmla="*/ 1218 w 1229"/>
                <a:gd name="T9" fmla="*/ 2904 h 2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9" h="2904">
                  <a:moveTo>
                    <a:pt x="1218" y="2904"/>
                  </a:moveTo>
                  <a:lnTo>
                    <a:pt x="0" y="2900"/>
                  </a:lnTo>
                  <a:lnTo>
                    <a:pt x="11" y="0"/>
                  </a:lnTo>
                  <a:lnTo>
                    <a:pt x="1229" y="4"/>
                  </a:lnTo>
                  <a:lnTo>
                    <a:pt x="1218" y="2904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30"/>
            <p:cNvSpPr/>
            <p:nvPr/>
          </p:nvSpPr>
          <p:spPr>
            <a:xfrm>
              <a:off x="2293937" y="2257425"/>
              <a:ext cx="180975" cy="77787"/>
            </a:xfrm>
            <a:custGeom>
              <a:avLst/>
              <a:gdLst>
                <a:gd name="T0" fmla="*/ 341 w 342"/>
                <a:gd name="T1" fmla="*/ 147 h 147"/>
                <a:gd name="T2" fmla="*/ 0 w 342"/>
                <a:gd name="T3" fmla="*/ 145 h 147"/>
                <a:gd name="T4" fmla="*/ 0 w 342"/>
                <a:gd name="T5" fmla="*/ 0 h 147"/>
                <a:gd name="T6" fmla="*/ 342 w 342"/>
                <a:gd name="T7" fmla="*/ 1 h 147"/>
                <a:gd name="T8" fmla="*/ 341 w 342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" h="147">
                  <a:moveTo>
                    <a:pt x="341" y="147"/>
                  </a:moveTo>
                  <a:lnTo>
                    <a:pt x="0" y="145"/>
                  </a:lnTo>
                  <a:lnTo>
                    <a:pt x="0" y="0"/>
                  </a:lnTo>
                  <a:lnTo>
                    <a:pt x="342" y="1"/>
                  </a:lnTo>
                  <a:lnTo>
                    <a:pt x="341" y="147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Rectangle 31"/>
            <p:cNvSpPr>
              <a:spLocks noChangeArrowheads="1"/>
            </p:cNvSpPr>
            <p:nvPr/>
          </p:nvSpPr>
          <p:spPr>
            <a:xfrm>
              <a:off x="4875212" y="1870075"/>
              <a:ext cx="460375" cy="1979612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32"/>
            <p:cNvSpPr/>
            <p:nvPr/>
          </p:nvSpPr>
          <p:spPr>
            <a:xfrm>
              <a:off x="5083175" y="1092200"/>
              <a:ext cx="28575" cy="814387"/>
            </a:xfrm>
            <a:custGeom>
              <a:avLst/>
              <a:gdLst>
                <a:gd name="T0" fmla="*/ 52 w 52"/>
                <a:gd name="T1" fmla="*/ 1538 h 1538"/>
                <a:gd name="T2" fmla="*/ 26 w 52"/>
                <a:gd name="T3" fmla="*/ 1526 h 1538"/>
                <a:gd name="T4" fmla="*/ 0 w 52"/>
                <a:gd name="T5" fmla="*/ 1536 h 1538"/>
                <a:gd name="T6" fmla="*/ 17 w 52"/>
                <a:gd name="T7" fmla="*/ 773 h 1538"/>
                <a:gd name="T8" fmla="*/ 35 w 52"/>
                <a:gd name="T9" fmla="*/ 0 h 1538"/>
                <a:gd name="T10" fmla="*/ 43 w 52"/>
                <a:gd name="T11" fmla="*/ 773 h 1538"/>
                <a:gd name="T12" fmla="*/ 52 w 52"/>
                <a:gd name="T13" fmla="*/ 1538 h 1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538">
                  <a:moveTo>
                    <a:pt x="52" y="1538"/>
                  </a:moveTo>
                  <a:lnTo>
                    <a:pt x="26" y="1526"/>
                  </a:lnTo>
                  <a:lnTo>
                    <a:pt x="0" y="1536"/>
                  </a:lnTo>
                  <a:lnTo>
                    <a:pt x="17" y="773"/>
                  </a:lnTo>
                  <a:lnTo>
                    <a:pt x="35" y="0"/>
                  </a:lnTo>
                  <a:lnTo>
                    <a:pt x="43" y="773"/>
                  </a:lnTo>
                  <a:lnTo>
                    <a:pt x="52" y="1538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33"/>
            <p:cNvSpPr/>
            <p:nvPr/>
          </p:nvSpPr>
          <p:spPr>
            <a:xfrm>
              <a:off x="4953000" y="1703388"/>
              <a:ext cx="304800" cy="304800"/>
            </a:xfrm>
            <a:custGeom>
              <a:avLst/>
              <a:gdLst>
                <a:gd name="T0" fmla="*/ 578 w 578"/>
                <a:gd name="T1" fmla="*/ 289 h 577"/>
                <a:gd name="T2" fmla="*/ 578 w 578"/>
                <a:gd name="T3" fmla="*/ 318 h 577"/>
                <a:gd name="T4" fmla="*/ 566 w 578"/>
                <a:gd name="T5" fmla="*/ 376 h 577"/>
                <a:gd name="T6" fmla="*/ 543 w 578"/>
                <a:gd name="T7" fmla="*/ 426 h 577"/>
                <a:gd name="T8" fmla="*/ 513 w 578"/>
                <a:gd name="T9" fmla="*/ 472 h 577"/>
                <a:gd name="T10" fmla="*/ 473 w 578"/>
                <a:gd name="T11" fmla="*/ 512 h 577"/>
                <a:gd name="T12" fmla="*/ 427 w 578"/>
                <a:gd name="T13" fmla="*/ 543 h 577"/>
                <a:gd name="T14" fmla="*/ 375 w 578"/>
                <a:gd name="T15" fmla="*/ 566 h 577"/>
                <a:gd name="T16" fmla="*/ 319 w 578"/>
                <a:gd name="T17" fmla="*/ 577 h 577"/>
                <a:gd name="T18" fmla="*/ 290 w 578"/>
                <a:gd name="T19" fmla="*/ 577 h 577"/>
                <a:gd name="T20" fmla="*/ 260 w 578"/>
                <a:gd name="T21" fmla="*/ 577 h 577"/>
                <a:gd name="T22" fmla="*/ 204 w 578"/>
                <a:gd name="T23" fmla="*/ 566 h 577"/>
                <a:gd name="T24" fmla="*/ 152 w 578"/>
                <a:gd name="T25" fmla="*/ 543 h 577"/>
                <a:gd name="T26" fmla="*/ 106 w 578"/>
                <a:gd name="T27" fmla="*/ 512 h 577"/>
                <a:gd name="T28" fmla="*/ 67 w 578"/>
                <a:gd name="T29" fmla="*/ 472 h 577"/>
                <a:gd name="T30" fmla="*/ 35 w 578"/>
                <a:gd name="T31" fmla="*/ 426 h 577"/>
                <a:gd name="T32" fmla="*/ 13 w 578"/>
                <a:gd name="T33" fmla="*/ 376 h 577"/>
                <a:gd name="T34" fmla="*/ 2 w 578"/>
                <a:gd name="T35" fmla="*/ 318 h 577"/>
                <a:gd name="T36" fmla="*/ 0 w 578"/>
                <a:gd name="T37" fmla="*/ 289 h 577"/>
                <a:gd name="T38" fmla="*/ 2 w 578"/>
                <a:gd name="T39" fmla="*/ 259 h 577"/>
                <a:gd name="T40" fmla="*/ 13 w 578"/>
                <a:gd name="T41" fmla="*/ 203 h 577"/>
                <a:gd name="T42" fmla="*/ 35 w 578"/>
                <a:gd name="T43" fmla="*/ 151 h 577"/>
                <a:gd name="T44" fmla="*/ 67 w 578"/>
                <a:gd name="T45" fmla="*/ 105 h 577"/>
                <a:gd name="T46" fmla="*/ 106 w 578"/>
                <a:gd name="T47" fmla="*/ 66 h 577"/>
                <a:gd name="T48" fmla="*/ 152 w 578"/>
                <a:gd name="T49" fmla="*/ 34 h 577"/>
                <a:gd name="T50" fmla="*/ 204 w 578"/>
                <a:gd name="T51" fmla="*/ 13 h 577"/>
                <a:gd name="T52" fmla="*/ 260 w 578"/>
                <a:gd name="T53" fmla="*/ 1 h 577"/>
                <a:gd name="T54" fmla="*/ 290 w 578"/>
                <a:gd name="T55" fmla="*/ 0 h 577"/>
                <a:gd name="T56" fmla="*/ 319 w 578"/>
                <a:gd name="T57" fmla="*/ 1 h 577"/>
                <a:gd name="T58" fmla="*/ 375 w 578"/>
                <a:gd name="T59" fmla="*/ 13 h 577"/>
                <a:gd name="T60" fmla="*/ 427 w 578"/>
                <a:gd name="T61" fmla="*/ 34 h 577"/>
                <a:gd name="T62" fmla="*/ 473 w 578"/>
                <a:gd name="T63" fmla="*/ 66 h 577"/>
                <a:gd name="T64" fmla="*/ 513 w 578"/>
                <a:gd name="T65" fmla="*/ 105 h 577"/>
                <a:gd name="T66" fmla="*/ 543 w 578"/>
                <a:gd name="T67" fmla="*/ 151 h 577"/>
                <a:gd name="T68" fmla="*/ 566 w 578"/>
                <a:gd name="T69" fmla="*/ 203 h 577"/>
                <a:gd name="T70" fmla="*/ 578 w 578"/>
                <a:gd name="T71" fmla="*/ 259 h 577"/>
                <a:gd name="T72" fmla="*/ 578 w 578"/>
                <a:gd name="T73" fmla="*/ 289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8" h="577">
                  <a:moveTo>
                    <a:pt x="578" y="289"/>
                  </a:moveTo>
                  <a:lnTo>
                    <a:pt x="578" y="318"/>
                  </a:lnTo>
                  <a:lnTo>
                    <a:pt x="566" y="376"/>
                  </a:lnTo>
                  <a:lnTo>
                    <a:pt x="543" y="426"/>
                  </a:lnTo>
                  <a:lnTo>
                    <a:pt x="513" y="472"/>
                  </a:lnTo>
                  <a:lnTo>
                    <a:pt x="473" y="512"/>
                  </a:lnTo>
                  <a:lnTo>
                    <a:pt x="427" y="543"/>
                  </a:lnTo>
                  <a:lnTo>
                    <a:pt x="375" y="566"/>
                  </a:lnTo>
                  <a:lnTo>
                    <a:pt x="319" y="577"/>
                  </a:lnTo>
                  <a:lnTo>
                    <a:pt x="290" y="577"/>
                  </a:lnTo>
                  <a:lnTo>
                    <a:pt x="260" y="577"/>
                  </a:lnTo>
                  <a:lnTo>
                    <a:pt x="204" y="566"/>
                  </a:lnTo>
                  <a:lnTo>
                    <a:pt x="152" y="543"/>
                  </a:lnTo>
                  <a:lnTo>
                    <a:pt x="106" y="512"/>
                  </a:lnTo>
                  <a:lnTo>
                    <a:pt x="67" y="472"/>
                  </a:lnTo>
                  <a:lnTo>
                    <a:pt x="35" y="426"/>
                  </a:lnTo>
                  <a:lnTo>
                    <a:pt x="13" y="376"/>
                  </a:lnTo>
                  <a:lnTo>
                    <a:pt x="2" y="318"/>
                  </a:lnTo>
                  <a:lnTo>
                    <a:pt x="0" y="289"/>
                  </a:lnTo>
                  <a:lnTo>
                    <a:pt x="2" y="259"/>
                  </a:lnTo>
                  <a:lnTo>
                    <a:pt x="13" y="203"/>
                  </a:lnTo>
                  <a:lnTo>
                    <a:pt x="35" y="151"/>
                  </a:lnTo>
                  <a:lnTo>
                    <a:pt x="67" y="105"/>
                  </a:lnTo>
                  <a:lnTo>
                    <a:pt x="106" y="66"/>
                  </a:lnTo>
                  <a:lnTo>
                    <a:pt x="152" y="34"/>
                  </a:lnTo>
                  <a:lnTo>
                    <a:pt x="204" y="13"/>
                  </a:lnTo>
                  <a:lnTo>
                    <a:pt x="260" y="1"/>
                  </a:lnTo>
                  <a:lnTo>
                    <a:pt x="290" y="0"/>
                  </a:lnTo>
                  <a:lnTo>
                    <a:pt x="319" y="1"/>
                  </a:lnTo>
                  <a:lnTo>
                    <a:pt x="375" y="13"/>
                  </a:lnTo>
                  <a:lnTo>
                    <a:pt x="427" y="34"/>
                  </a:lnTo>
                  <a:lnTo>
                    <a:pt x="473" y="66"/>
                  </a:lnTo>
                  <a:lnTo>
                    <a:pt x="513" y="105"/>
                  </a:lnTo>
                  <a:lnTo>
                    <a:pt x="543" y="151"/>
                  </a:lnTo>
                  <a:lnTo>
                    <a:pt x="566" y="203"/>
                  </a:lnTo>
                  <a:lnTo>
                    <a:pt x="578" y="259"/>
                  </a:lnTo>
                  <a:lnTo>
                    <a:pt x="578" y="289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Rectangle 34"/>
            <p:cNvSpPr>
              <a:spLocks noChangeArrowheads="1"/>
            </p:cNvSpPr>
            <p:nvPr/>
          </p:nvSpPr>
          <p:spPr>
            <a:xfrm>
              <a:off x="1768475" y="2949575"/>
              <a:ext cx="587375" cy="9001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Rectangle 35"/>
            <p:cNvSpPr>
              <a:spLocks noChangeArrowheads="1"/>
            </p:cNvSpPr>
            <p:nvPr/>
          </p:nvSpPr>
          <p:spPr>
            <a:xfrm>
              <a:off x="2339975" y="3198813"/>
              <a:ext cx="561975" cy="650875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>
            <a:xfrm>
              <a:off x="4816475" y="2949575"/>
              <a:ext cx="587375" cy="9001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Rectangle 37"/>
            <p:cNvSpPr>
              <a:spLocks noChangeArrowheads="1"/>
            </p:cNvSpPr>
            <p:nvPr/>
          </p:nvSpPr>
          <p:spPr>
            <a:xfrm>
              <a:off x="4270375" y="3198813"/>
              <a:ext cx="561975" cy="650875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Rectangle 41"/>
            <p:cNvSpPr>
              <a:spLocks noChangeArrowheads="1"/>
            </p:cNvSpPr>
            <p:nvPr/>
          </p:nvSpPr>
          <p:spPr>
            <a:xfrm>
              <a:off x="1231900" y="3465513"/>
              <a:ext cx="744538" cy="384175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Rectangle 42"/>
            <p:cNvSpPr>
              <a:spLocks noChangeArrowheads="1"/>
            </p:cNvSpPr>
            <p:nvPr/>
          </p:nvSpPr>
          <p:spPr>
            <a:xfrm>
              <a:off x="2020887" y="3429000"/>
              <a:ext cx="741363" cy="42068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Rectangle 43"/>
            <p:cNvSpPr>
              <a:spLocks noChangeArrowheads="1"/>
            </p:cNvSpPr>
            <p:nvPr/>
          </p:nvSpPr>
          <p:spPr>
            <a:xfrm>
              <a:off x="2173287" y="3346450"/>
              <a:ext cx="436563" cy="131762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Rectangle 45"/>
            <p:cNvSpPr>
              <a:spLocks noChangeArrowheads="1"/>
            </p:cNvSpPr>
            <p:nvPr/>
          </p:nvSpPr>
          <p:spPr>
            <a:xfrm>
              <a:off x="3627437" y="2897188"/>
              <a:ext cx="611188" cy="952500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Rectangle 46"/>
            <p:cNvSpPr>
              <a:spLocks noChangeArrowheads="1"/>
            </p:cNvSpPr>
            <p:nvPr/>
          </p:nvSpPr>
          <p:spPr>
            <a:xfrm>
              <a:off x="3678237" y="2806700"/>
              <a:ext cx="130175" cy="1889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Rectangle 47"/>
            <p:cNvSpPr>
              <a:spLocks noChangeArrowheads="1"/>
            </p:cNvSpPr>
            <p:nvPr/>
          </p:nvSpPr>
          <p:spPr>
            <a:xfrm>
              <a:off x="4398962" y="3414713"/>
              <a:ext cx="557213" cy="438150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Rectangle 48"/>
            <p:cNvSpPr>
              <a:spLocks noChangeArrowheads="1"/>
            </p:cNvSpPr>
            <p:nvPr/>
          </p:nvSpPr>
          <p:spPr>
            <a:xfrm>
              <a:off x="6548437" y="2897188"/>
              <a:ext cx="503238" cy="952500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Rectangle 49"/>
            <p:cNvSpPr>
              <a:spLocks noChangeArrowheads="1"/>
            </p:cNvSpPr>
            <p:nvPr/>
          </p:nvSpPr>
          <p:spPr>
            <a:xfrm>
              <a:off x="6591300" y="2806700"/>
              <a:ext cx="106363" cy="1889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50"/>
            <p:cNvSpPr/>
            <p:nvPr/>
          </p:nvSpPr>
          <p:spPr>
            <a:xfrm>
              <a:off x="6640512" y="2393950"/>
              <a:ext cx="15875" cy="431800"/>
            </a:xfrm>
            <a:custGeom>
              <a:avLst/>
              <a:gdLst>
                <a:gd name="T0" fmla="*/ 30 w 30"/>
                <a:gd name="T1" fmla="*/ 815 h 815"/>
                <a:gd name="T2" fmla="*/ 15 w 30"/>
                <a:gd name="T3" fmla="*/ 809 h 815"/>
                <a:gd name="T4" fmla="*/ 0 w 30"/>
                <a:gd name="T5" fmla="*/ 815 h 815"/>
                <a:gd name="T6" fmla="*/ 10 w 30"/>
                <a:gd name="T7" fmla="*/ 410 h 815"/>
                <a:gd name="T8" fmla="*/ 20 w 30"/>
                <a:gd name="T9" fmla="*/ 0 h 815"/>
                <a:gd name="T10" fmla="*/ 25 w 30"/>
                <a:gd name="T11" fmla="*/ 410 h 815"/>
                <a:gd name="T12" fmla="*/ 30 w 30"/>
                <a:gd name="T13" fmla="*/ 815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815">
                  <a:moveTo>
                    <a:pt x="30" y="815"/>
                  </a:moveTo>
                  <a:lnTo>
                    <a:pt x="15" y="809"/>
                  </a:lnTo>
                  <a:lnTo>
                    <a:pt x="0" y="815"/>
                  </a:lnTo>
                  <a:lnTo>
                    <a:pt x="10" y="410"/>
                  </a:lnTo>
                  <a:lnTo>
                    <a:pt x="20" y="0"/>
                  </a:lnTo>
                  <a:lnTo>
                    <a:pt x="25" y="410"/>
                  </a:lnTo>
                  <a:lnTo>
                    <a:pt x="30" y="815"/>
                  </a:lnTo>
                  <a:close/>
                </a:path>
              </a:pathLst>
            </a:cu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Rectangle 51"/>
            <p:cNvSpPr>
              <a:spLocks noChangeArrowheads="1"/>
            </p:cNvSpPr>
            <p:nvPr/>
          </p:nvSpPr>
          <p:spPr>
            <a:xfrm>
              <a:off x="2987675" y="2897188"/>
              <a:ext cx="611188" cy="952500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52"/>
            <p:cNvSpPr/>
            <p:nvPr/>
          </p:nvSpPr>
          <p:spPr>
            <a:xfrm>
              <a:off x="3054350" y="2514600"/>
              <a:ext cx="15875" cy="430212"/>
            </a:xfrm>
            <a:custGeom>
              <a:avLst/>
              <a:gdLst>
                <a:gd name="T0" fmla="*/ 31 w 31"/>
                <a:gd name="T1" fmla="*/ 815 h 815"/>
                <a:gd name="T2" fmla="*/ 15 w 31"/>
                <a:gd name="T3" fmla="*/ 809 h 815"/>
                <a:gd name="T4" fmla="*/ 0 w 31"/>
                <a:gd name="T5" fmla="*/ 815 h 815"/>
                <a:gd name="T6" fmla="*/ 10 w 31"/>
                <a:gd name="T7" fmla="*/ 410 h 815"/>
                <a:gd name="T8" fmla="*/ 20 w 31"/>
                <a:gd name="T9" fmla="*/ 0 h 815"/>
                <a:gd name="T10" fmla="*/ 25 w 31"/>
                <a:gd name="T11" fmla="*/ 410 h 815"/>
                <a:gd name="T12" fmla="*/ 31 w 31"/>
                <a:gd name="T13" fmla="*/ 815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815">
                  <a:moveTo>
                    <a:pt x="31" y="815"/>
                  </a:moveTo>
                  <a:lnTo>
                    <a:pt x="15" y="809"/>
                  </a:lnTo>
                  <a:lnTo>
                    <a:pt x="0" y="815"/>
                  </a:lnTo>
                  <a:lnTo>
                    <a:pt x="10" y="410"/>
                  </a:lnTo>
                  <a:lnTo>
                    <a:pt x="20" y="0"/>
                  </a:lnTo>
                  <a:lnTo>
                    <a:pt x="25" y="410"/>
                  </a:lnTo>
                  <a:lnTo>
                    <a:pt x="31" y="815"/>
                  </a:lnTo>
                  <a:close/>
                </a:path>
              </a:pathLst>
            </a:cu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Rectangle 53"/>
            <p:cNvSpPr>
              <a:spLocks noChangeArrowheads="1"/>
            </p:cNvSpPr>
            <p:nvPr/>
          </p:nvSpPr>
          <p:spPr>
            <a:xfrm>
              <a:off x="2797175" y="3225800"/>
              <a:ext cx="358775" cy="62388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Rectangle 54"/>
            <p:cNvSpPr>
              <a:spLocks noChangeArrowheads="1"/>
            </p:cNvSpPr>
            <p:nvPr/>
          </p:nvSpPr>
          <p:spPr>
            <a:xfrm>
              <a:off x="4989512" y="3225800"/>
              <a:ext cx="360363" cy="62388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Rectangle 55"/>
            <p:cNvSpPr>
              <a:spLocks noChangeArrowheads="1"/>
            </p:cNvSpPr>
            <p:nvPr/>
          </p:nvSpPr>
          <p:spPr>
            <a:xfrm>
              <a:off x="3189287" y="3225800"/>
              <a:ext cx="598488" cy="62388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Rectangle 56"/>
            <p:cNvSpPr>
              <a:spLocks noChangeArrowheads="1"/>
            </p:cNvSpPr>
            <p:nvPr/>
          </p:nvSpPr>
          <p:spPr>
            <a:xfrm>
              <a:off x="3324225" y="3165475"/>
              <a:ext cx="328613" cy="127000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Rectangle 57"/>
            <p:cNvSpPr>
              <a:spLocks noChangeArrowheads="1"/>
            </p:cNvSpPr>
            <p:nvPr/>
          </p:nvSpPr>
          <p:spPr>
            <a:xfrm>
              <a:off x="5332412" y="3465513"/>
              <a:ext cx="742950" cy="384175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Rectangle 58"/>
            <p:cNvSpPr>
              <a:spLocks noChangeArrowheads="1"/>
            </p:cNvSpPr>
            <p:nvPr/>
          </p:nvSpPr>
          <p:spPr>
            <a:xfrm>
              <a:off x="6197600" y="3309938"/>
              <a:ext cx="555625" cy="542925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Rectangle 59"/>
            <p:cNvSpPr>
              <a:spLocks noChangeArrowheads="1"/>
            </p:cNvSpPr>
            <p:nvPr/>
          </p:nvSpPr>
          <p:spPr>
            <a:xfrm>
              <a:off x="3830637" y="3619500"/>
              <a:ext cx="215900" cy="185737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Rectangle 60"/>
            <p:cNvSpPr>
              <a:spLocks noChangeArrowheads="1"/>
            </p:cNvSpPr>
            <p:nvPr/>
          </p:nvSpPr>
          <p:spPr>
            <a:xfrm>
              <a:off x="4022725" y="3508375"/>
              <a:ext cx="339725" cy="296862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Rectangle 62"/>
            <p:cNvSpPr>
              <a:spLocks noChangeArrowheads="1"/>
            </p:cNvSpPr>
            <p:nvPr/>
          </p:nvSpPr>
          <p:spPr>
            <a:xfrm>
              <a:off x="6838950" y="3302000"/>
              <a:ext cx="282575" cy="544512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63"/>
            <p:cNvSpPr/>
            <p:nvPr/>
          </p:nvSpPr>
          <p:spPr>
            <a:xfrm>
              <a:off x="1231900" y="3744913"/>
              <a:ext cx="5865812" cy="107950"/>
            </a:xfrm>
            <a:custGeom>
              <a:avLst/>
              <a:gdLst>
                <a:gd name="T0" fmla="*/ 12232 w 12259"/>
                <a:gd name="T1" fmla="*/ 290 h 290"/>
                <a:gd name="T2" fmla="*/ 26 w 12259"/>
                <a:gd name="T3" fmla="*/ 290 h 290"/>
                <a:gd name="T4" fmla="*/ 10 w 12259"/>
                <a:gd name="T5" fmla="*/ 146 h 290"/>
                <a:gd name="T6" fmla="*/ 0 w 12259"/>
                <a:gd name="T7" fmla="*/ 0 h 290"/>
                <a:gd name="T8" fmla="*/ 12259 w 12259"/>
                <a:gd name="T9" fmla="*/ 0 h 290"/>
                <a:gd name="T10" fmla="*/ 12248 w 12259"/>
                <a:gd name="T11" fmla="*/ 146 h 290"/>
                <a:gd name="T12" fmla="*/ 12232 w 12259"/>
                <a:gd name="T13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59" h="290">
                  <a:moveTo>
                    <a:pt x="12232" y="290"/>
                  </a:moveTo>
                  <a:lnTo>
                    <a:pt x="26" y="290"/>
                  </a:lnTo>
                  <a:lnTo>
                    <a:pt x="10" y="146"/>
                  </a:lnTo>
                  <a:lnTo>
                    <a:pt x="0" y="0"/>
                  </a:lnTo>
                  <a:lnTo>
                    <a:pt x="12259" y="0"/>
                  </a:lnTo>
                  <a:lnTo>
                    <a:pt x="12248" y="146"/>
                  </a:lnTo>
                  <a:lnTo>
                    <a:pt x="12232" y="290"/>
                  </a:lnTo>
                  <a:close/>
                </a:path>
              </a:pathLst>
            </a:cu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Rectangle 66"/>
            <p:cNvSpPr>
              <a:spLocks noChangeArrowheads="1"/>
            </p:cNvSpPr>
            <p:nvPr/>
          </p:nvSpPr>
          <p:spPr>
            <a:xfrm>
              <a:off x="1296987" y="3532188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Rectangle 67"/>
            <p:cNvSpPr>
              <a:spLocks noChangeArrowheads="1"/>
            </p:cNvSpPr>
            <p:nvPr/>
          </p:nvSpPr>
          <p:spPr>
            <a:xfrm>
              <a:off x="1296987" y="3619500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Rectangle 68"/>
            <p:cNvSpPr>
              <a:spLocks noChangeArrowheads="1"/>
            </p:cNvSpPr>
            <p:nvPr/>
          </p:nvSpPr>
          <p:spPr>
            <a:xfrm>
              <a:off x="1296987" y="3695700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Rectangle 69"/>
            <p:cNvSpPr>
              <a:spLocks noChangeArrowheads="1"/>
            </p:cNvSpPr>
            <p:nvPr/>
          </p:nvSpPr>
          <p:spPr>
            <a:xfrm>
              <a:off x="2087562" y="3478213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Rectangle 70"/>
            <p:cNvSpPr>
              <a:spLocks noChangeArrowheads="1"/>
            </p:cNvSpPr>
            <p:nvPr/>
          </p:nvSpPr>
          <p:spPr>
            <a:xfrm>
              <a:off x="2087562" y="3570288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Rectangle 71"/>
            <p:cNvSpPr>
              <a:spLocks noChangeArrowheads="1"/>
            </p:cNvSpPr>
            <p:nvPr/>
          </p:nvSpPr>
          <p:spPr>
            <a:xfrm>
              <a:off x="2087562" y="3662363"/>
              <a:ext cx="596900" cy="50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Rectangle 73"/>
            <p:cNvSpPr>
              <a:spLocks noChangeArrowheads="1"/>
            </p:cNvSpPr>
            <p:nvPr/>
          </p:nvSpPr>
          <p:spPr>
            <a:xfrm>
              <a:off x="2820987" y="3254375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Rectangle 74"/>
            <p:cNvSpPr>
              <a:spLocks noChangeArrowheads="1"/>
            </p:cNvSpPr>
            <p:nvPr/>
          </p:nvSpPr>
          <p:spPr>
            <a:xfrm>
              <a:off x="2820987" y="3302000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Rectangle 75"/>
            <p:cNvSpPr>
              <a:spLocks noChangeArrowheads="1"/>
            </p:cNvSpPr>
            <p:nvPr/>
          </p:nvSpPr>
          <p:spPr>
            <a:xfrm>
              <a:off x="2820987" y="3349625"/>
              <a:ext cx="3063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Rectangle 76"/>
            <p:cNvSpPr>
              <a:spLocks noChangeArrowheads="1"/>
            </p:cNvSpPr>
            <p:nvPr/>
          </p:nvSpPr>
          <p:spPr>
            <a:xfrm>
              <a:off x="2820987" y="3395663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Rectangle 77"/>
            <p:cNvSpPr>
              <a:spLocks noChangeArrowheads="1"/>
            </p:cNvSpPr>
            <p:nvPr/>
          </p:nvSpPr>
          <p:spPr>
            <a:xfrm>
              <a:off x="2820987" y="3448050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Rectangle 78"/>
            <p:cNvSpPr>
              <a:spLocks noChangeArrowheads="1"/>
            </p:cNvSpPr>
            <p:nvPr/>
          </p:nvSpPr>
          <p:spPr>
            <a:xfrm>
              <a:off x="2820987" y="3495675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Rectangle 79"/>
            <p:cNvSpPr>
              <a:spLocks noChangeArrowheads="1"/>
            </p:cNvSpPr>
            <p:nvPr/>
          </p:nvSpPr>
          <p:spPr>
            <a:xfrm>
              <a:off x="2820987" y="3543300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Rectangle 80"/>
            <p:cNvSpPr>
              <a:spLocks noChangeArrowheads="1"/>
            </p:cNvSpPr>
            <p:nvPr/>
          </p:nvSpPr>
          <p:spPr>
            <a:xfrm>
              <a:off x="2820987" y="3589338"/>
              <a:ext cx="306388" cy="269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Rectangle 81"/>
            <p:cNvSpPr>
              <a:spLocks noChangeArrowheads="1"/>
            </p:cNvSpPr>
            <p:nvPr/>
          </p:nvSpPr>
          <p:spPr>
            <a:xfrm>
              <a:off x="2820987" y="3641725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Rectangle 82"/>
            <p:cNvSpPr>
              <a:spLocks noChangeArrowheads="1"/>
            </p:cNvSpPr>
            <p:nvPr/>
          </p:nvSpPr>
          <p:spPr>
            <a:xfrm>
              <a:off x="2820987" y="3689350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Rectangle 83"/>
            <p:cNvSpPr>
              <a:spLocks noChangeArrowheads="1"/>
            </p:cNvSpPr>
            <p:nvPr/>
          </p:nvSpPr>
          <p:spPr>
            <a:xfrm>
              <a:off x="2820987" y="3736975"/>
              <a:ext cx="3063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Rectangle 85"/>
            <p:cNvSpPr>
              <a:spLocks noChangeArrowheads="1"/>
            </p:cNvSpPr>
            <p:nvPr/>
          </p:nvSpPr>
          <p:spPr>
            <a:xfrm>
              <a:off x="3227387" y="3292475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Rectangle 86"/>
            <p:cNvSpPr>
              <a:spLocks noChangeArrowheads="1"/>
            </p:cNvSpPr>
            <p:nvPr/>
          </p:nvSpPr>
          <p:spPr>
            <a:xfrm>
              <a:off x="3227387" y="3349625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0" name="Rectangle 87"/>
            <p:cNvSpPr>
              <a:spLocks noChangeArrowheads="1"/>
            </p:cNvSpPr>
            <p:nvPr/>
          </p:nvSpPr>
          <p:spPr>
            <a:xfrm>
              <a:off x="3227387" y="3406775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1" name="Rectangle 88"/>
            <p:cNvSpPr>
              <a:spLocks noChangeArrowheads="1"/>
            </p:cNvSpPr>
            <p:nvPr/>
          </p:nvSpPr>
          <p:spPr>
            <a:xfrm>
              <a:off x="3227387" y="3463925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2" name="Rectangle 89"/>
            <p:cNvSpPr>
              <a:spLocks noChangeArrowheads="1"/>
            </p:cNvSpPr>
            <p:nvPr/>
          </p:nvSpPr>
          <p:spPr>
            <a:xfrm>
              <a:off x="3227387" y="3521075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3" name="Rectangle 90"/>
            <p:cNvSpPr>
              <a:spLocks noChangeArrowheads="1"/>
            </p:cNvSpPr>
            <p:nvPr/>
          </p:nvSpPr>
          <p:spPr>
            <a:xfrm>
              <a:off x="3227387" y="3578225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4" name="Rectangle 91"/>
            <p:cNvSpPr>
              <a:spLocks noChangeArrowheads="1"/>
            </p:cNvSpPr>
            <p:nvPr/>
          </p:nvSpPr>
          <p:spPr>
            <a:xfrm>
              <a:off x="3227387" y="3635375"/>
              <a:ext cx="53498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5" name="Rectangle 92"/>
            <p:cNvSpPr>
              <a:spLocks noChangeArrowheads="1"/>
            </p:cNvSpPr>
            <p:nvPr/>
          </p:nvSpPr>
          <p:spPr>
            <a:xfrm>
              <a:off x="3227387" y="3690938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6" name="Rectangle 93"/>
            <p:cNvSpPr>
              <a:spLocks noChangeArrowheads="1"/>
            </p:cNvSpPr>
            <p:nvPr/>
          </p:nvSpPr>
          <p:spPr>
            <a:xfrm>
              <a:off x="3227387" y="3748088"/>
              <a:ext cx="534988" cy="2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7" name="Rectangle 94"/>
            <p:cNvSpPr>
              <a:spLocks noChangeArrowheads="1"/>
            </p:cNvSpPr>
            <p:nvPr/>
          </p:nvSpPr>
          <p:spPr>
            <a:xfrm>
              <a:off x="4460875" y="3451225"/>
              <a:ext cx="452438" cy="269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Rectangle 95"/>
            <p:cNvSpPr>
              <a:spLocks noChangeArrowheads="1"/>
            </p:cNvSpPr>
            <p:nvPr/>
          </p:nvSpPr>
          <p:spPr>
            <a:xfrm>
              <a:off x="4460875" y="3503613"/>
              <a:ext cx="45243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Rectangle 96"/>
            <p:cNvSpPr>
              <a:spLocks noChangeArrowheads="1"/>
            </p:cNvSpPr>
            <p:nvPr/>
          </p:nvSpPr>
          <p:spPr>
            <a:xfrm>
              <a:off x="4460875" y="3552825"/>
              <a:ext cx="452438" cy="269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0" name="Rectangle 97"/>
            <p:cNvSpPr>
              <a:spLocks noChangeArrowheads="1"/>
            </p:cNvSpPr>
            <p:nvPr/>
          </p:nvSpPr>
          <p:spPr>
            <a:xfrm>
              <a:off x="4460875" y="3603625"/>
              <a:ext cx="452438" cy="269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1" name="Rectangle 98"/>
            <p:cNvSpPr>
              <a:spLocks noChangeArrowheads="1"/>
            </p:cNvSpPr>
            <p:nvPr/>
          </p:nvSpPr>
          <p:spPr>
            <a:xfrm>
              <a:off x="4460875" y="3656013"/>
              <a:ext cx="452438" cy="238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2" name="Rectangle 99"/>
            <p:cNvSpPr>
              <a:spLocks noChangeArrowheads="1"/>
            </p:cNvSpPr>
            <p:nvPr/>
          </p:nvSpPr>
          <p:spPr>
            <a:xfrm>
              <a:off x="4460875" y="3705225"/>
              <a:ext cx="452438" cy="269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Rectangle 101"/>
            <p:cNvSpPr>
              <a:spLocks noChangeArrowheads="1"/>
            </p:cNvSpPr>
            <p:nvPr/>
          </p:nvSpPr>
          <p:spPr>
            <a:xfrm>
              <a:off x="5046662" y="3259138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Rectangle 102"/>
            <p:cNvSpPr>
              <a:spLocks noChangeArrowheads="1"/>
            </p:cNvSpPr>
            <p:nvPr/>
          </p:nvSpPr>
          <p:spPr>
            <a:xfrm>
              <a:off x="5046662" y="3298825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Rectangle 103"/>
            <p:cNvSpPr>
              <a:spLocks noChangeArrowheads="1"/>
            </p:cNvSpPr>
            <p:nvPr/>
          </p:nvSpPr>
          <p:spPr>
            <a:xfrm>
              <a:off x="5046662" y="3338513"/>
              <a:ext cx="246063" cy="158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Rectangle 104"/>
            <p:cNvSpPr>
              <a:spLocks noChangeArrowheads="1"/>
            </p:cNvSpPr>
            <p:nvPr/>
          </p:nvSpPr>
          <p:spPr>
            <a:xfrm>
              <a:off x="5046662" y="3379788"/>
              <a:ext cx="24606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Rectangle 105"/>
            <p:cNvSpPr>
              <a:spLocks noChangeArrowheads="1"/>
            </p:cNvSpPr>
            <p:nvPr/>
          </p:nvSpPr>
          <p:spPr>
            <a:xfrm>
              <a:off x="5046662" y="3419475"/>
              <a:ext cx="24606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Rectangle 106"/>
            <p:cNvSpPr>
              <a:spLocks noChangeArrowheads="1"/>
            </p:cNvSpPr>
            <p:nvPr/>
          </p:nvSpPr>
          <p:spPr>
            <a:xfrm>
              <a:off x="5046662" y="3459163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Rectangle 107"/>
            <p:cNvSpPr>
              <a:spLocks noChangeArrowheads="1"/>
            </p:cNvSpPr>
            <p:nvPr/>
          </p:nvSpPr>
          <p:spPr>
            <a:xfrm>
              <a:off x="5046662" y="3498850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1" name="Rectangle 108"/>
            <p:cNvSpPr>
              <a:spLocks noChangeArrowheads="1"/>
            </p:cNvSpPr>
            <p:nvPr/>
          </p:nvSpPr>
          <p:spPr>
            <a:xfrm>
              <a:off x="5046662" y="3538538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Rectangle 109"/>
            <p:cNvSpPr>
              <a:spLocks noChangeArrowheads="1"/>
            </p:cNvSpPr>
            <p:nvPr/>
          </p:nvSpPr>
          <p:spPr>
            <a:xfrm>
              <a:off x="5046662" y="3579813"/>
              <a:ext cx="24606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Rectangle 110"/>
            <p:cNvSpPr>
              <a:spLocks noChangeArrowheads="1"/>
            </p:cNvSpPr>
            <p:nvPr/>
          </p:nvSpPr>
          <p:spPr>
            <a:xfrm>
              <a:off x="5046662" y="3619500"/>
              <a:ext cx="24606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4" name="Rectangle 111"/>
            <p:cNvSpPr>
              <a:spLocks noChangeArrowheads="1"/>
            </p:cNvSpPr>
            <p:nvPr/>
          </p:nvSpPr>
          <p:spPr>
            <a:xfrm>
              <a:off x="5046662" y="3659188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5" name="Rectangle 112"/>
            <p:cNvSpPr>
              <a:spLocks noChangeArrowheads="1"/>
            </p:cNvSpPr>
            <p:nvPr/>
          </p:nvSpPr>
          <p:spPr>
            <a:xfrm>
              <a:off x="5046662" y="3698875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Rectangle 113"/>
            <p:cNvSpPr>
              <a:spLocks noChangeArrowheads="1"/>
            </p:cNvSpPr>
            <p:nvPr/>
          </p:nvSpPr>
          <p:spPr>
            <a:xfrm>
              <a:off x="5046662" y="3738563"/>
              <a:ext cx="24606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7" name="Rectangle 114"/>
            <p:cNvSpPr>
              <a:spLocks noChangeArrowheads="1"/>
            </p:cNvSpPr>
            <p:nvPr/>
          </p:nvSpPr>
          <p:spPr>
            <a:xfrm>
              <a:off x="6261100" y="3367088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8" name="Rectangle 115"/>
            <p:cNvSpPr>
              <a:spLocks noChangeArrowheads="1"/>
            </p:cNvSpPr>
            <p:nvPr/>
          </p:nvSpPr>
          <p:spPr>
            <a:xfrm>
              <a:off x="6261100" y="3409950"/>
              <a:ext cx="4175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9" name="Rectangle 116"/>
            <p:cNvSpPr>
              <a:spLocks noChangeArrowheads="1"/>
            </p:cNvSpPr>
            <p:nvPr/>
          </p:nvSpPr>
          <p:spPr>
            <a:xfrm>
              <a:off x="6261100" y="3451225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Rectangle 117"/>
            <p:cNvSpPr>
              <a:spLocks noChangeArrowheads="1"/>
            </p:cNvSpPr>
            <p:nvPr/>
          </p:nvSpPr>
          <p:spPr>
            <a:xfrm>
              <a:off x="6261100" y="3492500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1" name="Rectangle 118"/>
            <p:cNvSpPr>
              <a:spLocks noChangeArrowheads="1"/>
            </p:cNvSpPr>
            <p:nvPr/>
          </p:nvSpPr>
          <p:spPr>
            <a:xfrm>
              <a:off x="6261100" y="3535363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Rectangle 119"/>
            <p:cNvSpPr>
              <a:spLocks noChangeArrowheads="1"/>
            </p:cNvSpPr>
            <p:nvPr/>
          </p:nvSpPr>
          <p:spPr>
            <a:xfrm>
              <a:off x="6261100" y="3578225"/>
              <a:ext cx="4175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3" name="Rectangle 120"/>
            <p:cNvSpPr>
              <a:spLocks noChangeArrowheads="1"/>
            </p:cNvSpPr>
            <p:nvPr/>
          </p:nvSpPr>
          <p:spPr>
            <a:xfrm>
              <a:off x="6261100" y="3619500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Rectangle 121"/>
            <p:cNvSpPr>
              <a:spLocks noChangeArrowheads="1"/>
            </p:cNvSpPr>
            <p:nvPr/>
          </p:nvSpPr>
          <p:spPr>
            <a:xfrm>
              <a:off x="6261100" y="3662363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Rectangle 122"/>
            <p:cNvSpPr>
              <a:spLocks noChangeArrowheads="1"/>
            </p:cNvSpPr>
            <p:nvPr/>
          </p:nvSpPr>
          <p:spPr>
            <a:xfrm>
              <a:off x="6261100" y="3703638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Rectangle 123"/>
            <p:cNvSpPr>
              <a:spLocks noChangeArrowheads="1"/>
            </p:cNvSpPr>
            <p:nvPr/>
          </p:nvSpPr>
          <p:spPr>
            <a:xfrm>
              <a:off x="6261100" y="3746500"/>
              <a:ext cx="4175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Rectangle 124"/>
            <p:cNvSpPr>
              <a:spLocks noChangeArrowheads="1"/>
            </p:cNvSpPr>
            <p:nvPr/>
          </p:nvSpPr>
          <p:spPr>
            <a:xfrm>
              <a:off x="6862762" y="3367088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Rectangle 125"/>
            <p:cNvSpPr>
              <a:spLocks noChangeArrowheads="1"/>
            </p:cNvSpPr>
            <p:nvPr/>
          </p:nvSpPr>
          <p:spPr>
            <a:xfrm>
              <a:off x="6862762" y="3335338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Rectangle 126"/>
            <p:cNvSpPr>
              <a:spLocks noChangeArrowheads="1"/>
            </p:cNvSpPr>
            <p:nvPr/>
          </p:nvSpPr>
          <p:spPr>
            <a:xfrm>
              <a:off x="6862762" y="3398838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Rectangle 127"/>
            <p:cNvSpPr>
              <a:spLocks noChangeArrowheads="1"/>
            </p:cNvSpPr>
            <p:nvPr/>
          </p:nvSpPr>
          <p:spPr>
            <a:xfrm>
              <a:off x="6862762" y="3432175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Rectangle 128"/>
            <p:cNvSpPr>
              <a:spLocks noChangeArrowheads="1"/>
            </p:cNvSpPr>
            <p:nvPr/>
          </p:nvSpPr>
          <p:spPr>
            <a:xfrm>
              <a:off x="6862762" y="3465513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Rectangle 129"/>
            <p:cNvSpPr>
              <a:spLocks noChangeArrowheads="1"/>
            </p:cNvSpPr>
            <p:nvPr/>
          </p:nvSpPr>
          <p:spPr>
            <a:xfrm>
              <a:off x="6862762" y="3497263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Rectangle 130"/>
            <p:cNvSpPr>
              <a:spLocks noChangeArrowheads="1"/>
            </p:cNvSpPr>
            <p:nvPr/>
          </p:nvSpPr>
          <p:spPr>
            <a:xfrm>
              <a:off x="6862762" y="3529013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Rectangle 131"/>
            <p:cNvSpPr>
              <a:spLocks noChangeArrowheads="1"/>
            </p:cNvSpPr>
            <p:nvPr/>
          </p:nvSpPr>
          <p:spPr>
            <a:xfrm>
              <a:off x="6862762" y="3562350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Rectangle 132"/>
            <p:cNvSpPr>
              <a:spLocks noChangeArrowheads="1"/>
            </p:cNvSpPr>
            <p:nvPr/>
          </p:nvSpPr>
          <p:spPr>
            <a:xfrm>
              <a:off x="6862762" y="3595688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Rectangle 133"/>
            <p:cNvSpPr>
              <a:spLocks noChangeArrowheads="1"/>
            </p:cNvSpPr>
            <p:nvPr/>
          </p:nvSpPr>
          <p:spPr>
            <a:xfrm>
              <a:off x="6862762" y="3627438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Rectangle 134"/>
            <p:cNvSpPr>
              <a:spLocks noChangeArrowheads="1"/>
            </p:cNvSpPr>
            <p:nvPr/>
          </p:nvSpPr>
          <p:spPr>
            <a:xfrm>
              <a:off x="6862762" y="3660775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Rectangle 135"/>
            <p:cNvSpPr>
              <a:spLocks noChangeArrowheads="1"/>
            </p:cNvSpPr>
            <p:nvPr/>
          </p:nvSpPr>
          <p:spPr>
            <a:xfrm>
              <a:off x="6862762" y="3692525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Rectangle 136"/>
            <p:cNvSpPr>
              <a:spLocks noChangeArrowheads="1"/>
            </p:cNvSpPr>
            <p:nvPr/>
          </p:nvSpPr>
          <p:spPr>
            <a:xfrm>
              <a:off x="6862762" y="3725863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44" name="Freeform 141"/>
            <p:cNvSpPr/>
            <p:nvPr/>
          </p:nvSpPr>
          <p:spPr>
            <a:xfrm>
              <a:off x="4098925" y="742950"/>
              <a:ext cx="820738" cy="820737"/>
            </a:xfrm>
            <a:custGeom>
              <a:avLst/>
              <a:gdLst>
                <a:gd name="T0" fmla="*/ 815 w 1551"/>
                <a:gd name="T1" fmla="*/ 1 h 1550"/>
                <a:gd name="T2" fmla="*/ 969 w 1551"/>
                <a:gd name="T3" fmla="*/ 24 h 1550"/>
                <a:gd name="T4" fmla="*/ 1111 w 1551"/>
                <a:gd name="T5" fmla="*/ 76 h 1550"/>
                <a:gd name="T6" fmla="*/ 1238 w 1551"/>
                <a:gd name="T7" fmla="*/ 154 h 1550"/>
                <a:gd name="T8" fmla="*/ 1349 w 1551"/>
                <a:gd name="T9" fmla="*/ 253 h 1550"/>
                <a:gd name="T10" fmla="*/ 1438 w 1551"/>
                <a:gd name="T11" fmla="*/ 372 h 1550"/>
                <a:gd name="T12" fmla="*/ 1503 w 1551"/>
                <a:gd name="T13" fmla="*/ 508 h 1550"/>
                <a:gd name="T14" fmla="*/ 1542 w 1551"/>
                <a:gd name="T15" fmla="*/ 656 h 1550"/>
                <a:gd name="T16" fmla="*/ 1551 w 1551"/>
                <a:gd name="T17" fmla="*/ 774 h 1550"/>
                <a:gd name="T18" fmla="*/ 1542 w 1551"/>
                <a:gd name="T19" fmla="*/ 892 h 1550"/>
                <a:gd name="T20" fmla="*/ 1503 w 1551"/>
                <a:gd name="T21" fmla="*/ 1042 h 1550"/>
                <a:gd name="T22" fmla="*/ 1438 w 1551"/>
                <a:gd name="T23" fmla="*/ 1177 h 1550"/>
                <a:gd name="T24" fmla="*/ 1349 w 1551"/>
                <a:gd name="T25" fmla="*/ 1295 h 1550"/>
                <a:gd name="T26" fmla="*/ 1238 w 1551"/>
                <a:gd name="T27" fmla="*/ 1396 h 1550"/>
                <a:gd name="T28" fmla="*/ 1111 w 1551"/>
                <a:gd name="T29" fmla="*/ 1474 h 1550"/>
                <a:gd name="T30" fmla="*/ 969 w 1551"/>
                <a:gd name="T31" fmla="*/ 1526 h 1550"/>
                <a:gd name="T32" fmla="*/ 815 w 1551"/>
                <a:gd name="T33" fmla="*/ 1549 h 1550"/>
                <a:gd name="T34" fmla="*/ 736 w 1551"/>
                <a:gd name="T35" fmla="*/ 1549 h 1550"/>
                <a:gd name="T36" fmla="*/ 582 w 1551"/>
                <a:gd name="T37" fmla="*/ 1526 h 1550"/>
                <a:gd name="T38" fmla="*/ 439 w 1551"/>
                <a:gd name="T39" fmla="*/ 1474 h 1550"/>
                <a:gd name="T40" fmla="*/ 311 w 1551"/>
                <a:gd name="T41" fmla="*/ 1396 h 1550"/>
                <a:gd name="T42" fmla="*/ 201 w 1551"/>
                <a:gd name="T43" fmla="*/ 1295 h 1550"/>
                <a:gd name="T44" fmla="*/ 112 w 1551"/>
                <a:gd name="T45" fmla="*/ 1177 h 1550"/>
                <a:gd name="T46" fmla="*/ 47 w 1551"/>
                <a:gd name="T47" fmla="*/ 1042 h 1550"/>
                <a:gd name="T48" fmla="*/ 8 w 1551"/>
                <a:gd name="T49" fmla="*/ 892 h 1550"/>
                <a:gd name="T50" fmla="*/ 0 w 1551"/>
                <a:gd name="T51" fmla="*/ 774 h 1550"/>
                <a:gd name="T52" fmla="*/ 8 w 1551"/>
                <a:gd name="T53" fmla="*/ 656 h 1550"/>
                <a:gd name="T54" fmla="*/ 47 w 1551"/>
                <a:gd name="T55" fmla="*/ 508 h 1550"/>
                <a:gd name="T56" fmla="*/ 112 w 1551"/>
                <a:gd name="T57" fmla="*/ 372 h 1550"/>
                <a:gd name="T58" fmla="*/ 201 w 1551"/>
                <a:gd name="T59" fmla="*/ 253 h 1550"/>
                <a:gd name="T60" fmla="*/ 311 w 1551"/>
                <a:gd name="T61" fmla="*/ 154 h 1550"/>
                <a:gd name="T62" fmla="*/ 439 w 1551"/>
                <a:gd name="T63" fmla="*/ 76 h 1550"/>
                <a:gd name="T64" fmla="*/ 582 w 1551"/>
                <a:gd name="T65" fmla="*/ 24 h 1550"/>
                <a:gd name="T66" fmla="*/ 736 w 1551"/>
                <a:gd name="T67" fmla="*/ 1 h 1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51" h="1550">
                  <a:moveTo>
                    <a:pt x="774" y="0"/>
                  </a:moveTo>
                  <a:lnTo>
                    <a:pt x="815" y="1"/>
                  </a:lnTo>
                  <a:lnTo>
                    <a:pt x="893" y="8"/>
                  </a:lnTo>
                  <a:lnTo>
                    <a:pt x="969" y="24"/>
                  </a:lnTo>
                  <a:lnTo>
                    <a:pt x="1041" y="47"/>
                  </a:lnTo>
                  <a:lnTo>
                    <a:pt x="1111" y="76"/>
                  </a:lnTo>
                  <a:lnTo>
                    <a:pt x="1178" y="112"/>
                  </a:lnTo>
                  <a:lnTo>
                    <a:pt x="1238" y="154"/>
                  </a:lnTo>
                  <a:lnTo>
                    <a:pt x="1296" y="201"/>
                  </a:lnTo>
                  <a:lnTo>
                    <a:pt x="1349" y="253"/>
                  </a:lnTo>
                  <a:lnTo>
                    <a:pt x="1396" y="311"/>
                  </a:lnTo>
                  <a:lnTo>
                    <a:pt x="1438" y="372"/>
                  </a:lnTo>
                  <a:lnTo>
                    <a:pt x="1474" y="439"/>
                  </a:lnTo>
                  <a:lnTo>
                    <a:pt x="1503" y="508"/>
                  </a:lnTo>
                  <a:lnTo>
                    <a:pt x="1526" y="581"/>
                  </a:lnTo>
                  <a:lnTo>
                    <a:pt x="1542" y="656"/>
                  </a:lnTo>
                  <a:lnTo>
                    <a:pt x="1549" y="735"/>
                  </a:lnTo>
                  <a:lnTo>
                    <a:pt x="1551" y="774"/>
                  </a:lnTo>
                  <a:lnTo>
                    <a:pt x="1549" y="814"/>
                  </a:lnTo>
                  <a:lnTo>
                    <a:pt x="1542" y="892"/>
                  </a:lnTo>
                  <a:lnTo>
                    <a:pt x="1526" y="969"/>
                  </a:lnTo>
                  <a:lnTo>
                    <a:pt x="1503" y="1042"/>
                  </a:lnTo>
                  <a:lnTo>
                    <a:pt x="1474" y="1111"/>
                  </a:lnTo>
                  <a:lnTo>
                    <a:pt x="1438" y="1177"/>
                  </a:lnTo>
                  <a:lnTo>
                    <a:pt x="1396" y="1239"/>
                  </a:lnTo>
                  <a:lnTo>
                    <a:pt x="1349" y="1295"/>
                  </a:lnTo>
                  <a:lnTo>
                    <a:pt x="1296" y="1349"/>
                  </a:lnTo>
                  <a:lnTo>
                    <a:pt x="1238" y="1396"/>
                  </a:lnTo>
                  <a:lnTo>
                    <a:pt x="1178" y="1438"/>
                  </a:lnTo>
                  <a:lnTo>
                    <a:pt x="1111" y="1474"/>
                  </a:lnTo>
                  <a:lnTo>
                    <a:pt x="1041" y="1503"/>
                  </a:lnTo>
                  <a:lnTo>
                    <a:pt x="969" y="1526"/>
                  </a:lnTo>
                  <a:lnTo>
                    <a:pt x="893" y="1542"/>
                  </a:lnTo>
                  <a:lnTo>
                    <a:pt x="815" y="1549"/>
                  </a:lnTo>
                  <a:lnTo>
                    <a:pt x="774" y="1550"/>
                  </a:lnTo>
                  <a:lnTo>
                    <a:pt x="736" y="1549"/>
                  </a:lnTo>
                  <a:lnTo>
                    <a:pt x="656" y="1542"/>
                  </a:lnTo>
                  <a:lnTo>
                    <a:pt x="582" y="1526"/>
                  </a:lnTo>
                  <a:lnTo>
                    <a:pt x="508" y="1503"/>
                  </a:lnTo>
                  <a:lnTo>
                    <a:pt x="439" y="1474"/>
                  </a:lnTo>
                  <a:lnTo>
                    <a:pt x="373" y="1438"/>
                  </a:lnTo>
                  <a:lnTo>
                    <a:pt x="311" y="1396"/>
                  </a:lnTo>
                  <a:lnTo>
                    <a:pt x="253" y="1349"/>
                  </a:lnTo>
                  <a:lnTo>
                    <a:pt x="201" y="1295"/>
                  </a:lnTo>
                  <a:lnTo>
                    <a:pt x="154" y="1239"/>
                  </a:lnTo>
                  <a:lnTo>
                    <a:pt x="112" y="1177"/>
                  </a:lnTo>
                  <a:lnTo>
                    <a:pt x="76" y="1111"/>
                  </a:lnTo>
                  <a:lnTo>
                    <a:pt x="47" y="1042"/>
                  </a:lnTo>
                  <a:lnTo>
                    <a:pt x="24" y="969"/>
                  </a:lnTo>
                  <a:lnTo>
                    <a:pt x="8" y="892"/>
                  </a:lnTo>
                  <a:lnTo>
                    <a:pt x="1" y="814"/>
                  </a:lnTo>
                  <a:lnTo>
                    <a:pt x="0" y="774"/>
                  </a:lnTo>
                  <a:lnTo>
                    <a:pt x="1" y="735"/>
                  </a:lnTo>
                  <a:lnTo>
                    <a:pt x="8" y="656"/>
                  </a:lnTo>
                  <a:lnTo>
                    <a:pt x="24" y="581"/>
                  </a:lnTo>
                  <a:lnTo>
                    <a:pt x="47" y="508"/>
                  </a:lnTo>
                  <a:lnTo>
                    <a:pt x="76" y="439"/>
                  </a:lnTo>
                  <a:lnTo>
                    <a:pt x="112" y="372"/>
                  </a:lnTo>
                  <a:lnTo>
                    <a:pt x="154" y="311"/>
                  </a:lnTo>
                  <a:lnTo>
                    <a:pt x="201" y="253"/>
                  </a:lnTo>
                  <a:lnTo>
                    <a:pt x="253" y="201"/>
                  </a:lnTo>
                  <a:lnTo>
                    <a:pt x="311" y="154"/>
                  </a:lnTo>
                  <a:lnTo>
                    <a:pt x="373" y="112"/>
                  </a:lnTo>
                  <a:lnTo>
                    <a:pt x="439" y="76"/>
                  </a:lnTo>
                  <a:lnTo>
                    <a:pt x="508" y="47"/>
                  </a:lnTo>
                  <a:lnTo>
                    <a:pt x="582" y="24"/>
                  </a:lnTo>
                  <a:lnTo>
                    <a:pt x="656" y="8"/>
                  </a:lnTo>
                  <a:lnTo>
                    <a:pt x="736" y="1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45" name="Freeform 142"/>
            <p:cNvSpPr>
              <a:spLocks noEditPoints="1"/>
            </p:cNvSpPr>
            <p:nvPr/>
          </p:nvSpPr>
          <p:spPr>
            <a:xfrm>
              <a:off x="2212975" y="357188"/>
              <a:ext cx="4121150" cy="1390650"/>
            </a:xfrm>
            <a:custGeom>
              <a:avLst/>
              <a:gdLst>
                <a:gd name="T0" fmla="*/ 6280 w 7788"/>
                <a:gd name="T1" fmla="*/ 1866 h 2627"/>
                <a:gd name="T2" fmla="*/ 6280 w 7788"/>
                <a:gd name="T3" fmla="*/ 1933 h 2627"/>
                <a:gd name="T4" fmla="*/ 6217 w 7788"/>
                <a:gd name="T5" fmla="*/ 1959 h 2627"/>
                <a:gd name="T6" fmla="*/ 6168 w 7788"/>
                <a:gd name="T7" fmla="*/ 1900 h 2627"/>
                <a:gd name="T8" fmla="*/ 6217 w 7788"/>
                <a:gd name="T9" fmla="*/ 1841 h 2627"/>
                <a:gd name="T10" fmla="*/ 6805 w 7788"/>
                <a:gd name="T11" fmla="*/ 2446 h 2627"/>
                <a:gd name="T12" fmla="*/ 6830 w 7788"/>
                <a:gd name="T13" fmla="*/ 2508 h 2627"/>
                <a:gd name="T14" fmla="*/ 6770 w 7788"/>
                <a:gd name="T15" fmla="*/ 2555 h 2627"/>
                <a:gd name="T16" fmla="*/ 6708 w 7788"/>
                <a:gd name="T17" fmla="*/ 2508 h 2627"/>
                <a:gd name="T18" fmla="*/ 6735 w 7788"/>
                <a:gd name="T19" fmla="*/ 2446 h 2627"/>
                <a:gd name="T20" fmla="*/ 6898 w 7788"/>
                <a:gd name="T21" fmla="*/ 1638 h 2627"/>
                <a:gd name="T22" fmla="*/ 6947 w 7788"/>
                <a:gd name="T23" fmla="*/ 1697 h 2627"/>
                <a:gd name="T24" fmla="*/ 6898 w 7788"/>
                <a:gd name="T25" fmla="*/ 1756 h 2627"/>
                <a:gd name="T26" fmla="*/ 6833 w 7788"/>
                <a:gd name="T27" fmla="*/ 1730 h 2627"/>
                <a:gd name="T28" fmla="*/ 6833 w 7788"/>
                <a:gd name="T29" fmla="*/ 1663 h 2627"/>
                <a:gd name="T30" fmla="*/ 7002 w 7788"/>
                <a:gd name="T31" fmla="*/ 839 h 2627"/>
                <a:gd name="T32" fmla="*/ 7062 w 7788"/>
                <a:gd name="T33" fmla="*/ 886 h 2627"/>
                <a:gd name="T34" fmla="*/ 7036 w 7788"/>
                <a:gd name="T35" fmla="*/ 948 h 2627"/>
                <a:gd name="T36" fmla="*/ 6967 w 7788"/>
                <a:gd name="T37" fmla="*/ 948 h 2627"/>
                <a:gd name="T38" fmla="*/ 6940 w 7788"/>
                <a:gd name="T39" fmla="*/ 886 h 2627"/>
                <a:gd name="T40" fmla="*/ 7002 w 7788"/>
                <a:gd name="T41" fmla="*/ 839 h 2627"/>
                <a:gd name="T42" fmla="*/ 7776 w 7788"/>
                <a:gd name="T43" fmla="*/ 1605 h 2627"/>
                <a:gd name="T44" fmla="*/ 7776 w 7788"/>
                <a:gd name="T45" fmla="*/ 1673 h 2627"/>
                <a:gd name="T46" fmla="*/ 7713 w 7788"/>
                <a:gd name="T47" fmla="*/ 1699 h 2627"/>
                <a:gd name="T48" fmla="*/ 7664 w 7788"/>
                <a:gd name="T49" fmla="*/ 1640 h 2627"/>
                <a:gd name="T50" fmla="*/ 7713 w 7788"/>
                <a:gd name="T51" fmla="*/ 1580 h 2627"/>
                <a:gd name="T52" fmla="*/ 7471 w 7788"/>
                <a:gd name="T53" fmla="*/ 2370 h 2627"/>
                <a:gd name="T54" fmla="*/ 7497 w 7788"/>
                <a:gd name="T55" fmla="*/ 2431 h 2627"/>
                <a:gd name="T56" fmla="*/ 7437 w 7788"/>
                <a:gd name="T57" fmla="*/ 2479 h 2627"/>
                <a:gd name="T58" fmla="*/ 7375 w 7788"/>
                <a:gd name="T59" fmla="*/ 2431 h 2627"/>
                <a:gd name="T60" fmla="*/ 7401 w 7788"/>
                <a:gd name="T61" fmla="*/ 2370 h 2627"/>
                <a:gd name="T62" fmla="*/ 4260 w 7788"/>
                <a:gd name="T63" fmla="*/ 1 h 2627"/>
                <a:gd name="T64" fmla="*/ 4309 w 7788"/>
                <a:gd name="T65" fmla="*/ 60 h 2627"/>
                <a:gd name="T66" fmla="*/ 4260 w 7788"/>
                <a:gd name="T67" fmla="*/ 119 h 2627"/>
                <a:gd name="T68" fmla="*/ 4197 w 7788"/>
                <a:gd name="T69" fmla="*/ 93 h 2627"/>
                <a:gd name="T70" fmla="*/ 4197 w 7788"/>
                <a:gd name="T71" fmla="*/ 25 h 2627"/>
                <a:gd name="T72" fmla="*/ 62 w 7788"/>
                <a:gd name="T73" fmla="*/ 1987 h 2627"/>
                <a:gd name="T74" fmla="*/ 122 w 7788"/>
                <a:gd name="T75" fmla="*/ 2034 h 2627"/>
                <a:gd name="T76" fmla="*/ 96 w 7788"/>
                <a:gd name="T77" fmla="*/ 2096 h 2627"/>
                <a:gd name="T78" fmla="*/ 27 w 7788"/>
                <a:gd name="T79" fmla="*/ 2096 h 2627"/>
                <a:gd name="T80" fmla="*/ 1 w 7788"/>
                <a:gd name="T81" fmla="*/ 2034 h 2627"/>
                <a:gd name="T82" fmla="*/ 62 w 7788"/>
                <a:gd name="T83" fmla="*/ 1987 h 2627"/>
                <a:gd name="T84" fmla="*/ 1297 w 7788"/>
                <a:gd name="T85" fmla="*/ 1559 h 2627"/>
                <a:gd name="T86" fmla="*/ 1297 w 7788"/>
                <a:gd name="T87" fmla="*/ 1625 h 2627"/>
                <a:gd name="T88" fmla="*/ 1234 w 7788"/>
                <a:gd name="T89" fmla="*/ 1651 h 2627"/>
                <a:gd name="T90" fmla="*/ 1183 w 7788"/>
                <a:gd name="T91" fmla="*/ 1592 h 2627"/>
                <a:gd name="T92" fmla="*/ 1234 w 7788"/>
                <a:gd name="T93" fmla="*/ 1533 h 2627"/>
                <a:gd name="T94" fmla="*/ 864 w 7788"/>
                <a:gd name="T95" fmla="*/ 2518 h 2627"/>
                <a:gd name="T96" fmla="*/ 890 w 7788"/>
                <a:gd name="T97" fmla="*/ 2580 h 2627"/>
                <a:gd name="T98" fmla="*/ 829 w 7788"/>
                <a:gd name="T99" fmla="*/ 2627 h 2627"/>
                <a:gd name="T100" fmla="*/ 769 w 7788"/>
                <a:gd name="T101" fmla="*/ 2580 h 2627"/>
                <a:gd name="T102" fmla="*/ 795 w 7788"/>
                <a:gd name="T103" fmla="*/ 2518 h 2627"/>
                <a:gd name="T104" fmla="*/ 2131 w 7788"/>
                <a:gd name="T105" fmla="*/ 669 h 2627"/>
                <a:gd name="T106" fmla="*/ 2180 w 7788"/>
                <a:gd name="T107" fmla="*/ 728 h 2627"/>
                <a:gd name="T108" fmla="*/ 2131 w 7788"/>
                <a:gd name="T109" fmla="*/ 787 h 2627"/>
                <a:gd name="T110" fmla="*/ 2067 w 7788"/>
                <a:gd name="T111" fmla="*/ 761 h 2627"/>
                <a:gd name="T112" fmla="*/ 2067 w 7788"/>
                <a:gd name="T113" fmla="*/ 694 h 2627"/>
                <a:gd name="T114" fmla="*/ 5943 w 7788"/>
                <a:gd name="T115" fmla="*/ 1029 h 2627"/>
                <a:gd name="T116" fmla="*/ 6004 w 7788"/>
                <a:gd name="T117" fmla="*/ 1077 h 2627"/>
                <a:gd name="T118" fmla="*/ 5978 w 7788"/>
                <a:gd name="T119" fmla="*/ 1138 h 2627"/>
                <a:gd name="T120" fmla="*/ 5909 w 7788"/>
                <a:gd name="T121" fmla="*/ 1138 h 2627"/>
                <a:gd name="T122" fmla="*/ 5883 w 7788"/>
                <a:gd name="T123" fmla="*/ 1077 h 2627"/>
                <a:gd name="T124" fmla="*/ 5943 w 7788"/>
                <a:gd name="T125" fmla="*/ 1029 h 2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788" h="2627">
                  <a:moveTo>
                    <a:pt x="6230" y="1840"/>
                  </a:moveTo>
                  <a:lnTo>
                    <a:pt x="6243" y="1841"/>
                  </a:lnTo>
                  <a:lnTo>
                    <a:pt x="6265" y="1850"/>
                  </a:lnTo>
                  <a:lnTo>
                    <a:pt x="6280" y="1866"/>
                  </a:lnTo>
                  <a:lnTo>
                    <a:pt x="6291" y="1887"/>
                  </a:lnTo>
                  <a:lnTo>
                    <a:pt x="6292" y="1900"/>
                  </a:lnTo>
                  <a:lnTo>
                    <a:pt x="6291" y="1912"/>
                  </a:lnTo>
                  <a:lnTo>
                    <a:pt x="6280" y="1933"/>
                  </a:lnTo>
                  <a:lnTo>
                    <a:pt x="6265" y="1949"/>
                  </a:lnTo>
                  <a:lnTo>
                    <a:pt x="6243" y="1959"/>
                  </a:lnTo>
                  <a:lnTo>
                    <a:pt x="6230" y="1959"/>
                  </a:lnTo>
                  <a:lnTo>
                    <a:pt x="6217" y="1959"/>
                  </a:lnTo>
                  <a:lnTo>
                    <a:pt x="6195" y="1949"/>
                  </a:lnTo>
                  <a:lnTo>
                    <a:pt x="6178" y="1933"/>
                  </a:lnTo>
                  <a:lnTo>
                    <a:pt x="6170" y="1912"/>
                  </a:lnTo>
                  <a:lnTo>
                    <a:pt x="6168" y="1900"/>
                  </a:lnTo>
                  <a:lnTo>
                    <a:pt x="6170" y="1887"/>
                  </a:lnTo>
                  <a:lnTo>
                    <a:pt x="6178" y="1866"/>
                  </a:lnTo>
                  <a:lnTo>
                    <a:pt x="6195" y="1850"/>
                  </a:lnTo>
                  <a:lnTo>
                    <a:pt x="6217" y="1841"/>
                  </a:lnTo>
                  <a:lnTo>
                    <a:pt x="6230" y="1840"/>
                  </a:lnTo>
                  <a:close/>
                  <a:moveTo>
                    <a:pt x="6770" y="2436"/>
                  </a:moveTo>
                  <a:lnTo>
                    <a:pt x="6781" y="2437"/>
                  </a:lnTo>
                  <a:lnTo>
                    <a:pt x="6805" y="2446"/>
                  </a:lnTo>
                  <a:lnTo>
                    <a:pt x="6820" y="2462"/>
                  </a:lnTo>
                  <a:lnTo>
                    <a:pt x="6830" y="2483"/>
                  </a:lnTo>
                  <a:lnTo>
                    <a:pt x="6830" y="2496"/>
                  </a:lnTo>
                  <a:lnTo>
                    <a:pt x="6830" y="2508"/>
                  </a:lnTo>
                  <a:lnTo>
                    <a:pt x="6820" y="2529"/>
                  </a:lnTo>
                  <a:lnTo>
                    <a:pt x="6805" y="2545"/>
                  </a:lnTo>
                  <a:lnTo>
                    <a:pt x="6781" y="2555"/>
                  </a:lnTo>
                  <a:lnTo>
                    <a:pt x="6770" y="2555"/>
                  </a:lnTo>
                  <a:lnTo>
                    <a:pt x="6757" y="2555"/>
                  </a:lnTo>
                  <a:lnTo>
                    <a:pt x="6735" y="2545"/>
                  </a:lnTo>
                  <a:lnTo>
                    <a:pt x="6718" y="2529"/>
                  </a:lnTo>
                  <a:lnTo>
                    <a:pt x="6708" y="2508"/>
                  </a:lnTo>
                  <a:lnTo>
                    <a:pt x="6708" y="2496"/>
                  </a:lnTo>
                  <a:lnTo>
                    <a:pt x="6708" y="2483"/>
                  </a:lnTo>
                  <a:lnTo>
                    <a:pt x="6718" y="2462"/>
                  </a:lnTo>
                  <a:lnTo>
                    <a:pt x="6735" y="2446"/>
                  </a:lnTo>
                  <a:lnTo>
                    <a:pt x="6757" y="2437"/>
                  </a:lnTo>
                  <a:lnTo>
                    <a:pt x="6770" y="2436"/>
                  </a:lnTo>
                  <a:close/>
                  <a:moveTo>
                    <a:pt x="6885" y="1637"/>
                  </a:moveTo>
                  <a:lnTo>
                    <a:pt x="6898" y="1638"/>
                  </a:lnTo>
                  <a:lnTo>
                    <a:pt x="6920" y="1647"/>
                  </a:lnTo>
                  <a:lnTo>
                    <a:pt x="6937" y="1663"/>
                  </a:lnTo>
                  <a:lnTo>
                    <a:pt x="6946" y="1684"/>
                  </a:lnTo>
                  <a:lnTo>
                    <a:pt x="6947" y="1697"/>
                  </a:lnTo>
                  <a:lnTo>
                    <a:pt x="6946" y="1709"/>
                  </a:lnTo>
                  <a:lnTo>
                    <a:pt x="6937" y="1730"/>
                  </a:lnTo>
                  <a:lnTo>
                    <a:pt x="6920" y="1746"/>
                  </a:lnTo>
                  <a:lnTo>
                    <a:pt x="6898" y="1756"/>
                  </a:lnTo>
                  <a:lnTo>
                    <a:pt x="6885" y="1756"/>
                  </a:lnTo>
                  <a:lnTo>
                    <a:pt x="6872" y="1756"/>
                  </a:lnTo>
                  <a:lnTo>
                    <a:pt x="6851" y="1746"/>
                  </a:lnTo>
                  <a:lnTo>
                    <a:pt x="6833" y="1730"/>
                  </a:lnTo>
                  <a:lnTo>
                    <a:pt x="6825" y="1709"/>
                  </a:lnTo>
                  <a:lnTo>
                    <a:pt x="6823" y="1697"/>
                  </a:lnTo>
                  <a:lnTo>
                    <a:pt x="6825" y="1684"/>
                  </a:lnTo>
                  <a:lnTo>
                    <a:pt x="6833" y="1663"/>
                  </a:lnTo>
                  <a:lnTo>
                    <a:pt x="6851" y="1647"/>
                  </a:lnTo>
                  <a:lnTo>
                    <a:pt x="6872" y="1638"/>
                  </a:lnTo>
                  <a:lnTo>
                    <a:pt x="6885" y="1637"/>
                  </a:lnTo>
                  <a:close/>
                  <a:moveTo>
                    <a:pt x="7002" y="839"/>
                  </a:moveTo>
                  <a:lnTo>
                    <a:pt x="7013" y="839"/>
                  </a:lnTo>
                  <a:lnTo>
                    <a:pt x="7036" y="848"/>
                  </a:lnTo>
                  <a:lnTo>
                    <a:pt x="7052" y="865"/>
                  </a:lnTo>
                  <a:lnTo>
                    <a:pt x="7062" y="886"/>
                  </a:lnTo>
                  <a:lnTo>
                    <a:pt x="7062" y="898"/>
                  </a:lnTo>
                  <a:lnTo>
                    <a:pt x="7062" y="911"/>
                  </a:lnTo>
                  <a:lnTo>
                    <a:pt x="7052" y="931"/>
                  </a:lnTo>
                  <a:lnTo>
                    <a:pt x="7036" y="948"/>
                  </a:lnTo>
                  <a:lnTo>
                    <a:pt x="7013" y="957"/>
                  </a:lnTo>
                  <a:lnTo>
                    <a:pt x="7002" y="958"/>
                  </a:lnTo>
                  <a:lnTo>
                    <a:pt x="6989" y="957"/>
                  </a:lnTo>
                  <a:lnTo>
                    <a:pt x="6967" y="948"/>
                  </a:lnTo>
                  <a:lnTo>
                    <a:pt x="6950" y="931"/>
                  </a:lnTo>
                  <a:lnTo>
                    <a:pt x="6940" y="911"/>
                  </a:lnTo>
                  <a:lnTo>
                    <a:pt x="6940" y="898"/>
                  </a:lnTo>
                  <a:lnTo>
                    <a:pt x="6940" y="886"/>
                  </a:lnTo>
                  <a:lnTo>
                    <a:pt x="6950" y="865"/>
                  </a:lnTo>
                  <a:lnTo>
                    <a:pt x="6967" y="848"/>
                  </a:lnTo>
                  <a:lnTo>
                    <a:pt x="6989" y="839"/>
                  </a:lnTo>
                  <a:lnTo>
                    <a:pt x="7002" y="839"/>
                  </a:lnTo>
                  <a:close/>
                  <a:moveTo>
                    <a:pt x="7726" y="1579"/>
                  </a:moveTo>
                  <a:lnTo>
                    <a:pt x="7739" y="1580"/>
                  </a:lnTo>
                  <a:lnTo>
                    <a:pt x="7761" y="1589"/>
                  </a:lnTo>
                  <a:lnTo>
                    <a:pt x="7776" y="1605"/>
                  </a:lnTo>
                  <a:lnTo>
                    <a:pt x="7787" y="1627"/>
                  </a:lnTo>
                  <a:lnTo>
                    <a:pt x="7788" y="1640"/>
                  </a:lnTo>
                  <a:lnTo>
                    <a:pt x="7787" y="1651"/>
                  </a:lnTo>
                  <a:lnTo>
                    <a:pt x="7776" y="1673"/>
                  </a:lnTo>
                  <a:lnTo>
                    <a:pt x="7761" y="1688"/>
                  </a:lnTo>
                  <a:lnTo>
                    <a:pt x="7739" y="1699"/>
                  </a:lnTo>
                  <a:lnTo>
                    <a:pt x="7726" y="1699"/>
                  </a:lnTo>
                  <a:lnTo>
                    <a:pt x="7713" y="1699"/>
                  </a:lnTo>
                  <a:lnTo>
                    <a:pt x="7691" y="1688"/>
                  </a:lnTo>
                  <a:lnTo>
                    <a:pt x="7674" y="1673"/>
                  </a:lnTo>
                  <a:lnTo>
                    <a:pt x="7666" y="1651"/>
                  </a:lnTo>
                  <a:lnTo>
                    <a:pt x="7664" y="1640"/>
                  </a:lnTo>
                  <a:lnTo>
                    <a:pt x="7666" y="1627"/>
                  </a:lnTo>
                  <a:lnTo>
                    <a:pt x="7674" y="1605"/>
                  </a:lnTo>
                  <a:lnTo>
                    <a:pt x="7691" y="1589"/>
                  </a:lnTo>
                  <a:lnTo>
                    <a:pt x="7713" y="1580"/>
                  </a:lnTo>
                  <a:lnTo>
                    <a:pt x="7726" y="1579"/>
                  </a:lnTo>
                  <a:close/>
                  <a:moveTo>
                    <a:pt x="7437" y="2359"/>
                  </a:moveTo>
                  <a:lnTo>
                    <a:pt x="7448" y="2361"/>
                  </a:lnTo>
                  <a:lnTo>
                    <a:pt x="7471" y="2370"/>
                  </a:lnTo>
                  <a:lnTo>
                    <a:pt x="7487" y="2385"/>
                  </a:lnTo>
                  <a:lnTo>
                    <a:pt x="7497" y="2407"/>
                  </a:lnTo>
                  <a:lnTo>
                    <a:pt x="7497" y="2420"/>
                  </a:lnTo>
                  <a:lnTo>
                    <a:pt x="7497" y="2431"/>
                  </a:lnTo>
                  <a:lnTo>
                    <a:pt x="7487" y="2453"/>
                  </a:lnTo>
                  <a:lnTo>
                    <a:pt x="7471" y="2469"/>
                  </a:lnTo>
                  <a:lnTo>
                    <a:pt x="7448" y="2479"/>
                  </a:lnTo>
                  <a:lnTo>
                    <a:pt x="7437" y="2479"/>
                  </a:lnTo>
                  <a:lnTo>
                    <a:pt x="7424" y="2479"/>
                  </a:lnTo>
                  <a:lnTo>
                    <a:pt x="7401" y="2469"/>
                  </a:lnTo>
                  <a:lnTo>
                    <a:pt x="7385" y="2453"/>
                  </a:lnTo>
                  <a:lnTo>
                    <a:pt x="7375" y="2431"/>
                  </a:lnTo>
                  <a:lnTo>
                    <a:pt x="7375" y="2420"/>
                  </a:lnTo>
                  <a:lnTo>
                    <a:pt x="7375" y="2407"/>
                  </a:lnTo>
                  <a:lnTo>
                    <a:pt x="7385" y="2385"/>
                  </a:lnTo>
                  <a:lnTo>
                    <a:pt x="7401" y="2370"/>
                  </a:lnTo>
                  <a:lnTo>
                    <a:pt x="7424" y="2361"/>
                  </a:lnTo>
                  <a:lnTo>
                    <a:pt x="7437" y="2359"/>
                  </a:lnTo>
                  <a:close/>
                  <a:moveTo>
                    <a:pt x="4249" y="0"/>
                  </a:moveTo>
                  <a:lnTo>
                    <a:pt x="4260" y="1"/>
                  </a:lnTo>
                  <a:lnTo>
                    <a:pt x="4283" y="10"/>
                  </a:lnTo>
                  <a:lnTo>
                    <a:pt x="4299" y="25"/>
                  </a:lnTo>
                  <a:lnTo>
                    <a:pt x="4309" y="47"/>
                  </a:lnTo>
                  <a:lnTo>
                    <a:pt x="4309" y="60"/>
                  </a:lnTo>
                  <a:lnTo>
                    <a:pt x="4309" y="72"/>
                  </a:lnTo>
                  <a:lnTo>
                    <a:pt x="4299" y="93"/>
                  </a:lnTo>
                  <a:lnTo>
                    <a:pt x="4283" y="109"/>
                  </a:lnTo>
                  <a:lnTo>
                    <a:pt x="4260" y="119"/>
                  </a:lnTo>
                  <a:lnTo>
                    <a:pt x="4249" y="119"/>
                  </a:lnTo>
                  <a:lnTo>
                    <a:pt x="4236" y="119"/>
                  </a:lnTo>
                  <a:lnTo>
                    <a:pt x="4214" y="109"/>
                  </a:lnTo>
                  <a:lnTo>
                    <a:pt x="4197" y="93"/>
                  </a:lnTo>
                  <a:lnTo>
                    <a:pt x="4188" y="72"/>
                  </a:lnTo>
                  <a:lnTo>
                    <a:pt x="4187" y="60"/>
                  </a:lnTo>
                  <a:lnTo>
                    <a:pt x="4188" y="47"/>
                  </a:lnTo>
                  <a:lnTo>
                    <a:pt x="4197" y="25"/>
                  </a:lnTo>
                  <a:lnTo>
                    <a:pt x="4214" y="10"/>
                  </a:lnTo>
                  <a:lnTo>
                    <a:pt x="4236" y="1"/>
                  </a:lnTo>
                  <a:lnTo>
                    <a:pt x="4249" y="0"/>
                  </a:lnTo>
                  <a:close/>
                  <a:moveTo>
                    <a:pt x="62" y="1987"/>
                  </a:moveTo>
                  <a:lnTo>
                    <a:pt x="75" y="1988"/>
                  </a:lnTo>
                  <a:lnTo>
                    <a:pt x="96" y="1997"/>
                  </a:lnTo>
                  <a:lnTo>
                    <a:pt x="113" y="2012"/>
                  </a:lnTo>
                  <a:lnTo>
                    <a:pt x="122" y="2034"/>
                  </a:lnTo>
                  <a:lnTo>
                    <a:pt x="124" y="2047"/>
                  </a:lnTo>
                  <a:lnTo>
                    <a:pt x="122" y="2059"/>
                  </a:lnTo>
                  <a:lnTo>
                    <a:pt x="113" y="2080"/>
                  </a:lnTo>
                  <a:lnTo>
                    <a:pt x="96" y="2096"/>
                  </a:lnTo>
                  <a:lnTo>
                    <a:pt x="75" y="2106"/>
                  </a:lnTo>
                  <a:lnTo>
                    <a:pt x="62" y="2106"/>
                  </a:lnTo>
                  <a:lnTo>
                    <a:pt x="49" y="2106"/>
                  </a:lnTo>
                  <a:lnTo>
                    <a:pt x="27" y="2096"/>
                  </a:lnTo>
                  <a:lnTo>
                    <a:pt x="10" y="2080"/>
                  </a:lnTo>
                  <a:lnTo>
                    <a:pt x="1" y="2059"/>
                  </a:lnTo>
                  <a:lnTo>
                    <a:pt x="0" y="2047"/>
                  </a:lnTo>
                  <a:lnTo>
                    <a:pt x="1" y="2034"/>
                  </a:lnTo>
                  <a:lnTo>
                    <a:pt x="10" y="2012"/>
                  </a:lnTo>
                  <a:lnTo>
                    <a:pt x="27" y="1997"/>
                  </a:lnTo>
                  <a:lnTo>
                    <a:pt x="49" y="1988"/>
                  </a:lnTo>
                  <a:lnTo>
                    <a:pt x="62" y="1987"/>
                  </a:lnTo>
                  <a:close/>
                  <a:moveTo>
                    <a:pt x="1245" y="1532"/>
                  </a:moveTo>
                  <a:lnTo>
                    <a:pt x="1258" y="1533"/>
                  </a:lnTo>
                  <a:lnTo>
                    <a:pt x="1280" y="1542"/>
                  </a:lnTo>
                  <a:lnTo>
                    <a:pt x="1297" y="1559"/>
                  </a:lnTo>
                  <a:lnTo>
                    <a:pt x="1306" y="1579"/>
                  </a:lnTo>
                  <a:lnTo>
                    <a:pt x="1307" y="1592"/>
                  </a:lnTo>
                  <a:lnTo>
                    <a:pt x="1306" y="1604"/>
                  </a:lnTo>
                  <a:lnTo>
                    <a:pt x="1297" y="1625"/>
                  </a:lnTo>
                  <a:lnTo>
                    <a:pt x="1280" y="1642"/>
                  </a:lnTo>
                  <a:lnTo>
                    <a:pt x="1258" y="1651"/>
                  </a:lnTo>
                  <a:lnTo>
                    <a:pt x="1245" y="1651"/>
                  </a:lnTo>
                  <a:lnTo>
                    <a:pt x="1234" y="1651"/>
                  </a:lnTo>
                  <a:lnTo>
                    <a:pt x="1211" y="1642"/>
                  </a:lnTo>
                  <a:lnTo>
                    <a:pt x="1195" y="1625"/>
                  </a:lnTo>
                  <a:lnTo>
                    <a:pt x="1185" y="1604"/>
                  </a:lnTo>
                  <a:lnTo>
                    <a:pt x="1183" y="1592"/>
                  </a:lnTo>
                  <a:lnTo>
                    <a:pt x="1185" y="1579"/>
                  </a:lnTo>
                  <a:lnTo>
                    <a:pt x="1195" y="1559"/>
                  </a:lnTo>
                  <a:lnTo>
                    <a:pt x="1211" y="1542"/>
                  </a:lnTo>
                  <a:lnTo>
                    <a:pt x="1234" y="1533"/>
                  </a:lnTo>
                  <a:lnTo>
                    <a:pt x="1245" y="1532"/>
                  </a:lnTo>
                  <a:close/>
                  <a:moveTo>
                    <a:pt x="829" y="2508"/>
                  </a:moveTo>
                  <a:lnTo>
                    <a:pt x="842" y="2509"/>
                  </a:lnTo>
                  <a:lnTo>
                    <a:pt x="864" y="2518"/>
                  </a:lnTo>
                  <a:lnTo>
                    <a:pt x="881" y="2535"/>
                  </a:lnTo>
                  <a:lnTo>
                    <a:pt x="890" y="2555"/>
                  </a:lnTo>
                  <a:lnTo>
                    <a:pt x="891" y="2568"/>
                  </a:lnTo>
                  <a:lnTo>
                    <a:pt x="890" y="2580"/>
                  </a:lnTo>
                  <a:lnTo>
                    <a:pt x="881" y="2601"/>
                  </a:lnTo>
                  <a:lnTo>
                    <a:pt x="864" y="2619"/>
                  </a:lnTo>
                  <a:lnTo>
                    <a:pt x="842" y="2627"/>
                  </a:lnTo>
                  <a:lnTo>
                    <a:pt x="829" y="2627"/>
                  </a:lnTo>
                  <a:lnTo>
                    <a:pt x="816" y="2627"/>
                  </a:lnTo>
                  <a:lnTo>
                    <a:pt x="795" y="2619"/>
                  </a:lnTo>
                  <a:lnTo>
                    <a:pt x="777" y="2601"/>
                  </a:lnTo>
                  <a:lnTo>
                    <a:pt x="769" y="2580"/>
                  </a:lnTo>
                  <a:lnTo>
                    <a:pt x="767" y="2568"/>
                  </a:lnTo>
                  <a:lnTo>
                    <a:pt x="769" y="2555"/>
                  </a:lnTo>
                  <a:lnTo>
                    <a:pt x="777" y="2535"/>
                  </a:lnTo>
                  <a:lnTo>
                    <a:pt x="795" y="2518"/>
                  </a:lnTo>
                  <a:lnTo>
                    <a:pt x="816" y="2509"/>
                  </a:lnTo>
                  <a:lnTo>
                    <a:pt x="829" y="2508"/>
                  </a:lnTo>
                  <a:close/>
                  <a:moveTo>
                    <a:pt x="2118" y="668"/>
                  </a:moveTo>
                  <a:lnTo>
                    <a:pt x="2131" y="669"/>
                  </a:lnTo>
                  <a:lnTo>
                    <a:pt x="2154" y="678"/>
                  </a:lnTo>
                  <a:lnTo>
                    <a:pt x="2170" y="694"/>
                  </a:lnTo>
                  <a:lnTo>
                    <a:pt x="2180" y="715"/>
                  </a:lnTo>
                  <a:lnTo>
                    <a:pt x="2180" y="728"/>
                  </a:lnTo>
                  <a:lnTo>
                    <a:pt x="2180" y="740"/>
                  </a:lnTo>
                  <a:lnTo>
                    <a:pt x="2170" y="761"/>
                  </a:lnTo>
                  <a:lnTo>
                    <a:pt x="2154" y="778"/>
                  </a:lnTo>
                  <a:lnTo>
                    <a:pt x="2131" y="787"/>
                  </a:lnTo>
                  <a:lnTo>
                    <a:pt x="2118" y="787"/>
                  </a:lnTo>
                  <a:lnTo>
                    <a:pt x="2106" y="787"/>
                  </a:lnTo>
                  <a:lnTo>
                    <a:pt x="2083" y="778"/>
                  </a:lnTo>
                  <a:lnTo>
                    <a:pt x="2067" y="761"/>
                  </a:lnTo>
                  <a:lnTo>
                    <a:pt x="2057" y="740"/>
                  </a:lnTo>
                  <a:lnTo>
                    <a:pt x="2057" y="728"/>
                  </a:lnTo>
                  <a:lnTo>
                    <a:pt x="2057" y="715"/>
                  </a:lnTo>
                  <a:lnTo>
                    <a:pt x="2067" y="694"/>
                  </a:lnTo>
                  <a:lnTo>
                    <a:pt x="2083" y="678"/>
                  </a:lnTo>
                  <a:lnTo>
                    <a:pt x="2106" y="669"/>
                  </a:lnTo>
                  <a:lnTo>
                    <a:pt x="2118" y="668"/>
                  </a:lnTo>
                  <a:close/>
                  <a:moveTo>
                    <a:pt x="5943" y="1029"/>
                  </a:moveTo>
                  <a:lnTo>
                    <a:pt x="5956" y="1029"/>
                  </a:lnTo>
                  <a:lnTo>
                    <a:pt x="5978" y="1039"/>
                  </a:lnTo>
                  <a:lnTo>
                    <a:pt x="5995" y="1055"/>
                  </a:lnTo>
                  <a:lnTo>
                    <a:pt x="6004" y="1077"/>
                  </a:lnTo>
                  <a:lnTo>
                    <a:pt x="6005" y="1088"/>
                  </a:lnTo>
                  <a:lnTo>
                    <a:pt x="6004" y="1101"/>
                  </a:lnTo>
                  <a:lnTo>
                    <a:pt x="5995" y="1123"/>
                  </a:lnTo>
                  <a:lnTo>
                    <a:pt x="5978" y="1138"/>
                  </a:lnTo>
                  <a:lnTo>
                    <a:pt x="5956" y="1147"/>
                  </a:lnTo>
                  <a:lnTo>
                    <a:pt x="5943" y="1149"/>
                  </a:lnTo>
                  <a:lnTo>
                    <a:pt x="5931" y="1147"/>
                  </a:lnTo>
                  <a:lnTo>
                    <a:pt x="5909" y="1138"/>
                  </a:lnTo>
                  <a:lnTo>
                    <a:pt x="5892" y="1123"/>
                  </a:lnTo>
                  <a:lnTo>
                    <a:pt x="5883" y="1101"/>
                  </a:lnTo>
                  <a:lnTo>
                    <a:pt x="5882" y="1088"/>
                  </a:lnTo>
                  <a:lnTo>
                    <a:pt x="5883" y="1077"/>
                  </a:lnTo>
                  <a:lnTo>
                    <a:pt x="5892" y="1055"/>
                  </a:lnTo>
                  <a:lnTo>
                    <a:pt x="5909" y="1039"/>
                  </a:lnTo>
                  <a:lnTo>
                    <a:pt x="5931" y="1029"/>
                  </a:lnTo>
                  <a:lnTo>
                    <a:pt x="5943" y="10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Rectangle 14"/>
            <p:cNvSpPr>
              <a:spLocks noChangeArrowheads="1"/>
            </p:cNvSpPr>
            <p:nvPr/>
          </p:nvSpPr>
          <p:spPr>
            <a:xfrm>
              <a:off x="9363868" y="1835149"/>
              <a:ext cx="461963" cy="1979612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Rectangle 15"/>
            <p:cNvSpPr>
              <a:spLocks noChangeArrowheads="1"/>
            </p:cNvSpPr>
            <p:nvPr/>
          </p:nvSpPr>
          <p:spPr>
            <a:xfrm>
              <a:off x="9455943" y="1665287"/>
              <a:ext cx="277813" cy="301625"/>
            </a:xfrm>
            <a:prstGeom prst="rect">
              <a:avLst/>
            </a:pr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16"/>
            <p:cNvSpPr/>
            <p:nvPr/>
          </p:nvSpPr>
          <p:spPr>
            <a:xfrm>
              <a:off x="9573418" y="1273174"/>
              <a:ext cx="26988" cy="598487"/>
            </a:xfrm>
            <a:custGeom>
              <a:avLst/>
              <a:gdLst>
                <a:gd name="T0" fmla="*/ 52 w 52"/>
                <a:gd name="T1" fmla="*/ 1129 h 1129"/>
                <a:gd name="T2" fmla="*/ 26 w 52"/>
                <a:gd name="T3" fmla="*/ 1117 h 1129"/>
                <a:gd name="T4" fmla="*/ 0 w 52"/>
                <a:gd name="T5" fmla="*/ 1127 h 1129"/>
                <a:gd name="T6" fmla="*/ 18 w 52"/>
                <a:gd name="T7" fmla="*/ 364 h 1129"/>
                <a:gd name="T8" fmla="*/ 26 w 52"/>
                <a:gd name="T9" fmla="*/ 0 h 1129"/>
                <a:gd name="T10" fmla="*/ 39 w 52"/>
                <a:gd name="T11" fmla="*/ 14 h 1129"/>
                <a:gd name="T12" fmla="*/ 44 w 52"/>
                <a:gd name="T13" fmla="*/ 364 h 1129"/>
                <a:gd name="T14" fmla="*/ 52 w 52"/>
                <a:gd name="T15" fmla="*/ 1129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1129">
                  <a:moveTo>
                    <a:pt x="52" y="1129"/>
                  </a:moveTo>
                  <a:lnTo>
                    <a:pt x="26" y="1117"/>
                  </a:lnTo>
                  <a:lnTo>
                    <a:pt x="0" y="1127"/>
                  </a:lnTo>
                  <a:lnTo>
                    <a:pt x="18" y="364"/>
                  </a:lnTo>
                  <a:lnTo>
                    <a:pt x="26" y="0"/>
                  </a:lnTo>
                  <a:lnTo>
                    <a:pt x="39" y="14"/>
                  </a:lnTo>
                  <a:lnTo>
                    <a:pt x="44" y="364"/>
                  </a:lnTo>
                  <a:lnTo>
                    <a:pt x="52" y="1129"/>
                  </a:lnTo>
                  <a:close/>
                </a:path>
              </a:pathLst>
            </a:custGeom>
            <a:solidFill>
              <a:srgbClr val="E2E1D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3" name="Rectangle 48"/>
            <p:cNvSpPr>
              <a:spLocks noChangeArrowheads="1"/>
            </p:cNvSpPr>
            <p:nvPr/>
          </p:nvSpPr>
          <p:spPr>
            <a:xfrm>
              <a:off x="9419430" y="2862262"/>
              <a:ext cx="503238" cy="952500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4" name="Rectangle 49"/>
            <p:cNvSpPr>
              <a:spLocks noChangeArrowheads="1"/>
            </p:cNvSpPr>
            <p:nvPr/>
          </p:nvSpPr>
          <p:spPr>
            <a:xfrm>
              <a:off x="9462293" y="2771774"/>
              <a:ext cx="106363" cy="188912"/>
            </a:xfrm>
            <a:prstGeom prst="rect">
              <a:avLst/>
            </a:pr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5" name="Freeform 50"/>
            <p:cNvSpPr/>
            <p:nvPr/>
          </p:nvSpPr>
          <p:spPr>
            <a:xfrm>
              <a:off x="9511505" y="2359024"/>
              <a:ext cx="15875" cy="431800"/>
            </a:xfrm>
            <a:custGeom>
              <a:avLst/>
              <a:gdLst>
                <a:gd name="T0" fmla="*/ 30 w 30"/>
                <a:gd name="T1" fmla="*/ 815 h 815"/>
                <a:gd name="T2" fmla="*/ 15 w 30"/>
                <a:gd name="T3" fmla="*/ 809 h 815"/>
                <a:gd name="T4" fmla="*/ 0 w 30"/>
                <a:gd name="T5" fmla="*/ 815 h 815"/>
                <a:gd name="T6" fmla="*/ 10 w 30"/>
                <a:gd name="T7" fmla="*/ 410 h 815"/>
                <a:gd name="T8" fmla="*/ 20 w 30"/>
                <a:gd name="T9" fmla="*/ 0 h 815"/>
                <a:gd name="T10" fmla="*/ 25 w 30"/>
                <a:gd name="T11" fmla="*/ 410 h 815"/>
                <a:gd name="T12" fmla="*/ 30 w 30"/>
                <a:gd name="T13" fmla="*/ 815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815">
                  <a:moveTo>
                    <a:pt x="30" y="815"/>
                  </a:moveTo>
                  <a:lnTo>
                    <a:pt x="15" y="809"/>
                  </a:lnTo>
                  <a:lnTo>
                    <a:pt x="0" y="815"/>
                  </a:lnTo>
                  <a:lnTo>
                    <a:pt x="10" y="410"/>
                  </a:lnTo>
                  <a:lnTo>
                    <a:pt x="20" y="0"/>
                  </a:lnTo>
                  <a:lnTo>
                    <a:pt x="25" y="410"/>
                  </a:lnTo>
                  <a:lnTo>
                    <a:pt x="30" y="815"/>
                  </a:lnTo>
                  <a:close/>
                </a:path>
              </a:pathLst>
            </a:custGeom>
            <a:solidFill>
              <a:srgbClr val="BAB9B8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6" name="Rectangle 58"/>
            <p:cNvSpPr>
              <a:spLocks noChangeArrowheads="1"/>
            </p:cNvSpPr>
            <p:nvPr/>
          </p:nvSpPr>
          <p:spPr>
            <a:xfrm>
              <a:off x="9068593" y="3275012"/>
              <a:ext cx="555625" cy="542925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7" name="Rectangle 62"/>
            <p:cNvSpPr>
              <a:spLocks noChangeArrowheads="1"/>
            </p:cNvSpPr>
            <p:nvPr/>
          </p:nvSpPr>
          <p:spPr>
            <a:xfrm>
              <a:off x="9709943" y="3267074"/>
              <a:ext cx="282575" cy="544512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8" name="Rectangle 114"/>
            <p:cNvSpPr>
              <a:spLocks noChangeArrowheads="1"/>
            </p:cNvSpPr>
            <p:nvPr/>
          </p:nvSpPr>
          <p:spPr>
            <a:xfrm>
              <a:off x="9132093" y="3332162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9" name="Rectangle 115"/>
            <p:cNvSpPr>
              <a:spLocks noChangeArrowheads="1"/>
            </p:cNvSpPr>
            <p:nvPr/>
          </p:nvSpPr>
          <p:spPr>
            <a:xfrm>
              <a:off x="9132093" y="3375024"/>
              <a:ext cx="4175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0" name="Rectangle 116"/>
            <p:cNvSpPr>
              <a:spLocks noChangeArrowheads="1"/>
            </p:cNvSpPr>
            <p:nvPr/>
          </p:nvSpPr>
          <p:spPr>
            <a:xfrm>
              <a:off x="9132093" y="3416299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1" name="Rectangle 117"/>
            <p:cNvSpPr>
              <a:spLocks noChangeArrowheads="1"/>
            </p:cNvSpPr>
            <p:nvPr/>
          </p:nvSpPr>
          <p:spPr>
            <a:xfrm>
              <a:off x="9132093" y="3457574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2" name="Rectangle 118"/>
            <p:cNvSpPr>
              <a:spLocks noChangeArrowheads="1"/>
            </p:cNvSpPr>
            <p:nvPr/>
          </p:nvSpPr>
          <p:spPr>
            <a:xfrm>
              <a:off x="9132093" y="3500437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3" name="Rectangle 119"/>
            <p:cNvSpPr>
              <a:spLocks noChangeArrowheads="1"/>
            </p:cNvSpPr>
            <p:nvPr/>
          </p:nvSpPr>
          <p:spPr>
            <a:xfrm>
              <a:off x="9132093" y="3543299"/>
              <a:ext cx="4175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4" name="Rectangle 120"/>
            <p:cNvSpPr>
              <a:spLocks noChangeArrowheads="1"/>
            </p:cNvSpPr>
            <p:nvPr/>
          </p:nvSpPr>
          <p:spPr>
            <a:xfrm>
              <a:off x="9132093" y="3584574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5" name="Rectangle 121"/>
            <p:cNvSpPr>
              <a:spLocks noChangeArrowheads="1"/>
            </p:cNvSpPr>
            <p:nvPr/>
          </p:nvSpPr>
          <p:spPr>
            <a:xfrm>
              <a:off x="9132093" y="3627437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6" name="Rectangle 122"/>
            <p:cNvSpPr>
              <a:spLocks noChangeArrowheads="1"/>
            </p:cNvSpPr>
            <p:nvPr/>
          </p:nvSpPr>
          <p:spPr>
            <a:xfrm>
              <a:off x="9132093" y="3668712"/>
              <a:ext cx="417513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7" name="Rectangle 123"/>
            <p:cNvSpPr>
              <a:spLocks noChangeArrowheads="1"/>
            </p:cNvSpPr>
            <p:nvPr/>
          </p:nvSpPr>
          <p:spPr>
            <a:xfrm>
              <a:off x="9132093" y="3711574"/>
              <a:ext cx="4175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8" name="Rectangle 124"/>
            <p:cNvSpPr>
              <a:spLocks noChangeArrowheads="1"/>
            </p:cNvSpPr>
            <p:nvPr/>
          </p:nvSpPr>
          <p:spPr>
            <a:xfrm>
              <a:off x="9733755" y="3332162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9" name="Rectangle 125"/>
            <p:cNvSpPr>
              <a:spLocks noChangeArrowheads="1"/>
            </p:cNvSpPr>
            <p:nvPr/>
          </p:nvSpPr>
          <p:spPr>
            <a:xfrm>
              <a:off x="9733755" y="3300412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0" name="Rectangle 126"/>
            <p:cNvSpPr>
              <a:spLocks noChangeArrowheads="1"/>
            </p:cNvSpPr>
            <p:nvPr/>
          </p:nvSpPr>
          <p:spPr>
            <a:xfrm>
              <a:off x="9733755" y="3363912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1" name="Rectangle 127"/>
            <p:cNvSpPr>
              <a:spLocks noChangeArrowheads="1"/>
            </p:cNvSpPr>
            <p:nvPr/>
          </p:nvSpPr>
          <p:spPr>
            <a:xfrm>
              <a:off x="9733755" y="3397249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2" name="Rectangle 128"/>
            <p:cNvSpPr>
              <a:spLocks noChangeArrowheads="1"/>
            </p:cNvSpPr>
            <p:nvPr/>
          </p:nvSpPr>
          <p:spPr>
            <a:xfrm>
              <a:off x="9733755" y="3430587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3" name="Rectangle 129"/>
            <p:cNvSpPr>
              <a:spLocks noChangeArrowheads="1"/>
            </p:cNvSpPr>
            <p:nvPr/>
          </p:nvSpPr>
          <p:spPr>
            <a:xfrm>
              <a:off x="9733755" y="3462337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4" name="Rectangle 130"/>
            <p:cNvSpPr>
              <a:spLocks noChangeArrowheads="1"/>
            </p:cNvSpPr>
            <p:nvPr/>
          </p:nvSpPr>
          <p:spPr>
            <a:xfrm>
              <a:off x="9733755" y="3494087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5" name="Rectangle 131"/>
            <p:cNvSpPr>
              <a:spLocks noChangeArrowheads="1"/>
            </p:cNvSpPr>
            <p:nvPr/>
          </p:nvSpPr>
          <p:spPr>
            <a:xfrm>
              <a:off x="9733755" y="3527424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6" name="Rectangle 132"/>
            <p:cNvSpPr>
              <a:spLocks noChangeArrowheads="1"/>
            </p:cNvSpPr>
            <p:nvPr/>
          </p:nvSpPr>
          <p:spPr>
            <a:xfrm>
              <a:off x="9733755" y="3560762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7" name="Rectangle 133"/>
            <p:cNvSpPr>
              <a:spLocks noChangeArrowheads="1"/>
            </p:cNvSpPr>
            <p:nvPr/>
          </p:nvSpPr>
          <p:spPr>
            <a:xfrm>
              <a:off x="9733755" y="3592512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8" name="Rectangle 134"/>
            <p:cNvSpPr>
              <a:spLocks noChangeArrowheads="1"/>
            </p:cNvSpPr>
            <p:nvPr/>
          </p:nvSpPr>
          <p:spPr>
            <a:xfrm>
              <a:off x="9733755" y="3625849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19" name="Rectangle 135"/>
            <p:cNvSpPr>
              <a:spLocks noChangeArrowheads="1"/>
            </p:cNvSpPr>
            <p:nvPr/>
          </p:nvSpPr>
          <p:spPr>
            <a:xfrm>
              <a:off x="9733755" y="3657599"/>
              <a:ext cx="234950" cy="14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20" name="Rectangle 136"/>
            <p:cNvSpPr>
              <a:spLocks noChangeArrowheads="1"/>
            </p:cNvSpPr>
            <p:nvPr/>
          </p:nvSpPr>
          <p:spPr>
            <a:xfrm>
              <a:off x="9733755" y="3690937"/>
              <a:ext cx="2349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24" name="Rectangle 41"/>
            <p:cNvSpPr>
              <a:spLocks noChangeArrowheads="1"/>
            </p:cNvSpPr>
            <p:nvPr/>
          </p:nvSpPr>
          <p:spPr>
            <a:xfrm>
              <a:off x="10136188" y="3429000"/>
              <a:ext cx="744538" cy="384175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25" name="Rectangle 66"/>
            <p:cNvSpPr>
              <a:spLocks noChangeArrowheads="1"/>
            </p:cNvSpPr>
            <p:nvPr/>
          </p:nvSpPr>
          <p:spPr>
            <a:xfrm>
              <a:off x="10201275" y="3495675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26" name="Rectangle 67"/>
            <p:cNvSpPr>
              <a:spLocks noChangeArrowheads="1"/>
            </p:cNvSpPr>
            <p:nvPr/>
          </p:nvSpPr>
          <p:spPr>
            <a:xfrm>
              <a:off x="10201275" y="3582987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27" name="Rectangle 68"/>
            <p:cNvSpPr>
              <a:spLocks noChangeArrowheads="1"/>
            </p:cNvSpPr>
            <p:nvPr/>
          </p:nvSpPr>
          <p:spPr>
            <a:xfrm>
              <a:off x="10201275" y="3659187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34" name="Rectangle 41"/>
            <p:cNvSpPr>
              <a:spLocks noChangeArrowheads="1"/>
            </p:cNvSpPr>
            <p:nvPr/>
          </p:nvSpPr>
          <p:spPr>
            <a:xfrm>
              <a:off x="391319" y="3595688"/>
              <a:ext cx="744538" cy="228598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36" name="Rectangle 68"/>
            <p:cNvSpPr>
              <a:spLocks noChangeArrowheads="1"/>
            </p:cNvSpPr>
            <p:nvPr/>
          </p:nvSpPr>
          <p:spPr>
            <a:xfrm>
              <a:off x="456406" y="3708398"/>
              <a:ext cx="596900" cy="49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37" name="Rectangle 41"/>
            <p:cNvSpPr>
              <a:spLocks noChangeArrowheads="1"/>
            </p:cNvSpPr>
            <p:nvPr/>
          </p:nvSpPr>
          <p:spPr>
            <a:xfrm>
              <a:off x="10971214" y="3563938"/>
              <a:ext cx="744538" cy="252000"/>
            </a:xfrm>
            <a:prstGeom prst="rect">
              <a:avLst/>
            </a:prstGeom>
            <a:solidFill>
              <a:srgbClr val="6D6E70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38" name="Rectangle 67"/>
            <p:cNvSpPr>
              <a:spLocks noChangeArrowheads="1"/>
            </p:cNvSpPr>
            <p:nvPr/>
          </p:nvSpPr>
          <p:spPr>
            <a:xfrm>
              <a:off x="11036301" y="3617912"/>
              <a:ext cx="596900" cy="36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39" name="Rectangle 68"/>
            <p:cNvSpPr>
              <a:spLocks noChangeArrowheads="1"/>
            </p:cNvSpPr>
            <p:nvPr/>
          </p:nvSpPr>
          <p:spPr>
            <a:xfrm>
              <a:off x="11036301" y="3694112"/>
              <a:ext cx="596900" cy="36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241" name="그림 240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17584" y="758749"/>
            <a:ext cx="12224238" cy="611211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7585246" y="670068"/>
            <a:ext cx="3569154" cy="275393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891600" y="1560795"/>
            <a:ext cx="3009980" cy="818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400">
                <a:latin typeface="이롭게 바탕체 OTF Medium"/>
                <a:ea typeface="이롭게 바탕체 OTF Medium"/>
              </a:rPr>
              <a:t>궁금한 점이 있으면</a:t>
            </a:r>
          </a:p>
          <a:p>
            <a:pPr lvl="0">
              <a:defRPr lang="ko-KR" altLang="en-US"/>
            </a:pPr>
            <a:r>
              <a:rPr lang="ko-KR" altLang="en-US" sz="2400">
                <a:latin typeface="이롭게 바탕체 OTF Medium"/>
                <a:ea typeface="이롭게 바탕체 OTF Medium"/>
              </a:rPr>
              <a:t>물어봐 주세요</a:t>
            </a:r>
            <a:r>
              <a:rPr lang="en-US" altLang="ko-KR" sz="2400">
                <a:latin typeface="이롭게 바탕체 OTF Medium"/>
                <a:ea typeface="이롭게 바탕체 OTF Medium"/>
              </a:rPr>
              <a:t>~&gt;&lt;</a:t>
            </a:r>
            <a:r>
              <a:rPr lang="ko-KR" altLang="en-US" sz="2400">
                <a:latin typeface="이롭게 바탕체 OTF Medium"/>
                <a:ea typeface="이롭게 바탕체 OTF Medium"/>
              </a:rPr>
              <a:t>♥</a:t>
            </a:r>
          </a:p>
        </p:txBody>
      </p:sp>
      <p:pic>
        <p:nvPicPr>
          <p:cNvPr id="228" name="그림 227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 rot="21139464">
            <a:off x="10486635" y="2008323"/>
            <a:ext cx="628466" cy="607984"/>
          </a:xfrm>
          <a:prstGeom prst="rect">
            <a:avLst/>
          </a:prstGeom>
        </p:spPr>
      </p:pic>
      <p:pic>
        <p:nvPicPr>
          <p:cNvPr id="229" name="그림 228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10915046" y="2173133"/>
            <a:ext cx="370933" cy="504275"/>
          </a:xfrm>
          <a:prstGeom prst="rect">
            <a:avLst/>
          </a:prstGeom>
        </p:spPr>
      </p:pic>
      <p:grpSp>
        <p:nvGrpSpPr>
          <p:cNvPr id="242" name="그룹 241"/>
          <p:cNvGrpSpPr/>
          <p:nvPr/>
        </p:nvGrpSpPr>
        <p:grpSpPr>
          <a:xfrm>
            <a:off x="10123038" y="2218486"/>
            <a:ext cx="531450" cy="471680"/>
            <a:chOff x="4989063" y="4126660"/>
            <a:chExt cx="1884000" cy="1786130"/>
          </a:xfrm>
        </p:grpSpPr>
        <p:pic>
          <p:nvPicPr>
            <p:cNvPr id="243" name="그림 3"/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4989063" y="4126660"/>
              <a:ext cx="1884000" cy="1786130"/>
            </a:xfrm>
            <a:prstGeom prst="rect">
              <a:avLst/>
            </a:prstGeom>
          </p:spPr>
        </p:pic>
        <p:pic>
          <p:nvPicPr>
            <p:cNvPr id="244" name="Picture 2" descr="C:\Users\nap\Desktop\얼굴.PNG"/>
            <p:cNvPicPr>
              <a:picLocks noChangeAspect="1" noChangeArrowheads="1"/>
            </p:cNvPicPr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 rot="20065156">
              <a:off x="5782517" y="4456609"/>
              <a:ext cx="882114" cy="913070"/>
            </a:xfrm>
            <a:prstGeom prst="ellipse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21474836470000000000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21474836470000000000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197</Words>
  <Application>Microsoft Office PowerPoint</Application>
  <PresentationFormat>사용자 지정</PresentationFormat>
  <Paragraphs>87</Paragraphs>
  <Slides>9</Slides>
  <Notes>0</Notes>
  <HiddenSlides>0</HiddenSlides>
  <MMClips>1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0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요청사항</dc:creator>
  <cp:lastModifiedBy>nap</cp:lastModifiedBy>
  <cp:revision>261</cp:revision>
  <dcterms:created xsi:type="dcterms:W3CDTF">2017-06-09T06:00:25Z</dcterms:created>
  <dcterms:modified xsi:type="dcterms:W3CDTF">2017-09-10T12:35:48Z</dcterms:modified>
  <cp:version>0906.0100.01</cp:version>
</cp:coreProperties>
</file>