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4" r:id="rId2"/>
    <p:sldMasterId id="2147483681" r:id="rId3"/>
    <p:sldMasterId id="2147483693" r:id="rId4"/>
    <p:sldMasterId id="2147483718" r:id="rId5"/>
  </p:sldMasterIdLst>
  <p:notesMasterIdLst>
    <p:notesMasterId r:id="rId45"/>
  </p:notesMasterIdLst>
  <p:sldIdLst>
    <p:sldId id="256" r:id="rId6"/>
    <p:sldId id="294" r:id="rId7"/>
    <p:sldId id="296" r:id="rId8"/>
    <p:sldId id="267" r:id="rId9"/>
    <p:sldId id="297" r:id="rId10"/>
    <p:sldId id="272" r:id="rId11"/>
    <p:sldId id="298" r:id="rId12"/>
    <p:sldId id="335" r:id="rId13"/>
    <p:sldId id="342" r:id="rId14"/>
    <p:sldId id="299" r:id="rId15"/>
    <p:sldId id="338" r:id="rId16"/>
    <p:sldId id="346" r:id="rId17"/>
    <p:sldId id="347" r:id="rId18"/>
    <p:sldId id="348" r:id="rId19"/>
    <p:sldId id="349" r:id="rId20"/>
    <p:sldId id="351" r:id="rId21"/>
    <p:sldId id="300" r:id="rId22"/>
    <p:sldId id="301" r:id="rId23"/>
    <p:sldId id="302" r:id="rId24"/>
    <p:sldId id="303" r:id="rId25"/>
    <p:sldId id="304"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44" r:id="rId41"/>
    <p:sldId id="343" r:id="rId42"/>
    <p:sldId id="339" r:id="rId43"/>
    <p:sldId id="345" r:id="rId4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p:defaultTextStyle>
  <p:extLst>
    <p:ext uri="{521415D9-36F7-43E2-AB2F-B90AF26B5E84}">
      <p14:sectionLst xmlns:p14="http://schemas.microsoft.com/office/powerpoint/2010/main">
        <p14:section name="기본 구역" id="{53EBC721-9D24-429B-9F41-1ED3AC7977F0}">
          <p14:sldIdLst>
            <p14:sldId id="256"/>
            <p14:sldId id="294"/>
            <p14:sldId id="296"/>
            <p14:sldId id="267"/>
            <p14:sldId id="297"/>
          </p14:sldIdLst>
        </p14:section>
        <p14:section name="제목 없는 구역" id="{E9A87B47-43D0-453C-83DA-4EC41F237248}">
          <p14:sldIdLst>
            <p14:sldId id="272"/>
            <p14:sldId id="298"/>
            <p14:sldId id="335"/>
            <p14:sldId id="342"/>
            <p14:sldId id="299"/>
            <p14:sldId id="338"/>
            <p14:sldId id="346"/>
            <p14:sldId id="347"/>
            <p14:sldId id="348"/>
            <p14:sldId id="349"/>
            <p14:sldId id="351"/>
            <p14:sldId id="300"/>
            <p14:sldId id="301"/>
            <p14:sldId id="302"/>
            <p14:sldId id="303"/>
            <p14:sldId id="304"/>
            <p14:sldId id="320"/>
            <p14:sldId id="321"/>
            <p14:sldId id="322"/>
            <p14:sldId id="323"/>
            <p14:sldId id="324"/>
            <p14:sldId id="325"/>
            <p14:sldId id="326"/>
            <p14:sldId id="327"/>
            <p14:sldId id="328"/>
            <p14:sldId id="329"/>
            <p14:sldId id="330"/>
            <p14:sldId id="331"/>
            <p14:sldId id="332"/>
            <p14:sldId id="333"/>
            <p14:sldId id="344"/>
            <p14:sldId id="343"/>
            <p14:sldId id="339"/>
            <p14:sldId id="3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D0CECE"/>
    <a:srgbClr val="3E4D61"/>
    <a:srgbClr val="D56854"/>
    <a:srgbClr val="2E75B6"/>
    <a:srgbClr val="FFFFFF"/>
    <a:srgbClr val="EDEEEF"/>
    <a:srgbClr val="4B90C2"/>
    <a:srgbClr val="58A2D8"/>
    <a:srgbClr val="5F829B"/>
    <a:srgbClr val="5AA4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39" autoAdjust="0"/>
    <p:restoredTop sz="94657" autoAdjust="0"/>
  </p:normalViewPr>
  <p:slideViewPr>
    <p:cSldViewPr snapToGrid="0" snapToObjects="1">
      <p:cViewPr varScale="1">
        <p:scale>
          <a:sx n="55" d="100"/>
          <a:sy n="55" d="100"/>
        </p:scale>
        <p:origin x="810"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Shape 26"/>
          <p:cNvSpPr>
            <a:spLocks noGrp="1" noRot="1" noChangeAspect="1"/>
          </p:cNvSpPr>
          <p:nvPr>
            <p:ph type="sldImg"/>
          </p:nvPr>
        </p:nvSpPr>
        <p:spPr>
          <a:xfrm>
            <a:off x="1143000" y="685800"/>
            <a:ext cx="4572000" cy="3429000"/>
          </a:xfrm>
          <a:prstGeom prst="rect">
            <a:avLst/>
          </a:prstGeom>
        </p:spPr>
        <p:txBody>
          <a:bodyPr/>
          <a:lstStyle/>
          <a:p>
            <a:endParaRPr/>
          </a:p>
        </p:txBody>
      </p:sp>
      <p:sp>
        <p:nvSpPr>
          <p:cNvPr id="27" name="Shape 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16AD5D8-C70E-4746-8EF3-BAD0E582A999}"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11</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Tree>
    <p:extLst>
      <p:ext uri="{BB962C8B-B14F-4D97-AF65-F5344CB8AC3E}">
        <p14:creationId xmlns:p14="http://schemas.microsoft.com/office/powerpoint/2010/main" val="1818543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1064513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16AD5D8-C70E-4746-8EF3-BAD0E582A999}"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38</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Tree>
    <p:extLst>
      <p:ext uri="{BB962C8B-B14F-4D97-AF65-F5344CB8AC3E}">
        <p14:creationId xmlns:p14="http://schemas.microsoft.com/office/powerpoint/2010/main" val="1492776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16AD5D8-C70E-4746-8EF3-BAD0E582A999}"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12</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Tree>
    <p:extLst>
      <p:ext uri="{BB962C8B-B14F-4D97-AF65-F5344CB8AC3E}">
        <p14:creationId xmlns:p14="http://schemas.microsoft.com/office/powerpoint/2010/main" val="1875363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16AD5D8-C70E-4746-8EF3-BAD0E582A999}"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13</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Tree>
    <p:extLst>
      <p:ext uri="{BB962C8B-B14F-4D97-AF65-F5344CB8AC3E}">
        <p14:creationId xmlns:p14="http://schemas.microsoft.com/office/powerpoint/2010/main" val="2319710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16AD5D8-C70E-4746-8EF3-BAD0E582A999}"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14</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Tree>
    <p:extLst>
      <p:ext uri="{BB962C8B-B14F-4D97-AF65-F5344CB8AC3E}">
        <p14:creationId xmlns:p14="http://schemas.microsoft.com/office/powerpoint/2010/main" val="3990263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16AD5D8-C70E-4746-8EF3-BAD0E582A999}"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15</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Tree>
    <p:extLst>
      <p:ext uri="{BB962C8B-B14F-4D97-AF65-F5344CB8AC3E}">
        <p14:creationId xmlns:p14="http://schemas.microsoft.com/office/powerpoint/2010/main" val="2695275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16AD5D8-C70E-4746-8EF3-BAD0E582A999}"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16</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Tree>
    <p:extLst>
      <p:ext uri="{BB962C8B-B14F-4D97-AF65-F5344CB8AC3E}">
        <p14:creationId xmlns:p14="http://schemas.microsoft.com/office/powerpoint/2010/main" val="2943842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1617016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4006968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1455084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xfrm>
            <a:off x="21982695" y="12066786"/>
            <a:ext cx="924645" cy="50800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제목만"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날짜 개체 틀 3"/>
          <p:cNvSpPr>
            <a:spLocks noGrp="1"/>
          </p:cNvSpPr>
          <p:nvPr>
            <p:ph type="dt" sz="half" idx="10"/>
          </p:nvPr>
        </p:nvSpPr>
        <p:spPr/>
        <p:txBody>
          <a:bodyPr/>
          <a:lstStyle/>
          <a:p>
            <a:pPr defTabSz="1828800" latinLnBrk="1" hangingPunct="1">
              <a:lnSpc>
                <a:spcPct val="100000"/>
              </a:lnSpc>
              <a:defRPr lang="ko-KR" altLang="en-US"/>
            </a:pPr>
            <a:fld id="{5E0DA496-7307-4E8B-88DE-CB97B48BAB6F}" type="datetime1">
              <a:rPr lang="ko-KR" altLang="en-US" kern="1200" baseline="0" smtClean="0">
                <a:solidFill>
                  <a:prstClr val="black">
                    <a:tint val="75000"/>
                  </a:prstClr>
                </a:solidFill>
              </a:rPr>
              <a:pPr defTabSz="1828800" latinLnBrk="1" hangingPunct="1">
                <a:lnSpc>
                  <a:spcPct val="100000"/>
                </a:lnSpc>
                <a:defRPr lang="ko-KR" altLang="en-US"/>
              </a:pPr>
              <a:t>2017-10-30</a:t>
            </a:fld>
            <a:endParaRPr lang="ko-KR" altLang="en-US" kern="1200" baseline="0">
              <a:solidFill>
                <a:prstClr val="black">
                  <a:tint val="75000"/>
                </a:prstClr>
              </a:solidFill>
            </a:endParaRPr>
          </a:p>
        </p:txBody>
      </p:sp>
      <p:sp>
        <p:nvSpPr>
          <p:cNvPr id="4" name="바닥글 개체 틀 4"/>
          <p:cNvSpPr>
            <a:spLocks noGrp="1"/>
          </p:cNvSpPr>
          <p:nvPr>
            <p:ph type="ftr" sz="quarter" idx="11"/>
          </p:nvPr>
        </p:nvSpPr>
        <p:spPr/>
        <p:txBody>
          <a:bodyPr/>
          <a:lstStyle/>
          <a:p>
            <a:pPr defTabSz="1828800" latinLnBrk="1" hangingPunct="1">
              <a:lnSpc>
                <a:spcPct val="100000"/>
              </a:lnSpc>
              <a:defRPr lang="ko-KR" altLang="en-US"/>
            </a:pPr>
            <a:endParaRPr lang="ko-KR" altLang="en-US" kern="1200" baseline="0">
              <a:solidFill>
                <a:prstClr val="black">
                  <a:tint val="75000"/>
                </a:prstClr>
              </a:solidFill>
            </a:endParaRPr>
          </a:p>
        </p:txBody>
      </p:sp>
      <p:sp>
        <p:nvSpPr>
          <p:cNvPr id="5" name="슬라이드 번호 개체 틀 5"/>
          <p:cNvSpPr>
            <a:spLocks noGrp="1"/>
          </p:cNvSpPr>
          <p:nvPr>
            <p:ph type="sldNum" sz="quarter" idx="12"/>
          </p:nvPr>
        </p:nvSpPr>
        <p:spPr/>
        <p:txBody>
          <a:bodyPr/>
          <a:lstStyle/>
          <a:p>
            <a:pPr defTabSz="1828800" latinLnBrk="1" hangingPunct="1">
              <a:lnSpc>
                <a:spcPct val="100000"/>
              </a:lnSpc>
              <a:defRPr lang="ko-KR" altLang="en-US"/>
            </a:pPr>
            <a:fld id="{AD22CD3B-FDDF-4998-970C-76E6E0BEC65F}" type="slidenum">
              <a:rPr lang="ko-KR" altLang="en-US" kern="1200" baseline="0" smtClean="0">
                <a:solidFill>
                  <a:prstClr val="black">
                    <a:tint val="75000"/>
                  </a:prstClr>
                </a:solidFill>
              </a:rPr>
              <a:pPr defTabSz="1828800" latinLnBrk="1" hangingPunct="1">
                <a:lnSpc>
                  <a:spcPct val="100000"/>
                </a:lnSpc>
                <a:defRPr lang="ko-KR" altLang="en-US"/>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252207644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표" type="tbl" preserve="1">
  <p:cSld name="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표 개체 틀 2"/>
          <p:cNvSpPr>
            <a:spLocks noGrp="1"/>
          </p:cNvSpPr>
          <p:nvPr>
            <p:ph type="tbl" sz="quarter" idx="13"/>
          </p:nvPr>
        </p:nvSpPr>
        <p:spPr>
          <a:xfrm>
            <a:off x="1216074" y="3286126"/>
            <a:ext cx="21945596" cy="9050400"/>
          </a:xfrm>
        </p:spPr>
        <p:txBody>
          <a:bodyPr/>
          <a:lstStyle>
            <a:lvl1pPr>
              <a:buFontTx/>
              <a:buNone/>
              <a:defRPr/>
            </a:lvl1pPr>
          </a:lstStyle>
          <a:p>
            <a:pPr lvl="0">
              <a:defRPr lang="ko-KR" altLang="en-US"/>
            </a:pPr>
            <a:r>
              <a:rPr lang="ko-KR" altLang="en-US"/>
              <a:t>표를 추가하려면 아이콘을 클릭하십시오</a:t>
            </a:r>
          </a:p>
        </p:txBody>
      </p:sp>
      <p:sp>
        <p:nvSpPr>
          <p:cNvPr id="4" name="날짜 개체 틀 3"/>
          <p:cNvSpPr>
            <a:spLocks noGrp="1"/>
          </p:cNvSpPr>
          <p:nvPr>
            <p:ph type="dt" sz="half" idx="10"/>
          </p:nvPr>
        </p:nvSpPr>
        <p:spPr/>
        <p:txBody>
          <a:bodyPr/>
          <a:lstStyle/>
          <a:p>
            <a:pPr defTabSz="1828800" latinLnBrk="1" hangingPunct="1">
              <a:lnSpc>
                <a:spcPct val="100000"/>
              </a:lnSpc>
              <a:defRPr lang="ko-KR" altLang="en-US"/>
            </a:pPr>
            <a:fld id="{58721E90-850C-410B-8B89-8394F580CFDA}" type="datetime1">
              <a:rPr lang="ko-KR" altLang="en-US" kern="1200" baseline="0" smtClean="0">
                <a:solidFill>
                  <a:prstClr val="black">
                    <a:tint val="75000"/>
                  </a:prstClr>
                </a:solidFill>
              </a:rPr>
              <a:pPr defTabSz="1828800" latinLnBrk="1" hangingPunct="1">
                <a:lnSpc>
                  <a:spcPct val="100000"/>
                </a:lnSpc>
                <a:defRPr lang="ko-KR" altLang="en-US"/>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defRPr lang="ko-KR" altLang="en-US"/>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defRPr lang="ko-KR" altLang="en-US"/>
            </a:pPr>
            <a:fld id="{AD22CD3B-FDDF-4998-970C-76E6E0BEC65F}" type="slidenum">
              <a:rPr lang="ko-KR" altLang="en-US" kern="1200" baseline="0" smtClean="0">
                <a:solidFill>
                  <a:prstClr val="black">
                    <a:tint val="75000"/>
                  </a:prstClr>
                </a:solidFill>
              </a:rPr>
              <a:pPr defTabSz="1828800" latinLnBrk="1" hangingPunct="1">
                <a:lnSpc>
                  <a:spcPct val="100000"/>
                </a:lnSpc>
                <a:defRPr lang="ko-KR" altLang="en-US"/>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119207487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내용 4개" type="fourObj" preserve="1">
  <p:cSld name="내용 4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내용 개체 틀 2"/>
          <p:cNvSpPr>
            <a:spLocks noGrp="1"/>
          </p:cNvSpPr>
          <p:nvPr>
            <p:ph sz="quarter" idx="1"/>
          </p:nvPr>
        </p:nvSpPr>
        <p:spPr>
          <a:xfrm>
            <a:off x="1219199" y="3200400"/>
            <a:ext cx="10769598" cy="4392000"/>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내용 개체 틀 3"/>
          <p:cNvSpPr>
            <a:spLocks noGrp="1"/>
          </p:cNvSpPr>
          <p:nvPr>
            <p:ph sz="quarter" idx="2"/>
          </p:nvPr>
        </p:nvSpPr>
        <p:spPr>
          <a:xfrm>
            <a:off x="12395199" y="3200400"/>
            <a:ext cx="10769598" cy="4392000"/>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5" name="내용 개체 틀 4"/>
          <p:cNvSpPr>
            <a:spLocks noGrp="1"/>
          </p:cNvSpPr>
          <p:nvPr>
            <p:ph sz="quarter" idx="3"/>
          </p:nvPr>
        </p:nvSpPr>
        <p:spPr>
          <a:xfrm>
            <a:off x="1216075" y="7968440"/>
            <a:ext cx="10769598" cy="4392000"/>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6" name="내용 개체 틀 5"/>
          <p:cNvSpPr>
            <a:spLocks noGrp="1"/>
          </p:cNvSpPr>
          <p:nvPr>
            <p:ph sz="quarter" idx="4"/>
          </p:nvPr>
        </p:nvSpPr>
        <p:spPr>
          <a:xfrm>
            <a:off x="12392073" y="7968440"/>
            <a:ext cx="10769598" cy="4392000"/>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7" name="날짜 개체 틀 3"/>
          <p:cNvSpPr>
            <a:spLocks noGrp="1"/>
          </p:cNvSpPr>
          <p:nvPr>
            <p:ph type="dt" sz="half" idx="10"/>
          </p:nvPr>
        </p:nvSpPr>
        <p:spPr/>
        <p:txBody>
          <a:bodyPr/>
          <a:lstStyle/>
          <a:p>
            <a:pPr defTabSz="1828800" latinLnBrk="1" hangingPunct="1">
              <a:lnSpc>
                <a:spcPct val="100000"/>
              </a:lnSpc>
              <a:defRPr lang="ko-KR" altLang="en-US"/>
            </a:pPr>
            <a:fld id="{5ACE7E28-9336-4363-8674-B91477D8F243}" type="datetime1">
              <a:rPr lang="ko-KR" altLang="en-US" kern="1200" baseline="0" smtClean="0">
                <a:solidFill>
                  <a:prstClr val="black">
                    <a:tint val="75000"/>
                  </a:prstClr>
                </a:solidFill>
              </a:rPr>
              <a:pPr defTabSz="1828800" latinLnBrk="1" hangingPunct="1">
                <a:lnSpc>
                  <a:spcPct val="100000"/>
                </a:lnSpc>
                <a:defRPr lang="ko-KR" altLang="en-US"/>
              </a:pPr>
              <a:t>2017-10-30</a:t>
            </a:fld>
            <a:endParaRPr lang="ko-KR" altLang="en-US" kern="1200" baseline="0">
              <a:solidFill>
                <a:prstClr val="black">
                  <a:tint val="75000"/>
                </a:prstClr>
              </a:solidFill>
            </a:endParaRPr>
          </a:p>
        </p:txBody>
      </p:sp>
      <p:sp>
        <p:nvSpPr>
          <p:cNvPr id="8" name="바닥글 개체 틀 4"/>
          <p:cNvSpPr>
            <a:spLocks noGrp="1"/>
          </p:cNvSpPr>
          <p:nvPr>
            <p:ph type="ftr" sz="quarter" idx="11"/>
          </p:nvPr>
        </p:nvSpPr>
        <p:spPr/>
        <p:txBody>
          <a:bodyPr/>
          <a:lstStyle/>
          <a:p>
            <a:pPr defTabSz="1828800" latinLnBrk="1" hangingPunct="1">
              <a:lnSpc>
                <a:spcPct val="100000"/>
              </a:lnSpc>
              <a:defRPr lang="ko-KR" altLang="en-US"/>
            </a:pPr>
            <a:endParaRPr lang="ko-KR" altLang="en-US" kern="1200" baseline="0">
              <a:solidFill>
                <a:prstClr val="black">
                  <a:tint val="75000"/>
                </a:prstClr>
              </a:solidFill>
            </a:endParaRPr>
          </a:p>
        </p:txBody>
      </p:sp>
      <p:sp>
        <p:nvSpPr>
          <p:cNvPr id="9" name="슬라이드 번호 개체 틀 5"/>
          <p:cNvSpPr>
            <a:spLocks noGrp="1"/>
          </p:cNvSpPr>
          <p:nvPr>
            <p:ph type="sldNum" sz="quarter" idx="12"/>
          </p:nvPr>
        </p:nvSpPr>
        <p:spPr/>
        <p:txBody>
          <a:bodyPr/>
          <a:lstStyle/>
          <a:p>
            <a:pPr defTabSz="1828800" latinLnBrk="1" hangingPunct="1">
              <a:lnSpc>
                <a:spcPct val="100000"/>
              </a:lnSpc>
              <a:defRPr lang="ko-KR" altLang="en-US"/>
            </a:pPr>
            <a:fld id="{AD22CD3B-FDDF-4998-970C-76E6E0BEC65F}" type="slidenum">
              <a:rPr lang="ko-KR" altLang="en-US" kern="1200" baseline="0" smtClean="0">
                <a:solidFill>
                  <a:prstClr val="black">
                    <a:tint val="75000"/>
                  </a:prstClr>
                </a:solidFill>
              </a:rPr>
              <a:pPr defTabSz="1828800" latinLnBrk="1" hangingPunct="1">
                <a:lnSpc>
                  <a:spcPct val="100000"/>
                </a:lnSpc>
                <a:defRPr lang="ko-KR" altLang="en-US"/>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73393906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그림 및 설명" type="picTx" preserve="1">
  <p:cSld name="그림 및 설명">
    <p:spTree>
      <p:nvGrpSpPr>
        <p:cNvPr id="1" name=""/>
        <p:cNvGrpSpPr/>
        <p:nvPr/>
      </p:nvGrpSpPr>
      <p:grpSpPr>
        <a:xfrm>
          <a:off x="0" y="0"/>
          <a:ext cx="0" cy="0"/>
          <a:chOff x="0" y="0"/>
          <a:chExt cx="0" cy="0"/>
        </a:xfrm>
      </p:grpSpPr>
      <p:sp>
        <p:nvSpPr>
          <p:cNvPr id="2" name="제목 1"/>
          <p:cNvSpPr>
            <a:spLocks noGrp="1"/>
          </p:cNvSpPr>
          <p:nvPr>
            <p:ph type="title"/>
          </p:nvPr>
        </p:nvSpPr>
        <p:spPr>
          <a:xfrm>
            <a:off x="4779433" y="9601200"/>
            <a:ext cx="14630398" cy="1133476"/>
          </a:xfrm>
        </p:spPr>
        <p:txBody>
          <a:bodyPr anchor="b"/>
          <a:lstStyle>
            <a:lvl1pPr algn="l">
              <a:defRPr sz="4000" b="1"/>
            </a:lvl1pPr>
          </a:lstStyle>
          <a:p>
            <a:pPr lvl="0">
              <a:defRPr lang="ko-KR" altLang="en-US"/>
            </a:pPr>
            <a:r>
              <a:rPr lang="ko-KR" altLang="en-US"/>
              <a:t>마스터 제목 스타일 편집</a:t>
            </a:r>
          </a:p>
        </p:txBody>
      </p:sp>
      <p:sp>
        <p:nvSpPr>
          <p:cNvPr id="3" name="그림 개체 틀 2"/>
          <p:cNvSpPr>
            <a:spLocks noGrp="1"/>
          </p:cNvSpPr>
          <p:nvPr>
            <p:ph type="pic" idx="1"/>
          </p:nvPr>
        </p:nvSpPr>
        <p:spPr>
          <a:xfrm>
            <a:off x="4779433" y="1225550"/>
            <a:ext cx="14630398"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defRPr lang="ko-KR" altLang="en-US"/>
            </a:pPr>
            <a:r>
              <a:rPr lang="ko-KR" altLang="en-US"/>
              <a:t>그림을 추가하려면 아이콘을 클릭하십시오</a:t>
            </a:r>
          </a:p>
        </p:txBody>
      </p:sp>
      <p:sp>
        <p:nvSpPr>
          <p:cNvPr id="4" name="텍스트 개체 틀 3"/>
          <p:cNvSpPr>
            <a:spLocks noGrp="1"/>
          </p:cNvSpPr>
          <p:nvPr>
            <p:ph type="body" sz="half" idx="2"/>
          </p:nvPr>
        </p:nvSpPr>
        <p:spPr>
          <a:xfrm>
            <a:off x="4779433" y="10734676"/>
            <a:ext cx="14630398"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defRPr lang="ko-KR" altLang="en-US"/>
            </a:pPr>
            <a:r>
              <a:rPr lang="ko-KR" altLang="en-US"/>
              <a:t>마스터 텍스트 스타일을 편집합니다</a:t>
            </a:r>
          </a:p>
        </p:txBody>
      </p:sp>
      <p:sp>
        <p:nvSpPr>
          <p:cNvPr id="5" name="날짜 개체 틀 3"/>
          <p:cNvSpPr>
            <a:spLocks noGrp="1"/>
          </p:cNvSpPr>
          <p:nvPr>
            <p:ph type="dt" sz="half" idx="10"/>
          </p:nvPr>
        </p:nvSpPr>
        <p:spPr/>
        <p:txBody>
          <a:bodyPr/>
          <a:lstStyle/>
          <a:p>
            <a:pPr defTabSz="1828800" latinLnBrk="1" hangingPunct="1">
              <a:lnSpc>
                <a:spcPct val="100000"/>
              </a:lnSpc>
              <a:defRPr lang="ko-KR" altLang="en-US"/>
            </a:pPr>
            <a:fld id="{5ACE7E28-9336-4363-8674-B91477D8F243}" type="datetime1">
              <a:rPr lang="ko-KR" altLang="en-US" kern="1200" baseline="0" smtClean="0">
                <a:solidFill>
                  <a:prstClr val="black">
                    <a:tint val="75000"/>
                  </a:prstClr>
                </a:solidFill>
              </a:rPr>
              <a:pPr defTabSz="1828800" latinLnBrk="1" hangingPunct="1">
                <a:lnSpc>
                  <a:spcPct val="100000"/>
                </a:lnSpc>
                <a:defRPr lang="ko-KR" altLang="en-US"/>
              </a:pPr>
              <a:t>2017-10-30</a:t>
            </a:fld>
            <a:endParaRPr lang="ko-KR" altLang="en-US" kern="1200" baseline="0">
              <a:solidFill>
                <a:prstClr val="black">
                  <a:tint val="75000"/>
                </a:prstClr>
              </a:solidFill>
            </a:endParaRPr>
          </a:p>
        </p:txBody>
      </p:sp>
      <p:sp>
        <p:nvSpPr>
          <p:cNvPr id="6" name="바닥글 개체 틀 4"/>
          <p:cNvSpPr>
            <a:spLocks noGrp="1"/>
          </p:cNvSpPr>
          <p:nvPr>
            <p:ph type="ftr" sz="quarter" idx="11"/>
          </p:nvPr>
        </p:nvSpPr>
        <p:spPr/>
        <p:txBody>
          <a:bodyPr/>
          <a:lstStyle/>
          <a:p>
            <a:pPr defTabSz="1828800" latinLnBrk="1" hangingPunct="1">
              <a:lnSpc>
                <a:spcPct val="100000"/>
              </a:lnSpc>
              <a:defRPr lang="ko-KR" altLang="en-US"/>
            </a:pPr>
            <a:endParaRPr lang="ko-KR" altLang="en-US" kern="1200" baseline="0">
              <a:solidFill>
                <a:prstClr val="black">
                  <a:tint val="75000"/>
                </a:prstClr>
              </a:solidFill>
            </a:endParaRPr>
          </a:p>
        </p:txBody>
      </p:sp>
      <p:sp>
        <p:nvSpPr>
          <p:cNvPr id="7" name="슬라이드 번호 개체 틀 5"/>
          <p:cNvSpPr>
            <a:spLocks noGrp="1"/>
          </p:cNvSpPr>
          <p:nvPr>
            <p:ph type="sldNum" sz="quarter" idx="12"/>
          </p:nvPr>
        </p:nvSpPr>
        <p:spPr/>
        <p:txBody>
          <a:bodyPr/>
          <a:lstStyle/>
          <a:p>
            <a:pPr defTabSz="1828800" latinLnBrk="1" hangingPunct="1">
              <a:lnSpc>
                <a:spcPct val="100000"/>
              </a:lnSpc>
              <a:defRPr lang="ko-KR" altLang="en-US"/>
            </a:pPr>
            <a:fld id="{AD22CD3B-FDDF-4998-970C-76E6E0BEC65F}" type="slidenum">
              <a:rPr lang="ko-KR" altLang="en-US" kern="1200" baseline="0" smtClean="0">
                <a:solidFill>
                  <a:prstClr val="black">
                    <a:tint val="75000"/>
                  </a:prstClr>
                </a:solidFill>
              </a:rPr>
              <a:pPr defTabSz="1828800" latinLnBrk="1" hangingPunct="1">
                <a:lnSpc>
                  <a:spcPct val="100000"/>
                </a:lnSpc>
                <a:defRPr lang="ko-KR" altLang="en-US"/>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16209377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간지" type="objOnly" preserve="1">
  <p:cSld name="간지">
    <p:spTree>
      <p:nvGrpSpPr>
        <p:cNvPr id="1" name=""/>
        <p:cNvGrpSpPr/>
        <p:nvPr/>
      </p:nvGrpSpPr>
      <p:grpSpPr>
        <a:xfrm>
          <a:off x="0" y="0"/>
          <a:ext cx="0" cy="0"/>
          <a:chOff x="0" y="0"/>
          <a:chExt cx="0" cy="0"/>
        </a:xfrm>
      </p:grpSpPr>
      <p:sp>
        <p:nvSpPr>
          <p:cNvPr id="2" name="제목 1"/>
          <p:cNvSpPr>
            <a:spLocks noGrp="1"/>
          </p:cNvSpPr>
          <p:nvPr>
            <p:ph type="ctrTitle"/>
          </p:nvPr>
        </p:nvSpPr>
        <p:spPr>
          <a:xfrm>
            <a:off x="0" y="4260851"/>
            <a:ext cx="24384000" cy="2940050"/>
          </a:xfrm>
        </p:spPr>
        <p:txBody>
          <a:bodyPr>
            <a:normAutofit/>
          </a:bodyPr>
          <a:lstStyle>
            <a:lvl1pPr>
              <a:defRPr sz="8800" b="1"/>
            </a:lvl1pPr>
          </a:lstStyle>
          <a:p>
            <a:pPr lvl="0">
              <a:defRPr lang="ko-KR" altLang="en-US"/>
            </a:pPr>
            <a:r>
              <a:rPr lang="ko-KR" altLang="en-US"/>
              <a:t>마스터 제목 스타일 편집</a:t>
            </a:r>
          </a:p>
        </p:txBody>
      </p:sp>
      <p:sp>
        <p:nvSpPr>
          <p:cNvPr id="3" name="날짜 개체 틀 3"/>
          <p:cNvSpPr>
            <a:spLocks noGrp="1"/>
          </p:cNvSpPr>
          <p:nvPr>
            <p:ph type="dt" sz="half" idx="10"/>
          </p:nvPr>
        </p:nvSpPr>
        <p:spPr/>
        <p:txBody>
          <a:bodyPr/>
          <a:lstStyle/>
          <a:p>
            <a:pPr defTabSz="1828800" latinLnBrk="1" hangingPunct="1">
              <a:lnSpc>
                <a:spcPct val="100000"/>
              </a:lnSpc>
              <a:defRPr lang="ko-KR" altLang="en-US"/>
            </a:pPr>
            <a:fld id="{CA348888-F454-4AD2-BA62-3AF29D9807C0}" type="datetime1">
              <a:rPr lang="ko-KR" altLang="en-US" kern="1200" baseline="0" smtClean="0">
                <a:solidFill>
                  <a:prstClr val="black">
                    <a:tint val="75000"/>
                  </a:prstClr>
                </a:solidFill>
              </a:rPr>
              <a:pPr defTabSz="1828800" latinLnBrk="1" hangingPunct="1">
                <a:lnSpc>
                  <a:spcPct val="100000"/>
                </a:lnSpc>
                <a:defRPr lang="ko-KR" altLang="en-US"/>
              </a:pPr>
              <a:t>2017-10-30</a:t>
            </a:fld>
            <a:endParaRPr lang="ko-KR" altLang="en-US" kern="1200" baseline="0">
              <a:solidFill>
                <a:prstClr val="black">
                  <a:tint val="75000"/>
                </a:prstClr>
              </a:solidFill>
            </a:endParaRPr>
          </a:p>
        </p:txBody>
      </p:sp>
      <p:sp>
        <p:nvSpPr>
          <p:cNvPr id="4" name="바닥글 개체 틀 4"/>
          <p:cNvSpPr>
            <a:spLocks noGrp="1"/>
          </p:cNvSpPr>
          <p:nvPr>
            <p:ph type="ftr" sz="quarter" idx="11"/>
          </p:nvPr>
        </p:nvSpPr>
        <p:spPr/>
        <p:txBody>
          <a:bodyPr/>
          <a:lstStyle/>
          <a:p>
            <a:pPr defTabSz="1828800" latinLnBrk="1" hangingPunct="1">
              <a:lnSpc>
                <a:spcPct val="100000"/>
              </a:lnSpc>
              <a:defRPr lang="ko-KR" altLang="en-US"/>
            </a:pPr>
            <a:endParaRPr lang="ko-KR" altLang="en-US" kern="1200" baseline="0">
              <a:solidFill>
                <a:prstClr val="black">
                  <a:tint val="75000"/>
                </a:prstClr>
              </a:solidFill>
            </a:endParaRPr>
          </a:p>
        </p:txBody>
      </p:sp>
      <p:sp>
        <p:nvSpPr>
          <p:cNvPr id="5" name="슬라이드 번호 개체 틀 5"/>
          <p:cNvSpPr>
            <a:spLocks noGrp="1"/>
          </p:cNvSpPr>
          <p:nvPr>
            <p:ph type="sldNum" sz="quarter" idx="12"/>
          </p:nvPr>
        </p:nvSpPr>
        <p:spPr/>
        <p:txBody>
          <a:bodyPr/>
          <a:lstStyle/>
          <a:p>
            <a:pPr defTabSz="1828800" latinLnBrk="1" hangingPunct="1">
              <a:lnSpc>
                <a:spcPct val="100000"/>
              </a:lnSpc>
              <a:defRPr lang="ko-KR" altLang="en-US"/>
            </a:pPr>
            <a:fld id="{AD22CD3B-FDDF-4998-970C-76E6E0BEC65F}" type="slidenum">
              <a:rPr lang="ko-KR" altLang="en-US" kern="1200" baseline="0" smtClean="0">
                <a:solidFill>
                  <a:prstClr val="black">
                    <a:tint val="75000"/>
                  </a:prstClr>
                </a:solidFill>
              </a:rPr>
              <a:pPr defTabSz="1828800" latinLnBrk="1" hangingPunct="1">
                <a:lnSpc>
                  <a:spcPct val="100000"/>
                </a:lnSpc>
                <a:defRPr lang="ko-KR" altLang="en-US"/>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76973439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목차" type="clipArtAndTx" preserve="1">
  <p:cSld name="목차">
    <p:spTree>
      <p:nvGrpSpPr>
        <p:cNvPr id="1" name=""/>
        <p:cNvGrpSpPr/>
        <p:nvPr/>
      </p:nvGrpSpPr>
      <p:grpSpPr>
        <a:xfrm>
          <a:off x="0" y="0"/>
          <a:ext cx="0" cy="0"/>
          <a:chOff x="0" y="0"/>
          <a:chExt cx="0" cy="0"/>
        </a:xfrm>
      </p:grpSpPr>
      <p:sp>
        <p:nvSpPr>
          <p:cNvPr id="2" name="제목 1"/>
          <p:cNvSpPr>
            <a:spLocks noGrp="1"/>
          </p:cNvSpPr>
          <p:nvPr>
            <p:ph type="title"/>
          </p:nvPr>
        </p:nvSpPr>
        <p:spPr>
          <a:xfrm>
            <a:off x="1219198" y="549276"/>
            <a:ext cx="21945596" cy="2286000"/>
          </a:xfrm>
        </p:spPr>
        <p:txBody>
          <a:bodyPr/>
          <a:lstStyle>
            <a:lvl1pPr>
              <a:defRPr/>
            </a:lvl1pPr>
          </a:lstStyle>
          <a:p>
            <a:pPr lvl="0">
              <a:defRPr lang="ko-KR" altLang="en-US"/>
            </a:pPr>
            <a:r>
              <a:rPr lang="ko-KR" altLang="en-US"/>
              <a:t>마스터 제목 스타일 편집</a:t>
            </a:r>
          </a:p>
        </p:txBody>
      </p:sp>
      <p:sp>
        <p:nvSpPr>
          <p:cNvPr id="8" name="텍스트 개체 틀 7"/>
          <p:cNvSpPr>
            <a:spLocks noGrp="1"/>
          </p:cNvSpPr>
          <p:nvPr>
            <p:ph type="body" sz="quarter" idx="14" hasCustomPrompt="1"/>
          </p:nvPr>
        </p:nvSpPr>
        <p:spPr>
          <a:xfrm>
            <a:off x="5714955" y="4429127"/>
            <a:ext cx="12954042" cy="6429374"/>
          </a:xfrm>
        </p:spPr>
        <p:txBody>
          <a:bodyPr>
            <a:normAutofit/>
          </a:bodyPr>
          <a:lstStyle>
            <a:lvl1pPr>
              <a:lnSpc>
                <a:spcPct val="150000"/>
              </a:lnSpc>
              <a:defRPr sz="4800"/>
            </a:lvl1pPr>
          </a:lstStyle>
          <a:p>
            <a:pPr lvl="0">
              <a:defRPr lang="ko-KR" altLang="en-US"/>
            </a:pPr>
            <a:r>
              <a:rPr lang="ko-KR" altLang="en-US"/>
              <a:t>첫째 목차</a:t>
            </a:r>
          </a:p>
          <a:p>
            <a:pPr lvl="0">
              <a:defRPr lang="ko-KR" altLang="en-US"/>
            </a:pPr>
            <a:r>
              <a:rPr lang="ko-KR" altLang="en-US"/>
              <a:t>둘째 목차</a:t>
            </a:r>
          </a:p>
          <a:p>
            <a:pPr lvl="0">
              <a:defRPr lang="ko-KR" altLang="en-US"/>
            </a:pPr>
            <a:r>
              <a:rPr lang="ko-KR" altLang="en-US"/>
              <a:t>셋째 목차</a:t>
            </a:r>
          </a:p>
          <a:p>
            <a:pPr lvl="0">
              <a:defRPr lang="ko-KR" altLang="en-US"/>
            </a:pPr>
            <a:r>
              <a:rPr lang="ko-KR" altLang="en-US"/>
              <a:t>넷째 목차</a:t>
            </a:r>
          </a:p>
          <a:p>
            <a:pPr lvl="0">
              <a:defRPr lang="ko-KR" altLang="en-US"/>
            </a:pPr>
            <a:r>
              <a:rPr lang="ko-KR" altLang="en-US"/>
              <a:t>다섯째 목차</a:t>
            </a:r>
          </a:p>
        </p:txBody>
      </p:sp>
      <p:sp>
        <p:nvSpPr>
          <p:cNvPr id="4" name="날짜 개체 틀 3"/>
          <p:cNvSpPr>
            <a:spLocks noGrp="1"/>
          </p:cNvSpPr>
          <p:nvPr>
            <p:ph type="dt" sz="half" idx="10"/>
          </p:nvPr>
        </p:nvSpPr>
        <p:spPr/>
        <p:txBody>
          <a:bodyPr/>
          <a:lstStyle/>
          <a:p>
            <a:pPr defTabSz="1828800" latinLnBrk="1" hangingPunct="1">
              <a:lnSpc>
                <a:spcPct val="100000"/>
              </a:lnSpc>
              <a:defRPr lang="ko-KR" altLang="en-US"/>
            </a:pPr>
            <a:fld id="{956FEC12-A4C9-4837-AF94-AD867782C04C}" type="datetime1">
              <a:rPr lang="ko-KR" altLang="en-US" kern="1200" baseline="0" smtClean="0">
                <a:solidFill>
                  <a:prstClr val="black">
                    <a:tint val="75000"/>
                  </a:prstClr>
                </a:solidFill>
              </a:rPr>
              <a:pPr defTabSz="1828800" latinLnBrk="1" hangingPunct="1">
                <a:lnSpc>
                  <a:spcPct val="100000"/>
                </a:lnSpc>
                <a:defRPr lang="ko-KR" altLang="en-US"/>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defRPr lang="ko-KR" altLang="en-US"/>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defRPr lang="ko-KR" altLang="en-US"/>
            </a:pPr>
            <a:fld id="{AD22CD3B-FDDF-4998-970C-76E6E0BEC65F}" type="slidenum">
              <a:rPr lang="ko-KR" altLang="en-US" kern="1200" baseline="0" smtClean="0">
                <a:solidFill>
                  <a:prstClr val="black">
                    <a:tint val="75000"/>
                  </a:prstClr>
                </a:solidFill>
              </a:rPr>
              <a:pPr defTabSz="1828800" latinLnBrk="1" hangingPunct="1">
                <a:lnSpc>
                  <a:spcPct val="100000"/>
                </a:lnSpc>
                <a:defRPr lang="ko-KR" altLang="en-US"/>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22219709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세로 제목 및 본문" type="vertTitleAndTx" preserve="1">
  <p:cSld name="세로 제목 및 본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17678399" y="549277"/>
            <a:ext cx="5486398" cy="11703050"/>
          </a:xfrm>
        </p:spPr>
        <p:txBody>
          <a:bodyPr vert="eaVert"/>
          <a:lstStyle/>
          <a:p>
            <a:pPr lvl="0">
              <a:defRPr lang="ko-KR" altLang="en-US"/>
            </a:pPr>
            <a:r>
              <a:rPr lang="ko-KR" altLang="en-US"/>
              <a:t>마스터 제목 스타일 편집</a:t>
            </a:r>
          </a:p>
        </p:txBody>
      </p:sp>
      <p:sp>
        <p:nvSpPr>
          <p:cNvPr id="3" name="세로 텍스트 개체 틀 2"/>
          <p:cNvSpPr>
            <a:spLocks noGrp="1"/>
          </p:cNvSpPr>
          <p:nvPr>
            <p:ph type="body" orient="vert" idx="1"/>
          </p:nvPr>
        </p:nvSpPr>
        <p:spPr>
          <a:xfrm>
            <a:off x="1219199" y="549277"/>
            <a:ext cx="16052798" cy="11703050"/>
          </a:xfrm>
        </p:spPr>
        <p:txBody>
          <a:bodyPr vert="eaVert"/>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10"/>
          </p:nvPr>
        </p:nvSpPr>
        <p:spPr/>
        <p:txBody>
          <a:bodyPr/>
          <a:lstStyle/>
          <a:p>
            <a:pPr defTabSz="1828800" latinLnBrk="1" hangingPunct="1">
              <a:lnSpc>
                <a:spcPct val="100000"/>
              </a:lnSpc>
              <a:defRPr lang="ko-KR" altLang="en-US"/>
            </a:pPr>
            <a:fld id="{957F84A3-4F29-4053-ACFD-1BAF2D3F140C}" type="datetime1">
              <a:rPr lang="ko-KR" altLang="en-US" kern="1200" baseline="0" smtClean="0">
                <a:solidFill>
                  <a:prstClr val="black">
                    <a:tint val="75000"/>
                  </a:prstClr>
                </a:solidFill>
              </a:rPr>
              <a:pPr defTabSz="1828800" latinLnBrk="1" hangingPunct="1">
                <a:lnSpc>
                  <a:spcPct val="100000"/>
                </a:lnSpc>
                <a:defRPr lang="ko-KR" altLang="en-US"/>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defRPr lang="ko-KR" altLang="en-US"/>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defRPr lang="ko-KR" altLang="en-US"/>
            </a:pPr>
            <a:fld id="{AD22CD3B-FDDF-4998-970C-76E6E0BEC65F}" type="slidenum">
              <a:rPr lang="ko-KR" altLang="en-US" kern="1200" baseline="0" smtClean="0">
                <a:solidFill>
                  <a:prstClr val="black">
                    <a:tint val="75000"/>
                  </a:prstClr>
                </a:solidFill>
              </a:rPr>
              <a:pPr defTabSz="1828800" latinLnBrk="1" hangingPunct="1">
                <a:lnSpc>
                  <a:spcPct val="100000"/>
                </a:lnSpc>
                <a:defRPr lang="ko-KR" altLang="en-US"/>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254336687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type="tx">
  <p:cSld name="Blank">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xfrm>
            <a:off x="21982696" y="12066786"/>
            <a:ext cx="924644" cy="508000"/>
          </a:xfrm>
          <a:prstGeom prst="rect">
            <a:avLst/>
          </a:prstGeom>
        </p:spPr>
        <p:txBody>
          <a:bodyPr/>
          <a:lstStyle>
            <a:lvl1pPr>
              <a:defRPr>
                <a:solidFill>
                  <a:srgbClr val="FFFFFF"/>
                </a:solidFill>
              </a:defRPr>
            </a:lvl1pPr>
          </a:lstStyle>
          <a:p>
            <a:pPr defTabSz="1828800" latinLnBrk="1" hangingPunct="1">
              <a:lnSpc>
                <a:spcPct val="100000"/>
              </a:lnSpc>
              <a:defRPr lang="ko-KR" altLang="en-US"/>
            </a:pPr>
            <a:fld id="{86CB4B4D-7CA3-9044-876B-883B54F8677D}" type="slidenum">
              <a:rPr lang="ko-KR" altLang="en-US" kern="1200" baseline="0" smtClean="0"/>
              <a:pPr defTabSz="1828800" latinLnBrk="1" hangingPunct="1">
                <a:lnSpc>
                  <a:spcPct val="100000"/>
                </a:lnSpc>
                <a:defRPr lang="ko-KR" altLang="en-US"/>
              </a:pPr>
              <a:t>‹#›</a:t>
            </a:fld>
            <a:endParaRPr lang="ko-KR" altLang="en-US" kern="1200" baseline="0"/>
          </a:p>
        </p:txBody>
      </p:sp>
    </p:spTree>
    <p:extLst>
      <p:ext uri="{BB962C8B-B14F-4D97-AF65-F5344CB8AC3E}">
        <p14:creationId xmlns:p14="http://schemas.microsoft.com/office/powerpoint/2010/main" val="199691152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with Photo" preserve="1" userDrawn="1">
  <p:cSld name="Slide with Photo">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pPr defTabSz="1828800" latinLnBrk="1" hangingPunct="1">
              <a:lnSpc>
                <a:spcPct val="100000"/>
              </a:lnSpc>
              <a:defRPr lang="ko-KR" altLang="en-US"/>
            </a:pPr>
            <a:fld id="{86CB4B4D-7CA3-9044-876B-883B54F8677D}" type="slidenum">
              <a:rPr lang="ko-KR" altLang="en-US" kern="1200" baseline="0" smtClean="0">
                <a:solidFill>
                  <a:prstClr val="black">
                    <a:tint val="75000"/>
                  </a:prstClr>
                </a:solidFill>
              </a:rPr>
              <a:pPr defTabSz="1828800" latinLnBrk="1" hangingPunct="1">
                <a:lnSpc>
                  <a:spcPct val="100000"/>
                </a:lnSpc>
                <a:defRPr lang="ko-KR" altLang="en-US"/>
              </a:pPr>
              <a:t>‹#›</a:t>
            </a:fld>
            <a:endParaRPr lang="ko-KR" altLang="en-US" kern="1200" baseline="0">
              <a:solidFill>
                <a:prstClr val="black">
                  <a:tint val="75000"/>
                </a:prstClr>
              </a:solidFill>
            </a:endParaRPr>
          </a:p>
        </p:txBody>
      </p:sp>
      <p:sp>
        <p:nvSpPr>
          <p:cNvPr id="13" name="Title Text"/>
          <p:cNvSpPr txBox="1">
            <a:spLocks noGrp="1"/>
          </p:cNvSpPr>
          <p:nvPr>
            <p:ph type="title"/>
          </p:nvPr>
        </p:nvSpPr>
        <p:spPr>
          <a:prstGeom prst="rect">
            <a:avLst/>
          </a:prstGeom>
        </p:spPr>
        <p:txBody>
          <a:bodyPr/>
          <a:lstStyle/>
          <a:p>
            <a:pPr lvl="0">
              <a:defRPr lang="ko-KR" altLang="en-US"/>
            </a:pPr>
            <a:r>
              <a:rPr lang="ko-KR" altLang="en-US"/>
              <a:t>Title Text</a:t>
            </a:r>
          </a:p>
        </p:txBody>
      </p:sp>
      <p:sp>
        <p:nvSpPr>
          <p:cNvPr id="3" name="Picture Placeholder 2"/>
          <p:cNvSpPr>
            <a:spLocks noGrp="1"/>
          </p:cNvSpPr>
          <p:nvPr>
            <p:ph type="pic" sz="quarter" idx="10"/>
          </p:nvPr>
        </p:nvSpPr>
        <p:spPr>
          <a:xfrm>
            <a:off x="4260277" y="4474521"/>
            <a:ext cx="2393950" cy="2393950"/>
          </a:xfrm>
        </p:spPr>
        <p:txBody>
          <a:bodyPr/>
          <a:lstStyle/>
          <a:p>
            <a:pPr lvl="0">
              <a:defRPr lang="ko-KR" altLang="en-US"/>
            </a:pPr>
            <a:endParaRPr lang="ko-KR" altLang="en-US"/>
          </a:p>
        </p:txBody>
      </p:sp>
      <p:sp>
        <p:nvSpPr>
          <p:cNvPr id="6" name="Picture Placeholder 2"/>
          <p:cNvSpPr>
            <a:spLocks noGrp="1"/>
          </p:cNvSpPr>
          <p:nvPr>
            <p:ph type="pic" sz="quarter" idx="11"/>
          </p:nvPr>
        </p:nvSpPr>
        <p:spPr>
          <a:xfrm>
            <a:off x="7039145" y="4474521"/>
            <a:ext cx="2393950" cy="2393950"/>
          </a:xfrm>
        </p:spPr>
        <p:txBody>
          <a:bodyPr/>
          <a:lstStyle/>
          <a:p>
            <a:pPr lvl="0">
              <a:defRPr lang="ko-KR" altLang="en-US"/>
            </a:pPr>
            <a:endParaRPr lang="ko-KR" altLang="en-US"/>
          </a:p>
        </p:txBody>
      </p:sp>
      <p:sp>
        <p:nvSpPr>
          <p:cNvPr id="7" name="Picture Placeholder 2"/>
          <p:cNvSpPr>
            <a:spLocks noGrp="1"/>
          </p:cNvSpPr>
          <p:nvPr>
            <p:ph type="pic" sz="quarter" idx="12"/>
          </p:nvPr>
        </p:nvSpPr>
        <p:spPr>
          <a:xfrm>
            <a:off x="9818015" y="4471341"/>
            <a:ext cx="2393950" cy="2393950"/>
          </a:xfrm>
        </p:spPr>
        <p:txBody>
          <a:bodyPr/>
          <a:lstStyle/>
          <a:p>
            <a:pPr lvl="0">
              <a:defRPr lang="ko-KR" altLang="en-US"/>
            </a:pPr>
            <a:endParaRPr lang="ko-KR" altLang="en-US"/>
          </a:p>
        </p:txBody>
      </p:sp>
      <p:sp>
        <p:nvSpPr>
          <p:cNvPr id="8" name="Picture Placeholder 2"/>
          <p:cNvSpPr>
            <a:spLocks noGrp="1"/>
          </p:cNvSpPr>
          <p:nvPr>
            <p:ph type="pic" sz="quarter" idx="13"/>
          </p:nvPr>
        </p:nvSpPr>
        <p:spPr>
          <a:xfrm>
            <a:off x="12596883" y="4471341"/>
            <a:ext cx="2393950" cy="2393950"/>
          </a:xfrm>
        </p:spPr>
        <p:txBody>
          <a:bodyPr/>
          <a:lstStyle/>
          <a:p>
            <a:pPr lvl="0">
              <a:defRPr lang="ko-KR" altLang="en-US"/>
            </a:pPr>
            <a:endParaRPr lang="ko-KR" altLang="en-US"/>
          </a:p>
        </p:txBody>
      </p:sp>
      <p:sp>
        <p:nvSpPr>
          <p:cNvPr id="9" name="Picture Placeholder 2"/>
          <p:cNvSpPr>
            <a:spLocks noGrp="1"/>
          </p:cNvSpPr>
          <p:nvPr>
            <p:ph type="pic" sz="quarter" idx="14"/>
          </p:nvPr>
        </p:nvSpPr>
        <p:spPr>
          <a:xfrm>
            <a:off x="15375753" y="4471341"/>
            <a:ext cx="2393950" cy="2393950"/>
          </a:xfrm>
        </p:spPr>
        <p:txBody>
          <a:bodyPr/>
          <a:lstStyle/>
          <a:p>
            <a:pPr lvl="0">
              <a:defRPr lang="ko-KR" altLang="en-US"/>
            </a:pPr>
            <a:endParaRPr lang="ko-KR" altLang="en-US"/>
          </a:p>
        </p:txBody>
      </p:sp>
      <p:sp>
        <p:nvSpPr>
          <p:cNvPr id="10" name="Picture Placeholder 2"/>
          <p:cNvSpPr>
            <a:spLocks noGrp="1"/>
          </p:cNvSpPr>
          <p:nvPr>
            <p:ph type="pic" sz="quarter" idx="15"/>
          </p:nvPr>
        </p:nvSpPr>
        <p:spPr>
          <a:xfrm>
            <a:off x="18154621" y="4471341"/>
            <a:ext cx="2393950" cy="2393950"/>
          </a:xfrm>
        </p:spPr>
        <p:txBody>
          <a:bodyPr/>
          <a:lstStyle/>
          <a:p>
            <a:pPr lvl="0">
              <a:defRPr lang="ko-KR" altLang="en-US"/>
            </a:pPr>
            <a:endParaRPr lang="ko-KR" altLang="en-US"/>
          </a:p>
        </p:txBody>
      </p:sp>
      <p:sp>
        <p:nvSpPr>
          <p:cNvPr id="11" name="Picture Placeholder 2"/>
          <p:cNvSpPr>
            <a:spLocks noGrp="1"/>
          </p:cNvSpPr>
          <p:nvPr>
            <p:ph type="pic" sz="quarter" idx="16"/>
          </p:nvPr>
        </p:nvSpPr>
        <p:spPr>
          <a:xfrm>
            <a:off x="4260277" y="7175569"/>
            <a:ext cx="2393950" cy="2393950"/>
          </a:xfrm>
        </p:spPr>
        <p:txBody>
          <a:bodyPr/>
          <a:lstStyle/>
          <a:p>
            <a:pPr lvl="0">
              <a:defRPr lang="ko-KR" altLang="en-US"/>
            </a:pPr>
            <a:endParaRPr lang="ko-KR" altLang="en-US"/>
          </a:p>
        </p:txBody>
      </p:sp>
      <p:sp>
        <p:nvSpPr>
          <p:cNvPr id="14" name="Picture Placeholder 2"/>
          <p:cNvSpPr>
            <a:spLocks noGrp="1"/>
          </p:cNvSpPr>
          <p:nvPr>
            <p:ph type="pic" sz="quarter" idx="17"/>
          </p:nvPr>
        </p:nvSpPr>
        <p:spPr>
          <a:xfrm>
            <a:off x="7039145" y="7175569"/>
            <a:ext cx="2393950" cy="2393950"/>
          </a:xfrm>
        </p:spPr>
        <p:txBody>
          <a:bodyPr/>
          <a:lstStyle/>
          <a:p>
            <a:pPr lvl="0">
              <a:defRPr lang="ko-KR" altLang="en-US"/>
            </a:pPr>
            <a:endParaRPr lang="ko-KR" altLang="en-US"/>
          </a:p>
        </p:txBody>
      </p:sp>
      <p:sp>
        <p:nvSpPr>
          <p:cNvPr id="15" name="Picture Placeholder 2"/>
          <p:cNvSpPr>
            <a:spLocks noGrp="1"/>
          </p:cNvSpPr>
          <p:nvPr>
            <p:ph type="pic" sz="quarter" idx="18"/>
          </p:nvPr>
        </p:nvSpPr>
        <p:spPr>
          <a:xfrm>
            <a:off x="9818015" y="7172387"/>
            <a:ext cx="2393950" cy="2393950"/>
          </a:xfrm>
        </p:spPr>
        <p:txBody>
          <a:bodyPr/>
          <a:lstStyle/>
          <a:p>
            <a:pPr lvl="0">
              <a:defRPr lang="ko-KR" altLang="en-US"/>
            </a:pPr>
            <a:endParaRPr lang="ko-KR" altLang="en-US"/>
          </a:p>
        </p:txBody>
      </p:sp>
      <p:sp>
        <p:nvSpPr>
          <p:cNvPr id="16" name="Picture Placeholder 2"/>
          <p:cNvSpPr>
            <a:spLocks noGrp="1"/>
          </p:cNvSpPr>
          <p:nvPr>
            <p:ph type="pic" sz="quarter" idx="19"/>
          </p:nvPr>
        </p:nvSpPr>
        <p:spPr>
          <a:xfrm>
            <a:off x="12596883" y="7172387"/>
            <a:ext cx="2393950" cy="2393950"/>
          </a:xfrm>
        </p:spPr>
        <p:txBody>
          <a:bodyPr/>
          <a:lstStyle/>
          <a:p>
            <a:pPr lvl="0">
              <a:defRPr lang="ko-KR" altLang="en-US"/>
            </a:pPr>
            <a:endParaRPr lang="ko-KR" altLang="en-US"/>
          </a:p>
        </p:txBody>
      </p:sp>
      <p:sp>
        <p:nvSpPr>
          <p:cNvPr id="17" name="Picture Placeholder 2"/>
          <p:cNvSpPr>
            <a:spLocks noGrp="1"/>
          </p:cNvSpPr>
          <p:nvPr>
            <p:ph type="pic" sz="quarter" idx="20"/>
          </p:nvPr>
        </p:nvSpPr>
        <p:spPr>
          <a:xfrm>
            <a:off x="15375753" y="7172387"/>
            <a:ext cx="2393950" cy="2393950"/>
          </a:xfrm>
        </p:spPr>
        <p:txBody>
          <a:bodyPr/>
          <a:lstStyle/>
          <a:p>
            <a:pPr lvl="0">
              <a:defRPr lang="ko-KR" altLang="en-US"/>
            </a:pPr>
            <a:endParaRPr lang="ko-KR" altLang="en-US"/>
          </a:p>
        </p:txBody>
      </p:sp>
      <p:sp>
        <p:nvSpPr>
          <p:cNvPr id="18" name="Picture Placeholder 2"/>
          <p:cNvSpPr>
            <a:spLocks noGrp="1"/>
          </p:cNvSpPr>
          <p:nvPr>
            <p:ph type="pic" sz="quarter" idx="21"/>
          </p:nvPr>
        </p:nvSpPr>
        <p:spPr>
          <a:xfrm>
            <a:off x="18154621" y="7172387"/>
            <a:ext cx="2393950" cy="2393950"/>
          </a:xfrm>
        </p:spPr>
        <p:txBody>
          <a:bodyPr/>
          <a:lstStyle/>
          <a:p>
            <a:pPr lvl="0">
              <a:defRPr lang="ko-KR" altLang="en-US"/>
            </a:pPr>
            <a:endParaRPr lang="ko-KR" altLang="en-US"/>
          </a:p>
        </p:txBody>
      </p:sp>
    </p:spTree>
    <p:extLst>
      <p:ext uri="{BB962C8B-B14F-4D97-AF65-F5344CB8AC3E}">
        <p14:creationId xmlns:p14="http://schemas.microsoft.com/office/powerpoint/2010/main" val="190377288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lide with Photo">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 name="Title Text"/>
          <p:cNvSpPr txBox="1">
            <a:spLocks noGrp="1"/>
          </p:cNvSpPr>
          <p:nvPr>
            <p:ph type="title"/>
          </p:nvPr>
        </p:nvSpPr>
        <p:spPr>
          <a:prstGeom prst="rect">
            <a:avLst/>
          </a:prstGeom>
        </p:spPr>
        <p:txBody>
          <a:bodyPr/>
          <a:lstStyle/>
          <a:p>
            <a:r>
              <a:t>Title Text</a:t>
            </a:r>
          </a:p>
        </p:txBody>
      </p:sp>
      <p:sp>
        <p:nvSpPr>
          <p:cNvPr id="3" name="Picture Placeholder 2"/>
          <p:cNvSpPr>
            <a:spLocks noGrp="1"/>
          </p:cNvSpPr>
          <p:nvPr>
            <p:ph type="pic" sz="quarter" idx="10"/>
          </p:nvPr>
        </p:nvSpPr>
        <p:spPr>
          <a:xfrm>
            <a:off x="4260276" y="4474521"/>
            <a:ext cx="2393950" cy="2393950"/>
          </a:xfrm>
        </p:spPr>
        <p:txBody>
          <a:bodyPr/>
          <a:lstStyle/>
          <a:p>
            <a:endParaRPr lang="en-US"/>
          </a:p>
        </p:txBody>
      </p:sp>
      <p:sp>
        <p:nvSpPr>
          <p:cNvPr id="6" name="Picture Placeholder 2"/>
          <p:cNvSpPr>
            <a:spLocks noGrp="1"/>
          </p:cNvSpPr>
          <p:nvPr>
            <p:ph type="pic" sz="quarter" idx="11"/>
          </p:nvPr>
        </p:nvSpPr>
        <p:spPr>
          <a:xfrm>
            <a:off x="7039145" y="4474521"/>
            <a:ext cx="2393950" cy="2393950"/>
          </a:xfrm>
        </p:spPr>
        <p:txBody>
          <a:bodyPr/>
          <a:lstStyle/>
          <a:p>
            <a:endParaRPr lang="en-US"/>
          </a:p>
        </p:txBody>
      </p:sp>
      <p:sp>
        <p:nvSpPr>
          <p:cNvPr id="7" name="Picture Placeholder 2"/>
          <p:cNvSpPr>
            <a:spLocks noGrp="1"/>
          </p:cNvSpPr>
          <p:nvPr>
            <p:ph type="pic" sz="quarter" idx="12"/>
          </p:nvPr>
        </p:nvSpPr>
        <p:spPr>
          <a:xfrm>
            <a:off x="9818014" y="4471340"/>
            <a:ext cx="2393950" cy="2393950"/>
          </a:xfrm>
        </p:spPr>
        <p:txBody>
          <a:bodyPr/>
          <a:lstStyle/>
          <a:p>
            <a:endParaRPr lang="en-US"/>
          </a:p>
        </p:txBody>
      </p:sp>
      <p:sp>
        <p:nvSpPr>
          <p:cNvPr id="8" name="Picture Placeholder 2"/>
          <p:cNvSpPr>
            <a:spLocks noGrp="1"/>
          </p:cNvSpPr>
          <p:nvPr>
            <p:ph type="pic" sz="quarter" idx="13"/>
          </p:nvPr>
        </p:nvSpPr>
        <p:spPr>
          <a:xfrm>
            <a:off x="12596883" y="4471340"/>
            <a:ext cx="2393950" cy="2393950"/>
          </a:xfrm>
        </p:spPr>
        <p:txBody>
          <a:bodyPr/>
          <a:lstStyle/>
          <a:p>
            <a:endParaRPr lang="en-US"/>
          </a:p>
        </p:txBody>
      </p:sp>
      <p:sp>
        <p:nvSpPr>
          <p:cNvPr id="9" name="Picture Placeholder 2"/>
          <p:cNvSpPr>
            <a:spLocks noGrp="1"/>
          </p:cNvSpPr>
          <p:nvPr>
            <p:ph type="pic" sz="quarter" idx="14"/>
          </p:nvPr>
        </p:nvSpPr>
        <p:spPr>
          <a:xfrm>
            <a:off x="15375752" y="4471340"/>
            <a:ext cx="2393950" cy="2393950"/>
          </a:xfrm>
        </p:spPr>
        <p:txBody>
          <a:bodyPr/>
          <a:lstStyle/>
          <a:p>
            <a:endParaRPr lang="en-US"/>
          </a:p>
        </p:txBody>
      </p:sp>
      <p:sp>
        <p:nvSpPr>
          <p:cNvPr id="10" name="Picture Placeholder 2"/>
          <p:cNvSpPr>
            <a:spLocks noGrp="1"/>
          </p:cNvSpPr>
          <p:nvPr>
            <p:ph type="pic" sz="quarter" idx="15"/>
          </p:nvPr>
        </p:nvSpPr>
        <p:spPr>
          <a:xfrm>
            <a:off x="18154621" y="4471340"/>
            <a:ext cx="2393950" cy="2393950"/>
          </a:xfrm>
        </p:spPr>
        <p:txBody>
          <a:bodyPr/>
          <a:lstStyle/>
          <a:p>
            <a:endParaRPr lang="en-US"/>
          </a:p>
        </p:txBody>
      </p:sp>
      <p:sp>
        <p:nvSpPr>
          <p:cNvPr id="11" name="Picture Placeholder 2"/>
          <p:cNvSpPr>
            <a:spLocks noGrp="1"/>
          </p:cNvSpPr>
          <p:nvPr>
            <p:ph type="pic" sz="quarter" idx="16"/>
          </p:nvPr>
        </p:nvSpPr>
        <p:spPr>
          <a:xfrm>
            <a:off x="4260276" y="7175568"/>
            <a:ext cx="2393950" cy="2393950"/>
          </a:xfrm>
        </p:spPr>
        <p:txBody>
          <a:bodyPr/>
          <a:lstStyle/>
          <a:p>
            <a:endParaRPr lang="en-US"/>
          </a:p>
        </p:txBody>
      </p:sp>
      <p:sp>
        <p:nvSpPr>
          <p:cNvPr id="14" name="Picture Placeholder 2"/>
          <p:cNvSpPr>
            <a:spLocks noGrp="1"/>
          </p:cNvSpPr>
          <p:nvPr>
            <p:ph type="pic" sz="quarter" idx="17"/>
          </p:nvPr>
        </p:nvSpPr>
        <p:spPr>
          <a:xfrm>
            <a:off x="7039145" y="7175568"/>
            <a:ext cx="2393950" cy="2393950"/>
          </a:xfrm>
        </p:spPr>
        <p:txBody>
          <a:bodyPr/>
          <a:lstStyle/>
          <a:p>
            <a:endParaRPr lang="en-US"/>
          </a:p>
        </p:txBody>
      </p:sp>
      <p:sp>
        <p:nvSpPr>
          <p:cNvPr id="15" name="Picture Placeholder 2"/>
          <p:cNvSpPr>
            <a:spLocks noGrp="1"/>
          </p:cNvSpPr>
          <p:nvPr>
            <p:ph type="pic" sz="quarter" idx="18"/>
          </p:nvPr>
        </p:nvSpPr>
        <p:spPr>
          <a:xfrm>
            <a:off x="9818014" y="7172387"/>
            <a:ext cx="2393950" cy="2393950"/>
          </a:xfrm>
        </p:spPr>
        <p:txBody>
          <a:bodyPr/>
          <a:lstStyle/>
          <a:p>
            <a:endParaRPr lang="en-US"/>
          </a:p>
        </p:txBody>
      </p:sp>
      <p:sp>
        <p:nvSpPr>
          <p:cNvPr id="16" name="Picture Placeholder 2"/>
          <p:cNvSpPr>
            <a:spLocks noGrp="1"/>
          </p:cNvSpPr>
          <p:nvPr>
            <p:ph type="pic" sz="quarter" idx="19"/>
          </p:nvPr>
        </p:nvSpPr>
        <p:spPr>
          <a:xfrm>
            <a:off x="12596883" y="7172387"/>
            <a:ext cx="2393950" cy="2393950"/>
          </a:xfrm>
        </p:spPr>
        <p:txBody>
          <a:bodyPr/>
          <a:lstStyle/>
          <a:p>
            <a:endParaRPr lang="en-US"/>
          </a:p>
        </p:txBody>
      </p:sp>
      <p:sp>
        <p:nvSpPr>
          <p:cNvPr id="17" name="Picture Placeholder 2"/>
          <p:cNvSpPr>
            <a:spLocks noGrp="1"/>
          </p:cNvSpPr>
          <p:nvPr>
            <p:ph type="pic" sz="quarter" idx="20"/>
          </p:nvPr>
        </p:nvSpPr>
        <p:spPr>
          <a:xfrm>
            <a:off x="15375752" y="7172387"/>
            <a:ext cx="2393950" cy="2393950"/>
          </a:xfrm>
        </p:spPr>
        <p:txBody>
          <a:bodyPr/>
          <a:lstStyle/>
          <a:p>
            <a:endParaRPr lang="en-US"/>
          </a:p>
        </p:txBody>
      </p:sp>
      <p:sp>
        <p:nvSpPr>
          <p:cNvPr id="18" name="Picture Placeholder 2"/>
          <p:cNvSpPr>
            <a:spLocks noGrp="1"/>
          </p:cNvSpPr>
          <p:nvPr>
            <p:ph type="pic" sz="quarter" idx="21"/>
          </p:nvPr>
        </p:nvSpPr>
        <p:spPr>
          <a:xfrm>
            <a:off x="18154621" y="7172387"/>
            <a:ext cx="2393950" cy="2393950"/>
          </a:xfrm>
        </p:spPr>
        <p:txBody>
          <a:bodyPr/>
          <a:lstStyle/>
          <a:p>
            <a:endParaRPr lang="en-US"/>
          </a:p>
        </p:txBody>
      </p:sp>
    </p:spTree>
    <p:extLst>
      <p:ext uri="{BB962C8B-B14F-4D97-AF65-F5344CB8AC3E}">
        <p14:creationId xmlns:p14="http://schemas.microsoft.com/office/powerpoint/2010/main" val="3982412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with Photo">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 name="Title Text"/>
          <p:cNvSpPr txBox="1">
            <a:spLocks noGrp="1"/>
          </p:cNvSpPr>
          <p:nvPr>
            <p:ph type="title"/>
          </p:nvPr>
        </p:nvSpPr>
        <p:spPr>
          <a:prstGeom prst="rect">
            <a:avLst/>
          </a:prstGeom>
        </p:spPr>
        <p:txBody>
          <a:bodyPr/>
          <a:lstStyle/>
          <a:p>
            <a:r>
              <a:t>Title Text</a:t>
            </a:r>
          </a:p>
        </p:txBody>
      </p:sp>
      <p:sp>
        <p:nvSpPr>
          <p:cNvPr id="3" name="Picture Placeholder 2"/>
          <p:cNvSpPr>
            <a:spLocks noGrp="1"/>
          </p:cNvSpPr>
          <p:nvPr>
            <p:ph type="pic" sz="quarter" idx="10"/>
          </p:nvPr>
        </p:nvSpPr>
        <p:spPr>
          <a:xfrm>
            <a:off x="4260276" y="4474521"/>
            <a:ext cx="2393950" cy="2393950"/>
          </a:xfrm>
        </p:spPr>
        <p:txBody>
          <a:bodyPr/>
          <a:lstStyle/>
          <a:p>
            <a:endParaRPr lang="en-US"/>
          </a:p>
        </p:txBody>
      </p:sp>
      <p:sp>
        <p:nvSpPr>
          <p:cNvPr id="6" name="Picture Placeholder 2"/>
          <p:cNvSpPr>
            <a:spLocks noGrp="1"/>
          </p:cNvSpPr>
          <p:nvPr>
            <p:ph type="pic" sz="quarter" idx="11"/>
          </p:nvPr>
        </p:nvSpPr>
        <p:spPr>
          <a:xfrm>
            <a:off x="7039145" y="4474521"/>
            <a:ext cx="2393950" cy="2393950"/>
          </a:xfrm>
        </p:spPr>
        <p:txBody>
          <a:bodyPr/>
          <a:lstStyle/>
          <a:p>
            <a:endParaRPr lang="en-US"/>
          </a:p>
        </p:txBody>
      </p:sp>
      <p:sp>
        <p:nvSpPr>
          <p:cNvPr id="7" name="Picture Placeholder 2"/>
          <p:cNvSpPr>
            <a:spLocks noGrp="1"/>
          </p:cNvSpPr>
          <p:nvPr>
            <p:ph type="pic" sz="quarter" idx="12"/>
          </p:nvPr>
        </p:nvSpPr>
        <p:spPr>
          <a:xfrm>
            <a:off x="9818014" y="4471340"/>
            <a:ext cx="2393950" cy="2393950"/>
          </a:xfrm>
        </p:spPr>
        <p:txBody>
          <a:bodyPr/>
          <a:lstStyle/>
          <a:p>
            <a:endParaRPr lang="en-US"/>
          </a:p>
        </p:txBody>
      </p:sp>
      <p:sp>
        <p:nvSpPr>
          <p:cNvPr id="8" name="Picture Placeholder 2"/>
          <p:cNvSpPr>
            <a:spLocks noGrp="1"/>
          </p:cNvSpPr>
          <p:nvPr>
            <p:ph type="pic" sz="quarter" idx="13"/>
          </p:nvPr>
        </p:nvSpPr>
        <p:spPr>
          <a:xfrm>
            <a:off x="12596883" y="4471340"/>
            <a:ext cx="2393950" cy="2393950"/>
          </a:xfrm>
        </p:spPr>
        <p:txBody>
          <a:bodyPr/>
          <a:lstStyle/>
          <a:p>
            <a:endParaRPr lang="en-US"/>
          </a:p>
        </p:txBody>
      </p:sp>
      <p:sp>
        <p:nvSpPr>
          <p:cNvPr id="9" name="Picture Placeholder 2"/>
          <p:cNvSpPr>
            <a:spLocks noGrp="1"/>
          </p:cNvSpPr>
          <p:nvPr>
            <p:ph type="pic" sz="quarter" idx="14"/>
          </p:nvPr>
        </p:nvSpPr>
        <p:spPr>
          <a:xfrm>
            <a:off x="15375752" y="4471340"/>
            <a:ext cx="2393950" cy="2393950"/>
          </a:xfrm>
        </p:spPr>
        <p:txBody>
          <a:bodyPr/>
          <a:lstStyle/>
          <a:p>
            <a:endParaRPr lang="en-US"/>
          </a:p>
        </p:txBody>
      </p:sp>
      <p:sp>
        <p:nvSpPr>
          <p:cNvPr id="10" name="Picture Placeholder 2"/>
          <p:cNvSpPr>
            <a:spLocks noGrp="1"/>
          </p:cNvSpPr>
          <p:nvPr>
            <p:ph type="pic" sz="quarter" idx="15"/>
          </p:nvPr>
        </p:nvSpPr>
        <p:spPr>
          <a:xfrm>
            <a:off x="18154621" y="4471340"/>
            <a:ext cx="2393950" cy="2393950"/>
          </a:xfrm>
        </p:spPr>
        <p:txBody>
          <a:bodyPr/>
          <a:lstStyle/>
          <a:p>
            <a:endParaRPr lang="en-US"/>
          </a:p>
        </p:txBody>
      </p:sp>
      <p:sp>
        <p:nvSpPr>
          <p:cNvPr id="11" name="Picture Placeholder 2"/>
          <p:cNvSpPr>
            <a:spLocks noGrp="1"/>
          </p:cNvSpPr>
          <p:nvPr>
            <p:ph type="pic" sz="quarter" idx="16"/>
          </p:nvPr>
        </p:nvSpPr>
        <p:spPr>
          <a:xfrm>
            <a:off x="4260276" y="7175568"/>
            <a:ext cx="2393950" cy="2393950"/>
          </a:xfrm>
        </p:spPr>
        <p:txBody>
          <a:bodyPr/>
          <a:lstStyle/>
          <a:p>
            <a:endParaRPr lang="en-US"/>
          </a:p>
        </p:txBody>
      </p:sp>
      <p:sp>
        <p:nvSpPr>
          <p:cNvPr id="14" name="Picture Placeholder 2"/>
          <p:cNvSpPr>
            <a:spLocks noGrp="1"/>
          </p:cNvSpPr>
          <p:nvPr>
            <p:ph type="pic" sz="quarter" idx="17"/>
          </p:nvPr>
        </p:nvSpPr>
        <p:spPr>
          <a:xfrm>
            <a:off x="7039145" y="7175568"/>
            <a:ext cx="2393950" cy="2393950"/>
          </a:xfrm>
        </p:spPr>
        <p:txBody>
          <a:bodyPr/>
          <a:lstStyle/>
          <a:p>
            <a:endParaRPr lang="en-US"/>
          </a:p>
        </p:txBody>
      </p:sp>
      <p:sp>
        <p:nvSpPr>
          <p:cNvPr id="15" name="Picture Placeholder 2"/>
          <p:cNvSpPr>
            <a:spLocks noGrp="1"/>
          </p:cNvSpPr>
          <p:nvPr>
            <p:ph type="pic" sz="quarter" idx="18"/>
          </p:nvPr>
        </p:nvSpPr>
        <p:spPr>
          <a:xfrm>
            <a:off x="9818014" y="7172387"/>
            <a:ext cx="2393950" cy="2393950"/>
          </a:xfrm>
        </p:spPr>
        <p:txBody>
          <a:bodyPr/>
          <a:lstStyle/>
          <a:p>
            <a:endParaRPr lang="en-US"/>
          </a:p>
        </p:txBody>
      </p:sp>
      <p:sp>
        <p:nvSpPr>
          <p:cNvPr id="16" name="Picture Placeholder 2"/>
          <p:cNvSpPr>
            <a:spLocks noGrp="1"/>
          </p:cNvSpPr>
          <p:nvPr>
            <p:ph type="pic" sz="quarter" idx="19"/>
          </p:nvPr>
        </p:nvSpPr>
        <p:spPr>
          <a:xfrm>
            <a:off x="12596883" y="7172387"/>
            <a:ext cx="2393950" cy="2393950"/>
          </a:xfrm>
        </p:spPr>
        <p:txBody>
          <a:bodyPr/>
          <a:lstStyle/>
          <a:p>
            <a:endParaRPr lang="en-US"/>
          </a:p>
        </p:txBody>
      </p:sp>
      <p:sp>
        <p:nvSpPr>
          <p:cNvPr id="17" name="Picture Placeholder 2"/>
          <p:cNvSpPr>
            <a:spLocks noGrp="1"/>
          </p:cNvSpPr>
          <p:nvPr>
            <p:ph type="pic" sz="quarter" idx="20"/>
          </p:nvPr>
        </p:nvSpPr>
        <p:spPr>
          <a:xfrm>
            <a:off x="15375752" y="7172387"/>
            <a:ext cx="2393950" cy="2393950"/>
          </a:xfrm>
        </p:spPr>
        <p:txBody>
          <a:bodyPr/>
          <a:lstStyle/>
          <a:p>
            <a:endParaRPr lang="en-US"/>
          </a:p>
        </p:txBody>
      </p:sp>
      <p:sp>
        <p:nvSpPr>
          <p:cNvPr id="18" name="Picture Placeholder 2"/>
          <p:cNvSpPr>
            <a:spLocks noGrp="1"/>
          </p:cNvSpPr>
          <p:nvPr>
            <p:ph type="pic" sz="quarter" idx="21"/>
          </p:nvPr>
        </p:nvSpPr>
        <p:spPr>
          <a:xfrm>
            <a:off x="18154621" y="7172387"/>
            <a:ext cx="2393950" cy="2393950"/>
          </a:xfrm>
        </p:spPr>
        <p:txBody>
          <a:bodyPr/>
          <a:lstStyle/>
          <a:p>
            <a:endParaRPr lang="en-US"/>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3048000" y="2244726"/>
            <a:ext cx="18288000" cy="4775200"/>
          </a:xfrm>
        </p:spPr>
        <p:txBody>
          <a:bodyPr anchor="b"/>
          <a:lstStyle>
            <a:lvl1pPr algn="ctr">
              <a:defRPr sz="9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ko-KR" altLang="en-US" smtClean="0"/>
              <a:t>클릭하여 마스터 부제목 스타일 편집</a:t>
            </a:r>
            <a:endParaRPr lang="ko-KR" altLang="en-US"/>
          </a:p>
        </p:txBody>
      </p:sp>
      <p:sp>
        <p:nvSpPr>
          <p:cNvPr id="4" name="날짜 개체 틀 3"/>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3012001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440224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1663701" y="3419479"/>
            <a:ext cx="21031200" cy="5705474"/>
          </a:xfrm>
        </p:spPr>
        <p:txBody>
          <a:bodyPr anchor="b"/>
          <a:lstStyle>
            <a:lvl1pPr>
              <a:defRPr sz="90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1663701" y="9178929"/>
            <a:ext cx="21031200" cy="3000374"/>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ko-KR" altLang="en-US" smtClean="0"/>
              <a:t>마스터 텍스트 스타일 편집</a:t>
            </a:r>
          </a:p>
        </p:txBody>
      </p:sp>
      <p:sp>
        <p:nvSpPr>
          <p:cNvPr id="4" name="날짜 개체 틀 3"/>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630530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1676400" y="3651250"/>
            <a:ext cx="10363200" cy="8702676"/>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12344400" y="3651250"/>
            <a:ext cx="10363200" cy="8702676"/>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6" name="바닥글 개체 틀 5"/>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7" name="슬라이드 번호 개체 틀 6"/>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3793024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1679576" y="730253"/>
            <a:ext cx="21031200" cy="2651126"/>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1679579" y="3362326"/>
            <a:ext cx="10315573" cy="16478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ko-KR" altLang="en-US" smtClean="0"/>
              <a:t>마스터 텍스트 스타일 편집</a:t>
            </a:r>
          </a:p>
        </p:txBody>
      </p:sp>
      <p:sp>
        <p:nvSpPr>
          <p:cNvPr id="4" name="내용 개체 틀 3"/>
          <p:cNvSpPr>
            <a:spLocks noGrp="1"/>
          </p:cNvSpPr>
          <p:nvPr>
            <p:ph sz="half" idx="2"/>
          </p:nvPr>
        </p:nvSpPr>
        <p:spPr>
          <a:xfrm>
            <a:off x="1679579" y="5010150"/>
            <a:ext cx="10315573" cy="7369176"/>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12344401" y="3362326"/>
            <a:ext cx="10366376" cy="16478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ko-KR" altLang="en-US" smtClean="0"/>
              <a:t>마스터 텍스트 스타일 편집</a:t>
            </a:r>
          </a:p>
        </p:txBody>
      </p:sp>
      <p:sp>
        <p:nvSpPr>
          <p:cNvPr id="6" name="내용 개체 틀 5"/>
          <p:cNvSpPr>
            <a:spLocks noGrp="1"/>
          </p:cNvSpPr>
          <p:nvPr>
            <p:ph sz="quarter" idx="4"/>
          </p:nvPr>
        </p:nvSpPr>
        <p:spPr>
          <a:xfrm>
            <a:off x="12344401" y="5010150"/>
            <a:ext cx="10366376" cy="7369176"/>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8" name="바닥글 개체 틀 7"/>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9" name="슬라이드 번호 개체 틀 8"/>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3776379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4" name="바닥글 개체 틀 3"/>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5" name="슬라이드 번호 개체 틀 4"/>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2572198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3" name="바닥글 개체 틀 2"/>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4" name="슬라이드 번호 개체 틀 3"/>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42505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1679576" y="914400"/>
            <a:ext cx="7864475" cy="3200400"/>
          </a:xfrm>
        </p:spPr>
        <p:txBody>
          <a:bodyPr anchor="b"/>
          <a:lstStyle>
            <a:lvl1pPr>
              <a:defRPr sz="48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10366376" y="1974853"/>
            <a:ext cx="12344400" cy="974725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1679576" y="4114800"/>
            <a:ext cx="7864475"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6" name="바닥글 개체 틀 5"/>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7" name="슬라이드 번호 개체 틀 6"/>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3818308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679576" y="914400"/>
            <a:ext cx="7864475" cy="3200400"/>
          </a:xfrm>
        </p:spPr>
        <p:txBody>
          <a:bodyPr anchor="b"/>
          <a:lstStyle>
            <a:lvl1pPr>
              <a:defRPr sz="48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0366376" y="1974853"/>
            <a:ext cx="12344400" cy="974725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ko-KR" altLang="en-US"/>
          </a:p>
        </p:txBody>
      </p:sp>
      <p:sp>
        <p:nvSpPr>
          <p:cNvPr id="4" name="텍스트 개체 틀 3"/>
          <p:cNvSpPr>
            <a:spLocks noGrp="1"/>
          </p:cNvSpPr>
          <p:nvPr>
            <p:ph type="body" sz="half" idx="2"/>
          </p:nvPr>
        </p:nvSpPr>
        <p:spPr>
          <a:xfrm>
            <a:off x="1679576" y="4114800"/>
            <a:ext cx="7864475"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6" name="바닥글 개체 틀 5"/>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7" name="슬라이드 번호 개체 틀 6"/>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2948580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1724403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제목 및 내용" type="obj">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내용 개체 틀 2"/>
          <p:cNvSpPr>
            <a:spLocks noGrp="1"/>
          </p:cNvSpPr>
          <p:nvPr>
            <p:ph idx="1"/>
          </p:nvPr>
        </p:nvSpPr>
        <p:spPr/>
        <p:txBody>
          <a:body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10"/>
          </p:nvPr>
        </p:nvSpPr>
        <p:spPr/>
        <p:txBody>
          <a:bodyPr/>
          <a:lstStyle/>
          <a:p>
            <a:pPr lvl="0">
              <a:defRPr lang="ko-KR" altLang="en-US"/>
            </a:pPr>
            <a:fld id="{4953836A-82A3-4C8B-9D31-CD724F3673ED}" type="datetime1">
              <a:rPr lang="ko-KR" altLang="en-US"/>
              <a:pPr lvl="0">
                <a:defRPr lang="ko-KR" altLang="en-US"/>
              </a:pPr>
              <a:t>2017-10-30</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a:xfrm>
            <a:off x="22147795" y="11965186"/>
            <a:ext cx="924645" cy="471924"/>
          </a:xfrm>
        </p:spPr>
        <p:txBody>
          <a:bodyPr/>
          <a:lstStyle/>
          <a:p>
            <a:pPr lvl="0">
              <a:defRPr lang="ko-KR" altLang="en-US"/>
            </a:pPr>
            <a:fld id="{AD22CD3B-FDDF-4998-970C-76E6E0BEC65F}" type="slidenum">
              <a:rPr lang="ko-KR" altLang="en-US"/>
              <a:pPr lvl="0">
                <a:defRPr lang="ko-KR" altLang="en-US"/>
              </a:pPr>
              <a:t>‹#›</a:t>
            </a:fld>
            <a:endParaRPr lang="ko-KR" altLang="en-US"/>
          </a:p>
        </p:txBody>
      </p:sp>
    </p:spTree>
    <p:extLst>
      <p:ext uri="{BB962C8B-B14F-4D97-AF65-F5344CB8AC3E}">
        <p14:creationId xmlns:p14="http://schemas.microsoft.com/office/powerpoint/2010/main" val="405092824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17449801" y="730250"/>
            <a:ext cx="5257800" cy="11623676"/>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1676401" y="730250"/>
            <a:ext cx="15468600" cy="11623676"/>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1123942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3048000" y="2244726"/>
            <a:ext cx="18288000" cy="4775200"/>
          </a:xfrm>
        </p:spPr>
        <p:txBody>
          <a:bodyPr anchor="b"/>
          <a:lstStyle>
            <a:lvl1pPr algn="ctr">
              <a:defRPr sz="9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ko-KR" altLang="en-US" smtClean="0"/>
              <a:t>클릭하여 마스터 부제목 스타일 편집</a:t>
            </a:r>
            <a:endParaRPr lang="ko-KR" altLang="en-US"/>
          </a:p>
        </p:txBody>
      </p:sp>
      <p:sp>
        <p:nvSpPr>
          <p:cNvPr id="4" name="날짜 개체 틀 3"/>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2150927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1234294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1663701" y="3419479"/>
            <a:ext cx="21031200" cy="5705474"/>
          </a:xfrm>
        </p:spPr>
        <p:txBody>
          <a:bodyPr anchor="b"/>
          <a:lstStyle>
            <a:lvl1pPr>
              <a:defRPr sz="90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1663701" y="9178929"/>
            <a:ext cx="21031200" cy="3000374"/>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ko-KR" altLang="en-US" smtClean="0"/>
              <a:t>마스터 텍스트 스타일 편집</a:t>
            </a:r>
          </a:p>
        </p:txBody>
      </p:sp>
      <p:sp>
        <p:nvSpPr>
          <p:cNvPr id="4" name="날짜 개체 틀 3"/>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3853902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1676400" y="3651250"/>
            <a:ext cx="10363200" cy="8702676"/>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12344400" y="3651250"/>
            <a:ext cx="10363200" cy="8702676"/>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6" name="바닥글 개체 틀 5"/>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7" name="슬라이드 번호 개체 틀 6"/>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186092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1679576" y="730253"/>
            <a:ext cx="21031200" cy="2651126"/>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1679579" y="3362326"/>
            <a:ext cx="10315573" cy="16478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ko-KR" altLang="en-US" smtClean="0"/>
              <a:t>마스터 텍스트 스타일 편집</a:t>
            </a:r>
          </a:p>
        </p:txBody>
      </p:sp>
      <p:sp>
        <p:nvSpPr>
          <p:cNvPr id="4" name="내용 개체 틀 3"/>
          <p:cNvSpPr>
            <a:spLocks noGrp="1"/>
          </p:cNvSpPr>
          <p:nvPr>
            <p:ph sz="half" idx="2"/>
          </p:nvPr>
        </p:nvSpPr>
        <p:spPr>
          <a:xfrm>
            <a:off x="1679579" y="5010150"/>
            <a:ext cx="10315573" cy="7369176"/>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12344401" y="3362326"/>
            <a:ext cx="10366376" cy="16478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ko-KR" altLang="en-US" smtClean="0"/>
              <a:t>마스터 텍스트 스타일 편집</a:t>
            </a:r>
          </a:p>
        </p:txBody>
      </p:sp>
      <p:sp>
        <p:nvSpPr>
          <p:cNvPr id="6" name="내용 개체 틀 5"/>
          <p:cNvSpPr>
            <a:spLocks noGrp="1"/>
          </p:cNvSpPr>
          <p:nvPr>
            <p:ph sz="quarter" idx="4"/>
          </p:nvPr>
        </p:nvSpPr>
        <p:spPr>
          <a:xfrm>
            <a:off x="12344401" y="5010150"/>
            <a:ext cx="10366376" cy="7369176"/>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8" name="바닥글 개체 틀 7"/>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9" name="슬라이드 번호 개체 틀 8"/>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4016347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4" name="바닥글 개체 틀 3"/>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5" name="슬라이드 번호 개체 틀 4"/>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3907006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3" name="바닥글 개체 틀 2"/>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4" name="슬라이드 번호 개체 틀 3"/>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1708632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1679576" y="914400"/>
            <a:ext cx="7864475" cy="3200400"/>
          </a:xfrm>
        </p:spPr>
        <p:txBody>
          <a:bodyPr anchor="b"/>
          <a:lstStyle>
            <a:lvl1pPr>
              <a:defRPr sz="48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10366376" y="1974853"/>
            <a:ext cx="12344400" cy="974725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1679576" y="4114800"/>
            <a:ext cx="7864475"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6" name="바닥글 개체 틀 5"/>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7" name="슬라이드 번호 개체 틀 6"/>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3896560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679576" y="914400"/>
            <a:ext cx="7864475" cy="3200400"/>
          </a:xfrm>
        </p:spPr>
        <p:txBody>
          <a:bodyPr anchor="b"/>
          <a:lstStyle>
            <a:lvl1pPr>
              <a:defRPr sz="48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0366376" y="1974853"/>
            <a:ext cx="12344400" cy="974725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ko-KR" altLang="en-US"/>
          </a:p>
        </p:txBody>
      </p:sp>
      <p:sp>
        <p:nvSpPr>
          <p:cNvPr id="4" name="텍스트 개체 틀 3"/>
          <p:cNvSpPr>
            <a:spLocks noGrp="1"/>
          </p:cNvSpPr>
          <p:nvPr>
            <p:ph type="body" sz="half" idx="2"/>
          </p:nvPr>
        </p:nvSpPr>
        <p:spPr>
          <a:xfrm>
            <a:off x="1679576" y="4114800"/>
            <a:ext cx="7864475"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6" name="바닥글 개체 틀 5"/>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7" name="슬라이드 번호 개체 틀 6"/>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990888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제목 슬라이드" type="title">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828798" y="4260851"/>
            <a:ext cx="20726396" cy="2940050"/>
          </a:xfrm>
        </p:spPr>
        <p:txBody>
          <a:bodyPr/>
          <a:lstStyle/>
          <a:p>
            <a:pPr lvl="0">
              <a:defRPr lang="ko-KR" altLang="en-US"/>
            </a:pPr>
            <a:r>
              <a:rPr lang="ko-KR" altLang="en-US"/>
              <a:t>마스터 제목 스타일 편집</a:t>
            </a:r>
          </a:p>
        </p:txBody>
      </p:sp>
      <p:sp>
        <p:nvSpPr>
          <p:cNvPr id="3" name="부제목 2"/>
          <p:cNvSpPr>
            <a:spLocks noGrp="1"/>
          </p:cNvSpPr>
          <p:nvPr>
            <p:ph type="subTitle" idx="1"/>
          </p:nvPr>
        </p:nvSpPr>
        <p:spPr>
          <a:xfrm>
            <a:off x="3657599" y="7772400"/>
            <a:ext cx="17068798"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pPr lvl="0">
              <a:defRPr lang="ko-KR" altLang="en-US"/>
            </a:pPr>
            <a:r>
              <a:rPr lang="ko-KR" altLang="en-US"/>
              <a:t>마스터 부제목 스타일 편집</a:t>
            </a:r>
          </a:p>
        </p:txBody>
      </p:sp>
      <p:sp>
        <p:nvSpPr>
          <p:cNvPr id="4" name="날짜 개체 틀 3"/>
          <p:cNvSpPr>
            <a:spLocks noGrp="1"/>
          </p:cNvSpPr>
          <p:nvPr>
            <p:ph type="dt" sz="half" idx="10"/>
          </p:nvPr>
        </p:nvSpPr>
        <p:spPr/>
        <p:txBody>
          <a:bodyPr/>
          <a:lstStyle/>
          <a:p>
            <a:pPr lvl="0">
              <a:defRPr lang="ko-KR" altLang="en-US"/>
            </a:pPr>
            <a:fld id="{940A130E-E3B8-4EBE-931F-81B26B8448AA}" type="datetime1">
              <a:rPr lang="ko-KR" altLang="en-US"/>
              <a:pPr lvl="0">
                <a:defRPr lang="ko-KR" altLang="en-US"/>
              </a:pPr>
              <a:t>2017-10-30</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a:xfrm>
            <a:off x="22147795" y="11965186"/>
            <a:ext cx="924645" cy="471924"/>
          </a:xfrm>
        </p:spPr>
        <p:txBody>
          <a:bodyPr/>
          <a:lstStyle/>
          <a:p>
            <a:pPr lvl="0">
              <a:defRPr lang="ko-KR" altLang="en-US"/>
            </a:pPr>
            <a:fld id="{800C6A38-4290-41DD-B95C-4155372FD4AF}" type="slidenum">
              <a:rPr lang="ko-KR" altLang="en-US"/>
              <a:pPr lvl="0">
                <a:defRPr lang="ko-KR" altLang="en-US"/>
              </a:pPr>
              <a:t>‹#›</a:t>
            </a:fld>
            <a:endParaRPr lang="ko-KR" altLang="en-US"/>
          </a:p>
        </p:txBody>
      </p:sp>
    </p:spTree>
    <p:extLst>
      <p:ext uri="{BB962C8B-B14F-4D97-AF65-F5344CB8AC3E}">
        <p14:creationId xmlns:p14="http://schemas.microsoft.com/office/powerpoint/2010/main" val="404421679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34363813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17449801" y="730250"/>
            <a:ext cx="5257800" cy="11623676"/>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1676401" y="730250"/>
            <a:ext cx="15468600" cy="11623676"/>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5068206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3048000" y="2244726"/>
            <a:ext cx="18288000" cy="4775200"/>
          </a:xfrm>
        </p:spPr>
        <p:txBody>
          <a:bodyPr anchor="b"/>
          <a:lstStyle>
            <a:lvl1pPr algn="ctr">
              <a:defRPr sz="9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ko-KR" altLang="en-US" smtClean="0"/>
              <a:t>클릭하여 마스터 부제목 스타일 편집</a:t>
            </a:r>
            <a:endParaRPr lang="ko-KR" altLang="en-US"/>
          </a:p>
        </p:txBody>
      </p:sp>
      <p:sp>
        <p:nvSpPr>
          <p:cNvPr id="4" name="날짜 개체 틀 3"/>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18748088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2158162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1663701" y="3419479"/>
            <a:ext cx="21031200" cy="5705474"/>
          </a:xfrm>
        </p:spPr>
        <p:txBody>
          <a:bodyPr anchor="b"/>
          <a:lstStyle>
            <a:lvl1pPr>
              <a:defRPr sz="90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1663701" y="9178929"/>
            <a:ext cx="21031200" cy="3000374"/>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ko-KR" altLang="en-US" smtClean="0"/>
              <a:t>마스터 텍스트 스타일 편집</a:t>
            </a:r>
          </a:p>
        </p:txBody>
      </p:sp>
      <p:sp>
        <p:nvSpPr>
          <p:cNvPr id="4" name="날짜 개체 틀 3"/>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28660533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1676400" y="3651250"/>
            <a:ext cx="10363200" cy="8702676"/>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12344400" y="3651250"/>
            <a:ext cx="10363200" cy="8702676"/>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6" name="바닥글 개체 틀 5"/>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7" name="슬라이드 번호 개체 틀 6"/>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3641002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1679576" y="730253"/>
            <a:ext cx="21031200" cy="2651126"/>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1679579" y="3362326"/>
            <a:ext cx="10315573" cy="16478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ko-KR" altLang="en-US" smtClean="0"/>
              <a:t>마스터 텍스트 스타일 편집</a:t>
            </a:r>
          </a:p>
        </p:txBody>
      </p:sp>
      <p:sp>
        <p:nvSpPr>
          <p:cNvPr id="4" name="내용 개체 틀 3"/>
          <p:cNvSpPr>
            <a:spLocks noGrp="1"/>
          </p:cNvSpPr>
          <p:nvPr>
            <p:ph sz="half" idx="2"/>
          </p:nvPr>
        </p:nvSpPr>
        <p:spPr>
          <a:xfrm>
            <a:off x="1679579" y="5010150"/>
            <a:ext cx="10315573" cy="7369176"/>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12344401" y="3362326"/>
            <a:ext cx="10366376" cy="16478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ko-KR" altLang="en-US" smtClean="0"/>
              <a:t>마스터 텍스트 스타일 편집</a:t>
            </a:r>
          </a:p>
        </p:txBody>
      </p:sp>
      <p:sp>
        <p:nvSpPr>
          <p:cNvPr id="6" name="내용 개체 틀 5"/>
          <p:cNvSpPr>
            <a:spLocks noGrp="1"/>
          </p:cNvSpPr>
          <p:nvPr>
            <p:ph sz="quarter" idx="4"/>
          </p:nvPr>
        </p:nvSpPr>
        <p:spPr>
          <a:xfrm>
            <a:off x="12344401" y="5010150"/>
            <a:ext cx="10366376" cy="7369176"/>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8" name="바닥글 개체 틀 7"/>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9" name="슬라이드 번호 개체 틀 8"/>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1333311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4" name="바닥글 개체 틀 3"/>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5" name="슬라이드 번호 개체 틀 4"/>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4102788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3" name="바닥글 개체 틀 2"/>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4" name="슬라이드 번호 개체 틀 3"/>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1902685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1679576" y="914400"/>
            <a:ext cx="7864475" cy="3200400"/>
          </a:xfrm>
        </p:spPr>
        <p:txBody>
          <a:bodyPr anchor="b"/>
          <a:lstStyle>
            <a:lvl1pPr>
              <a:defRPr sz="48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10366376" y="1974853"/>
            <a:ext cx="12344400" cy="974725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1679576" y="4114800"/>
            <a:ext cx="7864475"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6" name="바닥글 개체 틀 5"/>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7" name="슬라이드 번호 개체 틀 6"/>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4185515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제목 슬라이드"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828798" y="4260851"/>
            <a:ext cx="20726396" cy="2940050"/>
          </a:xfrm>
        </p:spPr>
        <p:txBody>
          <a:bodyPr/>
          <a:lstStyle/>
          <a:p>
            <a:pPr lvl="0">
              <a:defRPr lang="ko-KR" altLang="en-US"/>
            </a:pPr>
            <a:r>
              <a:rPr lang="ko-KR" altLang="en-US"/>
              <a:t>마스터 제목 스타일 편집</a:t>
            </a:r>
          </a:p>
        </p:txBody>
      </p:sp>
      <p:sp>
        <p:nvSpPr>
          <p:cNvPr id="3" name="부제목 2"/>
          <p:cNvSpPr>
            <a:spLocks noGrp="1"/>
          </p:cNvSpPr>
          <p:nvPr>
            <p:ph type="subTitle" idx="1"/>
          </p:nvPr>
        </p:nvSpPr>
        <p:spPr>
          <a:xfrm>
            <a:off x="3657599" y="7772400"/>
            <a:ext cx="17068798"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pPr lvl="0">
              <a:defRPr lang="ko-KR" altLang="en-US"/>
            </a:pPr>
            <a:r>
              <a:rPr lang="ko-KR" altLang="en-US"/>
              <a:t>마스터 부제목 스타일 편집</a:t>
            </a:r>
          </a:p>
        </p:txBody>
      </p:sp>
      <p:sp>
        <p:nvSpPr>
          <p:cNvPr id="4" name="날짜 개체 틀 3"/>
          <p:cNvSpPr>
            <a:spLocks noGrp="1"/>
          </p:cNvSpPr>
          <p:nvPr>
            <p:ph type="dt" sz="half" idx="10"/>
          </p:nvPr>
        </p:nvSpPr>
        <p:spPr/>
        <p:txBody>
          <a:bodyPr/>
          <a:lstStyle/>
          <a:p>
            <a:pPr defTabSz="1828800" latinLnBrk="1" hangingPunct="1">
              <a:lnSpc>
                <a:spcPct val="100000"/>
              </a:lnSpc>
              <a:defRPr lang="ko-KR" altLang="en-US"/>
            </a:pPr>
            <a:fld id="{940A130E-E3B8-4EBE-931F-81B26B8448AA}" type="datetime1">
              <a:rPr lang="ko-KR" altLang="en-US" kern="1200" baseline="0" smtClean="0">
                <a:solidFill>
                  <a:prstClr val="black">
                    <a:tint val="75000"/>
                  </a:prstClr>
                </a:solidFill>
              </a:rPr>
              <a:pPr defTabSz="1828800" latinLnBrk="1" hangingPunct="1">
                <a:lnSpc>
                  <a:spcPct val="100000"/>
                </a:lnSpc>
                <a:defRPr lang="ko-KR" altLang="en-US"/>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defRPr lang="ko-KR" altLang="en-US"/>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defRPr lang="ko-KR" altLang="en-US"/>
            </a:pPr>
            <a:fld id="{800C6A38-4290-41DD-B95C-4155372FD4AF}" type="slidenum">
              <a:rPr lang="ko-KR" altLang="en-US" kern="1200" baseline="0" smtClean="0">
                <a:solidFill>
                  <a:prstClr val="black">
                    <a:tint val="75000"/>
                  </a:prstClr>
                </a:solidFill>
              </a:rPr>
              <a:pPr defTabSz="1828800" latinLnBrk="1" hangingPunct="1">
                <a:lnSpc>
                  <a:spcPct val="100000"/>
                </a:lnSpc>
                <a:defRPr lang="ko-KR" altLang="en-US"/>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251659806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679576" y="914400"/>
            <a:ext cx="7864475" cy="3200400"/>
          </a:xfrm>
        </p:spPr>
        <p:txBody>
          <a:bodyPr anchor="b"/>
          <a:lstStyle>
            <a:lvl1pPr>
              <a:defRPr sz="48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0366376" y="1974853"/>
            <a:ext cx="12344400" cy="974725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ko-KR" altLang="en-US"/>
          </a:p>
        </p:txBody>
      </p:sp>
      <p:sp>
        <p:nvSpPr>
          <p:cNvPr id="4" name="텍스트 개체 틀 3"/>
          <p:cNvSpPr>
            <a:spLocks noGrp="1"/>
          </p:cNvSpPr>
          <p:nvPr>
            <p:ph type="body" sz="half" idx="2"/>
          </p:nvPr>
        </p:nvSpPr>
        <p:spPr>
          <a:xfrm>
            <a:off x="1679576" y="4114800"/>
            <a:ext cx="7864475"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6" name="바닥글 개체 틀 5"/>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7" name="슬라이드 번호 개체 틀 6"/>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36793098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3117401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17449801" y="730250"/>
            <a:ext cx="5257800" cy="11623676"/>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1676401" y="730250"/>
            <a:ext cx="15468600" cy="11623676"/>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2811187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제목 및 내용"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내용 개체 틀 2"/>
          <p:cNvSpPr>
            <a:spLocks noGrp="1"/>
          </p:cNvSpPr>
          <p:nvPr>
            <p:ph idx="1"/>
          </p:nvPr>
        </p:nvSpPr>
        <p:spPr/>
        <p:txBody>
          <a:body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10"/>
          </p:nvPr>
        </p:nvSpPr>
        <p:spPr/>
        <p:txBody>
          <a:bodyPr/>
          <a:lstStyle/>
          <a:p>
            <a:pPr defTabSz="1828800" latinLnBrk="1" hangingPunct="1">
              <a:lnSpc>
                <a:spcPct val="100000"/>
              </a:lnSpc>
              <a:defRPr lang="ko-KR" altLang="en-US"/>
            </a:pPr>
            <a:fld id="{4953836A-82A3-4C8B-9D31-CD724F3673ED}" type="datetime1">
              <a:rPr lang="ko-KR" altLang="en-US" kern="1200" baseline="0" smtClean="0">
                <a:solidFill>
                  <a:prstClr val="black">
                    <a:tint val="75000"/>
                  </a:prstClr>
                </a:solidFill>
              </a:rPr>
              <a:pPr defTabSz="1828800" latinLnBrk="1" hangingPunct="1">
                <a:lnSpc>
                  <a:spcPct val="100000"/>
                </a:lnSpc>
                <a:defRPr lang="ko-KR" altLang="en-US"/>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defRPr lang="ko-KR" altLang="en-US"/>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defRPr lang="ko-KR" altLang="en-US"/>
            </a:pPr>
            <a:fld id="{AD22CD3B-FDDF-4998-970C-76E6E0BEC65F}" type="slidenum">
              <a:rPr lang="ko-KR" altLang="en-US" kern="1200" baseline="0" smtClean="0">
                <a:solidFill>
                  <a:prstClr val="black">
                    <a:tint val="75000"/>
                  </a:prstClr>
                </a:solidFill>
              </a:rPr>
              <a:pPr defTabSz="1828800" latinLnBrk="1" hangingPunct="1">
                <a:lnSpc>
                  <a:spcPct val="100000"/>
                </a:lnSpc>
                <a:defRPr lang="ko-KR" altLang="en-US"/>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135641773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빈 화면"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p>
            <a:pPr defTabSz="1828800" latinLnBrk="1" hangingPunct="1">
              <a:lnSpc>
                <a:spcPct val="100000"/>
              </a:lnSpc>
              <a:defRPr lang="ko-KR" altLang="en-US"/>
            </a:pPr>
            <a:fld id="{AD2EBAF6-36D0-4DD8-B695-D4C1B37E35D6}" type="datetime1">
              <a:rPr lang="ko-KR" altLang="en-US" kern="1200" baseline="0" smtClean="0">
                <a:solidFill>
                  <a:prstClr val="black">
                    <a:tint val="75000"/>
                  </a:prstClr>
                </a:solidFill>
              </a:rPr>
              <a:pPr defTabSz="1828800" latinLnBrk="1" hangingPunct="1">
                <a:lnSpc>
                  <a:spcPct val="100000"/>
                </a:lnSpc>
                <a:defRPr lang="ko-KR" altLang="en-US"/>
              </a:pPr>
              <a:t>2017-10-30</a:t>
            </a:fld>
            <a:endParaRPr lang="ko-KR" altLang="en-US" kern="1200" baseline="0">
              <a:solidFill>
                <a:prstClr val="black">
                  <a:tint val="75000"/>
                </a:prstClr>
              </a:solidFill>
            </a:endParaRPr>
          </a:p>
        </p:txBody>
      </p:sp>
      <p:sp>
        <p:nvSpPr>
          <p:cNvPr id="3" name="바닥글 개체 틀 4"/>
          <p:cNvSpPr>
            <a:spLocks noGrp="1"/>
          </p:cNvSpPr>
          <p:nvPr>
            <p:ph type="ftr" sz="quarter" idx="11"/>
          </p:nvPr>
        </p:nvSpPr>
        <p:spPr/>
        <p:txBody>
          <a:bodyPr/>
          <a:lstStyle/>
          <a:p>
            <a:pPr defTabSz="1828800" latinLnBrk="1" hangingPunct="1">
              <a:lnSpc>
                <a:spcPct val="100000"/>
              </a:lnSpc>
              <a:defRPr lang="ko-KR" altLang="en-US"/>
            </a:pPr>
            <a:endParaRPr lang="ko-KR" altLang="en-US" kern="1200" baseline="0">
              <a:solidFill>
                <a:prstClr val="black">
                  <a:tint val="75000"/>
                </a:prstClr>
              </a:solidFill>
            </a:endParaRPr>
          </a:p>
        </p:txBody>
      </p:sp>
      <p:sp>
        <p:nvSpPr>
          <p:cNvPr id="4" name="슬라이드 번호 개체 틀 5"/>
          <p:cNvSpPr>
            <a:spLocks noGrp="1"/>
          </p:cNvSpPr>
          <p:nvPr>
            <p:ph type="sldNum" sz="quarter" idx="12"/>
          </p:nvPr>
        </p:nvSpPr>
        <p:spPr/>
        <p:txBody>
          <a:bodyPr/>
          <a:lstStyle/>
          <a:p>
            <a:pPr defTabSz="1828800" latinLnBrk="1" hangingPunct="1">
              <a:lnSpc>
                <a:spcPct val="100000"/>
              </a:lnSpc>
              <a:defRPr lang="ko-KR" altLang="en-US"/>
            </a:pPr>
            <a:fld id="{AD22CD3B-FDDF-4998-970C-76E6E0BEC65F}" type="slidenum">
              <a:rPr lang="ko-KR" altLang="en-US" kern="1200" baseline="0" smtClean="0">
                <a:solidFill>
                  <a:prstClr val="black">
                    <a:tint val="75000"/>
                  </a:prstClr>
                </a:solidFill>
              </a:rPr>
              <a:pPr defTabSz="1828800" latinLnBrk="1" hangingPunct="1">
                <a:lnSpc>
                  <a:spcPct val="100000"/>
                </a:lnSpc>
                <a:defRPr lang="ko-KR" altLang="en-US"/>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274014343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구역 머리글"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1926166" y="8813801"/>
            <a:ext cx="20726396" cy="2724150"/>
          </a:xfrm>
        </p:spPr>
        <p:txBody>
          <a:bodyPr anchor="t"/>
          <a:lstStyle>
            <a:lvl1pPr algn="l">
              <a:defRPr sz="8000" b="1" cap="all"/>
            </a:lvl1pPr>
          </a:lstStyle>
          <a:p>
            <a:pPr lvl="0">
              <a:defRPr lang="ko-KR" altLang="en-US"/>
            </a:pPr>
            <a:r>
              <a:rPr lang="ko-KR" altLang="en-US"/>
              <a:t>마스터 제목 스타일 편집</a:t>
            </a:r>
          </a:p>
        </p:txBody>
      </p:sp>
      <p:sp>
        <p:nvSpPr>
          <p:cNvPr id="3" name="텍스트 개체 틀 2"/>
          <p:cNvSpPr>
            <a:spLocks noGrp="1"/>
          </p:cNvSpPr>
          <p:nvPr>
            <p:ph type="body" idx="1"/>
          </p:nvPr>
        </p:nvSpPr>
        <p:spPr>
          <a:xfrm>
            <a:off x="1926166" y="5813427"/>
            <a:ext cx="20726396"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defRPr lang="ko-KR" altLang="en-US"/>
            </a:pPr>
            <a:r>
              <a:rPr lang="ko-KR" altLang="en-US"/>
              <a:t>마스터 텍스트 스타일을 편집합니다</a:t>
            </a:r>
          </a:p>
        </p:txBody>
      </p:sp>
      <p:sp>
        <p:nvSpPr>
          <p:cNvPr id="4" name="날짜 개체 틀 3"/>
          <p:cNvSpPr>
            <a:spLocks noGrp="1"/>
          </p:cNvSpPr>
          <p:nvPr>
            <p:ph type="dt" sz="half" idx="10"/>
          </p:nvPr>
        </p:nvSpPr>
        <p:spPr/>
        <p:txBody>
          <a:bodyPr/>
          <a:lstStyle/>
          <a:p>
            <a:pPr defTabSz="1828800" latinLnBrk="1" hangingPunct="1">
              <a:lnSpc>
                <a:spcPct val="100000"/>
              </a:lnSpc>
              <a:defRPr lang="ko-KR" altLang="en-US"/>
            </a:pPr>
            <a:fld id="{60728D28-603B-4EFC-80F8-17E5E9107035}" type="datetime1">
              <a:rPr lang="ko-KR" altLang="en-US" kern="1200" baseline="0" smtClean="0">
                <a:solidFill>
                  <a:prstClr val="black">
                    <a:tint val="75000"/>
                  </a:prstClr>
                </a:solidFill>
              </a:rPr>
              <a:pPr defTabSz="1828800" latinLnBrk="1" hangingPunct="1">
                <a:lnSpc>
                  <a:spcPct val="100000"/>
                </a:lnSpc>
                <a:defRPr lang="ko-KR" altLang="en-US"/>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11"/>
          </p:nvPr>
        </p:nvSpPr>
        <p:spPr/>
        <p:txBody>
          <a:bodyPr/>
          <a:lstStyle/>
          <a:p>
            <a:pPr defTabSz="1828800" latinLnBrk="1" hangingPunct="1">
              <a:lnSpc>
                <a:spcPct val="100000"/>
              </a:lnSpc>
              <a:defRPr lang="ko-KR" altLang="en-US"/>
            </a:pPr>
            <a:endParaRPr lang="ko-KR" altLang="en-US" kern="1200" baseline="0">
              <a:solidFill>
                <a:prstClr val="black">
                  <a:tint val="75000"/>
                </a:prstClr>
              </a:solidFill>
            </a:endParaRPr>
          </a:p>
        </p:txBody>
      </p:sp>
      <p:sp>
        <p:nvSpPr>
          <p:cNvPr id="6" name="슬라이드 번호 개체 틀 5"/>
          <p:cNvSpPr>
            <a:spLocks noGrp="1"/>
          </p:cNvSpPr>
          <p:nvPr>
            <p:ph type="sldNum" sz="quarter" idx="12"/>
          </p:nvPr>
        </p:nvSpPr>
        <p:spPr/>
        <p:txBody>
          <a:bodyPr/>
          <a:lstStyle/>
          <a:p>
            <a:pPr defTabSz="1828800" latinLnBrk="1" hangingPunct="1">
              <a:lnSpc>
                <a:spcPct val="100000"/>
              </a:lnSpc>
              <a:defRPr lang="ko-KR" altLang="en-US"/>
            </a:pPr>
            <a:fld id="{AD22CD3B-FDDF-4998-970C-76E6E0BEC65F}" type="slidenum">
              <a:rPr lang="ko-KR" altLang="en-US" kern="1200" baseline="0" smtClean="0">
                <a:solidFill>
                  <a:prstClr val="black">
                    <a:tint val="75000"/>
                  </a:prstClr>
                </a:solidFill>
              </a:rPr>
              <a:pPr defTabSz="1828800" latinLnBrk="1" hangingPunct="1">
                <a:lnSpc>
                  <a:spcPct val="100000"/>
                </a:lnSpc>
                <a:defRPr lang="ko-KR" altLang="en-US"/>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212575174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내용 2개" type="twoObj" preserve="1">
  <p:cSld name="내용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내용 개체 틀 2"/>
          <p:cNvSpPr>
            <a:spLocks noGrp="1"/>
          </p:cNvSpPr>
          <p:nvPr>
            <p:ph sz="half" idx="1"/>
          </p:nvPr>
        </p:nvSpPr>
        <p:spPr>
          <a:xfrm>
            <a:off x="1219199" y="3200401"/>
            <a:ext cx="10769598"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56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내용 개체 틀 3"/>
          <p:cNvSpPr>
            <a:spLocks noGrp="1"/>
          </p:cNvSpPr>
          <p:nvPr>
            <p:ph sz="half" idx="2"/>
          </p:nvPr>
        </p:nvSpPr>
        <p:spPr>
          <a:xfrm>
            <a:off x="12395199" y="3200401"/>
            <a:ext cx="10769598"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56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5" name="날짜 개체 틀 3"/>
          <p:cNvSpPr>
            <a:spLocks noGrp="1"/>
          </p:cNvSpPr>
          <p:nvPr>
            <p:ph type="dt" sz="half" idx="10"/>
          </p:nvPr>
        </p:nvSpPr>
        <p:spPr/>
        <p:txBody>
          <a:bodyPr/>
          <a:lstStyle/>
          <a:p>
            <a:pPr defTabSz="1828800" latinLnBrk="1" hangingPunct="1">
              <a:lnSpc>
                <a:spcPct val="100000"/>
              </a:lnSpc>
              <a:defRPr lang="ko-KR" altLang="en-US"/>
            </a:pPr>
            <a:fld id="{A27A1F4E-0809-4239-8034-C38E431DAF92}" type="datetime1">
              <a:rPr lang="ko-KR" altLang="en-US" kern="1200" baseline="0" smtClean="0">
                <a:solidFill>
                  <a:prstClr val="black">
                    <a:tint val="75000"/>
                  </a:prstClr>
                </a:solidFill>
              </a:rPr>
              <a:pPr defTabSz="1828800" latinLnBrk="1" hangingPunct="1">
                <a:lnSpc>
                  <a:spcPct val="100000"/>
                </a:lnSpc>
                <a:defRPr lang="ko-KR" altLang="en-US"/>
              </a:pPr>
              <a:t>2017-10-30</a:t>
            </a:fld>
            <a:endParaRPr lang="ko-KR" altLang="en-US" kern="1200" baseline="0">
              <a:solidFill>
                <a:prstClr val="black">
                  <a:tint val="75000"/>
                </a:prstClr>
              </a:solidFill>
            </a:endParaRPr>
          </a:p>
        </p:txBody>
      </p:sp>
      <p:sp>
        <p:nvSpPr>
          <p:cNvPr id="6" name="바닥글 개체 틀 4"/>
          <p:cNvSpPr>
            <a:spLocks noGrp="1"/>
          </p:cNvSpPr>
          <p:nvPr>
            <p:ph type="ftr" sz="quarter" idx="11"/>
          </p:nvPr>
        </p:nvSpPr>
        <p:spPr/>
        <p:txBody>
          <a:bodyPr/>
          <a:lstStyle/>
          <a:p>
            <a:pPr defTabSz="1828800" latinLnBrk="1" hangingPunct="1">
              <a:lnSpc>
                <a:spcPct val="100000"/>
              </a:lnSpc>
              <a:defRPr lang="ko-KR" altLang="en-US"/>
            </a:pPr>
            <a:endParaRPr lang="ko-KR" altLang="en-US" kern="1200" baseline="0">
              <a:solidFill>
                <a:prstClr val="black">
                  <a:tint val="75000"/>
                </a:prstClr>
              </a:solidFill>
            </a:endParaRPr>
          </a:p>
        </p:txBody>
      </p:sp>
      <p:sp>
        <p:nvSpPr>
          <p:cNvPr id="7" name="슬라이드 번호 개체 틀 5"/>
          <p:cNvSpPr>
            <a:spLocks noGrp="1"/>
          </p:cNvSpPr>
          <p:nvPr>
            <p:ph type="sldNum" sz="quarter" idx="12"/>
          </p:nvPr>
        </p:nvSpPr>
        <p:spPr/>
        <p:txBody>
          <a:bodyPr/>
          <a:lstStyle/>
          <a:p>
            <a:pPr defTabSz="1828800" latinLnBrk="1" hangingPunct="1">
              <a:lnSpc>
                <a:spcPct val="100000"/>
              </a:lnSpc>
              <a:defRPr lang="ko-KR" altLang="en-US"/>
            </a:pPr>
            <a:fld id="{AD22CD3B-FDDF-4998-970C-76E6E0BEC65F}" type="slidenum">
              <a:rPr lang="ko-KR" altLang="en-US" kern="1200" baseline="0" smtClean="0">
                <a:solidFill>
                  <a:prstClr val="black">
                    <a:tint val="75000"/>
                  </a:prstClr>
                </a:solidFill>
              </a:rPr>
              <a:pPr defTabSz="1828800" latinLnBrk="1" hangingPunct="1">
                <a:lnSpc>
                  <a:spcPct val="100000"/>
                </a:lnSpc>
                <a:defRPr lang="ko-KR" altLang="en-US"/>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165820292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22147795" y="11965186"/>
            <a:ext cx="924645" cy="508001"/>
          </a:xfrm>
          <a:prstGeom prst="rect">
            <a:avLst/>
          </a:prstGeom>
          <a:ln w="12700">
            <a:miter lim="400000"/>
          </a:ln>
        </p:spPr>
        <p:txBody>
          <a:bodyPr lIns="50800" tIns="50800" rIns="50800" bIns="50800">
            <a:spAutoFit/>
          </a:bodyPr>
          <a:lstStyle>
            <a:lvl1pPr algn="ctr">
              <a:lnSpc>
                <a:spcPct val="100000"/>
              </a:lnSpc>
              <a:defRPr sz="2400" baseline="0">
                <a:solidFill>
                  <a:srgbClr val="3F4347"/>
                </a:solidFill>
                <a:latin typeface="Roboto Bold"/>
                <a:ea typeface="Roboto Bold"/>
                <a:cs typeface="Roboto Bold"/>
                <a:sym typeface="Roboto Bold"/>
              </a:defRPr>
            </a:lvl1pPr>
          </a:lstStyle>
          <a:p>
            <a:fld id="{86CB4B4D-7CA3-9044-876B-883B54F8677D}" type="slidenum">
              <a:t>‹#›</a:t>
            </a:fld>
            <a:endParaRPr/>
          </a:p>
        </p:txBody>
      </p:sp>
      <p:sp>
        <p:nvSpPr>
          <p:cNvPr id="3" name="Title Text"/>
          <p:cNvSpPr txBox="1">
            <a:spLocks noGrp="1"/>
          </p:cNvSpPr>
          <p:nvPr>
            <p:ph type="title"/>
          </p:nvPr>
        </p:nvSpPr>
        <p:spPr>
          <a:xfrm>
            <a:off x="1689100" y="1350488"/>
            <a:ext cx="21005800" cy="2286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Triangle"/>
          <p:cNvSpPr/>
          <p:nvPr/>
        </p:nvSpPr>
        <p:spPr>
          <a:xfrm rot="10800000">
            <a:off x="23075346" y="11965186"/>
            <a:ext cx="254891" cy="508001"/>
          </a:xfrm>
          <a:custGeom>
            <a:avLst/>
            <a:gdLst/>
            <a:ahLst/>
            <a:cxnLst>
              <a:cxn ang="0">
                <a:pos x="wd2" y="hd2"/>
              </a:cxn>
              <a:cxn ang="5400000">
                <a:pos x="wd2" y="hd2"/>
              </a:cxn>
              <a:cxn ang="10800000">
                <a:pos x="wd2" y="hd2"/>
              </a:cxn>
              <a:cxn ang="16200000">
                <a:pos x="wd2" y="hd2"/>
              </a:cxn>
            </a:cxnLst>
            <a:rect l="0" t="0" r="r" b="b"/>
            <a:pathLst>
              <a:path w="21600" h="21600" extrusionOk="0">
                <a:moveTo>
                  <a:pt x="21468" y="0"/>
                </a:moveTo>
                <a:lnTo>
                  <a:pt x="21600" y="21600"/>
                </a:lnTo>
                <a:lnTo>
                  <a:pt x="0" y="10766"/>
                </a:lnTo>
                <a:lnTo>
                  <a:pt x="21468" y="0"/>
                </a:lnTo>
                <a:close/>
              </a:path>
            </a:pathLst>
          </a:custGeom>
          <a:solidFill>
            <a:srgbClr val="4B90C2"/>
          </a:solidFill>
          <a:ln w="12700">
            <a:miter lim="400000"/>
          </a:ln>
        </p:spPr>
        <p:txBody>
          <a:bodyPr lIns="50800" tIns="50800" rIns="50800" bIns="50800" anchor="ctr"/>
          <a:lstStyle/>
          <a:p>
            <a:pPr algn="ctr">
              <a:lnSpc>
                <a:spcPct val="100000"/>
              </a:lnSpc>
              <a:defRPr sz="3200" baseline="0">
                <a:solidFill>
                  <a:srgbClr val="000000"/>
                </a:solidFill>
                <a:latin typeface="Helvetica Light"/>
                <a:ea typeface="Helvetica Light"/>
                <a:cs typeface="Helvetica Light"/>
                <a:sym typeface="Helvetica Light"/>
              </a:defRPr>
            </a:pPr>
            <a:endParaRPr/>
          </a:p>
        </p:txBody>
      </p:sp>
      <p:sp>
        <p:nvSpPr>
          <p:cNvPr id="5"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Lst>
  <p:transition spd="med"/>
  <p:txStyles>
    <p:titleStyle>
      <a:lvl1pPr marL="0" marR="0" indent="0" algn="l" defTabSz="825500" rtl="0" latinLnBrk="0">
        <a:lnSpc>
          <a:spcPct val="90000"/>
        </a:lnSpc>
        <a:spcBef>
          <a:spcPts val="0"/>
        </a:spcBef>
        <a:spcAft>
          <a:spcPts val="0"/>
        </a:spcAft>
        <a:buClrTx/>
        <a:buSzTx/>
        <a:buFontTx/>
        <a:buNone/>
        <a:tabLst/>
        <a:defRPr sz="9000" b="0" i="0" u="none" strike="noStrike" cap="none" spc="0" baseline="0">
          <a:ln>
            <a:noFill/>
          </a:ln>
          <a:solidFill>
            <a:srgbClr val="2F3235"/>
          </a:solidFill>
          <a:uFillTx/>
          <a:latin typeface="+mn-lt"/>
          <a:ea typeface="+mn-ea"/>
          <a:cs typeface="+mn-cs"/>
          <a:sym typeface="Roboto Regular"/>
        </a:defRPr>
      </a:lvl1pPr>
      <a:lvl2pPr marL="0" marR="0" indent="228600" algn="l" defTabSz="825500" rtl="0" latinLnBrk="0">
        <a:lnSpc>
          <a:spcPct val="90000"/>
        </a:lnSpc>
        <a:spcBef>
          <a:spcPts val="0"/>
        </a:spcBef>
        <a:spcAft>
          <a:spcPts val="0"/>
        </a:spcAft>
        <a:buClrTx/>
        <a:buSzTx/>
        <a:buFontTx/>
        <a:buNone/>
        <a:tabLst/>
        <a:defRPr sz="9000" b="0" i="0" u="none" strike="noStrike" cap="none" spc="0" baseline="0">
          <a:ln>
            <a:noFill/>
          </a:ln>
          <a:solidFill>
            <a:srgbClr val="2F3235"/>
          </a:solidFill>
          <a:uFillTx/>
          <a:latin typeface="+mn-lt"/>
          <a:ea typeface="+mn-ea"/>
          <a:cs typeface="+mn-cs"/>
          <a:sym typeface="Roboto Regular"/>
        </a:defRPr>
      </a:lvl2pPr>
      <a:lvl3pPr marL="0" marR="0" indent="457200" algn="l" defTabSz="825500" rtl="0" latinLnBrk="0">
        <a:lnSpc>
          <a:spcPct val="90000"/>
        </a:lnSpc>
        <a:spcBef>
          <a:spcPts val="0"/>
        </a:spcBef>
        <a:spcAft>
          <a:spcPts val="0"/>
        </a:spcAft>
        <a:buClrTx/>
        <a:buSzTx/>
        <a:buFontTx/>
        <a:buNone/>
        <a:tabLst/>
        <a:defRPr sz="9000" b="0" i="0" u="none" strike="noStrike" cap="none" spc="0" baseline="0">
          <a:ln>
            <a:noFill/>
          </a:ln>
          <a:solidFill>
            <a:srgbClr val="2F3235"/>
          </a:solidFill>
          <a:uFillTx/>
          <a:latin typeface="+mn-lt"/>
          <a:ea typeface="+mn-ea"/>
          <a:cs typeface="+mn-cs"/>
          <a:sym typeface="Roboto Regular"/>
        </a:defRPr>
      </a:lvl3pPr>
      <a:lvl4pPr marL="0" marR="0" indent="685800" algn="l" defTabSz="825500" rtl="0" latinLnBrk="0">
        <a:lnSpc>
          <a:spcPct val="90000"/>
        </a:lnSpc>
        <a:spcBef>
          <a:spcPts val="0"/>
        </a:spcBef>
        <a:spcAft>
          <a:spcPts val="0"/>
        </a:spcAft>
        <a:buClrTx/>
        <a:buSzTx/>
        <a:buFontTx/>
        <a:buNone/>
        <a:tabLst/>
        <a:defRPr sz="9000" b="0" i="0" u="none" strike="noStrike" cap="none" spc="0" baseline="0">
          <a:ln>
            <a:noFill/>
          </a:ln>
          <a:solidFill>
            <a:srgbClr val="2F3235"/>
          </a:solidFill>
          <a:uFillTx/>
          <a:latin typeface="+mn-lt"/>
          <a:ea typeface="+mn-ea"/>
          <a:cs typeface="+mn-cs"/>
          <a:sym typeface="Roboto Regular"/>
        </a:defRPr>
      </a:lvl4pPr>
      <a:lvl5pPr marL="0" marR="0" indent="914400" algn="l" defTabSz="825500" rtl="0" latinLnBrk="0">
        <a:lnSpc>
          <a:spcPct val="90000"/>
        </a:lnSpc>
        <a:spcBef>
          <a:spcPts val="0"/>
        </a:spcBef>
        <a:spcAft>
          <a:spcPts val="0"/>
        </a:spcAft>
        <a:buClrTx/>
        <a:buSzTx/>
        <a:buFontTx/>
        <a:buNone/>
        <a:tabLst/>
        <a:defRPr sz="9000" b="0" i="0" u="none" strike="noStrike" cap="none" spc="0" baseline="0">
          <a:ln>
            <a:noFill/>
          </a:ln>
          <a:solidFill>
            <a:srgbClr val="2F3235"/>
          </a:solidFill>
          <a:uFillTx/>
          <a:latin typeface="+mn-lt"/>
          <a:ea typeface="+mn-ea"/>
          <a:cs typeface="+mn-cs"/>
          <a:sym typeface="Roboto Regular"/>
        </a:defRPr>
      </a:lvl5pPr>
      <a:lvl6pPr marL="0" marR="0" indent="1143000" algn="l" defTabSz="825500" rtl="0" latinLnBrk="0">
        <a:lnSpc>
          <a:spcPct val="90000"/>
        </a:lnSpc>
        <a:spcBef>
          <a:spcPts val="0"/>
        </a:spcBef>
        <a:spcAft>
          <a:spcPts val="0"/>
        </a:spcAft>
        <a:buClrTx/>
        <a:buSzTx/>
        <a:buFontTx/>
        <a:buNone/>
        <a:tabLst/>
        <a:defRPr sz="9000" b="0" i="0" u="none" strike="noStrike" cap="none" spc="0" baseline="0">
          <a:ln>
            <a:noFill/>
          </a:ln>
          <a:solidFill>
            <a:srgbClr val="2F3235"/>
          </a:solidFill>
          <a:uFillTx/>
          <a:latin typeface="+mn-lt"/>
          <a:ea typeface="+mn-ea"/>
          <a:cs typeface="+mn-cs"/>
          <a:sym typeface="Roboto Regular"/>
        </a:defRPr>
      </a:lvl6pPr>
      <a:lvl7pPr marL="0" marR="0" indent="1371600" algn="l" defTabSz="825500" rtl="0" latinLnBrk="0">
        <a:lnSpc>
          <a:spcPct val="90000"/>
        </a:lnSpc>
        <a:spcBef>
          <a:spcPts val="0"/>
        </a:spcBef>
        <a:spcAft>
          <a:spcPts val="0"/>
        </a:spcAft>
        <a:buClrTx/>
        <a:buSzTx/>
        <a:buFontTx/>
        <a:buNone/>
        <a:tabLst/>
        <a:defRPr sz="9000" b="0" i="0" u="none" strike="noStrike" cap="none" spc="0" baseline="0">
          <a:ln>
            <a:noFill/>
          </a:ln>
          <a:solidFill>
            <a:srgbClr val="2F3235"/>
          </a:solidFill>
          <a:uFillTx/>
          <a:latin typeface="+mn-lt"/>
          <a:ea typeface="+mn-ea"/>
          <a:cs typeface="+mn-cs"/>
          <a:sym typeface="Roboto Regular"/>
        </a:defRPr>
      </a:lvl7pPr>
      <a:lvl8pPr marL="0" marR="0" indent="1600200" algn="l" defTabSz="825500" rtl="0" latinLnBrk="0">
        <a:lnSpc>
          <a:spcPct val="90000"/>
        </a:lnSpc>
        <a:spcBef>
          <a:spcPts val="0"/>
        </a:spcBef>
        <a:spcAft>
          <a:spcPts val="0"/>
        </a:spcAft>
        <a:buClrTx/>
        <a:buSzTx/>
        <a:buFontTx/>
        <a:buNone/>
        <a:tabLst/>
        <a:defRPr sz="9000" b="0" i="0" u="none" strike="noStrike" cap="none" spc="0" baseline="0">
          <a:ln>
            <a:noFill/>
          </a:ln>
          <a:solidFill>
            <a:srgbClr val="2F3235"/>
          </a:solidFill>
          <a:uFillTx/>
          <a:latin typeface="+mn-lt"/>
          <a:ea typeface="+mn-ea"/>
          <a:cs typeface="+mn-cs"/>
          <a:sym typeface="Roboto Regular"/>
        </a:defRPr>
      </a:lvl8pPr>
      <a:lvl9pPr marL="0" marR="0" indent="1828800" algn="l" defTabSz="825500" rtl="0" latinLnBrk="0">
        <a:lnSpc>
          <a:spcPct val="90000"/>
        </a:lnSpc>
        <a:spcBef>
          <a:spcPts val="0"/>
        </a:spcBef>
        <a:spcAft>
          <a:spcPts val="0"/>
        </a:spcAft>
        <a:buClrTx/>
        <a:buSzTx/>
        <a:buFontTx/>
        <a:buNone/>
        <a:tabLst/>
        <a:defRPr sz="9000" b="0" i="0" u="none" strike="noStrike" cap="none" spc="0" baseline="0">
          <a:ln>
            <a:noFill/>
          </a:ln>
          <a:solidFill>
            <a:srgbClr val="2F3235"/>
          </a:solidFill>
          <a:uFillTx/>
          <a:latin typeface="+mn-lt"/>
          <a:ea typeface="+mn-ea"/>
          <a:cs typeface="+mn-cs"/>
          <a:sym typeface="Roboto Regular"/>
        </a:defRPr>
      </a:lvl9pPr>
    </p:titleStyle>
    <p:bodyStyle>
      <a:lvl1pPr marL="341923" marR="0" indent="-341923" algn="l" defTabSz="825500" latinLnBrk="0">
        <a:lnSpc>
          <a:spcPct val="70000"/>
        </a:lnSpc>
        <a:spcBef>
          <a:spcPts val="5200"/>
        </a:spcBef>
        <a:spcAft>
          <a:spcPts val="0"/>
        </a:spcAft>
        <a:buClrTx/>
        <a:buSzPct val="75000"/>
        <a:buFontTx/>
        <a:buChar char="•"/>
        <a:tabLst/>
        <a:defRPr sz="2800" b="0" i="0" u="none" strike="noStrike" cap="none" spc="0" baseline="42857">
          <a:ln>
            <a:noFill/>
          </a:ln>
          <a:solidFill>
            <a:srgbClr val="91969D"/>
          </a:solidFill>
          <a:uFillTx/>
          <a:latin typeface="+mn-lt"/>
          <a:ea typeface="+mn-ea"/>
          <a:cs typeface="+mn-cs"/>
          <a:sym typeface="Roboto Regular"/>
        </a:defRPr>
      </a:lvl1pPr>
      <a:lvl2pPr marL="976923" marR="0" indent="-341923" algn="l" defTabSz="825500" latinLnBrk="0">
        <a:lnSpc>
          <a:spcPct val="70000"/>
        </a:lnSpc>
        <a:spcBef>
          <a:spcPts val="5200"/>
        </a:spcBef>
        <a:spcAft>
          <a:spcPts val="0"/>
        </a:spcAft>
        <a:buClrTx/>
        <a:buSzPct val="75000"/>
        <a:buFontTx/>
        <a:buChar char="•"/>
        <a:tabLst/>
        <a:defRPr sz="2800" b="0" i="0" u="none" strike="noStrike" cap="none" spc="0" baseline="42857">
          <a:ln>
            <a:noFill/>
          </a:ln>
          <a:solidFill>
            <a:srgbClr val="91969D"/>
          </a:solidFill>
          <a:uFillTx/>
          <a:latin typeface="+mn-lt"/>
          <a:ea typeface="+mn-ea"/>
          <a:cs typeface="+mn-cs"/>
          <a:sym typeface="Roboto Regular"/>
        </a:defRPr>
      </a:lvl2pPr>
      <a:lvl3pPr marL="1611923" marR="0" indent="-341923" algn="l" defTabSz="825500" latinLnBrk="0">
        <a:lnSpc>
          <a:spcPct val="70000"/>
        </a:lnSpc>
        <a:spcBef>
          <a:spcPts val="5200"/>
        </a:spcBef>
        <a:spcAft>
          <a:spcPts val="0"/>
        </a:spcAft>
        <a:buClrTx/>
        <a:buSzPct val="75000"/>
        <a:buFontTx/>
        <a:buChar char="•"/>
        <a:tabLst/>
        <a:defRPr sz="2800" b="0" i="0" u="none" strike="noStrike" cap="none" spc="0" baseline="42857">
          <a:ln>
            <a:noFill/>
          </a:ln>
          <a:solidFill>
            <a:srgbClr val="91969D"/>
          </a:solidFill>
          <a:uFillTx/>
          <a:latin typeface="+mn-lt"/>
          <a:ea typeface="+mn-ea"/>
          <a:cs typeface="+mn-cs"/>
          <a:sym typeface="Roboto Regular"/>
        </a:defRPr>
      </a:lvl3pPr>
      <a:lvl4pPr marL="2246923" marR="0" indent="-341923" algn="l" defTabSz="825500" latinLnBrk="0">
        <a:lnSpc>
          <a:spcPct val="70000"/>
        </a:lnSpc>
        <a:spcBef>
          <a:spcPts val="5200"/>
        </a:spcBef>
        <a:spcAft>
          <a:spcPts val="0"/>
        </a:spcAft>
        <a:buClrTx/>
        <a:buSzPct val="75000"/>
        <a:buFontTx/>
        <a:buChar char="•"/>
        <a:tabLst/>
        <a:defRPr sz="2800" b="0" i="0" u="none" strike="noStrike" cap="none" spc="0" baseline="42857">
          <a:ln>
            <a:noFill/>
          </a:ln>
          <a:solidFill>
            <a:srgbClr val="91969D"/>
          </a:solidFill>
          <a:uFillTx/>
          <a:latin typeface="+mn-lt"/>
          <a:ea typeface="+mn-ea"/>
          <a:cs typeface="+mn-cs"/>
          <a:sym typeface="Roboto Regular"/>
        </a:defRPr>
      </a:lvl4pPr>
      <a:lvl5pPr marL="2881923" marR="0" indent="-341923" algn="l" defTabSz="825500" latinLnBrk="0">
        <a:lnSpc>
          <a:spcPct val="70000"/>
        </a:lnSpc>
        <a:spcBef>
          <a:spcPts val="5200"/>
        </a:spcBef>
        <a:spcAft>
          <a:spcPts val="0"/>
        </a:spcAft>
        <a:buClrTx/>
        <a:buSzPct val="75000"/>
        <a:buFontTx/>
        <a:buChar char="•"/>
        <a:tabLst/>
        <a:defRPr sz="2800" b="0" i="0" u="none" strike="noStrike" cap="none" spc="0" baseline="42857">
          <a:ln>
            <a:noFill/>
          </a:ln>
          <a:solidFill>
            <a:srgbClr val="91969D"/>
          </a:solidFill>
          <a:uFillTx/>
          <a:latin typeface="+mn-lt"/>
          <a:ea typeface="+mn-ea"/>
          <a:cs typeface="+mn-cs"/>
          <a:sym typeface="Roboto Regular"/>
        </a:defRPr>
      </a:lvl5pPr>
      <a:lvl6pPr marL="3516922" marR="0" indent="-341922" algn="l" defTabSz="825500" latinLnBrk="0">
        <a:lnSpc>
          <a:spcPct val="70000"/>
        </a:lnSpc>
        <a:spcBef>
          <a:spcPts val="5200"/>
        </a:spcBef>
        <a:spcAft>
          <a:spcPts val="0"/>
        </a:spcAft>
        <a:buClrTx/>
        <a:buSzPct val="75000"/>
        <a:buFontTx/>
        <a:buChar char="•"/>
        <a:tabLst/>
        <a:defRPr sz="2800" b="0" i="0" u="none" strike="noStrike" cap="none" spc="0" baseline="42857">
          <a:ln>
            <a:noFill/>
          </a:ln>
          <a:solidFill>
            <a:srgbClr val="91969D"/>
          </a:solidFill>
          <a:uFillTx/>
          <a:latin typeface="+mn-lt"/>
          <a:ea typeface="+mn-ea"/>
          <a:cs typeface="+mn-cs"/>
          <a:sym typeface="Roboto Regular"/>
        </a:defRPr>
      </a:lvl6pPr>
      <a:lvl7pPr marL="4151922" marR="0" indent="-341922" algn="l" defTabSz="825500" latinLnBrk="0">
        <a:lnSpc>
          <a:spcPct val="70000"/>
        </a:lnSpc>
        <a:spcBef>
          <a:spcPts val="5200"/>
        </a:spcBef>
        <a:spcAft>
          <a:spcPts val="0"/>
        </a:spcAft>
        <a:buClrTx/>
        <a:buSzPct val="75000"/>
        <a:buFontTx/>
        <a:buChar char="•"/>
        <a:tabLst/>
        <a:defRPr sz="2800" b="0" i="0" u="none" strike="noStrike" cap="none" spc="0" baseline="42857">
          <a:ln>
            <a:noFill/>
          </a:ln>
          <a:solidFill>
            <a:srgbClr val="91969D"/>
          </a:solidFill>
          <a:uFillTx/>
          <a:latin typeface="+mn-lt"/>
          <a:ea typeface="+mn-ea"/>
          <a:cs typeface="+mn-cs"/>
          <a:sym typeface="Roboto Regular"/>
        </a:defRPr>
      </a:lvl7pPr>
      <a:lvl8pPr marL="4786922" marR="0" indent="-341922" algn="l" defTabSz="825500" latinLnBrk="0">
        <a:lnSpc>
          <a:spcPct val="70000"/>
        </a:lnSpc>
        <a:spcBef>
          <a:spcPts val="5200"/>
        </a:spcBef>
        <a:spcAft>
          <a:spcPts val="0"/>
        </a:spcAft>
        <a:buClrTx/>
        <a:buSzPct val="75000"/>
        <a:buFontTx/>
        <a:buChar char="•"/>
        <a:tabLst/>
        <a:defRPr sz="2800" b="0" i="0" u="none" strike="noStrike" cap="none" spc="0" baseline="42857">
          <a:ln>
            <a:noFill/>
          </a:ln>
          <a:solidFill>
            <a:srgbClr val="91969D"/>
          </a:solidFill>
          <a:uFillTx/>
          <a:latin typeface="+mn-lt"/>
          <a:ea typeface="+mn-ea"/>
          <a:cs typeface="+mn-cs"/>
          <a:sym typeface="Roboto Regular"/>
        </a:defRPr>
      </a:lvl8pPr>
      <a:lvl9pPr marL="5421922" marR="0" indent="-341922" algn="l" defTabSz="825500" latinLnBrk="0">
        <a:lnSpc>
          <a:spcPct val="70000"/>
        </a:lnSpc>
        <a:spcBef>
          <a:spcPts val="5200"/>
        </a:spcBef>
        <a:spcAft>
          <a:spcPts val="0"/>
        </a:spcAft>
        <a:buClrTx/>
        <a:buSzPct val="75000"/>
        <a:buFontTx/>
        <a:buChar char="•"/>
        <a:tabLst/>
        <a:defRPr sz="2800" b="0" i="0" u="none" strike="noStrike" cap="none" spc="0" baseline="42857">
          <a:ln>
            <a:noFill/>
          </a:ln>
          <a:solidFill>
            <a:srgbClr val="91969D"/>
          </a:solidFill>
          <a:uFillTx/>
          <a:latin typeface="+mn-lt"/>
          <a:ea typeface="+mn-ea"/>
          <a:cs typeface="+mn-cs"/>
          <a:sym typeface="Roboto Regular"/>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Roboto Bold"/>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Roboto Bold"/>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Roboto Bold"/>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Roboto Bold"/>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Roboto Bold"/>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Roboto Bold"/>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Roboto Bold"/>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Roboto Bold"/>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Roboto 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1219198" y="549276"/>
            <a:ext cx="21945596" cy="2286000"/>
          </a:xfrm>
          <a:prstGeom prst="rect">
            <a:avLst/>
          </a:prstGeom>
        </p:spPr>
        <p:txBody>
          <a:bodyPr vert="horz" lIns="91440" tIns="45720" rIns="91440" bIns="45720" anchor="ctr">
            <a:normAutofit/>
          </a:bodyPr>
          <a:lstStyle/>
          <a:p>
            <a:pPr lvl="0">
              <a:defRPr lang="ko-KR" altLang="en-US"/>
            </a:pPr>
            <a:r>
              <a:rPr lang="ko-KR" altLang="en-US"/>
              <a:t>마스터 제목 스타일 편집</a:t>
            </a:r>
          </a:p>
        </p:txBody>
      </p:sp>
      <p:sp>
        <p:nvSpPr>
          <p:cNvPr id="3" name="텍스트 개체 틀 2"/>
          <p:cNvSpPr>
            <a:spLocks noGrp="1"/>
          </p:cNvSpPr>
          <p:nvPr>
            <p:ph type="body" idx="1"/>
          </p:nvPr>
        </p:nvSpPr>
        <p:spPr>
          <a:xfrm>
            <a:off x="1219198" y="3200401"/>
            <a:ext cx="21945596" cy="9051926"/>
          </a:xfrm>
          <a:prstGeom prst="rect">
            <a:avLst/>
          </a:prstGeom>
        </p:spPr>
        <p:txBody>
          <a:bodyPr vert="horz" lIns="91440" tIns="45720" rIns="91440" bIns="45720">
            <a:normAutofit/>
          </a:body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2"/>
          </p:nvPr>
        </p:nvSpPr>
        <p:spPr>
          <a:xfrm>
            <a:off x="1219199" y="12712701"/>
            <a:ext cx="5689598" cy="730250"/>
          </a:xfrm>
          <a:prstGeom prst="rect">
            <a:avLst/>
          </a:prstGeom>
        </p:spPr>
        <p:txBody>
          <a:bodyPr vert="horz" lIns="91440" tIns="45720" rIns="91440" bIns="45720" anchor="ctr"/>
          <a:lstStyle>
            <a:lvl1pPr algn="l">
              <a:defRPr sz="2400">
                <a:solidFill>
                  <a:schemeClr val="tx1">
                    <a:tint val="75000"/>
                  </a:schemeClr>
                </a:solidFill>
              </a:defRPr>
            </a:lvl1pPr>
          </a:lstStyle>
          <a:p>
            <a:pPr defTabSz="1828800" latinLnBrk="1" hangingPunct="1">
              <a:lnSpc>
                <a:spcPct val="100000"/>
              </a:lnSpc>
              <a:defRPr lang="ko-KR" altLang="en-US"/>
            </a:pPr>
            <a:fld id="{D422D86A-5F52-4165-8473-F1B836277586}" type="datetime1">
              <a:rPr lang="ko-KR" altLang="en-US" kern="1200" baseline="0" smtClean="0">
                <a:solidFill>
                  <a:prstClr val="black">
                    <a:tint val="75000"/>
                  </a:prstClr>
                </a:solidFill>
              </a:rPr>
              <a:pPr defTabSz="1828800" latinLnBrk="1" hangingPunct="1">
                <a:lnSpc>
                  <a:spcPct val="100000"/>
                </a:lnSpc>
                <a:defRPr lang="ko-KR" altLang="en-US"/>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3"/>
          </p:nvPr>
        </p:nvSpPr>
        <p:spPr>
          <a:xfrm>
            <a:off x="8331199" y="12712701"/>
            <a:ext cx="7721598" cy="730250"/>
          </a:xfrm>
          <a:prstGeom prst="rect">
            <a:avLst/>
          </a:prstGeom>
        </p:spPr>
        <p:txBody>
          <a:bodyPr vert="horz" lIns="91440" tIns="45720" rIns="91440" bIns="45720" anchor="ctr"/>
          <a:lstStyle>
            <a:lvl1pPr algn="ctr">
              <a:defRPr sz="2400">
                <a:solidFill>
                  <a:schemeClr val="tx1">
                    <a:tint val="75000"/>
                  </a:schemeClr>
                </a:solidFill>
              </a:defRPr>
            </a:lvl1pPr>
          </a:lstStyle>
          <a:p>
            <a:pPr defTabSz="1828800" latinLnBrk="1" hangingPunct="1">
              <a:lnSpc>
                <a:spcPct val="100000"/>
              </a:lnSpc>
              <a:defRPr lang="ko-KR" altLang="en-US"/>
            </a:pPr>
            <a:endParaRPr lang="ko-KR" altLang="en-US" kern="1200" baseline="0">
              <a:solidFill>
                <a:prstClr val="black">
                  <a:tint val="75000"/>
                </a:prstClr>
              </a:solidFill>
            </a:endParaRPr>
          </a:p>
        </p:txBody>
      </p:sp>
      <p:sp>
        <p:nvSpPr>
          <p:cNvPr id="6" name="슬라이드 번호 개체 틀 5"/>
          <p:cNvSpPr>
            <a:spLocks noGrp="1"/>
          </p:cNvSpPr>
          <p:nvPr>
            <p:ph type="sldNum" sz="quarter" idx="4"/>
          </p:nvPr>
        </p:nvSpPr>
        <p:spPr>
          <a:xfrm>
            <a:off x="17475199" y="12712701"/>
            <a:ext cx="5689598" cy="730250"/>
          </a:xfrm>
          <a:prstGeom prst="rect">
            <a:avLst/>
          </a:prstGeom>
        </p:spPr>
        <p:txBody>
          <a:bodyPr vert="horz" lIns="91440" tIns="45720" rIns="91440" bIns="45720" anchor="ctr"/>
          <a:lstStyle>
            <a:lvl1pPr algn="r">
              <a:defRPr sz="2400">
                <a:solidFill>
                  <a:schemeClr val="tx1">
                    <a:tint val="75000"/>
                  </a:schemeClr>
                </a:solidFill>
              </a:defRPr>
            </a:lvl1pPr>
          </a:lstStyle>
          <a:p>
            <a:pPr defTabSz="1828800" latinLnBrk="1" hangingPunct="1">
              <a:lnSpc>
                <a:spcPct val="100000"/>
              </a:lnSpc>
              <a:defRPr lang="ko-KR" altLang="en-US"/>
            </a:pPr>
            <a:fld id="{AD22CD3B-FDDF-4998-970C-76E6E0BEC65F}" type="slidenum">
              <a:rPr lang="ko-KR" altLang="en-US" kern="1200" baseline="0" smtClean="0">
                <a:solidFill>
                  <a:prstClr val="black">
                    <a:tint val="75000"/>
                  </a:prstClr>
                </a:solidFill>
              </a:rPr>
              <a:pPr defTabSz="1828800" latinLnBrk="1" hangingPunct="1">
                <a:lnSpc>
                  <a:spcPct val="100000"/>
                </a:lnSpc>
                <a:defRPr lang="ko-KR" altLang="en-US"/>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2703492992"/>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717" r:id="rId15"/>
  </p:sldLayoutIdLst>
  <p:transition/>
  <p:hf sldNum="0" hdr="0" ftr="0" dt="0"/>
  <p:txStyles>
    <p:titleStyle>
      <a:lvl1pPr algn="ctr" defTabSz="1828800" rtl="0" eaLnBrk="1" latinLnBrk="1" hangingPunct="1">
        <a:spcBef>
          <a:spcPct val="0"/>
        </a:spcBef>
        <a:buNone/>
        <a:defRPr sz="8800" kern="1200">
          <a:solidFill>
            <a:schemeClr val="tx1"/>
          </a:solidFill>
          <a:latin typeface="+mj-lt"/>
          <a:ea typeface="+mj-ea"/>
          <a:cs typeface="+mj-cs"/>
        </a:defRPr>
      </a:lvl1pPr>
      <a:lvl2pPr rtl="0" eaLnBrk="1" latinLnBrk="1" hangingPunct="1">
        <a:defRPr>
          <a:solidFill>
            <a:schemeClr val="tx2"/>
          </a:solidFill>
        </a:defRPr>
      </a:lvl2pPr>
      <a:lvl3pPr rtl="0" eaLnBrk="1" latinLnBrk="1" hangingPunct="1">
        <a:defRPr>
          <a:solidFill>
            <a:schemeClr val="tx2"/>
          </a:solidFill>
        </a:defRPr>
      </a:lvl3pPr>
      <a:lvl4pPr rtl="0" eaLnBrk="1" latinLnBrk="1" hangingPunct="1">
        <a:defRPr>
          <a:solidFill>
            <a:schemeClr val="tx2"/>
          </a:solidFill>
        </a:defRPr>
      </a:lvl4pPr>
      <a:lvl5pPr rtl="0" eaLnBrk="1" latinLnBrk="1" hangingPunct="1">
        <a:defRPr>
          <a:solidFill>
            <a:schemeClr val="tx2"/>
          </a:solidFill>
        </a:defRPr>
      </a:lvl5pPr>
      <a:lvl6pPr rtl="0" eaLnBrk="1" latinLnBrk="1" hangingPunct="1">
        <a:defRPr>
          <a:solidFill>
            <a:schemeClr val="tx2"/>
          </a:solidFill>
        </a:defRPr>
      </a:lvl6pPr>
      <a:lvl7pPr rtl="0" eaLnBrk="1" latinLnBrk="1" hangingPunct="1">
        <a:defRPr>
          <a:solidFill>
            <a:schemeClr val="tx2"/>
          </a:solidFill>
        </a:defRPr>
      </a:lvl7pPr>
      <a:lvl8pPr rtl="0" eaLnBrk="1" latinLnBrk="1" hangingPunct="1">
        <a:defRPr>
          <a:solidFill>
            <a:schemeClr val="tx2"/>
          </a:solidFill>
        </a:defRPr>
      </a:lvl8pPr>
      <a:lvl9pPr rtl="0" eaLnBrk="1" latinLnBrk="1" hangingPunct="1">
        <a:defRPr>
          <a:solidFill>
            <a:schemeClr val="tx2"/>
          </a:solidFill>
        </a:defRPr>
      </a:lvl9pPr>
    </p:titleStyle>
    <p:bodyStyle>
      <a:lvl1pPr marL="685800" indent="-685800" algn="l" defTabSz="1828800" rtl="0" eaLnBrk="1" latinLnBrk="1" hangingPunct="1">
        <a:spcBef>
          <a:spcPct val="20000"/>
        </a:spcBef>
        <a:buFont typeface="Arial"/>
        <a:buChar char="•"/>
        <a:defRPr sz="6400" kern="1200">
          <a:solidFill>
            <a:schemeClr val="tx1"/>
          </a:solidFill>
          <a:latin typeface="+mn-lt"/>
          <a:ea typeface="+mn-ea"/>
          <a:cs typeface="+mn-cs"/>
        </a:defRPr>
      </a:lvl1pPr>
      <a:lvl2pPr marL="1485900" indent="-571500" algn="l" defTabSz="1828800" rtl="0" eaLnBrk="1" latinLnBrk="1" hangingPunct="1">
        <a:spcBef>
          <a:spcPct val="20000"/>
        </a:spcBef>
        <a:buFont typeface="Arial"/>
        <a:buChar char="–"/>
        <a:defRPr sz="5600" kern="1200">
          <a:solidFill>
            <a:schemeClr val="tx1"/>
          </a:solidFill>
          <a:latin typeface="+mn-lt"/>
          <a:ea typeface="+mn-ea"/>
          <a:cs typeface="+mn-cs"/>
        </a:defRPr>
      </a:lvl2pPr>
      <a:lvl3pPr marL="2286000" indent="-457200" algn="l" defTabSz="1828800" rtl="0" eaLnBrk="1" latinLnBrk="1" hangingPunct="1">
        <a:spcBef>
          <a:spcPct val="20000"/>
        </a:spcBef>
        <a:buFont typeface="Arial"/>
        <a:buChar char="•"/>
        <a:defRPr sz="4800" kern="1200">
          <a:solidFill>
            <a:schemeClr val="tx1"/>
          </a:solidFill>
          <a:latin typeface="+mn-lt"/>
          <a:ea typeface="+mn-ea"/>
          <a:cs typeface="+mn-cs"/>
        </a:defRPr>
      </a:lvl3pPr>
      <a:lvl4pPr marL="3200400" indent="-457200" algn="l" defTabSz="1828800" rtl="0" eaLnBrk="1" latinLnBrk="1" hangingPunct="1">
        <a:spcBef>
          <a:spcPct val="20000"/>
        </a:spcBef>
        <a:buFont typeface="Arial"/>
        <a:buChar char="–"/>
        <a:defRPr sz="4000" kern="1200">
          <a:solidFill>
            <a:schemeClr val="tx1"/>
          </a:solidFill>
          <a:latin typeface="+mn-lt"/>
          <a:ea typeface="+mn-ea"/>
          <a:cs typeface="+mn-cs"/>
        </a:defRPr>
      </a:lvl4pPr>
      <a:lvl5pPr marL="4114800" indent="-457200" algn="l" defTabSz="1828800" rtl="0" eaLnBrk="1" latinLnBrk="1" hangingPunct="1">
        <a:spcBef>
          <a:spcPct val="20000"/>
        </a:spcBef>
        <a:buFont typeface="Arial"/>
        <a:buChar char="»"/>
        <a:defRPr sz="4000" kern="1200">
          <a:solidFill>
            <a:schemeClr val="tx1"/>
          </a:solidFill>
          <a:latin typeface="+mn-lt"/>
          <a:ea typeface="+mn-ea"/>
          <a:cs typeface="+mn-cs"/>
        </a:defRPr>
      </a:lvl5pPr>
      <a:lvl6pPr marL="5029200" indent="-457200" algn="l" defTabSz="1828800" rtl="0" eaLnBrk="1" latinLnBrk="1" hangingPunct="1">
        <a:spcBef>
          <a:spcPct val="20000"/>
        </a:spcBef>
        <a:buFont typeface="Arial"/>
        <a:buChar char="•"/>
        <a:defRPr sz="4000" kern="1200">
          <a:solidFill>
            <a:schemeClr val="tx1"/>
          </a:solidFill>
          <a:latin typeface="+mn-lt"/>
          <a:ea typeface="+mn-ea"/>
          <a:cs typeface="+mn-cs"/>
        </a:defRPr>
      </a:lvl6pPr>
      <a:lvl7pPr marL="5943600" indent="-457200" algn="l" defTabSz="1828800" rtl="0" eaLnBrk="1" latinLnBrk="1" hangingPunct="1">
        <a:spcBef>
          <a:spcPct val="20000"/>
        </a:spcBef>
        <a:buFont typeface="Arial"/>
        <a:buChar char="•"/>
        <a:defRPr sz="4000" kern="1200">
          <a:solidFill>
            <a:schemeClr val="tx1"/>
          </a:solidFill>
          <a:latin typeface="+mn-lt"/>
          <a:ea typeface="+mn-ea"/>
          <a:cs typeface="+mn-cs"/>
        </a:defRPr>
      </a:lvl7pPr>
      <a:lvl8pPr marL="6858000" indent="-457200" algn="l" defTabSz="1828800" rtl="0" eaLnBrk="1" latinLnBrk="1" hangingPunct="1">
        <a:spcBef>
          <a:spcPct val="20000"/>
        </a:spcBef>
        <a:buFont typeface="Arial"/>
        <a:buChar char="•"/>
        <a:defRPr sz="4000" kern="1200">
          <a:solidFill>
            <a:schemeClr val="tx1"/>
          </a:solidFill>
          <a:latin typeface="+mn-lt"/>
          <a:ea typeface="+mn-ea"/>
          <a:cs typeface="+mn-cs"/>
        </a:defRPr>
      </a:lvl8pPr>
      <a:lvl9pPr marL="7772400" indent="-457200" algn="l" defTabSz="1828800" rtl="0" eaLnBrk="1" latinLnBrk="1" hangingPunct="1">
        <a:spcBef>
          <a:spcPct val="20000"/>
        </a:spcBef>
        <a:buFont typeface="Arial"/>
        <a:buChar char="•"/>
        <a:defRPr sz="4000" kern="1200">
          <a:solidFill>
            <a:schemeClr val="tx1"/>
          </a:solidFill>
          <a:latin typeface="+mn-lt"/>
          <a:ea typeface="+mn-ea"/>
          <a:cs typeface="+mn-cs"/>
        </a:defRPr>
      </a:lvl9pPr>
    </p:bodyStyle>
    <p:otherStyle>
      <a:defPPr>
        <a:defRPr lang="ko-KR"/>
      </a:defPPr>
      <a:lvl1pPr marL="0" algn="l" defTabSz="1828800" rtl="0" eaLnBrk="1" latinLnBrk="1" hangingPunct="1">
        <a:defRPr sz="3600" kern="1200">
          <a:solidFill>
            <a:schemeClr val="tx1"/>
          </a:solidFill>
          <a:latin typeface="+mn-lt"/>
          <a:ea typeface="+mn-ea"/>
          <a:cs typeface="+mn-cs"/>
        </a:defRPr>
      </a:lvl1pPr>
      <a:lvl2pPr marL="914400" algn="l" defTabSz="1828800" rtl="0" eaLnBrk="1" latinLnBrk="1" hangingPunct="1">
        <a:defRPr sz="3600" kern="1200">
          <a:solidFill>
            <a:schemeClr val="tx1"/>
          </a:solidFill>
          <a:latin typeface="+mn-lt"/>
          <a:ea typeface="+mn-ea"/>
          <a:cs typeface="+mn-cs"/>
        </a:defRPr>
      </a:lvl2pPr>
      <a:lvl3pPr marL="1828800" algn="l" defTabSz="1828800" rtl="0" eaLnBrk="1" latinLnBrk="1" hangingPunct="1">
        <a:defRPr sz="3600" kern="1200">
          <a:solidFill>
            <a:schemeClr val="tx1"/>
          </a:solidFill>
          <a:latin typeface="+mn-lt"/>
          <a:ea typeface="+mn-ea"/>
          <a:cs typeface="+mn-cs"/>
        </a:defRPr>
      </a:lvl3pPr>
      <a:lvl4pPr marL="2743200" algn="l" defTabSz="1828800" rtl="0" eaLnBrk="1" latinLnBrk="1" hangingPunct="1">
        <a:defRPr sz="3600" kern="1200">
          <a:solidFill>
            <a:schemeClr val="tx1"/>
          </a:solidFill>
          <a:latin typeface="+mn-lt"/>
          <a:ea typeface="+mn-ea"/>
          <a:cs typeface="+mn-cs"/>
        </a:defRPr>
      </a:lvl4pPr>
      <a:lvl5pPr marL="3657600" algn="l" defTabSz="1828800" rtl="0" eaLnBrk="1" latinLnBrk="1" hangingPunct="1">
        <a:defRPr sz="3600" kern="1200">
          <a:solidFill>
            <a:schemeClr val="tx1"/>
          </a:solidFill>
          <a:latin typeface="+mn-lt"/>
          <a:ea typeface="+mn-ea"/>
          <a:cs typeface="+mn-cs"/>
        </a:defRPr>
      </a:lvl5pPr>
      <a:lvl6pPr marL="4572000" algn="l" defTabSz="1828800" rtl="0" eaLnBrk="1" latinLnBrk="1" hangingPunct="1">
        <a:defRPr sz="3600" kern="1200">
          <a:solidFill>
            <a:schemeClr val="tx1"/>
          </a:solidFill>
          <a:latin typeface="+mn-lt"/>
          <a:ea typeface="+mn-ea"/>
          <a:cs typeface="+mn-cs"/>
        </a:defRPr>
      </a:lvl6pPr>
      <a:lvl7pPr marL="5486400" algn="l" defTabSz="1828800" rtl="0" eaLnBrk="1" latinLnBrk="1" hangingPunct="1">
        <a:defRPr sz="3600" kern="1200">
          <a:solidFill>
            <a:schemeClr val="tx1"/>
          </a:solidFill>
          <a:latin typeface="+mn-lt"/>
          <a:ea typeface="+mn-ea"/>
          <a:cs typeface="+mn-cs"/>
        </a:defRPr>
      </a:lvl7pPr>
      <a:lvl8pPr marL="6400800" algn="l" defTabSz="1828800" rtl="0" eaLnBrk="1" latinLnBrk="1" hangingPunct="1">
        <a:defRPr sz="3600" kern="1200">
          <a:solidFill>
            <a:schemeClr val="tx1"/>
          </a:solidFill>
          <a:latin typeface="+mn-lt"/>
          <a:ea typeface="+mn-ea"/>
          <a:cs typeface="+mn-cs"/>
        </a:defRPr>
      </a:lvl8pPr>
      <a:lvl9pPr marL="7315200" algn="l" defTabSz="1828800" rtl="0" eaLnBrk="1" latinLnBrk="1"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1676400" y="730253"/>
            <a:ext cx="21031200" cy="2651126"/>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1676400" y="12712703"/>
            <a:ext cx="5486400" cy="730250"/>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3"/>
          </p:nvPr>
        </p:nvSpPr>
        <p:spPr>
          <a:xfrm>
            <a:off x="8077200" y="12712703"/>
            <a:ext cx="8229600" cy="730250"/>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4"/>
          </p:nvPr>
        </p:nvSpPr>
        <p:spPr>
          <a:xfrm>
            <a:off x="17221200" y="12712703"/>
            <a:ext cx="5486400" cy="730250"/>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107426895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371600" rtl="0" eaLnBrk="1" latinLnBrk="1"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1"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1"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ko-KR"/>
      </a:defPPr>
      <a:lvl1pPr marL="0" algn="l" defTabSz="1371600" rtl="0" eaLnBrk="1" latinLnBrk="1" hangingPunct="1">
        <a:defRPr sz="2700" kern="1200">
          <a:solidFill>
            <a:schemeClr val="tx1"/>
          </a:solidFill>
          <a:latin typeface="+mn-lt"/>
          <a:ea typeface="+mn-ea"/>
          <a:cs typeface="+mn-cs"/>
        </a:defRPr>
      </a:lvl1pPr>
      <a:lvl2pPr marL="685800" algn="l" defTabSz="1371600" rtl="0" eaLnBrk="1" latinLnBrk="1" hangingPunct="1">
        <a:defRPr sz="2700" kern="1200">
          <a:solidFill>
            <a:schemeClr val="tx1"/>
          </a:solidFill>
          <a:latin typeface="+mn-lt"/>
          <a:ea typeface="+mn-ea"/>
          <a:cs typeface="+mn-cs"/>
        </a:defRPr>
      </a:lvl2pPr>
      <a:lvl3pPr marL="1371600" algn="l" defTabSz="1371600" rtl="0" eaLnBrk="1" latinLnBrk="1" hangingPunct="1">
        <a:defRPr sz="2700" kern="1200">
          <a:solidFill>
            <a:schemeClr val="tx1"/>
          </a:solidFill>
          <a:latin typeface="+mn-lt"/>
          <a:ea typeface="+mn-ea"/>
          <a:cs typeface="+mn-cs"/>
        </a:defRPr>
      </a:lvl3pPr>
      <a:lvl4pPr marL="2057400" algn="l" defTabSz="1371600" rtl="0" eaLnBrk="1" latinLnBrk="1" hangingPunct="1">
        <a:defRPr sz="2700" kern="1200">
          <a:solidFill>
            <a:schemeClr val="tx1"/>
          </a:solidFill>
          <a:latin typeface="+mn-lt"/>
          <a:ea typeface="+mn-ea"/>
          <a:cs typeface="+mn-cs"/>
        </a:defRPr>
      </a:lvl4pPr>
      <a:lvl5pPr marL="2743200" algn="l" defTabSz="1371600" rtl="0" eaLnBrk="1" latinLnBrk="1" hangingPunct="1">
        <a:defRPr sz="2700" kern="1200">
          <a:solidFill>
            <a:schemeClr val="tx1"/>
          </a:solidFill>
          <a:latin typeface="+mn-lt"/>
          <a:ea typeface="+mn-ea"/>
          <a:cs typeface="+mn-cs"/>
        </a:defRPr>
      </a:lvl5pPr>
      <a:lvl6pPr marL="3429000" algn="l" defTabSz="1371600" rtl="0" eaLnBrk="1" latinLnBrk="1" hangingPunct="1">
        <a:defRPr sz="2700" kern="1200">
          <a:solidFill>
            <a:schemeClr val="tx1"/>
          </a:solidFill>
          <a:latin typeface="+mn-lt"/>
          <a:ea typeface="+mn-ea"/>
          <a:cs typeface="+mn-cs"/>
        </a:defRPr>
      </a:lvl6pPr>
      <a:lvl7pPr marL="4114800" algn="l" defTabSz="1371600" rtl="0" eaLnBrk="1" latinLnBrk="1" hangingPunct="1">
        <a:defRPr sz="2700" kern="1200">
          <a:solidFill>
            <a:schemeClr val="tx1"/>
          </a:solidFill>
          <a:latin typeface="+mn-lt"/>
          <a:ea typeface="+mn-ea"/>
          <a:cs typeface="+mn-cs"/>
        </a:defRPr>
      </a:lvl7pPr>
      <a:lvl8pPr marL="4800600" algn="l" defTabSz="1371600" rtl="0" eaLnBrk="1" latinLnBrk="1" hangingPunct="1">
        <a:defRPr sz="2700" kern="1200">
          <a:solidFill>
            <a:schemeClr val="tx1"/>
          </a:solidFill>
          <a:latin typeface="+mn-lt"/>
          <a:ea typeface="+mn-ea"/>
          <a:cs typeface="+mn-cs"/>
        </a:defRPr>
      </a:lvl8pPr>
      <a:lvl9pPr marL="5486400" algn="l" defTabSz="1371600" rtl="0" eaLnBrk="1" latinLnBrk="1"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1676400" y="730253"/>
            <a:ext cx="21031200" cy="2651126"/>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1676400" y="12712703"/>
            <a:ext cx="5486400" cy="730250"/>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3"/>
          </p:nvPr>
        </p:nvSpPr>
        <p:spPr>
          <a:xfrm>
            <a:off x="8077200" y="12712703"/>
            <a:ext cx="8229600" cy="730250"/>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4"/>
          </p:nvPr>
        </p:nvSpPr>
        <p:spPr>
          <a:xfrm>
            <a:off x="17221200" y="12712703"/>
            <a:ext cx="5486400" cy="730250"/>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246284281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1371600" rtl="0" eaLnBrk="1" latinLnBrk="1"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1"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1"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ko-KR"/>
      </a:defPPr>
      <a:lvl1pPr marL="0" algn="l" defTabSz="1371600" rtl="0" eaLnBrk="1" latinLnBrk="1" hangingPunct="1">
        <a:defRPr sz="2700" kern="1200">
          <a:solidFill>
            <a:schemeClr val="tx1"/>
          </a:solidFill>
          <a:latin typeface="+mn-lt"/>
          <a:ea typeface="+mn-ea"/>
          <a:cs typeface="+mn-cs"/>
        </a:defRPr>
      </a:lvl1pPr>
      <a:lvl2pPr marL="685800" algn="l" defTabSz="1371600" rtl="0" eaLnBrk="1" latinLnBrk="1" hangingPunct="1">
        <a:defRPr sz="2700" kern="1200">
          <a:solidFill>
            <a:schemeClr val="tx1"/>
          </a:solidFill>
          <a:latin typeface="+mn-lt"/>
          <a:ea typeface="+mn-ea"/>
          <a:cs typeface="+mn-cs"/>
        </a:defRPr>
      </a:lvl2pPr>
      <a:lvl3pPr marL="1371600" algn="l" defTabSz="1371600" rtl="0" eaLnBrk="1" latinLnBrk="1" hangingPunct="1">
        <a:defRPr sz="2700" kern="1200">
          <a:solidFill>
            <a:schemeClr val="tx1"/>
          </a:solidFill>
          <a:latin typeface="+mn-lt"/>
          <a:ea typeface="+mn-ea"/>
          <a:cs typeface="+mn-cs"/>
        </a:defRPr>
      </a:lvl3pPr>
      <a:lvl4pPr marL="2057400" algn="l" defTabSz="1371600" rtl="0" eaLnBrk="1" latinLnBrk="1" hangingPunct="1">
        <a:defRPr sz="2700" kern="1200">
          <a:solidFill>
            <a:schemeClr val="tx1"/>
          </a:solidFill>
          <a:latin typeface="+mn-lt"/>
          <a:ea typeface="+mn-ea"/>
          <a:cs typeface="+mn-cs"/>
        </a:defRPr>
      </a:lvl4pPr>
      <a:lvl5pPr marL="2743200" algn="l" defTabSz="1371600" rtl="0" eaLnBrk="1" latinLnBrk="1" hangingPunct="1">
        <a:defRPr sz="2700" kern="1200">
          <a:solidFill>
            <a:schemeClr val="tx1"/>
          </a:solidFill>
          <a:latin typeface="+mn-lt"/>
          <a:ea typeface="+mn-ea"/>
          <a:cs typeface="+mn-cs"/>
        </a:defRPr>
      </a:lvl5pPr>
      <a:lvl6pPr marL="3429000" algn="l" defTabSz="1371600" rtl="0" eaLnBrk="1" latinLnBrk="1" hangingPunct="1">
        <a:defRPr sz="2700" kern="1200">
          <a:solidFill>
            <a:schemeClr val="tx1"/>
          </a:solidFill>
          <a:latin typeface="+mn-lt"/>
          <a:ea typeface="+mn-ea"/>
          <a:cs typeface="+mn-cs"/>
        </a:defRPr>
      </a:lvl6pPr>
      <a:lvl7pPr marL="4114800" algn="l" defTabSz="1371600" rtl="0" eaLnBrk="1" latinLnBrk="1" hangingPunct="1">
        <a:defRPr sz="2700" kern="1200">
          <a:solidFill>
            <a:schemeClr val="tx1"/>
          </a:solidFill>
          <a:latin typeface="+mn-lt"/>
          <a:ea typeface="+mn-ea"/>
          <a:cs typeface="+mn-cs"/>
        </a:defRPr>
      </a:lvl7pPr>
      <a:lvl8pPr marL="4800600" algn="l" defTabSz="1371600" rtl="0" eaLnBrk="1" latinLnBrk="1" hangingPunct="1">
        <a:defRPr sz="2700" kern="1200">
          <a:solidFill>
            <a:schemeClr val="tx1"/>
          </a:solidFill>
          <a:latin typeface="+mn-lt"/>
          <a:ea typeface="+mn-ea"/>
          <a:cs typeface="+mn-cs"/>
        </a:defRPr>
      </a:lvl8pPr>
      <a:lvl9pPr marL="5486400" algn="l" defTabSz="1371600" rtl="0" eaLnBrk="1" latinLnBrk="1"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1676400" y="730253"/>
            <a:ext cx="21031200" cy="2651126"/>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1676400" y="12712703"/>
            <a:ext cx="5486400" cy="730250"/>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828800" latinLnBrk="1" hangingPunct="1">
              <a:lnSpc>
                <a:spcPct val="100000"/>
              </a:lnSpc>
            </a:pPr>
            <a:fld id="{634153AD-E306-4261-A430-0E3C776BF5B5}" type="datetimeFigureOut">
              <a:rPr lang="ko-KR" altLang="en-US" kern="1200" baseline="0" smtClean="0">
                <a:solidFill>
                  <a:prstClr val="black">
                    <a:tint val="75000"/>
                  </a:prstClr>
                </a:solidFill>
              </a:rPr>
              <a:pPr defTabSz="1828800" latinLnBrk="1" hangingPunct="1">
                <a:lnSpc>
                  <a:spcPct val="100000"/>
                </a:lnSpc>
              </a:pPr>
              <a:t>2017-10-30</a:t>
            </a:fld>
            <a:endParaRPr lang="ko-KR" altLang="en-US" kern="1200" baseline="0">
              <a:solidFill>
                <a:prstClr val="black">
                  <a:tint val="75000"/>
                </a:prstClr>
              </a:solidFill>
            </a:endParaRPr>
          </a:p>
        </p:txBody>
      </p:sp>
      <p:sp>
        <p:nvSpPr>
          <p:cNvPr id="5" name="바닥글 개체 틀 4"/>
          <p:cNvSpPr>
            <a:spLocks noGrp="1"/>
          </p:cNvSpPr>
          <p:nvPr>
            <p:ph type="ftr" sz="quarter" idx="3"/>
          </p:nvPr>
        </p:nvSpPr>
        <p:spPr>
          <a:xfrm>
            <a:off x="8077200" y="12712703"/>
            <a:ext cx="8229600" cy="730250"/>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828800" latinLnBrk="1" hangingPunct="1">
              <a:lnSpc>
                <a:spcPct val="100000"/>
              </a:lnSpc>
            </a:pPr>
            <a:endParaRPr lang="ko-KR" altLang="en-US" kern="1200" baseline="0">
              <a:solidFill>
                <a:prstClr val="black">
                  <a:tint val="75000"/>
                </a:prstClr>
              </a:solidFill>
            </a:endParaRPr>
          </a:p>
        </p:txBody>
      </p:sp>
      <p:sp>
        <p:nvSpPr>
          <p:cNvPr id="6" name="슬라이드 번호 개체 틀 5"/>
          <p:cNvSpPr>
            <a:spLocks noGrp="1"/>
          </p:cNvSpPr>
          <p:nvPr>
            <p:ph type="sldNum" sz="quarter" idx="4"/>
          </p:nvPr>
        </p:nvSpPr>
        <p:spPr>
          <a:xfrm>
            <a:off x="17221200" y="12712703"/>
            <a:ext cx="5486400" cy="730250"/>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828800" latinLnBrk="1" hangingPunct="1">
              <a:lnSpc>
                <a:spcPct val="100000"/>
              </a:lnSpc>
            </a:pPr>
            <a:fld id="{50A22BAE-7E0B-49A9-84F6-F3F1CDF22DCB}" type="slidenum">
              <a:rPr lang="ko-KR" altLang="en-US" kern="1200" baseline="0" smtClean="0">
                <a:solidFill>
                  <a:prstClr val="black">
                    <a:tint val="75000"/>
                  </a:prstClr>
                </a:solidFill>
              </a:rPr>
              <a:pPr defTabSz="1828800" latinLnBrk="1" hangingPunct="1">
                <a:lnSpc>
                  <a:spcPct val="100000"/>
                </a:lnSpc>
              </a:pPr>
              <a:t>‹#›</a:t>
            </a:fld>
            <a:endParaRPr lang="ko-KR" altLang="en-US" kern="1200" baseline="0">
              <a:solidFill>
                <a:prstClr val="black">
                  <a:tint val="75000"/>
                </a:prstClr>
              </a:solidFill>
            </a:endParaRPr>
          </a:p>
        </p:txBody>
      </p:sp>
    </p:spTree>
    <p:extLst>
      <p:ext uri="{BB962C8B-B14F-4D97-AF65-F5344CB8AC3E}">
        <p14:creationId xmlns:p14="http://schemas.microsoft.com/office/powerpoint/2010/main" val="42895154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1371600" rtl="0" eaLnBrk="1" latinLnBrk="1"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1"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1"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ko-KR"/>
      </a:defPPr>
      <a:lvl1pPr marL="0" algn="l" defTabSz="1371600" rtl="0" eaLnBrk="1" latinLnBrk="1" hangingPunct="1">
        <a:defRPr sz="2700" kern="1200">
          <a:solidFill>
            <a:schemeClr val="tx1"/>
          </a:solidFill>
          <a:latin typeface="+mn-lt"/>
          <a:ea typeface="+mn-ea"/>
          <a:cs typeface="+mn-cs"/>
        </a:defRPr>
      </a:lvl1pPr>
      <a:lvl2pPr marL="685800" algn="l" defTabSz="1371600" rtl="0" eaLnBrk="1" latinLnBrk="1" hangingPunct="1">
        <a:defRPr sz="2700" kern="1200">
          <a:solidFill>
            <a:schemeClr val="tx1"/>
          </a:solidFill>
          <a:latin typeface="+mn-lt"/>
          <a:ea typeface="+mn-ea"/>
          <a:cs typeface="+mn-cs"/>
        </a:defRPr>
      </a:lvl2pPr>
      <a:lvl3pPr marL="1371600" algn="l" defTabSz="1371600" rtl="0" eaLnBrk="1" latinLnBrk="1" hangingPunct="1">
        <a:defRPr sz="2700" kern="1200">
          <a:solidFill>
            <a:schemeClr val="tx1"/>
          </a:solidFill>
          <a:latin typeface="+mn-lt"/>
          <a:ea typeface="+mn-ea"/>
          <a:cs typeface="+mn-cs"/>
        </a:defRPr>
      </a:lvl3pPr>
      <a:lvl4pPr marL="2057400" algn="l" defTabSz="1371600" rtl="0" eaLnBrk="1" latinLnBrk="1" hangingPunct="1">
        <a:defRPr sz="2700" kern="1200">
          <a:solidFill>
            <a:schemeClr val="tx1"/>
          </a:solidFill>
          <a:latin typeface="+mn-lt"/>
          <a:ea typeface="+mn-ea"/>
          <a:cs typeface="+mn-cs"/>
        </a:defRPr>
      </a:lvl4pPr>
      <a:lvl5pPr marL="2743200" algn="l" defTabSz="1371600" rtl="0" eaLnBrk="1" latinLnBrk="1" hangingPunct="1">
        <a:defRPr sz="2700" kern="1200">
          <a:solidFill>
            <a:schemeClr val="tx1"/>
          </a:solidFill>
          <a:latin typeface="+mn-lt"/>
          <a:ea typeface="+mn-ea"/>
          <a:cs typeface="+mn-cs"/>
        </a:defRPr>
      </a:lvl5pPr>
      <a:lvl6pPr marL="3429000" algn="l" defTabSz="1371600" rtl="0" eaLnBrk="1" latinLnBrk="1" hangingPunct="1">
        <a:defRPr sz="2700" kern="1200">
          <a:solidFill>
            <a:schemeClr val="tx1"/>
          </a:solidFill>
          <a:latin typeface="+mn-lt"/>
          <a:ea typeface="+mn-ea"/>
          <a:cs typeface="+mn-cs"/>
        </a:defRPr>
      </a:lvl6pPr>
      <a:lvl7pPr marL="4114800" algn="l" defTabSz="1371600" rtl="0" eaLnBrk="1" latinLnBrk="1" hangingPunct="1">
        <a:defRPr sz="2700" kern="1200">
          <a:solidFill>
            <a:schemeClr val="tx1"/>
          </a:solidFill>
          <a:latin typeface="+mn-lt"/>
          <a:ea typeface="+mn-ea"/>
          <a:cs typeface="+mn-cs"/>
        </a:defRPr>
      </a:lvl7pPr>
      <a:lvl8pPr marL="4800600" algn="l" defTabSz="1371600" rtl="0" eaLnBrk="1" latinLnBrk="1" hangingPunct="1">
        <a:defRPr sz="2700" kern="1200">
          <a:solidFill>
            <a:schemeClr val="tx1"/>
          </a:solidFill>
          <a:latin typeface="+mn-lt"/>
          <a:ea typeface="+mn-ea"/>
          <a:cs typeface="+mn-cs"/>
        </a:defRPr>
      </a:lvl8pPr>
      <a:lvl9pPr marL="5486400" algn="l" defTabSz="1371600" rtl="0" eaLnBrk="1" latinLnBrk="1"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22.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22.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84.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hyperlink" Target="http://euhyeji.blogspot.kr/"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riangle"/>
          <p:cNvSpPr/>
          <p:nvPr/>
        </p:nvSpPr>
        <p:spPr>
          <a:xfrm>
            <a:off x="-35918" y="-52355"/>
            <a:ext cx="10816168" cy="108781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47"/>
                </a:lnTo>
                <a:lnTo>
                  <a:pt x="54" y="0"/>
                </a:lnTo>
                <a:lnTo>
                  <a:pt x="0" y="21600"/>
                </a:lnTo>
                <a:close/>
              </a:path>
            </a:pathLst>
          </a:custGeom>
          <a:solidFill>
            <a:srgbClr val="EBEBEB"/>
          </a:solidFill>
          <a:ln w="12700">
            <a:miter lim="400000"/>
          </a:ln>
        </p:spPr>
        <p:txBody>
          <a:bodyPr lIns="50800" tIns="50800" rIns="50800" bIns="50800" anchor="ctr"/>
          <a:lstStyle/>
          <a:p>
            <a:pPr algn="ctr">
              <a:lnSpc>
                <a:spcPct val="100000"/>
              </a:lnSpc>
              <a:defRPr sz="3200" baseline="0">
                <a:solidFill>
                  <a:srgbClr val="000000"/>
                </a:solidFill>
                <a:latin typeface="Helvetica Light"/>
                <a:ea typeface="Helvetica Light"/>
                <a:cs typeface="Helvetica Light"/>
                <a:sym typeface="Helvetica Light"/>
              </a:defRPr>
            </a:pPr>
            <a:endParaRPr/>
          </a:p>
        </p:txBody>
      </p:sp>
      <p:sp>
        <p:nvSpPr>
          <p:cNvPr id="30" name="Shape"/>
          <p:cNvSpPr/>
          <p:nvPr/>
        </p:nvSpPr>
        <p:spPr>
          <a:xfrm>
            <a:off x="-5223" y="-21311"/>
            <a:ext cx="7960864" cy="6862589"/>
          </a:xfrm>
          <a:custGeom>
            <a:avLst/>
            <a:gdLst/>
            <a:ahLst/>
            <a:cxnLst>
              <a:cxn ang="0">
                <a:pos x="wd2" y="hd2"/>
              </a:cxn>
              <a:cxn ang="5400000">
                <a:pos x="wd2" y="hd2"/>
              </a:cxn>
              <a:cxn ang="10800000">
                <a:pos x="wd2" y="hd2"/>
              </a:cxn>
              <a:cxn ang="16200000">
                <a:pos x="wd2" y="hd2"/>
              </a:cxn>
            </a:cxnLst>
            <a:rect l="0" t="0" r="r" b="b"/>
            <a:pathLst>
              <a:path w="21600" h="21600" extrusionOk="0">
                <a:moveTo>
                  <a:pt x="13877" y="18"/>
                </a:moveTo>
                <a:lnTo>
                  <a:pt x="21600" y="8941"/>
                </a:lnTo>
                <a:lnTo>
                  <a:pt x="10631" y="21600"/>
                </a:lnTo>
                <a:lnTo>
                  <a:pt x="0" y="9268"/>
                </a:lnTo>
                <a:lnTo>
                  <a:pt x="0" y="0"/>
                </a:lnTo>
                <a:lnTo>
                  <a:pt x="13877" y="18"/>
                </a:lnTo>
                <a:close/>
              </a:path>
            </a:pathLst>
          </a:custGeom>
          <a:solidFill>
            <a:srgbClr val="5AA4DA"/>
          </a:solidFill>
          <a:ln w="12700">
            <a:miter lim="400000"/>
          </a:ln>
        </p:spPr>
        <p:txBody>
          <a:bodyPr lIns="50800" tIns="50800" rIns="50800" bIns="50800" anchor="ctr"/>
          <a:lstStyle/>
          <a:p>
            <a:pPr algn="ctr">
              <a:lnSpc>
                <a:spcPct val="100000"/>
              </a:lnSpc>
              <a:defRPr sz="3200" baseline="0">
                <a:solidFill>
                  <a:srgbClr val="000000"/>
                </a:solidFill>
                <a:latin typeface="Helvetica Light"/>
                <a:ea typeface="Helvetica Light"/>
                <a:cs typeface="Helvetica Light"/>
                <a:sym typeface="Helvetica Light"/>
              </a:defRPr>
            </a:pPr>
            <a:endParaRPr/>
          </a:p>
        </p:txBody>
      </p:sp>
      <p:sp>
        <p:nvSpPr>
          <p:cNvPr id="31" name="Shape"/>
          <p:cNvSpPr/>
          <p:nvPr/>
        </p:nvSpPr>
        <p:spPr>
          <a:xfrm>
            <a:off x="-27980" y="6835584"/>
            <a:ext cx="8005580" cy="6921857"/>
          </a:xfrm>
          <a:custGeom>
            <a:avLst/>
            <a:gdLst/>
            <a:ahLst/>
            <a:cxnLst>
              <a:cxn ang="0">
                <a:pos x="wd2" y="hd2"/>
              </a:cxn>
              <a:cxn ang="5400000">
                <a:pos x="wd2" y="hd2"/>
              </a:cxn>
              <a:cxn ang="10800000">
                <a:pos x="wd2" y="hd2"/>
              </a:cxn>
              <a:cxn ang="16200000">
                <a:pos x="wd2" y="hd2"/>
              </a:cxn>
            </a:cxnLst>
            <a:rect l="0" t="0" r="r" b="b"/>
            <a:pathLst>
              <a:path w="21600" h="21600" extrusionOk="0">
                <a:moveTo>
                  <a:pt x="0" y="12392"/>
                </a:moveTo>
                <a:lnTo>
                  <a:pt x="10635" y="0"/>
                </a:lnTo>
                <a:lnTo>
                  <a:pt x="21600" y="12710"/>
                </a:lnTo>
                <a:lnTo>
                  <a:pt x="13715" y="21600"/>
                </a:lnTo>
                <a:lnTo>
                  <a:pt x="19" y="21600"/>
                </a:lnTo>
                <a:lnTo>
                  <a:pt x="0" y="12392"/>
                </a:lnTo>
                <a:close/>
              </a:path>
            </a:pathLst>
          </a:custGeom>
          <a:solidFill>
            <a:srgbClr val="3E4D61"/>
          </a:solidFill>
          <a:ln w="12700">
            <a:miter lim="400000"/>
          </a:ln>
        </p:spPr>
        <p:txBody>
          <a:bodyPr lIns="50800" tIns="50800" rIns="50800" bIns="50800" anchor="ctr"/>
          <a:lstStyle/>
          <a:p>
            <a:pPr algn="ctr">
              <a:lnSpc>
                <a:spcPct val="100000"/>
              </a:lnSpc>
              <a:defRPr sz="3200" baseline="0">
                <a:solidFill>
                  <a:srgbClr val="000000"/>
                </a:solidFill>
                <a:latin typeface="Helvetica Light"/>
                <a:ea typeface="Helvetica Light"/>
                <a:cs typeface="Helvetica Light"/>
                <a:sym typeface="Helvetica Light"/>
              </a:defRPr>
            </a:pPr>
            <a:endParaRPr/>
          </a:p>
        </p:txBody>
      </p:sp>
      <p:sp>
        <p:nvSpPr>
          <p:cNvPr id="32" name="Triangle"/>
          <p:cNvSpPr/>
          <p:nvPr/>
        </p:nvSpPr>
        <p:spPr>
          <a:xfrm>
            <a:off x="3907383" y="2803987"/>
            <a:ext cx="4064745" cy="8101119"/>
          </a:xfrm>
          <a:custGeom>
            <a:avLst/>
            <a:gdLst/>
            <a:ahLst/>
            <a:cxnLst>
              <a:cxn ang="0">
                <a:pos x="wd2" y="hd2"/>
              </a:cxn>
              <a:cxn ang="5400000">
                <a:pos x="wd2" y="hd2"/>
              </a:cxn>
              <a:cxn ang="10800000">
                <a:pos x="wd2" y="hd2"/>
              </a:cxn>
              <a:cxn ang="16200000">
                <a:pos x="wd2" y="hd2"/>
              </a:cxn>
            </a:cxnLst>
            <a:rect l="0" t="0" r="r" b="b"/>
            <a:pathLst>
              <a:path w="21600" h="21600" extrusionOk="0">
                <a:moveTo>
                  <a:pt x="21468" y="0"/>
                </a:moveTo>
                <a:lnTo>
                  <a:pt x="21600" y="21600"/>
                </a:lnTo>
                <a:lnTo>
                  <a:pt x="0" y="10766"/>
                </a:lnTo>
                <a:lnTo>
                  <a:pt x="21468" y="0"/>
                </a:lnTo>
                <a:close/>
              </a:path>
            </a:pathLst>
          </a:custGeom>
          <a:solidFill>
            <a:srgbClr val="4B90C2"/>
          </a:solidFill>
          <a:ln w="12700">
            <a:miter lim="400000"/>
          </a:ln>
        </p:spPr>
        <p:txBody>
          <a:bodyPr lIns="50800" tIns="50800" rIns="50800" bIns="50800" anchor="ctr"/>
          <a:lstStyle/>
          <a:p>
            <a:pPr algn="ctr">
              <a:lnSpc>
                <a:spcPct val="100000"/>
              </a:lnSpc>
              <a:defRPr sz="3200" baseline="0">
                <a:solidFill>
                  <a:srgbClr val="000000"/>
                </a:solidFill>
                <a:latin typeface="Helvetica Light"/>
                <a:ea typeface="Helvetica Light"/>
                <a:cs typeface="Helvetica Light"/>
                <a:sym typeface="Helvetica Light"/>
              </a:defRPr>
            </a:pPr>
            <a:endParaRPr/>
          </a:p>
        </p:txBody>
      </p:sp>
      <p:sp>
        <p:nvSpPr>
          <p:cNvPr id="33" name="Triangle"/>
          <p:cNvSpPr/>
          <p:nvPr/>
        </p:nvSpPr>
        <p:spPr>
          <a:xfrm>
            <a:off x="4981241" y="10887670"/>
            <a:ext cx="5902589" cy="2945041"/>
          </a:xfrm>
          <a:custGeom>
            <a:avLst/>
            <a:gdLst/>
            <a:ahLst/>
            <a:cxnLst>
              <a:cxn ang="0">
                <a:pos x="wd2" y="hd2"/>
              </a:cxn>
              <a:cxn ang="5400000">
                <a:pos x="wd2" y="hd2"/>
              </a:cxn>
              <a:cxn ang="10800000">
                <a:pos x="wd2" y="hd2"/>
              </a:cxn>
              <a:cxn ang="16200000">
                <a:pos x="wd2" y="hd2"/>
              </a:cxn>
            </a:cxnLst>
            <a:rect l="0" t="0" r="r" b="b"/>
            <a:pathLst>
              <a:path w="21600" h="21600" extrusionOk="0">
                <a:moveTo>
                  <a:pt x="10905" y="0"/>
                </a:moveTo>
                <a:lnTo>
                  <a:pt x="21600" y="21600"/>
                </a:lnTo>
                <a:lnTo>
                  <a:pt x="0" y="21529"/>
                </a:lnTo>
                <a:lnTo>
                  <a:pt x="10905" y="0"/>
                </a:lnTo>
                <a:close/>
              </a:path>
            </a:pathLst>
          </a:custGeom>
          <a:solidFill>
            <a:srgbClr val="C1C4C7"/>
          </a:solidFill>
          <a:ln w="12700">
            <a:miter lim="400000"/>
          </a:ln>
        </p:spPr>
        <p:txBody>
          <a:bodyPr lIns="50800" tIns="50800" rIns="50800" bIns="50800" anchor="ctr"/>
          <a:lstStyle/>
          <a:p>
            <a:pPr algn="ctr">
              <a:lnSpc>
                <a:spcPct val="100000"/>
              </a:lnSpc>
              <a:defRPr sz="3200" baseline="0">
                <a:solidFill>
                  <a:srgbClr val="000000"/>
                </a:solidFill>
                <a:latin typeface="Helvetica Light"/>
                <a:ea typeface="Helvetica Light"/>
                <a:cs typeface="Helvetica Light"/>
                <a:sym typeface="Helvetica Light"/>
              </a:defRPr>
            </a:pPr>
            <a:endParaRPr/>
          </a:p>
        </p:txBody>
      </p:sp>
      <p:sp>
        <p:nvSpPr>
          <p:cNvPr id="34" name="Triangle"/>
          <p:cNvSpPr/>
          <p:nvPr/>
        </p:nvSpPr>
        <p:spPr>
          <a:xfrm rot="13500000">
            <a:off x="6262770" y="2167484"/>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46971"/>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35" name="Triangle"/>
          <p:cNvSpPr/>
          <p:nvPr/>
        </p:nvSpPr>
        <p:spPr>
          <a:xfrm rot="13500000">
            <a:off x="5303774" y="3108981"/>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1056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36" name="Triangle"/>
          <p:cNvSpPr/>
          <p:nvPr/>
        </p:nvSpPr>
        <p:spPr>
          <a:xfrm rot="13500000">
            <a:off x="5303774" y="1233676"/>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1056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37" name="Triangle"/>
          <p:cNvSpPr/>
          <p:nvPr/>
        </p:nvSpPr>
        <p:spPr>
          <a:xfrm rot="13500000">
            <a:off x="4368834" y="4046633"/>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1056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38" name="Triangle"/>
          <p:cNvSpPr/>
          <p:nvPr/>
        </p:nvSpPr>
        <p:spPr>
          <a:xfrm rot="13500000">
            <a:off x="4368834" y="2171328"/>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23704"/>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39" name="Triangle"/>
          <p:cNvSpPr/>
          <p:nvPr/>
        </p:nvSpPr>
        <p:spPr>
          <a:xfrm rot="13500000">
            <a:off x="4368834" y="320606"/>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65466"/>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40" name="Triangle"/>
          <p:cNvSpPr/>
          <p:nvPr/>
        </p:nvSpPr>
        <p:spPr>
          <a:xfrm rot="13500000">
            <a:off x="3433893" y="4971994"/>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1056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41" name="Triangle"/>
          <p:cNvSpPr/>
          <p:nvPr/>
        </p:nvSpPr>
        <p:spPr>
          <a:xfrm rot="13500000">
            <a:off x="3433893" y="3096689"/>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65466"/>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42" name="Triangle"/>
          <p:cNvSpPr/>
          <p:nvPr/>
        </p:nvSpPr>
        <p:spPr>
          <a:xfrm rot="13500000">
            <a:off x="3433893" y="1245967"/>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70307"/>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43" name="Triangle"/>
          <p:cNvSpPr/>
          <p:nvPr/>
        </p:nvSpPr>
        <p:spPr>
          <a:xfrm rot="13500000">
            <a:off x="3433893" y="-604755"/>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23704"/>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44" name="Triangle"/>
          <p:cNvSpPr/>
          <p:nvPr/>
        </p:nvSpPr>
        <p:spPr>
          <a:xfrm rot="13500000">
            <a:off x="2474898" y="4034342"/>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23704"/>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45" name="Triangle"/>
          <p:cNvSpPr/>
          <p:nvPr/>
        </p:nvSpPr>
        <p:spPr>
          <a:xfrm rot="13500000">
            <a:off x="2474898" y="2159037"/>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1056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46" name="Triangle"/>
          <p:cNvSpPr/>
          <p:nvPr/>
        </p:nvSpPr>
        <p:spPr>
          <a:xfrm rot="13500000">
            <a:off x="2474898" y="308315"/>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1056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47" name="Triangle"/>
          <p:cNvSpPr/>
          <p:nvPr/>
        </p:nvSpPr>
        <p:spPr>
          <a:xfrm rot="13500000">
            <a:off x="1515902" y="3108981"/>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70307"/>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48" name="Triangle"/>
          <p:cNvSpPr/>
          <p:nvPr/>
        </p:nvSpPr>
        <p:spPr>
          <a:xfrm rot="13500000">
            <a:off x="1515902" y="1233676"/>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23704"/>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49" name="Triangle"/>
          <p:cNvSpPr/>
          <p:nvPr/>
        </p:nvSpPr>
        <p:spPr>
          <a:xfrm rot="13500000">
            <a:off x="1515902" y="-617046"/>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70307"/>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50" name="Triangle"/>
          <p:cNvSpPr/>
          <p:nvPr/>
        </p:nvSpPr>
        <p:spPr>
          <a:xfrm rot="13500000">
            <a:off x="579617" y="2158220"/>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1056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51" name="Triangle"/>
          <p:cNvSpPr/>
          <p:nvPr/>
        </p:nvSpPr>
        <p:spPr>
          <a:xfrm rot="13500000">
            <a:off x="579617" y="282915"/>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65466"/>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52" name="Triangle"/>
          <p:cNvSpPr/>
          <p:nvPr/>
        </p:nvSpPr>
        <p:spPr>
          <a:xfrm rot="13500000">
            <a:off x="-402090" y="1259076"/>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70307"/>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53" name="Triangle"/>
          <p:cNvSpPr/>
          <p:nvPr/>
        </p:nvSpPr>
        <p:spPr>
          <a:xfrm rot="13500000">
            <a:off x="-402090" y="-578946"/>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4B90C2">
              <a:alpha val="23704"/>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54" name="Company…"/>
          <p:cNvSpPr txBox="1">
            <a:spLocks noGrp="1"/>
          </p:cNvSpPr>
          <p:nvPr>
            <p:ph type="title" idx="4294967295"/>
          </p:nvPr>
        </p:nvSpPr>
        <p:spPr>
          <a:xfrm>
            <a:off x="12042194" y="3409983"/>
            <a:ext cx="10358018" cy="5476910"/>
          </a:xfrm>
          <a:prstGeom prst="rect">
            <a:avLst/>
          </a:prstGeom>
        </p:spPr>
        <p:txBody>
          <a:bodyPr>
            <a:normAutofit/>
          </a:bodyPr>
          <a:lstStyle/>
          <a:p>
            <a:r>
              <a:rPr lang="en-US" sz="13000" spc="-300" dirty="0" err="1" smtClean="0">
                <a:solidFill>
                  <a:srgbClr val="4B90C2"/>
                </a:solidFill>
                <a:latin typeface="HY헤드라인M" panose="02030600000101010101" pitchFamily="18" charset="-127"/>
                <a:ea typeface="HY헤드라인M" panose="02030600000101010101" pitchFamily="18" charset="-127"/>
              </a:rPr>
              <a:t>Cyclow</a:t>
            </a:r>
            <a:endParaRPr sz="13000" spc="-300" dirty="0">
              <a:solidFill>
                <a:srgbClr val="4B90C2"/>
              </a:solidFill>
              <a:latin typeface="HY헤드라인M" panose="02030600000101010101" pitchFamily="18" charset="-127"/>
              <a:ea typeface="HY헤드라인M" panose="02030600000101010101" pitchFamily="18" charset="-127"/>
            </a:endParaRPr>
          </a:p>
        </p:txBody>
      </p:sp>
      <p:sp>
        <p:nvSpPr>
          <p:cNvPr id="55" name="PowerPoint and Keynote Template…"/>
          <p:cNvSpPr txBox="1"/>
          <p:nvPr/>
        </p:nvSpPr>
        <p:spPr>
          <a:xfrm>
            <a:off x="12067594" y="10136834"/>
            <a:ext cx="8866486" cy="59503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a:lnSpc>
                <a:spcPct val="100000"/>
              </a:lnSpc>
            </a:pPr>
            <a:r>
              <a:rPr lang="ko-KR" altLang="en-US" sz="4800" spc="-150" dirty="0" smtClean="0">
                <a:solidFill>
                  <a:srgbClr val="3E4D61"/>
                </a:solidFill>
                <a:latin typeface="맑은 고딕" panose="020B0503020000020004" pitchFamily="50" charset="-127"/>
                <a:ea typeface="맑은 고딕" panose="020B0503020000020004" pitchFamily="50" charset="-127"/>
              </a:rPr>
              <a:t>김영훈</a:t>
            </a:r>
            <a:r>
              <a:rPr lang="en-US" altLang="ko-KR" sz="4800" spc="-150" dirty="0" smtClean="0">
                <a:solidFill>
                  <a:srgbClr val="3E4D61"/>
                </a:solidFill>
                <a:latin typeface="맑은 고딕" panose="020B0503020000020004" pitchFamily="50" charset="-127"/>
                <a:ea typeface="맑은 고딕" panose="020B0503020000020004" pitchFamily="50" charset="-127"/>
              </a:rPr>
              <a:t>, </a:t>
            </a:r>
            <a:r>
              <a:rPr lang="ko-KR" altLang="en-US" sz="4800" spc="-150" dirty="0" smtClean="0">
                <a:solidFill>
                  <a:srgbClr val="3E4D61"/>
                </a:solidFill>
                <a:latin typeface="맑은 고딕" panose="020B0503020000020004" pitchFamily="50" charset="-127"/>
                <a:ea typeface="맑은 고딕" panose="020B0503020000020004" pitchFamily="50" charset="-127"/>
              </a:rPr>
              <a:t>김수현</a:t>
            </a:r>
            <a:r>
              <a:rPr lang="en-US" altLang="ko-KR" sz="4800" spc="-150" dirty="0" smtClean="0">
                <a:solidFill>
                  <a:srgbClr val="3E4D61"/>
                </a:solidFill>
                <a:latin typeface="맑은 고딕" panose="020B0503020000020004" pitchFamily="50" charset="-127"/>
                <a:ea typeface="맑은 고딕" panose="020B0503020000020004" pitchFamily="50" charset="-127"/>
              </a:rPr>
              <a:t>, </a:t>
            </a:r>
            <a:r>
              <a:rPr lang="ko-KR" altLang="en-US" sz="4800" spc="-150" dirty="0" err="1" smtClean="0">
                <a:solidFill>
                  <a:srgbClr val="3E4D61"/>
                </a:solidFill>
                <a:latin typeface="맑은 고딕" panose="020B0503020000020004" pitchFamily="50" charset="-127"/>
                <a:ea typeface="맑은 고딕" panose="020B0503020000020004" pitchFamily="50" charset="-127"/>
              </a:rPr>
              <a:t>박윤아</a:t>
            </a:r>
            <a:endParaRPr sz="4800" spc="-150" dirty="0">
              <a:solidFill>
                <a:srgbClr val="3E4D61"/>
              </a:solidFill>
              <a:latin typeface="맑은 고딕" panose="020B0503020000020004" pitchFamily="50" charset="-127"/>
              <a:ea typeface="맑은 고딕" panose="020B0503020000020004" pitchFamily="50" charset="-127"/>
            </a:endParaRPr>
          </a:p>
        </p:txBody>
      </p:sp>
      <p:sp>
        <p:nvSpPr>
          <p:cNvPr id="56" name="Line"/>
          <p:cNvSpPr/>
          <p:nvPr/>
        </p:nvSpPr>
        <p:spPr>
          <a:xfrm>
            <a:off x="12105694" y="9657323"/>
            <a:ext cx="7221656" cy="1"/>
          </a:xfrm>
          <a:prstGeom prst="line">
            <a:avLst/>
          </a:prstGeom>
          <a:ln w="25400">
            <a:solidFill>
              <a:srgbClr val="C1C4C7"/>
            </a:solidFill>
            <a:miter lim="400000"/>
          </a:ln>
        </p:spPr>
        <p:txBody>
          <a:bodyPr lIns="50800" tIns="50800" rIns="50800" bIns="50800" anchor="ctr"/>
          <a:lstStyle/>
          <a:p>
            <a:pPr algn="ctr">
              <a:lnSpc>
                <a:spcPct val="100000"/>
              </a:lnSpc>
              <a:defRPr sz="3200" baseline="0">
                <a:solidFill>
                  <a:srgbClr val="000000"/>
                </a:solidFill>
                <a:latin typeface="Helvetica Light"/>
                <a:ea typeface="Helvetica Light"/>
                <a:cs typeface="Helvetica Light"/>
                <a:sym typeface="Helvetica Light"/>
              </a:defRPr>
            </a:pPr>
            <a:endParaRPr/>
          </a:p>
        </p:txBody>
      </p:sp>
      <p:sp>
        <p:nvSpPr>
          <p:cNvPr id="2" name="TextBox 1"/>
          <p:cNvSpPr txBox="1"/>
          <p:nvPr/>
        </p:nvSpPr>
        <p:spPr>
          <a:xfrm>
            <a:off x="12154678" y="6876660"/>
            <a:ext cx="9436359"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70000"/>
              </a:lnSpc>
              <a:spcBef>
                <a:spcPts val="0"/>
              </a:spcBef>
              <a:spcAft>
                <a:spcPts val="0"/>
              </a:spcAft>
              <a:buClrTx/>
              <a:buSzTx/>
              <a:buFontTx/>
              <a:buNone/>
              <a:tabLst/>
            </a:pPr>
            <a:endParaRPr lang="en-US" altLang="ko-KR" sz="6000" spc="-300" dirty="0">
              <a:solidFill>
                <a:srgbClr val="3E4D61"/>
              </a:solidFill>
              <a:latin typeface="Microsoft JhengHei" panose="020B0604030504040204" pitchFamily="34" charset="-120"/>
              <a:ea typeface="Microsoft JhengHei" panose="020B0604030504040204" pitchFamily="34" charset="-120"/>
            </a:endParaRPr>
          </a:p>
          <a:p>
            <a:pPr marL="0" marR="0" indent="0" algn="l" defTabSz="825500" rtl="0" fontAlgn="auto" latinLnBrk="0" hangingPunct="0">
              <a:lnSpc>
                <a:spcPct val="70000"/>
              </a:lnSpc>
              <a:spcBef>
                <a:spcPts val="0"/>
              </a:spcBef>
              <a:spcAft>
                <a:spcPts val="0"/>
              </a:spcAft>
              <a:buClrTx/>
              <a:buSzTx/>
              <a:buFontTx/>
              <a:buNone/>
              <a:tabLst/>
            </a:pPr>
            <a:r>
              <a:rPr lang="en-US" altLang="ko-KR" sz="6000" spc="-300" baseline="0" dirty="0" smtClean="0">
                <a:solidFill>
                  <a:srgbClr val="3E4D61"/>
                </a:solidFill>
                <a:latin typeface="Microsoft JhengHei" panose="020B0604030504040204" pitchFamily="34" charset="-120"/>
                <a:ea typeface="Microsoft JhengHei" panose="020B0604030504040204" pitchFamily="34" charset="-120"/>
              </a:rPr>
              <a:t>Final Survey </a:t>
            </a:r>
            <a:r>
              <a:rPr lang="en-US" altLang="ko-KR" sz="6000" spc="-300" baseline="0" dirty="0" err="1" smtClean="0">
                <a:solidFill>
                  <a:srgbClr val="3E4D61"/>
                </a:solidFill>
                <a:latin typeface="Microsoft JhengHei" panose="020B0604030504040204" pitchFamily="34" charset="-120"/>
                <a:ea typeface="Microsoft JhengHei" panose="020B0604030504040204" pitchFamily="34" charset="-120"/>
              </a:rPr>
              <a:t>Presenatation</a:t>
            </a:r>
            <a:endParaRPr kumimoji="0" lang="ko-KR" altLang="en-US" sz="6000" b="0" i="0" u="none" strike="noStrike" cap="none" spc="-300" normalizeH="0" baseline="42857" dirty="0">
              <a:ln>
                <a:noFill/>
              </a:ln>
              <a:solidFill>
                <a:srgbClr val="3E4D61"/>
              </a:solidFill>
              <a:effectLst/>
              <a:uFillTx/>
              <a:latin typeface="Microsoft JhengHei" panose="020B0604030504040204" pitchFamily="34" charset="-120"/>
              <a:ea typeface="맑은 고딕" panose="020B0503020000020004" pitchFamily="50" charset="-127"/>
              <a:sym typeface="Roboto Regular"/>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02615" y="809244"/>
            <a:ext cx="184731" cy="494494"/>
          </a:xfrm>
          <a:prstGeom prst="rect">
            <a:avLst/>
          </a:prstGeom>
        </p:spPr>
        <p:txBody>
          <a:bodyPr wrap="none">
            <a:spAutoFit/>
          </a:bodyPr>
          <a:lstStyle/>
          <a:p>
            <a:pPr>
              <a:defRPr lang="ko-KR" altLang="en-US"/>
            </a:pPr>
            <a:endParaRPr lang="ko-KR" altLang="en-US" sz="5600"/>
          </a:p>
        </p:txBody>
      </p:sp>
      <p:grpSp>
        <p:nvGrpSpPr>
          <p:cNvPr id="2" name="그룹 1"/>
          <p:cNvGrpSpPr/>
          <p:nvPr/>
        </p:nvGrpSpPr>
        <p:grpSpPr>
          <a:xfrm>
            <a:off x="8870675" y="4712011"/>
            <a:ext cx="6642649" cy="4291978"/>
            <a:chOff x="8461898" y="3563278"/>
            <a:chExt cx="6642649" cy="4291978"/>
          </a:xfrm>
        </p:grpSpPr>
        <p:sp>
          <p:nvSpPr>
            <p:cNvPr id="17" name="Text Box 27"/>
            <p:cNvSpPr txBox="1">
              <a:spLocks/>
            </p:cNvSpPr>
            <p:nvPr/>
          </p:nvSpPr>
          <p:spPr bwMode="auto">
            <a:xfrm>
              <a:off x="8461898" y="7178148"/>
              <a:ext cx="6642649" cy="677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ko-KR" altLang="en-US" sz="8000" spc="-300" dirty="0" smtClean="0">
                  <a:solidFill>
                    <a:srgbClr val="4B90C2"/>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rPr>
                <a:t>핵심 기술</a:t>
              </a:r>
              <a:endParaRPr lang="ko-KR" altLang="ko-KR" sz="8000" spc="-300" dirty="0">
                <a:solidFill>
                  <a:srgbClr val="4B90C2"/>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endParaRPr>
            </a:p>
          </p:txBody>
        </p:sp>
        <p:sp>
          <p:nvSpPr>
            <p:cNvPr id="6" name="AutoShape 31"/>
            <p:cNvSpPr>
              <a:spLocks/>
            </p:cNvSpPr>
            <p:nvPr/>
          </p:nvSpPr>
          <p:spPr bwMode="auto">
            <a:xfrm>
              <a:off x="10581609" y="3563278"/>
              <a:ext cx="2383072" cy="2678772"/>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9" y="0"/>
                  </a:moveTo>
                  <a:cubicBezTo>
                    <a:pt x="7321" y="0"/>
                    <a:pt x="4803" y="937"/>
                    <a:pt x="2882" y="2813"/>
                  </a:cubicBezTo>
                  <a:cubicBezTo>
                    <a:pt x="-961" y="6566"/>
                    <a:pt x="-961" y="12653"/>
                    <a:pt x="2882" y="16406"/>
                  </a:cubicBezTo>
                  <a:cubicBezTo>
                    <a:pt x="4480" y="17967"/>
                    <a:pt x="6493" y="18867"/>
                    <a:pt x="8574" y="19129"/>
                  </a:cubicBezTo>
                  <a:lnTo>
                    <a:pt x="9839" y="21600"/>
                  </a:lnTo>
                  <a:lnTo>
                    <a:pt x="11104" y="19129"/>
                  </a:lnTo>
                  <a:cubicBezTo>
                    <a:pt x="13185" y="18867"/>
                    <a:pt x="15198" y="17967"/>
                    <a:pt x="16796" y="16406"/>
                  </a:cubicBezTo>
                  <a:cubicBezTo>
                    <a:pt x="20639" y="12653"/>
                    <a:pt x="20639" y="6566"/>
                    <a:pt x="16796" y="2813"/>
                  </a:cubicBezTo>
                  <a:cubicBezTo>
                    <a:pt x="14875" y="937"/>
                    <a:pt x="12357" y="0"/>
                    <a:pt x="9839" y="0"/>
                  </a:cubicBezTo>
                  <a:close/>
                </a:path>
              </a:pathLst>
            </a:custGeom>
            <a:solidFill>
              <a:srgbClr val="4B90C2"/>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grpSp>
      <p:pic>
        <p:nvPicPr>
          <p:cNvPr id="9" name="그림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06722" y="5417171"/>
            <a:ext cx="950400" cy="950400"/>
          </a:xfrm>
          <a:prstGeom prst="rect">
            <a:avLst/>
          </a:prstGeom>
        </p:spPr>
      </p:pic>
      <p:sp>
        <p:nvSpPr>
          <p:cNvPr id="8"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r>
              <a:rPr lang="en-US" altLang="ko-KR" dirty="0"/>
              <a:t>9</a:t>
            </a:r>
          </a:p>
        </p:txBody>
      </p:sp>
    </p:spTree>
    <p:extLst>
      <p:ext uri="{BB962C8B-B14F-4D97-AF65-F5344CB8AC3E}">
        <p14:creationId xmlns:p14="http://schemas.microsoft.com/office/powerpoint/2010/main" val="136262099"/>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r>
              <a:rPr lang="en-US" altLang="ko-KR" dirty="0" smtClean="0"/>
              <a:t>10</a:t>
            </a:r>
            <a:endParaRPr lang="en-US" altLang="ko-KR" dirty="0"/>
          </a:p>
        </p:txBody>
      </p:sp>
      <p:pic>
        <p:nvPicPr>
          <p:cNvPr id="36" name="그림 35"/>
          <p:cNvPicPr>
            <a:picLocks noChangeAspect="1"/>
          </p:cNvPicPr>
          <p:nvPr/>
        </p:nvPicPr>
        <p:blipFill>
          <a:blip r:embed="rId3"/>
          <a:stretch>
            <a:fillRect/>
          </a:stretch>
        </p:blipFill>
        <p:spPr>
          <a:xfrm>
            <a:off x="22791450" y="11754481"/>
            <a:ext cx="657865" cy="830988"/>
          </a:xfrm>
          <a:prstGeom prst="rect">
            <a:avLst/>
          </a:prstGeom>
        </p:spPr>
      </p:pic>
      <p:pic>
        <p:nvPicPr>
          <p:cNvPr id="3" name="그림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5378" y="3145273"/>
            <a:ext cx="5174621" cy="5174621"/>
          </a:xfrm>
          <a:prstGeom prst="rect">
            <a:avLst/>
          </a:prstGeom>
        </p:spPr>
      </p:pic>
      <p:sp>
        <p:nvSpPr>
          <p:cNvPr id="5" name="TextBox 4"/>
          <p:cNvSpPr txBox="1"/>
          <p:nvPr/>
        </p:nvSpPr>
        <p:spPr>
          <a:xfrm>
            <a:off x="1549249" y="9113574"/>
            <a:ext cx="7166877" cy="2031325"/>
          </a:xfrm>
          <a:prstGeom prst="rect">
            <a:avLst/>
          </a:prstGeom>
          <a:noFill/>
        </p:spPr>
        <p:txBody>
          <a:bodyPr wrap="square" rtlCol="0">
            <a:spAutoFit/>
          </a:bodyPr>
          <a:lstStyle/>
          <a:p>
            <a:pPr lvl="1" algn="ctr">
              <a:lnSpc>
                <a:spcPct val="100000"/>
              </a:lnSpc>
            </a:pPr>
            <a:r>
              <a:rPr lang="en-US" altLang="ko-KR" sz="5400" b="1" spc="-150" dirty="0" smtClean="0">
                <a:solidFill>
                  <a:schemeClr val="tx1">
                    <a:lumMod val="95000"/>
                    <a:lumOff val="5000"/>
                  </a:schemeClr>
                </a:solidFill>
              </a:rPr>
              <a:t>01</a:t>
            </a:r>
            <a:r>
              <a:rPr lang="en-US" altLang="ko-KR" sz="5400" b="1" spc="-150" baseline="0" dirty="0" smtClean="0">
                <a:solidFill>
                  <a:schemeClr val="tx1">
                    <a:lumMod val="95000"/>
                    <a:lumOff val="5000"/>
                  </a:schemeClr>
                </a:solidFill>
              </a:rPr>
              <a:t> </a:t>
            </a:r>
          </a:p>
          <a:p>
            <a:pPr algn="ctr">
              <a:lnSpc>
                <a:spcPct val="100000"/>
              </a:lnSpc>
            </a:pPr>
            <a:r>
              <a:rPr lang="ko-KR" altLang="en-US" sz="5400" b="1" spc="-150" dirty="0" smtClean="0">
                <a:solidFill>
                  <a:schemeClr val="tx1">
                    <a:lumMod val="95000"/>
                    <a:lumOff val="5000"/>
                  </a:schemeClr>
                </a:solidFill>
              </a:rPr>
              <a:t>검은색 배경에서</a:t>
            </a:r>
            <a:endParaRPr lang="en-US" altLang="ko-KR" sz="5400" b="1" spc="-150" dirty="0" smtClean="0">
              <a:solidFill>
                <a:schemeClr val="tx1">
                  <a:lumMod val="95000"/>
                  <a:lumOff val="5000"/>
                </a:schemeClr>
              </a:solidFill>
            </a:endParaRPr>
          </a:p>
          <a:p>
            <a:pPr algn="ctr">
              <a:lnSpc>
                <a:spcPct val="100000"/>
              </a:lnSpc>
            </a:pPr>
            <a:r>
              <a:rPr lang="ko-KR" altLang="en-US" sz="5400" b="1" spc="-150" dirty="0" smtClean="0">
                <a:solidFill>
                  <a:schemeClr val="tx1">
                    <a:lumMod val="95000"/>
                    <a:lumOff val="5000"/>
                  </a:schemeClr>
                </a:solidFill>
              </a:rPr>
              <a:t> 물체를 촬영</a:t>
            </a:r>
            <a:endParaRPr lang="ko-KR" altLang="en-US" sz="5400" b="1" spc="-150" dirty="0">
              <a:solidFill>
                <a:schemeClr val="tx1">
                  <a:lumMod val="95000"/>
                  <a:lumOff val="5000"/>
                </a:schemeClr>
              </a:solidFill>
            </a:endParaRPr>
          </a:p>
        </p:txBody>
      </p:sp>
      <p:pic>
        <p:nvPicPr>
          <p:cNvPr id="7" name="그림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5997" y="3145272"/>
            <a:ext cx="5174621" cy="5174621"/>
          </a:xfrm>
          <a:prstGeom prst="rect">
            <a:avLst/>
          </a:prstGeom>
        </p:spPr>
      </p:pic>
      <p:sp>
        <p:nvSpPr>
          <p:cNvPr id="8" name="TextBox 7"/>
          <p:cNvSpPr txBox="1"/>
          <p:nvPr/>
        </p:nvSpPr>
        <p:spPr>
          <a:xfrm>
            <a:off x="12714570" y="5945966"/>
            <a:ext cx="678153" cy="672364"/>
          </a:xfrm>
          <a:prstGeom prst="rect">
            <a:avLst/>
          </a:prstGeom>
          <a:noFill/>
        </p:spPr>
        <p:txBody>
          <a:bodyPr wrap="square" rtlCol="0">
            <a:spAutoFit/>
          </a:bodyPr>
          <a:lstStyle/>
          <a:p>
            <a:r>
              <a:rPr lang="en-US" altLang="ko-KR" sz="8000" b="1" dirty="0" smtClean="0">
                <a:solidFill>
                  <a:srgbClr val="FF0000"/>
                </a:solidFill>
              </a:rPr>
              <a:t>0</a:t>
            </a:r>
            <a:endParaRPr lang="ko-KR" altLang="en-US" sz="8000" b="1" dirty="0">
              <a:solidFill>
                <a:srgbClr val="FF0000"/>
              </a:solidFill>
            </a:endParaRPr>
          </a:p>
        </p:txBody>
      </p:sp>
      <p:sp>
        <p:nvSpPr>
          <p:cNvPr id="37" name="TextBox 36"/>
          <p:cNvSpPr txBox="1"/>
          <p:nvPr/>
        </p:nvSpPr>
        <p:spPr>
          <a:xfrm>
            <a:off x="14530434" y="5976139"/>
            <a:ext cx="678153" cy="672364"/>
          </a:xfrm>
          <a:prstGeom prst="rect">
            <a:avLst/>
          </a:prstGeom>
          <a:noFill/>
        </p:spPr>
        <p:txBody>
          <a:bodyPr wrap="square" rtlCol="0">
            <a:spAutoFit/>
          </a:bodyPr>
          <a:lstStyle/>
          <a:p>
            <a:r>
              <a:rPr lang="en-US" altLang="ko-KR" sz="8000" b="1" dirty="0">
                <a:solidFill>
                  <a:srgbClr val="FF0000"/>
                </a:solidFill>
              </a:rPr>
              <a:t>1</a:t>
            </a:r>
            <a:endParaRPr lang="ko-KR" altLang="en-US" sz="8000" b="1" dirty="0">
              <a:solidFill>
                <a:srgbClr val="FF0000"/>
              </a:solidFill>
            </a:endParaRPr>
          </a:p>
        </p:txBody>
      </p:sp>
      <p:sp>
        <p:nvSpPr>
          <p:cNvPr id="38" name="TextBox 37"/>
          <p:cNvSpPr txBox="1"/>
          <p:nvPr/>
        </p:nvSpPr>
        <p:spPr>
          <a:xfrm>
            <a:off x="9399868" y="9113574"/>
            <a:ext cx="7166877" cy="2031325"/>
          </a:xfrm>
          <a:prstGeom prst="rect">
            <a:avLst/>
          </a:prstGeom>
          <a:noFill/>
        </p:spPr>
        <p:txBody>
          <a:bodyPr wrap="square" rtlCol="0">
            <a:spAutoFit/>
          </a:bodyPr>
          <a:lstStyle/>
          <a:p>
            <a:pPr lvl="1" algn="ctr">
              <a:lnSpc>
                <a:spcPct val="100000"/>
              </a:lnSpc>
            </a:pPr>
            <a:r>
              <a:rPr lang="en-US" altLang="ko-KR" sz="5400" b="1" spc="-150" dirty="0" smtClean="0">
                <a:solidFill>
                  <a:schemeClr val="tx1">
                    <a:lumMod val="95000"/>
                    <a:lumOff val="5000"/>
                  </a:schemeClr>
                </a:solidFill>
              </a:rPr>
              <a:t>02</a:t>
            </a:r>
            <a:r>
              <a:rPr lang="en-US" altLang="ko-KR" sz="5400" b="1" spc="-150" baseline="0" dirty="0" smtClean="0">
                <a:solidFill>
                  <a:schemeClr val="tx1">
                    <a:lumMod val="95000"/>
                    <a:lumOff val="5000"/>
                  </a:schemeClr>
                </a:solidFill>
              </a:rPr>
              <a:t> </a:t>
            </a:r>
            <a:endParaRPr lang="en-US" altLang="ko-KR" sz="5400" b="1" spc="-150" dirty="0" smtClean="0">
              <a:solidFill>
                <a:schemeClr val="tx1">
                  <a:lumMod val="95000"/>
                  <a:lumOff val="5000"/>
                </a:schemeClr>
              </a:solidFill>
            </a:endParaRPr>
          </a:p>
          <a:p>
            <a:pPr algn="ctr">
              <a:lnSpc>
                <a:spcPct val="100000"/>
              </a:lnSpc>
            </a:pPr>
            <a:r>
              <a:rPr lang="en-US" altLang="ko-KR" sz="5400" b="1" spc="-150" dirty="0" err="1" smtClean="0">
                <a:solidFill>
                  <a:schemeClr val="tx1">
                    <a:lumMod val="95000"/>
                    <a:lumOff val="5000"/>
                  </a:schemeClr>
                </a:solidFill>
              </a:rPr>
              <a:t>inRange</a:t>
            </a:r>
            <a:r>
              <a:rPr lang="en-US" altLang="ko-KR" sz="5400" b="1" spc="-150" dirty="0" smtClean="0">
                <a:solidFill>
                  <a:schemeClr val="tx1">
                    <a:lumMod val="95000"/>
                    <a:lumOff val="5000"/>
                  </a:schemeClr>
                </a:solidFill>
              </a:rPr>
              <a:t>()</a:t>
            </a:r>
            <a:r>
              <a:rPr lang="ko-KR" altLang="en-US" sz="5400" b="1" spc="-150" dirty="0" smtClean="0">
                <a:solidFill>
                  <a:schemeClr val="tx1">
                    <a:lumMod val="95000"/>
                    <a:lumOff val="5000"/>
                  </a:schemeClr>
                </a:solidFill>
              </a:rPr>
              <a:t>함수로 </a:t>
            </a:r>
            <a:endParaRPr lang="en-US" altLang="ko-KR" sz="5400" b="1" spc="-150" dirty="0" smtClean="0">
              <a:solidFill>
                <a:schemeClr val="tx1">
                  <a:lumMod val="95000"/>
                  <a:lumOff val="5000"/>
                </a:schemeClr>
              </a:solidFill>
            </a:endParaRPr>
          </a:p>
          <a:p>
            <a:pPr algn="ctr">
              <a:lnSpc>
                <a:spcPct val="100000"/>
              </a:lnSpc>
            </a:pPr>
            <a:r>
              <a:rPr lang="ko-KR" altLang="en-US" sz="5400" b="1" spc="-150" dirty="0" err="1" smtClean="0">
                <a:solidFill>
                  <a:schemeClr val="tx1">
                    <a:lumMod val="95000"/>
                    <a:lumOff val="5000"/>
                  </a:schemeClr>
                </a:solidFill>
              </a:rPr>
              <a:t>이진맵</a:t>
            </a:r>
            <a:r>
              <a:rPr lang="ko-KR" altLang="en-US" sz="5400" b="1" spc="-150" dirty="0" smtClean="0">
                <a:solidFill>
                  <a:schemeClr val="tx1">
                    <a:lumMod val="95000"/>
                    <a:lumOff val="5000"/>
                  </a:schemeClr>
                </a:solidFill>
              </a:rPr>
              <a:t> 생성</a:t>
            </a:r>
            <a:endParaRPr lang="ko-KR" altLang="en-US" sz="5400" b="1" spc="-150" dirty="0">
              <a:solidFill>
                <a:schemeClr val="tx1">
                  <a:lumMod val="95000"/>
                  <a:lumOff val="5000"/>
                </a:schemeClr>
              </a:solidFill>
            </a:endParaRPr>
          </a:p>
        </p:txBody>
      </p:sp>
      <p:pic>
        <p:nvPicPr>
          <p:cNvPr id="9" name="그림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13048" y="3145273"/>
            <a:ext cx="5174621" cy="5174621"/>
          </a:xfrm>
          <a:prstGeom prst="rect">
            <a:avLst/>
          </a:prstGeom>
        </p:spPr>
      </p:pic>
      <p:sp>
        <p:nvSpPr>
          <p:cNvPr id="39" name="TextBox 38"/>
          <p:cNvSpPr txBox="1"/>
          <p:nvPr/>
        </p:nvSpPr>
        <p:spPr>
          <a:xfrm>
            <a:off x="16416919" y="9113574"/>
            <a:ext cx="7166877" cy="1477328"/>
          </a:xfrm>
          <a:prstGeom prst="rect">
            <a:avLst/>
          </a:prstGeom>
          <a:noFill/>
        </p:spPr>
        <p:txBody>
          <a:bodyPr wrap="square" rtlCol="0">
            <a:spAutoFit/>
          </a:bodyPr>
          <a:lstStyle/>
          <a:p>
            <a:pPr lvl="1" algn="ctr">
              <a:lnSpc>
                <a:spcPct val="100000"/>
              </a:lnSpc>
            </a:pPr>
            <a:r>
              <a:rPr lang="en-US" altLang="ko-KR" sz="5400" b="1" spc="-150" dirty="0" smtClean="0">
                <a:solidFill>
                  <a:schemeClr val="tx1">
                    <a:lumMod val="95000"/>
                    <a:lumOff val="5000"/>
                  </a:schemeClr>
                </a:solidFill>
              </a:rPr>
              <a:t>03</a:t>
            </a:r>
            <a:r>
              <a:rPr lang="en-US" altLang="ko-KR" sz="5400" b="1" spc="-150" baseline="0" dirty="0" smtClean="0">
                <a:solidFill>
                  <a:schemeClr val="tx1">
                    <a:lumMod val="95000"/>
                    <a:lumOff val="5000"/>
                  </a:schemeClr>
                </a:solidFill>
              </a:rPr>
              <a:t> </a:t>
            </a:r>
            <a:endParaRPr lang="en-US" altLang="ko-KR" sz="5400" b="1" spc="-150" dirty="0" smtClean="0">
              <a:solidFill>
                <a:schemeClr val="tx1">
                  <a:lumMod val="95000"/>
                  <a:lumOff val="5000"/>
                </a:schemeClr>
              </a:solidFill>
            </a:endParaRPr>
          </a:p>
          <a:p>
            <a:pPr algn="ctr">
              <a:lnSpc>
                <a:spcPct val="100000"/>
              </a:lnSpc>
            </a:pPr>
            <a:r>
              <a:rPr lang="ko-KR" altLang="en-US" sz="5400" b="1" spc="-150" dirty="0" smtClean="0">
                <a:solidFill>
                  <a:schemeClr val="tx1">
                    <a:lumMod val="95000"/>
                    <a:lumOff val="5000"/>
                  </a:schemeClr>
                </a:solidFill>
              </a:rPr>
              <a:t>객체 추출</a:t>
            </a:r>
            <a:endParaRPr lang="ko-KR" altLang="en-US" sz="5400" b="1" spc="-150" dirty="0">
              <a:solidFill>
                <a:schemeClr val="tx1">
                  <a:lumMod val="95000"/>
                  <a:lumOff val="5000"/>
                </a:schemeClr>
              </a:solidFill>
            </a:endParaRPr>
          </a:p>
        </p:txBody>
      </p:sp>
      <p:sp>
        <p:nvSpPr>
          <p:cNvPr id="44" name="Text Box 27"/>
          <p:cNvSpPr txBox="1">
            <a:spLocks/>
          </p:cNvSpPr>
          <p:nvPr/>
        </p:nvSpPr>
        <p:spPr bwMode="auto">
          <a:xfrm>
            <a:off x="630863" y="871841"/>
            <a:ext cx="7113587" cy="447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r>
              <a:rPr lang="ko-KR" altLang="en-US" sz="4800" b="0" dirty="0" smtClean="0">
                <a:solidFill>
                  <a:srgbClr val="2E75B6"/>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핵심 기술</a:t>
            </a:r>
            <a:endParaRPr lang="ko-KR" altLang="ko-KR" sz="4800" b="0" dirty="0">
              <a:solidFill>
                <a:srgbClr val="2E75B6"/>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endParaRPr>
          </a:p>
        </p:txBody>
      </p:sp>
      <p:sp>
        <p:nvSpPr>
          <p:cNvPr id="45" name="TextBox 44"/>
          <p:cNvSpPr txBox="1"/>
          <p:nvPr/>
        </p:nvSpPr>
        <p:spPr>
          <a:xfrm>
            <a:off x="630863" y="1527483"/>
            <a:ext cx="71881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70000"/>
              </a:lnSpc>
              <a:spcBef>
                <a:spcPts val="0"/>
              </a:spcBef>
              <a:spcAft>
                <a:spcPts val="0"/>
              </a:spcAft>
              <a:buClrTx/>
              <a:buSzTx/>
              <a:buFontTx/>
              <a:buNone/>
              <a:tabLst/>
            </a:pPr>
            <a:r>
              <a:rPr lang="en-US" altLang="ko-KR" sz="6000" b="1" spc="-150" dirty="0" smtClean="0">
                <a:solidFill>
                  <a:schemeClr val="tx1">
                    <a:lumMod val="75000"/>
                  </a:schemeClr>
                </a:solidFill>
                <a:latin typeface="맑은 고딕" panose="020B0503020000020004" pitchFamily="50" charset="-127"/>
                <a:ea typeface="맑은 고딕" panose="020B0503020000020004" pitchFamily="50" charset="-127"/>
              </a:rPr>
              <a:t>01 </a:t>
            </a:r>
            <a:r>
              <a:rPr lang="en-US" altLang="ko-KR" sz="6000" b="1" spc="-150" dirty="0" err="1" smtClean="0">
                <a:solidFill>
                  <a:schemeClr val="tx1">
                    <a:lumMod val="75000"/>
                  </a:schemeClr>
                </a:solidFill>
                <a:latin typeface="맑은 고딕" panose="020B0503020000020004" pitchFamily="50" charset="-127"/>
                <a:ea typeface="맑은 고딕" panose="020B0503020000020004" pitchFamily="50" charset="-127"/>
              </a:rPr>
              <a:t>OpenCV</a:t>
            </a:r>
            <a:r>
              <a:rPr lang="en-US" altLang="ko-KR" sz="6000" b="1" spc="-150" dirty="0" smtClean="0">
                <a:solidFill>
                  <a:schemeClr val="tx1">
                    <a:lumMod val="75000"/>
                  </a:schemeClr>
                </a:solidFill>
                <a:latin typeface="맑은 고딕" panose="020B0503020000020004" pitchFamily="50" charset="-127"/>
                <a:ea typeface="맑은 고딕" panose="020B0503020000020004" pitchFamily="50" charset="-127"/>
              </a:rPr>
              <a:t>(</a:t>
            </a:r>
            <a:r>
              <a:rPr lang="ko-KR" altLang="en-US" sz="6000" b="1" spc="-150" dirty="0" smtClean="0">
                <a:solidFill>
                  <a:schemeClr val="tx1">
                    <a:lumMod val="75000"/>
                  </a:schemeClr>
                </a:solidFill>
                <a:latin typeface="맑은 고딕" panose="020B0503020000020004" pitchFamily="50" charset="-127"/>
                <a:ea typeface="맑은 고딕" panose="020B0503020000020004" pitchFamily="50" charset="-127"/>
              </a:rPr>
              <a:t>전체 과정</a:t>
            </a:r>
            <a:r>
              <a:rPr lang="en-US" altLang="ko-KR" sz="6000" b="1" spc="-150" dirty="0" smtClean="0">
                <a:solidFill>
                  <a:schemeClr val="tx1">
                    <a:lumMod val="75000"/>
                  </a:schemeClr>
                </a:solidFill>
                <a:latin typeface="맑은 고딕" panose="020B0503020000020004" pitchFamily="50" charset="-127"/>
                <a:ea typeface="맑은 고딕" panose="020B0503020000020004" pitchFamily="50" charset="-127"/>
              </a:rPr>
              <a:t>)</a:t>
            </a:r>
            <a:endParaRPr kumimoji="0" lang="ko-KR" altLang="en-US" sz="6000" b="1" i="0" u="none" strike="noStrike" cap="none" spc="-150" normalizeH="0" baseline="42857" dirty="0">
              <a:ln>
                <a:noFill/>
              </a:ln>
              <a:solidFill>
                <a:schemeClr val="tx1">
                  <a:lumMod val="75000"/>
                </a:schemeClr>
              </a:solidFill>
              <a:effectLst/>
              <a:uFillTx/>
              <a:latin typeface="맑은 고딕" panose="020B0503020000020004" pitchFamily="50" charset="-127"/>
              <a:ea typeface="맑은 고딕" panose="020B0503020000020004" pitchFamily="50" charset="-127"/>
              <a:sym typeface="Roboto Regular"/>
            </a:endParaRPr>
          </a:p>
        </p:txBody>
      </p:sp>
    </p:spTree>
    <p:extLst>
      <p:ext uri="{BB962C8B-B14F-4D97-AF65-F5344CB8AC3E}">
        <p14:creationId xmlns:p14="http://schemas.microsoft.com/office/powerpoint/2010/main" val="179265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5816" y="4684640"/>
            <a:ext cx="3456384" cy="3456384"/>
          </a:xfrm>
          <a:prstGeom prst="rect">
            <a:avLst/>
          </a:prstGeom>
        </p:spPr>
      </p:pic>
      <p:sp>
        <p:nvSpPr>
          <p:cNvPr id="3" name="직사각형 2"/>
          <p:cNvSpPr/>
          <p:nvPr/>
        </p:nvSpPr>
        <p:spPr>
          <a:xfrm>
            <a:off x="10607824" y="6079121"/>
            <a:ext cx="3312368" cy="1183530"/>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latinLnBrk="1" hangingPunct="1">
              <a:lnSpc>
                <a:spcPct val="100000"/>
              </a:lnSpc>
            </a:pPr>
            <a:endParaRPr lang="ko-KR" altLang="en-US" sz="3600" kern="1200" baseline="0">
              <a:solidFill>
                <a:prstClr val="white"/>
              </a:solidFill>
              <a:latin typeface="휴먼모음T" panose="02030504000101010101" pitchFamily="18" charset="-127"/>
              <a:ea typeface="휴먼모음T" panose="02030504000101010101" pitchFamily="18" charset="-127"/>
            </a:endParaRPr>
          </a:p>
        </p:txBody>
      </p:sp>
      <p:grpSp>
        <p:nvGrpSpPr>
          <p:cNvPr id="4" name="그룹 3"/>
          <p:cNvGrpSpPr/>
          <p:nvPr/>
        </p:nvGrpSpPr>
        <p:grpSpPr>
          <a:xfrm>
            <a:off x="10607825" y="5993904"/>
            <a:ext cx="3804746" cy="1323440"/>
            <a:chOff x="3461716" y="2931504"/>
            <a:chExt cx="1902373" cy="661720"/>
          </a:xfrm>
        </p:grpSpPr>
        <p:sp>
          <p:nvSpPr>
            <p:cNvPr id="14" name="직사각형 13"/>
            <p:cNvSpPr/>
            <p:nvPr/>
          </p:nvSpPr>
          <p:spPr>
            <a:xfrm>
              <a:off x="3461716" y="2974112"/>
              <a:ext cx="374329" cy="59176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latinLnBrk="1" hangingPunct="1">
                <a:lnSpc>
                  <a:spcPct val="100000"/>
                </a:lnSpc>
              </a:pPr>
              <a:endParaRPr lang="ko-KR" altLang="en-US" sz="3200" kern="1200" baseline="0" dirty="0">
                <a:solidFill>
                  <a:prstClr val="white"/>
                </a:solidFill>
                <a:latin typeface="휴먼모음T" panose="02030504000101010101" pitchFamily="18" charset="-127"/>
                <a:ea typeface="휴먼모음T" panose="02030504000101010101" pitchFamily="18" charset="-127"/>
              </a:endParaRPr>
            </a:p>
          </p:txBody>
        </p:sp>
        <p:sp>
          <p:nvSpPr>
            <p:cNvPr id="15" name="TextBox 14"/>
            <p:cNvSpPr txBox="1"/>
            <p:nvPr/>
          </p:nvSpPr>
          <p:spPr>
            <a:xfrm>
              <a:off x="3481148" y="2931504"/>
              <a:ext cx="385047" cy="661720"/>
            </a:xfrm>
            <a:prstGeom prst="rect">
              <a:avLst/>
            </a:prstGeom>
            <a:noFill/>
          </p:spPr>
          <p:txBody>
            <a:bodyPr wrap="square" rtlCol="0">
              <a:spAutoFit/>
            </a:bodyPr>
            <a:lstStyle/>
            <a:p>
              <a:pPr defTabSz="1828800" latinLnBrk="1" hangingPunct="1">
                <a:lnSpc>
                  <a:spcPct val="100000"/>
                </a:lnSpc>
              </a:pPr>
              <a:r>
                <a:rPr lang="en-US" altLang="ko-KR" sz="8000" b="1" kern="1200" spc="600" baseline="0" dirty="0" err="1">
                  <a:ln>
                    <a:solidFill>
                      <a:prstClr val="black">
                        <a:alpha val="0"/>
                      </a:prstClr>
                    </a:solidFill>
                  </a:ln>
                  <a:solidFill>
                    <a:prstClr val="white"/>
                  </a:solidFill>
                  <a:latin typeface="휴먼모음T" panose="02030504000101010101" pitchFamily="18" charset="-127"/>
                  <a:ea typeface="휴먼모음T" panose="02030504000101010101" pitchFamily="18" charset="-127"/>
                </a:rPr>
                <a:t>i</a:t>
              </a:r>
              <a:endParaRPr lang="ko-KR" altLang="en-US" sz="4000" b="1" kern="1200" spc="600" baseline="0" dirty="0">
                <a:ln>
                  <a:solidFill>
                    <a:prstClr val="black">
                      <a:alpha val="0"/>
                    </a:prstClr>
                  </a:solidFill>
                </a:ln>
                <a:solidFill>
                  <a:prstClr val="black"/>
                </a:solidFill>
                <a:latin typeface="휴먼모음T" panose="02030504000101010101" pitchFamily="18" charset="-127"/>
                <a:ea typeface="휴먼모음T" panose="02030504000101010101" pitchFamily="18" charset="-127"/>
              </a:endParaRPr>
            </a:p>
          </p:txBody>
        </p:sp>
        <p:sp>
          <p:nvSpPr>
            <p:cNvPr id="16" name="TextBox 15"/>
            <p:cNvSpPr txBox="1"/>
            <p:nvPr/>
          </p:nvSpPr>
          <p:spPr>
            <a:xfrm>
              <a:off x="3779913" y="3140968"/>
              <a:ext cx="1584176" cy="415499"/>
            </a:xfrm>
            <a:prstGeom prst="rect">
              <a:avLst/>
            </a:prstGeom>
            <a:noFill/>
          </p:spPr>
          <p:txBody>
            <a:bodyPr wrap="square" rtlCol="0">
              <a:spAutoFit/>
            </a:bodyPr>
            <a:lstStyle/>
            <a:p>
              <a:pPr defTabSz="1828800" latinLnBrk="1" hangingPunct="1">
                <a:lnSpc>
                  <a:spcPct val="100000"/>
                </a:lnSpc>
              </a:pPr>
              <a:r>
                <a:rPr lang="en-US" altLang="ko-KR" sz="4800" b="1" kern="1200" spc="600" baseline="0" dirty="0" err="1">
                  <a:ln>
                    <a:solidFill>
                      <a:prstClr val="black">
                        <a:alpha val="0"/>
                      </a:prstClr>
                    </a:solidFill>
                  </a:ln>
                  <a:solidFill>
                    <a:prstClr val="black"/>
                  </a:solidFill>
                  <a:latin typeface="휴먼모음T" panose="02030504000101010101" pitchFamily="18" charset="-127"/>
                  <a:ea typeface="휴먼모음T" panose="02030504000101010101" pitchFamily="18" charset="-127"/>
                </a:rPr>
                <a:t>nRange</a:t>
              </a:r>
              <a:endParaRPr lang="ko-KR" altLang="en-US" sz="4800" b="1" kern="1200" spc="600" baseline="0" dirty="0">
                <a:ln>
                  <a:solidFill>
                    <a:prstClr val="black">
                      <a:alpha val="0"/>
                    </a:prstClr>
                  </a:solidFill>
                </a:ln>
                <a:solidFill>
                  <a:prstClr val="black"/>
                </a:solidFill>
                <a:latin typeface="휴먼모음T" panose="02030504000101010101" pitchFamily="18" charset="-127"/>
                <a:ea typeface="휴먼모음T" panose="02030504000101010101" pitchFamily="18" charset="-127"/>
              </a:endParaRPr>
            </a:p>
          </p:txBody>
        </p:sp>
      </p:grpSp>
      <p:sp>
        <p:nvSpPr>
          <p:cNvPr id="18" name="Text Box 27"/>
          <p:cNvSpPr txBox="1">
            <a:spLocks/>
          </p:cNvSpPr>
          <p:nvPr/>
        </p:nvSpPr>
        <p:spPr bwMode="auto">
          <a:xfrm>
            <a:off x="630863" y="871841"/>
            <a:ext cx="7113587" cy="447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r>
              <a:rPr lang="ko-KR" altLang="en-US" sz="4800" b="0" dirty="0" smtClean="0">
                <a:solidFill>
                  <a:srgbClr val="2E75B6"/>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핵심 기술</a:t>
            </a:r>
            <a:endParaRPr lang="ko-KR" altLang="ko-KR" sz="4800" b="0" dirty="0">
              <a:solidFill>
                <a:srgbClr val="2E75B6"/>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endParaRPr>
          </a:p>
        </p:txBody>
      </p:sp>
      <p:sp>
        <p:nvSpPr>
          <p:cNvPr id="25" name="TextBox 24"/>
          <p:cNvSpPr txBox="1"/>
          <p:nvPr/>
        </p:nvSpPr>
        <p:spPr>
          <a:xfrm>
            <a:off x="630863" y="1527483"/>
            <a:ext cx="71881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70000"/>
              </a:lnSpc>
              <a:spcBef>
                <a:spcPts val="0"/>
              </a:spcBef>
              <a:spcAft>
                <a:spcPts val="0"/>
              </a:spcAft>
              <a:buClrTx/>
              <a:buSzTx/>
              <a:buFontTx/>
              <a:buNone/>
              <a:tabLst/>
            </a:pPr>
            <a:r>
              <a:rPr lang="en-US" altLang="ko-KR" sz="6000" b="1" spc="-150" dirty="0" smtClean="0">
                <a:solidFill>
                  <a:schemeClr val="tx1">
                    <a:lumMod val="75000"/>
                  </a:schemeClr>
                </a:solidFill>
                <a:latin typeface="맑은 고딕" panose="020B0503020000020004" pitchFamily="50" charset="-127"/>
                <a:ea typeface="맑은 고딕" panose="020B0503020000020004" pitchFamily="50" charset="-127"/>
              </a:rPr>
              <a:t>01 </a:t>
            </a:r>
            <a:r>
              <a:rPr lang="en-US" altLang="ko-KR" sz="6000" b="1" spc="-150" dirty="0" err="1" smtClean="0">
                <a:solidFill>
                  <a:schemeClr val="tx1">
                    <a:lumMod val="75000"/>
                  </a:schemeClr>
                </a:solidFill>
                <a:latin typeface="맑은 고딕" panose="020B0503020000020004" pitchFamily="50" charset="-127"/>
                <a:ea typeface="맑은 고딕" panose="020B0503020000020004" pitchFamily="50" charset="-127"/>
              </a:rPr>
              <a:t>OpenCV</a:t>
            </a:r>
            <a:endParaRPr kumimoji="0" lang="ko-KR" altLang="en-US" sz="6000" b="1" i="0" u="none" strike="noStrike" cap="none" spc="-150" normalizeH="0" baseline="42857" dirty="0">
              <a:ln>
                <a:noFill/>
              </a:ln>
              <a:solidFill>
                <a:schemeClr val="tx1">
                  <a:lumMod val="75000"/>
                </a:schemeClr>
              </a:solidFill>
              <a:effectLst/>
              <a:uFillTx/>
              <a:latin typeface="맑은 고딕" panose="020B0503020000020004" pitchFamily="50" charset="-127"/>
              <a:ea typeface="맑은 고딕" panose="020B0503020000020004" pitchFamily="50" charset="-127"/>
              <a:sym typeface="Roboto Regular"/>
            </a:endParaRPr>
          </a:p>
        </p:txBody>
      </p:sp>
      <p:sp>
        <p:nvSpPr>
          <p:cNvPr id="28"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r>
              <a:rPr lang="en-US" altLang="ko-KR" dirty="0" smtClean="0"/>
              <a:t>11</a:t>
            </a:r>
            <a:endParaRPr lang="en-US" altLang="ko-KR" dirty="0"/>
          </a:p>
        </p:txBody>
      </p:sp>
      <p:pic>
        <p:nvPicPr>
          <p:cNvPr id="29" name="그림 28"/>
          <p:cNvPicPr>
            <a:picLocks noChangeAspect="1"/>
          </p:cNvPicPr>
          <p:nvPr/>
        </p:nvPicPr>
        <p:blipFill>
          <a:blip r:embed="rId4"/>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19712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695057" y="6623305"/>
            <a:ext cx="16417490" cy="2123658"/>
          </a:xfrm>
          <a:prstGeom prst="rect">
            <a:avLst/>
          </a:prstGeom>
          <a:solidFill>
            <a:schemeClr val="bg1">
              <a:lumMod val="95000"/>
            </a:schemeClr>
          </a:solidFill>
        </p:spPr>
        <p:txBody>
          <a:bodyPr wrap="square" rtlCol="0">
            <a:spAutoFit/>
          </a:bodyPr>
          <a:lstStyle/>
          <a:p>
            <a:pPr algn="ctr" defTabSz="1828800" latinLnBrk="1" hangingPunct="1">
              <a:lnSpc>
                <a:spcPct val="100000"/>
              </a:lnSpc>
            </a:pPr>
            <a:endParaRPr lang="en-US" altLang="ko-KR" sz="3200" kern="1200" spc="-300" baseline="0" dirty="0">
              <a:solidFill>
                <a:srgbClr val="70AD47">
                  <a:lumMod val="50000"/>
                </a:srgbClr>
              </a:solidFill>
              <a:latin typeface="맑은 고딕" panose="020F0502020204030204"/>
              <a:ea typeface="맑은 고딕" panose="020B0503020000020004" pitchFamily="50" charset="-127"/>
            </a:endParaRPr>
          </a:p>
          <a:p>
            <a:pPr algn="ctr" defTabSz="1828800" latinLnBrk="1" hangingPunct="1">
              <a:lnSpc>
                <a:spcPct val="100000"/>
              </a:lnSpc>
            </a:pPr>
            <a:r>
              <a:rPr lang="en-US" altLang="ko-KR" sz="3200" kern="1200" spc="-300" baseline="0" dirty="0">
                <a:solidFill>
                  <a:srgbClr val="70AD47">
                    <a:lumMod val="50000"/>
                  </a:srgbClr>
                </a:solidFill>
                <a:latin typeface="맑은 고딕" panose="020F0502020204030204"/>
                <a:ea typeface="맑은 고딕" panose="020B0503020000020004" pitchFamily="50" charset="-127"/>
              </a:rPr>
              <a:t>//</a:t>
            </a:r>
            <a:r>
              <a:rPr lang="ko-KR" altLang="en-US" sz="3200" kern="1200" spc="-300" baseline="0" dirty="0">
                <a:solidFill>
                  <a:srgbClr val="70AD47">
                    <a:lumMod val="50000"/>
                  </a:srgbClr>
                </a:solidFill>
                <a:latin typeface="맑은 고딕" panose="020F0502020204030204"/>
                <a:ea typeface="맑은 고딕" panose="020B0503020000020004" pitchFamily="50" charset="-127"/>
              </a:rPr>
              <a:t>이미지</a:t>
            </a:r>
            <a:r>
              <a:rPr lang="en-US" altLang="ko-KR" sz="3200" kern="1200" spc="-300" baseline="0" dirty="0">
                <a:solidFill>
                  <a:srgbClr val="70AD47">
                    <a:lumMod val="50000"/>
                  </a:srgbClr>
                </a:solidFill>
                <a:latin typeface="맑은 고딕" panose="020F0502020204030204"/>
                <a:ea typeface="맑은 고딕" panose="020B0503020000020004" pitchFamily="50" charset="-127"/>
              </a:rPr>
              <a:t>, </a:t>
            </a:r>
            <a:r>
              <a:rPr lang="ko-KR" altLang="en-US" sz="3200" kern="1200" spc="-300" baseline="0" dirty="0">
                <a:solidFill>
                  <a:srgbClr val="70AD47">
                    <a:lumMod val="50000"/>
                  </a:srgbClr>
                </a:solidFill>
                <a:latin typeface="맑은 고딕" panose="020F0502020204030204"/>
                <a:ea typeface="맑은 고딕" panose="020B0503020000020004" pitchFamily="50" charset="-127"/>
              </a:rPr>
              <a:t>최소 </a:t>
            </a:r>
            <a:r>
              <a:rPr lang="en-US" altLang="ko-KR" sz="3200" kern="1200" spc="-300" baseline="0" dirty="0">
                <a:solidFill>
                  <a:srgbClr val="70AD47">
                    <a:lumMod val="50000"/>
                  </a:srgbClr>
                </a:solidFill>
                <a:latin typeface="맑은 고딕" panose="020F0502020204030204"/>
                <a:ea typeface="맑은 고딕" panose="020B0503020000020004" pitchFamily="50" charset="-127"/>
              </a:rPr>
              <a:t>HSV, </a:t>
            </a:r>
            <a:r>
              <a:rPr lang="ko-KR" altLang="en-US" sz="3200" kern="1200" spc="-300" baseline="0" dirty="0">
                <a:solidFill>
                  <a:srgbClr val="70AD47">
                    <a:lumMod val="50000"/>
                  </a:srgbClr>
                </a:solidFill>
                <a:latin typeface="맑은 고딕" panose="020F0502020204030204"/>
                <a:ea typeface="맑은 고딕" panose="020B0503020000020004" pitchFamily="50" charset="-127"/>
              </a:rPr>
              <a:t>최대 </a:t>
            </a:r>
            <a:r>
              <a:rPr lang="en-US" altLang="ko-KR" sz="3200" kern="1200" spc="-300" baseline="0" dirty="0">
                <a:solidFill>
                  <a:srgbClr val="70AD47">
                    <a:lumMod val="50000"/>
                  </a:srgbClr>
                </a:solidFill>
                <a:latin typeface="맑은 고딕" panose="020F0502020204030204"/>
                <a:ea typeface="맑은 고딕" panose="020B0503020000020004" pitchFamily="50" charset="-127"/>
              </a:rPr>
              <a:t>HSV, </a:t>
            </a:r>
            <a:r>
              <a:rPr lang="ko-KR" altLang="en-US" sz="3200" kern="1200" spc="-300" baseline="0" dirty="0">
                <a:solidFill>
                  <a:srgbClr val="70AD47">
                    <a:lumMod val="50000"/>
                  </a:srgbClr>
                </a:solidFill>
                <a:latin typeface="맑은 고딕" panose="020F0502020204030204"/>
                <a:ea typeface="맑은 고딕" panose="020B0503020000020004" pitchFamily="50" charset="-127"/>
              </a:rPr>
              <a:t>출력 영상</a:t>
            </a:r>
            <a:r>
              <a:rPr lang="en-US" altLang="ko-KR" sz="3200" kern="1200" spc="-300" baseline="0" dirty="0">
                <a:solidFill>
                  <a:srgbClr val="70AD47">
                    <a:lumMod val="50000"/>
                  </a:srgbClr>
                </a:solidFill>
                <a:latin typeface="맑은 고딕" panose="020F0502020204030204"/>
                <a:ea typeface="맑은 고딕" panose="020B0503020000020004" pitchFamily="50" charset="-127"/>
              </a:rPr>
              <a:t>(</a:t>
            </a:r>
            <a:r>
              <a:rPr lang="ko-KR" altLang="en-US" sz="3200" kern="1200" spc="-300" baseline="0" dirty="0" err="1">
                <a:solidFill>
                  <a:srgbClr val="70AD47">
                    <a:lumMod val="50000"/>
                  </a:srgbClr>
                </a:solidFill>
                <a:latin typeface="맑은 고딕" panose="020F0502020204030204"/>
                <a:ea typeface="맑은 고딕" panose="020B0503020000020004" pitchFamily="50" charset="-127"/>
              </a:rPr>
              <a:t>이진화된</a:t>
            </a:r>
            <a:r>
              <a:rPr lang="ko-KR" altLang="en-US" sz="3200" kern="1200" spc="-300" baseline="0" dirty="0">
                <a:solidFill>
                  <a:srgbClr val="70AD47">
                    <a:lumMod val="50000"/>
                  </a:srgbClr>
                </a:solidFill>
                <a:latin typeface="맑은 고딕" panose="020F0502020204030204"/>
                <a:ea typeface="맑은 고딕" panose="020B0503020000020004" pitchFamily="50" charset="-127"/>
              </a:rPr>
              <a:t> 영상</a:t>
            </a:r>
            <a:r>
              <a:rPr lang="en-US" altLang="ko-KR" sz="3200" kern="1200" spc="-300" baseline="0" dirty="0">
                <a:solidFill>
                  <a:srgbClr val="70AD47">
                    <a:lumMod val="50000"/>
                  </a:srgbClr>
                </a:solidFill>
                <a:latin typeface="맑은 고딕" panose="020F0502020204030204"/>
                <a:ea typeface="맑은 고딕" panose="020B0503020000020004" pitchFamily="50" charset="-127"/>
              </a:rPr>
              <a:t>)</a:t>
            </a:r>
          </a:p>
          <a:p>
            <a:pPr algn="ctr" defTabSz="1828800" latinLnBrk="1" hangingPunct="1">
              <a:lnSpc>
                <a:spcPct val="100000"/>
              </a:lnSpc>
            </a:pPr>
            <a:r>
              <a:rPr lang="en-US" altLang="ko-KR" sz="3600" kern="1200" spc="-300" baseline="0" dirty="0" err="1">
                <a:solidFill>
                  <a:prstClr val="black"/>
                </a:solidFill>
                <a:latin typeface="맑은 고딕" panose="020F0502020204030204"/>
                <a:ea typeface="맑은 고딕" panose="020B0503020000020004" pitchFamily="50" charset="-127"/>
              </a:rPr>
              <a:t>inRange</a:t>
            </a:r>
            <a:r>
              <a:rPr lang="en-US" altLang="ko-KR" sz="3600" kern="1200" spc="-300" baseline="0" dirty="0">
                <a:solidFill>
                  <a:prstClr val="black"/>
                </a:solidFill>
                <a:latin typeface="맑은 고딕" panose="020F0502020204030204"/>
                <a:ea typeface="맑은 고딕" panose="020B0503020000020004" pitchFamily="50" charset="-127"/>
              </a:rPr>
              <a:t>(</a:t>
            </a:r>
            <a:r>
              <a:rPr lang="en-US" altLang="ko-KR" sz="3600" kern="1200" spc="-300" baseline="0" dirty="0" err="1">
                <a:solidFill>
                  <a:prstClr val="black"/>
                </a:solidFill>
                <a:latin typeface="맑은 고딕" panose="020F0502020204030204"/>
                <a:ea typeface="맑은 고딕" panose="020B0503020000020004" pitchFamily="50" charset="-127"/>
              </a:rPr>
              <a:t>img_hsv</a:t>
            </a:r>
            <a:r>
              <a:rPr lang="en-US" altLang="ko-KR" sz="3600" kern="1200" spc="-300" baseline="0" dirty="0">
                <a:solidFill>
                  <a:prstClr val="black"/>
                </a:solidFill>
                <a:latin typeface="맑은 고딕" panose="020F0502020204030204"/>
                <a:ea typeface="맑은 고딕" panose="020B0503020000020004" pitchFamily="50" charset="-127"/>
              </a:rPr>
              <a:t>, Scalar(</a:t>
            </a:r>
            <a:r>
              <a:rPr lang="en-US" altLang="ko-KR" sz="3600" kern="1200" spc="-300" baseline="0" dirty="0" err="1">
                <a:solidFill>
                  <a:prstClr val="black"/>
                </a:solidFill>
                <a:latin typeface="맑은 고딕" panose="020F0502020204030204"/>
                <a:ea typeface="맑은 고딕" panose="020B0503020000020004" pitchFamily="50" charset="-127"/>
              </a:rPr>
              <a:t>LowH</a:t>
            </a:r>
            <a:r>
              <a:rPr lang="en-US" altLang="ko-KR" sz="3600" kern="1200" spc="-300" baseline="0" dirty="0">
                <a:solidFill>
                  <a:prstClr val="black"/>
                </a:solidFill>
                <a:latin typeface="맑은 고딕" panose="020F0502020204030204"/>
                <a:ea typeface="맑은 고딕" panose="020B0503020000020004" pitchFamily="50" charset="-127"/>
              </a:rPr>
              <a:t>, </a:t>
            </a:r>
            <a:r>
              <a:rPr lang="en-US" altLang="ko-KR" sz="3600" kern="1200" spc="-300" baseline="0" dirty="0" err="1">
                <a:solidFill>
                  <a:prstClr val="black"/>
                </a:solidFill>
                <a:latin typeface="맑은 고딕" panose="020F0502020204030204"/>
                <a:ea typeface="맑은 고딕" panose="020B0503020000020004" pitchFamily="50" charset="-127"/>
              </a:rPr>
              <a:t>LowS</a:t>
            </a:r>
            <a:r>
              <a:rPr lang="en-US" altLang="ko-KR" sz="3600" kern="1200" spc="-300" baseline="0" dirty="0">
                <a:solidFill>
                  <a:prstClr val="black"/>
                </a:solidFill>
                <a:latin typeface="맑은 고딕" panose="020F0502020204030204"/>
                <a:ea typeface="맑은 고딕" panose="020B0503020000020004" pitchFamily="50" charset="-127"/>
              </a:rPr>
              <a:t>, </a:t>
            </a:r>
            <a:r>
              <a:rPr lang="en-US" altLang="ko-KR" sz="3600" kern="1200" spc="-300" baseline="0" dirty="0" err="1">
                <a:solidFill>
                  <a:prstClr val="black"/>
                </a:solidFill>
                <a:latin typeface="맑은 고딕" panose="020F0502020204030204"/>
                <a:ea typeface="맑은 고딕" panose="020B0503020000020004" pitchFamily="50" charset="-127"/>
              </a:rPr>
              <a:t>LowV</a:t>
            </a:r>
            <a:r>
              <a:rPr lang="en-US" altLang="ko-KR" sz="3600" kern="1200" spc="-300" baseline="0" dirty="0">
                <a:solidFill>
                  <a:prstClr val="black"/>
                </a:solidFill>
                <a:latin typeface="맑은 고딕" panose="020F0502020204030204"/>
                <a:ea typeface="맑은 고딕" panose="020B0503020000020004" pitchFamily="50" charset="-127"/>
              </a:rPr>
              <a:t>), Scalar(</a:t>
            </a:r>
            <a:r>
              <a:rPr lang="en-US" altLang="ko-KR" sz="3600" kern="1200" spc="-300" baseline="0" dirty="0" err="1">
                <a:solidFill>
                  <a:prstClr val="black"/>
                </a:solidFill>
                <a:latin typeface="맑은 고딕" panose="020F0502020204030204"/>
                <a:ea typeface="맑은 고딕" panose="020B0503020000020004" pitchFamily="50" charset="-127"/>
              </a:rPr>
              <a:t>HighH</a:t>
            </a:r>
            <a:r>
              <a:rPr lang="en-US" altLang="ko-KR" sz="3600" kern="1200" spc="-300" baseline="0" dirty="0">
                <a:solidFill>
                  <a:prstClr val="black"/>
                </a:solidFill>
                <a:latin typeface="맑은 고딕" panose="020F0502020204030204"/>
                <a:ea typeface="맑은 고딕" panose="020B0503020000020004" pitchFamily="50" charset="-127"/>
              </a:rPr>
              <a:t>, </a:t>
            </a:r>
            <a:r>
              <a:rPr lang="en-US" altLang="ko-KR" sz="3600" kern="1200" spc="-300" baseline="0" dirty="0" err="1">
                <a:solidFill>
                  <a:prstClr val="black"/>
                </a:solidFill>
                <a:latin typeface="맑은 고딕" panose="020F0502020204030204"/>
                <a:ea typeface="맑은 고딕" panose="020B0503020000020004" pitchFamily="50" charset="-127"/>
              </a:rPr>
              <a:t>HighS</a:t>
            </a:r>
            <a:r>
              <a:rPr lang="en-US" altLang="ko-KR" sz="3600" kern="1200" spc="-300" baseline="0" dirty="0">
                <a:solidFill>
                  <a:prstClr val="black"/>
                </a:solidFill>
                <a:latin typeface="맑은 고딕" panose="020F0502020204030204"/>
                <a:ea typeface="맑은 고딕" panose="020B0503020000020004" pitchFamily="50" charset="-127"/>
              </a:rPr>
              <a:t>, </a:t>
            </a:r>
            <a:r>
              <a:rPr lang="en-US" altLang="ko-KR" sz="3600" kern="1200" spc="-300" baseline="0" dirty="0" err="1">
                <a:solidFill>
                  <a:prstClr val="black"/>
                </a:solidFill>
                <a:latin typeface="맑은 고딕" panose="020F0502020204030204"/>
                <a:ea typeface="맑은 고딕" panose="020B0503020000020004" pitchFamily="50" charset="-127"/>
              </a:rPr>
              <a:t>HighV</a:t>
            </a:r>
            <a:r>
              <a:rPr lang="en-US" altLang="ko-KR" sz="3600" kern="1200" spc="-300" baseline="0" dirty="0">
                <a:solidFill>
                  <a:prstClr val="black"/>
                </a:solidFill>
                <a:latin typeface="맑은 고딕" panose="020F0502020204030204"/>
                <a:ea typeface="맑은 고딕" panose="020B0503020000020004" pitchFamily="50" charset="-127"/>
              </a:rPr>
              <a:t>), </a:t>
            </a:r>
            <a:r>
              <a:rPr lang="en-US" altLang="ko-KR" sz="3600" kern="1200" spc="-300" baseline="0" dirty="0" err="1">
                <a:solidFill>
                  <a:prstClr val="black"/>
                </a:solidFill>
                <a:latin typeface="맑은 고딕" panose="020F0502020204030204"/>
                <a:ea typeface="맑은 고딕" panose="020B0503020000020004" pitchFamily="50" charset="-127"/>
              </a:rPr>
              <a:t>img_binary</a:t>
            </a:r>
            <a:r>
              <a:rPr lang="en-US" altLang="ko-KR" sz="3600" kern="1200" spc="-300" baseline="0" dirty="0">
                <a:solidFill>
                  <a:prstClr val="black"/>
                </a:solidFill>
                <a:latin typeface="맑은 고딕" panose="020F0502020204030204"/>
                <a:ea typeface="맑은 고딕" panose="020B0503020000020004" pitchFamily="50" charset="-127"/>
              </a:rPr>
              <a:t>);</a:t>
            </a:r>
          </a:p>
          <a:p>
            <a:pPr algn="ctr" defTabSz="1828800" latinLnBrk="1" hangingPunct="1">
              <a:lnSpc>
                <a:spcPct val="100000"/>
              </a:lnSpc>
            </a:pPr>
            <a:endParaRPr lang="en-US" altLang="ko-KR" sz="3200" kern="1200" spc="-300" baseline="0" dirty="0">
              <a:solidFill>
                <a:prstClr val="black"/>
              </a:solidFill>
              <a:latin typeface="맑은 고딕" panose="020B0503020000020004" pitchFamily="50" charset="-127"/>
              <a:ea typeface="맑은 고딕" panose="020B0503020000020004" pitchFamily="50" charset="-127"/>
            </a:endParaRPr>
          </a:p>
        </p:txBody>
      </p:sp>
      <p:sp>
        <p:nvSpPr>
          <p:cNvPr id="4" name="TextBox 3"/>
          <p:cNvSpPr txBox="1"/>
          <p:nvPr/>
        </p:nvSpPr>
        <p:spPr>
          <a:xfrm>
            <a:off x="3695057" y="2249489"/>
            <a:ext cx="17095034" cy="3600986"/>
          </a:xfrm>
          <a:prstGeom prst="rect">
            <a:avLst/>
          </a:prstGeom>
          <a:noFill/>
        </p:spPr>
        <p:txBody>
          <a:bodyPr wrap="square" rtlCol="0">
            <a:spAutoFit/>
          </a:bodyPr>
          <a:lstStyle/>
          <a:p>
            <a:pPr defTabSz="1828800" latinLnBrk="1" hangingPunct="1">
              <a:lnSpc>
                <a:spcPct val="100000"/>
              </a:lnSpc>
            </a:pPr>
            <a:r>
              <a:rPr lang="en-US" altLang="ko-KR" sz="4800" b="1" kern="1200" baseline="0" dirty="0" err="1">
                <a:solidFill>
                  <a:prstClr val="black"/>
                </a:solidFill>
                <a:latin typeface="맑은 고딕" panose="020F0502020204030204"/>
                <a:ea typeface="맑은 고딕" panose="020B0503020000020004" pitchFamily="50" charset="-127"/>
              </a:rPr>
              <a:t>inRange</a:t>
            </a:r>
            <a:r>
              <a:rPr lang="en-US" altLang="ko-KR" sz="4800" b="1" kern="1200" baseline="0" dirty="0">
                <a:solidFill>
                  <a:prstClr val="black"/>
                </a:solidFill>
                <a:latin typeface="맑은 고딕" panose="020F0502020204030204"/>
                <a:ea typeface="맑은 고딕" panose="020B0503020000020004" pitchFamily="50" charset="-127"/>
              </a:rPr>
              <a:t>()</a:t>
            </a:r>
          </a:p>
          <a:p>
            <a:pPr defTabSz="1828800" latinLnBrk="1" hangingPunct="1">
              <a:lnSpc>
                <a:spcPct val="100000"/>
              </a:lnSpc>
            </a:pPr>
            <a:endParaRPr lang="en-US" altLang="ko-KR" sz="3600" kern="1200" baseline="0" dirty="0">
              <a:solidFill>
                <a:prstClr val="black"/>
              </a:solidFill>
              <a:latin typeface="맑은 고딕" panose="020B0503020000020004" pitchFamily="50" charset="-127"/>
              <a:ea typeface="맑은 고딕" panose="020B0503020000020004" pitchFamily="50" charset="-127"/>
            </a:endParaRPr>
          </a:p>
          <a:p>
            <a:pPr defTabSz="1828800" latinLnBrk="1" hangingPunct="1">
              <a:lnSpc>
                <a:spcPct val="100000"/>
              </a:lnSpc>
            </a:pPr>
            <a:r>
              <a:rPr lang="ko-KR" altLang="en-US" sz="3600" kern="1200" baseline="0" dirty="0">
                <a:solidFill>
                  <a:prstClr val="black"/>
                </a:solidFill>
                <a:latin typeface="맑은 고딕" panose="020F0502020204030204"/>
                <a:ea typeface="맑은 고딕" panose="020B0503020000020004" pitchFamily="50" charset="-127"/>
              </a:rPr>
              <a:t> 이미지에 있는 색상 중 지정한 범위 안의 색상에 대한 마스크를 만들어 저장해서 돌려 준다</a:t>
            </a:r>
            <a:r>
              <a:rPr lang="en-US" altLang="ko-KR" sz="3600" kern="1200" baseline="0" dirty="0">
                <a:solidFill>
                  <a:prstClr val="black"/>
                </a:solidFill>
                <a:latin typeface="맑은 고딕" panose="020F0502020204030204"/>
                <a:ea typeface="맑은 고딕" panose="020B0503020000020004" pitchFamily="50" charset="-127"/>
              </a:rPr>
              <a:t>.</a:t>
            </a:r>
          </a:p>
          <a:p>
            <a:pPr defTabSz="1828800" latinLnBrk="1" hangingPunct="1">
              <a:lnSpc>
                <a:spcPct val="100000"/>
              </a:lnSpc>
            </a:pPr>
            <a:r>
              <a:rPr lang="ko-KR" altLang="en-US" sz="3600" kern="1200" baseline="0" dirty="0">
                <a:solidFill>
                  <a:prstClr val="black"/>
                </a:solidFill>
                <a:latin typeface="맑은 고딕" panose="020F0502020204030204"/>
                <a:ea typeface="맑은 고딕" panose="020B0503020000020004" pitchFamily="50" charset="-127"/>
              </a:rPr>
              <a:t> 영상을 이진화 한다</a:t>
            </a:r>
            <a:r>
              <a:rPr lang="en-US" altLang="ko-KR" sz="3600" kern="1200" baseline="0" dirty="0">
                <a:solidFill>
                  <a:prstClr val="black"/>
                </a:solidFill>
                <a:latin typeface="맑은 고딕" panose="020F0502020204030204"/>
                <a:ea typeface="맑은 고딕" panose="020B0503020000020004" pitchFamily="50" charset="-127"/>
              </a:rPr>
              <a:t>. – </a:t>
            </a:r>
            <a:r>
              <a:rPr lang="ko-KR" altLang="en-US" sz="3600" kern="1200" baseline="0" dirty="0">
                <a:solidFill>
                  <a:prstClr val="black"/>
                </a:solidFill>
                <a:latin typeface="맑은 고딕" panose="020F0502020204030204"/>
                <a:ea typeface="맑은 고딕" panose="020B0503020000020004" pitchFamily="50" charset="-127"/>
              </a:rPr>
              <a:t>지정한 색상 범위 안에 들어가면 </a:t>
            </a:r>
            <a:r>
              <a:rPr lang="en-US" altLang="ko-KR" sz="3600" kern="1200" baseline="0" dirty="0">
                <a:solidFill>
                  <a:prstClr val="black"/>
                </a:solidFill>
                <a:latin typeface="맑은 고딕" panose="020F0502020204030204"/>
                <a:ea typeface="맑은 고딕" panose="020B0503020000020004" pitchFamily="50" charset="-127"/>
              </a:rPr>
              <a:t>0, </a:t>
            </a:r>
            <a:r>
              <a:rPr lang="ko-KR" altLang="en-US" sz="3600" kern="1200" baseline="0" dirty="0">
                <a:solidFill>
                  <a:prstClr val="black"/>
                </a:solidFill>
                <a:latin typeface="맑은 고딕" panose="020F0502020204030204"/>
                <a:ea typeface="맑은 고딕" panose="020B0503020000020004" pitchFamily="50" charset="-127"/>
              </a:rPr>
              <a:t>그 외에는 </a:t>
            </a:r>
            <a:r>
              <a:rPr lang="en-US" altLang="ko-KR" sz="3600" kern="1200" baseline="0" dirty="0">
                <a:solidFill>
                  <a:prstClr val="black"/>
                </a:solidFill>
                <a:latin typeface="맑은 고딕" panose="020F0502020204030204"/>
                <a:ea typeface="맑은 고딕" panose="020B0503020000020004" pitchFamily="50" charset="-127"/>
              </a:rPr>
              <a:t>1</a:t>
            </a:r>
          </a:p>
          <a:p>
            <a:pPr defTabSz="1828800" latinLnBrk="1" hangingPunct="1">
              <a:lnSpc>
                <a:spcPct val="100000"/>
              </a:lnSpc>
            </a:pPr>
            <a:endParaRPr lang="en-US" altLang="ko-KR" sz="3600" kern="1200" baseline="0" dirty="0">
              <a:solidFill>
                <a:prstClr val="black"/>
              </a:solidFill>
              <a:latin typeface="맑은 고딕" panose="020B0503020000020004" pitchFamily="50" charset="-127"/>
              <a:ea typeface="맑은 고딕" panose="020B0503020000020004" pitchFamily="50" charset="-127"/>
            </a:endParaRPr>
          </a:p>
        </p:txBody>
      </p:sp>
      <p:sp>
        <p:nvSpPr>
          <p:cNvPr id="15" name="Text Box 27"/>
          <p:cNvSpPr txBox="1">
            <a:spLocks/>
          </p:cNvSpPr>
          <p:nvPr/>
        </p:nvSpPr>
        <p:spPr bwMode="auto">
          <a:xfrm>
            <a:off x="630863" y="871841"/>
            <a:ext cx="7113587" cy="447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r>
              <a:rPr lang="ko-KR" altLang="en-US" sz="4800" b="0" dirty="0" smtClean="0">
                <a:solidFill>
                  <a:srgbClr val="2E75B6"/>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핵심 기술</a:t>
            </a:r>
            <a:endParaRPr lang="ko-KR" altLang="ko-KR" sz="4800" b="0" dirty="0">
              <a:solidFill>
                <a:srgbClr val="2E75B6"/>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endParaRPr>
          </a:p>
        </p:txBody>
      </p:sp>
      <p:sp>
        <p:nvSpPr>
          <p:cNvPr id="16" name="TextBox 15"/>
          <p:cNvSpPr txBox="1"/>
          <p:nvPr/>
        </p:nvSpPr>
        <p:spPr>
          <a:xfrm>
            <a:off x="630863" y="1527483"/>
            <a:ext cx="71881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70000"/>
              </a:lnSpc>
              <a:spcBef>
                <a:spcPts val="0"/>
              </a:spcBef>
              <a:spcAft>
                <a:spcPts val="0"/>
              </a:spcAft>
              <a:buClrTx/>
              <a:buSzTx/>
              <a:buFontTx/>
              <a:buNone/>
              <a:tabLst/>
            </a:pPr>
            <a:r>
              <a:rPr lang="en-US" altLang="ko-KR" sz="6000" b="1" spc="-150" dirty="0" smtClean="0">
                <a:solidFill>
                  <a:schemeClr val="tx1">
                    <a:lumMod val="75000"/>
                  </a:schemeClr>
                </a:solidFill>
                <a:latin typeface="맑은 고딕" panose="020B0503020000020004" pitchFamily="50" charset="-127"/>
                <a:ea typeface="맑은 고딕" panose="020B0503020000020004" pitchFamily="50" charset="-127"/>
              </a:rPr>
              <a:t>01 </a:t>
            </a:r>
            <a:r>
              <a:rPr lang="en-US" altLang="ko-KR" sz="6000" b="1" spc="-150" dirty="0" err="1" smtClean="0">
                <a:solidFill>
                  <a:schemeClr val="tx1">
                    <a:lumMod val="75000"/>
                  </a:schemeClr>
                </a:solidFill>
                <a:latin typeface="맑은 고딕" panose="020B0503020000020004" pitchFamily="50" charset="-127"/>
                <a:ea typeface="맑은 고딕" panose="020B0503020000020004" pitchFamily="50" charset="-127"/>
              </a:rPr>
              <a:t>OpenCV</a:t>
            </a:r>
            <a:endParaRPr kumimoji="0" lang="ko-KR" altLang="en-US" sz="6000" b="1" i="0" u="none" strike="noStrike" cap="none" spc="-150" normalizeH="0" baseline="42857" dirty="0">
              <a:ln>
                <a:noFill/>
              </a:ln>
              <a:solidFill>
                <a:schemeClr val="tx1">
                  <a:lumMod val="75000"/>
                </a:schemeClr>
              </a:solidFill>
              <a:effectLst/>
              <a:uFillTx/>
              <a:latin typeface="맑은 고딕" panose="020B0503020000020004" pitchFamily="50" charset="-127"/>
              <a:ea typeface="맑은 고딕" panose="020B0503020000020004" pitchFamily="50" charset="-127"/>
              <a:sym typeface="Roboto Regular"/>
            </a:endParaRPr>
          </a:p>
        </p:txBody>
      </p:sp>
      <p:sp>
        <p:nvSpPr>
          <p:cNvPr id="18"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r>
              <a:rPr lang="en-US" altLang="ko-KR" dirty="0" smtClean="0"/>
              <a:t>12</a:t>
            </a:r>
            <a:endParaRPr lang="en-US" altLang="ko-KR" dirty="0"/>
          </a:p>
        </p:txBody>
      </p:sp>
      <p:pic>
        <p:nvPicPr>
          <p:cNvPr id="19" name="그림 18"/>
          <p:cNvPicPr>
            <a:picLocks noChangeAspect="1"/>
          </p:cNvPicPr>
          <p:nvPr/>
        </p:nvPicPr>
        <p:blipFill>
          <a:blip r:embed="rId3"/>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254048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5105" y="3363040"/>
            <a:ext cx="16417490" cy="523220"/>
          </a:xfrm>
          <a:prstGeom prst="rect">
            <a:avLst/>
          </a:prstGeom>
          <a:noFill/>
        </p:spPr>
        <p:txBody>
          <a:bodyPr wrap="square" rtlCol="0">
            <a:spAutoFit/>
          </a:bodyPr>
          <a:lstStyle/>
          <a:p>
            <a:pPr defTabSz="1828800" latinLnBrk="1" hangingPunct="1">
              <a:lnSpc>
                <a:spcPct val="100000"/>
              </a:lnSpc>
            </a:pPr>
            <a:r>
              <a:rPr lang="ko-KR" altLang="en-US" kern="1200" baseline="0" dirty="0">
                <a:solidFill>
                  <a:prstClr val="black"/>
                </a:solidFill>
                <a:latin typeface="맑은 고딕" panose="020F0502020204030204"/>
                <a:ea typeface="맑은 고딕" panose="020B0503020000020004" pitchFamily="50" charset="-127"/>
              </a:rPr>
              <a:t>헤더 파일 </a:t>
            </a:r>
            <a:endParaRPr lang="en-US" altLang="ko-KR" sz="2200" kern="1200" baseline="0" dirty="0">
              <a:solidFill>
                <a:prstClr val="black"/>
              </a:solidFill>
              <a:latin typeface="맑은 고딕" panose="020B0503020000020004" pitchFamily="50" charset="-127"/>
              <a:ea typeface="맑은 고딕" panose="020B0503020000020004" pitchFamily="50" charset="-127"/>
            </a:endParaRPr>
          </a:p>
        </p:txBody>
      </p:sp>
      <p:sp>
        <p:nvSpPr>
          <p:cNvPr id="22" name="직사각형 21"/>
          <p:cNvSpPr/>
          <p:nvPr/>
        </p:nvSpPr>
        <p:spPr>
          <a:xfrm>
            <a:off x="3263008" y="2366255"/>
            <a:ext cx="17857984" cy="11116482"/>
          </a:xfrm>
          <a:prstGeom prst="rect">
            <a:avLst/>
          </a:prstGeom>
          <a:noFill/>
          <a:ln>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latinLnBrk="1" hangingPunct="1">
              <a:lnSpc>
                <a:spcPct val="100000"/>
              </a:lnSpc>
            </a:pPr>
            <a:endParaRPr lang="ko-KR" altLang="en-US" sz="3600" kern="1200" baseline="0" dirty="0">
              <a:solidFill>
                <a:prstClr val="white"/>
              </a:solidFill>
              <a:latin typeface="맑은 고딕" panose="020F0502020204030204"/>
              <a:ea typeface="맑은 고딕" panose="020B0503020000020004" pitchFamily="50" charset="-127"/>
            </a:endParaRPr>
          </a:p>
        </p:txBody>
      </p:sp>
      <p:sp>
        <p:nvSpPr>
          <p:cNvPr id="32" name="TextBox 31"/>
          <p:cNvSpPr txBox="1"/>
          <p:nvPr/>
        </p:nvSpPr>
        <p:spPr>
          <a:xfrm>
            <a:off x="3363431" y="1800559"/>
            <a:ext cx="5804234" cy="1015663"/>
          </a:xfrm>
          <a:prstGeom prst="rect">
            <a:avLst/>
          </a:prstGeom>
          <a:solidFill>
            <a:schemeClr val="tx1">
              <a:lumMod val="95000"/>
              <a:lumOff val="5000"/>
            </a:schemeClr>
          </a:solidFill>
        </p:spPr>
        <p:txBody>
          <a:bodyPr wrap="square" rtlCol="0">
            <a:spAutoFit/>
          </a:bodyPr>
          <a:lstStyle/>
          <a:p>
            <a:pPr defTabSz="1828800" latinLnBrk="1" hangingPunct="1">
              <a:lnSpc>
                <a:spcPct val="100000"/>
              </a:lnSpc>
            </a:pPr>
            <a:r>
              <a:rPr lang="en-US" altLang="ko-KR" sz="3600" kern="1200" baseline="0" dirty="0" err="1">
                <a:solidFill>
                  <a:prstClr val="white"/>
                </a:solidFill>
                <a:latin typeface="휴먼모음T" panose="02030504000101010101" pitchFamily="18" charset="-127"/>
                <a:ea typeface="휴먼모음T" panose="02030504000101010101" pitchFamily="18" charset="-127"/>
              </a:rPr>
              <a:t>inRange</a:t>
            </a:r>
            <a:r>
              <a:rPr lang="en-US" altLang="ko-KR" sz="3600" kern="1200" baseline="0" dirty="0">
                <a:solidFill>
                  <a:prstClr val="white"/>
                </a:solidFill>
                <a:latin typeface="휴먼모음T" panose="02030504000101010101" pitchFamily="18" charset="-127"/>
                <a:ea typeface="휴먼모음T" panose="02030504000101010101" pitchFamily="18" charset="-127"/>
              </a:rPr>
              <a:t>()</a:t>
            </a:r>
          </a:p>
          <a:p>
            <a:pPr defTabSz="1828800" latinLnBrk="1" hangingPunct="1">
              <a:lnSpc>
                <a:spcPct val="100000"/>
              </a:lnSpc>
            </a:pPr>
            <a:r>
              <a:rPr lang="en-US" altLang="ko-KR" sz="2400" kern="1200" baseline="0" dirty="0">
                <a:solidFill>
                  <a:prstClr val="white"/>
                </a:solidFill>
                <a:latin typeface="휴먼모음T" panose="02030504000101010101" pitchFamily="18" charset="-127"/>
                <a:ea typeface="휴먼모음T" panose="02030504000101010101" pitchFamily="18" charset="-127"/>
              </a:rPr>
              <a:t>-</a:t>
            </a:r>
            <a:r>
              <a:rPr lang="ko-KR" altLang="en-US" sz="2400" kern="1200" baseline="0" dirty="0">
                <a:solidFill>
                  <a:prstClr val="white"/>
                </a:solidFill>
                <a:latin typeface="휴먼모음T" panose="02030504000101010101" pitchFamily="18" charset="-127"/>
                <a:ea typeface="휴먼모음T" panose="02030504000101010101" pitchFamily="18" charset="-127"/>
              </a:rPr>
              <a:t>특정 색상</a:t>
            </a:r>
            <a:r>
              <a:rPr lang="en-US" altLang="ko-KR" sz="2400" kern="1200" baseline="0" dirty="0">
                <a:solidFill>
                  <a:prstClr val="white"/>
                </a:solidFill>
                <a:latin typeface="휴먼모음T" panose="02030504000101010101" pitchFamily="18" charset="-127"/>
                <a:ea typeface="휴먼모음T" panose="02030504000101010101" pitchFamily="18" charset="-127"/>
              </a:rPr>
              <a:t>(</a:t>
            </a:r>
            <a:r>
              <a:rPr lang="ko-KR" altLang="en-US" sz="2400" kern="1200" baseline="0" dirty="0">
                <a:solidFill>
                  <a:prstClr val="white"/>
                </a:solidFill>
                <a:latin typeface="휴먼모음T" panose="02030504000101010101" pitchFamily="18" charset="-127"/>
                <a:ea typeface="휴먼모음T" panose="02030504000101010101" pitchFamily="18" charset="-127"/>
              </a:rPr>
              <a:t>빨간색</a:t>
            </a:r>
            <a:r>
              <a:rPr lang="en-US" altLang="ko-KR" sz="2400" kern="1200" baseline="0" dirty="0">
                <a:solidFill>
                  <a:prstClr val="white"/>
                </a:solidFill>
                <a:latin typeface="휴먼모음T" panose="02030504000101010101" pitchFamily="18" charset="-127"/>
                <a:ea typeface="휴먼모음T" panose="02030504000101010101" pitchFamily="18" charset="-127"/>
              </a:rPr>
              <a:t>)</a:t>
            </a:r>
            <a:r>
              <a:rPr lang="ko-KR" altLang="en-US" sz="2400" kern="1200" baseline="0" dirty="0">
                <a:solidFill>
                  <a:prstClr val="white"/>
                </a:solidFill>
                <a:latin typeface="휴먼모음T" panose="02030504000101010101" pitchFamily="18" charset="-127"/>
                <a:ea typeface="휴먼모음T" panose="02030504000101010101" pitchFamily="18" charset="-127"/>
              </a:rPr>
              <a:t> 물체 검출</a:t>
            </a:r>
            <a:r>
              <a:rPr lang="en-US" altLang="ko-KR" sz="2400" kern="1200" baseline="0" dirty="0">
                <a:solidFill>
                  <a:prstClr val="white"/>
                </a:solidFill>
                <a:latin typeface="휴먼모음T" panose="02030504000101010101" pitchFamily="18" charset="-127"/>
                <a:ea typeface="휴먼모음T" panose="02030504000101010101" pitchFamily="18" charset="-127"/>
              </a:rPr>
              <a:t>-</a:t>
            </a:r>
            <a:endParaRPr lang="ko-KR" altLang="en-US" sz="3200" kern="1200" baseline="0" dirty="0">
              <a:solidFill>
                <a:prstClr val="white"/>
              </a:solidFill>
              <a:latin typeface="휴먼모음T" panose="02030504000101010101" pitchFamily="18" charset="-127"/>
              <a:ea typeface="휴먼모음T" panose="02030504000101010101" pitchFamily="18" charset="-127"/>
            </a:endParaRPr>
          </a:p>
        </p:txBody>
      </p:sp>
      <p:pic>
        <p:nvPicPr>
          <p:cNvPr id="7" name="그림 6"/>
          <p:cNvPicPr>
            <a:picLocks noChangeAspect="1"/>
          </p:cNvPicPr>
          <p:nvPr/>
        </p:nvPicPr>
        <p:blipFill>
          <a:blip r:embed="rId3"/>
          <a:stretch>
            <a:fillRect/>
          </a:stretch>
        </p:blipFill>
        <p:spPr>
          <a:xfrm>
            <a:off x="3695057" y="4219048"/>
            <a:ext cx="6828606" cy="3478724"/>
          </a:xfrm>
          <a:prstGeom prst="rect">
            <a:avLst/>
          </a:prstGeom>
        </p:spPr>
      </p:pic>
      <p:sp>
        <p:nvSpPr>
          <p:cNvPr id="34" name="TextBox 33"/>
          <p:cNvSpPr txBox="1"/>
          <p:nvPr/>
        </p:nvSpPr>
        <p:spPr>
          <a:xfrm>
            <a:off x="11408605" y="3363041"/>
            <a:ext cx="8906038" cy="523220"/>
          </a:xfrm>
          <a:prstGeom prst="rect">
            <a:avLst/>
          </a:prstGeom>
          <a:noFill/>
        </p:spPr>
        <p:txBody>
          <a:bodyPr wrap="square" rtlCol="0">
            <a:spAutoFit/>
          </a:bodyPr>
          <a:lstStyle/>
          <a:p>
            <a:pPr defTabSz="1828800" latinLnBrk="1" hangingPunct="1">
              <a:lnSpc>
                <a:spcPct val="100000"/>
              </a:lnSpc>
            </a:pPr>
            <a:r>
              <a:rPr lang="ko-KR" altLang="en-US" kern="1200" baseline="0" dirty="0">
                <a:solidFill>
                  <a:prstClr val="black"/>
                </a:solidFill>
                <a:latin typeface="맑은 고딕" panose="020F0502020204030204"/>
                <a:ea typeface="맑은 고딕" panose="020B0503020000020004" pitchFamily="50" charset="-127"/>
              </a:rPr>
              <a:t>메인 함수 </a:t>
            </a:r>
            <a:r>
              <a:rPr lang="en-US" altLang="ko-KR" kern="1200" baseline="0" dirty="0">
                <a:solidFill>
                  <a:prstClr val="black"/>
                </a:solidFill>
                <a:latin typeface="맑은 고딕" panose="020F0502020204030204"/>
                <a:ea typeface="맑은 고딕" panose="020B0503020000020004" pitchFamily="50" charset="-127"/>
              </a:rPr>
              <a:t>– </a:t>
            </a:r>
            <a:r>
              <a:rPr lang="ko-KR" altLang="en-US" kern="1200" baseline="0" dirty="0" err="1">
                <a:solidFill>
                  <a:prstClr val="black"/>
                </a:solidFill>
                <a:latin typeface="맑은 고딕" panose="020F0502020204030204"/>
                <a:ea typeface="맑은 고딕" panose="020B0503020000020004" pitchFamily="50" charset="-127"/>
              </a:rPr>
              <a:t>웹캡</a:t>
            </a:r>
            <a:r>
              <a:rPr lang="ko-KR" altLang="en-US" kern="1200" baseline="0" dirty="0">
                <a:solidFill>
                  <a:prstClr val="black"/>
                </a:solidFill>
                <a:latin typeface="맑은 고딕" panose="020F0502020204030204"/>
                <a:ea typeface="맑은 고딕" panose="020B0503020000020004" pitchFamily="50" charset="-127"/>
              </a:rPr>
              <a:t> 영상 캡처</a:t>
            </a:r>
            <a:r>
              <a:rPr lang="en-US" altLang="ko-KR" kern="1200" baseline="0" dirty="0">
                <a:solidFill>
                  <a:prstClr val="black"/>
                </a:solidFill>
                <a:latin typeface="맑은 고딕" panose="020F0502020204030204"/>
                <a:ea typeface="맑은 고딕" panose="020B0503020000020004" pitchFamily="50" charset="-127"/>
              </a:rPr>
              <a:t>&amp;</a:t>
            </a:r>
            <a:r>
              <a:rPr lang="ko-KR" altLang="en-US" kern="1200" baseline="0" dirty="0">
                <a:solidFill>
                  <a:prstClr val="black"/>
                </a:solidFill>
                <a:latin typeface="맑은 고딕" panose="020F0502020204030204"/>
                <a:ea typeface="맑은 고딕" panose="020B0503020000020004" pitchFamily="50" charset="-127"/>
              </a:rPr>
              <a:t>출력 </a:t>
            </a:r>
            <a:endParaRPr lang="en-US" altLang="ko-KR" sz="2200" kern="1200" baseline="0" dirty="0">
              <a:solidFill>
                <a:prstClr val="black"/>
              </a:solidFill>
              <a:latin typeface="맑은 고딕" panose="020B0503020000020004" pitchFamily="50" charset="-127"/>
              <a:ea typeface="맑은 고딕" panose="020B0503020000020004" pitchFamily="50" charset="-127"/>
            </a:endParaRPr>
          </a:p>
        </p:txBody>
      </p:sp>
      <p:pic>
        <p:nvPicPr>
          <p:cNvPr id="35" name="그림 34"/>
          <p:cNvPicPr>
            <a:picLocks noChangeAspect="1"/>
          </p:cNvPicPr>
          <p:nvPr/>
        </p:nvPicPr>
        <p:blipFill>
          <a:blip r:embed="rId4"/>
          <a:stretch>
            <a:fillRect/>
          </a:stretch>
        </p:blipFill>
        <p:spPr>
          <a:xfrm>
            <a:off x="11638557" y="3978595"/>
            <a:ext cx="8676086" cy="9343478"/>
          </a:xfrm>
          <a:prstGeom prst="rect">
            <a:avLst/>
          </a:prstGeom>
        </p:spPr>
      </p:pic>
      <p:sp>
        <p:nvSpPr>
          <p:cNvPr id="18" name="Text Box 27"/>
          <p:cNvSpPr txBox="1">
            <a:spLocks/>
          </p:cNvSpPr>
          <p:nvPr/>
        </p:nvSpPr>
        <p:spPr bwMode="auto">
          <a:xfrm>
            <a:off x="630863" y="871841"/>
            <a:ext cx="7113587" cy="447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r>
              <a:rPr lang="ko-KR" altLang="en-US" sz="4800" b="0" dirty="0" smtClean="0">
                <a:solidFill>
                  <a:srgbClr val="2E75B6"/>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핵심 기술</a:t>
            </a:r>
            <a:endParaRPr lang="ko-KR" altLang="ko-KR" sz="4800" b="0" dirty="0">
              <a:solidFill>
                <a:srgbClr val="2E75B6"/>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endParaRPr>
          </a:p>
        </p:txBody>
      </p:sp>
      <p:sp>
        <p:nvSpPr>
          <p:cNvPr id="19" name="TextBox 18"/>
          <p:cNvSpPr txBox="1"/>
          <p:nvPr/>
        </p:nvSpPr>
        <p:spPr>
          <a:xfrm>
            <a:off x="630863" y="1527483"/>
            <a:ext cx="71881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70000"/>
              </a:lnSpc>
              <a:spcBef>
                <a:spcPts val="0"/>
              </a:spcBef>
              <a:spcAft>
                <a:spcPts val="0"/>
              </a:spcAft>
              <a:buClrTx/>
              <a:buSzTx/>
              <a:buFontTx/>
              <a:buNone/>
              <a:tabLst/>
            </a:pPr>
            <a:r>
              <a:rPr lang="en-US" altLang="ko-KR" sz="6000" b="1" spc="-150" dirty="0" smtClean="0">
                <a:solidFill>
                  <a:schemeClr val="tx1">
                    <a:lumMod val="75000"/>
                  </a:schemeClr>
                </a:solidFill>
                <a:latin typeface="맑은 고딕" panose="020B0503020000020004" pitchFamily="50" charset="-127"/>
                <a:ea typeface="맑은 고딕" panose="020B0503020000020004" pitchFamily="50" charset="-127"/>
              </a:rPr>
              <a:t>01 </a:t>
            </a:r>
            <a:r>
              <a:rPr lang="en-US" altLang="ko-KR" sz="6000" b="1" spc="-150" dirty="0" err="1" smtClean="0">
                <a:solidFill>
                  <a:schemeClr val="tx1">
                    <a:lumMod val="75000"/>
                  </a:schemeClr>
                </a:solidFill>
                <a:latin typeface="맑은 고딕" panose="020B0503020000020004" pitchFamily="50" charset="-127"/>
                <a:ea typeface="맑은 고딕" panose="020B0503020000020004" pitchFamily="50" charset="-127"/>
              </a:rPr>
              <a:t>OpenCV</a:t>
            </a:r>
            <a:r>
              <a:rPr lang="en-US" altLang="ko-KR" sz="6000" b="1" spc="-150" dirty="0" smtClean="0">
                <a:solidFill>
                  <a:schemeClr val="tx1">
                    <a:lumMod val="75000"/>
                  </a:schemeClr>
                </a:solidFill>
                <a:latin typeface="맑은 고딕" panose="020B0503020000020004" pitchFamily="50" charset="-127"/>
                <a:ea typeface="맑은 고딕" panose="020B0503020000020004" pitchFamily="50" charset="-127"/>
              </a:rPr>
              <a:t>(</a:t>
            </a:r>
            <a:r>
              <a:rPr lang="ko-KR" altLang="en-US" sz="6000" b="1" spc="-150" dirty="0" smtClean="0">
                <a:solidFill>
                  <a:schemeClr val="tx1">
                    <a:lumMod val="75000"/>
                  </a:schemeClr>
                </a:solidFill>
                <a:latin typeface="맑은 고딕" panose="020B0503020000020004" pitchFamily="50" charset="-127"/>
                <a:ea typeface="맑은 고딕" panose="020B0503020000020004" pitchFamily="50" charset="-127"/>
              </a:rPr>
              <a:t>소스  코드</a:t>
            </a:r>
            <a:r>
              <a:rPr lang="en-US" altLang="ko-KR" sz="6000" b="1" spc="-150" dirty="0" smtClean="0">
                <a:solidFill>
                  <a:schemeClr val="tx1">
                    <a:lumMod val="75000"/>
                  </a:schemeClr>
                </a:solidFill>
                <a:latin typeface="맑은 고딕" panose="020B0503020000020004" pitchFamily="50" charset="-127"/>
                <a:ea typeface="맑은 고딕" panose="020B0503020000020004" pitchFamily="50" charset="-127"/>
              </a:rPr>
              <a:t>)</a:t>
            </a:r>
            <a:endParaRPr kumimoji="0" lang="ko-KR" altLang="en-US" sz="6000" b="1" i="0" u="none" strike="noStrike" cap="none" spc="-150" normalizeH="0" baseline="42857" dirty="0">
              <a:ln>
                <a:noFill/>
              </a:ln>
              <a:solidFill>
                <a:schemeClr val="tx1">
                  <a:lumMod val="75000"/>
                </a:schemeClr>
              </a:solidFill>
              <a:effectLst/>
              <a:uFillTx/>
              <a:latin typeface="맑은 고딕" panose="020B0503020000020004" pitchFamily="50" charset="-127"/>
              <a:ea typeface="맑은 고딕" panose="020B0503020000020004" pitchFamily="50" charset="-127"/>
              <a:sym typeface="Roboto Regular"/>
            </a:endParaRPr>
          </a:p>
        </p:txBody>
      </p:sp>
      <p:sp>
        <p:nvSpPr>
          <p:cNvPr id="5" name="직사각형 4"/>
          <p:cNvSpPr/>
          <p:nvPr/>
        </p:nvSpPr>
        <p:spPr>
          <a:xfrm>
            <a:off x="11638557" y="4835769"/>
            <a:ext cx="8460658" cy="8486304"/>
          </a:xfrm>
          <a:prstGeom prst="rect">
            <a:avLst/>
          </a:prstGeom>
          <a:noFill/>
          <a:ln w="57150">
            <a:solidFill>
              <a:schemeClr val="bg2">
                <a:lumMod val="9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r>
              <a:rPr lang="en-US" altLang="ko-KR" dirty="0" smtClean="0"/>
              <a:t>13</a:t>
            </a:r>
            <a:endParaRPr lang="en-US" altLang="ko-KR" dirty="0"/>
          </a:p>
        </p:txBody>
      </p:sp>
      <p:pic>
        <p:nvPicPr>
          <p:cNvPr id="27" name="그림 26"/>
          <p:cNvPicPr>
            <a:picLocks noChangeAspect="1"/>
          </p:cNvPicPr>
          <p:nvPr/>
        </p:nvPicPr>
        <p:blipFill>
          <a:blip r:embed="rId5"/>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428829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5105" y="3166470"/>
            <a:ext cx="16417490" cy="523220"/>
          </a:xfrm>
          <a:prstGeom prst="rect">
            <a:avLst/>
          </a:prstGeom>
          <a:noFill/>
        </p:spPr>
        <p:txBody>
          <a:bodyPr wrap="square" rtlCol="0">
            <a:spAutoFit/>
          </a:bodyPr>
          <a:lstStyle/>
          <a:p>
            <a:pPr defTabSz="1828800" latinLnBrk="1" hangingPunct="1">
              <a:lnSpc>
                <a:spcPct val="100000"/>
              </a:lnSpc>
            </a:pPr>
            <a:r>
              <a:rPr lang="ko-KR" altLang="en-US" kern="1200" baseline="0" dirty="0">
                <a:solidFill>
                  <a:prstClr val="black"/>
                </a:solidFill>
                <a:latin typeface="맑은 고딕" panose="020F0502020204030204"/>
                <a:ea typeface="맑은 고딕" panose="020B0503020000020004" pitchFamily="50" charset="-127"/>
              </a:rPr>
              <a:t>메인 함수 </a:t>
            </a:r>
            <a:r>
              <a:rPr lang="en-US" altLang="ko-KR" kern="1200" baseline="0" dirty="0">
                <a:solidFill>
                  <a:prstClr val="black"/>
                </a:solidFill>
                <a:latin typeface="맑은 고딕" panose="020F0502020204030204"/>
                <a:ea typeface="맑은 고딕" panose="020B0503020000020004" pitchFamily="50" charset="-127"/>
              </a:rPr>
              <a:t>– </a:t>
            </a:r>
            <a:r>
              <a:rPr lang="ko-KR" altLang="en-US" kern="1200" baseline="0" dirty="0">
                <a:solidFill>
                  <a:prstClr val="black"/>
                </a:solidFill>
                <a:latin typeface="맑은 고딕" panose="020F0502020204030204"/>
                <a:ea typeface="맑은 고딕" panose="020B0503020000020004" pitchFamily="50" charset="-127"/>
              </a:rPr>
              <a:t>색상 범위 </a:t>
            </a:r>
            <a:r>
              <a:rPr lang="ko-KR" altLang="en-US" kern="1200" baseline="0" dirty="0" smtClean="0">
                <a:solidFill>
                  <a:prstClr val="black"/>
                </a:solidFill>
                <a:latin typeface="맑은 고딕" panose="020F0502020204030204"/>
                <a:ea typeface="맑은 고딕" panose="020B0503020000020004" pitchFamily="50" charset="-127"/>
              </a:rPr>
              <a:t>지정</a:t>
            </a:r>
            <a:endParaRPr lang="en-US" altLang="ko-KR" sz="2200" kern="1200" baseline="0" dirty="0">
              <a:solidFill>
                <a:prstClr val="black"/>
              </a:solidFill>
              <a:latin typeface="맑은 고딕" panose="020B0503020000020004" pitchFamily="50" charset="-127"/>
              <a:ea typeface="맑은 고딕" panose="020B0503020000020004" pitchFamily="50" charset="-127"/>
            </a:endParaRPr>
          </a:p>
        </p:txBody>
      </p:sp>
      <p:sp>
        <p:nvSpPr>
          <p:cNvPr id="22" name="직사각형 21"/>
          <p:cNvSpPr/>
          <p:nvPr/>
        </p:nvSpPr>
        <p:spPr>
          <a:xfrm>
            <a:off x="3263008" y="2366253"/>
            <a:ext cx="17857984" cy="10972466"/>
          </a:xfrm>
          <a:prstGeom prst="rect">
            <a:avLst/>
          </a:prstGeom>
          <a:noFill/>
          <a:ln>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latinLnBrk="1" hangingPunct="1">
              <a:lnSpc>
                <a:spcPct val="100000"/>
              </a:lnSpc>
            </a:pPr>
            <a:endParaRPr lang="ko-KR" altLang="en-US" sz="3600" kern="1200" baseline="0" dirty="0">
              <a:solidFill>
                <a:prstClr val="white"/>
              </a:solidFill>
              <a:latin typeface="맑은 고딕" panose="020F0502020204030204"/>
              <a:ea typeface="맑은 고딕" panose="020B0503020000020004" pitchFamily="50" charset="-127"/>
            </a:endParaRPr>
          </a:p>
        </p:txBody>
      </p:sp>
      <p:sp>
        <p:nvSpPr>
          <p:cNvPr id="32" name="TextBox 31"/>
          <p:cNvSpPr txBox="1"/>
          <p:nvPr/>
        </p:nvSpPr>
        <p:spPr>
          <a:xfrm>
            <a:off x="3363431" y="1800559"/>
            <a:ext cx="5804234" cy="1015663"/>
          </a:xfrm>
          <a:prstGeom prst="rect">
            <a:avLst/>
          </a:prstGeom>
          <a:solidFill>
            <a:schemeClr val="tx1">
              <a:lumMod val="95000"/>
              <a:lumOff val="5000"/>
            </a:schemeClr>
          </a:solidFill>
        </p:spPr>
        <p:txBody>
          <a:bodyPr wrap="square" rtlCol="0">
            <a:spAutoFit/>
          </a:bodyPr>
          <a:lstStyle/>
          <a:p>
            <a:pPr defTabSz="1828800" latinLnBrk="1" hangingPunct="1">
              <a:lnSpc>
                <a:spcPct val="100000"/>
              </a:lnSpc>
            </a:pPr>
            <a:r>
              <a:rPr lang="en-US" altLang="ko-KR" sz="3600" kern="1200" baseline="0" dirty="0" err="1">
                <a:solidFill>
                  <a:prstClr val="white"/>
                </a:solidFill>
                <a:latin typeface="휴먼모음T" panose="02030504000101010101" pitchFamily="18" charset="-127"/>
                <a:ea typeface="휴먼모음T" panose="02030504000101010101" pitchFamily="18" charset="-127"/>
              </a:rPr>
              <a:t>inRange</a:t>
            </a:r>
            <a:r>
              <a:rPr lang="en-US" altLang="ko-KR" sz="3600" kern="1200" baseline="0" dirty="0">
                <a:solidFill>
                  <a:prstClr val="white"/>
                </a:solidFill>
                <a:latin typeface="휴먼모음T" panose="02030504000101010101" pitchFamily="18" charset="-127"/>
                <a:ea typeface="휴먼모음T" panose="02030504000101010101" pitchFamily="18" charset="-127"/>
              </a:rPr>
              <a:t>()</a:t>
            </a:r>
          </a:p>
          <a:p>
            <a:pPr defTabSz="1828800" latinLnBrk="1" hangingPunct="1">
              <a:lnSpc>
                <a:spcPct val="100000"/>
              </a:lnSpc>
            </a:pPr>
            <a:r>
              <a:rPr lang="en-US" altLang="ko-KR" sz="2400" kern="1200" baseline="0" dirty="0">
                <a:solidFill>
                  <a:prstClr val="white"/>
                </a:solidFill>
                <a:latin typeface="휴먼모음T" panose="02030504000101010101" pitchFamily="18" charset="-127"/>
                <a:ea typeface="휴먼모음T" panose="02030504000101010101" pitchFamily="18" charset="-127"/>
              </a:rPr>
              <a:t>-</a:t>
            </a:r>
            <a:r>
              <a:rPr lang="ko-KR" altLang="en-US" sz="2400" kern="1200" baseline="0" dirty="0">
                <a:solidFill>
                  <a:prstClr val="white"/>
                </a:solidFill>
                <a:latin typeface="휴먼모음T" panose="02030504000101010101" pitchFamily="18" charset="-127"/>
                <a:ea typeface="휴먼모음T" panose="02030504000101010101" pitchFamily="18" charset="-127"/>
              </a:rPr>
              <a:t>특정 색상</a:t>
            </a:r>
            <a:r>
              <a:rPr lang="en-US" altLang="ko-KR" sz="2400" kern="1200" baseline="0" dirty="0">
                <a:solidFill>
                  <a:prstClr val="white"/>
                </a:solidFill>
                <a:latin typeface="휴먼모음T" panose="02030504000101010101" pitchFamily="18" charset="-127"/>
                <a:ea typeface="휴먼모음T" panose="02030504000101010101" pitchFamily="18" charset="-127"/>
              </a:rPr>
              <a:t>(</a:t>
            </a:r>
            <a:r>
              <a:rPr lang="ko-KR" altLang="en-US" sz="2400" kern="1200" baseline="0" dirty="0">
                <a:solidFill>
                  <a:prstClr val="white"/>
                </a:solidFill>
                <a:latin typeface="휴먼모음T" panose="02030504000101010101" pitchFamily="18" charset="-127"/>
                <a:ea typeface="휴먼모음T" panose="02030504000101010101" pitchFamily="18" charset="-127"/>
              </a:rPr>
              <a:t>빨간색</a:t>
            </a:r>
            <a:r>
              <a:rPr lang="en-US" altLang="ko-KR" sz="2400" kern="1200" baseline="0" dirty="0">
                <a:solidFill>
                  <a:prstClr val="white"/>
                </a:solidFill>
                <a:latin typeface="휴먼모음T" panose="02030504000101010101" pitchFamily="18" charset="-127"/>
                <a:ea typeface="휴먼모음T" panose="02030504000101010101" pitchFamily="18" charset="-127"/>
              </a:rPr>
              <a:t>)</a:t>
            </a:r>
            <a:r>
              <a:rPr lang="ko-KR" altLang="en-US" sz="2400" kern="1200" baseline="0" dirty="0">
                <a:solidFill>
                  <a:prstClr val="white"/>
                </a:solidFill>
                <a:latin typeface="휴먼모음T" panose="02030504000101010101" pitchFamily="18" charset="-127"/>
                <a:ea typeface="휴먼모음T" panose="02030504000101010101" pitchFamily="18" charset="-127"/>
              </a:rPr>
              <a:t> 물체 검출</a:t>
            </a:r>
            <a:r>
              <a:rPr lang="en-US" altLang="ko-KR" sz="2400" kern="1200" baseline="0" dirty="0">
                <a:solidFill>
                  <a:prstClr val="white"/>
                </a:solidFill>
                <a:latin typeface="휴먼모음T" panose="02030504000101010101" pitchFamily="18" charset="-127"/>
                <a:ea typeface="휴먼모음T" panose="02030504000101010101" pitchFamily="18" charset="-127"/>
              </a:rPr>
              <a:t>-</a:t>
            </a:r>
            <a:endParaRPr lang="ko-KR" altLang="en-US" sz="3200" kern="1200" baseline="0" dirty="0">
              <a:solidFill>
                <a:prstClr val="white"/>
              </a:solidFill>
              <a:latin typeface="휴먼모음T" panose="02030504000101010101" pitchFamily="18" charset="-127"/>
              <a:ea typeface="휴먼모음T" panose="02030504000101010101" pitchFamily="18" charset="-127"/>
            </a:endParaRPr>
          </a:p>
        </p:txBody>
      </p:sp>
      <p:pic>
        <p:nvPicPr>
          <p:cNvPr id="3" name="그림 2"/>
          <p:cNvPicPr>
            <a:picLocks noChangeAspect="1"/>
          </p:cNvPicPr>
          <p:nvPr/>
        </p:nvPicPr>
        <p:blipFill>
          <a:blip r:embed="rId3"/>
          <a:stretch>
            <a:fillRect/>
          </a:stretch>
        </p:blipFill>
        <p:spPr>
          <a:xfrm>
            <a:off x="3559527" y="3762912"/>
            <a:ext cx="5848350" cy="3314700"/>
          </a:xfrm>
          <a:prstGeom prst="rect">
            <a:avLst/>
          </a:prstGeom>
        </p:spPr>
      </p:pic>
      <p:sp>
        <p:nvSpPr>
          <p:cNvPr id="17" name="TextBox 16"/>
          <p:cNvSpPr txBox="1"/>
          <p:nvPr/>
        </p:nvSpPr>
        <p:spPr>
          <a:xfrm>
            <a:off x="3465103" y="7366276"/>
            <a:ext cx="16417490" cy="523220"/>
          </a:xfrm>
          <a:prstGeom prst="rect">
            <a:avLst/>
          </a:prstGeom>
          <a:noFill/>
        </p:spPr>
        <p:txBody>
          <a:bodyPr wrap="square" rtlCol="0">
            <a:spAutoFit/>
          </a:bodyPr>
          <a:lstStyle/>
          <a:p>
            <a:pPr defTabSz="1828800" latinLnBrk="1" hangingPunct="1">
              <a:lnSpc>
                <a:spcPct val="100000"/>
              </a:lnSpc>
            </a:pPr>
            <a:r>
              <a:rPr lang="ko-KR" altLang="en-US" kern="1200" baseline="0" dirty="0">
                <a:solidFill>
                  <a:prstClr val="black"/>
                </a:solidFill>
                <a:latin typeface="맑은 고딕" panose="020F0502020204030204"/>
                <a:ea typeface="맑은 고딕" panose="020B0503020000020004" pitchFamily="50" charset="-127"/>
              </a:rPr>
              <a:t>메인 함수 </a:t>
            </a:r>
            <a:r>
              <a:rPr lang="en-US" altLang="ko-KR" kern="1200" baseline="0" dirty="0">
                <a:solidFill>
                  <a:prstClr val="black"/>
                </a:solidFill>
                <a:latin typeface="맑은 고딕" panose="020F0502020204030204"/>
                <a:ea typeface="맑은 고딕" panose="020B0503020000020004" pitchFamily="50" charset="-127"/>
              </a:rPr>
              <a:t>– RGB </a:t>
            </a:r>
            <a:r>
              <a:rPr lang="en-US" altLang="ko-KR" kern="1200" baseline="0" dirty="0">
                <a:solidFill>
                  <a:prstClr val="black"/>
                </a:solidFill>
                <a:latin typeface="맑은 고딕" panose="020F0502020204030204"/>
                <a:ea typeface="맑은 고딕" panose="020B0503020000020004" pitchFamily="50" charset="-127"/>
                <a:sym typeface="Wingdings" panose="05000000000000000000" pitchFamily="2" charset="2"/>
              </a:rPr>
              <a:t> HSV </a:t>
            </a:r>
            <a:r>
              <a:rPr lang="ko-KR" altLang="en-US" kern="1200" baseline="0" dirty="0">
                <a:solidFill>
                  <a:prstClr val="black"/>
                </a:solidFill>
                <a:latin typeface="맑은 고딕" panose="020F0502020204030204"/>
                <a:ea typeface="맑은 고딕" panose="020B0503020000020004" pitchFamily="50" charset="-127"/>
                <a:sym typeface="Wingdings" panose="05000000000000000000" pitchFamily="2" charset="2"/>
              </a:rPr>
              <a:t>변환</a:t>
            </a:r>
            <a:endParaRPr lang="en-US" altLang="ko-KR" sz="2200" kern="1200" baseline="0" dirty="0">
              <a:solidFill>
                <a:prstClr val="black"/>
              </a:solidFill>
              <a:latin typeface="맑은 고딕" panose="020B0503020000020004" pitchFamily="50" charset="-127"/>
              <a:ea typeface="맑은 고딕" panose="020B0503020000020004" pitchFamily="50" charset="-127"/>
            </a:endParaRPr>
          </a:p>
        </p:txBody>
      </p:sp>
      <p:pic>
        <p:nvPicPr>
          <p:cNvPr id="7" name="그림 6"/>
          <p:cNvPicPr>
            <a:picLocks noChangeAspect="1"/>
          </p:cNvPicPr>
          <p:nvPr/>
        </p:nvPicPr>
        <p:blipFill>
          <a:blip r:embed="rId4"/>
          <a:stretch>
            <a:fillRect/>
          </a:stretch>
        </p:blipFill>
        <p:spPr>
          <a:xfrm>
            <a:off x="3559527" y="8023649"/>
            <a:ext cx="6000750" cy="1047750"/>
          </a:xfrm>
          <a:prstGeom prst="rect">
            <a:avLst/>
          </a:prstGeom>
        </p:spPr>
      </p:pic>
      <p:sp>
        <p:nvSpPr>
          <p:cNvPr id="19" name="TextBox 18"/>
          <p:cNvSpPr txBox="1"/>
          <p:nvPr/>
        </p:nvSpPr>
        <p:spPr>
          <a:xfrm>
            <a:off x="11537411" y="3147359"/>
            <a:ext cx="8906038" cy="523220"/>
          </a:xfrm>
          <a:prstGeom prst="rect">
            <a:avLst/>
          </a:prstGeom>
          <a:noFill/>
        </p:spPr>
        <p:txBody>
          <a:bodyPr wrap="square" rtlCol="0">
            <a:spAutoFit/>
          </a:bodyPr>
          <a:lstStyle/>
          <a:p>
            <a:pPr defTabSz="1828800" latinLnBrk="1" hangingPunct="1">
              <a:lnSpc>
                <a:spcPct val="100000"/>
              </a:lnSpc>
            </a:pPr>
            <a:r>
              <a:rPr lang="ko-KR" altLang="en-US" kern="1200" baseline="0" dirty="0">
                <a:solidFill>
                  <a:prstClr val="black"/>
                </a:solidFill>
                <a:latin typeface="맑은 고딕" panose="020F0502020204030204"/>
                <a:ea typeface="맑은 고딕" panose="020B0503020000020004" pitchFamily="50" charset="-127"/>
              </a:rPr>
              <a:t>메인 함수 </a:t>
            </a:r>
            <a:r>
              <a:rPr lang="en-US" altLang="ko-KR" kern="1200" baseline="0" dirty="0">
                <a:solidFill>
                  <a:prstClr val="black"/>
                </a:solidFill>
                <a:latin typeface="맑은 고딕" panose="020F0502020204030204"/>
                <a:ea typeface="맑은 고딕" panose="020B0503020000020004" pitchFamily="50" charset="-127"/>
              </a:rPr>
              <a:t>– </a:t>
            </a:r>
            <a:r>
              <a:rPr lang="ko-KR" altLang="en-US" kern="1200" baseline="0" dirty="0">
                <a:solidFill>
                  <a:prstClr val="black"/>
                </a:solidFill>
                <a:latin typeface="맑은 고딕" panose="020F0502020204030204"/>
                <a:ea typeface="맑은 고딕" panose="020B0503020000020004" pitchFamily="50" charset="-127"/>
              </a:rPr>
              <a:t>영상 이진화</a:t>
            </a:r>
            <a:r>
              <a:rPr lang="en-US" altLang="ko-KR" kern="1200" baseline="0" dirty="0">
                <a:solidFill>
                  <a:prstClr val="black"/>
                </a:solidFill>
                <a:latin typeface="맑은 고딕" panose="020F0502020204030204"/>
                <a:ea typeface="맑은 고딕" panose="020B0503020000020004" pitchFamily="50" charset="-127"/>
              </a:rPr>
              <a:t>&amp;</a:t>
            </a:r>
            <a:r>
              <a:rPr lang="ko-KR" altLang="en-US" kern="1200" baseline="0" dirty="0">
                <a:solidFill>
                  <a:prstClr val="black"/>
                </a:solidFill>
                <a:latin typeface="맑은 고딕" panose="020F0502020204030204"/>
                <a:ea typeface="맑은 고딕" panose="020B0503020000020004" pitchFamily="50" charset="-127"/>
              </a:rPr>
              <a:t>노이즈 제거</a:t>
            </a:r>
            <a:r>
              <a:rPr lang="en-US" altLang="ko-KR" kern="1200" baseline="0" dirty="0">
                <a:solidFill>
                  <a:prstClr val="black"/>
                </a:solidFill>
                <a:latin typeface="맑은 고딕" panose="020F0502020204030204"/>
                <a:ea typeface="맑은 고딕" panose="020B0503020000020004" pitchFamily="50" charset="-127"/>
              </a:rPr>
              <a:t>&amp;</a:t>
            </a:r>
            <a:r>
              <a:rPr lang="ko-KR" altLang="en-US" kern="1200" baseline="0" dirty="0" err="1">
                <a:solidFill>
                  <a:prstClr val="black"/>
                </a:solidFill>
                <a:latin typeface="맑은 고딕" panose="020F0502020204030204"/>
                <a:ea typeface="맑은 고딕" panose="020B0503020000020004" pitchFamily="50" charset="-127"/>
              </a:rPr>
              <a:t>라벨링</a:t>
            </a:r>
            <a:endParaRPr lang="en-US" altLang="ko-KR" sz="2200" kern="1200" baseline="0" dirty="0">
              <a:solidFill>
                <a:prstClr val="black"/>
              </a:solidFill>
              <a:latin typeface="맑은 고딕" panose="020B0503020000020004" pitchFamily="50" charset="-127"/>
              <a:ea typeface="맑은 고딕" panose="020B0503020000020004" pitchFamily="50" charset="-127"/>
            </a:endParaRPr>
          </a:p>
        </p:txBody>
      </p:sp>
      <p:pic>
        <p:nvPicPr>
          <p:cNvPr id="8" name="그림 7"/>
          <p:cNvPicPr>
            <a:picLocks noChangeAspect="1"/>
          </p:cNvPicPr>
          <p:nvPr/>
        </p:nvPicPr>
        <p:blipFill>
          <a:blip r:embed="rId5"/>
          <a:stretch>
            <a:fillRect/>
          </a:stretch>
        </p:blipFill>
        <p:spPr>
          <a:xfrm>
            <a:off x="11537411" y="3962360"/>
            <a:ext cx="9353550" cy="4610100"/>
          </a:xfrm>
          <a:prstGeom prst="rect">
            <a:avLst/>
          </a:prstGeom>
        </p:spPr>
      </p:pic>
      <p:sp>
        <p:nvSpPr>
          <p:cNvPr id="29" name="Text Box 27"/>
          <p:cNvSpPr txBox="1">
            <a:spLocks/>
          </p:cNvSpPr>
          <p:nvPr/>
        </p:nvSpPr>
        <p:spPr bwMode="auto">
          <a:xfrm>
            <a:off x="630863" y="871841"/>
            <a:ext cx="7113587" cy="447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r>
              <a:rPr lang="ko-KR" altLang="en-US" sz="4800" b="0" dirty="0" smtClean="0">
                <a:solidFill>
                  <a:srgbClr val="2E75B6"/>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핵심 기술</a:t>
            </a:r>
            <a:endParaRPr lang="ko-KR" altLang="ko-KR" sz="4800" b="0" dirty="0">
              <a:solidFill>
                <a:srgbClr val="2E75B6"/>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endParaRPr>
          </a:p>
        </p:txBody>
      </p:sp>
      <p:sp>
        <p:nvSpPr>
          <p:cNvPr id="30" name="TextBox 29"/>
          <p:cNvSpPr txBox="1"/>
          <p:nvPr/>
        </p:nvSpPr>
        <p:spPr>
          <a:xfrm>
            <a:off x="630863" y="1527483"/>
            <a:ext cx="71881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70000"/>
              </a:lnSpc>
              <a:spcBef>
                <a:spcPts val="0"/>
              </a:spcBef>
              <a:spcAft>
                <a:spcPts val="0"/>
              </a:spcAft>
              <a:buClrTx/>
              <a:buSzTx/>
              <a:buFontTx/>
              <a:buNone/>
              <a:tabLst/>
            </a:pPr>
            <a:r>
              <a:rPr lang="en-US" altLang="ko-KR" sz="6000" b="1" spc="-150" dirty="0" smtClean="0">
                <a:solidFill>
                  <a:schemeClr val="tx1">
                    <a:lumMod val="75000"/>
                  </a:schemeClr>
                </a:solidFill>
                <a:latin typeface="맑은 고딕" panose="020B0503020000020004" pitchFamily="50" charset="-127"/>
                <a:ea typeface="맑은 고딕" panose="020B0503020000020004" pitchFamily="50" charset="-127"/>
              </a:rPr>
              <a:t>01 </a:t>
            </a:r>
            <a:r>
              <a:rPr lang="en-US" altLang="ko-KR" sz="6000" b="1" spc="-150" dirty="0" err="1" smtClean="0">
                <a:solidFill>
                  <a:schemeClr val="tx1">
                    <a:lumMod val="75000"/>
                  </a:schemeClr>
                </a:solidFill>
                <a:latin typeface="맑은 고딕" panose="020B0503020000020004" pitchFamily="50" charset="-127"/>
                <a:ea typeface="맑은 고딕" panose="020B0503020000020004" pitchFamily="50" charset="-127"/>
              </a:rPr>
              <a:t>OpenCV</a:t>
            </a:r>
            <a:r>
              <a:rPr lang="en-US" altLang="ko-KR" sz="6000" b="1" spc="-150" dirty="0" smtClean="0">
                <a:solidFill>
                  <a:schemeClr val="tx1">
                    <a:lumMod val="75000"/>
                  </a:schemeClr>
                </a:solidFill>
                <a:latin typeface="맑은 고딕" panose="020B0503020000020004" pitchFamily="50" charset="-127"/>
                <a:ea typeface="맑은 고딕" panose="020B0503020000020004" pitchFamily="50" charset="-127"/>
              </a:rPr>
              <a:t>(</a:t>
            </a:r>
            <a:r>
              <a:rPr lang="ko-KR" altLang="en-US" sz="6000" b="1" spc="-150" dirty="0" smtClean="0">
                <a:solidFill>
                  <a:schemeClr val="tx1">
                    <a:lumMod val="75000"/>
                  </a:schemeClr>
                </a:solidFill>
                <a:latin typeface="맑은 고딕" panose="020B0503020000020004" pitchFamily="50" charset="-127"/>
                <a:ea typeface="맑은 고딕" panose="020B0503020000020004" pitchFamily="50" charset="-127"/>
              </a:rPr>
              <a:t>소스  코드</a:t>
            </a:r>
            <a:r>
              <a:rPr lang="en-US" altLang="ko-KR" sz="6000" b="1" spc="-150" dirty="0" smtClean="0">
                <a:solidFill>
                  <a:schemeClr val="tx1">
                    <a:lumMod val="75000"/>
                  </a:schemeClr>
                </a:solidFill>
                <a:latin typeface="맑은 고딕" panose="020B0503020000020004" pitchFamily="50" charset="-127"/>
                <a:ea typeface="맑은 고딕" panose="020B0503020000020004" pitchFamily="50" charset="-127"/>
              </a:rPr>
              <a:t>)</a:t>
            </a:r>
            <a:endParaRPr kumimoji="0" lang="ko-KR" altLang="en-US" sz="6000" b="1" i="0" u="none" strike="noStrike" cap="none" spc="-150" normalizeH="0" baseline="42857" dirty="0">
              <a:ln>
                <a:noFill/>
              </a:ln>
              <a:solidFill>
                <a:schemeClr val="tx1">
                  <a:lumMod val="75000"/>
                </a:schemeClr>
              </a:solidFill>
              <a:effectLst/>
              <a:uFillTx/>
              <a:latin typeface="맑은 고딕" panose="020B0503020000020004" pitchFamily="50" charset="-127"/>
              <a:ea typeface="맑은 고딕" panose="020B0503020000020004" pitchFamily="50" charset="-127"/>
              <a:sym typeface="Roboto Regular"/>
            </a:endParaRPr>
          </a:p>
        </p:txBody>
      </p:sp>
      <p:sp>
        <p:nvSpPr>
          <p:cNvPr id="31" name="TextBox 30"/>
          <p:cNvSpPr txBox="1"/>
          <p:nvPr/>
        </p:nvSpPr>
        <p:spPr>
          <a:xfrm>
            <a:off x="11541832" y="8811243"/>
            <a:ext cx="8906038" cy="523220"/>
          </a:xfrm>
          <a:prstGeom prst="rect">
            <a:avLst/>
          </a:prstGeom>
          <a:noFill/>
        </p:spPr>
        <p:txBody>
          <a:bodyPr wrap="square" rtlCol="0">
            <a:spAutoFit/>
          </a:bodyPr>
          <a:lstStyle/>
          <a:p>
            <a:pPr defTabSz="1828800" latinLnBrk="1" hangingPunct="1">
              <a:lnSpc>
                <a:spcPct val="100000"/>
              </a:lnSpc>
            </a:pPr>
            <a:r>
              <a:rPr lang="ko-KR" altLang="en-US" kern="1200" baseline="0" dirty="0">
                <a:solidFill>
                  <a:prstClr val="black"/>
                </a:solidFill>
                <a:latin typeface="맑은 고딕" panose="020F0502020204030204"/>
                <a:ea typeface="맑은 고딕" panose="020B0503020000020004" pitchFamily="50" charset="-127"/>
              </a:rPr>
              <a:t>메인 함수 </a:t>
            </a:r>
            <a:r>
              <a:rPr lang="en-US" altLang="ko-KR" kern="1200" baseline="0" dirty="0">
                <a:solidFill>
                  <a:prstClr val="black"/>
                </a:solidFill>
                <a:latin typeface="맑은 고딕" panose="020F0502020204030204"/>
                <a:ea typeface="맑은 고딕" panose="020B0503020000020004" pitchFamily="50" charset="-127"/>
              </a:rPr>
              <a:t>– </a:t>
            </a:r>
            <a:r>
              <a:rPr lang="ko-KR" altLang="en-US" kern="1200" baseline="0" dirty="0">
                <a:solidFill>
                  <a:prstClr val="black"/>
                </a:solidFill>
                <a:latin typeface="맑은 고딕" panose="020F0502020204030204"/>
                <a:ea typeface="맑은 고딕" panose="020B0503020000020004" pitchFamily="50" charset="-127"/>
              </a:rPr>
              <a:t>영상 출력 및 종료 기능 추가</a:t>
            </a:r>
            <a:endParaRPr lang="en-US" altLang="ko-KR" sz="2200" kern="1200" baseline="0" dirty="0">
              <a:solidFill>
                <a:prstClr val="black"/>
              </a:solidFill>
              <a:latin typeface="맑은 고딕" panose="020B0503020000020004" pitchFamily="50" charset="-127"/>
              <a:ea typeface="맑은 고딕" panose="020B0503020000020004" pitchFamily="50" charset="-127"/>
            </a:endParaRPr>
          </a:p>
        </p:txBody>
      </p:sp>
      <p:pic>
        <p:nvPicPr>
          <p:cNvPr id="33" name="그림 32"/>
          <p:cNvPicPr>
            <a:picLocks noChangeAspect="1"/>
          </p:cNvPicPr>
          <p:nvPr/>
        </p:nvPicPr>
        <p:blipFill>
          <a:blip r:embed="rId6"/>
          <a:stretch>
            <a:fillRect/>
          </a:stretch>
        </p:blipFill>
        <p:spPr>
          <a:xfrm>
            <a:off x="11537411" y="9769714"/>
            <a:ext cx="4800600" cy="3352800"/>
          </a:xfrm>
          <a:prstGeom prst="rect">
            <a:avLst/>
          </a:prstGeom>
        </p:spPr>
      </p:pic>
      <p:sp>
        <p:nvSpPr>
          <p:cNvPr id="34"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r>
              <a:rPr lang="en-US" altLang="ko-KR" dirty="0" smtClean="0"/>
              <a:t>14</a:t>
            </a:r>
            <a:endParaRPr lang="en-US" altLang="ko-KR" dirty="0"/>
          </a:p>
        </p:txBody>
      </p:sp>
      <p:pic>
        <p:nvPicPr>
          <p:cNvPr id="35" name="그림 34"/>
          <p:cNvPicPr>
            <a:picLocks noChangeAspect="1"/>
          </p:cNvPicPr>
          <p:nvPr/>
        </p:nvPicPr>
        <p:blipFill>
          <a:blip r:embed="rId7"/>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113787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3407024" y="143841"/>
            <a:ext cx="11985056" cy="1214256"/>
            <a:chOff x="179512" y="71920"/>
            <a:chExt cx="5992528" cy="607128"/>
          </a:xfrm>
        </p:grpSpPr>
        <p:cxnSp>
          <p:nvCxnSpPr>
            <p:cNvPr id="6" name="직선 연결선 5"/>
            <p:cNvCxnSpPr/>
            <p:nvPr/>
          </p:nvCxnSpPr>
          <p:spPr>
            <a:xfrm>
              <a:off x="179512" y="102984"/>
              <a:ext cx="0" cy="576064"/>
            </a:xfrm>
            <a:prstGeom prst="line">
              <a:avLst/>
            </a:prstGeom>
            <a:ln w="38100">
              <a:solidFill>
                <a:srgbClr val="38302E"/>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1606" y="71920"/>
              <a:ext cx="5976664" cy="230833"/>
            </a:xfrm>
            <a:prstGeom prst="rect">
              <a:avLst/>
            </a:prstGeom>
            <a:noFill/>
          </p:spPr>
          <p:txBody>
            <a:bodyPr wrap="square" rtlCol="0">
              <a:spAutoFit/>
            </a:bodyPr>
            <a:lstStyle/>
            <a:p>
              <a:pPr defTabSz="1828800" latinLnBrk="1" hangingPunct="1">
                <a:lnSpc>
                  <a:spcPct val="100000"/>
                </a:lnSpc>
              </a:pPr>
              <a:r>
                <a:rPr lang="en-US" altLang="ko-KR" sz="2400" kern="1200" spc="-300" baseline="0" dirty="0">
                  <a:ln>
                    <a:solidFill>
                      <a:prstClr val="white">
                        <a:alpha val="0"/>
                      </a:prstClr>
                    </a:solidFill>
                  </a:ln>
                  <a:solidFill>
                    <a:srgbClr val="5B9BD5">
                      <a:lumMod val="50000"/>
                    </a:srgbClr>
                  </a:solidFill>
                  <a:latin typeface="HY견고딕" panose="02030600000101010101" pitchFamily="18" charset="-127"/>
                  <a:ea typeface="HY견고딕" panose="02030600000101010101" pitchFamily="18" charset="-127"/>
                  <a:cs typeface="맑은 고딕 Semilight" panose="020B0502040204020203" pitchFamily="50" charset="-127"/>
                </a:rPr>
                <a:t>ROI</a:t>
              </a:r>
            </a:p>
          </p:txBody>
        </p:sp>
        <p:sp>
          <p:nvSpPr>
            <p:cNvPr id="13" name="TextBox 12"/>
            <p:cNvSpPr txBox="1"/>
            <p:nvPr/>
          </p:nvSpPr>
          <p:spPr>
            <a:xfrm>
              <a:off x="195376" y="309128"/>
              <a:ext cx="5976664" cy="307777"/>
            </a:xfrm>
            <a:prstGeom prst="rect">
              <a:avLst/>
            </a:prstGeom>
            <a:noFill/>
          </p:spPr>
          <p:txBody>
            <a:bodyPr wrap="square" rtlCol="0">
              <a:spAutoFit/>
            </a:bodyPr>
            <a:lstStyle/>
            <a:p>
              <a:pPr defTabSz="1828800" latinLnBrk="1" hangingPunct="1">
                <a:lnSpc>
                  <a:spcPct val="100000"/>
                </a:lnSpc>
              </a:pPr>
              <a:r>
                <a:rPr lang="en-US" altLang="ko-KR" sz="3400" kern="1200" spc="-300" baseline="0" dirty="0">
                  <a:ln>
                    <a:solidFill>
                      <a:prstClr val="white">
                        <a:alpha val="0"/>
                      </a:prstClr>
                    </a:solidFill>
                  </a:ln>
                  <a:solidFill>
                    <a:prstClr val="black"/>
                  </a:solidFill>
                  <a:latin typeface="HY견고딕" panose="02030600000101010101" pitchFamily="18" charset="-127"/>
                  <a:ea typeface="HY견고딕" panose="02030600000101010101" pitchFamily="18" charset="-127"/>
                </a:rPr>
                <a:t>03 </a:t>
              </a:r>
              <a:r>
                <a:rPr lang="ko-KR" altLang="en-US" sz="3400" kern="1200" spc="-300" baseline="0" dirty="0">
                  <a:ln>
                    <a:solidFill>
                      <a:prstClr val="white">
                        <a:alpha val="0"/>
                      </a:prstClr>
                    </a:solidFill>
                  </a:ln>
                  <a:solidFill>
                    <a:prstClr val="black"/>
                  </a:solidFill>
                  <a:latin typeface="HY견고딕" panose="02030600000101010101" pitchFamily="18" charset="-127"/>
                  <a:ea typeface="HY견고딕" panose="02030600000101010101" pitchFamily="18" charset="-127"/>
                </a:rPr>
                <a:t>실행 결과</a:t>
              </a:r>
              <a:r>
                <a:rPr lang="en-US" altLang="ko-KR" sz="3400" kern="1200" spc="-300" baseline="0" dirty="0">
                  <a:ln>
                    <a:solidFill>
                      <a:prstClr val="white">
                        <a:alpha val="0"/>
                      </a:prstClr>
                    </a:solidFill>
                  </a:ln>
                  <a:solidFill>
                    <a:prstClr val="black"/>
                  </a:solidFill>
                  <a:latin typeface="HY견고딕" panose="02030600000101010101" pitchFamily="18" charset="-127"/>
                  <a:ea typeface="HY견고딕" panose="02030600000101010101" pitchFamily="18" charset="-127"/>
                </a:rPr>
                <a:t>(</a:t>
              </a:r>
              <a:r>
                <a:rPr lang="ko-KR" altLang="en-US" sz="3400" kern="1200" spc="-300" baseline="0" dirty="0">
                  <a:ln>
                    <a:solidFill>
                      <a:prstClr val="white">
                        <a:alpha val="0"/>
                      </a:prstClr>
                    </a:solidFill>
                  </a:ln>
                  <a:solidFill>
                    <a:prstClr val="black"/>
                  </a:solidFill>
                  <a:latin typeface="HY견고딕" panose="02030600000101010101" pitchFamily="18" charset="-127"/>
                  <a:ea typeface="HY견고딕" panose="02030600000101010101" pitchFamily="18" charset="-127"/>
                </a:rPr>
                <a:t>결과 화면</a:t>
              </a:r>
              <a:r>
                <a:rPr lang="en-US" altLang="ko-KR" sz="3400" kern="1200" spc="-300" baseline="0" dirty="0">
                  <a:ln>
                    <a:solidFill>
                      <a:prstClr val="white">
                        <a:alpha val="0"/>
                      </a:prstClr>
                    </a:solidFill>
                  </a:ln>
                  <a:solidFill>
                    <a:prstClr val="black"/>
                  </a:solidFill>
                  <a:latin typeface="HY견고딕" panose="02030600000101010101" pitchFamily="18" charset="-127"/>
                  <a:ea typeface="HY견고딕" panose="02030600000101010101" pitchFamily="18" charset="-127"/>
                </a:rPr>
                <a:t>)</a:t>
              </a:r>
            </a:p>
          </p:txBody>
        </p:sp>
      </p:grpSp>
      <p:sp>
        <p:nvSpPr>
          <p:cNvPr id="20" name="타원 19"/>
          <p:cNvSpPr/>
          <p:nvPr/>
        </p:nvSpPr>
        <p:spPr>
          <a:xfrm flipV="1">
            <a:off x="20790091" y="278982"/>
            <a:ext cx="330902" cy="32152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latinLnBrk="1" hangingPunct="1">
              <a:lnSpc>
                <a:spcPct val="100000"/>
              </a:lnSpc>
            </a:pPr>
            <a:endParaRPr lang="ko-KR" altLang="en-US" sz="3600" kern="1200" baseline="0">
              <a:solidFill>
                <a:prstClr val="white"/>
              </a:solidFill>
              <a:latin typeface="맑은 고딕" panose="020F0502020204030204"/>
              <a:ea typeface="맑은 고딕" panose="020B0503020000020004" pitchFamily="50" charset="-127"/>
            </a:endParaRPr>
          </a:p>
        </p:txBody>
      </p:sp>
      <p:sp>
        <p:nvSpPr>
          <p:cNvPr id="21" name="타원 20"/>
          <p:cNvSpPr/>
          <p:nvPr/>
        </p:nvSpPr>
        <p:spPr>
          <a:xfrm flipV="1">
            <a:off x="20112547" y="278982"/>
            <a:ext cx="330902" cy="32152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latinLnBrk="1" hangingPunct="1">
              <a:lnSpc>
                <a:spcPct val="100000"/>
              </a:lnSpc>
            </a:pPr>
            <a:endParaRPr lang="ko-KR" altLang="en-US" sz="3600" kern="1200" baseline="0">
              <a:solidFill>
                <a:prstClr val="white"/>
              </a:solidFill>
              <a:latin typeface="맑은 고딕" panose="020F0502020204030204"/>
              <a:ea typeface="맑은 고딕" panose="020B0503020000020004" pitchFamily="50" charset="-127"/>
            </a:endParaRPr>
          </a:p>
        </p:txBody>
      </p:sp>
      <p:sp>
        <p:nvSpPr>
          <p:cNvPr id="24" name="타원 23"/>
          <p:cNvSpPr/>
          <p:nvPr/>
        </p:nvSpPr>
        <p:spPr>
          <a:xfrm flipV="1">
            <a:off x="19420097" y="278982"/>
            <a:ext cx="330902" cy="32152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latinLnBrk="1" hangingPunct="1">
              <a:lnSpc>
                <a:spcPct val="100000"/>
              </a:lnSpc>
            </a:pPr>
            <a:endParaRPr lang="ko-KR" altLang="en-US" sz="3600" kern="1200" baseline="0">
              <a:solidFill>
                <a:prstClr val="white"/>
              </a:solidFill>
              <a:latin typeface="맑은 고딕" panose="020F0502020204030204"/>
              <a:ea typeface="맑은 고딕" panose="020B0503020000020004" pitchFamily="50" charset="-127"/>
            </a:endParaRPr>
          </a:p>
        </p:txBody>
      </p:sp>
      <p:sp>
        <p:nvSpPr>
          <p:cNvPr id="25" name="타원 24"/>
          <p:cNvSpPr/>
          <p:nvPr/>
        </p:nvSpPr>
        <p:spPr>
          <a:xfrm flipV="1">
            <a:off x="18700017" y="278982"/>
            <a:ext cx="330902" cy="3215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latinLnBrk="1" hangingPunct="1">
              <a:lnSpc>
                <a:spcPct val="100000"/>
              </a:lnSpc>
            </a:pPr>
            <a:endParaRPr lang="ko-KR" altLang="en-US" sz="3600" kern="1200" baseline="0">
              <a:solidFill>
                <a:prstClr val="white"/>
              </a:solidFill>
              <a:latin typeface="맑은 고딕" panose="020F0502020204030204"/>
              <a:ea typeface="맑은 고딕" panose="020B0503020000020004" pitchFamily="50" charset="-127"/>
            </a:endParaRPr>
          </a:p>
        </p:txBody>
      </p:sp>
      <p:sp>
        <p:nvSpPr>
          <p:cNvPr id="26" name="타원 25"/>
          <p:cNvSpPr/>
          <p:nvPr/>
        </p:nvSpPr>
        <p:spPr>
          <a:xfrm flipV="1">
            <a:off x="17979937" y="278982"/>
            <a:ext cx="330902" cy="32152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latinLnBrk="1" hangingPunct="1">
              <a:lnSpc>
                <a:spcPct val="100000"/>
              </a:lnSpc>
            </a:pPr>
            <a:endParaRPr lang="ko-KR" altLang="en-US" sz="3600" kern="1200" baseline="0">
              <a:solidFill>
                <a:prstClr val="white"/>
              </a:solidFill>
              <a:latin typeface="맑은 고딕" panose="020F0502020204030204"/>
              <a:ea typeface="맑은 고딕" panose="020B0503020000020004" pitchFamily="50" charset="-127"/>
            </a:endParaRPr>
          </a:p>
        </p:txBody>
      </p:sp>
      <p:sp>
        <p:nvSpPr>
          <p:cNvPr id="28" name="타원 27"/>
          <p:cNvSpPr/>
          <p:nvPr/>
        </p:nvSpPr>
        <p:spPr>
          <a:xfrm flipV="1">
            <a:off x="17251611" y="296736"/>
            <a:ext cx="330902" cy="32152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latinLnBrk="1" hangingPunct="1">
              <a:lnSpc>
                <a:spcPct val="100000"/>
              </a:lnSpc>
            </a:pPr>
            <a:endParaRPr lang="ko-KR" altLang="en-US" sz="3600" kern="1200" baseline="0">
              <a:solidFill>
                <a:prstClr val="white"/>
              </a:solidFill>
              <a:latin typeface="맑은 고딕" panose="020F0502020204030204"/>
              <a:ea typeface="맑은 고딕" panose="020B0503020000020004" pitchFamily="50" charset="-127"/>
            </a:endParaRPr>
          </a:p>
        </p:txBody>
      </p:sp>
      <p:sp>
        <p:nvSpPr>
          <p:cNvPr id="22" name="직사각형 21"/>
          <p:cNvSpPr/>
          <p:nvPr/>
        </p:nvSpPr>
        <p:spPr>
          <a:xfrm>
            <a:off x="3263008" y="2366252"/>
            <a:ext cx="17857984" cy="11116484"/>
          </a:xfrm>
          <a:prstGeom prst="rect">
            <a:avLst/>
          </a:prstGeom>
          <a:noFill/>
          <a:ln>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latinLnBrk="1" hangingPunct="1">
              <a:lnSpc>
                <a:spcPct val="100000"/>
              </a:lnSpc>
            </a:pPr>
            <a:endParaRPr lang="ko-KR" altLang="en-US" sz="3600" kern="1200" baseline="0" dirty="0">
              <a:solidFill>
                <a:prstClr val="white"/>
              </a:solidFill>
              <a:latin typeface="맑은 고딕" panose="020F0502020204030204"/>
              <a:ea typeface="맑은 고딕" panose="020B0503020000020004" pitchFamily="50" charset="-127"/>
            </a:endParaRPr>
          </a:p>
        </p:txBody>
      </p:sp>
      <p:pic>
        <p:nvPicPr>
          <p:cNvPr id="3" name="그림 2"/>
          <p:cNvPicPr>
            <a:picLocks noChangeAspect="1"/>
          </p:cNvPicPr>
          <p:nvPr/>
        </p:nvPicPr>
        <p:blipFill rotWithShape="1">
          <a:blip r:embed="rId3"/>
          <a:srcRect l="51124" t="1955" b="544"/>
          <a:stretch/>
        </p:blipFill>
        <p:spPr>
          <a:xfrm>
            <a:off x="12267236" y="4265714"/>
            <a:ext cx="8564564" cy="6796004"/>
          </a:xfrm>
          <a:prstGeom prst="rect">
            <a:avLst/>
          </a:prstGeom>
        </p:spPr>
      </p:pic>
      <p:pic>
        <p:nvPicPr>
          <p:cNvPr id="23" name="그림 22"/>
          <p:cNvPicPr>
            <a:picLocks noChangeAspect="1"/>
          </p:cNvPicPr>
          <p:nvPr/>
        </p:nvPicPr>
        <p:blipFill rotWithShape="1">
          <a:blip r:embed="rId3"/>
          <a:srcRect t="2056" r="51863" b="919"/>
          <a:stretch/>
        </p:blipFill>
        <p:spPr>
          <a:xfrm>
            <a:off x="3614643" y="4265714"/>
            <a:ext cx="8476518" cy="6796004"/>
          </a:xfrm>
          <a:prstGeom prst="rect">
            <a:avLst/>
          </a:prstGeom>
        </p:spPr>
      </p:pic>
      <p:sp>
        <p:nvSpPr>
          <p:cNvPr id="4" name="TextBox 3"/>
          <p:cNvSpPr txBox="1"/>
          <p:nvPr/>
        </p:nvSpPr>
        <p:spPr>
          <a:xfrm>
            <a:off x="5999312" y="11322497"/>
            <a:ext cx="3312368" cy="523220"/>
          </a:xfrm>
          <a:prstGeom prst="rect">
            <a:avLst/>
          </a:prstGeom>
          <a:noFill/>
        </p:spPr>
        <p:txBody>
          <a:bodyPr wrap="square" rtlCol="0">
            <a:spAutoFit/>
          </a:bodyPr>
          <a:lstStyle/>
          <a:p>
            <a:pPr algn="ctr" defTabSz="1828800" latinLnBrk="1" hangingPunct="1">
              <a:lnSpc>
                <a:spcPct val="100000"/>
              </a:lnSpc>
            </a:pPr>
            <a:r>
              <a:rPr lang="en-US" altLang="ko-KR" b="1" kern="1200" spc="-300" baseline="0" dirty="0">
                <a:solidFill>
                  <a:prstClr val="black">
                    <a:lumMod val="65000"/>
                    <a:lumOff val="35000"/>
                  </a:prstClr>
                </a:solidFill>
                <a:latin typeface="맑은 고딕" panose="020B0503020000020004" pitchFamily="50" charset="-127"/>
                <a:ea typeface="맑은 고딕" panose="020B0503020000020004" pitchFamily="50" charset="-127"/>
              </a:rPr>
              <a:t>[</a:t>
            </a:r>
            <a:r>
              <a:rPr lang="ko-KR" altLang="en-US" b="1" kern="1200" spc="-300" baseline="0" dirty="0">
                <a:solidFill>
                  <a:prstClr val="black">
                    <a:lumMod val="65000"/>
                    <a:lumOff val="35000"/>
                  </a:prstClr>
                </a:solidFill>
                <a:latin typeface="맑은 고딕" panose="020B0503020000020004" pitchFamily="50" charset="-127"/>
                <a:ea typeface="맑은 고딕" panose="020B0503020000020004" pitchFamily="50" charset="-127"/>
              </a:rPr>
              <a:t>이진화 된 영상</a:t>
            </a:r>
            <a:r>
              <a:rPr lang="en-US" altLang="ko-KR" b="1" kern="1200" spc="-300" baseline="0" dirty="0">
                <a:solidFill>
                  <a:prstClr val="black">
                    <a:lumMod val="65000"/>
                    <a:lumOff val="35000"/>
                  </a:prstClr>
                </a:solidFill>
                <a:latin typeface="맑은 고딕" panose="020B0503020000020004" pitchFamily="50" charset="-127"/>
                <a:ea typeface="맑은 고딕" panose="020B0503020000020004" pitchFamily="50" charset="-127"/>
              </a:rPr>
              <a:t>]</a:t>
            </a:r>
            <a:endParaRPr lang="ko-KR" altLang="en-US" b="1" kern="1200" spc="-300" baseline="0" dirty="0">
              <a:solidFill>
                <a:prstClr val="black">
                  <a:lumMod val="65000"/>
                  <a:lumOff val="35000"/>
                </a:prstClr>
              </a:solidFill>
              <a:latin typeface="맑은 고딕" panose="020B0503020000020004" pitchFamily="50" charset="-127"/>
              <a:ea typeface="맑은 고딕" panose="020B0503020000020004" pitchFamily="50" charset="-127"/>
            </a:endParaRPr>
          </a:p>
        </p:txBody>
      </p:sp>
      <p:sp>
        <p:nvSpPr>
          <p:cNvPr id="31" name="TextBox 30"/>
          <p:cNvSpPr txBox="1"/>
          <p:nvPr/>
        </p:nvSpPr>
        <p:spPr>
          <a:xfrm>
            <a:off x="14893334" y="11319634"/>
            <a:ext cx="3312368" cy="523220"/>
          </a:xfrm>
          <a:prstGeom prst="rect">
            <a:avLst/>
          </a:prstGeom>
          <a:noFill/>
        </p:spPr>
        <p:txBody>
          <a:bodyPr wrap="square" rtlCol="0">
            <a:spAutoFit/>
          </a:bodyPr>
          <a:lstStyle/>
          <a:p>
            <a:pPr algn="ctr" defTabSz="1828800" latinLnBrk="1" hangingPunct="1">
              <a:lnSpc>
                <a:spcPct val="100000"/>
              </a:lnSpc>
            </a:pPr>
            <a:r>
              <a:rPr lang="en-US" altLang="ko-KR" b="1" kern="1200" spc="-300" baseline="0" dirty="0">
                <a:solidFill>
                  <a:prstClr val="black">
                    <a:lumMod val="65000"/>
                    <a:lumOff val="35000"/>
                  </a:prstClr>
                </a:solidFill>
                <a:latin typeface="맑은 고딕" panose="020B0503020000020004" pitchFamily="50" charset="-127"/>
                <a:ea typeface="맑은 고딕" panose="020B0503020000020004" pitchFamily="50" charset="-127"/>
              </a:rPr>
              <a:t>[</a:t>
            </a:r>
            <a:r>
              <a:rPr lang="ko-KR" altLang="en-US" b="1" kern="1200" spc="-300" baseline="0" dirty="0">
                <a:solidFill>
                  <a:prstClr val="black">
                    <a:lumMod val="65000"/>
                    <a:lumOff val="35000"/>
                  </a:prstClr>
                </a:solidFill>
                <a:latin typeface="맑은 고딕" panose="020B0503020000020004" pitchFamily="50" charset="-127"/>
                <a:ea typeface="맑은 고딕" panose="020B0503020000020004" pitchFamily="50" charset="-127"/>
              </a:rPr>
              <a:t>원본 영상</a:t>
            </a:r>
            <a:r>
              <a:rPr lang="en-US" altLang="ko-KR" b="1" kern="1200" spc="-300" baseline="0" dirty="0">
                <a:solidFill>
                  <a:prstClr val="black">
                    <a:lumMod val="65000"/>
                    <a:lumOff val="35000"/>
                  </a:prstClr>
                </a:solidFill>
                <a:latin typeface="맑은 고딕" panose="020B0503020000020004" pitchFamily="50" charset="-127"/>
                <a:ea typeface="맑은 고딕" panose="020B0503020000020004" pitchFamily="50" charset="-127"/>
              </a:rPr>
              <a:t>]</a:t>
            </a:r>
            <a:endParaRPr lang="ko-KR" altLang="en-US" b="1" kern="1200" spc="-300" baseline="0" dirty="0">
              <a:solidFill>
                <a:prstClr val="black">
                  <a:lumMod val="65000"/>
                  <a:lumOff val="35000"/>
                </a:prstClr>
              </a:solidFill>
              <a:latin typeface="맑은 고딕" panose="020B0503020000020004" pitchFamily="50" charset="-127"/>
              <a:ea typeface="맑은 고딕" panose="020B0503020000020004" pitchFamily="50" charset="-127"/>
            </a:endParaRPr>
          </a:p>
        </p:txBody>
      </p:sp>
      <p:sp>
        <p:nvSpPr>
          <p:cNvPr id="32" name="TextBox 31"/>
          <p:cNvSpPr txBox="1"/>
          <p:nvPr/>
        </p:nvSpPr>
        <p:spPr>
          <a:xfrm>
            <a:off x="3363431" y="1800559"/>
            <a:ext cx="5804234" cy="1015663"/>
          </a:xfrm>
          <a:prstGeom prst="rect">
            <a:avLst/>
          </a:prstGeom>
          <a:solidFill>
            <a:schemeClr val="tx1">
              <a:lumMod val="95000"/>
              <a:lumOff val="5000"/>
            </a:schemeClr>
          </a:solidFill>
        </p:spPr>
        <p:txBody>
          <a:bodyPr wrap="square" rtlCol="0">
            <a:spAutoFit/>
          </a:bodyPr>
          <a:lstStyle/>
          <a:p>
            <a:pPr defTabSz="1828800" latinLnBrk="1" hangingPunct="1">
              <a:lnSpc>
                <a:spcPct val="100000"/>
              </a:lnSpc>
            </a:pPr>
            <a:r>
              <a:rPr lang="en-US" altLang="ko-KR" sz="3600" kern="1200" baseline="0" dirty="0" err="1">
                <a:solidFill>
                  <a:prstClr val="white"/>
                </a:solidFill>
                <a:latin typeface="휴먼모음T" panose="02030504000101010101" pitchFamily="18" charset="-127"/>
                <a:ea typeface="휴먼모음T" panose="02030504000101010101" pitchFamily="18" charset="-127"/>
              </a:rPr>
              <a:t>inRange</a:t>
            </a:r>
            <a:r>
              <a:rPr lang="en-US" altLang="ko-KR" sz="3600" kern="1200" baseline="0" dirty="0">
                <a:solidFill>
                  <a:prstClr val="white"/>
                </a:solidFill>
                <a:latin typeface="휴먼모음T" panose="02030504000101010101" pitchFamily="18" charset="-127"/>
                <a:ea typeface="휴먼모음T" panose="02030504000101010101" pitchFamily="18" charset="-127"/>
              </a:rPr>
              <a:t>()</a:t>
            </a:r>
          </a:p>
          <a:p>
            <a:pPr defTabSz="1828800" latinLnBrk="1" hangingPunct="1">
              <a:lnSpc>
                <a:spcPct val="100000"/>
              </a:lnSpc>
            </a:pPr>
            <a:r>
              <a:rPr lang="en-US" altLang="ko-KR" sz="2400" kern="1200" baseline="0" dirty="0">
                <a:solidFill>
                  <a:prstClr val="white"/>
                </a:solidFill>
                <a:latin typeface="휴먼모음T" panose="02030504000101010101" pitchFamily="18" charset="-127"/>
                <a:ea typeface="휴먼모음T" panose="02030504000101010101" pitchFamily="18" charset="-127"/>
              </a:rPr>
              <a:t>-</a:t>
            </a:r>
            <a:r>
              <a:rPr lang="ko-KR" altLang="en-US" sz="2400" kern="1200" baseline="0" dirty="0">
                <a:solidFill>
                  <a:prstClr val="white"/>
                </a:solidFill>
                <a:latin typeface="휴먼모음T" panose="02030504000101010101" pitchFamily="18" charset="-127"/>
                <a:ea typeface="휴먼모음T" panose="02030504000101010101" pitchFamily="18" charset="-127"/>
              </a:rPr>
              <a:t>특정 색상</a:t>
            </a:r>
            <a:r>
              <a:rPr lang="en-US" altLang="ko-KR" sz="2400" kern="1200" baseline="0" dirty="0">
                <a:solidFill>
                  <a:prstClr val="white"/>
                </a:solidFill>
                <a:latin typeface="휴먼모음T" panose="02030504000101010101" pitchFamily="18" charset="-127"/>
                <a:ea typeface="휴먼모음T" panose="02030504000101010101" pitchFamily="18" charset="-127"/>
              </a:rPr>
              <a:t>(</a:t>
            </a:r>
            <a:r>
              <a:rPr lang="ko-KR" altLang="en-US" sz="2400" kern="1200" baseline="0" dirty="0">
                <a:solidFill>
                  <a:prstClr val="white"/>
                </a:solidFill>
                <a:latin typeface="휴먼모음T" panose="02030504000101010101" pitchFamily="18" charset="-127"/>
                <a:ea typeface="휴먼모음T" panose="02030504000101010101" pitchFamily="18" charset="-127"/>
              </a:rPr>
              <a:t>빨간색</a:t>
            </a:r>
            <a:r>
              <a:rPr lang="en-US" altLang="ko-KR" sz="2400" kern="1200" baseline="0" dirty="0">
                <a:solidFill>
                  <a:prstClr val="white"/>
                </a:solidFill>
                <a:latin typeface="휴먼모음T" panose="02030504000101010101" pitchFamily="18" charset="-127"/>
                <a:ea typeface="휴먼모음T" panose="02030504000101010101" pitchFamily="18" charset="-127"/>
              </a:rPr>
              <a:t>)</a:t>
            </a:r>
            <a:r>
              <a:rPr lang="ko-KR" altLang="en-US" sz="2400" kern="1200" baseline="0" dirty="0">
                <a:solidFill>
                  <a:prstClr val="white"/>
                </a:solidFill>
                <a:latin typeface="휴먼모음T" panose="02030504000101010101" pitchFamily="18" charset="-127"/>
                <a:ea typeface="휴먼모음T" panose="02030504000101010101" pitchFamily="18" charset="-127"/>
              </a:rPr>
              <a:t> 물체 검출</a:t>
            </a:r>
            <a:r>
              <a:rPr lang="en-US" altLang="ko-KR" sz="2400" kern="1200" baseline="0" dirty="0">
                <a:solidFill>
                  <a:prstClr val="white"/>
                </a:solidFill>
                <a:latin typeface="휴먼모음T" panose="02030504000101010101" pitchFamily="18" charset="-127"/>
                <a:ea typeface="휴먼모음T" panose="02030504000101010101" pitchFamily="18" charset="-127"/>
              </a:rPr>
              <a:t>-</a:t>
            </a:r>
            <a:endParaRPr lang="ko-KR" altLang="en-US" sz="3200" kern="1200" baseline="0" dirty="0">
              <a:solidFill>
                <a:prstClr val="white"/>
              </a:solidFill>
              <a:latin typeface="휴먼모음T" panose="02030504000101010101" pitchFamily="18" charset="-127"/>
              <a:ea typeface="휴먼모음T" panose="02030504000101010101" pitchFamily="18" charset="-127"/>
            </a:endParaRPr>
          </a:p>
        </p:txBody>
      </p:sp>
      <p:sp>
        <p:nvSpPr>
          <p:cNvPr id="18"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r>
              <a:rPr lang="en-US" altLang="ko-KR" dirty="0" smtClean="0"/>
              <a:t>15</a:t>
            </a:r>
            <a:endParaRPr lang="en-US" altLang="ko-KR" dirty="0"/>
          </a:p>
        </p:txBody>
      </p:sp>
      <p:pic>
        <p:nvPicPr>
          <p:cNvPr id="19" name="그림 18"/>
          <p:cNvPicPr>
            <a:picLocks noChangeAspect="1"/>
          </p:cNvPicPr>
          <p:nvPr/>
        </p:nvPicPr>
        <p:blipFill>
          <a:blip r:embed="rId4"/>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158512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lide Number"/>
          <p:cNvSpPr txBox="1">
            <a:spLocks noGrp="1"/>
          </p:cNvSpPr>
          <p:nvPr>
            <p:ph type="sldNum" sz="quarter" idx="2"/>
          </p:nvPr>
        </p:nvSpPr>
        <p:spPr>
          <a:xfrm>
            <a:off x="22147795" y="11965186"/>
            <a:ext cx="924645" cy="471924"/>
          </a:xfrm>
          <a:prstGeom prst="rect">
            <a:avLst/>
          </a:prstGeom>
          <a:extLst>
            <a:ext uri="{C572A759-6A51-4108-AA02-DFA0A04FC94B}">
              <ma14:wrappingTextBoxFlag xmlns="" xmlns:ma14="http://schemas.microsoft.com/office/mac/drawingml/2011/main" val="1"/>
            </a:ext>
          </a:extLst>
        </p:spPr>
        <p:txBody>
          <a:bodyPr/>
          <a:lstStyle/>
          <a:p>
            <a:r>
              <a:rPr lang="en-US" dirty="0" smtClean="0"/>
              <a:t>16</a:t>
            </a:r>
            <a:endParaRPr dirty="0"/>
          </a:p>
        </p:txBody>
      </p:sp>
      <p:sp>
        <p:nvSpPr>
          <p:cNvPr id="337" name="Project Progress"/>
          <p:cNvSpPr txBox="1">
            <a:spLocks noGrp="1"/>
          </p:cNvSpPr>
          <p:nvPr>
            <p:ph type="title"/>
          </p:nvPr>
        </p:nvSpPr>
        <p:spPr>
          <a:xfrm>
            <a:off x="11553871" y="1738221"/>
            <a:ext cx="11141029" cy="2286001"/>
          </a:xfrm>
          <a:prstGeom prst="rect">
            <a:avLst/>
          </a:prstGeom>
        </p:spPr>
        <p:txBody>
          <a:bodyPr>
            <a:normAutofit fontScale="90000"/>
          </a:bodyPr>
          <a:lstStyle/>
          <a:p>
            <a:r>
              <a:rPr lang="ko-KR" altLang="en-US" dirty="0" smtClean="0"/>
              <a:t>이미지 데이터 다운로드</a:t>
            </a:r>
            <a:endParaRPr dirty="0"/>
          </a:p>
        </p:txBody>
      </p:sp>
      <p:pic>
        <p:nvPicPr>
          <p:cNvPr id="1027" name="Picture 3" descr="C:\Users\sloth\Desktop\ppt\다운로드 파이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884" y="972441"/>
            <a:ext cx="9619116" cy="122051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loth\Desktop\ppt\다운로드.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929" y="58071"/>
            <a:ext cx="8269082" cy="914370"/>
          </a:xfrm>
          <a:prstGeom prst="rect">
            <a:avLst/>
          </a:prstGeom>
          <a:noFill/>
          <a:extLst>
            <a:ext uri="{909E8E84-426E-40DD-AFC4-6F175D3DCCD1}">
              <a14:hiddenFill xmlns:a14="http://schemas.microsoft.com/office/drawing/2010/main">
                <a:solidFill>
                  <a:srgbClr val="FFFFFF"/>
                </a:solidFill>
              </a14:hiddenFill>
            </a:ext>
          </a:extLst>
        </p:spPr>
      </p:pic>
      <p:sp>
        <p:nvSpPr>
          <p:cNvPr id="10" name="직사각형 9"/>
          <p:cNvSpPr/>
          <p:nvPr/>
        </p:nvSpPr>
        <p:spPr>
          <a:xfrm>
            <a:off x="667884" y="2743199"/>
            <a:ext cx="5974456" cy="278381"/>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ko-KR"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29" name="Picture 5" descr="C:\Users\sloth\Desktop\ppt\꽃.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3871" y="4943695"/>
            <a:ext cx="10232620" cy="46545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sloth\Desktop\ppt\꽃이름.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2499" y="3724181"/>
            <a:ext cx="9115364" cy="89525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sloth\Desktop\ppt\꽃타입.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53871" y="9653240"/>
            <a:ext cx="10390976" cy="1718808"/>
          </a:xfrm>
          <a:prstGeom prst="rect">
            <a:avLst/>
          </a:prstGeom>
          <a:noFill/>
          <a:extLst>
            <a:ext uri="{909E8E84-426E-40DD-AFC4-6F175D3DCCD1}">
              <a14:hiddenFill xmlns:a14="http://schemas.microsoft.com/office/drawing/2010/main">
                <a:solidFill>
                  <a:srgbClr val="FFFFFF"/>
                </a:solidFill>
              </a14:hiddenFill>
            </a:ext>
          </a:extLst>
        </p:spPr>
      </p:pic>
      <p:sp>
        <p:nvSpPr>
          <p:cNvPr id="31" name="직사각형 30"/>
          <p:cNvSpPr/>
          <p:nvPr/>
        </p:nvSpPr>
        <p:spPr>
          <a:xfrm>
            <a:off x="11430773" y="8865078"/>
            <a:ext cx="10169769" cy="278381"/>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ko-KR"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2" name="직사각형 31"/>
          <p:cNvSpPr/>
          <p:nvPr/>
        </p:nvSpPr>
        <p:spPr>
          <a:xfrm>
            <a:off x="12379679" y="10234263"/>
            <a:ext cx="8133935" cy="496997"/>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ko-KR"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3774619864"/>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lide Number"/>
          <p:cNvSpPr txBox="1">
            <a:spLocks noGrp="1"/>
          </p:cNvSpPr>
          <p:nvPr>
            <p:ph type="sldNum" sz="quarter" idx="2"/>
          </p:nvPr>
        </p:nvSpPr>
        <p:spPr>
          <a:xfrm>
            <a:off x="22147795" y="11965186"/>
            <a:ext cx="924645" cy="471924"/>
          </a:xfrm>
          <a:prstGeom prst="rect">
            <a:avLst/>
          </a:prstGeom>
          <a:extLst>
            <a:ext uri="{C572A759-6A51-4108-AA02-DFA0A04FC94B}">
              <ma14:wrappingTextBoxFlag xmlns="" xmlns:ma14="http://schemas.microsoft.com/office/mac/drawingml/2011/main" val="1"/>
            </a:ext>
          </a:extLst>
        </p:spPr>
        <p:txBody>
          <a:bodyPr/>
          <a:lstStyle/>
          <a:p>
            <a:r>
              <a:rPr lang="en-US" dirty="0" smtClean="0"/>
              <a:t>17</a:t>
            </a:r>
            <a:endParaRPr dirty="0"/>
          </a:p>
        </p:txBody>
      </p:sp>
      <p:sp>
        <p:nvSpPr>
          <p:cNvPr id="337" name="Project Progress"/>
          <p:cNvSpPr txBox="1">
            <a:spLocks noGrp="1"/>
          </p:cNvSpPr>
          <p:nvPr>
            <p:ph type="title"/>
          </p:nvPr>
        </p:nvSpPr>
        <p:spPr>
          <a:xfrm>
            <a:off x="12197646" y="2253847"/>
            <a:ext cx="11141029" cy="2286001"/>
          </a:xfrm>
          <a:prstGeom prst="rect">
            <a:avLst/>
          </a:prstGeom>
        </p:spPr>
        <p:txBody>
          <a:bodyPr>
            <a:normAutofit/>
          </a:bodyPr>
          <a:lstStyle/>
          <a:p>
            <a:r>
              <a:rPr lang="en-US" dirty="0" smtClean="0"/>
              <a:t> </a:t>
            </a:r>
            <a:r>
              <a:rPr lang="en-US" dirty="0" err="1" smtClean="0"/>
              <a:t>TFRecord</a:t>
            </a:r>
            <a:r>
              <a:rPr lang="en-US" dirty="0" smtClean="0"/>
              <a:t> </a:t>
            </a:r>
            <a:r>
              <a:rPr lang="ko-KR" altLang="en-US" dirty="0" smtClean="0"/>
              <a:t>변환</a:t>
            </a:r>
            <a:endParaRPr dirty="0"/>
          </a:p>
        </p:txBody>
      </p:sp>
      <p:pic>
        <p:nvPicPr>
          <p:cNvPr id="2050" name="Picture 2" descr="C:\Users\sloth\Desktop\ppt\TF레코드변환파이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238" y="1190223"/>
            <a:ext cx="10218862" cy="21086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loth\Desktop\ppt\tf완성.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49" y="7128281"/>
            <a:ext cx="10279609" cy="576647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loth\Desktop\ppt\퍼센테이지.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775" y="4024222"/>
            <a:ext cx="10492084" cy="2694668"/>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p:cNvSpPr/>
          <p:nvPr/>
        </p:nvSpPr>
        <p:spPr>
          <a:xfrm>
            <a:off x="767955" y="5930453"/>
            <a:ext cx="4890973" cy="278381"/>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ko-KR"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8" name="직사각형 17"/>
          <p:cNvSpPr/>
          <p:nvPr/>
        </p:nvSpPr>
        <p:spPr>
          <a:xfrm>
            <a:off x="857249" y="11110822"/>
            <a:ext cx="5319263" cy="1155939"/>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ko-KR"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2055" name="Picture 7" descr="C:\Users\sloth\Desktop\ppt\꽃폴더.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45758" y="5350691"/>
            <a:ext cx="11360260" cy="5760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739574"/>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lide Number"/>
          <p:cNvSpPr txBox="1">
            <a:spLocks noGrp="1"/>
          </p:cNvSpPr>
          <p:nvPr>
            <p:ph type="sldNum" sz="quarter" idx="2"/>
          </p:nvPr>
        </p:nvSpPr>
        <p:spPr>
          <a:xfrm>
            <a:off x="22147795" y="11965186"/>
            <a:ext cx="924645" cy="471924"/>
          </a:xfrm>
          <a:prstGeom prst="rect">
            <a:avLst/>
          </a:prstGeom>
          <a:extLst>
            <a:ext uri="{C572A759-6A51-4108-AA02-DFA0A04FC94B}">
              <ma14:wrappingTextBoxFlag xmlns="" xmlns:ma14="http://schemas.microsoft.com/office/mac/drawingml/2011/main" val="1"/>
            </a:ext>
          </a:extLst>
        </p:spPr>
        <p:txBody>
          <a:bodyPr/>
          <a:lstStyle/>
          <a:p>
            <a:r>
              <a:rPr lang="en-US" dirty="0" smtClean="0"/>
              <a:t>18</a:t>
            </a:r>
            <a:endParaRPr dirty="0"/>
          </a:p>
        </p:txBody>
      </p:sp>
      <p:sp>
        <p:nvSpPr>
          <p:cNvPr id="352" name="Project Progress"/>
          <p:cNvSpPr txBox="1">
            <a:spLocks noGrp="1"/>
          </p:cNvSpPr>
          <p:nvPr>
            <p:ph type="title"/>
          </p:nvPr>
        </p:nvSpPr>
        <p:spPr>
          <a:xfrm>
            <a:off x="2251429" y="1748048"/>
            <a:ext cx="12404587" cy="2286001"/>
          </a:xfrm>
          <a:prstGeom prst="rect">
            <a:avLst/>
          </a:prstGeom>
        </p:spPr>
        <p:txBody>
          <a:bodyPr/>
          <a:lstStyle/>
          <a:p>
            <a:r>
              <a:rPr lang="ko-KR" altLang="en-US" dirty="0" err="1" smtClean="0"/>
              <a:t>딥러닝</a:t>
            </a:r>
            <a:r>
              <a:rPr lang="ko-KR" altLang="en-US" dirty="0" smtClean="0"/>
              <a:t> 모델 학습하기</a:t>
            </a:r>
            <a:endParaRPr dirty="0"/>
          </a:p>
        </p:txBody>
      </p:sp>
      <p:pic>
        <p:nvPicPr>
          <p:cNvPr id="4098" name="Picture 2" descr="C:\Users\sloth\Desktop\ppt\학습.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277" y="4294527"/>
            <a:ext cx="8515817" cy="569897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sloth\Desktop\ppt\분석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3362" y="4294527"/>
            <a:ext cx="7615277" cy="65668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loth\Desktop\ㅁㄴㅇ.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8084" y="4294526"/>
            <a:ext cx="6919708" cy="605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00436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3" name="Group 1"/>
          <p:cNvGrpSpPr>
            <a:grpSpLocks/>
          </p:cNvGrpSpPr>
          <p:nvPr/>
        </p:nvGrpSpPr>
        <p:grpSpPr bwMode="auto">
          <a:xfrm>
            <a:off x="820781" y="3186114"/>
            <a:ext cx="21752477" cy="7895622"/>
            <a:chOff x="-450833" y="0"/>
            <a:chExt cx="21753738" cy="7894849"/>
          </a:xfrm>
        </p:grpSpPr>
        <p:sp>
          <p:nvSpPr>
            <p:cNvPr id="3074" name="Line 2"/>
            <p:cNvSpPr>
              <a:spLocks noChangeShapeType="1"/>
            </p:cNvSpPr>
            <p:nvPr/>
          </p:nvSpPr>
          <p:spPr bwMode="auto">
            <a:xfrm flipV="1">
              <a:off x="1701146" y="3167041"/>
              <a:ext cx="18513913" cy="1"/>
            </a:xfrm>
            <a:prstGeom prst="line">
              <a:avLst/>
            </a:prstGeom>
            <a:noFill/>
            <a:ln w="25400" cap="flat" cmpd="sng">
              <a:solidFill>
                <a:srgbClr val="A6AAA9"/>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latin typeface="Helvetica Light" charset="0"/>
                <a:ea typeface="Helvetica Light" charset="0"/>
                <a:cs typeface="Helvetica Light" charset="0"/>
                <a:sym typeface="Helvetica Light" charset="0"/>
              </a:endParaRPr>
            </a:p>
          </p:txBody>
        </p:sp>
        <p:grpSp>
          <p:nvGrpSpPr>
            <p:cNvPr id="3075" name="Group 3"/>
            <p:cNvGrpSpPr>
              <a:grpSpLocks/>
            </p:cNvGrpSpPr>
            <p:nvPr/>
          </p:nvGrpSpPr>
          <p:grpSpPr bwMode="auto">
            <a:xfrm>
              <a:off x="18862061" y="0"/>
              <a:ext cx="2440844" cy="5935566"/>
              <a:chOff x="595233" y="0"/>
              <a:chExt cx="2440844" cy="5935566"/>
            </a:xfrm>
          </p:grpSpPr>
          <p:sp>
            <p:nvSpPr>
              <p:cNvPr id="3077" name="Text Box 5"/>
              <p:cNvSpPr txBox="1">
                <a:spLocks/>
              </p:cNvSpPr>
              <p:nvPr/>
            </p:nvSpPr>
            <p:spPr bwMode="auto">
              <a:xfrm>
                <a:off x="613799" y="5445223"/>
                <a:ext cx="2422278" cy="490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p>
                <a:pPr algn="ctr"/>
                <a:r>
                  <a:rPr lang="en-US" altLang="ko-KR" sz="5400" b="1" spc="-300" dirty="0" smtClean="0">
                    <a:solidFill>
                      <a:srgbClr val="3E4D61"/>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5. Milestone</a:t>
                </a:r>
                <a:endParaRPr lang="ko-KR" altLang="ko-KR" sz="5400" b="1" spc="-300" dirty="0">
                  <a:solidFill>
                    <a:srgbClr val="3E4D61"/>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endParaRPr>
              </a:p>
            </p:txBody>
          </p:sp>
          <p:grpSp>
            <p:nvGrpSpPr>
              <p:cNvPr id="3079" name="Group 7"/>
              <p:cNvGrpSpPr>
                <a:grpSpLocks/>
              </p:cNvGrpSpPr>
              <p:nvPr/>
            </p:nvGrpSpPr>
            <p:grpSpPr bwMode="auto">
              <a:xfrm>
                <a:off x="595233" y="0"/>
                <a:ext cx="2383209" cy="5045480"/>
                <a:chOff x="0" y="0"/>
                <a:chExt cx="2383209" cy="5045480"/>
              </a:xfrm>
            </p:grpSpPr>
            <p:sp>
              <p:nvSpPr>
                <p:cNvPr id="3080" name="Line 8"/>
                <p:cNvSpPr>
                  <a:spLocks noChangeShapeType="1"/>
                </p:cNvSpPr>
                <p:nvPr/>
              </p:nvSpPr>
              <p:spPr bwMode="auto">
                <a:xfrm>
                  <a:off x="1191604" y="3514635"/>
                  <a:ext cx="1" cy="1530845"/>
                </a:xfrm>
                <a:prstGeom prst="line">
                  <a:avLst/>
                </a:prstGeom>
                <a:noFill/>
                <a:ln w="50800" cap="rnd" cmpd="sng">
                  <a:solidFill>
                    <a:srgbClr val="3E4D61"/>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latin typeface="Helvetica Light" charset="0"/>
                    <a:ea typeface="Helvetica Light" charset="0"/>
                    <a:cs typeface="Helvetica Light" charset="0"/>
                    <a:sym typeface="Helvetica Light" charset="0"/>
                  </a:endParaRPr>
                </a:p>
              </p:txBody>
            </p:sp>
            <p:sp>
              <p:nvSpPr>
                <p:cNvPr id="3081" name="AutoShape 9"/>
                <p:cNvSpPr>
                  <a:spLocks/>
                </p:cNvSpPr>
                <p:nvPr/>
              </p:nvSpPr>
              <p:spPr bwMode="auto">
                <a:xfrm>
                  <a:off x="0" y="0"/>
                  <a:ext cx="2383209" cy="2678510"/>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9" y="0"/>
                      </a:moveTo>
                      <a:cubicBezTo>
                        <a:pt x="7321" y="0"/>
                        <a:pt x="4803" y="937"/>
                        <a:pt x="2882" y="2813"/>
                      </a:cubicBezTo>
                      <a:cubicBezTo>
                        <a:pt x="-961" y="6566"/>
                        <a:pt x="-961" y="12653"/>
                        <a:pt x="2882" y="16406"/>
                      </a:cubicBezTo>
                      <a:cubicBezTo>
                        <a:pt x="4480" y="17967"/>
                        <a:pt x="6493" y="18867"/>
                        <a:pt x="8574" y="19129"/>
                      </a:cubicBezTo>
                      <a:lnTo>
                        <a:pt x="9839" y="21600"/>
                      </a:lnTo>
                      <a:lnTo>
                        <a:pt x="11104" y="19129"/>
                      </a:lnTo>
                      <a:cubicBezTo>
                        <a:pt x="13185" y="18867"/>
                        <a:pt x="15198" y="17967"/>
                        <a:pt x="16796" y="16406"/>
                      </a:cubicBezTo>
                      <a:cubicBezTo>
                        <a:pt x="20639" y="12653"/>
                        <a:pt x="20639" y="6566"/>
                        <a:pt x="16796" y="2813"/>
                      </a:cubicBezTo>
                      <a:cubicBezTo>
                        <a:pt x="14875" y="937"/>
                        <a:pt x="12357" y="0"/>
                        <a:pt x="9839" y="0"/>
                      </a:cubicBezTo>
                      <a:close/>
                    </a:path>
                  </a:pathLst>
                </a:custGeom>
                <a:solidFill>
                  <a:srgbClr val="3E4D6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sp>
              <p:nvSpPr>
                <p:cNvPr id="3082" name="Oval 10"/>
                <p:cNvSpPr>
                  <a:spLocks/>
                </p:cNvSpPr>
                <p:nvPr/>
              </p:nvSpPr>
              <p:spPr bwMode="auto">
                <a:xfrm>
                  <a:off x="281123" y="281070"/>
                  <a:ext cx="1820963" cy="1820962"/>
                </a:xfrm>
                <a:prstGeom prst="ellipse">
                  <a:avLst/>
                </a:prstGeom>
                <a:solidFill>
                  <a:srgbClr val="3E4D6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sp>
              <p:nvSpPr>
                <p:cNvPr id="3083" name="Oval 11"/>
                <p:cNvSpPr>
                  <a:spLocks/>
                </p:cNvSpPr>
                <p:nvPr/>
              </p:nvSpPr>
              <p:spPr bwMode="auto">
                <a:xfrm>
                  <a:off x="821890" y="2803037"/>
                  <a:ext cx="739429" cy="739428"/>
                </a:xfrm>
                <a:prstGeom prst="ellipse">
                  <a:avLst/>
                </a:prstGeom>
                <a:solidFill>
                  <a:srgbClr val="3E4D6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3E4D61"/>
                    </a:solidFill>
                    <a:latin typeface="Helvetica Light" charset="0"/>
                    <a:ea typeface="Helvetica Light" charset="0"/>
                    <a:cs typeface="Helvetica Light" charset="0"/>
                    <a:sym typeface="Helvetica Light" charset="0"/>
                  </a:endParaRPr>
                </a:p>
              </p:txBody>
            </p:sp>
            <p:sp>
              <p:nvSpPr>
                <p:cNvPr id="3084" name="Oval 12"/>
                <p:cNvSpPr>
                  <a:spLocks/>
                </p:cNvSpPr>
                <p:nvPr/>
              </p:nvSpPr>
              <p:spPr bwMode="auto">
                <a:xfrm>
                  <a:off x="997681" y="2978827"/>
                  <a:ext cx="387848" cy="387848"/>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grpSp>
        </p:grpSp>
        <p:grpSp>
          <p:nvGrpSpPr>
            <p:cNvPr id="3086" name="Group 14"/>
            <p:cNvGrpSpPr>
              <a:grpSpLocks/>
            </p:cNvGrpSpPr>
            <p:nvPr/>
          </p:nvGrpSpPr>
          <p:grpSpPr bwMode="auto">
            <a:xfrm>
              <a:off x="5062267" y="0"/>
              <a:ext cx="2800609" cy="5935566"/>
              <a:chOff x="495560" y="0"/>
              <a:chExt cx="2800609" cy="5935566"/>
            </a:xfrm>
          </p:grpSpPr>
          <p:sp>
            <p:nvSpPr>
              <p:cNvPr id="3088" name="Text Box 16"/>
              <p:cNvSpPr txBox="1">
                <a:spLocks/>
              </p:cNvSpPr>
              <p:nvPr/>
            </p:nvSpPr>
            <p:spPr bwMode="auto">
              <a:xfrm>
                <a:off x="495560" y="5445223"/>
                <a:ext cx="2800609" cy="490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p>
                <a:pPr algn="ctr"/>
                <a:r>
                  <a:rPr lang="en-US" altLang="ko-KR" sz="5400" b="1" spc="-300" dirty="0" smtClean="0">
                    <a:solidFill>
                      <a:srgbClr val="58A2D8"/>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2. </a:t>
                </a:r>
                <a:r>
                  <a:rPr lang="ko-KR" altLang="en-US" sz="5400" b="1" spc="-300" dirty="0" smtClean="0">
                    <a:solidFill>
                      <a:srgbClr val="58A2D8"/>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최종 결과물</a:t>
                </a:r>
                <a:endParaRPr lang="ko-KR" altLang="ko-KR" sz="5400" b="1" spc="-300" dirty="0">
                  <a:solidFill>
                    <a:srgbClr val="58A2D8"/>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endParaRPr>
              </a:p>
            </p:txBody>
          </p:sp>
          <p:grpSp>
            <p:nvGrpSpPr>
              <p:cNvPr id="3090" name="Group 18"/>
              <p:cNvGrpSpPr>
                <a:grpSpLocks/>
              </p:cNvGrpSpPr>
              <p:nvPr/>
            </p:nvGrpSpPr>
            <p:grpSpPr bwMode="auto">
              <a:xfrm>
                <a:off x="699215" y="0"/>
                <a:ext cx="2383209" cy="5045480"/>
                <a:chOff x="0" y="0"/>
                <a:chExt cx="2383209" cy="5045480"/>
              </a:xfrm>
            </p:grpSpPr>
            <p:sp>
              <p:nvSpPr>
                <p:cNvPr id="3091" name="Line 19"/>
                <p:cNvSpPr>
                  <a:spLocks noChangeShapeType="1"/>
                </p:cNvSpPr>
                <p:nvPr/>
              </p:nvSpPr>
              <p:spPr bwMode="auto">
                <a:xfrm>
                  <a:off x="1196644" y="3514635"/>
                  <a:ext cx="1" cy="1530845"/>
                </a:xfrm>
                <a:prstGeom prst="line">
                  <a:avLst/>
                </a:prstGeom>
                <a:noFill/>
                <a:ln w="50800" cap="rnd" cmpd="sng">
                  <a:solidFill>
                    <a:srgbClr val="58A2D8"/>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latin typeface="Helvetica Light" charset="0"/>
                    <a:ea typeface="Helvetica Light" charset="0"/>
                    <a:cs typeface="Helvetica Light" charset="0"/>
                    <a:sym typeface="Helvetica Light" charset="0"/>
                  </a:endParaRPr>
                </a:p>
              </p:txBody>
            </p:sp>
            <p:sp>
              <p:nvSpPr>
                <p:cNvPr id="3092" name="AutoShape 20"/>
                <p:cNvSpPr>
                  <a:spLocks/>
                </p:cNvSpPr>
                <p:nvPr/>
              </p:nvSpPr>
              <p:spPr bwMode="auto">
                <a:xfrm>
                  <a:off x="0" y="0"/>
                  <a:ext cx="2383209" cy="2678510"/>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9" y="0"/>
                      </a:moveTo>
                      <a:cubicBezTo>
                        <a:pt x="7321" y="0"/>
                        <a:pt x="4803" y="937"/>
                        <a:pt x="2882" y="2813"/>
                      </a:cubicBezTo>
                      <a:cubicBezTo>
                        <a:pt x="-961" y="6566"/>
                        <a:pt x="-961" y="12653"/>
                        <a:pt x="2882" y="16406"/>
                      </a:cubicBezTo>
                      <a:cubicBezTo>
                        <a:pt x="4480" y="17967"/>
                        <a:pt x="6493" y="18867"/>
                        <a:pt x="8574" y="19129"/>
                      </a:cubicBezTo>
                      <a:lnTo>
                        <a:pt x="9839" y="21600"/>
                      </a:lnTo>
                      <a:lnTo>
                        <a:pt x="11104" y="19129"/>
                      </a:lnTo>
                      <a:cubicBezTo>
                        <a:pt x="13185" y="18867"/>
                        <a:pt x="15198" y="17967"/>
                        <a:pt x="16796" y="16406"/>
                      </a:cubicBezTo>
                      <a:cubicBezTo>
                        <a:pt x="20639" y="12653"/>
                        <a:pt x="20639" y="6566"/>
                        <a:pt x="16796" y="2813"/>
                      </a:cubicBezTo>
                      <a:cubicBezTo>
                        <a:pt x="14875" y="937"/>
                        <a:pt x="12357" y="0"/>
                        <a:pt x="9839" y="0"/>
                      </a:cubicBezTo>
                      <a:close/>
                    </a:path>
                  </a:pathLst>
                </a:custGeom>
                <a:solidFill>
                  <a:srgbClr val="58A2D8"/>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sp>
              <p:nvSpPr>
                <p:cNvPr id="3093" name="Oval 21"/>
                <p:cNvSpPr>
                  <a:spLocks/>
                </p:cNvSpPr>
                <p:nvPr/>
              </p:nvSpPr>
              <p:spPr bwMode="auto">
                <a:xfrm>
                  <a:off x="281123" y="281070"/>
                  <a:ext cx="1820963" cy="1820962"/>
                </a:xfrm>
                <a:prstGeom prst="ellipse">
                  <a:avLst/>
                </a:prstGeom>
                <a:solidFill>
                  <a:srgbClr val="58A2D8"/>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sp>
              <p:nvSpPr>
                <p:cNvPr id="3094" name="Oval 22"/>
                <p:cNvSpPr>
                  <a:spLocks/>
                </p:cNvSpPr>
                <p:nvPr/>
              </p:nvSpPr>
              <p:spPr bwMode="auto">
                <a:xfrm>
                  <a:off x="821890" y="2803037"/>
                  <a:ext cx="739429" cy="739428"/>
                </a:xfrm>
                <a:prstGeom prst="ellipse">
                  <a:avLst/>
                </a:prstGeom>
                <a:solidFill>
                  <a:srgbClr val="58A2D8"/>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sp>
              <p:nvSpPr>
                <p:cNvPr id="3095" name="Oval 23"/>
                <p:cNvSpPr>
                  <a:spLocks/>
                </p:cNvSpPr>
                <p:nvPr/>
              </p:nvSpPr>
              <p:spPr bwMode="auto">
                <a:xfrm>
                  <a:off x="997680" y="2978827"/>
                  <a:ext cx="387848" cy="387848"/>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grpSp>
        </p:grpSp>
        <p:grpSp>
          <p:nvGrpSpPr>
            <p:cNvPr id="3097" name="Group 25"/>
            <p:cNvGrpSpPr>
              <a:grpSpLocks/>
            </p:cNvGrpSpPr>
            <p:nvPr/>
          </p:nvGrpSpPr>
          <p:grpSpPr bwMode="auto">
            <a:xfrm>
              <a:off x="-450833" y="0"/>
              <a:ext cx="4505982" cy="5935566"/>
              <a:chOff x="-450834" y="0"/>
              <a:chExt cx="4505982" cy="5935566"/>
            </a:xfrm>
          </p:grpSpPr>
          <p:sp>
            <p:nvSpPr>
              <p:cNvPr id="3099" name="Text Box 27"/>
              <p:cNvSpPr txBox="1">
                <a:spLocks/>
              </p:cNvSpPr>
              <p:nvPr/>
            </p:nvSpPr>
            <p:spPr bwMode="auto">
              <a:xfrm>
                <a:off x="-450834" y="5445223"/>
                <a:ext cx="4505982" cy="490343"/>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p>
                <a:pPr algn="ctr"/>
                <a:r>
                  <a:rPr lang="en-US" altLang="ko-KR" sz="5400" b="1" spc="-500" baseline="43000" dirty="0" smtClean="0">
                    <a:solidFill>
                      <a:srgbClr val="5AA4DA"/>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1. </a:t>
                </a:r>
                <a:r>
                  <a:rPr lang="ko-KR" altLang="en-US" sz="5400" b="1" spc="-500" baseline="43000" dirty="0" smtClean="0">
                    <a:solidFill>
                      <a:srgbClr val="5AA4DA"/>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프로젝트 소개 및 목표</a:t>
                </a:r>
                <a:endParaRPr lang="ko-KR" altLang="ko-KR" sz="5400" b="1" spc="-500" baseline="43000" dirty="0">
                  <a:solidFill>
                    <a:srgbClr val="5AA4DA"/>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endParaRPr>
              </a:p>
            </p:txBody>
          </p:sp>
          <p:grpSp>
            <p:nvGrpSpPr>
              <p:cNvPr id="3101" name="Group 29"/>
              <p:cNvGrpSpPr>
                <a:grpSpLocks/>
              </p:cNvGrpSpPr>
              <p:nvPr/>
            </p:nvGrpSpPr>
            <p:grpSpPr bwMode="auto">
              <a:xfrm>
                <a:off x="585154" y="0"/>
                <a:ext cx="2383210" cy="5045480"/>
                <a:chOff x="0" y="0"/>
                <a:chExt cx="2383209" cy="5045480"/>
              </a:xfrm>
            </p:grpSpPr>
            <p:sp>
              <p:nvSpPr>
                <p:cNvPr id="3102" name="Line 30"/>
                <p:cNvSpPr>
                  <a:spLocks noChangeShapeType="1"/>
                </p:cNvSpPr>
                <p:nvPr/>
              </p:nvSpPr>
              <p:spPr bwMode="auto">
                <a:xfrm>
                  <a:off x="1201683" y="3514635"/>
                  <a:ext cx="1" cy="1530845"/>
                </a:xfrm>
                <a:prstGeom prst="line">
                  <a:avLst/>
                </a:prstGeom>
                <a:noFill/>
                <a:ln w="50800" cap="rnd" cmpd="sng">
                  <a:solidFill>
                    <a:srgbClr val="5AA4DA"/>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latin typeface="Helvetica Light" charset="0"/>
                    <a:ea typeface="Helvetica Light" charset="0"/>
                    <a:cs typeface="Helvetica Light" charset="0"/>
                    <a:sym typeface="Helvetica Light" charset="0"/>
                  </a:endParaRPr>
                </a:p>
              </p:txBody>
            </p:sp>
            <p:sp>
              <p:nvSpPr>
                <p:cNvPr id="3103" name="AutoShape 31"/>
                <p:cNvSpPr>
                  <a:spLocks/>
                </p:cNvSpPr>
                <p:nvPr/>
              </p:nvSpPr>
              <p:spPr bwMode="auto">
                <a:xfrm>
                  <a:off x="0" y="0"/>
                  <a:ext cx="2383209" cy="2678510"/>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9" y="0"/>
                      </a:moveTo>
                      <a:cubicBezTo>
                        <a:pt x="7321" y="0"/>
                        <a:pt x="4803" y="937"/>
                        <a:pt x="2882" y="2813"/>
                      </a:cubicBezTo>
                      <a:cubicBezTo>
                        <a:pt x="-961" y="6566"/>
                        <a:pt x="-961" y="12653"/>
                        <a:pt x="2882" y="16406"/>
                      </a:cubicBezTo>
                      <a:cubicBezTo>
                        <a:pt x="4480" y="17967"/>
                        <a:pt x="6493" y="18867"/>
                        <a:pt x="8574" y="19129"/>
                      </a:cubicBezTo>
                      <a:lnTo>
                        <a:pt x="9839" y="21600"/>
                      </a:lnTo>
                      <a:lnTo>
                        <a:pt x="11104" y="19129"/>
                      </a:lnTo>
                      <a:cubicBezTo>
                        <a:pt x="13185" y="18867"/>
                        <a:pt x="15198" y="17967"/>
                        <a:pt x="16796" y="16406"/>
                      </a:cubicBezTo>
                      <a:cubicBezTo>
                        <a:pt x="20639" y="12653"/>
                        <a:pt x="20639" y="6566"/>
                        <a:pt x="16796" y="2813"/>
                      </a:cubicBezTo>
                      <a:cubicBezTo>
                        <a:pt x="14875" y="937"/>
                        <a:pt x="12357" y="0"/>
                        <a:pt x="9839" y="0"/>
                      </a:cubicBezTo>
                      <a:close/>
                    </a:path>
                  </a:pathLst>
                </a:custGeom>
                <a:solidFill>
                  <a:srgbClr val="5AA4D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sp>
              <p:nvSpPr>
                <p:cNvPr id="3104" name="Oval 32"/>
                <p:cNvSpPr>
                  <a:spLocks/>
                </p:cNvSpPr>
                <p:nvPr/>
              </p:nvSpPr>
              <p:spPr bwMode="auto">
                <a:xfrm>
                  <a:off x="281123" y="451689"/>
                  <a:ext cx="1820963" cy="1820962"/>
                </a:xfrm>
                <a:prstGeom prst="ellipse">
                  <a:avLst/>
                </a:prstGeom>
                <a:solidFill>
                  <a:srgbClr val="5AA4D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sp>
              <p:nvSpPr>
                <p:cNvPr id="3105" name="Oval 33"/>
                <p:cNvSpPr>
                  <a:spLocks/>
                </p:cNvSpPr>
                <p:nvPr/>
              </p:nvSpPr>
              <p:spPr bwMode="auto">
                <a:xfrm>
                  <a:off x="821890" y="2803037"/>
                  <a:ext cx="739429" cy="739428"/>
                </a:xfrm>
                <a:prstGeom prst="ellipse">
                  <a:avLst/>
                </a:prstGeom>
                <a:solidFill>
                  <a:srgbClr val="5AA4D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sp>
              <p:nvSpPr>
                <p:cNvPr id="3106" name="Oval 34"/>
                <p:cNvSpPr>
                  <a:spLocks/>
                </p:cNvSpPr>
                <p:nvPr/>
              </p:nvSpPr>
              <p:spPr bwMode="auto">
                <a:xfrm>
                  <a:off x="997680" y="2978827"/>
                  <a:ext cx="387848" cy="387848"/>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sp>
              <p:nvSpPr>
                <p:cNvPr id="3107" name="AutoShape 35"/>
                <p:cNvSpPr>
                  <a:spLocks/>
                </p:cNvSpPr>
                <p:nvPr/>
              </p:nvSpPr>
              <p:spPr bwMode="auto">
                <a:xfrm>
                  <a:off x="854634" y="765431"/>
                  <a:ext cx="694098" cy="9509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25" y="13606"/>
                      </a:moveTo>
                      <a:cubicBezTo>
                        <a:pt x="13310" y="13606"/>
                        <a:pt x="15412" y="12076"/>
                        <a:pt x="15412" y="10162"/>
                      </a:cubicBezTo>
                      <a:lnTo>
                        <a:pt x="15412" y="3444"/>
                      </a:lnTo>
                      <a:cubicBezTo>
                        <a:pt x="15412" y="1488"/>
                        <a:pt x="13194" y="0"/>
                        <a:pt x="10625" y="0"/>
                      </a:cubicBezTo>
                      <a:cubicBezTo>
                        <a:pt x="8115" y="0"/>
                        <a:pt x="6188" y="1488"/>
                        <a:pt x="6188" y="3444"/>
                      </a:cubicBezTo>
                      <a:lnTo>
                        <a:pt x="6188" y="10162"/>
                      </a:lnTo>
                      <a:cubicBezTo>
                        <a:pt x="6188" y="12076"/>
                        <a:pt x="8290" y="13606"/>
                        <a:pt x="10625" y="13606"/>
                      </a:cubicBezTo>
                      <a:close/>
                      <a:moveTo>
                        <a:pt x="18973" y="10162"/>
                      </a:moveTo>
                      <a:cubicBezTo>
                        <a:pt x="18973" y="13606"/>
                        <a:pt x="14945" y="15987"/>
                        <a:pt x="10625" y="15987"/>
                      </a:cubicBezTo>
                      <a:cubicBezTo>
                        <a:pt x="6363" y="15987"/>
                        <a:pt x="2627" y="13606"/>
                        <a:pt x="2627" y="10162"/>
                      </a:cubicBezTo>
                      <a:lnTo>
                        <a:pt x="0" y="10162"/>
                      </a:lnTo>
                      <a:cubicBezTo>
                        <a:pt x="0" y="14031"/>
                        <a:pt x="4145" y="17263"/>
                        <a:pt x="9165" y="17688"/>
                      </a:cubicBezTo>
                      <a:lnTo>
                        <a:pt x="9165" y="21600"/>
                      </a:lnTo>
                      <a:lnTo>
                        <a:pt x="12435" y="21600"/>
                      </a:lnTo>
                      <a:lnTo>
                        <a:pt x="12435" y="17688"/>
                      </a:lnTo>
                      <a:cubicBezTo>
                        <a:pt x="17455" y="17263"/>
                        <a:pt x="21600" y="14031"/>
                        <a:pt x="21600" y="10162"/>
                      </a:cubicBezTo>
                      <a:lnTo>
                        <a:pt x="18973" y="1016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l" defTabSz="914400"/>
                  <a:endParaRPr lang="ko-KR" altLang="ko-KR" sz="1800" b="0">
                    <a:latin typeface="Roboto Regular" charset="0"/>
                    <a:ea typeface="Roboto Regular" charset="0"/>
                    <a:cs typeface="Roboto Regular" charset="0"/>
                    <a:sym typeface="Roboto Regular" charset="0"/>
                  </a:endParaRPr>
                </a:p>
              </p:txBody>
            </p:sp>
          </p:grpSp>
        </p:grpSp>
        <p:grpSp>
          <p:nvGrpSpPr>
            <p:cNvPr id="3108" name="Group 36"/>
            <p:cNvGrpSpPr>
              <a:grpSpLocks/>
            </p:cNvGrpSpPr>
            <p:nvPr/>
          </p:nvGrpSpPr>
          <p:grpSpPr bwMode="auto">
            <a:xfrm>
              <a:off x="14295353" y="0"/>
              <a:ext cx="3573677" cy="7894849"/>
              <a:chOff x="595233" y="0"/>
              <a:chExt cx="3573676" cy="7894849"/>
            </a:xfrm>
          </p:grpSpPr>
          <p:grpSp>
            <p:nvGrpSpPr>
              <p:cNvPr id="3109" name="Group 37"/>
              <p:cNvGrpSpPr>
                <a:grpSpLocks/>
              </p:cNvGrpSpPr>
              <p:nvPr/>
            </p:nvGrpSpPr>
            <p:grpSpPr bwMode="auto">
              <a:xfrm>
                <a:off x="595233" y="5445223"/>
                <a:ext cx="3573676" cy="2449626"/>
                <a:chOff x="595233" y="64849"/>
                <a:chExt cx="3573676" cy="2449626"/>
              </a:xfrm>
            </p:grpSpPr>
            <p:sp>
              <p:nvSpPr>
                <p:cNvPr id="3110" name="Text Box 38"/>
                <p:cNvSpPr txBox="1">
                  <a:spLocks/>
                </p:cNvSpPr>
                <p:nvPr/>
              </p:nvSpPr>
              <p:spPr bwMode="auto">
                <a:xfrm>
                  <a:off x="605587" y="64849"/>
                  <a:ext cx="2372582" cy="490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p>
                  <a:pPr algn="ctr"/>
                  <a:r>
                    <a:rPr lang="en-US" altLang="ko-KR" sz="5400" b="1" spc="-300" dirty="0" smtClean="0">
                      <a:solidFill>
                        <a:srgbClr val="4B90C2"/>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4. </a:t>
                  </a:r>
                  <a:r>
                    <a:rPr lang="ko-KR" altLang="en-US" sz="5400" b="1" spc="-300" dirty="0" smtClean="0">
                      <a:solidFill>
                        <a:srgbClr val="4B90C2"/>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핵심 기술</a:t>
                  </a:r>
                  <a:endParaRPr lang="ko-KR" altLang="ko-KR" sz="5400" b="1" spc="-300" dirty="0">
                    <a:solidFill>
                      <a:srgbClr val="4B90C2"/>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endParaRPr>
                </a:p>
              </p:txBody>
            </p:sp>
            <p:sp>
              <p:nvSpPr>
                <p:cNvPr id="3111" name="Text Box 39"/>
                <p:cNvSpPr txBox="1">
                  <a:spLocks/>
                </p:cNvSpPr>
                <p:nvPr/>
              </p:nvSpPr>
              <p:spPr bwMode="auto">
                <a:xfrm>
                  <a:off x="595233" y="855913"/>
                  <a:ext cx="3573676" cy="1658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p>
                  <a:r>
                    <a:rPr lang="en-US" altLang="ko-KR" sz="4800" spc="-15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rPr>
                    <a:t>1)</a:t>
                  </a:r>
                  <a:r>
                    <a:rPr lang="en-US" altLang="ko-KR" sz="4800" spc="-150" baseline="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rPr>
                    <a:t> </a:t>
                  </a:r>
                  <a:r>
                    <a:rPr lang="en-US" altLang="ko-KR" sz="4800" spc="-150" dirty="0" err="1"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rPr>
                    <a:t>OpenCV</a:t>
                  </a:r>
                  <a:endParaRPr lang="en-US" altLang="ko-KR" sz="4800" spc="-15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endParaRPr>
                </a:p>
                <a:p>
                  <a:r>
                    <a:rPr lang="en-US" altLang="ko-KR" sz="4800" spc="-15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rPr>
                    <a:t>2)</a:t>
                  </a:r>
                  <a:r>
                    <a:rPr lang="en-US" altLang="ko-KR" sz="4800" spc="-150" baseline="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rPr>
                    <a:t> </a:t>
                  </a:r>
                  <a:r>
                    <a:rPr lang="en-US" altLang="ko-KR" sz="4800" b="0" spc="-150" dirty="0" err="1"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rPr>
                    <a:t>Tensorflow</a:t>
                  </a:r>
                  <a:endParaRPr lang="en-US" altLang="ko-KR" sz="4800" b="0" spc="-15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endParaRPr>
                </a:p>
                <a:p>
                  <a:r>
                    <a:rPr lang="en-US" altLang="ko-KR" sz="4800" spc="-15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rPr>
                    <a:t>3) </a:t>
                  </a:r>
                  <a:r>
                    <a:rPr lang="ko-KR" altLang="en-US" sz="4800" spc="-15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rPr>
                    <a:t>객체 식별 방법</a:t>
                  </a:r>
                  <a:r>
                    <a:rPr lang="en-US" altLang="ko-KR" sz="4800" spc="-150" baseline="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rPr>
                    <a:t> </a:t>
                  </a:r>
                  <a:endParaRPr lang="ko-KR" altLang="ko-KR" sz="4800" b="0" spc="-150" dirty="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endParaRPr>
                </a:p>
              </p:txBody>
            </p:sp>
          </p:grpSp>
          <p:grpSp>
            <p:nvGrpSpPr>
              <p:cNvPr id="3112" name="Group 40"/>
              <p:cNvGrpSpPr>
                <a:grpSpLocks/>
              </p:cNvGrpSpPr>
              <p:nvPr/>
            </p:nvGrpSpPr>
            <p:grpSpPr bwMode="auto">
              <a:xfrm>
                <a:off x="595233" y="0"/>
                <a:ext cx="2383209" cy="5045480"/>
                <a:chOff x="0" y="0"/>
                <a:chExt cx="2383209" cy="5045480"/>
              </a:xfrm>
            </p:grpSpPr>
            <p:sp>
              <p:nvSpPr>
                <p:cNvPr id="3113" name="Line 41"/>
                <p:cNvSpPr>
                  <a:spLocks noChangeShapeType="1"/>
                </p:cNvSpPr>
                <p:nvPr/>
              </p:nvSpPr>
              <p:spPr bwMode="auto">
                <a:xfrm>
                  <a:off x="1196643" y="3514635"/>
                  <a:ext cx="1" cy="1530845"/>
                </a:xfrm>
                <a:prstGeom prst="line">
                  <a:avLst/>
                </a:prstGeom>
                <a:noFill/>
                <a:ln w="50800" cap="rnd" cmpd="sng">
                  <a:solidFill>
                    <a:srgbClr val="4B90C2"/>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latin typeface="Helvetica Light" charset="0"/>
                    <a:ea typeface="Helvetica Light" charset="0"/>
                    <a:cs typeface="Helvetica Light" charset="0"/>
                    <a:sym typeface="Helvetica Light" charset="0"/>
                  </a:endParaRPr>
                </a:p>
              </p:txBody>
            </p:sp>
            <p:sp>
              <p:nvSpPr>
                <p:cNvPr id="3114" name="AutoShape 42"/>
                <p:cNvSpPr>
                  <a:spLocks/>
                </p:cNvSpPr>
                <p:nvPr/>
              </p:nvSpPr>
              <p:spPr bwMode="auto">
                <a:xfrm>
                  <a:off x="0" y="0"/>
                  <a:ext cx="2383209" cy="2678510"/>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9" y="0"/>
                      </a:moveTo>
                      <a:cubicBezTo>
                        <a:pt x="7321" y="0"/>
                        <a:pt x="4803" y="937"/>
                        <a:pt x="2882" y="2813"/>
                      </a:cubicBezTo>
                      <a:cubicBezTo>
                        <a:pt x="-961" y="6566"/>
                        <a:pt x="-961" y="12653"/>
                        <a:pt x="2882" y="16406"/>
                      </a:cubicBezTo>
                      <a:cubicBezTo>
                        <a:pt x="4480" y="17967"/>
                        <a:pt x="6493" y="18867"/>
                        <a:pt x="8574" y="19129"/>
                      </a:cubicBezTo>
                      <a:lnTo>
                        <a:pt x="9839" y="21600"/>
                      </a:lnTo>
                      <a:lnTo>
                        <a:pt x="11104" y="19129"/>
                      </a:lnTo>
                      <a:cubicBezTo>
                        <a:pt x="13185" y="18867"/>
                        <a:pt x="15198" y="17967"/>
                        <a:pt x="16796" y="16406"/>
                      </a:cubicBezTo>
                      <a:cubicBezTo>
                        <a:pt x="20639" y="12653"/>
                        <a:pt x="20639" y="6566"/>
                        <a:pt x="16796" y="2813"/>
                      </a:cubicBezTo>
                      <a:cubicBezTo>
                        <a:pt x="14875" y="937"/>
                        <a:pt x="12357" y="0"/>
                        <a:pt x="9839" y="0"/>
                      </a:cubicBezTo>
                      <a:close/>
                    </a:path>
                  </a:pathLst>
                </a:custGeom>
                <a:solidFill>
                  <a:srgbClr val="4B90C2"/>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sp>
              <p:nvSpPr>
                <p:cNvPr id="3115" name="Oval 43"/>
                <p:cNvSpPr>
                  <a:spLocks/>
                </p:cNvSpPr>
                <p:nvPr/>
              </p:nvSpPr>
              <p:spPr bwMode="auto">
                <a:xfrm>
                  <a:off x="281123" y="281070"/>
                  <a:ext cx="1820963" cy="1820962"/>
                </a:xfrm>
                <a:prstGeom prst="ellipse">
                  <a:avLst/>
                </a:prstGeom>
                <a:solidFill>
                  <a:srgbClr val="4B90C2"/>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sp>
              <p:nvSpPr>
                <p:cNvPr id="3116" name="Oval 44"/>
                <p:cNvSpPr>
                  <a:spLocks/>
                </p:cNvSpPr>
                <p:nvPr/>
              </p:nvSpPr>
              <p:spPr bwMode="auto">
                <a:xfrm>
                  <a:off x="821890" y="2803037"/>
                  <a:ext cx="739429" cy="739428"/>
                </a:xfrm>
                <a:prstGeom prst="ellipse">
                  <a:avLst/>
                </a:prstGeom>
                <a:solidFill>
                  <a:srgbClr val="4B90C2"/>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sp>
              <p:nvSpPr>
                <p:cNvPr id="3117" name="Oval 45"/>
                <p:cNvSpPr>
                  <a:spLocks/>
                </p:cNvSpPr>
                <p:nvPr/>
              </p:nvSpPr>
              <p:spPr bwMode="auto">
                <a:xfrm>
                  <a:off x="997681" y="2978827"/>
                  <a:ext cx="387848" cy="387848"/>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grpSp>
        </p:grpSp>
        <p:grpSp>
          <p:nvGrpSpPr>
            <p:cNvPr id="3119" name="Group 47"/>
            <p:cNvGrpSpPr>
              <a:grpSpLocks/>
            </p:cNvGrpSpPr>
            <p:nvPr/>
          </p:nvGrpSpPr>
          <p:grpSpPr bwMode="auto">
            <a:xfrm>
              <a:off x="9353913" y="0"/>
              <a:ext cx="3228635" cy="5935566"/>
              <a:chOff x="220501" y="0"/>
              <a:chExt cx="3228635" cy="5935566"/>
            </a:xfrm>
          </p:grpSpPr>
          <p:sp>
            <p:nvSpPr>
              <p:cNvPr id="3121" name="Text Box 49"/>
              <p:cNvSpPr txBox="1">
                <a:spLocks/>
              </p:cNvSpPr>
              <p:nvPr/>
            </p:nvSpPr>
            <p:spPr bwMode="auto">
              <a:xfrm>
                <a:off x="220501" y="5445223"/>
                <a:ext cx="3228635" cy="490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p>
                <a:pPr algn="ctr"/>
                <a:r>
                  <a:rPr lang="en-US" altLang="ko-KR" sz="5400" b="1" spc="-300" dirty="0" smtClean="0">
                    <a:solidFill>
                      <a:srgbClr val="4B90C2"/>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3. </a:t>
                </a:r>
                <a:r>
                  <a:rPr lang="ko-KR" altLang="en-US" sz="5400" b="1" spc="-300" dirty="0" smtClean="0">
                    <a:solidFill>
                      <a:srgbClr val="4B90C2"/>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시연 시나리오</a:t>
                </a:r>
                <a:endParaRPr lang="ko-KR" altLang="ko-KR" sz="5400" b="1" spc="-300" dirty="0">
                  <a:solidFill>
                    <a:srgbClr val="4B90C2"/>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endParaRPr>
              </a:p>
            </p:txBody>
          </p:sp>
          <p:sp>
            <p:nvSpPr>
              <p:cNvPr id="3123" name="Line 51"/>
              <p:cNvSpPr>
                <a:spLocks noChangeShapeType="1"/>
              </p:cNvSpPr>
              <p:nvPr/>
            </p:nvSpPr>
            <p:spPr bwMode="auto">
              <a:xfrm>
                <a:off x="1791876" y="3514635"/>
                <a:ext cx="1" cy="1530845"/>
              </a:xfrm>
              <a:prstGeom prst="line">
                <a:avLst/>
              </a:prstGeom>
              <a:noFill/>
              <a:ln w="50800" cap="rnd" cmpd="sng">
                <a:solidFill>
                  <a:srgbClr val="4B90C2"/>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latin typeface="Helvetica Light" charset="0"/>
                  <a:ea typeface="Helvetica Light" charset="0"/>
                  <a:cs typeface="Helvetica Light" charset="0"/>
                  <a:sym typeface="Helvetica Light" charset="0"/>
                </a:endParaRPr>
              </a:p>
            </p:txBody>
          </p:sp>
          <p:sp>
            <p:nvSpPr>
              <p:cNvPr id="3124" name="AutoShape 52"/>
              <p:cNvSpPr>
                <a:spLocks/>
              </p:cNvSpPr>
              <p:nvPr/>
            </p:nvSpPr>
            <p:spPr bwMode="auto">
              <a:xfrm>
                <a:off x="595233" y="0"/>
                <a:ext cx="2383209" cy="2678510"/>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9" y="0"/>
                    </a:moveTo>
                    <a:cubicBezTo>
                      <a:pt x="7321" y="0"/>
                      <a:pt x="4803" y="937"/>
                      <a:pt x="2882" y="2813"/>
                    </a:cubicBezTo>
                    <a:cubicBezTo>
                      <a:pt x="-961" y="6566"/>
                      <a:pt x="-961" y="12653"/>
                      <a:pt x="2882" y="16406"/>
                    </a:cubicBezTo>
                    <a:cubicBezTo>
                      <a:pt x="4480" y="17967"/>
                      <a:pt x="6493" y="18867"/>
                      <a:pt x="8574" y="19129"/>
                    </a:cubicBezTo>
                    <a:lnTo>
                      <a:pt x="9839" y="21600"/>
                    </a:lnTo>
                    <a:lnTo>
                      <a:pt x="11104" y="19129"/>
                    </a:lnTo>
                    <a:cubicBezTo>
                      <a:pt x="13185" y="18867"/>
                      <a:pt x="15198" y="17967"/>
                      <a:pt x="16796" y="16406"/>
                    </a:cubicBezTo>
                    <a:cubicBezTo>
                      <a:pt x="20639" y="12653"/>
                      <a:pt x="20639" y="6566"/>
                      <a:pt x="16796" y="2813"/>
                    </a:cubicBezTo>
                    <a:cubicBezTo>
                      <a:pt x="14875" y="937"/>
                      <a:pt x="12357" y="0"/>
                      <a:pt x="9839" y="0"/>
                    </a:cubicBezTo>
                    <a:close/>
                  </a:path>
                </a:pathLst>
              </a:custGeom>
              <a:solidFill>
                <a:srgbClr val="4B90C2"/>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sp>
            <p:nvSpPr>
              <p:cNvPr id="3125" name="Oval 53"/>
              <p:cNvSpPr>
                <a:spLocks/>
              </p:cNvSpPr>
              <p:nvPr/>
            </p:nvSpPr>
            <p:spPr bwMode="auto">
              <a:xfrm>
                <a:off x="876357" y="281070"/>
                <a:ext cx="1820963" cy="1820962"/>
              </a:xfrm>
              <a:prstGeom prst="ellipse">
                <a:avLst/>
              </a:prstGeom>
              <a:solidFill>
                <a:srgbClr val="4B90C2"/>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sp>
            <p:nvSpPr>
              <p:cNvPr id="3126" name="Oval 54"/>
              <p:cNvSpPr>
                <a:spLocks/>
              </p:cNvSpPr>
              <p:nvPr/>
            </p:nvSpPr>
            <p:spPr bwMode="auto">
              <a:xfrm>
                <a:off x="1417124" y="2803037"/>
                <a:ext cx="739429" cy="739428"/>
              </a:xfrm>
              <a:prstGeom prst="ellipse">
                <a:avLst/>
              </a:prstGeom>
              <a:solidFill>
                <a:srgbClr val="4B90C2"/>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sp>
            <p:nvSpPr>
              <p:cNvPr id="3127" name="Oval 55"/>
              <p:cNvSpPr>
                <a:spLocks/>
              </p:cNvSpPr>
              <p:nvPr/>
            </p:nvSpPr>
            <p:spPr bwMode="auto">
              <a:xfrm>
                <a:off x="1592915" y="2978827"/>
                <a:ext cx="387847" cy="387848"/>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grpSp>
      </p:gr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21043" y="3844585"/>
            <a:ext cx="950400" cy="950400"/>
          </a:xfrm>
          <a:prstGeom prst="rect">
            <a:avLst/>
          </a:prstGeom>
        </p:spPr>
      </p:pic>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2448" y="3956185"/>
            <a:ext cx="950400" cy="950400"/>
          </a:xfrm>
          <a:prstGeom prst="rect">
            <a:avLst/>
          </a:prstGeom>
        </p:spPr>
      </p:pic>
      <p:pic>
        <p:nvPicPr>
          <p:cNvPr id="4" name="그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48890" y="3956185"/>
            <a:ext cx="950400" cy="950400"/>
          </a:xfrm>
          <a:prstGeom prst="rect">
            <a:avLst/>
          </a:prstGeom>
        </p:spPr>
      </p:pic>
      <p:sp>
        <p:nvSpPr>
          <p:cNvPr id="71"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r>
              <a:rPr lang="en-US" altLang="ko-KR" dirty="0" smtClean="0"/>
              <a:t>1</a:t>
            </a:r>
            <a:endParaRPr lang="en-US" altLang="ko-KR" dirty="0"/>
          </a:p>
        </p:txBody>
      </p:sp>
      <p:pic>
        <p:nvPicPr>
          <p:cNvPr id="5" name="그림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3539" y="3956185"/>
            <a:ext cx="950400" cy="950400"/>
          </a:xfrm>
          <a:prstGeom prst="rect">
            <a:avLst/>
          </a:prstGeom>
        </p:spPr>
      </p:pic>
    </p:spTree>
    <p:extLst>
      <p:ext uri="{BB962C8B-B14F-4D97-AF65-F5344CB8AC3E}">
        <p14:creationId xmlns:p14="http://schemas.microsoft.com/office/powerpoint/2010/main" val="132371046"/>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lide Number"/>
          <p:cNvSpPr txBox="1">
            <a:spLocks noGrp="1"/>
          </p:cNvSpPr>
          <p:nvPr>
            <p:ph type="sldNum" sz="quarter" idx="2"/>
          </p:nvPr>
        </p:nvSpPr>
        <p:spPr>
          <a:xfrm>
            <a:off x="22147795" y="11965186"/>
            <a:ext cx="924645" cy="471924"/>
          </a:xfrm>
          <a:prstGeom prst="rect">
            <a:avLst/>
          </a:prstGeom>
          <a:extLst>
            <a:ext uri="{C572A759-6A51-4108-AA02-DFA0A04FC94B}">
              <ma14:wrappingTextBoxFlag xmlns="" xmlns:ma14="http://schemas.microsoft.com/office/mac/drawingml/2011/main" val="1"/>
            </a:ext>
          </a:extLst>
        </p:spPr>
        <p:txBody>
          <a:bodyPr/>
          <a:lstStyle/>
          <a:p>
            <a:r>
              <a:rPr lang="en-US" dirty="0" smtClean="0"/>
              <a:t>19</a:t>
            </a:r>
            <a:endParaRPr dirty="0"/>
          </a:p>
        </p:txBody>
      </p:sp>
      <p:sp>
        <p:nvSpPr>
          <p:cNvPr id="352" name="Project Progress"/>
          <p:cNvSpPr txBox="1">
            <a:spLocks noGrp="1"/>
          </p:cNvSpPr>
          <p:nvPr>
            <p:ph type="title"/>
          </p:nvPr>
        </p:nvSpPr>
        <p:spPr>
          <a:xfrm>
            <a:off x="2251429" y="1748048"/>
            <a:ext cx="12404587" cy="2286001"/>
          </a:xfrm>
          <a:prstGeom prst="rect">
            <a:avLst/>
          </a:prstGeom>
        </p:spPr>
        <p:txBody>
          <a:bodyPr/>
          <a:lstStyle/>
          <a:p>
            <a:r>
              <a:rPr lang="ko-KR" altLang="en-US" dirty="0" err="1" smtClean="0"/>
              <a:t>딥러닝</a:t>
            </a:r>
            <a:r>
              <a:rPr lang="ko-KR" altLang="en-US" dirty="0" smtClean="0"/>
              <a:t> 모델 평가하기 </a:t>
            </a:r>
            <a:endParaRPr dirty="0"/>
          </a:p>
        </p:txBody>
      </p:sp>
      <p:pic>
        <p:nvPicPr>
          <p:cNvPr id="2050" name="Picture 2" descr="C:\Users\sloth\Desktop\ppt\모델평가명령어.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910" y="4998470"/>
            <a:ext cx="11157176" cy="3719059"/>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p:cNvSpPr/>
          <p:nvPr/>
        </p:nvSpPr>
        <p:spPr>
          <a:xfrm>
            <a:off x="2740716" y="4787045"/>
            <a:ext cx="4019318" cy="541565"/>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ko-KR"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7" name="직사각형 16"/>
          <p:cNvSpPr/>
          <p:nvPr/>
        </p:nvSpPr>
        <p:spPr>
          <a:xfrm>
            <a:off x="1496909" y="5909093"/>
            <a:ext cx="11157177" cy="522515"/>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ko-KR"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2051" name="Picture 3" descr="C:\Users\sloth\Desktop\ppt\모델평가.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61738" y="3738901"/>
            <a:ext cx="10534433" cy="7609794"/>
          </a:xfrm>
          <a:prstGeom prst="rect">
            <a:avLst/>
          </a:prstGeom>
          <a:noFill/>
          <a:extLst>
            <a:ext uri="{909E8E84-426E-40DD-AFC4-6F175D3DCCD1}">
              <a14:hiddenFill xmlns:a14="http://schemas.microsoft.com/office/drawing/2010/main">
                <a:solidFill>
                  <a:srgbClr val="FFFFFF"/>
                </a:solidFill>
              </a14:hiddenFill>
            </a:ext>
          </a:extLst>
        </p:spPr>
      </p:pic>
      <p:sp>
        <p:nvSpPr>
          <p:cNvPr id="19" name="직사각형 18"/>
          <p:cNvSpPr/>
          <p:nvPr/>
        </p:nvSpPr>
        <p:spPr>
          <a:xfrm>
            <a:off x="19185147" y="9579722"/>
            <a:ext cx="2380891" cy="270783"/>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ko-KR"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71721348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lide Number"/>
          <p:cNvSpPr txBox="1">
            <a:spLocks noGrp="1"/>
          </p:cNvSpPr>
          <p:nvPr>
            <p:ph type="sldNum" sz="quarter" idx="2"/>
          </p:nvPr>
        </p:nvSpPr>
        <p:spPr>
          <a:xfrm>
            <a:off x="22147795" y="11965186"/>
            <a:ext cx="924645" cy="471924"/>
          </a:xfrm>
          <a:prstGeom prst="rect">
            <a:avLst/>
          </a:prstGeom>
          <a:extLst>
            <a:ext uri="{C572A759-6A51-4108-AA02-DFA0A04FC94B}">
              <ma14:wrappingTextBoxFlag xmlns="" xmlns:ma14="http://schemas.microsoft.com/office/mac/drawingml/2011/main" val="1"/>
            </a:ext>
          </a:extLst>
        </p:spPr>
        <p:txBody>
          <a:bodyPr/>
          <a:lstStyle/>
          <a:p>
            <a:r>
              <a:rPr lang="en-US" dirty="0" smtClean="0"/>
              <a:t>20</a:t>
            </a:r>
            <a:endParaRPr dirty="0"/>
          </a:p>
        </p:txBody>
      </p:sp>
      <p:sp>
        <p:nvSpPr>
          <p:cNvPr id="337" name="Project Progress"/>
          <p:cNvSpPr txBox="1">
            <a:spLocks noGrp="1"/>
          </p:cNvSpPr>
          <p:nvPr>
            <p:ph type="title"/>
          </p:nvPr>
        </p:nvSpPr>
        <p:spPr>
          <a:xfrm>
            <a:off x="11553871" y="1738221"/>
            <a:ext cx="11141029" cy="2286001"/>
          </a:xfrm>
          <a:prstGeom prst="rect">
            <a:avLst/>
          </a:prstGeom>
        </p:spPr>
        <p:txBody>
          <a:bodyPr>
            <a:normAutofit fontScale="90000"/>
          </a:bodyPr>
          <a:lstStyle/>
          <a:p>
            <a:r>
              <a:rPr lang="ko-KR" altLang="en-US" dirty="0" smtClean="0"/>
              <a:t>학습된 모델 사용하기</a:t>
            </a:r>
            <a:endParaRPr dirty="0"/>
          </a:p>
        </p:txBody>
      </p:sp>
      <p:pic>
        <p:nvPicPr>
          <p:cNvPr id="4098" name="Picture 2" descr="C:\Users\sloth\Desktop\ppt\이미지분류이름.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2875" y="308573"/>
            <a:ext cx="6272439" cy="62132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loth\Desktop\ppt\해바라기사진.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1986" y="4822744"/>
            <a:ext cx="5917700" cy="494691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loth\Desktop\ppt\해바라기평가.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1157" y="6160435"/>
            <a:ext cx="6394664" cy="255178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sloth\Desktop\ppt\이미지분류 파이썬.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971" y="1329417"/>
            <a:ext cx="9942286" cy="11431669"/>
          </a:xfrm>
          <a:prstGeom prst="rect">
            <a:avLst/>
          </a:prstGeom>
          <a:noFill/>
          <a:extLst>
            <a:ext uri="{909E8E84-426E-40DD-AFC4-6F175D3DCCD1}">
              <a14:hiddenFill xmlns:a14="http://schemas.microsoft.com/office/drawing/2010/main">
                <a:solidFill>
                  <a:srgbClr val="FFFFFF"/>
                </a:solidFill>
              </a14:hiddenFill>
            </a:ext>
          </a:extLst>
        </p:spPr>
      </p:pic>
      <p:sp>
        <p:nvSpPr>
          <p:cNvPr id="17" name="직사각형 16"/>
          <p:cNvSpPr/>
          <p:nvPr/>
        </p:nvSpPr>
        <p:spPr>
          <a:xfrm>
            <a:off x="871473" y="5326598"/>
            <a:ext cx="4890973" cy="278381"/>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ko-KR"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1392669374"/>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타원 24"/>
          <p:cNvSpPr/>
          <p:nvPr/>
        </p:nvSpPr>
        <p:spPr>
          <a:xfrm>
            <a:off x="8301600" y="3405600"/>
            <a:ext cx="1296000" cy="1296000"/>
          </a:xfrm>
          <a:prstGeom prst="ellipse">
            <a:avLst/>
          </a:prstGeom>
          <a:solidFill>
            <a:srgbClr val="4B90C2"/>
          </a:solidFill>
          <a:ln algn="ctr">
            <a:solidFill>
              <a:srgbClr val="4B90C2"/>
            </a:solidFill>
          </a:ln>
        </p:spPr>
        <p:style>
          <a:lnRef idx="2">
            <a:schemeClr val="accent1">
              <a:shade val="2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r>
              <a:rPr lang="ko-KR" altLang="en-US" sz="3600" b="1" kern="1200" baseline="0">
                <a:solidFill>
                  <a:prstClr val="white"/>
                </a:solidFill>
                <a:latin typeface="함초롬돋움"/>
                <a:ea typeface="함초롬돋움" panose="020B0604000101010101" pitchFamily="50" charset="-127"/>
                <a:cs typeface="Times New Roman"/>
              </a:rPr>
              <a:t>1</a:t>
            </a:r>
          </a:p>
        </p:txBody>
      </p:sp>
      <p:sp>
        <p:nvSpPr>
          <p:cNvPr id="26" name="TextBox 25"/>
          <p:cNvSpPr txBox="1"/>
          <p:nvPr/>
        </p:nvSpPr>
        <p:spPr>
          <a:xfrm>
            <a:off x="9887713" y="3681824"/>
            <a:ext cx="10225278" cy="1261884"/>
          </a:xfrm>
          <a:prstGeom prst="rect">
            <a:avLst/>
          </a:prstGeom>
        </p:spPr>
        <p:txBody>
          <a:bodyPr wrap="square">
            <a:spAutoFit/>
          </a:bodyPr>
          <a:lstStyle/>
          <a:p>
            <a:pPr defTabSz="1828800" latinLnBrk="1" hangingPunct="1">
              <a:lnSpc>
                <a:spcPct val="100000"/>
              </a:lnSpc>
              <a:defRPr lang="ko-KR" altLang="en-US"/>
            </a:pPr>
            <a:r>
              <a:rPr lang="ko-KR" altLang="en-US" sz="4000" b="1" kern="1200" baseline="0">
                <a:solidFill>
                  <a:prstClr val="black">
                    <a:lumMod val="85000"/>
                    <a:lumOff val="15000"/>
                  </a:prstClr>
                </a:solidFill>
                <a:latin typeface="함초롬돋움"/>
                <a:ea typeface="함초롬돋움" panose="020B0604000101010101" pitchFamily="50" charset="-127"/>
                <a:cs typeface="Times New Roman"/>
              </a:rPr>
              <a:t>텐서플로우 사용 </a:t>
            </a:r>
            <a:r>
              <a:rPr lang="ko-KR" altLang="en-US" sz="3600" kern="1200" baseline="0">
                <a:solidFill>
                  <a:prstClr val="black">
                    <a:lumMod val="85000"/>
                    <a:lumOff val="15000"/>
                  </a:prstClr>
                </a:solidFill>
                <a:latin typeface="함초롬돋움"/>
                <a:ea typeface="함초롬돋움" panose="020B0604000101010101" pitchFamily="50" charset="-127"/>
                <a:cs typeface="Times New Roman"/>
              </a:rPr>
              <a:t>: 프로젝트의 목표 중 하나 </a:t>
            </a:r>
          </a:p>
          <a:p>
            <a:pPr defTabSz="1828800" latinLnBrk="1" hangingPunct="1">
              <a:lnSpc>
                <a:spcPct val="100000"/>
              </a:lnSpc>
              <a:defRPr lang="ko-KR" altLang="en-US"/>
            </a:pPr>
            <a:endParaRPr lang="en-US" altLang="ko-KR" sz="3600" kern="1200" baseline="0">
              <a:solidFill>
                <a:prstClr val="black"/>
              </a:solidFill>
              <a:latin typeface="함초롬돋움"/>
              <a:ea typeface="함초롬돋움" panose="020B0604000101010101" pitchFamily="50" charset="-127"/>
              <a:cs typeface="Times New Roman"/>
            </a:endParaRPr>
          </a:p>
        </p:txBody>
      </p:sp>
      <p:sp>
        <p:nvSpPr>
          <p:cNvPr id="27" name="타원 26"/>
          <p:cNvSpPr/>
          <p:nvPr/>
        </p:nvSpPr>
        <p:spPr>
          <a:xfrm>
            <a:off x="8301600" y="5738212"/>
            <a:ext cx="1296000" cy="1296000"/>
          </a:xfrm>
          <a:prstGeom prst="ellipse">
            <a:avLst/>
          </a:prstGeom>
          <a:solidFill>
            <a:srgbClr val="4B90C2"/>
          </a:solidFill>
          <a:ln algn="ctr">
            <a:solidFill>
              <a:srgbClr val="4B90C2"/>
            </a:solidFill>
          </a:ln>
        </p:spPr>
        <p:style>
          <a:lnRef idx="2">
            <a:schemeClr val="accent1">
              <a:shade val="2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r>
              <a:rPr lang="ko-KR" altLang="en-US" sz="3600" b="1" kern="1200" baseline="0">
                <a:solidFill>
                  <a:prstClr val="white"/>
                </a:solidFill>
                <a:latin typeface="함초롬돋움"/>
                <a:ea typeface="함초롬돋움" panose="020B0604000101010101" pitchFamily="50" charset="-127"/>
                <a:cs typeface="Times New Roman"/>
              </a:rPr>
              <a:t>2</a:t>
            </a:r>
          </a:p>
        </p:txBody>
      </p:sp>
      <p:sp>
        <p:nvSpPr>
          <p:cNvPr id="28" name="TextBox 27"/>
          <p:cNvSpPr txBox="1"/>
          <p:nvPr/>
        </p:nvSpPr>
        <p:spPr>
          <a:xfrm>
            <a:off x="9887713" y="6137910"/>
            <a:ext cx="10225278" cy="1261884"/>
          </a:xfrm>
          <a:prstGeom prst="rect">
            <a:avLst/>
          </a:prstGeom>
        </p:spPr>
        <p:txBody>
          <a:bodyPr wrap="square">
            <a:spAutoFit/>
          </a:bodyPr>
          <a:lstStyle/>
          <a:p>
            <a:pPr defTabSz="1828800" latinLnBrk="1" hangingPunct="1">
              <a:lnSpc>
                <a:spcPct val="100000"/>
              </a:lnSpc>
              <a:defRPr lang="ko-KR" altLang="en-US"/>
            </a:pPr>
            <a:r>
              <a:rPr lang="ko-KR" altLang="en-US" sz="4000" b="1" kern="1200" baseline="0" dirty="0">
                <a:solidFill>
                  <a:prstClr val="black"/>
                </a:solidFill>
                <a:latin typeface="함초롬돋움"/>
                <a:ea typeface="함초롬돋움" panose="020B0604000101010101" pitchFamily="50" charset="-127"/>
                <a:cs typeface="Times New Roman"/>
              </a:rPr>
              <a:t>실제 사용 후 비교</a:t>
            </a:r>
            <a:r>
              <a:rPr lang="ko-KR" altLang="en-US" sz="3600" kern="1200" baseline="0" dirty="0">
                <a:solidFill>
                  <a:prstClr val="black"/>
                </a:solidFill>
                <a:latin typeface="함초롬돋움"/>
                <a:ea typeface="함초롬돋움" panose="020B0604000101010101" pitchFamily="50" charset="-127"/>
                <a:cs typeface="Times New Roman"/>
              </a:rPr>
              <a:t> : 프로젝트의 메인  </a:t>
            </a:r>
            <a:r>
              <a:rPr lang="en-US" altLang="ko-KR" sz="3600" kern="1200" baseline="0" dirty="0">
                <a:solidFill>
                  <a:prstClr val="black"/>
                </a:solidFill>
                <a:latin typeface="함초롬돋움"/>
                <a:ea typeface="함초롬돋움" panose="020B0604000101010101" pitchFamily="50" charset="-127"/>
                <a:cs typeface="Times New Roman"/>
              </a:rPr>
              <a:t>X</a:t>
            </a:r>
          </a:p>
          <a:p>
            <a:pPr defTabSz="1828800" latinLnBrk="1" hangingPunct="1">
              <a:lnSpc>
                <a:spcPct val="100000"/>
              </a:lnSpc>
              <a:defRPr lang="ko-KR" altLang="en-US"/>
            </a:pPr>
            <a:r>
              <a:rPr lang="en-US" altLang="ko-KR" sz="3600" kern="1200" baseline="0" dirty="0">
                <a:solidFill>
                  <a:prstClr val="black"/>
                </a:solidFill>
                <a:latin typeface="함초롬돋움"/>
                <a:ea typeface="함초롬돋움" panose="020B0604000101010101" pitchFamily="50" charset="-127"/>
                <a:cs typeface="Times New Roman"/>
              </a:rPr>
              <a:t>		  </a:t>
            </a:r>
            <a:r>
              <a:rPr lang="ko-KR" altLang="en-US" sz="3600" kern="1200" baseline="0" dirty="0">
                <a:solidFill>
                  <a:prstClr val="black"/>
                </a:solidFill>
                <a:latin typeface="함초롬돋움"/>
                <a:ea typeface="함초롬돋움" panose="020B0604000101010101" pitchFamily="50" charset="-127"/>
                <a:cs typeface="Times New Roman"/>
              </a:rPr>
              <a:t>    시간 상 한계 </a:t>
            </a:r>
          </a:p>
        </p:txBody>
      </p:sp>
      <p:grpSp>
        <p:nvGrpSpPr>
          <p:cNvPr id="34" name="그룹 33"/>
          <p:cNvGrpSpPr/>
          <p:nvPr/>
        </p:nvGrpSpPr>
        <p:grpSpPr>
          <a:xfrm>
            <a:off x="-26405" y="1243787"/>
            <a:ext cx="7404938" cy="11228426"/>
            <a:chOff x="-13203" y="621893"/>
            <a:chExt cx="3702469" cy="5614213"/>
          </a:xfrm>
        </p:grpSpPr>
        <p:sp>
          <p:nvSpPr>
            <p:cNvPr id="20" name="Rectangle"/>
            <p:cNvSpPr/>
            <p:nvPr/>
          </p:nvSpPr>
          <p:spPr>
            <a:xfrm>
              <a:off x="-13203" y="621893"/>
              <a:ext cx="3702469" cy="5614213"/>
            </a:xfrm>
            <a:prstGeom prst="rect">
              <a:avLst/>
            </a:prstGeom>
            <a:solidFill>
              <a:srgbClr val="4B90C2"/>
            </a:solidFill>
            <a:ln w="12700">
              <a:miter/>
            </a:ln>
          </p:spPr>
          <p:txBody>
            <a:bodyPr lIns="101600" tIns="101600" rIns="101600" bIns="101600" anchor="ctr"/>
            <a:lstStyle/>
            <a:p>
              <a:pPr algn="ctr" defTabSz="1828800" latinLnBrk="1" hangingPunct="1">
                <a:lnSpc>
                  <a:spcPct val="100000"/>
                </a:lnSpc>
                <a:defRPr lang="ko-KR" sz="3200">
                  <a:solidFill>
                    <a:srgbClr val="FFFFFF"/>
                  </a:solidFill>
                  <a:latin typeface="휴먼모음T"/>
                  <a:ea typeface="휴먼모음T"/>
                </a:defRPr>
              </a:pPr>
              <a:endParaRPr lang="ko-KR" altLang="en-US" sz="6400" kern="1200" baseline="0">
                <a:solidFill>
                  <a:srgbClr val="FFFFFF"/>
                </a:solidFill>
                <a:latin typeface="휴먼모음T"/>
                <a:ea typeface="휴먼모음T"/>
                <a:cs typeface="Times New Roman"/>
              </a:endParaRPr>
            </a:p>
          </p:txBody>
        </p:sp>
        <p:sp>
          <p:nvSpPr>
            <p:cNvPr id="31" name=".01"/>
            <p:cNvSpPr txBox="1"/>
            <p:nvPr/>
          </p:nvSpPr>
          <p:spPr>
            <a:xfrm>
              <a:off x="423042" y="1419265"/>
              <a:ext cx="1136391" cy="564257"/>
            </a:xfrm>
            <a:prstGeom prst="rect">
              <a:avLst/>
            </a:prstGeom>
            <a:ln w="12700">
              <a:miter/>
            </a:ln>
          </p:spPr>
          <p:txBody>
            <a:bodyPr wrap="square" lIns="101600" tIns="101600" rIns="101600" bIns="101600" anchor="ctr">
              <a:spAutoFit/>
            </a:bodyPr>
            <a:lstStyle/>
            <a:p>
              <a:pPr defTabSz="1828800" latinLnBrk="1" hangingPunct="1">
                <a:lnSpc>
                  <a:spcPct val="100000"/>
                </a:lnSpc>
                <a:defRPr lang="ko-KR" altLang="en-US"/>
              </a:pPr>
              <a:r>
                <a:rPr lang="ko-KR" altLang="en-US" sz="3600" kern="1200" baseline="0">
                  <a:solidFill>
                    <a:srgbClr val="FFFFFF"/>
                  </a:solidFill>
                  <a:latin typeface="함초롬돋움"/>
                  <a:ea typeface="함초롬돋움" panose="020B0604000101010101" pitchFamily="50" charset="-127"/>
                  <a:cs typeface="Times New Roman"/>
                </a:rPr>
                <a:t>.</a:t>
              </a:r>
              <a:r>
                <a:rPr lang="ko-KR" altLang="en-US" sz="6000" kern="1200" baseline="0">
                  <a:solidFill>
                    <a:srgbClr val="FFFFFF"/>
                  </a:solidFill>
                  <a:latin typeface="함초롬돋움"/>
                  <a:ea typeface="함초롬돋움" panose="020B0604000101010101" pitchFamily="50" charset="-127"/>
                  <a:cs typeface="Times New Roman"/>
                </a:rPr>
                <a:t>00</a:t>
              </a:r>
            </a:p>
          </p:txBody>
        </p:sp>
        <p:sp>
          <p:nvSpPr>
            <p:cNvPr id="33" name="Lorem ipsum dolor adipiscing elit, sed do eiusmod tempor incididunt ut labore et dolore magna commodo consequat."/>
            <p:cNvSpPr txBox="1"/>
            <p:nvPr/>
          </p:nvSpPr>
          <p:spPr>
            <a:xfrm>
              <a:off x="487789" y="2735262"/>
              <a:ext cx="2623159" cy="933589"/>
            </a:xfrm>
            <a:prstGeom prst="rect">
              <a:avLst/>
            </a:prstGeom>
            <a:ln w="12700">
              <a:miter/>
            </a:ln>
          </p:spPr>
          <p:txBody>
            <a:bodyPr wrap="square" lIns="101600" tIns="101600" rIns="101600" bIns="101600">
              <a:spAutoFit/>
            </a:bodyPr>
            <a:lstStyle/>
            <a:p>
              <a:pPr defTabSz="1828800" latinLnBrk="1" hangingPunct="1">
                <a:lnSpc>
                  <a:spcPct val="100000"/>
                </a:lnSpc>
                <a:defRPr lang="ko-KR" altLang="en-US"/>
              </a:pPr>
              <a:r>
                <a:rPr lang="en-US" altLang="ko-KR" sz="3600" kern="1200" baseline="0" dirty="0" err="1">
                  <a:solidFill>
                    <a:srgbClr val="FFFFFF"/>
                  </a:solidFill>
                  <a:latin typeface="함초롬돋움"/>
                  <a:ea typeface="함초롬돋움" panose="020B0604000101010101" pitchFamily="50" charset="-127"/>
                  <a:cs typeface="Times New Roman"/>
                </a:rPr>
                <a:t>Tensorflow</a:t>
              </a:r>
              <a:r>
                <a:rPr lang="en-US" altLang="ko-KR" sz="3600" kern="1200" baseline="0" dirty="0">
                  <a:solidFill>
                    <a:srgbClr val="FFFFFF"/>
                  </a:solidFill>
                  <a:latin typeface="함초롬돋움"/>
                  <a:ea typeface="함초롬돋움" panose="020B0604000101010101" pitchFamily="50" charset="-127"/>
                  <a:cs typeface="Times New Roman"/>
                </a:rPr>
                <a:t> </a:t>
              </a:r>
            </a:p>
            <a:p>
              <a:pPr algn="ctr" defTabSz="1828800" latinLnBrk="1" hangingPunct="1">
                <a:lnSpc>
                  <a:spcPct val="100000"/>
                </a:lnSpc>
                <a:defRPr lang="ko-KR" altLang="en-US"/>
              </a:pPr>
              <a:r>
                <a:rPr lang="en-US" altLang="ko-KR" sz="3600" kern="1200" baseline="0" dirty="0">
                  <a:solidFill>
                    <a:srgbClr val="FFFFFF"/>
                  </a:solidFill>
                  <a:latin typeface="함초롬돋움"/>
                  <a:ea typeface="함초롬돋움" panose="020B0604000101010101" pitchFamily="50" charset="-127"/>
                  <a:cs typeface="Times New Roman"/>
                </a:rPr>
                <a:t>VS</a:t>
              </a:r>
            </a:p>
            <a:p>
              <a:pPr defTabSz="1828800" latinLnBrk="1" hangingPunct="1">
                <a:lnSpc>
                  <a:spcPct val="100000"/>
                </a:lnSpc>
                <a:defRPr lang="ko-KR" altLang="en-US"/>
              </a:pPr>
              <a:r>
                <a:rPr lang="en-US" altLang="ko-KR" sz="3600" kern="1200" baseline="0" dirty="0">
                  <a:solidFill>
                    <a:srgbClr val="FFFFFF"/>
                  </a:solidFill>
                  <a:latin typeface="함초롬돋움"/>
                  <a:ea typeface="함초롬돋움" panose="020B0604000101010101" pitchFamily="50" charset="-127"/>
                  <a:cs typeface="Times New Roman"/>
                </a:rPr>
                <a:t>Vision API</a:t>
              </a:r>
              <a:r>
                <a:rPr lang="ko-KR" altLang="en-US" sz="3600" kern="1200" baseline="0" dirty="0">
                  <a:solidFill>
                    <a:srgbClr val="FFFFFF"/>
                  </a:solidFill>
                  <a:latin typeface="함초롬돋움"/>
                  <a:ea typeface="함초롬돋움" panose="020B0604000101010101" pitchFamily="50" charset="-127"/>
                  <a:cs typeface="Times New Roman"/>
                </a:rPr>
                <a:t>  </a:t>
              </a:r>
            </a:p>
          </p:txBody>
        </p:sp>
      </p:grpSp>
      <p:sp>
        <p:nvSpPr>
          <p:cNvPr id="11"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altLang="ko-KR" noProof="0" dirty="0" smtClean="0"/>
              <a:t>21</a:t>
            </a:r>
            <a:endParaRPr kumimoji="0" lang="en-US" altLang="ko-KR" sz="2400" b="0" i="0" u="none" strike="noStrike" kern="0" cap="none" spc="0" normalizeH="0" baseline="0" noProof="0" dirty="0">
              <a:ln>
                <a:noFill/>
              </a:ln>
              <a:solidFill>
                <a:srgbClr val="3F4347"/>
              </a:solidFill>
              <a:effectLst/>
              <a:uLnTx/>
              <a:uFillTx/>
              <a:latin typeface="Roboto Bold"/>
              <a:sym typeface="Roboto Bold"/>
            </a:endParaRPr>
          </a:p>
        </p:txBody>
      </p:sp>
      <p:pic>
        <p:nvPicPr>
          <p:cNvPr id="12" name="그림 11"/>
          <p:cNvPicPr>
            <a:picLocks noChangeAspect="1"/>
          </p:cNvPicPr>
          <p:nvPr/>
        </p:nvPicPr>
        <p:blipFill>
          <a:blip r:embed="rId2"/>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2046033705"/>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Rectangle"/>
          <p:cNvSpPr/>
          <p:nvPr/>
        </p:nvSpPr>
        <p:spPr>
          <a:xfrm>
            <a:off x="1" y="1243787"/>
            <a:ext cx="7404938" cy="11228426"/>
          </a:xfrm>
          <a:prstGeom prst="rect">
            <a:avLst/>
          </a:prstGeom>
          <a:solidFill>
            <a:srgbClr val="4B90C2"/>
          </a:solidFill>
          <a:ln w="12700">
            <a:miter/>
          </a:ln>
        </p:spPr>
        <p:txBody>
          <a:bodyPr lIns="101600" tIns="101600" rIns="101600" bIns="101600" anchor="ctr"/>
          <a:lstStyle/>
          <a:p>
            <a:pPr algn="ctr" defTabSz="1828800" latinLnBrk="1" hangingPunct="1">
              <a:lnSpc>
                <a:spcPct val="100000"/>
              </a:lnSpc>
              <a:defRPr lang="ko-KR" sz="3200">
                <a:solidFill>
                  <a:srgbClr val="FFFFFF"/>
                </a:solidFill>
                <a:latin typeface="휴먼모음T"/>
                <a:ea typeface="휴먼모음T"/>
              </a:defRPr>
            </a:pPr>
            <a:endParaRPr lang="ko-KR" altLang="en-US" sz="6400" kern="1200" baseline="0">
              <a:solidFill>
                <a:srgbClr val="FFFFFF"/>
              </a:solidFill>
              <a:latin typeface="휴먼모음T"/>
              <a:ea typeface="휴먼모음T"/>
              <a:cs typeface="Times New Roman"/>
            </a:endParaRPr>
          </a:p>
        </p:txBody>
      </p:sp>
      <p:sp>
        <p:nvSpPr>
          <p:cNvPr id="413" name="Lorem ipsum dolor adipiscing elit, sed do eiusmod tempor incididunt ut labore et dolore magna commodo consequat."/>
          <p:cNvSpPr txBox="1"/>
          <p:nvPr/>
        </p:nvSpPr>
        <p:spPr>
          <a:xfrm>
            <a:off x="975579" y="5470524"/>
            <a:ext cx="5246318" cy="2174954"/>
          </a:xfrm>
          <a:prstGeom prst="rect">
            <a:avLst/>
          </a:prstGeom>
          <a:ln w="12700">
            <a:miter/>
          </a:ln>
        </p:spPr>
        <p:txBody>
          <a:bodyPr wrap="square" lIns="101600" tIns="101600" rIns="101600" bIns="101600">
            <a:spAutoFit/>
          </a:bodyPr>
          <a:lstStyle>
            <a:lvl1pPr>
              <a:lnSpc>
                <a:spcPct val="80000"/>
              </a:lnSpc>
              <a:defRPr sz="4800" baseline="25000">
                <a:solidFill>
                  <a:srgbClr val="FFFFFF"/>
                </a:solidFill>
              </a:defRPr>
            </a:lvl1pPr>
          </a:lstStyle>
          <a:p>
            <a:pPr defTabSz="1828800" latinLnBrk="1" hangingPunct="1">
              <a:lnSpc>
                <a:spcPct val="100000"/>
              </a:lnSpc>
              <a:defRPr lang="ko-KR" altLang="en-US"/>
            </a:pPr>
            <a:r>
              <a:rPr lang="ko-KR" altLang="en-US" sz="9600" kern="1200" dirty="0">
                <a:latin typeface="함초롬돋움"/>
                <a:ea typeface="함초롬돋움" panose="020B0604000101010101" pitchFamily="50" charset="-127"/>
                <a:cs typeface="Times New Roman"/>
              </a:rPr>
              <a:t>훈련된 모델 </a:t>
            </a:r>
          </a:p>
          <a:p>
            <a:pPr defTabSz="1828800" latinLnBrk="1" hangingPunct="1">
              <a:lnSpc>
                <a:spcPct val="100000"/>
              </a:lnSpc>
              <a:defRPr lang="ko-KR" altLang="en-US"/>
            </a:pPr>
            <a:r>
              <a:rPr lang="ko-KR" altLang="en-US" sz="9600" kern="1200" dirty="0">
                <a:latin typeface="함초롬돋움"/>
                <a:ea typeface="함초롬돋움" panose="020B0604000101010101" pitchFamily="50" charset="-127"/>
                <a:cs typeface="Times New Roman"/>
              </a:rPr>
              <a:t>서버로 올리기 </a:t>
            </a:r>
          </a:p>
        </p:txBody>
      </p:sp>
      <p:sp>
        <p:nvSpPr>
          <p:cNvPr id="414" name=".01"/>
          <p:cNvSpPr txBox="1"/>
          <p:nvPr/>
        </p:nvSpPr>
        <p:spPr>
          <a:xfrm>
            <a:off x="846085" y="1222704"/>
            <a:ext cx="2272782" cy="4360168"/>
          </a:xfrm>
          <a:prstGeom prst="rect">
            <a:avLst/>
          </a:prstGeom>
          <a:ln w="12700">
            <a:miter/>
          </a:ln>
        </p:spPr>
        <p:txBody>
          <a:bodyPr wrap="square" lIns="101600" tIns="101600" rIns="101600" bIns="101600" anchor="ctr">
            <a:spAutoFit/>
          </a:bodyPr>
          <a:lstStyle>
            <a:lvl1pPr>
              <a:lnSpc>
                <a:spcPct val="90000"/>
              </a:lnSpc>
              <a:defRPr sz="15000" baseline="0">
                <a:solidFill>
                  <a:srgbClr val="FFFFFF"/>
                </a:solidFill>
              </a:defRPr>
            </a:lvl1pPr>
          </a:lstStyle>
          <a:p>
            <a:pPr defTabSz="1828800" latinLnBrk="1" hangingPunct="1">
              <a:defRPr lang="ko-KR" altLang="en-US"/>
            </a:pPr>
            <a:r>
              <a:rPr lang="ko-KR" altLang="en-US" sz="30000" kern="1200">
                <a:latin typeface="함초롬돋움"/>
                <a:ea typeface="함초롬돋움" panose="020B0604000101010101" pitchFamily="50" charset="-127"/>
                <a:cs typeface="Times New Roman"/>
              </a:rPr>
              <a:t>.</a:t>
            </a:r>
            <a:r>
              <a:rPr lang="ko-KR" altLang="en-US" sz="6000" kern="1200">
                <a:latin typeface="함초롬돋움"/>
                <a:ea typeface="함초롬돋움" panose="020B0604000101010101" pitchFamily="50" charset="-127"/>
                <a:cs typeface="Times New Roman"/>
              </a:rPr>
              <a:t>01</a:t>
            </a:r>
          </a:p>
        </p:txBody>
      </p:sp>
      <p:sp>
        <p:nvSpPr>
          <p:cNvPr id="415" name="TextBox 414"/>
          <p:cNvSpPr txBox="1"/>
          <p:nvPr/>
        </p:nvSpPr>
        <p:spPr>
          <a:xfrm>
            <a:off x="8447533" y="3113532"/>
            <a:ext cx="9937242" cy="5478423"/>
          </a:xfrm>
          <a:prstGeom prst="rect">
            <a:avLst/>
          </a:prstGeom>
        </p:spPr>
        <p:txBody>
          <a:bodyPr wrap="square">
            <a:spAutoFit/>
          </a:bodyPr>
          <a:lstStyle/>
          <a:p>
            <a:pPr defTabSz="1828800" latinLnBrk="1" hangingPunct="1">
              <a:lnSpc>
                <a:spcPct val="100000"/>
              </a:lnSpc>
              <a:defRPr lang="ko-KR" altLang="en-US"/>
            </a:pPr>
            <a:r>
              <a:rPr lang="ko-KR" altLang="en-US" sz="5000" b="1" kern="1200" baseline="0">
                <a:solidFill>
                  <a:prstClr val="black">
                    <a:lumMod val="60000"/>
                    <a:lumOff val="40000"/>
                  </a:prstClr>
                </a:solidFill>
                <a:latin typeface="함초롬돋움"/>
                <a:ea typeface="함초롬돋움" panose="020B0604000101010101" pitchFamily="50" charset="-127"/>
                <a:cs typeface="Times New Roman"/>
              </a:rPr>
              <a:t>-01)</a:t>
            </a:r>
            <a:r>
              <a:rPr lang="ko-KR" altLang="en-US" sz="3600" kern="1200" baseline="0">
                <a:solidFill>
                  <a:prstClr val="black"/>
                </a:solidFill>
                <a:latin typeface="함초롬돋움"/>
                <a:ea typeface="함초롬돋움" panose="020B0604000101010101" pitchFamily="50" charset="-127"/>
                <a:cs typeface="Times New Roman"/>
              </a:rPr>
              <a:t>  </a:t>
            </a:r>
            <a:r>
              <a:rPr lang="ko-KR" altLang="en-US" sz="5000" b="1" kern="1200" baseline="0">
                <a:solidFill>
                  <a:prstClr val="black">
                    <a:lumMod val="60000"/>
                    <a:lumOff val="40000"/>
                  </a:prstClr>
                </a:solidFill>
                <a:latin typeface="함초롬돋움"/>
                <a:ea typeface="함초롬돋움" panose="020B0604000101010101" pitchFamily="50" charset="-127"/>
                <a:cs typeface="Times New Roman"/>
              </a:rPr>
              <a:t>이미지 한장 분류</a:t>
            </a:r>
          </a:p>
          <a:p>
            <a:pPr defTabSz="1828800" latinLnBrk="1" hangingPunct="1">
              <a:lnSpc>
                <a:spcPct val="100000"/>
              </a:lnSpc>
              <a:defRPr lang="ko-KR" altLang="en-US"/>
            </a:pPr>
            <a:endParaRPr lang="ko-KR" altLang="en-US" sz="5000" b="1" kern="1200" baseline="0">
              <a:solidFill>
                <a:prstClr val="black">
                  <a:lumMod val="60000"/>
                  <a:lumOff val="40000"/>
                </a:prstClr>
              </a:solidFill>
              <a:latin typeface="함초롬돋움"/>
              <a:ea typeface="함초롬돋움" panose="020B0604000101010101" pitchFamily="50" charset="-127"/>
              <a:cs typeface="Times New Roman"/>
            </a:endParaRPr>
          </a:p>
          <a:p>
            <a:pPr defTabSz="1828800" latinLnBrk="1" hangingPunct="1">
              <a:lnSpc>
                <a:spcPct val="100000"/>
              </a:lnSpc>
              <a:defRPr lang="ko-KR" altLang="en-US"/>
            </a:pPr>
            <a:endParaRPr lang="ko-KR" altLang="en-US" sz="5000" b="1" kern="1200" baseline="0">
              <a:solidFill>
                <a:prstClr val="black">
                  <a:lumMod val="60000"/>
                  <a:lumOff val="40000"/>
                </a:prstClr>
              </a:solidFill>
              <a:latin typeface="함초롬돋움"/>
              <a:ea typeface="함초롬돋움" panose="020B0604000101010101" pitchFamily="50" charset="-127"/>
              <a:cs typeface="Times New Roman"/>
            </a:endParaRPr>
          </a:p>
          <a:p>
            <a:pPr defTabSz="1828800" latinLnBrk="1" hangingPunct="1">
              <a:lnSpc>
                <a:spcPct val="100000"/>
              </a:lnSpc>
              <a:defRPr lang="ko-KR" altLang="en-US"/>
            </a:pPr>
            <a:r>
              <a:rPr lang="ko-KR" altLang="en-US" sz="5000" b="1" kern="1200" baseline="0">
                <a:solidFill>
                  <a:prstClr val="black">
                    <a:lumMod val="60000"/>
                    <a:lumOff val="40000"/>
                  </a:prstClr>
                </a:solidFill>
                <a:latin typeface="함초롬돋움"/>
                <a:ea typeface="함초롬돋움" panose="020B0604000101010101" pitchFamily="50" charset="-127"/>
                <a:cs typeface="Times New Roman"/>
              </a:rPr>
              <a:t>-02) 여러장의 이미지 분류 </a:t>
            </a:r>
          </a:p>
          <a:p>
            <a:pPr defTabSz="1828800" latinLnBrk="1" hangingPunct="1">
              <a:lnSpc>
                <a:spcPct val="100000"/>
              </a:lnSpc>
              <a:defRPr lang="ko-KR" altLang="en-US"/>
            </a:pPr>
            <a:endParaRPr lang="ko-KR" altLang="en-US" sz="5000" b="1" kern="1200" baseline="0">
              <a:solidFill>
                <a:prstClr val="black">
                  <a:lumMod val="60000"/>
                  <a:lumOff val="40000"/>
                </a:prstClr>
              </a:solidFill>
              <a:latin typeface="함초롬돋움"/>
              <a:ea typeface="함초롬돋움" panose="020B0604000101010101" pitchFamily="50" charset="-127"/>
              <a:cs typeface="Times New Roman"/>
            </a:endParaRPr>
          </a:p>
          <a:p>
            <a:pPr defTabSz="1828800" latinLnBrk="1" hangingPunct="1">
              <a:lnSpc>
                <a:spcPct val="100000"/>
              </a:lnSpc>
              <a:defRPr lang="ko-KR" altLang="en-US"/>
            </a:pPr>
            <a:endParaRPr lang="ko-KR" altLang="en-US" sz="5000" b="1" kern="1200" baseline="0">
              <a:solidFill>
                <a:prstClr val="black">
                  <a:lumMod val="60000"/>
                  <a:lumOff val="40000"/>
                </a:prstClr>
              </a:solidFill>
              <a:latin typeface="함초롬돋움"/>
              <a:ea typeface="함초롬돋움" panose="020B0604000101010101" pitchFamily="50" charset="-127"/>
              <a:cs typeface="Times New Roman"/>
            </a:endParaRPr>
          </a:p>
          <a:p>
            <a:pPr defTabSz="1828800" latinLnBrk="1" hangingPunct="1">
              <a:lnSpc>
                <a:spcPct val="100000"/>
              </a:lnSpc>
              <a:defRPr lang="ko-KR" altLang="en-US"/>
            </a:pPr>
            <a:r>
              <a:rPr lang="ko-KR" altLang="en-US" sz="5000" b="1" kern="1200" baseline="0">
                <a:solidFill>
                  <a:prstClr val="black">
                    <a:lumMod val="60000"/>
                    <a:lumOff val="40000"/>
                  </a:prstClr>
                </a:solidFill>
                <a:latin typeface="함초롬돋움"/>
                <a:ea typeface="함초롬돋움" panose="020B0604000101010101" pitchFamily="50" charset="-127"/>
                <a:cs typeface="Times New Roman"/>
              </a:rPr>
              <a:t>-03) 에러 </a:t>
            </a:r>
          </a:p>
        </p:txBody>
      </p:sp>
      <p:sp>
        <p:nvSpPr>
          <p:cNvPr id="9"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altLang="ko-KR" noProof="0" dirty="0" smtClean="0"/>
              <a:t>22</a:t>
            </a:r>
            <a:endParaRPr kumimoji="0" lang="en-US" altLang="ko-KR" sz="2400" b="0" i="0" u="none" strike="noStrike" kern="0" cap="none" spc="0" normalizeH="0" baseline="0" noProof="0" dirty="0">
              <a:ln>
                <a:noFill/>
              </a:ln>
              <a:solidFill>
                <a:srgbClr val="3F4347"/>
              </a:solidFill>
              <a:effectLst/>
              <a:uLnTx/>
              <a:uFillTx/>
              <a:latin typeface="Roboto Bold"/>
              <a:sym typeface="Roboto Bold"/>
            </a:endParaRPr>
          </a:p>
        </p:txBody>
      </p:sp>
      <p:pic>
        <p:nvPicPr>
          <p:cNvPr id="10" name="그림 9"/>
          <p:cNvPicPr>
            <a:picLocks noChangeAspect="1"/>
          </p:cNvPicPr>
          <p:nvPr/>
        </p:nvPicPr>
        <p:blipFill>
          <a:blip r:embed="rId2"/>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3723691712"/>
      </p:ext>
    </p:extLst>
  </p:cSld>
  <p:clrMapOvr>
    <a:masterClrMapping/>
  </p:clrMapOvr>
  <mc:AlternateContent xmlns:mc="http://schemas.openxmlformats.org/markup-compatibility/2006" xmlns:p14="http://schemas.microsoft.com/office/powerpoint/2010/main">
    <mc:Choice Requires="p14">
      <p:transition spd="med"/>
    </mc:Choice>
    <mc:Fallback xmlns="" xmlns:c="http://schemas.openxmlformats.org/drawingml/2006/chart" xmlns:dgm="http://schemas.openxmlformats.org/drawingml/2006/diagram" xmlns:dsp="http://schemas.microsoft.com/office/drawing/2008/diagra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7"/>
          <p:cNvPicPr>
            <a:picLocks noChangeAspect="1"/>
          </p:cNvPicPr>
          <p:nvPr/>
        </p:nvPicPr>
        <p:blipFill rotWithShape="1">
          <a:blip r:embed="rId2"/>
          <a:stretch>
            <a:fillRect/>
          </a:stretch>
        </p:blipFill>
        <p:spPr>
          <a:xfrm>
            <a:off x="1967206" y="709826"/>
            <a:ext cx="8884516" cy="8884516"/>
          </a:xfrm>
          <a:prstGeom prst="rect">
            <a:avLst/>
          </a:prstGeom>
        </p:spPr>
      </p:pic>
      <p:pic>
        <p:nvPicPr>
          <p:cNvPr id="5" name="그림 4"/>
          <p:cNvPicPr>
            <a:picLocks noChangeAspect="1"/>
          </p:cNvPicPr>
          <p:nvPr/>
        </p:nvPicPr>
        <p:blipFill rotWithShape="1">
          <a:blip r:embed="rId3"/>
          <a:stretch>
            <a:fillRect/>
          </a:stretch>
        </p:blipFill>
        <p:spPr>
          <a:xfrm>
            <a:off x="12510318" y="3444403"/>
            <a:ext cx="6415656" cy="4337630"/>
          </a:xfrm>
          <a:prstGeom prst="rect">
            <a:avLst/>
          </a:prstGeom>
        </p:spPr>
      </p:pic>
      <p:pic>
        <p:nvPicPr>
          <p:cNvPr id="6" name="그림 5"/>
          <p:cNvPicPr/>
          <p:nvPr/>
        </p:nvPicPr>
        <p:blipFill rotWithShape="1">
          <a:blip r:embed="rId4">
            <a:lum/>
          </a:blip>
          <a:srcRect/>
          <a:stretch>
            <a:fillRect/>
          </a:stretch>
        </p:blipFill>
        <p:spPr>
          <a:xfrm>
            <a:off x="6121432" y="9594342"/>
            <a:ext cx="11687272" cy="3168396"/>
          </a:xfrm>
          <a:prstGeom prst="rect">
            <a:avLst/>
          </a:prstGeom>
        </p:spPr>
      </p:pic>
      <p:sp>
        <p:nvSpPr>
          <p:cNvPr id="9" name="직사각형 8"/>
          <p:cNvSpPr/>
          <p:nvPr/>
        </p:nvSpPr>
        <p:spPr>
          <a:xfrm>
            <a:off x="1967208" y="7566032"/>
            <a:ext cx="3888000" cy="432000"/>
          </a:xfrm>
          <a:prstGeom prst="rect">
            <a:avLst/>
          </a:prstGeom>
          <a:noFill/>
          <a:ln algn="ctr">
            <a:solidFill>
              <a:srgbClr val="FF0000"/>
            </a:solidFill>
          </a:ln>
        </p:spPr>
        <p:style>
          <a:lnRef idx="2">
            <a:schemeClr val="accent2">
              <a:shade val="20000"/>
            </a:schemeClr>
          </a:lnRef>
          <a:fillRef idx="1">
            <a:schemeClr val="accent2"/>
          </a:fillRef>
          <a:effectRef idx="0">
            <a:schemeClr val="accent2"/>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10" name="직사각형 9"/>
          <p:cNvSpPr/>
          <p:nvPr/>
        </p:nvSpPr>
        <p:spPr>
          <a:xfrm>
            <a:off x="13200614" y="6426001"/>
            <a:ext cx="4896124" cy="781414"/>
          </a:xfrm>
          <a:prstGeom prst="rect">
            <a:avLst/>
          </a:prstGeom>
          <a:noFill/>
          <a:ln algn="ctr">
            <a:solidFill>
              <a:srgbClr val="FF0000"/>
            </a:solidFill>
          </a:ln>
        </p:spPr>
        <p:style>
          <a:lnRef idx="2">
            <a:schemeClr val="accent2">
              <a:shade val="20000"/>
            </a:schemeClr>
          </a:lnRef>
          <a:fillRef idx="1">
            <a:schemeClr val="accent2"/>
          </a:fillRef>
          <a:effectRef idx="0">
            <a:schemeClr val="accent2"/>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11" name="직사각형 10"/>
          <p:cNvSpPr/>
          <p:nvPr/>
        </p:nvSpPr>
        <p:spPr>
          <a:xfrm>
            <a:off x="3911208" y="689025"/>
            <a:ext cx="6552576" cy="665226"/>
          </a:xfrm>
          <a:prstGeom prst="rect">
            <a:avLst/>
          </a:prstGeom>
          <a:noFill/>
          <a:ln algn="ctr">
            <a:solidFill>
              <a:schemeClr val="accent1"/>
            </a:solidFill>
          </a:ln>
        </p:spPr>
        <p:style>
          <a:lnRef idx="2">
            <a:schemeClr val="accent2">
              <a:shade val="20000"/>
            </a:schemeClr>
          </a:lnRef>
          <a:fillRef idx="1">
            <a:schemeClr val="accent2"/>
          </a:fillRef>
          <a:effectRef idx="0">
            <a:schemeClr val="accent2"/>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12" name="직사각형 11"/>
          <p:cNvSpPr/>
          <p:nvPr/>
        </p:nvSpPr>
        <p:spPr>
          <a:xfrm>
            <a:off x="12696309" y="3444402"/>
            <a:ext cx="5616702" cy="677256"/>
          </a:xfrm>
          <a:prstGeom prst="rect">
            <a:avLst/>
          </a:prstGeom>
          <a:noFill/>
          <a:ln algn="ctr">
            <a:solidFill>
              <a:schemeClr val="accent1"/>
            </a:solidFill>
          </a:ln>
        </p:spPr>
        <p:style>
          <a:lnRef idx="2">
            <a:schemeClr val="accent2">
              <a:shade val="20000"/>
            </a:schemeClr>
          </a:lnRef>
          <a:fillRef idx="1">
            <a:schemeClr val="accent2"/>
          </a:fillRef>
          <a:effectRef idx="0">
            <a:schemeClr val="accent2"/>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14" name="직사각형 13"/>
          <p:cNvSpPr/>
          <p:nvPr/>
        </p:nvSpPr>
        <p:spPr>
          <a:xfrm>
            <a:off x="2111712" y="8733600"/>
            <a:ext cx="3888000" cy="432000"/>
          </a:xfrm>
          <a:prstGeom prst="rect">
            <a:avLst/>
          </a:prstGeom>
          <a:noFill/>
          <a:ln algn="ctr">
            <a:solidFill>
              <a:srgbClr val="FF0000"/>
            </a:solidFill>
          </a:ln>
        </p:spPr>
        <p:style>
          <a:lnRef idx="2">
            <a:schemeClr val="accent2">
              <a:shade val="20000"/>
            </a:schemeClr>
          </a:lnRef>
          <a:fillRef idx="1">
            <a:schemeClr val="accent2"/>
          </a:fillRef>
          <a:effectRef idx="0">
            <a:schemeClr val="accent2"/>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pic>
        <p:nvPicPr>
          <p:cNvPr id="22" name="그림 21"/>
          <p:cNvPicPr>
            <a:picLocks noChangeAspect="1"/>
          </p:cNvPicPr>
          <p:nvPr/>
        </p:nvPicPr>
        <p:blipFill rotWithShape="1">
          <a:blip r:embed="rId5"/>
          <a:stretch>
            <a:fillRect/>
          </a:stretch>
        </p:blipFill>
        <p:spPr>
          <a:xfrm>
            <a:off x="16758726" y="8817200"/>
            <a:ext cx="1554284" cy="1554284"/>
          </a:xfrm>
          <a:prstGeom prst="rect">
            <a:avLst/>
          </a:prstGeom>
        </p:spPr>
      </p:pic>
      <p:sp>
        <p:nvSpPr>
          <p:cNvPr id="23" name="직사각형 22"/>
          <p:cNvSpPr/>
          <p:nvPr/>
        </p:nvSpPr>
        <p:spPr>
          <a:xfrm>
            <a:off x="5999712" y="11610594"/>
            <a:ext cx="6696596" cy="1440180"/>
          </a:xfrm>
          <a:prstGeom prst="rect">
            <a:avLst/>
          </a:prstGeom>
          <a:noFill/>
          <a:ln w="25400" algn="ctr">
            <a:solidFill>
              <a:srgbClr val="FF0000"/>
            </a:solidFill>
          </a:ln>
        </p:spPr>
        <p:style>
          <a:lnRef idx="2">
            <a:schemeClr val="accent2">
              <a:shade val="20000"/>
            </a:schemeClr>
          </a:lnRef>
          <a:fillRef idx="1">
            <a:schemeClr val="accent2"/>
          </a:fillRef>
          <a:effectRef idx="0">
            <a:schemeClr val="accent2"/>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24" name="TextBox 23"/>
          <p:cNvSpPr txBox="1"/>
          <p:nvPr/>
        </p:nvSpPr>
        <p:spPr>
          <a:xfrm>
            <a:off x="12192000" y="1241298"/>
            <a:ext cx="10945368" cy="861774"/>
          </a:xfrm>
          <a:prstGeom prst="rect">
            <a:avLst/>
          </a:prstGeom>
        </p:spPr>
        <p:txBody>
          <a:bodyPr wrap="square">
            <a:spAutoFit/>
          </a:bodyPr>
          <a:lstStyle/>
          <a:p>
            <a:pPr defTabSz="1828800" latinLnBrk="1" hangingPunct="1">
              <a:lnSpc>
                <a:spcPct val="100000"/>
              </a:lnSpc>
              <a:defRPr lang="ko-KR" altLang="en-US"/>
            </a:pPr>
            <a:r>
              <a:rPr lang="ko-KR" altLang="en-US" sz="5000" b="1" kern="1200" baseline="0">
                <a:solidFill>
                  <a:prstClr val="black"/>
                </a:solidFill>
                <a:latin typeface="함초롬돋움"/>
                <a:ea typeface="함초롬돋움" panose="020B0604000101010101" pitchFamily="50" charset="-127"/>
                <a:cs typeface="Times New Roman"/>
              </a:rPr>
              <a:t>코드 서버로 올리기 -&gt; </a:t>
            </a:r>
            <a:r>
              <a:rPr lang="ko-KR" altLang="en-US" sz="5000" b="1" kern="1200" baseline="0">
                <a:solidFill>
                  <a:srgbClr val="FF0000"/>
                </a:solidFill>
                <a:latin typeface="함초롬돋움"/>
                <a:ea typeface="함초롬돋움" panose="020B0604000101010101" pitchFamily="50" charset="-127"/>
                <a:cs typeface="Times New Roman"/>
              </a:rPr>
              <a:t>에러 </a:t>
            </a:r>
          </a:p>
        </p:txBody>
      </p:sp>
      <p:sp>
        <p:nvSpPr>
          <p:cNvPr id="26" name="오른쪽 화살표 25"/>
          <p:cNvSpPr/>
          <p:nvPr/>
        </p:nvSpPr>
        <p:spPr>
          <a:xfrm rot="2640000">
            <a:off x="6548193" y="8498246"/>
            <a:ext cx="1976834" cy="1198108"/>
          </a:xfrm>
          <a:prstGeom prst="rightArrow">
            <a:avLst>
              <a:gd name="adj1" fmla="val 50000"/>
              <a:gd name="adj2" fmla="val 50000"/>
            </a:avLst>
          </a:prstGeom>
          <a:solidFill>
            <a:srgbClr val="FF0000"/>
          </a:solidFill>
          <a:ln algn="ctr">
            <a:noFill/>
          </a:ln>
        </p:spPr>
        <p:style>
          <a:lnRef idx="2">
            <a:schemeClr val="accent1">
              <a:shade val="2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28" name="오른쪽 화살표 27"/>
          <p:cNvSpPr/>
          <p:nvPr/>
        </p:nvSpPr>
        <p:spPr>
          <a:xfrm rot="7206319">
            <a:off x="11180974" y="8083819"/>
            <a:ext cx="2644380" cy="1257578"/>
          </a:xfrm>
          <a:prstGeom prst="rightArrow">
            <a:avLst>
              <a:gd name="adj1" fmla="val 50000"/>
              <a:gd name="adj2" fmla="val 50000"/>
            </a:avLst>
          </a:prstGeom>
          <a:solidFill>
            <a:srgbClr val="FF0000"/>
          </a:solidFill>
          <a:ln algn="ctr">
            <a:noFill/>
          </a:ln>
        </p:spPr>
        <p:style>
          <a:lnRef idx="2">
            <a:schemeClr val="accent1">
              <a:shade val="2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16"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altLang="ko-KR" dirty="0" smtClean="0"/>
              <a:t>23</a:t>
            </a:r>
            <a:endParaRPr kumimoji="0" lang="en-US" altLang="ko-KR" sz="2400" b="0" i="0" u="none" strike="noStrike" kern="0" cap="none" spc="0" normalizeH="0" baseline="0" noProof="0" dirty="0">
              <a:ln>
                <a:noFill/>
              </a:ln>
              <a:solidFill>
                <a:srgbClr val="3F4347"/>
              </a:solidFill>
              <a:effectLst/>
              <a:uLnTx/>
              <a:uFillTx/>
              <a:latin typeface="Roboto Bold"/>
              <a:sym typeface="Roboto Bold"/>
            </a:endParaRPr>
          </a:p>
        </p:txBody>
      </p:sp>
      <p:pic>
        <p:nvPicPr>
          <p:cNvPr id="17" name="그림 16"/>
          <p:cNvPicPr>
            <a:picLocks noChangeAspect="1"/>
          </p:cNvPicPr>
          <p:nvPr/>
        </p:nvPicPr>
        <p:blipFill>
          <a:blip r:embed="rId6"/>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70728525"/>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그림 34"/>
          <p:cNvPicPr>
            <a:picLocks noChangeAspect="1"/>
          </p:cNvPicPr>
          <p:nvPr/>
        </p:nvPicPr>
        <p:blipFill rotWithShape="1">
          <a:blip r:embed="rId2"/>
          <a:stretch>
            <a:fillRect/>
          </a:stretch>
        </p:blipFill>
        <p:spPr>
          <a:xfrm>
            <a:off x="12192000" y="3402546"/>
            <a:ext cx="9591676" cy="2882076"/>
          </a:xfrm>
          <a:prstGeom prst="rect">
            <a:avLst/>
          </a:prstGeom>
        </p:spPr>
      </p:pic>
      <p:sp>
        <p:nvSpPr>
          <p:cNvPr id="10" name="Lorem ipsum dolor adipiscing elit, sed do eiusmod tempor incididunt ut labore et dolore magna commodo consequat."/>
          <p:cNvSpPr txBox="1"/>
          <p:nvPr/>
        </p:nvSpPr>
        <p:spPr>
          <a:xfrm>
            <a:off x="1951159" y="10941051"/>
            <a:ext cx="10492634" cy="1190069"/>
          </a:xfrm>
          <a:prstGeom prst="rect">
            <a:avLst/>
          </a:prstGeom>
          <a:ln w="12700">
            <a:miter/>
          </a:ln>
        </p:spPr>
        <p:txBody>
          <a:bodyPr wrap="square" lIns="101600" tIns="101600" rIns="101600" bIns="101600">
            <a:spAutoFit/>
          </a:bodyPr>
          <a:lstStyle>
            <a:lvl1pPr marL="0" indent="0" algn="l" defTabSz="825500" rtl="0">
              <a:lnSpc>
                <a:spcPct val="80000"/>
              </a:lnSpc>
              <a:spcBef>
                <a:spcPts val="0"/>
              </a:spcBef>
              <a:spcAft>
                <a:spcPts val="0"/>
              </a:spcAft>
              <a:buClrTx/>
              <a:buFontTx/>
              <a:buNone/>
              <a:defRPr kumimoji="0" lang="ko-KR" altLang="en-US" sz="4800" b="0" i="0" u="none" strike="noStrike" kern="1200" cap="none" spc="0" normalizeH="0" baseline="25000">
                <a:solidFill>
                  <a:srgbClr val="FFFFFF"/>
                </a:solidFill>
                <a:effectLst/>
                <a:uFillTx/>
                <a:latin typeface="+mn-lt"/>
                <a:ea typeface="+mn-ea"/>
                <a:cs typeface="+mn-cs"/>
                <a:sym typeface="Roboto Regular"/>
              </a:defRPr>
            </a:lvl1pPr>
          </a:lstStyle>
          <a:p>
            <a:pPr defTabSz="1651000" latinLnBrk="1" hangingPunct="1">
              <a:lnSpc>
                <a:spcPct val="100000"/>
              </a:lnSpc>
              <a:defRPr lang="ko-KR" altLang="en-US"/>
            </a:pPr>
            <a:r>
              <a:rPr lang="ko-KR" altLang="en-US" sz="9600">
                <a:latin typeface="함초롬돋움"/>
                <a:ea typeface="함초롬돋움" panose="020B0604000101010101" pitchFamily="50" charset="-127"/>
                <a:cs typeface="Times New Roman"/>
              </a:rPr>
              <a:t>Loua</a:t>
            </a:r>
          </a:p>
        </p:txBody>
      </p:sp>
      <p:sp>
        <p:nvSpPr>
          <p:cNvPr id="11" name=".01"/>
          <p:cNvSpPr txBox="1"/>
          <p:nvPr/>
        </p:nvSpPr>
        <p:spPr>
          <a:xfrm>
            <a:off x="1692175" y="6037165"/>
            <a:ext cx="3718967" cy="2975173"/>
          </a:xfrm>
          <a:prstGeom prst="rect">
            <a:avLst/>
          </a:prstGeom>
          <a:ln w="12700">
            <a:miter/>
          </a:ln>
        </p:spPr>
        <p:txBody>
          <a:bodyPr wrap="none" lIns="101600" tIns="101600" rIns="101600" bIns="101600" anchor="ctr">
            <a:spAutoFit/>
          </a:bodyPr>
          <a:lstStyle>
            <a:lvl1pPr marL="0" indent="0" algn="l" defTabSz="825500" rtl="0">
              <a:lnSpc>
                <a:spcPct val="90000"/>
              </a:lnSpc>
              <a:spcBef>
                <a:spcPts val="0"/>
              </a:spcBef>
              <a:spcAft>
                <a:spcPts val="0"/>
              </a:spcAft>
              <a:buClrTx/>
              <a:buFontTx/>
              <a:buNone/>
              <a:defRPr kumimoji="0" lang="ko-KR" altLang="en-US" sz="15000" b="0" i="0" u="none" strike="noStrike" kern="1200" cap="none" spc="0" normalizeH="0" baseline="42000">
                <a:solidFill>
                  <a:srgbClr val="FFFFFF"/>
                </a:solidFill>
                <a:effectLst/>
                <a:uFillTx/>
                <a:latin typeface="+mn-lt"/>
                <a:ea typeface="+mn-ea"/>
                <a:cs typeface="+mn-cs"/>
                <a:sym typeface="Roboto Regular"/>
              </a:defRPr>
            </a:lvl1pPr>
          </a:lstStyle>
          <a:p>
            <a:pPr defTabSz="1651000" latinLnBrk="1" hangingPunct="1">
              <a:defRPr lang="ko-KR" altLang="en-US"/>
            </a:pPr>
            <a:r>
              <a:rPr lang="ko-KR" altLang="en-US" sz="30000">
                <a:latin typeface="함초롬돋움"/>
                <a:ea typeface="함초롬돋움" panose="020B0604000101010101" pitchFamily="50" charset="-127"/>
                <a:cs typeface="Times New Roman"/>
              </a:rPr>
              <a:t>.01</a:t>
            </a:r>
          </a:p>
        </p:txBody>
      </p:sp>
      <p:pic>
        <p:nvPicPr>
          <p:cNvPr id="12" name="그림 11"/>
          <p:cNvPicPr>
            <a:picLocks noChangeAspect="1"/>
          </p:cNvPicPr>
          <p:nvPr/>
        </p:nvPicPr>
        <p:blipFill rotWithShape="1">
          <a:blip r:embed="rId3"/>
          <a:stretch>
            <a:fillRect/>
          </a:stretch>
        </p:blipFill>
        <p:spPr>
          <a:xfrm>
            <a:off x="11305263" y="7289564"/>
            <a:ext cx="13078738" cy="4451968"/>
          </a:xfrm>
          <a:prstGeom prst="rect">
            <a:avLst/>
          </a:prstGeom>
        </p:spPr>
      </p:pic>
      <p:pic>
        <p:nvPicPr>
          <p:cNvPr id="13" name="그림 12"/>
          <p:cNvPicPr>
            <a:picLocks noChangeAspect="1"/>
          </p:cNvPicPr>
          <p:nvPr/>
        </p:nvPicPr>
        <p:blipFill rotWithShape="1">
          <a:blip r:embed="rId4"/>
          <a:stretch>
            <a:fillRect/>
          </a:stretch>
        </p:blipFill>
        <p:spPr>
          <a:xfrm>
            <a:off x="365915" y="2890553"/>
            <a:ext cx="10063170" cy="7567898"/>
          </a:xfrm>
          <a:prstGeom prst="rect">
            <a:avLst/>
          </a:prstGeom>
        </p:spPr>
      </p:pic>
      <p:sp>
        <p:nvSpPr>
          <p:cNvPr id="19" name="직사각형 21"/>
          <p:cNvSpPr/>
          <p:nvPr/>
        </p:nvSpPr>
        <p:spPr>
          <a:xfrm>
            <a:off x="215008" y="2366254"/>
            <a:ext cx="10536812" cy="8574796"/>
          </a:xfrm>
          <a:prstGeom prst="rect">
            <a:avLst/>
          </a:prstGeom>
          <a:noFill/>
          <a:ln>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20" name="TextBox 22"/>
          <p:cNvSpPr txBox="1"/>
          <p:nvPr/>
        </p:nvSpPr>
        <p:spPr>
          <a:xfrm>
            <a:off x="315430" y="1800559"/>
            <a:ext cx="8276120" cy="646331"/>
          </a:xfrm>
          <a:prstGeom prst="rect">
            <a:avLst/>
          </a:prstGeom>
          <a:solidFill>
            <a:schemeClr val="tx1">
              <a:lumMod val="95000"/>
              <a:lumOff val="5000"/>
            </a:schemeClr>
          </a:solidFill>
        </p:spPr>
        <p:txBody>
          <a:bodyPr wrap="square">
            <a:spAutoFit/>
          </a:bodyPr>
          <a:lstStyle/>
          <a:p>
            <a:pPr defTabSz="1828800" latinLnBrk="1" hangingPunct="1">
              <a:lnSpc>
                <a:spcPct val="100000"/>
              </a:lnSpc>
              <a:defRPr lang="ko-KR" altLang="en-US"/>
            </a:pPr>
            <a:r>
              <a:rPr lang="en-US" altLang="ko-KR" sz="3600" kern="1200" baseline="0">
                <a:solidFill>
                  <a:prstClr val="white"/>
                </a:solidFill>
                <a:latin typeface="휴먼모음T"/>
                <a:ea typeface="휴먼모음T"/>
                <a:cs typeface="Times New Roman"/>
              </a:rPr>
              <a:t>Image_Classification_flowers.py </a:t>
            </a:r>
            <a:r>
              <a:rPr lang="ko-KR" altLang="en-US" sz="3000" kern="1200" baseline="0">
                <a:solidFill>
                  <a:prstClr val="white"/>
                </a:solidFill>
                <a:latin typeface="휴먼모음T"/>
                <a:ea typeface="휴먼모음T"/>
                <a:cs typeface="Times New Roman"/>
              </a:rPr>
              <a:t>일부분</a:t>
            </a:r>
            <a:r>
              <a:rPr lang="ko-KR" altLang="en-US" sz="3600" kern="1200" baseline="0">
                <a:solidFill>
                  <a:prstClr val="white"/>
                </a:solidFill>
                <a:latin typeface="휴먼모음T"/>
                <a:ea typeface="휴먼모음T"/>
                <a:cs typeface="Times New Roman"/>
              </a:rPr>
              <a:t> </a:t>
            </a:r>
          </a:p>
        </p:txBody>
      </p:sp>
      <p:sp>
        <p:nvSpPr>
          <p:cNvPr id="21" name="직사각형 7"/>
          <p:cNvSpPr/>
          <p:nvPr/>
        </p:nvSpPr>
        <p:spPr>
          <a:xfrm>
            <a:off x="424013" y="2816022"/>
            <a:ext cx="7378790" cy="24577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22" name="직사각형 7"/>
          <p:cNvSpPr/>
          <p:nvPr/>
        </p:nvSpPr>
        <p:spPr>
          <a:xfrm>
            <a:off x="17844628" y="5561839"/>
            <a:ext cx="3778340" cy="803566"/>
          </a:xfrm>
          <a:prstGeom prst="rect">
            <a:avLst/>
          </a:prstGeom>
          <a:noFill/>
          <a:ln w="25400" algn="ctr">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23" name="직사각형 7"/>
          <p:cNvSpPr/>
          <p:nvPr/>
        </p:nvSpPr>
        <p:spPr>
          <a:xfrm>
            <a:off x="11039856" y="8797506"/>
            <a:ext cx="2304288" cy="643344"/>
          </a:xfrm>
          <a:prstGeom prst="rect">
            <a:avLst/>
          </a:prstGeom>
          <a:noFill/>
          <a:ln w="25400" algn="ctr">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24" name="직사각형 7"/>
          <p:cNvSpPr/>
          <p:nvPr/>
        </p:nvSpPr>
        <p:spPr>
          <a:xfrm>
            <a:off x="17956053" y="7783722"/>
            <a:ext cx="1777746" cy="546208"/>
          </a:xfrm>
          <a:prstGeom prst="rect">
            <a:avLst/>
          </a:prstGeom>
          <a:noFill/>
          <a:ln w="25400" algn="ctr">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25" name="직사각형 7"/>
          <p:cNvSpPr/>
          <p:nvPr/>
        </p:nvSpPr>
        <p:spPr>
          <a:xfrm>
            <a:off x="11223878" y="9923216"/>
            <a:ext cx="3168396" cy="823268"/>
          </a:xfrm>
          <a:prstGeom prst="rect">
            <a:avLst/>
          </a:prstGeom>
          <a:noFill/>
          <a:ln w="25400" algn="ctr">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cxnSp>
        <p:nvCxnSpPr>
          <p:cNvPr id="26" name="직선 화살표 연결선 25"/>
          <p:cNvCxnSpPr>
            <a:endCxn id="25" idx="0"/>
          </p:cNvCxnSpPr>
          <p:nvPr/>
        </p:nvCxnSpPr>
        <p:spPr>
          <a:xfrm rot="16200000" flipH="1">
            <a:off x="12473612" y="9588752"/>
            <a:ext cx="340884" cy="328044"/>
          </a:xfrm>
          <a:prstGeom prst="straightConnector1">
            <a:avLst/>
          </a:prstGeom>
          <a:ln w="25400" algn="ctr">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1" name="그림 30"/>
          <p:cNvPicPr>
            <a:picLocks noChangeAspect="1"/>
          </p:cNvPicPr>
          <p:nvPr/>
        </p:nvPicPr>
        <p:blipFill rotWithShape="1">
          <a:blip r:embed="rId5"/>
          <a:stretch>
            <a:fillRect/>
          </a:stretch>
        </p:blipFill>
        <p:spPr>
          <a:xfrm>
            <a:off x="12192001" y="2366255"/>
            <a:ext cx="4400550" cy="704850"/>
          </a:xfrm>
          <a:prstGeom prst="rect">
            <a:avLst/>
          </a:prstGeom>
        </p:spPr>
      </p:pic>
      <p:sp>
        <p:nvSpPr>
          <p:cNvPr id="32" name="직사각형 31"/>
          <p:cNvSpPr/>
          <p:nvPr/>
        </p:nvSpPr>
        <p:spPr>
          <a:xfrm>
            <a:off x="4113407" y="3402547"/>
            <a:ext cx="7934574" cy="863130"/>
          </a:xfrm>
          <a:prstGeom prst="rect">
            <a:avLst/>
          </a:prstGeom>
          <a:solidFill>
            <a:srgbClr val="F3F7FB"/>
          </a:solidFill>
          <a:ln algn="ctr">
            <a:noFill/>
          </a:ln>
        </p:spPr>
        <p:style>
          <a:lnRef idx="2">
            <a:schemeClr val="accent1">
              <a:shade val="2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r>
              <a:rPr lang="ko-KR" altLang="en-US" sz="3600" kern="1200" baseline="0">
                <a:solidFill>
                  <a:prstClr val="black"/>
                </a:solidFill>
                <a:latin typeface="함초롬돋움"/>
                <a:ea typeface="함초롬돋움" panose="020B0604000101010101" pitchFamily="50" charset="-127"/>
                <a:cs typeface="Times New Roman"/>
              </a:rPr>
              <a:t>1) </a:t>
            </a:r>
            <a:r>
              <a:rPr lang="en-US" altLang="ko-KR" sz="3600" kern="1200" baseline="0">
                <a:solidFill>
                  <a:prstClr val="black"/>
                </a:solidFill>
                <a:latin typeface="함초롬돋움"/>
                <a:ea typeface="함초롬돋움" panose="020B0604000101010101" pitchFamily="50" charset="-127"/>
                <a:cs typeface="Times New Roman"/>
              </a:rPr>
              <a:t>import</a:t>
            </a:r>
            <a:r>
              <a:rPr lang="ko-KR" altLang="en-US" sz="3600" kern="1200" baseline="0">
                <a:solidFill>
                  <a:prstClr val="black"/>
                </a:solidFill>
                <a:latin typeface="함초롬돋움"/>
                <a:ea typeface="함초롬돋움" panose="020B0604000101010101" pitchFamily="50" charset="-127"/>
                <a:cs typeface="Times New Roman"/>
              </a:rPr>
              <a:t>할 파일들을 같이 올려야함</a:t>
            </a:r>
          </a:p>
        </p:txBody>
      </p:sp>
      <p:sp>
        <p:nvSpPr>
          <p:cNvPr id="36" name="직사각형 7"/>
          <p:cNvSpPr/>
          <p:nvPr/>
        </p:nvSpPr>
        <p:spPr>
          <a:xfrm>
            <a:off x="12443793" y="2366255"/>
            <a:ext cx="1948482" cy="704850"/>
          </a:xfrm>
          <a:prstGeom prst="rect">
            <a:avLst/>
          </a:prstGeom>
          <a:noFill/>
          <a:ln w="25400" algn="ctr">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cxnSp>
        <p:nvCxnSpPr>
          <p:cNvPr id="37" name="직선 화살표 연결선 36"/>
          <p:cNvCxnSpPr/>
          <p:nvPr/>
        </p:nvCxnSpPr>
        <p:spPr>
          <a:xfrm>
            <a:off x="13776198" y="3071105"/>
            <a:ext cx="4320540" cy="2490734"/>
          </a:xfrm>
          <a:prstGeom prst="straightConnector1">
            <a:avLst/>
          </a:prstGeom>
          <a:ln w="25400" algn="ctr">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직사각형 38"/>
          <p:cNvSpPr/>
          <p:nvPr/>
        </p:nvSpPr>
        <p:spPr>
          <a:xfrm>
            <a:off x="9299119" y="6426435"/>
            <a:ext cx="7293430" cy="863130"/>
          </a:xfrm>
          <a:prstGeom prst="rect">
            <a:avLst/>
          </a:prstGeom>
          <a:solidFill>
            <a:srgbClr val="F3F7FB"/>
          </a:solidFill>
          <a:ln algn="ctr">
            <a:noFill/>
          </a:ln>
        </p:spPr>
        <p:style>
          <a:lnRef idx="2">
            <a:schemeClr val="accent1">
              <a:shade val="2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r>
              <a:rPr lang="ko-KR" altLang="en-US" sz="3600" kern="1200" baseline="0">
                <a:solidFill>
                  <a:prstClr val="black"/>
                </a:solidFill>
                <a:latin typeface="함초롬돋움"/>
                <a:ea typeface="함초롬돋움" panose="020B0604000101010101" pitchFamily="50" charset="-127"/>
                <a:cs typeface="Times New Roman"/>
              </a:rPr>
              <a:t>2)</a:t>
            </a:r>
            <a:r>
              <a:rPr lang="en-US" altLang="ko-KR" sz="3600" kern="1200" baseline="0">
                <a:solidFill>
                  <a:prstClr val="black"/>
                </a:solidFill>
                <a:latin typeface="함초롬돋움"/>
                <a:ea typeface="함초롬돋움" panose="020B0604000101010101" pitchFamily="50" charset="-127"/>
                <a:cs typeface="Times New Roman"/>
              </a:rPr>
              <a:t>tmp</a:t>
            </a:r>
            <a:r>
              <a:rPr lang="ko-KR" altLang="en-US" sz="3600" kern="1200" baseline="0">
                <a:solidFill>
                  <a:prstClr val="black"/>
                </a:solidFill>
                <a:latin typeface="함초롬돋움"/>
                <a:ea typeface="함초롬돋움" panose="020B0604000101010101" pitchFamily="50" charset="-127"/>
                <a:cs typeface="Times New Roman"/>
              </a:rPr>
              <a:t>에 </a:t>
            </a:r>
            <a:r>
              <a:rPr lang="en-US" altLang="ko-KR" sz="3600" kern="1200" baseline="0">
                <a:solidFill>
                  <a:prstClr val="black"/>
                </a:solidFill>
                <a:latin typeface="함초롬돋움"/>
                <a:ea typeface="함초롬돋움" panose="020B0604000101010101" pitchFamily="50" charset="-127"/>
                <a:cs typeface="Times New Roman"/>
              </a:rPr>
              <a:t>checkpoint</a:t>
            </a:r>
            <a:r>
              <a:rPr lang="ko-KR" altLang="en-US" sz="3600" kern="1200" baseline="0">
                <a:solidFill>
                  <a:prstClr val="black"/>
                </a:solidFill>
                <a:latin typeface="함초롬돋움"/>
                <a:ea typeface="함초롬돋움" panose="020B0604000101010101" pitchFamily="50" charset="-127"/>
                <a:cs typeface="Times New Roman"/>
              </a:rPr>
              <a:t>도 올림</a:t>
            </a:r>
          </a:p>
        </p:txBody>
      </p:sp>
      <p:sp>
        <p:nvSpPr>
          <p:cNvPr id="40" name="TextBox 39"/>
          <p:cNvSpPr txBox="1"/>
          <p:nvPr/>
        </p:nvSpPr>
        <p:spPr>
          <a:xfrm>
            <a:off x="10463784" y="775434"/>
            <a:ext cx="10945368" cy="861774"/>
          </a:xfrm>
          <a:prstGeom prst="rect">
            <a:avLst/>
          </a:prstGeom>
        </p:spPr>
        <p:txBody>
          <a:bodyPr wrap="square">
            <a:spAutoFit/>
          </a:bodyPr>
          <a:lstStyle/>
          <a:p>
            <a:pPr defTabSz="1828800" latinLnBrk="1" hangingPunct="1">
              <a:lnSpc>
                <a:spcPct val="100000"/>
              </a:lnSpc>
              <a:defRPr lang="ko-KR" altLang="en-US"/>
            </a:pPr>
            <a:r>
              <a:rPr lang="ko-KR" altLang="en-US" sz="5000" b="1" kern="1200" baseline="0">
                <a:solidFill>
                  <a:prstClr val="black"/>
                </a:solidFill>
                <a:latin typeface="함초롬돋움"/>
                <a:ea typeface="함초롬돋움" panose="020B0604000101010101" pitchFamily="50" charset="-127"/>
                <a:cs typeface="Times New Roman"/>
              </a:rPr>
              <a:t> 에러 수정 </a:t>
            </a:r>
          </a:p>
        </p:txBody>
      </p:sp>
      <p:sp>
        <p:nvSpPr>
          <p:cNvPr id="30"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altLang="ko-KR" dirty="0" smtClean="0"/>
              <a:t>24</a:t>
            </a:r>
            <a:endParaRPr kumimoji="0" lang="en-US" altLang="ko-KR" sz="2400" b="0" i="0" u="none" strike="noStrike" kern="0" cap="none" spc="0" normalizeH="0" baseline="0" noProof="0" dirty="0">
              <a:ln>
                <a:noFill/>
              </a:ln>
              <a:solidFill>
                <a:srgbClr val="3F4347"/>
              </a:solidFill>
              <a:effectLst/>
              <a:uLnTx/>
              <a:uFillTx/>
              <a:latin typeface="Roboto Bold"/>
              <a:sym typeface="Roboto Bold"/>
            </a:endParaRPr>
          </a:p>
        </p:txBody>
      </p:sp>
      <p:pic>
        <p:nvPicPr>
          <p:cNvPr id="33" name="그림 32"/>
          <p:cNvPicPr>
            <a:picLocks noChangeAspect="1"/>
          </p:cNvPicPr>
          <p:nvPr/>
        </p:nvPicPr>
        <p:blipFill>
          <a:blip r:embed="rId6"/>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1536994805"/>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
            <a:ext cx="338554" cy="1323439"/>
          </a:xfrm>
          <a:prstGeom prst="rect">
            <a:avLst/>
          </a:prstGeom>
        </p:spPr>
        <p:txBody>
          <a:bodyPr wrap="none">
            <a:spAutoFit/>
          </a:bodyPr>
          <a:lstStyle/>
          <a:p>
            <a:pPr defTabSz="1828800" latinLnBrk="1" hangingPunct="1">
              <a:lnSpc>
                <a:spcPct val="100000"/>
              </a:lnSpc>
              <a:defRPr lang="ko-KR" altLang="en-US"/>
            </a:pPr>
            <a:r>
              <a:rPr lang="ko-KR" altLang="en-US" sz="2000" kern="1200" baseline="0">
                <a:solidFill>
                  <a:srgbClr val="000000"/>
                </a:solidFill>
                <a:latin typeface="함초롬바탕"/>
                <a:ea typeface="함초롬돋움" panose="020B0604000101010101" pitchFamily="50" charset="-127"/>
                <a:cs typeface="Times New Roman"/>
              </a:rPr>
              <a:t>  </a:t>
            </a:r>
          </a:p>
          <a:p>
            <a:pPr defTabSz="1828800" latinLnBrk="1" hangingPunct="1">
              <a:lnSpc>
                <a:spcPct val="100000"/>
              </a:lnSpc>
              <a:defRPr lang="ko-KR" altLang="en-US"/>
            </a:pPr>
            <a:r>
              <a:rPr lang="ko-KR" altLang="en-US" sz="2000" kern="1200" baseline="0">
                <a:solidFill>
                  <a:srgbClr val="000000"/>
                </a:solidFill>
                <a:latin typeface="함초롬바탕"/>
                <a:ea typeface="함초롬돋움" panose="020B0604000101010101" pitchFamily="50" charset="-127"/>
                <a:cs typeface="Times New Roman"/>
              </a:rPr>
              <a:t>  </a:t>
            </a:r>
          </a:p>
          <a:p>
            <a:pPr defTabSz="1828800" latinLnBrk="1" hangingPunct="1">
              <a:lnSpc>
                <a:spcPct val="100000"/>
              </a:lnSpc>
              <a:defRPr lang="ko-KR" altLang="en-US"/>
            </a:pPr>
            <a:endParaRPr lang="ko-KR" altLang="en-US" sz="2000" kern="1200" baseline="0">
              <a:solidFill>
                <a:srgbClr val="000000"/>
              </a:solidFill>
              <a:latin typeface="함초롬바탕"/>
              <a:ea typeface="함초롬돋움" panose="020B0604000101010101" pitchFamily="50" charset="-127"/>
              <a:cs typeface="Times New Roman"/>
            </a:endParaRPr>
          </a:p>
          <a:p>
            <a:pPr defTabSz="1828800" latinLnBrk="1" hangingPunct="1">
              <a:lnSpc>
                <a:spcPct val="100000"/>
              </a:lnSpc>
              <a:defRPr lang="ko-KR" altLang="en-US"/>
            </a:pPr>
            <a:endParaRPr lang="ko-KR" altLang="en-US" sz="2000" kern="1200" baseline="0">
              <a:solidFill>
                <a:srgbClr val="000000"/>
              </a:solidFill>
              <a:latin typeface="함초롬바탕"/>
              <a:ea typeface="함초롬돋움" panose="020B0604000101010101" pitchFamily="50" charset="-127"/>
              <a:cs typeface="Times New Roman"/>
            </a:endParaRPr>
          </a:p>
        </p:txBody>
      </p:sp>
      <p:pic>
        <p:nvPicPr>
          <p:cNvPr id="5" name="그림 4"/>
          <p:cNvPicPr/>
          <p:nvPr/>
        </p:nvPicPr>
        <p:blipFill rotWithShape="1">
          <a:blip r:embed="rId2">
            <a:lum/>
          </a:blip>
          <a:srcRect/>
          <a:stretch>
            <a:fillRect/>
          </a:stretch>
        </p:blipFill>
        <p:spPr>
          <a:xfrm>
            <a:off x="525781" y="2702307"/>
            <a:ext cx="11310998" cy="1275334"/>
          </a:xfrm>
          <a:prstGeom prst="rect">
            <a:avLst/>
          </a:prstGeom>
        </p:spPr>
      </p:pic>
      <p:pic>
        <p:nvPicPr>
          <p:cNvPr id="6" name="그림 5"/>
          <p:cNvPicPr/>
          <p:nvPr/>
        </p:nvPicPr>
        <p:blipFill rotWithShape="1">
          <a:blip r:embed="rId3">
            <a:lum/>
          </a:blip>
          <a:srcRect/>
          <a:stretch>
            <a:fillRect/>
          </a:stretch>
        </p:blipFill>
        <p:spPr>
          <a:xfrm>
            <a:off x="1957143" y="4409692"/>
            <a:ext cx="7786550" cy="3499508"/>
          </a:xfrm>
          <a:prstGeom prst="rect">
            <a:avLst/>
          </a:prstGeom>
        </p:spPr>
      </p:pic>
      <p:sp>
        <p:nvSpPr>
          <p:cNvPr id="10" name="Line"/>
          <p:cNvSpPr/>
          <p:nvPr/>
        </p:nvSpPr>
        <p:spPr>
          <a:xfrm flipV="1">
            <a:off x="12192000" y="2249424"/>
            <a:ext cx="0" cy="10470708"/>
          </a:xfrm>
          <a:prstGeom prst="line">
            <a:avLst/>
          </a:prstGeom>
          <a:ln w="25400">
            <a:solidFill>
              <a:srgbClr val="EBEBEB"/>
            </a:solidFill>
            <a:miter/>
          </a:ln>
        </p:spPr>
        <p:txBody>
          <a:bodyPr wrap="square" lIns="101600" tIns="101600" rIns="101600" bIns="101600" anchor="ctr"/>
          <a:lstStyle/>
          <a:p>
            <a:pPr algn="ctr" defTabSz="1828800" latinLnBrk="1" hangingPunct="1">
              <a:lnSpc>
                <a:spcPct val="100000"/>
              </a:lnSpc>
              <a:defRPr lang="ko-KR" sz="3200">
                <a:solidFill>
                  <a:srgbClr val="000000"/>
                </a:solidFill>
                <a:latin typeface="휴먼모음T"/>
                <a:ea typeface="휴먼모음T"/>
              </a:defRPr>
            </a:pPr>
            <a:endParaRPr lang="ko-KR" altLang="en-US" sz="6400" kern="1200" baseline="0">
              <a:solidFill>
                <a:srgbClr val="000000"/>
              </a:solidFill>
              <a:latin typeface="휴먼모음T"/>
              <a:ea typeface="휴먼모음T"/>
              <a:cs typeface="Times New Roman"/>
            </a:endParaRPr>
          </a:p>
        </p:txBody>
      </p:sp>
      <p:pic>
        <p:nvPicPr>
          <p:cNvPr id="13" name="그림 12"/>
          <p:cNvPicPr>
            <a:picLocks noChangeAspect="1"/>
          </p:cNvPicPr>
          <p:nvPr/>
        </p:nvPicPr>
        <p:blipFill rotWithShape="1">
          <a:blip r:embed="rId4"/>
          <a:stretch>
            <a:fillRect/>
          </a:stretch>
        </p:blipFill>
        <p:spPr>
          <a:xfrm>
            <a:off x="12370469" y="2782676"/>
            <a:ext cx="11735998" cy="1114592"/>
          </a:xfrm>
          <a:prstGeom prst="rect">
            <a:avLst/>
          </a:prstGeom>
        </p:spPr>
      </p:pic>
      <p:pic>
        <p:nvPicPr>
          <p:cNvPr id="14" name="그림 13"/>
          <p:cNvPicPr>
            <a:picLocks noChangeAspect="1"/>
          </p:cNvPicPr>
          <p:nvPr/>
        </p:nvPicPr>
        <p:blipFill rotWithShape="1">
          <a:blip r:embed="rId5"/>
          <a:stretch>
            <a:fillRect/>
          </a:stretch>
        </p:blipFill>
        <p:spPr>
          <a:xfrm>
            <a:off x="12907517" y="4674971"/>
            <a:ext cx="9231590" cy="2968954"/>
          </a:xfrm>
          <a:prstGeom prst="rect">
            <a:avLst/>
          </a:prstGeom>
        </p:spPr>
      </p:pic>
      <p:sp>
        <p:nvSpPr>
          <p:cNvPr id="15" name="TextBox 14"/>
          <p:cNvSpPr txBox="1"/>
          <p:nvPr/>
        </p:nvSpPr>
        <p:spPr>
          <a:xfrm>
            <a:off x="8120614" y="905154"/>
            <a:ext cx="8499708" cy="1015663"/>
          </a:xfrm>
          <a:prstGeom prst="rect">
            <a:avLst/>
          </a:prstGeom>
        </p:spPr>
        <p:txBody>
          <a:bodyPr wrap="square">
            <a:spAutoFit/>
          </a:bodyPr>
          <a:lstStyle/>
          <a:p>
            <a:pPr defTabSz="1828800" latinLnBrk="1" hangingPunct="1">
              <a:lnSpc>
                <a:spcPct val="100000"/>
              </a:lnSpc>
              <a:defRPr lang="ko-KR" altLang="en-US"/>
            </a:pPr>
            <a:r>
              <a:rPr lang="ko-KR" altLang="en-US" sz="6000" b="1" kern="1200" baseline="0">
                <a:solidFill>
                  <a:prstClr val="black"/>
                </a:solidFill>
                <a:latin typeface="함초롬돋움"/>
                <a:ea typeface="함초롬돋움" panose="020B0604000101010101" pitchFamily="50" charset="-127"/>
                <a:cs typeface="Times New Roman"/>
              </a:rPr>
              <a:t>이미지 한장 분류 결과</a:t>
            </a:r>
          </a:p>
        </p:txBody>
      </p:sp>
      <p:pic>
        <p:nvPicPr>
          <p:cNvPr id="16" name="그림 15"/>
          <p:cNvPicPr>
            <a:picLocks noChangeAspect="1"/>
          </p:cNvPicPr>
          <p:nvPr/>
        </p:nvPicPr>
        <p:blipFill rotWithShape="1">
          <a:blip r:embed="rId6"/>
          <a:stretch>
            <a:fillRect/>
          </a:stretch>
        </p:blipFill>
        <p:spPr>
          <a:xfrm>
            <a:off x="4225021" y="9018271"/>
            <a:ext cx="2448306" cy="2448306"/>
          </a:xfrm>
          <a:prstGeom prst="rect">
            <a:avLst/>
          </a:prstGeom>
        </p:spPr>
      </p:pic>
      <p:pic>
        <p:nvPicPr>
          <p:cNvPr id="17" name="그림 16"/>
          <p:cNvPicPr>
            <a:picLocks noChangeAspect="1"/>
          </p:cNvPicPr>
          <p:nvPr/>
        </p:nvPicPr>
        <p:blipFill rotWithShape="1">
          <a:blip r:embed="rId7"/>
          <a:stretch>
            <a:fillRect/>
          </a:stretch>
        </p:blipFill>
        <p:spPr>
          <a:xfrm>
            <a:off x="15789600" y="9021600"/>
            <a:ext cx="2448000" cy="2448000"/>
          </a:xfrm>
          <a:prstGeom prst="rect">
            <a:avLst/>
          </a:prstGeom>
        </p:spPr>
      </p:pic>
      <p:sp>
        <p:nvSpPr>
          <p:cNvPr id="19" name="타원 18"/>
          <p:cNvSpPr/>
          <p:nvPr/>
        </p:nvSpPr>
        <p:spPr>
          <a:xfrm>
            <a:off x="20842944" y="2825499"/>
            <a:ext cx="2592324" cy="1152142"/>
          </a:xfrm>
          <a:prstGeom prst="ellipse">
            <a:avLst/>
          </a:prstGeom>
          <a:noFill/>
          <a:ln w="25400" algn="ctr">
            <a:solidFill>
              <a:srgbClr val="FF0000"/>
            </a:solidFill>
          </a:ln>
        </p:spPr>
        <p:style>
          <a:lnRef idx="2">
            <a:schemeClr val="accent1">
              <a:shade val="2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21" name="타원 20"/>
          <p:cNvSpPr/>
          <p:nvPr/>
        </p:nvSpPr>
        <p:spPr>
          <a:xfrm>
            <a:off x="15072360" y="4674971"/>
            <a:ext cx="5472684" cy="1152142"/>
          </a:xfrm>
          <a:prstGeom prst="ellipse">
            <a:avLst/>
          </a:prstGeom>
          <a:noFill/>
          <a:ln w="25400" algn="ctr">
            <a:solidFill>
              <a:srgbClr val="FF0000"/>
            </a:solidFill>
          </a:ln>
        </p:spPr>
        <p:style>
          <a:lnRef idx="2">
            <a:schemeClr val="accent1">
              <a:shade val="2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22" name="타원 21"/>
          <p:cNvSpPr/>
          <p:nvPr/>
        </p:nvSpPr>
        <p:spPr>
          <a:xfrm>
            <a:off x="7871460" y="2800351"/>
            <a:ext cx="3456432" cy="1177290"/>
          </a:xfrm>
          <a:prstGeom prst="ellipse">
            <a:avLst/>
          </a:prstGeom>
          <a:noFill/>
          <a:ln w="25400" algn="ctr">
            <a:solidFill>
              <a:srgbClr val="37BC9B"/>
            </a:solidFill>
          </a:ln>
        </p:spPr>
        <p:style>
          <a:lnRef idx="2">
            <a:schemeClr val="accent1">
              <a:shade val="2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23" name="타원 22"/>
          <p:cNvSpPr/>
          <p:nvPr/>
        </p:nvSpPr>
        <p:spPr>
          <a:xfrm>
            <a:off x="3720956" y="4409692"/>
            <a:ext cx="5446664" cy="1417420"/>
          </a:xfrm>
          <a:prstGeom prst="ellipse">
            <a:avLst/>
          </a:prstGeom>
          <a:noFill/>
          <a:ln w="25400" algn="ctr">
            <a:solidFill>
              <a:srgbClr val="37BC9B"/>
            </a:solidFill>
          </a:ln>
        </p:spPr>
        <p:style>
          <a:lnRef idx="2">
            <a:schemeClr val="accent1">
              <a:shade val="2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20"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altLang="ko-KR" noProof="0" dirty="0" smtClean="0"/>
              <a:t>25</a:t>
            </a:r>
            <a:endParaRPr kumimoji="0" lang="en-US" altLang="ko-KR" sz="2400" b="0" i="0" u="none" strike="noStrike" kern="0" cap="none" spc="0" normalizeH="0" baseline="0" noProof="0" dirty="0">
              <a:ln>
                <a:noFill/>
              </a:ln>
              <a:solidFill>
                <a:srgbClr val="3F4347"/>
              </a:solidFill>
              <a:effectLst/>
              <a:uLnTx/>
              <a:uFillTx/>
              <a:latin typeface="Roboto Bold"/>
              <a:sym typeface="Roboto Bold"/>
            </a:endParaRPr>
          </a:p>
        </p:txBody>
      </p:sp>
      <p:pic>
        <p:nvPicPr>
          <p:cNvPr id="24" name="그림 23"/>
          <p:cNvPicPr>
            <a:picLocks noChangeAspect="1"/>
          </p:cNvPicPr>
          <p:nvPr/>
        </p:nvPicPr>
        <p:blipFill>
          <a:blip r:embed="rId8"/>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1251364869"/>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lang="ko-KR" altLang="en-US"/>
            </a:pPr>
            <a:r>
              <a:rPr lang="ko-KR" altLang="en-US" sz="6000" b="1"/>
              <a:t>장미 사진 결과 비교: </a:t>
            </a:r>
          </a:p>
          <a:p>
            <a:pPr>
              <a:defRPr lang="ko-KR" altLang="en-US"/>
            </a:pPr>
            <a:r>
              <a:rPr lang="ko-KR" altLang="en-US" sz="4600"/>
              <a:t>윈도우 </a:t>
            </a:r>
            <a:r>
              <a:rPr lang="en-US" altLang="ko-KR" sz="4600"/>
              <a:t>vs</a:t>
            </a:r>
            <a:r>
              <a:rPr lang="ko-KR" altLang="en-US" sz="4600"/>
              <a:t> 가상 서버</a:t>
            </a:r>
          </a:p>
        </p:txBody>
      </p:sp>
      <p:sp>
        <p:nvSpPr>
          <p:cNvPr id="11" name=".01"/>
          <p:cNvSpPr txBox="1"/>
          <p:nvPr/>
        </p:nvSpPr>
        <p:spPr>
          <a:xfrm>
            <a:off x="1692175" y="6037165"/>
            <a:ext cx="3718967" cy="2975173"/>
          </a:xfrm>
          <a:prstGeom prst="rect">
            <a:avLst/>
          </a:prstGeom>
          <a:ln w="12700">
            <a:miter/>
          </a:ln>
        </p:spPr>
        <p:txBody>
          <a:bodyPr wrap="none" lIns="101600" tIns="101600" rIns="101600" bIns="101600" anchor="ctr">
            <a:spAutoFit/>
          </a:bodyPr>
          <a:lstStyle>
            <a:lvl1pPr marL="0" indent="0" algn="l" defTabSz="825500" rtl="0">
              <a:lnSpc>
                <a:spcPct val="90000"/>
              </a:lnSpc>
              <a:spcBef>
                <a:spcPts val="0"/>
              </a:spcBef>
              <a:spcAft>
                <a:spcPts val="0"/>
              </a:spcAft>
              <a:buClrTx/>
              <a:buFontTx/>
              <a:buNone/>
              <a:defRPr kumimoji="0" lang="ko-KR" altLang="en-US" sz="15000" b="0" i="0" u="none" strike="noStrike" kern="1200" cap="none" spc="0" normalizeH="0" baseline="42000">
                <a:solidFill>
                  <a:srgbClr val="FFFFFF"/>
                </a:solidFill>
                <a:effectLst/>
                <a:uFillTx/>
                <a:latin typeface="+mn-lt"/>
                <a:ea typeface="+mn-ea"/>
                <a:cs typeface="+mn-cs"/>
                <a:sym typeface="Roboto Regular"/>
              </a:defRPr>
            </a:lvl1pPr>
          </a:lstStyle>
          <a:p>
            <a:pPr defTabSz="1651000" latinLnBrk="1" hangingPunct="1">
              <a:defRPr lang="ko-KR" altLang="en-US"/>
            </a:pPr>
            <a:r>
              <a:rPr lang="ko-KR" altLang="en-US" sz="30000">
                <a:latin typeface="함초롬돋움"/>
                <a:ea typeface="함초롬돋움" panose="020B0604000101010101" pitchFamily="50" charset="-127"/>
                <a:cs typeface="Times New Roman"/>
              </a:rPr>
              <a:t>.01</a:t>
            </a:r>
          </a:p>
        </p:txBody>
      </p:sp>
      <p:pic>
        <p:nvPicPr>
          <p:cNvPr id="13" name="그림 12"/>
          <p:cNvPicPr>
            <a:picLocks noChangeAspect="1"/>
          </p:cNvPicPr>
          <p:nvPr/>
        </p:nvPicPr>
        <p:blipFill rotWithShape="1">
          <a:blip r:embed="rId2"/>
          <a:stretch>
            <a:fillRect/>
          </a:stretch>
        </p:blipFill>
        <p:spPr>
          <a:xfrm>
            <a:off x="1951159" y="4555797"/>
            <a:ext cx="8381802" cy="3505962"/>
          </a:xfrm>
          <a:prstGeom prst="rect">
            <a:avLst/>
          </a:prstGeom>
        </p:spPr>
      </p:pic>
      <p:pic>
        <p:nvPicPr>
          <p:cNvPr id="14" name="그림 13"/>
          <p:cNvPicPr>
            <a:picLocks noChangeAspect="1"/>
          </p:cNvPicPr>
          <p:nvPr/>
        </p:nvPicPr>
        <p:blipFill rotWithShape="1">
          <a:blip r:embed="rId3"/>
          <a:stretch>
            <a:fillRect/>
          </a:stretch>
        </p:blipFill>
        <p:spPr>
          <a:xfrm>
            <a:off x="13056109" y="4841749"/>
            <a:ext cx="9231590" cy="2968954"/>
          </a:xfrm>
          <a:prstGeom prst="rect">
            <a:avLst/>
          </a:prstGeom>
        </p:spPr>
      </p:pic>
      <p:sp>
        <p:nvSpPr>
          <p:cNvPr id="17" name="직사각형 21"/>
          <p:cNvSpPr/>
          <p:nvPr/>
        </p:nvSpPr>
        <p:spPr>
          <a:xfrm>
            <a:off x="1692174" y="4056599"/>
            <a:ext cx="9887712" cy="5602802"/>
          </a:xfrm>
          <a:prstGeom prst="rect">
            <a:avLst/>
          </a:prstGeom>
          <a:noFill/>
          <a:ln>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pic>
        <p:nvPicPr>
          <p:cNvPr id="18" name="그림 17"/>
          <p:cNvPicPr>
            <a:picLocks noChangeAspect="1"/>
          </p:cNvPicPr>
          <p:nvPr/>
        </p:nvPicPr>
        <p:blipFill rotWithShape="1">
          <a:blip r:embed="rId4"/>
          <a:stretch>
            <a:fillRect/>
          </a:stretch>
        </p:blipFill>
        <p:spPr>
          <a:xfrm>
            <a:off x="2095500" y="3300112"/>
            <a:ext cx="5487924" cy="973036"/>
          </a:xfrm>
          <a:prstGeom prst="rect">
            <a:avLst/>
          </a:prstGeom>
        </p:spPr>
      </p:pic>
      <p:sp>
        <p:nvSpPr>
          <p:cNvPr id="19" name="직사각형 21"/>
          <p:cNvSpPr/>
          <p:nvPr/>
        </p:nvSpPr>
        <p:spPr>
          <a:xfrm>
            <a:off x="12736800" y="4056599"/>
            <a:ext cx="9887712" cy="5602802"/>
          </a:xfrm>
          <a:prstGeom prst="rect">
            <a:avLst/>
          </a:prstGeom>
          <a:noFill/>
          <a:ln>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pic>
        <p:nvPicPr>
          <p:cNvPr id="20" name="그림 19"/>
          <p:cNvPicPr>
            <a:picLocks noChangeAspect="1"/>
          </p:cNvPicPr>
          <p:nvPr/>
        </p:nvPicPr>
        <p:blipFill rotWithShape="1">
          <a:blip r:embed="rId5"/>
          <a:stretch>
            <a:fillRect/>
          </a:stretch>
        </p:blipFill>
        <p:spPr>
          <a:xfrm>
            <a:off x="13168855" y="3145930"/>
            <a:ext cx="3055650" cy="1281400"/>
          </a:xfrm>
          <a:prstGeom prst="rect">
            <a:avLst/>
          </a:prstGeom>
        </p:spPr>
      </p:pic>
      <p:pic>
        <p:nvPicPr>
          <p:cNvPr id="21" name="그림 20"/>
          <p:cNvPicPr>
            <a:picLocks noChangeAspect="1"/>
          </p:cNvPicPr>
          <p:nvPr/>
        </p:nvPicPr>
        <p:blipFill rotWithShape="1">
          <a:blip r:embed="rId6"/>
          <a:stretch>
            <a:fillRect/>
          </a:stretch>
        </p:blipFill>
        <p:spPr>
          <a:xfrm>
            <a:off x="16280151" y="3090753"/>
            <a:ext cx="1182394" cy="1182394"/>
          </a:xfrm>
          <a:prstGeom prst="rect">
            <a:avLst/>
          </a:prstGeom>
        </p:spPr>
      </p:pic>
      <p:sp>
        <p:nvSpPr>
          <p:cNvPr id="15"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altLang="ko-KR" noProof="0" dirty="0" smtClean="0"/>
              <a:t>26</a:t>
            </a:r>
            <a:endParaRPr kumimoji="0" lang="en-US" altLang="ko-KR" sz="2400" b="0" i="0" u="none" strike="noStrike" kern="0" cap="none" spc="0" normalizeH="0" baseline="0" noProof="0" dirty="0">
              <a:ln>
                <a:noFill/>
              </a:ln>
              <a:solidFill>
                <a:srgbClr val="3F4347"/>
              </a:solidFill>
              <a:effectLst/>
              <a:uLnTx/>
              <a:uFillTx/>
              <a:latin typeface="Roboto Bold"/>
              <a:sym typeface="Roboto Bold"/>
            </a:endParaRPr>
          </a:p>
        </p:txBody>
      </p:sp>
      <p:pic>
        <p:nvPicPr>
          <p:cNvPr id="16" name="그림 15"/>
          <p:cNvPicPr>
            <a:picLocks noChangeAspect="1"/>
          </p:cNvPicPr>
          <p:nvPr/>
        </p:nvPicPr>
        <p:blipFill>
          <a:blip r:embed="rId7"/>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3295489650"/>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01"/>
          <p:cNvSpPr txBox="1"/>
          <p:nvPr/>
        </p:nvSpPr>
        <p:spPr>
          <a:xfrm>
            <a:off x="1692175" y="6037165"/>
            <a:ext cx="3718967" cy="2975173"/>
          </a:xfrm>
          <a:prstGeom prst="rect">
            <a:avLst/>
          </a:prstGeom>
          <a:ln w="12700">
            <a:miter/>
          </a:ln>
        </p:spPr>
        <p:txBody>
          <a:bodyPr wrap="none" lIns="101600" tIns="101600" rIns="101600" bIns="101600" anchor="ctr">
            <a:spAutoFit/>
          </a:bodyPr>
          <a:lstStyle>
            <a:lvl1pPr marL="0" indent="0" algn="l" defTabSz="825500" rtl="0">
              <a:lnSpc>
                <a:spcPct val="90000"/>
              </a:lnSpc>
              <a:spcBef>
                <a:spcPts val="0"/>
              </a:spcBef>
              <a:spcAft>
                <a:spcPts val="0"/>
              </a:spcAft>
              <a:buClrTx/>
              <a:buFontTx/>
              <a:buNone/>
              <a:defRPr kumimoji="0" lang="ko-KR" altLang="en-US" sz="15000" b="0" i="0" u="none" strike="noStrike" kern="1200" cap="none" spc="0" normalizeH="0" baseline="42000">
                <a:solidFill>
                  <a:srgbClr val="FFFFFF"/>
                </a:solidFill>
                <a:effectLst/>
                <a:uFillTx/>
                <a:latin typeface="+mn-lt"/>
                <a:ea typeface="+mn-ea"/>
                <a:cs typeface="+mn-cs"/>
                <a:sym typeface="Roboto Regular"/>
              </a:defRPr>
            </a:lvl1pPr>
          </a:lstStyle>
          <a:p>
            <a:pPr defTabSz="1651000" latinLnBrk="1" hangingPunct="1">
              <a:defRPr lang="ko-KR" altLang="en-US"/>
            </a:pPr>
            <a:r>
              <a:rPr lang="ko-KR" altLang="en-US" sz="30000">
                <a:latin typeface="함초롬돋움"/>
                <a:ea typeface="함초롬돋움" panose="020B0604000101010101" pitchFamily="50" charset="-127"/>
                <a:cs typeface="Times New Roman"/>
              </a:rPr>
              <a:t>.01</a:t>
            </a:r>
          </a:p>
        </p:txBody>
      </p:sp>
      <p:pic>
        <p:nvPicPr>
          <p:cNvPr id="12" name="그림 11"/>
          <p:cNvPicPr>
            <a:picLocks noChangeAspect="1"/>
          </p:cNvPicPr>
          <p:nvPr/>
        </p:nvPicPr>
        <p:blipFill rotWithShape="1">
          <a:blip r:embed="rId2"/>
          <a:stretch>
            <a:fillRect/>
          </a:stretch>
        </p:blipFill>
        <p:spPr>
          <a:xfrm>
            <a:off x="4765195" y="3339576"/>
            <a:ext cx="7265654" cy="5430120"/>
          </a:xfrm>
          <a:prstGeom prst="rect">
            <a:avLst/>
          </a:prstGeom>
        </p:spPr>
      </p:pic>
      <p:pic>
        <p:nvPicPr>
          <p:cNvPr id="13" name="그림 12"/>
          <p:cNvPicPr>
            <a:picLocks noChangeAspect="1"/>
          </p:cNvPicPr>
          <p:nvPr/>
        </p:nvPicPr>
        <p:blipFill rotWithShape="1">
          <a:blip r:embed="rId3"/>
          <a:stretch>
            <a:fillRect/>
          </a:stretch>
        </p:blipFill>
        <p:spPr>
          <a:xfrm>
            <a:off x="11687187" y="4623987"/>
            <a:ext cx="6605442" cy="2940226"/>
          </a:xfrm>
          <a:prstGeom prst="rect">
            <a:avLst/>
          </a:prstGeom>
        </p:spPr>
      </p:pic>
      <p:sp>
        <p:nvSpPr>
          <p:cNvPr id="17" name="직사각형 7"/>
          <p:cNvSpPr/>
          <p:nvPr/>
        </p:nvSpPr>
        <p:spPr>
          <a:xfrm>
            <a:off x="5397500" y="4957062"/>
            <a:ext cx="2743200" cy="640800"/>
          </a:xfrm>
          <a:prstGeom prst="rect">
            <a:avLst/>
          </a:prstGeom>
          <a:noFill/>
          <a:ln w="25400" algn="ctr">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15" name="TextBox 14"/>
          <p:cNvSpPr txBox="1"/>
          <p:nvPr/>
        </p:nvSpPr>
        <p:spPr>
          <a:xfrm>
            <a:off x="8131986" y="385816"/>
            <a:ext cx="8499708" cy="1815882"/>
          </a:xfrm>
          <a:prstGeom prst="rect">
            <a:avLst/>
          </a:prstGeom>
        </p:spPr>
        <p:txBody>
          <a:bodyPr wrap="square">
            <a:spAutoFit/>
          </a:bodyPr>
          <a:lstStyle/>
          <a:p>
            <a:pPr defTabSz="1828800" latinLnBrk="1" hangingPunct="1">
              <a:lnSpc>
                <a:spcPct val="100000"/>
              </a:lnSpc>
              <a:defRPr lang="ko-KR" altLang="en-US"/>
            </a:pPr>
            <a:r>
              <a:rPr lang="ko-KR" altLang="en-US" sz="5600" b="1" kern="1200" baseline="0">
                <a:solidFill>
                  <a:prstClr val="black"/>
                </a:solidFill>
                <a:latin typeface="함초롬돋움"/>
                <a:ea typeface="함초롬돋움" panose="020B0604000101010101" pitchFamily="50" charset="-127"/>
                <a:cs typeface="Times New Roman"/>
              </a:rPr>
              <a:t>여러장의 사진들을 분류 :</a:t>
            </a:r>
          </a:p>
          <a:p>
            <a:pPr algn="ctr" defTabSz="1828800" latinLnBrk="1" hangingPunct="1">
              <a:lnSpc>
                <a:spcPct val="100000"/>
              </a:lnSpc>
              <a:defRPr lang="ko-KR" altLang="en-US"/>
            </a:pPr>
            <a:r>
              <a:rPr lang="ko-KR" altLang="en-US" sz="4600" kern="1200" baseline="0">
                <a:solidFill>
                  <a:prstClr val="black"/>
                </a:solidFill>
                <a:latin typeface="함초롬돋움"/>
                <a:ea typeface="함초롬돋움" panose="020B0604000101010101" pitchFamily="50" charset="-127"/>
                <a:cs typeface="Times New Roman"/>
              </a:rPr>
              <a:t>사진 준비</a:t>
            </a:r>
            <a:r>
              <a:rPr lang="ko-KR" altLang="en-US" sz="5600" b="1" kern="1200" baseline="0">
                <a:solidFill>
                  <a:prstClr val="black"/>
                </a:solidFill>
                <a:latin typeface="함초롬돋움"/>
                <a:ea typeface="함초롬돋움" panose="020B0604000101010101" pitchFamily="50" charset="-127"/>
                <a:cs typeface="Times New Roman"/>
              </a:rPr>
              <a:t> </a:t>
            </a:r>
          </a:p>
        </p:txBody>
      </p:sp>
      <p:pic>
        <p:nvPicPr>
          <p:cNvPr id="19" name="그림 18"/>
          <p:cNvPicPr>
            <a:picLocks noChangeAspect="1"/>
          </p:cNvPicPr>
          <p:nvPr/>
        </p:nvPicPr>
        <p:blipFill rotWithShape="1">
          <a:blip r:embed="rId4"/>
          <a:stretch>
            <a:fillRect/>
          </a:stretch>
        </p:blipFill>
        <p:spPr>
          <a:xfrm>
            <a:off x="8398020" y="3817535"/>
            <a:ext cx="2912736" cy="2273478"/>
          </a:xfrm>
          <a:prstGeom prst="rect">
            <a:avLst/>
          </a:prstGeom>
        </p:spPr>
      </p:pic>
      <p:sp>
        <p:nvSpPr>
          <p:cNvPr id="20" name="직사각형 19"/>
          <p:cNvSpPr/>
          <p:nvPr/>
        </p:nvSpPr>
        <p:spPr>
          <a:xfrm>
            <a:off x="11687186" y="4623987"/>
            <a:ext cx="6799608" cy="3281602"/>
          </a:xfrm>
          <a:prstGeom prst="rect">
            <a:avLst/>
          </a:prstGeom>
          <a:noFill/>
          <a:ln algn="ctr">
            <a:solidFill>
              <a:schemeClr val="tx1"/>
            </a:solidFill>
          </a:ln>
        </p:spPr>
        <p:style>
          <a:lnRef idx="2">
            <a:schemeClr val="accent1">
              <a:shade val="2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21" name="TextBox 20"/>
          <p:cNvSpPr txBox="1"/>
          <p:nvPr/>
        </p:nvSpPr>
        <p:spPr>
          <a:xfrm>
            <a:off x="7439406" y="10026397"/>
            <a:ext cx="10503196" cy="800219"/>
          </a:xfrm>
          <a:prstGeom prst="rect">
            <a:avLst/>
          </a:prstGeom>
        </p:spPr>
        <p:txBody>
          <a:bodyPr wrap="none">
            <a:spAutoFit/>
          </a:bodyPr>
          <a:lstStyle/>
          <a:p>
            <a:pPr defTabSz="1828800" latinLnBrk="1" hangingPunct="1">
              <a:lnSpc>
                <a:spcPct val="100000"/>
              </a:lnSpc>
              <a:defRPr lang="ko-KR" altLang="en-US"/>
            </a:pPr>
            <a:r>
              <a:rPr lang="ko-KR" altLang="en-US" sz="4600" kern="1200" baseline="0">
                <a:solidFill>
                  <a:prstClr val="black"/>
                </a:solidFill>
                <a:latin typeface="함초롬돋움"/>
                <a:ea typeface="함초롬돋움" panose="020B0604000101010101" pitchFamily="50" charset="-127"/>
                <a:cs typeface="Times New Roman"/>
              </a:rPr>
              <a:t>5개의 폴더 안에 각각 사진 한장씩 저장  </a:t>
            </a:r>
          </a:p>
        </p:txBody>
      </p:sp>
      <p:sp>
        <p:nvSpPr>
          <p:cNvPr id="16"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altLang="ko-KR" dirty="0" smtClean="0"/>
              <a:t>27</a:t>
            </a:r>
            <a:endParaRPr kumimoji="0" lang="en-US" altLang="ko-KR" sz="2400" b="0" i="0" u="none" strike="noStrike" kern="0" cap="none" spc="0" normalizeH="0" baseline="0" noProof="0" dirty="0">
              <a:ln>
                <a:noFill/>
              </a:ln>
              <a:solidFill>
                <a:srgbClr val="3F4347"/>
              </a:solidFill>
              <a:effectLst/>
              <a:uLnTx/>
              <a:uFillTx/>
              <a:latin typeface="Roboto Bold"/>
              <a:sym typeface="Roboto Bold"/>
            </a:endParaRPr>
          </a:p>
        </p:txBody>
      </p:sp>
      <p:pic>
        <p:nvPicPr>
          <p:cNvPr id="18" name="그림 17"/>
          <p:cNvPicPr>
            <a:picLocks noChangeAspect="1"/>
          </p:cNvPicPr>
          <p:nvPr/>
        </p:nvPicPr>
        <p:blipFill>
          <a:blip r:embed="rId5"/>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488525429"/>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p:cNvPicPr>
            <a:picLocks noChangeAspect="1"/>
          </p:cNvPicPr>
          <p:nvPr/>
        </p:nvPicPr>
        <p:blipFill rotWithShape="1">
          <a:blip r:embed="rId2"/>
          <a:stretch>
            <a:fillRect/>
          </a:stretch>
        </p:blipFill>
        <p:spPr>
          <a:xfrm>
            <a:off x="13099705" y="3443517"/>
            <a:ext cx="10945368" cy="7257980"/>
          </a:xfrm>
          <a:prstGeom prst="rect">
            <a:avLst/>
          </a:prstGeom>
        </p:spPr>
      </p:pic>
      <p:pic>
        <p:nvPicPr>
          <p:cNvPr id="18" name="그림 17"/>
          <p:cNvPicPr>
            <a:picLocks noChangeAspect="1"/>
          </p:cNvPicPr>
          <p:nvPr/>
        </p:nvPicPr>
        <p:blipFill rotWithShape="1">
          <a:blip r:embed="rId3"/>
          <a:stretch>
            <a:fillRect/>
          </a:stretch>
        </p:blipFill>
        <p:spPr>
          <a:xfrm>
            <a:off x="1" y="3176362"/>
            <a:ext cx="11811000" cy="6457950"/>
          </a:xfrm>
          <a:prstGeom prst="rect">
            <a:avLst/>
          </a:prstGeom>
        </p:spPr>
      </p:pic>
      <p:sp>
        <p:nvSpPr>
          <p:cNvPr id="4" name="TextBox 3"/>
          <p:cNvSpPr txBox="1"/>
          <p:nvPr/>
        </p:nvSpPr>
        <p:spPr>
          <a:xfrm>
            <a:off x="8131986" y="385816"/>
            <a:ext cx="8499708" cy="1661993"/>
          </a:xfrm>
          <a:prstGeom prst="rect">
            <a:avLst/>
          </a:prstGeom>
        </p:spPr>
        <p:txBody>
          <a:bodyPr wrap="square">
            <a:spAutoFit/>
          </a:bodyPr>
          <a:lstStyle/>
          <a:p>
            <a:pPr defTabSz="1828800" latinLnBrk="1" hangingPunct="1">
              <a:lnSpc>
                <a:spcPct val="100000"/>
              </a:lnSpc>
              <a:defRPr lang="ko-KR" altLang="en-US"/>
            </a:pPr>
            <a:r>
              <a:rPr lang="ko-KR" altLang="en-US" sz="5600" b="1" kern="1200" baseline="0">
                <a:solidFill>
                  <a:prstClr val="black"/>
                </a:solidFill>
                <a:latin typeface="함초롬돋움"/>
                <a:ea typeface="함초롬돋움" panose="020B0604000101010101" pitchFamily="50" charset="-127"/>
                <a:cs typeface="Times New Roman"/>
              </a:rPr>
              <a:t>여러장의 사진들을 분류 : </a:t>
            </a:r>
          </a:p>
          <a:p>
            <a:pPr algn="ctr" defTabSz="1828800" latinLnBrk="1" hangingPunct="1">
              <a:lnSpc>
                <a:spcPct val="100000"/>
              </a:lnSpc>
              <a:defRPr lang="ko-KR" altLang="en-US"/>
            </a:pPr>
            <a:r>
              <a:rPr lang="ko-KR" altLang="en-US" sz="4600" kern="1200" baseline="0">
                <a:solidFill>
                  <a:prstClr val="black"/>
                </a:solidFill>
                <a:latin typeface="함초롬돋움"/>
                <a:ea typeface="함초롬돋움" panose="020B0604000101010101" pitchFamily="50" charset="-127"/>
                <a:cs typeface="Times New Roman"/>
              </a:rPr>
              <a:t>코드 수정</a:t>
            </a:r>
          </a:p>
        </p:txBody>
      </p:sp>
      <p:sp>
        <p:nvSpPr>
          <p:cNvPr id="9" name="직사각형 21"/>
          <p:cNvSpPr/>
          <p:nvPr/>
        </p:nvSpPr>
        <p:spPr>
          <a:xfrm>
            <a:off x="2" y="2942484"/>
            <a:ext cx="11832974" cy="6925706"/>
          </a:xfrm>
          <a:prstGeom prst="rect">
            <a:avLst/>
          </a:prstGeom>
          <a:noFill/>
          <a:ln>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10" name="TextBox 22"/>
          <p:cNvSpPr txBox="1"/>
          <p:nvPr/>
        </p:nvSpPr>
        <p:spPr>
          <a:xfrm>
            <a:off x="215009" y="2447080"/>
            <a:ext cx="8276120" cy="646331"/>
          </a:xfrm>
          <a:prstGeom prst="rect">
            <a:avLst/>
          </a:prstGeom>
          <a:solidFill>
            <a:schemeClr val="tx1">
              <a:lumMod val="95000"/>
              <a:lumOff val="5000"/>
            </a:schemeClr>
          </a:solidFill>
        </p:spPr>
        <p:txBody>
          <a:bodyPr wrap="square">
            <a:spAutoFit/>
          </a:bodyPr>
          <a:lstStyle/>
          <a:p>
            <a:pPr defTabSz="1828800" latinLnBrk="1" hangingPunct="1">
              <a:lnSpc>
                <a:spcPct val="100000"/>
              </a:lnSpc>
              <a:defRPr lang="ko-KR" altLang="en-US"/>
            </a:pPr>
            <a:r>
              <a:rPr lang="en-US" altLang="ko-KR" sz="3600" kern="1200" baseline="0">
                <a:solidFill>
                  <a:prstClr val="white"/>
                </a:solidFill>
                <a:latin typeface="휴먼모음T"/>
                <a:ea typeface="휴먼모음T"/>
                <a:cs typeface="Times New Roman"/>
              </a:rPr>
              <a:t>Image_Classification_flowers.py </a:t>
            </a:r>
            <a:r>
              <a:rPr lang="ko-KR" altLang="en-US" sz="3000" kern="1200" baseline="0">
                <a:solidFill>
                  <a:prstClr val="white"/>
                </a:solidFill>
                <a:latin typeface="휴먼모음T"/>
                <a:ea typeface="휴먼모음T"/>
                <a:cs typeface="Times New Roman"/>
              </a:rPr>
              <a:t>일부분</a:t>
            </a:r>
            <a:r>
              <a:rPr lang="ko-KR" altLang="en-US" sz="3600" kern="1200" baseline="0">
                <a:solidFill>
                  <a:prstClr val="white"/>
                </a:solidFill>
                <a:latin typeface="휴먼모음T"/>
                <a:ea typeface="휴먼모음T"/>
                <a:cs typeface="Times New Roman"/>
              </a:rPr>
              <a:t> </a:t>
            </a:r>
          </a:p>
        </p:txBody>
      </p:sp>
      <p:sp>
        <p:nvSpPr>
          <p:cNvPr id="11" name="직사각형 7"/>
          <p:cNvSpPr/>
          <p:nvPr/>
        </p:nvSpPr>
        <p:spPr>
          <a:xfrm>
            <a:off x="215010" y="4484437"/>
            <a:ext cx="10226802" cy="34185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14" name="직사각형 21"/>
          <p:cNvSpPr/>
          <p:nvPr/>
        </p:nvSpPr>
        <p:spPr>
          <a:xfrm>
            <a:off x="12192001" y="2942483"/>
            <a:ext cx="12192000" cy="8071428"/>
          </a:xfrm>
          <a:prstGeom prst="rect">
            <a:avLst/>
          </a:prstGeom>
          <a:noFill/>
          <a:ln>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15" name="TextBox 22"/>
          <p:cNvSpPr txBox="1"/>
          <p:nvPr/>
        </p:nvSpPr>
        <p:spPr>
          <a:xfrm>
            <a:off x="12381841" y="2477500"/>
            <a:ext cx="10511088" cy="646331"/>
          </a:xfrm>
          <a:prstGeom prst="rect">
            <a:avLst/>
          </a:prstGeom>
          <a:solidFill>
            <a:schemeClr val="tx1">
              <a:lumMod val="95000"/>
              <a:lumOff val="5000"/>
            </a:schemeClr>
          </a:solidFill>
        </p:spPr>
        <p:txBody>
          <a:bodyPr wrap="square">
            <a:spAutoFit/>
          </a:bodyPr>
          <a:lstStyle/>
          <a:p>
            <a:pPr defTabSz="1828800" latinLnBrk="1" hangingPunct="1">
              <a:lnSpc>
                <a:spcPct val="100000"/>
              </a:lnSpc>
              <a:defRPr lang="ko-KR" altLang="en-US"/>
            </a:pPr>
            <a:r>
              <a:rPr lang="en-US" altLang="ko-KR" sz="3600" kern="1200" baseline="0">
                <a:solidFill>
                  <a:prstClr val="white"/>
                </a:solidFill>
                <a:latin typeface="휴먼모음T"/>
                <a:ea typeface="휴먼모음T"/>
                <a:cs typeface="Times New Roman"/>
              </a:rPr>
              <a:t>multiple_Image_Classification_flowers.py </a:t>
            </a:r>
            <a:r>
              <a:rPr lang="ko-KR" altLang="en-US" sz="3000" kern="1200" baseline="0">
                <a:solidFill>
                  <a:prstClr val="white"/>
                </a:solidFill>
                <a:latin typeface="휴먼모음T"/>
                <a:ea typeface="휴먼모음T"/>
                <a:cs typeface="Times New Roman"/>
              </a:rPr>
              <a:t>일부분</a:t>
            </a:r>
            <a:r>
              <a:rPr lang="ko-KR" altLang="en-US" sz="3600" kern="1200" baseline="0">
                <a:solidFill>
                  <a:prstClr val="white"/>
                </a:solidFill>
                <a:latin typeface="휴먼모음T"/>
                <a:ea typeface="휴먼모음T"/>
                <a:cs typeface="Times New Roman"/>
              </a:rPr>
              <a:t> </a:t>
            </a:r>
          </a:p>
        </p:txBody>
      </p:sp>
      <p:sp>
        <p:nvSpPr>
          <p:cNvPr id="16" name="직사각형 7"/>
          <p:cNvSpPr/>
          <p:nvPr/>
        </p:nvSpPr>
        <p:spPr>
          <a:xfrm>
            <a:off x="12837769" y="4821140"/>
            <a:ext cx="11207304" cy="38884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19" name="TextBox 18"/>
          <p:cNvSpPr txBox="1"/>
          <p:nvPr/>
        </p:nvSpPr>
        <p:spPr>
          <a:xfrm>
            <a:off x="1534667" y="10074748"/>
            <a:ext cx="5937844" cy="646331"/>
          </a:xfrm>
          <a:prstGeom prst="rect">
            <a:avLst/>
          </a:prstGeom>
        </p:spPr>
        <p:txBody>
          <a:bodyPr wrap="none">
            <a:spAutoFit/>
          </a:bodyPr>
          <a:lstStyle/>
          <a:p>
            <a:pPr defTabSz="1828800" latinLnBrk="1" hangingPunct="1">
              <a:lnSpc>
                <a:spcPct val="100000"/>
              </a:lnSpc>
              <a:defRPr lang="ko-KR" altLang="en-US"/>
            </a:pPr>
            <a:r>
              <a:rPr lang="ko-KR" altLang="en-US" sz="3600" kern="1200" baseline="0">
                <a:solidFill>
                  <a:prstClr val="black"/>
                </a:solidFill>
                <a:latin typeface="함초롬돋움"/>
                <a:ea typeface="함초롬돋움" panose="020B0604000101010101" pitchFamily="50" charset="-127"/>
                <a:cs typeface="Times New Roman"/>
              </a:rPr>
              <a:t>이미지 한장 : 이미지 전처리 </a:t>
            </a:r>
          </a:p>
        </p:txBody>
      </p:sp>
      <p:sp>
        <p:nvSpPr>
          <p:cNvPr id="20" name="TextBox 19"/>
          <p:cNvSpPr txBox="1"/>
          <p:nvPr/>
        </p:nvSpPr>
        <p:spPr>
          <a:xfrm>
            <a:off x="13598424" y="11164028"/>
            <a:ext cx="9836347" cy="646331"/>
          </a:xfrm>
          <a:prstGeom prst="rect">
            <a:avLst/>
          </a:prstGeom>
        </p:spPr>
        <p:txBody>
          <a:bodyPr wrap="none">
            <a:spAutoFit/>
          </a:bodyPr>
          <a:lstStyle/>
          <a:p>
            <a:pPr defTabSz="1828800" latinLnBrk="1" hangingPunct="1">
              <a:lnSpc>
                <a:spcPct val="100000"/>
              </a:lnSpc>
              <a:defRPr lang="ko-KR" altLang="en-US"/>
            </a:pPr>
            <a:r>
              <a:rPr lang="ko-KR" altLang="en-US" sz="3600" kern="1200" baseline="0" dirty="0" err="1">
                <a:solidFill>
                  <a:prstClr val="black"/>
                </a:solidFill>
                <a:latin typeface="함초롬돋움"/>
                <a:ea typeface="함초롬돋움" panose="020B0604000101010101" pitchFamily="50" charset="-127"/>
                <a:cs typeface="Times New Roman"/>
              </a:rPr>
              <a:t>여러장</a:t>
            </a:r>
            <a:r>
              <a:rPr lang="ko-KR" altLang="en-US" sz="3600" kern="1200" baseline="0" dirty="0">
                <a:solidFill>
                  <a:prstClr val="black"/>
                </a:solidFill>
                <a:latin typeface="함초롬돋움"/>
                <a:ea typeface="함초롬돋움" panose="020B0604000101010101" pitchFamily="50" charset="-127"/>
                <a:cs typeface="Times New Roman"/>
              </a:rPr>
              <a:t> 이미지 : 배열에 저장 -&gt; 이미지들 전처리</a:t>
            </a:r>
          </a:p>
        </p:txBody>
      </p:sp>
      <p:sp>
        <p:nvSpPr>
          <p:cNvPr id="21"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altLang="ko-KR" noProof="0" dirty="0" smtClean="0"/>
              <a:t>28</a:t>
            </a:r>
            <a:endParaRPr kumimoji="0" lang="en-US" altLang="ko-KR" sz="2400" b="0" i="0" u="none" strike="noStrike" kern="0" cap="none" spc="0" normalizeH="0" baseline="0" noProof="0" dirty="0">
              <a:ln>
                <a:noFill/>
              </a:ln>
              <a:solidFill>
                <a:srgbClr val="3F4347"/>
              </a:solidFill>
              <a:effectLst/>
              <a:uLnTx/>
              <a:uFillTx/>
              <a:latin typeface="Roboto Bold"/>
              <a:sym typeface="Roboto Bold"/>
            </a:endParaRPr>
          </a:p>
        </p:txBody>
      </p:sp>
      <p:pic>
        <p:nvPicPr>
          <p:cNvPr id="22" name="그림 21"/>
          <p:cNvPicPr>
            <a:picLocks noChangeAspect="1"/>
          </p:cNvPicPr>
          <p:nvPr/>
        </p:nvPicPr>
        <p:blipFill>
          <a:blip r:embed="rId4"/>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307677714"/>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02615" y="809244"/>
            <a:ext cx="184731" cy="494494"/>
          </a:xfrm>
          <a:prstGeom prst="rect">
            <a:avLst/>
          </a:prstGeom>
        </p:spPr>
        <p:txBody>
          <a:bodyPr wrap="none">
            <a:spAutoFit/>
          </a:bodyPr>
          <a:lstStyle/>
          <a:p>
            <a:pPr>
              <a:defRPr lang="ko-KR" altLang="en-US"/>
            </a:pPr>
            <a:endParaRPr lang="ko-KR" altLang="en-US" sz="5600"/>
          </a:p>
        </p:txBody>
      </p:sp>
      <p:sp>
        <p:nvSpPr>
          <p:cNvPr id="18"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r>
              <a:rPr lang="en-US" altLang="ko-KR" dirty="0" smtClean="0"/>
              <a:t>2</a:t>
            </a:r>
            <a:endParaRPr lang="en-US" altLang="ko-KR" dirty="0"/>
          </a:p>
        </p:txBody>
      </p:sp>
      <p:grpSp>
        <p:nvGrpSpPr>
          <p:cNvPr id="2" name="그룹 1"/>
          <p:cNvGrpSpPr/>
          <p:nvPr/>
        </p:nvGrpSpPr>
        <p:grpSpPr>
          <a:xfrm>
            <a:off x="8870675" y="4712011"/>
            <a:ext cx="6642649" cy="4291978"/>
            <a:chOff x="8461898" y="3563278"/>
            <a:chExt cx="6642649" cy="4291978"/>
          </a:xfrm>
        </p:grpSpPr>
        <p:sp>
          <p:nvSpPr>
            <p:cNvPr id="17" name="Text Box 27"/>
            <p:cNvSpPr txBox="1">
              <a:spLocks/>
            </p:cNvSpPr>
            <p:nvPr/>
          </p:nvSpPr>
          <p:spPr bwMode="auto">
            <a:xfrm>
              <a:off x="8461898" y="7178148"/>
              <a:ext cx="6642649" cy="677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r>
                <a:rPr lang="ko-KR" altLang="en-US" sz="8000" spc="-300" dirty="0" smtClean="0">
                  <a:solidFill>
                    <a:srgbClr val="5AA4DA"/>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rPr>
                <a:t>프로젝트 소개 및 목표</a:t>
              </a:r>
              <a:endParaRPr lang="ko-KR" altLang="ko-KR" sz="8000" spc="-300" dirty="0">
                <a:solidFill>
                  <a:srgbClr val="5AA4DA"/>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endParaRPr>
            </a:p>
          </p:txBody>
        </p:sp>
        <p:sp>
          <p:nvSpPr>
            <p:cNvPr id="6" name="AutoShape 31"/>
            <p:cNvSpPr>
              <a:spLocks/>
            </p:cNvSpPr>
            <p:nvPr/>
          </p:nvSpPr>
          <p:spPr bwMode="auto">
            <a:xfrm>
              <a:off x="10581609" y="3563278"/>
              <a:ext cx="2383072" cy="2678772"/>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9" y="0"/>
                  </a:moveTo>
                  <a:cubicBezTo>
                    <a:pt x="7321" y="0"/>
                    <a:pt x="4803" y="937"/>
                    <a:pt x="2882" y="2813"/>
                  </a:cubicBezTo>
                  <a:cubicBezTo>
                    <a:pt x="-961" y="6566"/>
                    <a:pt x="-961" y="12653"/>
                    <a:pt x="2882" y="16406"/>
                  </a:cubicBezTo>
                  <a:cubicBezTo>
                    <a:pt x="4480" y="17967"/>
                    <a:pt x="6493" y="18867"/>
                    <a:pt x="8574" y="19129"/>
                  </a:cubicBezTo>
                  <a:lnTo>
                    <a:pt x="9839" y="21600"/>
                  </a:lnTo>
                  <a:lnTo>
                    <a:pt x="11104" y="19129"/>
                  </a:lnTo>
                  <a:cubicBezTo>
                    <a:pt x="13185" y="18867"/>
                    <a:pt x="15198" y="17967"/>
                    <a:pt x="16796" y="16406"/>
                  </a:cubicBezTo>
                  <a:cubicBezTo>
                    <a:pt x="20639" y="12653"/>
                    <a:pt x="20639" y="6566"/>
                    <a:pt x="16796" y="2813"/>
                  </a:cubicBezTo>
                  <a:cubicBezTo>
                    <a:pt x="14875" y="937"/>
                    <a:pt x="12357" y="0"/>
                    <a:pt x="9839" y="0"/>
                  </a:cubicBezTo>
                  <a:close/>
                </a:path>
              </a:pathLst>
            </a:custGeom>
            <a:solidFill>
              <a:srgbClr val="5AA4D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sp>
          <p:nvSpPr>
            <p:cNvPr id="7" name="AutoShape 35"/>
            <p:cNvSpPr>
              <a:spLocks/>
            </p:cNvSpPr>
            <p:nvPr/>
          </p:nvSpPr>
          <p:spPr bwMode="auto">
            <a:xfrm>
              <a:off x="11436194" y="4328784"/>
              <a:ext cx="694058" cy="9510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25" y="13606"/>
                  </a:moveTo>
                  <a:cubicBezTo>
                    <a:pt x="13310" y="13606"/>
                    <a:pt x="15412" y="12076"/>
                    <a:pt x="15412" y="10162"/>
                  </a:cubicBezTo>
                  <a:lnTo>
                    <a:pt x="15412" y="3444"/>
                  </a:lnTo>
                  <a:cubicBezTo>
                    <a:pt x="15412" y="1488"/>
                    <a:pt x="13194" y="0"/>
                    <a:pt x="10625" y="0"/>
                  </a:cubicBezTo>
                  <a:cubicBezTo>
                    <a:pt x="8115" y="0"/>
                    <a:pt x="6188" y="1488"/>
                    <a:pt x="6188" y="3444"/>
                  </a:cubicBezTo>
                  <a:lnTo>
                    <a:pt x="6188" y="10162"/>
                  </a:lnTo>
                  <a:cubicBezTo>
                    <a:pt x="6188" y="12076"/>
                    <a:pt x="8290" y="13606"/>
                    <a:pt x="10625" y="13606"/>
                  </a:cubicBezTo>
                  <a:close/>
                  <a:moveTo>
                    <a:pt x="18973" y="10162"/>
                  </a:moveTo>
                  <a:cubicBezTo>
                    <a:pt x="18973" y="13606"/>
                    <a:pt x="14945" y="15987"/>
                    <a:pt x="10625" y="15987"/>
                  </a:cubicBezTo>
                  <a:cubicBezTo>
                    <a:pt x="6363" y="15987"/>
                    <a:pt x="2627" y="13606"/>
                    <a:pt x="2627" y="10162"/>
                  </a:cubicBezTo>
                  <a:lnTo>
                    <a:pt x="0" y="10162"/>
                  </a:lnTo>
                  <a:cubicBezTo>
                    <a:pt x="0" y="14031"/>
                    <a:pt x="4145" y="17263"/>
                    <a:pt x="9165" y="17688"/>
                  </a:cubicBezTo>
                  <a:lnTo>
                    <a:pt x="9165" y="21600"/>
                  </a:lnTo>
                  <a:lnTo>
                    <a:pt x="12435" y="21600"/>
                  </a:lnTo>
                  <a:lnTo>
                    <a:pt x="12435" y="17688"/>
                  </a:lnTo>
                  <a:cubicBezTo>
                    <a:pt x="17455" y="17263"/>
                    <a:pt x="21600" y="14031"/>
                    <a:pt x="21600" y="10162"/>
                  </a:cubicBezTo>
                  <a:lnTo>
                    <a:pt x="18973" y="1016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l" defTabSz="914400"/>
              <a:endParaRPr lang="ko-KR" altLang="ko-KR" sz="1800" b="0">
                <a:latin typeface="Roboto Regular" charset="0"/>
                <a:ea typeface="Roboto Regular" charset="0"/>
                <a:cs typeface="Roboto Regular" charset="0"/>
                <a:sym typeface="Roboto Regular" charset="0"/>
              </a:endParaRPr>
            </a:p>
          </p:txBody>
        </p:sp>
      </p:grpSp>
    </p:spTree>
    <p:extLst>
      <p:ext uri="{BB962C8B-B14F-4D97-AF65-F5344CB8AC3E}">
        <p14:creationId xmlns:p14="http://schemas.microsoft.com/office/powerpoint/2010/main" val="1808677017"/>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544836" y="818386"/>
            <a:ext cx="15725396" cy="1143000"/>
          </a:xfrm>
        </p:spPr>
        <p:txBody>
          <a:bodyPr>
            <a:normAutofit fontScale="90000"/>
          </a:bodyPr>
          <a:lstStyle/>
          <a:p>
            <a:pPr>
              <a:defRPr lang="ko-KR" altLang="en-US"/>
            </a:pPr>
            <a:r>
              <a:rPr lang="ko-KR" altLang="en-US"/>
              <a:t>실행 실패...</a:t>
            </a:r>
          </a:p>
        </p:txBody>
      </p:sp>
      <p:pic>
        <p:nvPicPr>
          <p:cNvPr id="3" name="내용 개체 틀 2"/>
          <p:cNvPicPr>
            <a:picLocks noGrp="1" noChangeAspect="1"/>
          </p:cNvPicPr>
          <p:nvPr>
            <p:ph idx="1"/>
          </p:nvPr>
        </p:nvPicPr>
        <p:blipFill rotWithShape="1">
          <a:blip r:embed="rId2"/>
          <a:stretch>
            <a:fillRect/>
          </a:stretch>
        </p:blipFill>
        <p:spPr>
          <a:xfrm>
            <a:off x="14012824" y="874314"/>
            <a:ext cx="1152144" cy="1152144"/>
          </a:xfrm>
          <a:prstGeom prst="rect">
            <a:avLst/>
          </a:prstGeom>
        </p:spPr>
      </p:pic>
      <p:sp>
        <p:nvSpPr>
          <p:cNvPr id="10" name="Lorem ipsum dolor adipiscing elit, sed do eiusmod tempor incididunt ut labore et dolore magna commodo consequat."/>
          <p:cNvSpPr txBox="1"/>
          <p:nvPr/>
        </p:nvSpPr>
        <p:spPr>
          <a:xfrm>
            <a:off x="1951159" y="10941050"/>
            <a:ext cx="10492634" cy="5129609"/>
          </a:xfrm>
          <a:prstGeom prst="rect">
            <a:avLst/>
          </a:prstGeom>
          <a:ln w="12700">
            <a:miter/>
          </a:ln>
        </p:spPr>
        <p:txBody>
          <a:bodyPr wrap="square" lIns="101600" tIns="101600" rIns="101600" bIns="101600">
            <a:spAutoFit/>
          </a:bodyPr>
          <a:lstStyle>
            <a:lvl1pPr marL="0" indent="0" algn="l" defTabSz="825500" rtl="0">
              <a:lnSpc>
                <a:spcPct val="80000"/>
              </a:lnSpc>
              <a:spcBef>
                <a:spcPts val="0"/>
              </a:spcBef>
              <a:spcAft>
                <a:spcPts val="0"/>
              </a:spcAft>
              <a:buClrTx/>
              <a:buFontTx/>
              <a:buNone/>
              <a:defRPr kumimoji="0" lang="ko-KR" altLang="en-US" sz="4800" b="0" i="0" u="none" strike="noStrike" kern="1200" cap="none" spc="0" normalizeH="0" baseline="25000">
                <a:solidFill>
                  <a:srgbClr val="FFFFFF"/>
                </a:solidFill>
                <a:effectLst/>
                <a:uFillTx/>
                <a:latin typeface="+mn-lt"/>
                <a:ea typeface="+mn-ea"/>
                <a:cs typeface="+mn-cs"/>
                <a:sym typeface="Roboto Regular"/>
              </a:defRPr>
            </a:lvl1pPr>
          </a:lstStyle>
          <a:p>
            <a:pPr defTabSz="1651000" latinLnBrk="1" hangingPunct="1">
              <a:lnSpc>
                <a:spcPct val="100000"/>
              </a:lnSpc>
              <a:defRPr lang="ko-KR" altLang="en-US"/>
            </a:pPr>
            <a:r>
              <a:rPr lang="ko-KR" altLang="en-US" sz="9600">
                <a:latin typeface="함초롬돋움"/>
                <a:ea typeface="함초롬돋움" panose="020B0604000101010101" pitchFamily="50" charset="-127"/>
                <a:cs typeface="Times New Roman"/>
              </a:rPr>
              <a:t>Lorem ipsum dolor adipiscing elit, sed do eiusmod tempor incididunt ut labore et dolore magna commodo consequat. </a:t>
            </a:r>
          </a:p>
        </p:txBody>
      </p:sp>
      <p:sp>
        <p:nvSpPr>
          <p:cNvPr id="11" name=".01"/>
          <p:cNvSpPr txBox="1"/>
          <p:nvPr/>
        </p:nvSpPr>
        <p:spPr>
          <a:xfrm>
            <a:off x="1692175" y="6037165"/>
            <a:ext cx="3718967" cy="2975173"/>
          </a:xfrm>
          <a:prstGeom prst="rect">
            <a:avLst/>
          </a:prstGeom>
          <a:ln w="12700">
            <a:miter/>
          </a:ln>
        </p:spPr>
        <p:txBody>
          <a:bodyPr wrap="none" lIns="101600" tIns="101600" rIns="101600" bIns="101600" anchor="ctr">
            <a:spAutoFit/>
          </a:bodyPr>
          <a:lstStyle>
            <a:lvl1pPr marL="0" indent="0" algn="l" defTabSz="825500" rtl="0">
              <a:lnSpc>
                <a:spcPct val="90000"/>
              </a:lnSpc>
              <a:spcBef>
                <a:spcPts val="0"/>
              </a:spcBef>
              <a:spcAft>
                <a:spcPts val="0"/>
              </a:spcAft>
              <a:buClrTx/>
              <a:buFontTx/>
              <a:buNone/>
              <a:defRPr kumimoji="0" lang="ko-KR" altLang="en-US" sz="15000" b="0" i="0" u="none" strike="noStrike" kern="1200" cap="none" spc="0" normalizeH="0" baseline="42000">
                <a:solidFill>
                  <a:srgbClr val="FFFFFF"/>
                </a:solidFill>
                <a:effectLst/>
                <a:uFillTx/>
                <a:latin typeface="+mn-lt"/>
                <a:ea typeface="+mn-ea"/>
                <a:cs typeface="+mn-cs"/>
                <a:sym typeface="Roboto Regular"/>
              </a:defRPr>
            </a:lvl1pPr>
          </a:lstStyle>
          <a:p>
            <a:pPr defTabSz="1651000" latinLnBrk="1" hangingPunct="1">
              <a:defRPr lang="ko-KR" altLang="en-US"/>
            </a:pPr>
            <a:r>
              <a:rPr lang="ko-KR" altLang="en-US" sz="30000">
                <a:latin typeface="함초롬돋움"/>
                <a:ea typeface="함초롬돋움" panose="020B0604000101010101" pitchFamily="50" charset="-127"/>
                <a:cs typeface="Times New Roman"/>
              </a:rPr>
              <a:t>.01</a:t>
            </a:r>
          </a:p>
        </p:txBody>
      </p:sp>
      <p:pic>
        <p:nvPicPr>
          <p:cNvPr id="13" name="그림 12"/>
          <p:cNvPicPr>
            <a:picLocks noChangeAspect="1"/>
          </p:cNvPicPr>
          <p:nvPr/>
        </p:nvPicPr>
        <p:blipFill rotWithShape="1">
          <a:blip r:embed="rId3"/>
          <a:stretch>
            <a:fillRect/>
          </a:stretch>
        </p:blipFill>
        <p:spPr>
          <a:xfrm>
            <a:off x="5855208" y="2400300"/>
            <a:ext cx="9829800" cy="800100"/>
          </a:xfrm>
          <a:prstGeom prst="rect">
            <a:avLst/>
          </a:prstGeom>
        </p:spPr>
      </p:pic>
      <p:pic>
        <p:nvPicPr>
          <p:cNvPr id="15" name="그림 14"/>
          <p:cNvPicPr>
            <a:picLocks noChangeAspect="1"/>
          </p:cNvPicPr>
          <p:nvPr/>
        </p:nvPicPr>
        <p:blipFill rotWithShape="1">
          <a:blip r:embed="rId4"/>
          <a:stretch>
            <a:fillRect/>
          </a:stretch>
        </p:blipFill>
        <p:spPr>
          <a:xfrm>
            <a:off x="3956179" y="3825950"/>
            <a:ext cx="15724758" cy="9495384"/>
          </a:xfrm>
          <a:prstGeom prst="rect">
            <a:avLst/>
          </a:prstGeom>
        </p:spPr>
      </p:pic>
      <p:sp>
        <p:nvSpPr>
          <p:cNvPr id="9"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altLang="ko-KR" noProof="0" dirty="0" smtClean="0"/>
              <a:t>29</a:t>
            </a:r>
            <a:endParaRPr kumimoji="0" lang="en-US" altLang="ko-KR" sz="2400" b="0" i="0" u="none" strike="noStrike" kern="0" cap="none" spc="0" normalizeH="0" baseline="0" noProof="0" dirty="0">
              <a:ln>
                <a:noFill/>
              </a:ln>
              <a:solidFill>
                <a:srgbClr val="3F4347"/>
              </a:solidFill>
              <a:effectLst/>
              <a:uLnTx/>
              <a:uFillTx/>
              <a:latin typeface="Roboto Bold"/>
              <a:sym typeface="Roboto Bold"/>
            </a:endParaRPr>
          </a:p>
        </p:txBody>
      </p:sp>
      <p:pic>
        <p:nvPicPr>
          <p:cNvPr id="12" name="그림 11"/>
          <p:cNvPicPr>
            <a:picLocks noChangeAspect="1"/>
          </p:cNvPicPr>
          <p:nvPr/>
        </p:nvPicPr>
        <p:blipFill>
          <a:blip r:embed="rId5"/>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745741572"/>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p:nvPr/>
        </p:nvPicPr>
        <p:blipFill rotWithShape="1">
          <a:blip r:embed="rId2">
            <a:lum/>
          </a:blip>
          <a:srcRect/>
          <a:stretch>
            <a:fillRect/>
          </a:stretch>
        </p:blipFill>
        <p:spPr>
          <a:xfrm>
            <a:off x="1033476" y="3106800"/>
            <a:ext cx="12020548" cy="1692276"/>
          </a:xfrm>
          <a:prstGeom prst="rect">
            <a:avLst/>
          </a:prstGeom>
        </p:spPr>
      </p:pic>
      <p:pic>
        <p:nvPicPr>
          <p:cNvPr id="5" name="그림 4"/>
          <p:cNvPicPr/>
          <p:nvPr/>
        </p:nvPicPr>
        <p:blipFill rotWithShape="1">
          <a:blip r:embed="rId3">
            <a:lum/>
          </a:blip>
          <a:srcRect/>
          <a:stretch>
            <a:fillRect/>
          </a:stretch>
        </p:blipFill>
        <p:spPr>
          <a:xfrm>
            <a:off x="239775" y="5004709"/>
            <a:ext cx="10944098" cy="2779014"/>
          </a:xfrm>
          <a:prstGeom prst="rect">
            <a:avLst/>
          </a:prstGeom>
        </p:spPr>
      </p:pic>
      <p:pic>
        <p:nvPicPr>
          <p:cNvPr id="6" name="그림 5"/>
          <p:cNvPicPr/>
          <p:nvPr/>
        </p:nvPicPr>
        <p:blipFill rotWithShape="1">
          <a:blip r:embed="rId4">
            <a:lum/>
          </a:blip>
          <a:srcRect/>
          <a:stretch>
            <a:fillRect/>
          </a:stretch>
        </p:blipFill>
        <p:spPr>
          <a:xfrm>
            <a:off x="239775" y="7783723"/>
            <a:ext cx="10944098" cy="5699106"/>
          </a:xfrm>
          <a:prstGeom prst="rect">
            <a:avLst/>
          </a:prstGeom>
        </p:spPr>
      </p:pic>
      <p:pic>
        <p:nvPicPr>
          <p:cNvPr id="8" name="그림 7"/>
          <p:cNvPicPr/>
          <p:nvPr/>
        </p:nvPicPr>
        <p:blipFill rotWithShape="1">
          <a:blip r:embed="rId5">
            <a:lum/>
          </a:blip>
          <a:srcRect/>
          <a:stretch>
            <a:fillRect/>
          </a:stretch>
        </p:blipFill>
        <p:spPr>
          <a:xfrm>
            <a:off x="11964278" y="5177941"/>
            <a:ext cx="11792537" cy="6576540"/>
          </a:xfrm>
          <a:prstGeom prst="rect">
            <a:avLst/>
          </a:prstGeom>
        </p:spPr>
      </p:pic>
      <p:sp>
        <p:nvSpPr>
          <p:cNvPr id="13" name="TextBox 12"/>
          <p:cNvSpPr txBox="1"/>
          <p:nvPr/>
        </p:nvSpPr>
        <p:spPr>
          <a:xfrm>
            <a:off x="2542794" y="953262"/>
            <a:ext cx="16057372" cy="2462213"/>
          </a:xfrm>
          <a:prstGeom prst="rect">
            <a:avLst/>
          </a:prstGeom>
        </p:spPr>
        <p:txBody>
          <a:bodyPr wrap="square">
            <a:spAutoFit/>
          </a:bodyPr>
          <a:lstStyle/>
          <a:p>
            <a:pPr defTabSz="1828800" latinLnBrk="1" hangingPunct="1">
              <a:lnSpc>
                <a:spcPct val="100000"/>
              </a:lnSpc>
              <a:defRPr lang="ko-KR" altLang="en-US"/>
            </a:pPr>
            <a:r>
              <a:rPr lang="ko-KR" altLang="en-US" sz="4600" b="1" kern="1200" baseline="0">
                <a:solidFill>
                  <a:srgbClr val="FF0000"/>
                </a:solidFill>
                <a:latin typeface="함초롬돋움"/>
                <a:ea typeface="함초롬돋움" panose="020B0604000101010101" pitchFamily="50" charset="-127"/>
                <a:cs typeface="Times New Roman"/>
              </a:rPr>
              <a:t>여러가지 에러 </a:t>
            </a:r>
          </a:p>
          <a:p>
            <a:pPr defTabSz="1828800" latinLnBrk="1" hangingPunct="1">
              <a:lnSpc>
                <a:spcPct val="100000"/>
              </a:lnSpc>
              <a:defRPr lang="ko-KR" altLang="en-US"/>
            </a:pPr>
            <a:r>
              <a:rPr lang="ko-KR" altLang="en-US" sz="3600" kern="1200" baseline="0">
                <a:solidFill>
                  <a:prstClr val="black"/>
                </a:solidFill>
                <a:latin typeface="함초롬돋움"/>
                <a:ea typeface="함초롬돋움" panose="020B0604000101010101" pitchFamily="50" charset="-127"/>
                <a:cs typeface="Times New Roman"/>
              </a:rPr>
              <a:t> 주로 </a:t>
            </a:r>
            <a:r>
              <a:rPr lang="en-US" altLang="ko-KR" sz="3600" kern="1200" baseline="0">
                <a:solidFill>
                  <a:prstClr val="black"/>
                </a:solidFill>
                <a:latin typeface="함초롬돋움"/>
                <a:ea typeface="함초롬돋움" panose="020B0604000101010101" pitchFamily="50" charset="-127"/>
                <a:cs typeface="Times New Roman"/>
              </a:rPr>
              <a:t>permission </a:t>
            </a:r>
            <a:r>
              <a:rPr lang="ko-KR" altLang="en-US" sz="3600" kern="1200" baseline="0">
                <a:solidFill>
                  <a:prstClr val="black"/>
                </a:solidFill>
                <a:latin typeface="함초롬돋움"/>
                <a:ea typeface="함초롬돋움" panose="020B0604000101010101" pitchFamily="50" charset="-127"/>
                <a:cs typeface="Times New Roman"/>
              </a:rPr>
              <a:t>오류 : </a:t>
            </a:r>
          </a:p>
          <a:p>
            <a:pPr defTabSz="1828800" latinLnBrk="1" hangingPunct="1">
              <a:lnSpc>
                <a:spcPct val="100000"/>
              </a:lnSpc>
              <a:defRPr lang="ko-KR" altLang="en-US"/>
            </a:pPr>
            <a:r>
              <a:rPr lang="ko-KR" altLang="en-US" sz="3600" kern="1200" baseline="0">
                <a:solidFill>
                  <a:prstClr val="black"/>
                </a:solidFill>
                <a:latin typeface="함초롬돋움"/>
                <a:ea typeface="함초롬돋움" panose="020B0604000101010101" pitchFamily="50" charset="-127"/>
                <a:cs typeface="Times New Roman"/>
              </a:rPr>
              <a:t> 	가상 서버를 원격으로 접속하다보니 생겨난 문제들로 예측  </a:t>
            </a:r>
          </a:p>
          <a:p>
            <a:pPr defTabSz="1828800" latinLnBrk="1" hangingPunct="1">
              <a:lnSpc>
                <a:spcPct val="100000"/>
              </a:lnSpc>
              <a:defRPr lang="ko-KR" altLang="en-US"/>
            </a:pPr>
            <a:endParaRPr lang="ko-KR" altLang="en-US" sz="3600" kern="1200" baseline="0">
              <a:solidFill>
                <a:prstClr val="black"/>
              </a:solidFill>
              <a:latin typeface="함초롬돋움"/>
              <a:ea typeface="함초롬돋움" panose="020B0604000101010101" pitchFamily="50" charset="-127"/>
              <a:cs typeface="Times New Roman"/>
            </a:endParaRPr>
          </a:p>
        </p:txBody>
      </p:sp>
      <p:sp>
        <p:nvSpPr>
          <p:cNvPr id="15" name="직사각형 14"/>
          <p:cNvSpPr/>
          <p:nvPr/>
        </p:nvSpPr>
        <p:spPr>
          <a:xfrm>
            <a:off x="13387386" y="3412172"/>
            <a:ext cx="7157656" cy="914780"/>
          </a:xfrm>
          <a:prstGeom prst="rect">
            <a:avLst/>
          </a:prstGeom>
          <a:solidFill>
            <a:schemeClr val="tx1"/>
          </a:solidFill>
          <a:ln algn="ctr">
            <a:noFill/>
          </a:ln>
        </p:spPr>
        <p:style>
          <a:lnRef idx="2">
            <a:schemeClr val="accent1">
              <a:shade val="2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r>
              <a:rPr lang="en-US" altLang="ko-KR" sz="3600" kern="1200" baseline="0">
                <a:solidFill>
                  <a:prstClr val="black">
                    <a:lumMod val="20000"/>
                    <a:lumOff val="80000"/>
                  </a:prstClr>
                </a:solidFill>
                <a:latin typeface="함초롬돋움"/>
                <a:ea typeface="함초롬돋움" panose="020B0604000101010101" pitchFamily="50" charset="-127"/>
                <a:cs typeface="Times New Roman"/>
              </a:rPr>
              <a:t>permission denied (publickey)</a:t>
            </a:r>
          </a:p>
        </p:txBody>
      </p:sp>
      <p:sp>
        <p:nvSpPr>
          <p:cNvPr id="10"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altLang="ko-KR" noProof="0" dirty="0" smtClean="0"/>
              <a:t>30</a:t>
            </a:r>
            <a:endParaRPr kumimoji="0" lang="en-US" altLang="ko-KR" sz="2400" b="0" i="0" u="none" strike="noStrike" kern="0" cap="none" spc="0" normalizeH="0" baseline="0" noProof="0" dirty="0">
              <a:ln>
                <a:noFill/>
              </a:ln>
              <a:solidFill>
                <a:srgbClr val="3F4347"/>
              </a:solidFill>
              <a:effectLst/>
              <a:uLnTx/>
              <a:uFillTx/>
              <a:latin typeface="Roboto Bold"/>
              <a:sym typeface="Roboto Bold"/>
            </a:endParaRPr>
          </a:p>
        </p:txBody>
      </p:sp>
      <p:pic>
        <p:nvPicPr>
          <p:cNvPr id="11" name="그림 10"/>
          <p:cNvPicPr>
            <a:picLocks noChangeAspect="1"/>
          </p:cNvPicPr>
          <p:nvPr/>
        </p:nvPicPr>
        <p:blipFill>
          <a:blip r:embed="rId6"/>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1878464894"/>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Rectangle"/>
          <p:cNvSpPr/>
          <p:nvPr/>
        </p:nvSpPr>
        <p:spPr>
          <a:xfrm>
            <a:off x="-26405" y="1243787"/>
            <a:ext cx="7404938" cy="11228426"/>
          </a:xfrm>
          <a:prstGeom prst="rect">
            <a:avLst/>
          </a:prstGeom>
          <a:solidFill>
            <a:srgbClr val="4B90C2"/>
          </a:solidFill>
          <a:ln w="12700">
            <a:miter/>
          </a:ln>
        </p:spPr>
        <p:txBody>
          <a:bodyPr lIns="101600" tIns="101600" rIns="101600" bIns="101600" anchor="ctr"/>
          <a:lstStyle/>
          <a:p>
            <a:pPr algn="ctr" defTabSz="1828800" latinLnBrk="1" hangingPunct="1">
              <a:lnSpc>
                <a:spcPct val="100000"/>
              </a:lnSpc>
              <a:defRPr lang="ko-KR" sz="3200">
                <a:solidFill>
                  <a:srgbClr val="FFFFFF"/>
                </a:solidFill>
                <a:latin typeface="휴먼모음T"/>
                <a:ea typeface="휴먼모음T"/>
              </a:defRPr>
            </a:pPr>
            <a:endParaRPr lang="ko-KR" altLang="en-US" sz="6400" kern="1200" baseline="0">
              <a:solidFill>
                <a:srgbClr val="FFFFFF"/>
              </a:solidFill>
              <a:latin typeface="휴먼모음T"/>
              <a:ea typeface="휴먼모음T"/>
              <a:cs typeface="Times New Roman"/>
            </a:endParaRPr>
          </a:p>
        </p:txBody>
      </p:sp>
      <p:sp>
        <p:nvSpPr>
          <p:cNvPr id="413" name="Lorem ipsum dolor adipiscing elit, sed do eiusmod tempor incididunt ut labore et dolore magna commodo consequat."/>
          <p:cNvSpPr txBox="1"/>
          <p:nvPr/>
        </p:nvSpPr>
        <p:spPr>
          <a:xfrm>
            <a:off x="975579" y="5470524"/>
            <a:ext cx="5246318" cy="2174954"/>
          </a:xfrm>
          <a:prstGeom prst="rect">
            <a:avLst/>
          </a:prstGeom>
          <a:ln w="12700">
            <a:miter/>
          </a:ln>
        </p:spPr>
        <p:txBody>
          <a:bodyPr wrap="square" lIns="101600" tIns="101600" rIns="101600" bIns="101600">
            <a:spAutoFit/>
          </a:bodyPr>
          <a:lstStyle>
            <a:lvl1pPr>
              <a:lnSpc>
                <a:spcPct val="80000"/>
              </a:lnSpc>
              <a:defRPr sz="4800" baseline="25000">
                <a:solidFill>
                  <a:srgbClr val="FFFFFF"/>
                </a:solidFill>
              </a:defRPr>
            </a:lvl1pPr>
          </a:lstStyle>
          <a:p>
            <a:pPr defTabSz="1828800" latinLnBrk="1" hangingPunct="1">
              <a:lnSpc>
                <a:spcPct val="100000"/>
              </a:lnSpc>
              <a:defRPr lang="ko-KR" altLang="en-US"/>
            </a:pPr>
            <a:r>
              <a:rPr lang="ko-KR" altLang="en-US" sz="9600" kern="1200">
                <a:latin typeface="함초롬돋움"/>
                <a:ea typeface="함초롬돋움" panose="020B0604000101010101" pitchFamily="50" charset="-127"/>
                <a:cs typeface="Times New Roman"/>
              </a:rPr>
              <a:t>데이터 셋 </a:t>
            </a:r>
          </a:p>
          <a:p>
            <a:pPr defTabSz="1828800" latinLnBrk="1" hangingPunct="1">
              <a:lnSpc>
                <a:spcPct val="100000"/>
              </a:lnSpc>
              <a:defRPr lang="ko-KR" altLang="en-US"/>
            </a:pPr>
            <a:r>
              <a:rPr lang="ko-KR" altLang="en-US" sz="9600" kern="1200">
                <a:latin typeface="함초롬돋움"/>
                <a:ea typeface="함초롬돋움" panose="020B0604000101010101" pitchFamily="50" charset="-127"/>
                <a:cs typeface="Times New Roman"/>
              </a:rPr>
              <a:t>준비하기 </a:t>
            </a:r>
          </a:p>
        </p:txBody>
      </p:sp>
      <p:sp>
        <p:nvSpPr>
          <p:cNvPr id="414" name=".01"/>
          <p:cNvSpPr txBox="1"/>
          <p:nvPr/>
        </p:nvSpPr>
        <p:spPr>
          <a:xfrm>
            <a:off x="846085" y="1222704"/>
            <a:ext cx="2272782" cy="4360168"/>
          </a:xfrm>
          <a:prstGeom prst="rect">
            <a:avLst/>
          </a:prstGeom>
          <a:ln w="12700">
            <a:miter/>
          </a:ln>
        </p:spPr>
        <p:txBody>
          <a:bodyPr wrap="square" lIns="101600" tIns="101600" rIns="101600" bIns="101600" anchor="ctr">
            <a:spAutoFit/>
          </a:bodyPr>
          <a:lstStyle>
            <a:lvl1pPr>
              <a:lnSpc>
                <a:spcPct val="90000"/>
              </a:lnSpc>
              <a:defRPr sz="15000" baseline="0">
                <a:solidFill>
                  <a:srgbClr val="FFFFFF"/>
                </a:solidFill>
              </a:defRPr>
            </a:lvl1pPr>
          </a:lstStyle>
          <a:p>
            <a:pPr defTabSz="1828800" latinLnBrk="1" hangingPunct="1">
              <a:defRPr lang="ko-KR" altLang="en-US"/>
            </a:pPr>
            <a:r>
              <a:rPr lang="ko-KR" altLang="en-US" sz="30000" kern="1200">
                <a:latin typeface="함초롬돋움"/>
                <a:ea typeface="함초롬돋움" panose="020B0604000101010101" pitchFamily="50" charset="-127"/>
                <a:cs typeface="Times New Roman"/>
              </a:rPr>
              <a:t>.</a:t>
            </a:r>
            <a:r>
              <a:rPr lang="ko-KR" altLang="en-US" sz="6000" kern="1200">
                <a:latin typeface="함초롬돋움"/>
                <a:ea typeface="함초롬돋움" panose="020B0604000101010101" pitchFamily="50" charset="-127"/>
                <a:cs typeface="Times New Roman"/>
              </a:rPr>
              <a:t>02</a:t>
            </a:r>
          </a:p>
        </p:txBody>
      </p:sp>
      <p:sp>
        <p:nvSpPr>
          <p:cNvPr id="415" name="TextBox 414"/>
          <p:cNvSpPr txBox="1"/>
          <p:nvPr/>
        </p:nvSpPr>
        <p:spPr>
          <a:xfrm>
            <a:off x="8447533" y="3113532"/>
            <a:ext cx="9937242" cy="5262979"/>
          </a:xfrm>
          <a:prstGeom prst="rect">
            <a:avLst/>
          </a:prstGeom>
        </p:spPr>
        <p:txBody>
          <a:bodyPr wrap="square">
            <a:spAutoFit/>
          </a:bodyPr>
          <a:lstStyle/>
          <a:p>
            <a:pPr defTabSz="1828800" latinLnBrk="1" hangingPunct="1">
              <a:lnSpc>
                <a:spcPct val="100000"/>
              </a:lnSpc>
              <a:defRPr lang="ko-KR" altLang="en-US"/>
            </a:pPr>
            <a:r>
              <a:rPr lang="ko-KR" altLang="en-US" sz="5000" b="1" kern="1200" baseline="0">
                <a:solidFill>
                  <a:prstClr val="black">
                    <a:lumMod val="60000"/>
                    <a:lumOff val="40000"/>
                  </a:prstClr>
                </a:solidFill>
                <a:latin typeface="함초롬돋움"/>
                <a:ea typeface="함초롬돋움" panose="020B0604000101010101" pitchFamily="50" charset="-127"/>
                <a:cs typeface="Times New Roman"/>
              </a:rPr>
              <a:t>-01) 이미지넷 이용 </a:t>
            </a:r>
          </a:p>
          <a:p>
            <a:pPr defTabSz="1828800" latinLnBrk="1" hangingPunct="1">
              <a:lnSpc>
                <a:spcPct val="100000"/>
              </a:lnSpc>
              <a:defRPr lang="ko-KR" altLang="en-US"/>
            </a:pPr>
            <a:endParaRPr lang="ko-KR" altLang="en-US" sz="3600" kern="1200" baseline="0">
              <a:solidFill>
                <a:prstClr val="black"/>
              </a:solidFill>
              <a:latin typeface="함초롬돋움"/>
              <a:ea typeface="함초롬돋움" panose="020B0604000101010101" pitchFamily="50" charset="-127"/>
              <a:cs typeface="Times New Roman"/>
            </a:endParaRPr>
          </a:p>
          <a:p>
            <a:pPr defTabSz="1828800" latinLnBrk="1" hangingPunct="1">
              <a:lnSpc>
                <a:spcPct val="100000"/>
              </a:lnSpc>
              <a:defRPr lang="ko-KR" altLang="en-US"/>
            </a:pPr>
            <a:endParaRPr lang="ko-KR" altLang="en-US" sz="5000" b="1" kern="1200" baseline="0">
              <a:solidFill>
                <a:prstClr val="black">
                  <a:lumMod val="60000"/>
                  <a:lumOff val="40000"/>
                </a:prstClr>
              </a:solidFill>
              <a:latin typeface="함초롬돋움"/>
              <a:ea typeface="함초롬돋움" panose="020B0604000101010101" pitchFamily="50" charset="-127"/>
              <a:cs typeface="Times New Roman"/>
            </a:endParaRPr>
          </a:p>
          <a:p>
            <a:pPr defTabSz="1828800" latinLnBrk="1" hangingPunct="1">
              <a:lnSpc>
                <a:spcPct val="100000"/>
              </a:lnSpc>
              <a:defRPr lang="ko-KR" altLang="en-US"/>
            </a:pPr>
            <a:r>
              <a:rPr lang="ko-KR" altLang="en-US" sz="5000" b="1" kern="1200" baseline="0">
                <a:solidFill>
                  <a:prstClr val="black">
                    <a:lumMod val="60000"/>
                    <a:lumOff val="40000"/>
                  </a:prstClr>
                </a:solidFill>
                <a:latin typeface="함초롬돋움"/>
                <a:ea typeface="함초롬돋움" panose="020B0604000101010101" pitchFamily="50" charset="-127"/>
                <a:cs typeface="Times New Roman"/>
              </a:rPr>
              <a:t>-02) 훈련할 사진들 고르기</a:t>
            </a:r>
          </a:p>
          <a:p>
            <a:pPr defTabSz="1828800" latinLnBrk="1" hangingPunct="1">
              <a:lnSpc>
                <a:spcPct val="100000"/>
              </a:lnSpc>
              <a:defRPr lang="ko-KR" altLang="en-US"/>
            </a:pPr>
            <a:endParaRPr lang="ko-KR" altLang="en-US" sz="5000" b="1" kern="1200" baseline="0">
              <a:solidFill>
                <a:prstClr val="black">
                  <a:lumMod val="60000"/>
                  <a:lumOff val="40000"/>
                </a:prstClr>
              </a:solidFill>
              <a:latin typeface="함초롬돋움"/>
              <a:ea typeface="함초롬돋움" panose="020B0604000101010101" pitchFamily="50" charset="-127"/>
              <a:cs typeface="Times New Roman"/>
            </a:endParaRPr>
          </a:p>
          <a:p>
            <a:pPr defTabSz="1828800" latinLnBrk="1" hangingPunct="1">
              <a:lnSpc>
                <a:spcPct val="100000"/>
              </a:lnSpc>
              <a:defRPr lang="ko-KR" altLang="en-US"/>
            </a:pPr>
            <a:endParaRPr lang="ko-KR" altLang="en-US" sz="5000" b="1" kern="1200" baseline="0">
              <a:solidFill>
                <a:prstClr val="black">
                  <a:lumMod val="60000"/>
                  <a:lumOff val="40000"/>
                </a:prstClr>
              </a:solidFill>
              <a:latin typeface="함초롬돋움"/>
              <a:ea typeface="함초롬돋움" panose="020B0604000101010101" pitchFamily="50" charset="-127"/>
              <a:cs typeface="Times New Roman"/>
            </a:endParaRPr>
          </a:p>
          <a:p>
            <a:pPr defTabSz="1828800" latinLnBrk="1" hangingPunct="1">
              <a:lnSpc>
                <a:spcPct val="100000"/>
              </a:lnSpc>
              <a:defRPr lang="ko-KR" altLang="en-US"/>
            </a:pPr>
            <a:endParaRPr lang="ko-KR" altLang="en-US" sz="5000" b="1" kern="1200" baseline="0">
              <a:solidFill>
                <a:prstClr val="black">
                  <a:lumMod val="60000"/>
                  <a:lumOff val="40000"/>
                </a:prstClr>
              </a:solidFill>
              <a:latin typeface="함초롬돋움"/>
              <a:ea typeface="함초롬돋움" panose="020B0604000101010101" pitchFamily="50" charset="-127"/>
              <a:cs typeface="Times New Roman"/>
            </a:endParaRPr>
          </a:p>
        </p:txBody>
      </p:sp>
      <p:sp>
        <p:nvSpPr>
          <p:cNvPr id="7"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altLang="ko-KR" noProof="0" dirty="0" smtClean="0"/>
              <a:t>31</a:t>
            </a:r>
            <a:endParaRPr kumimoji="0" lang="en-US" altLang="ko-KR" sz="2400" b="0" i="0" u="none" strike="noStrike" kern="0" cap="none" spc="0" normalizeH="0" baseline="0" noProof="0" dirty="0">
              <a:ln>
                <a:noFill/>
              </a:ln>
              <a:solidFill>
                <a:srgbClr val="3F4347"/>
              </a:solidFill>
              <a:effectLst/>
              <a:uLnTx/>
              <a:uFillTx/>
              <a:latin typeface="Roboto Bold"/>
              <a:sym typeface="Roboto Bold"/>
            </a:endParaRPr>
          </a:p>
        </p:txBody>
      </p:sp>
      <p:pic>
        <p:nvPicPr>
          <p:cNvPr id="8" name="그림 7"/>
          <p:cNvPicPr>
            <a:picLocks noChangeAspect="1"/>
          </p:cNvPicPr>
          <p:nvPr/>
        </p:nvPicPr>
        <p:blipFill>
          <a:blip r:embed="rId2"/>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4121299409"/>
      </p:ext>
    </p:extLst>
  </p:cSld>
  <p:clrMapOvr>
    <a:masterClrMapping/>
  </p:clrMapOvr>
  <mc:AlternateContent xmlns:mc="http://schemas.openxmlformats.org/markup-compatibility/2006" xmlns:p14="http://schemas.microsoft.com/office/powerpoint/2010/main">
    <mc:Choice Requires="p14">
      <p:transition spd="med"/>
    </mc:Choice>
    <mc:Fallback xmlns="" xmlns:c="http://schemas.openxmlformats.org/drawingml/2006/chart" xmlns:dgm="http://schemas.openxmlformats.org/drawingml/2006/diagram" xmlns:dsp="http://schemas.microsoft.com/office/drawing/2008/diagra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2"/>
          <a:stretch>
            <a:fillRect/>
          </a:stretch>
        </p:blipFill>
        <p:spPr>
          <a:xfrm>
            <a:off x="315430" y="2529840"/>
            <a:ext cx="8564156" cy="9224641"/>
          </a:xfrm>
          <a:prstGeom prst="rect">
            <a:avLst/>
          </a:prstGeom>
        </p:spPr>
      </p:pic>
      <p:sp>
        <p:nvSpPr>
          <p:cNvPr id="7" name="직사각형 21"/>
          <p:cNvSpPr/>
          <p:nvPr/>
        </p:nvSpPr>
        <p:spPr>
          <a:xfrm>
            <a:off x="215007" y="2366256"/>
            <a:ext cx="8664578" cy="9308156"/>
          </a:xfrm>
          <a:prstGeom prst="rect">
            <a:avLst/>
          </a:prstGeom>
          <a:noFill/>
          <a:ln>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11" name="TextBox 10"/>
          <p:cNvSpPr txBox="1"/>
          <p:nvPr/>
        </p:nvSpPr>
        <p:spPr>
          <a:xfrm>
            <a:off x="8879587" y="4064316"/>
            <a:ext cx="6420550" cy="3570208"/>
          </a:xfrm>
          <a:prstGeom prst="rect">
            <a:avLst/>
          </a:prstGeom>
        </p:spPr>
        <p:txBody>
          <a:bodyPr wrap="square">
            <a:spAutoFit/>
          </a:bodyPr>
          <a:lstStyle/>
          <a:p>
            <a:pPr algn="ctr" defTabSz="1828800" latinLnBrk="1" hangingPunct="1">
              <a:lnSpc>
                <a:spcPct val="100000"/>
              </a:lnSpc>
              <a:defRPr lang="ko-KR" altLang="en-US"/>
            </a:pPr>
            <a:r>
              <a:rPr lang="ko-KR" altLang="en-US" sz="4600" b="1" kern="1200" baseline="0">
                <a:solidFill>
                  <a:prstClr val="black"/>
                </a:solidFill>
                <a:latin typeface="함초롬돋움"/>
                <a:ea typeface="함초롬돋움" panose="020B0604000101010101" pitchFamily="50" charset="-127"/>
                <a:cs typeface="Times New Roman"/>
              </a:rPr>
              <a:t>사진 다운이 가능 : </a:t>
            </a:r>
          </a:p>
          <a:p>
            <a:pPr algn="ctr" defTabSz="1828800" latinLnBrk="1" hangingPunct="1">
              <a:lnSpc>
                <a:spcPct val="100000"/>
              </a:lnSpc>
              <a:defRPr lang="ko-KR" altLang="en-US"/>
            </a:pPr>
            <a:r>
              <a:rPr lang="ko-KR" altLang="en-US" sz="3600" kern="1200" baseline="0">
                <a:solidFill>
                  <a:prstClr val="black"/>
                </a:solidFill>
                <a:latin typeface="함초롬돋움"/>
                <a:ea typeface="함초롬돋움" panose="020B0604000101010101" pitchFamily="50" charset="-127"/>
                <a:cs typeface="Times New Roman"/>
              </a:rPr>
              <a:t> </a:t>
            </a:r>
          </a:p>
          <a:p>
            <a:pPr algn="ctr" defTabSz="1828800" latinLnBrk="1" hangingPunct="1">
              <a:lnSpc>
                <a:spcPct val="100000"/>
              </a:lnSpc>
              <a:defRPr lang="ko-KR" altLang="en-US"/>
            </a:pPr>
            <a:r>
              <a:rPr lang="ko-KR" altLang="en-US" sz="3600" kern="1200" baseline="0">
                <a:solidFill>
                  <a:prstClr val="black"/>
                </a:solidFill>
                <a:latin typeface="함초롬돋움"/>
                <a:ea typeface="함초롬돋움" panose="020B0604000101010101" pitchFamily="50" charset="-127"/>
                <a:cs typeface="Times New Roman"/>
              </a:rPr>
              <a:t>  사진 다운은 교육 목적으로만 </a:t>
            </a:r>
          </a:p>
          <a:p>
            <a:pPr algn="ctr" defTabSz="1828800" latinLnBrk="1" hangingPunct="1">
              <a:lnSpc>
                <a:spcPct val="100000"/>
              </a:lnSpc>
              <a:defRPr lang="ko-KR" altLang="en-US"/>
            </a:pPr>
            <a:r>
              <a:rPr lang="ko-KR" altLang="en-US" sz="3600" kern="1200" baseline="0">
                <a:solidFill>
                  <a:prstClr val="black"/>
                </a:solidFill>
                <a:latin typeface="함초롬돋움"/>
                <a:ea typeface="함초롬돋움" panose="020B0604000101010101" pitchFamily="50" charset="-127"/>
                <a:cs typeface="Times New Roman"/>
              </a:rPr>
              <a:t>가능</a:t>
            </a:r>
          </a:p>
          <a:p>
            <a:pPr algn="ctr" defTabSz="1828800" latinLnBrk="1" hangingPunct="1">
              <a:lnSpc>
                <a:spcPct val="100000"/>
              </a:lnSpc>
              <a:defRPr lang="ko-KR" altLang="en-US"/>
            </a:pPr>
            <a:endParaRPr lang="ko-KR" altLang="en-US" sz="3600" kern="1200" baseline="0">
              <a:solidFill>
                <a:prstClr val="black"/>
              </a:solidFill>
              <a:latin typeface="함초롬돋움"/>
              <a:ea typeface="함초롬돋움" panose="020B0604000101010101" pitchFamily="50" charset="-127"/>
              <a:cs typeface="Times New Roman"/>
            </a:endParaRPr>
          </a:p>
          <a:p>
            <a:pPr algn="ctr" defTabSz="1828800" latinLnBrk="1" hangingPunct="1">
              <a:lnSpc>
                <a:spcPct val="100000"/>
              </a:lnSpc>
              <a:defRPr lang="ko-KR" altLang="en-US"/>
            </a:pPr>
            <a:r>
              <a:rPr lang="ko-KR" altLang="en-US" sz="3600" kern="1200" baseline="0">
                <a:solidFill>
                  <a:prstClr val="black"/>
                </a:solidFill>
                <a:latin typeface="함초롬돋움"/>
                <a:ea typeface="함초롬돋움" panose="020B0604000101010101" pitchFamily="50" charset="-127"/>
                <a:cs typeface="Times New Roman"/>
              </a:rPr>
              <a:t> 학교 메일 인증 후 다운  </a:t>
            </a:r>
          </a:p>
        </p:txBody>
      </p:sp>
      <p:sp>
        <p:nvSpPr>
          <p:cNvPr id="27" name="Line"/>
          <p:cNvSpPr/>
          <p:nvPr/>
        </p:nvSpPr>
        <p:spPr>
          <a:xfrm flipV="1">
            <a:off x="9667571" y="16471300"/>
            <a:ext cx="2" cy="1966952"/>
          </a:xfrm>
          <a:prstGeom prst="line">
            <a:avLst/>
          </a:prstGeom>
          <a:noFill/>
          <a:ln w="25400" cap="flat">
            <a:solidFill>
              <a:srgbClr val="C1C4C7"/>
            </a:solidFill>
            <a:prstDash val="solid"/>
            <a:miter/>
          </a:ln>
          <a:effectLst/>
        </p:spPr>
        <p:txBody>
          <a:bodyPr wrap="square" lIns="0" tIns="0" rIns="0" bIns="0" anchor="ctr">
            <a:noAutofit/>
          </a:bodyPr>
          <a:lstStyle/>
          <a:p>
            <a:pPr defTabSz="858144" latinLnBrk="1" hangingPunct="1">
              <a:lnSpc>
                <a:spcPct val="100000"/>
              </a:lnSpc>
              <a:defRPr lang="ko-KR" sz="1200">
                <a:solidFill>
                  <a:srgbClr val="000000"/>
                </a:solidFill>
              </a:defRPr>
            </a:pPr>
            <a:endParaRPr lang="ko-KR" altLang="en-US" sz="2400" kern="1200" baseline="0">
              <a:solidFill>
                <a:srgbClr val="000000"/>
              </a:solidFill>
              <a:latin typeface="함초롬돋움"/>
              <a:ea typeface="함초롬돋움" panose="020B0604000101010101" pitchFamily="50" charset="-127"/>
              <a:cs typeface="Times New Roman"/>
            </a:endParaRPr>
          </a:p>
        </p:txBody>
      </p:sp>
      <p:sp>
        <p:nvSpPr>
          <p:cNvPr id="28" name="Line"/>
          <p:cNvSpPr/>
          <p:nvPr/>
        </p:nvSpPr>
        <p:spPr>
          <a:xfrm flipV="1">
            <a:off x="24483946" y="16471300"/>
            <a:ext cx="2" cy="1966952"/>
          </a:xfrm>
          <a:prstGeom prst="line">
            <a:avLst/>
          </a:prstGeom>
          <a:noFill/>
          <a:ln w="25400" cap="flat">
            <a:solidFill>
              <a:srgbClr val="C1C4C7"/>
            </a:solidFill>
            <a:prstDash val="solid"/>
            <a:miter/>
          </a:ln>
          <a:effectLst/>
        </p:spPr>
        <p:txBody>
          <a:bodyPr wrap="square" lIns="0" tIns="0" rIns="0" bIns="0" anchor="ctr">
            <a:noAutofit/>
          </a:bodyPr>
          <a:lstStyle/>
          <a:p>
            <a:pPr defTabSz="858144" latinLnBrk="1" hangingPunct="1">
              <a:lnSpc>
                <a:spcPct val="100000"/>
              </a:lnSpc>
              <a:defRPr lang="ko-KR" sz="1200">
                <a:solidFill>
                  <a:srgbClr val="000000"/>
                </a:solidFill>
              </a:defRPr>
            </a:pPr>
            <a:endParaRPr lang="ko-KR" altLang="en-US" sz="2400" kern="1200" baseline="0">
              <a:solidFill>
                <a:srgbClr val="000000"/>
              </a:solidFill>
              <a:latin typeface="함초롬돋움"/>
              <a:ea typeface="함초롬돋움" panose="020B0604000101010101" pitchFamily="50" charset="-127"/>
              <a:cs typeface="Times New Roman"/>
            </a:endParaRPr>
          </a:p>
        </p:txBody>
      </p:sp>
      <p:sp>
        <p:nvSpPr>
          <p:cNvPr id="29" name="직사각형 21"/>
          <p:cNvSpPr/>
          <p:nvPr/>
        </p:nvSpPr>
        <p:spPr>
          <a:xfrm>
            <a:off x="9083864" y="2366255"/>
            <a:ext cx="6216272" cy="9308156"/>
          </a:xfrm>
          <a:prstGeom prst="rect">
            <a:avLst/>
          </a:prstGeom>
          <a:noFill/>
          <a:ln>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30" name="직사각형 21"/>
          <p:cNvSpPr/>
          <p:nvPr/>
        </p:nvSpPr>
        <p:spPr>
          <a:xfrm>
            <a:off x="15484013" y="2366255"/>
            <a:ext cx="8664578" cy="9308156"/>
          </a:xfrm>
          <a:prstGeom prst="rect">
            <a:avLst/>
          </a:prstGeom>
          <a:noFill/>
          <a:ln>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33" name="대각선 방향의 모서리가 잘린 사각형 32"/>
          <p:cNvSpPr/>
          <p:nvPr/>
        </p:nvSpPr>
        <p:spPr>
          <a:xfrm>
            <a:off x="670560" y="1241299"/>
            <a:ext cx="3456432" cy="1437102"/>
          </a:xfrm>
          <a:prstGeom prst="snip2DiagRect">
            <a:avLst>
              <a:gd name="adj1" fmla="val 0"/>
              <a:gd name="adj2" fmla="val 16667"/>
            </a:avLst>
          </a:prstGeom>
          <a:solidFill>
            <a:schemeClr val="tx1"/>
          </a:solidFill>
          <a:ln algn="ctr">
            <a:solidFill>
              <a:schemeClr val="tx1"/>
            </a:solidFill>
          </a:ln>
        </p:spPr>
        <p:style>
          <a:lnRef idx="2">
            <a:schemeClr val="accent1">
              <a:shade val="2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r>
              <a:rPr lang="ko-KR" altLang="en-US" sz="3600" kern="1200" baseline="0">
                <a:solidFill>
                  <a:prstClr val="white"/>
                </a:solidFill>
                <a:latin typeface="함초롬돋움"/>
                <a:ea typeface="함초롬돋움" panose="020B0604000101010101" pitchFamily="50" charset="-127"/>
                <a:cs typeface="Times New Roman"/>
              </a:rPr>
              <a:t>01. 이미지넷 </a:t>
            </a:r>
          </a:p>
        </p:txBody>
      </p:sp>
      <p:sp>
        <p:nvSpPr>
          <p:cNvPr id="34" name="대각선 방향의 모서리가 잘린 사각형 33"/>
          <p:cNvSpPr/>
          <p:nvPr/>
        </p:nvSpPr>
        <p:spPr>
          <a:xfrm>
            <a:off x="9309600" y="1238400"/>
            <a:ext cx="3456000" cy="1440000"/>
          </a:xfrm>
          <a:prstGeom prst="snip2DiagRect">
            <a:avLst>
              <a:gd name="adj1" fmla="val 0"/>
              <a:gd name="adj2" fmla="val 16667"/>
            </a:avLst>
          </a:prstGeom>
          <a:solidFill>
            <a:schemeClr val="tx1"/>
          </a:solidFill>
          <a:ln algn="ctr">
            <a:solidFill>
              <a:schemeClr val="tx1"/>
            </a:solidFill>
          </a:ln>
        </p:spPr>
        <p:style>
          <a:lnRef idx="2">
            <a:schemeClr val="accent1">
              <a:shade val="2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r>
              <a:rPr lang="ko-KR" altLang="en-US" sz="3600" kern="1200" baseline="0">
                <a:solidFill>
                  <a:prstClr val="white"/>
                </a:solidFill>
                <a:latin typeface="함초롬돋움"/>
                <a:ea typeface="함초롬돋움" panose="020B0604000101010101" pitchFamily="50" charset="-127"/>
                <a:cs typeface="Times New Roman"/>
              </a:rPr>
              <a:t>02. 계정 인증</a:t>
            </a:r>
          </a:p>
        </p:txBody>
      </p:sp>
      <p:sp>
        <p:nvSpPr>
          <p:cNvPr id="35" name="대각선 방향의 모서리가 잘린 사각형 34"/>
          <p:cNvSpPr/>
          <p:nvPr/>
        </p:nvSpPr>
        <p:spPr>
          <a:xfrm>
            <a:off x="15789600" y="1238400"/>
            <a:ext cx="4024800" cy="1440000"/>
          </a:xfrm>
          <a:prstGeom prst="snip2DiagRect">
            <a:avLst>
              <a:gd name="adj1" fmla="val 0"/>
              <a:gd name="adj2" fmla="val 16667"/>
            </a:avLst>
          </a:prstGeom>
          <a:solidFill>
            <a:schemeClr val="tx1"/>
          </a:solidFill>
          <a:ln algn="ctr">
            <a:solidFill>
              <a:schemeClr val="tx1"/>
            </a:solidFill>
          </a:ln>
        </p:spPr>
        <p:style>
          <a:lnRef idx="2">
            <a:schemeClr val="accent1">
              <a:shade val="2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r>
              <a:rPr lang="ko-KR" altLang="en-US" sz="3600" kern="1200" baseline="0">
                <a:solidFill>
                  <a:prstClr val="white"/>
                </a:solidFill>
                <a:latin typeface="함초롬돋움"/>
                <a:ea typeface="함초롬돋움" panose="020B0604000101010101" pitchFamily="50" charset="-127"/>
                <a:cs typeface="Times New Roman"/>
              </a:rPr>
              <a:t>03. 원하는 </a:t>
            </a:r>
          </a:p>
          <a:p>
            <a:pPr algn="ctr" defTabSz="1828800" latinLnBrk="1" hangingPunct="1">
              <a:lnSpc>
                <a:spcPct val="100000"/>
              </a:lnSpc>
              <a:defRPr lang="ko-KR" altLang="en-US"/>
            </a:pPr>
            <a:r>
              <a:rPr lang="ko-KR" altLang="en-US" sz="3600" kern="1200" baseline="0">
                <a:solidFill>
                  <a:prstClr val="white"/>
                </a:solidFill>
                <a:latin typeface="함초롬돋움"/>
                <a:ea typeface="함초롬돋움" panose="020B0604000101010101" pitchFamily="50" charset="-127"/>
                <a:cs typeface="Times New Roman"/>
              </a:rPr>
              <a:t>사진 다운 </a:t>
            </a:r>
          </a:p>
        </p:txBody>
      </p:sp>
      <p:pic>
        <p:nvPicPr>
          <p:cNvPr id="36" name="그림 35"/>
          <p:cNvPicPr>
            <a:picLocks noChangeAspect="1"/>
          </p:cNvPicPr>
          <p:nvPr/>
        </p:nvPicPr>
        <p:blipFill rotWithShape="1">
          <a:blip r:embed="rId3"/>
          <a:stretch>
            <a:fillRect/>
          </a:stretch>
        </p:blipFill>
        <p:spPr>
          <a:xfrm>
            <a:off x="15805252" y="3812477"/>
            <a:ext cx="8022096" cy="5637846"/>
          </a:xfrm>
          <a:prstGeom prst="rect">
            <a:avLst/>
          </a:prstGeom>
        </p:spPr>
      </p:pic>
      <p:sp>
        <p:nvSpPr>
          <p:cNvPr id="14"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altLang="ko-KR" noProof="0" dirty="0" smtClean="0"/>
              <a:t>32</a:t>
            </a:r>
            <a:endParaRPr kumimoji="0" lang="en-US" altLang="ko-KR" sz="2400" b="0" i="0" u="none" strike="noStrike" kern="0" cap="none" spc="0" normalizeH="0" baseline="0" noProof="0" dirty="0">
              <a:ln>
                <a:noFill/>
              </a:ln>
              <a:solidFill>
                <a:srgbClr val="3F4347"/>
              </a:solidFill>
              <a:effectLst/>
              <a:uLnTx/>
              <a:uFillTx/>
              <a:latin typeface="Roboto Bold"/>
              <a:sym typeface="Roboto Bold"/>
            </a:endParaRPr>
          </a:p>
        </p:txBody>
      </p:sp>
      <p:pic>
        <p:nvPicPr>
          <p:cNvPr id="15" name="그림 14"/>
          <p:cNvPicPr>
            <a:picLocks noChangeAspect="1"/>
          </p:cNvPicPr>
          <p:nvPr/>
        </p:nvPicPr>
        <p:blipFill>
          <a:blip r:embed="rId4"/>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88786645"/>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2"/>
          <a:stretch>
            <a:fillRect/>
          </a:stretch>
        </p:blipFill>
        <p:spPr>
          <a:xfrm>
            <a:off x="670559" y="2678401"/>
            <a:ext cx="10941798" cy="8875014"/>
          </a:xfrm>
          <a:prstGeom prst="rect">
            <a:avLst/>
          </a:prstGeom>
        </p:spPr>
      </p:pic>
      <p:pic>
        <p:nvPicPr>
          <p:cNvPr id="5" name="그림 4"/>
          <p:cNvPicPr>
            <a:picLocks noChangeAspect="1"/>
          </p:cNvPicPr>
          <p:nvPr/>
        </p:nvPicPr>
        <p:blipFill rotWithShape="1">
          <a:blip r:embed="rId3"/>
          <a:stretch>
            <a:fillRect/>
          </a:stretch>
        </p:blipFill>
        <p:spPr>
          <a:xfrm>
            <a:off x="12480036" y="3409950"/>
            <a:ext cx="9220200" cy="6896100"/>
          </a:xfrm>
          <a:prstGeom prst="rect">
            <a:avLst/>
          </a:prstGeom>
        </p:spPr>
      </p:pic>
      <p:pic>
        <p:nvPicPr>
          <p:cNvPr id="6" name="그림 5"/>
          <p:cNvPicPr>
            <a:picLocks noChangeAspect="1"/>
          </p:cNvPicPr>
          <p:nvPr/>
        </p:nvPicPr>
        <p:blipFill rotWithShape="1">
          <a:blip r:embed="rId4"/>
          <a:stretch>
            <a:fillRect/>
          </a:stretch>
        </p:blipFill>
        <p:spPr>
          <a:xfrm>
            <a:off x="9855336" y="3000325"/>
            <a:ext cx="2912736" cy="2273478"/>
          </a:xfrm>
          <a:prstGeom prst="rect">
            <a:avLst/>
          </a:prstGeom>
        </p:spPr>
      </p:pic>
      <p:sp>
        <p:nvSpPr>
          <p:cNvPr id="7" name="직사각형 7"/>
          <p:cNvSpPr/>
          <p:nvPr/>
        </p:nvSpPr>
        <p:spPr>
          <a:xfrm>
            <a:off x="7949355" y="3568879"/>
            <a:ext cx="1770058" cy="2160270"/>
          </a:xfrm>
          <a:prstGeom prst="rect">
            <a:avLst/>
          </a:prstGeom>
          <a:noFill/>
          <a:ln w="25400" algn="ctr">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91440" rIns="182880" bIns="91440" anchor="ctr">
            <a:noAutofit/>
          </a:bodyPr>
          <a:lstStyle/>
          <a:p>
            <a:pPr algn="ctr" defTabSz="1828800" latinLnBrk="1" hangingPunct="1">
              <a:lnSpc>
                <a:spcPct val="100000"/>
              </a:lnSpc>
              <a:defRPr lang="ko-KR" altLang="en-US"/>
            </a:pPr>
            <a:endParaRPr lang="ko-KR" altLang="en-US" sz="3600" kern="1200" baseline="0">
              <a:solidFill>
                <a:prstClr val="white"/>
              </a:solidFill>
              <a:latin typeface="함초롬돋움"/>
              <a:ea typeface="함초롬돋움" panose="020B0604000101010101" pitchFamily="50" charset="-127"/>
              <a:cs typeface="Times New Roman"/>
            </a:endParaRPr>
          </a:p>
        </p:txBody>
      </p:sp>
      <p:sp>
        <p:nvSpPr>
          <p:cNvPr id="8" name="TextBox 7"/>
          <p:cNvSpPr txBox="1"/>
          <p:nvPr/>
        </p:nvSpPr>
        <p:spPr>
          <a:xfrm>
            <a:off x="7295388" y="665226"/>
            <a:ext cx="10945368" cy="1015663"/>
          </a:xfrm>
          <a:prstGeom prst="rect">
            <a:avLst/>
          </a:prstGeom>
        </p:spPr>
        <p:txBody>
          <a:bodyPr wrap="square">
            <a:spAutoFit/>
          </a:bodyPr>
          <a:lstStyle/>
          <a:p>
            <a:pPr defTabSz="1828800" latinLnBrk="1" hangingPunct="1">
              <a:lnSpc>
                <a:spcPct val="100000"/>
              </a:lnSpc>
              <a:defRPr lang="ko-KR" altLang="en-US"/>
            </a:pPr>
            <a:r>
              <a:rPr lang="ko-KR" altLang="en-US" sz="6000" b="1" kern="1200" baseline="0">
                <a:solidFill>
                  <a:prstClr val="black"/>
                </a:solidFill>
                <a:latin typeface="함초롬돋움"/>
                <a:ea typeface="함초롬돋움" panose="020B0604000101010101" pitchFamily="50" charset="-127"/>
                <a:cs typeface="Times New Roman"/>
              </a:rPr>
              <a:t>부정확한 사진들은  골라내야함 </a:t>
            </a:r>
          </a:p>
        </p:txBody>
      </p:sp>
      <p:pic>
        <p:nvPicPr>
          <p:cNvPr id="10" name="그림 9"/>
          <p:cNvPicPr>
            <a:picLocks noChangeAspect="1"/>
          </p:cNvPicPr>
          <p:nvPr/>
        </p:nvPicPr>
        <p:blipFill rotWithShape="1">
          <a:blip r:embed="rId5"/>
          <a:stretch>
            <a:fillRect/>
          </a:stretch>
        </p:blipFill>
        <p:spPr>
          <a:xfrm>
            <a:off x="19824954" y="9162288"/>
            <a:ext cx="2592324" cy="2592324"/>
          </a:xfrm>
          <a:prstGeom prst="rect">
            <a:avLst/>
          </a:prstGeom>
        </p:spPr>
      </p:pic>
      <p:sp>
        <p:nvSpPr>
          <p:cNvPr id="11"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altLang="ko-KR" noProof="0" dirty="0" smtClean="0"/>
              <a:t>33</a:t>
            </a:r>
            <a:endParaRPr kumimoji="0" lang="en-US" altLang="ko-KR" sz="2400" b="0" i="0" u="none" strike="noStrike" kern="0" cap="none" spc="0" normalizeH="0" baseline="0" noProof="0" dirty="0">
              <a:ln>
                <a:noFill/>
              </a:ln>
              <a:solidFill>
                <a:srgbClr val="3F4347"/>
              </a:solidFill>
              <a:effectLst/>
              <a:uLnTx/>
              <a:uFillTx/>
              <a:latin typeface="Roboto Bold"/>
              <a:sym typeface="Roboto Bold"/>
            </a:endParaRPr>
          </a:p>
        </p:txBody>
      </p:sp>
      <p:pic>
        <p:nvPicPr>
          <p:cNvPr id="12" name="그림 11"/>
          <p:cNvPicPr>
            <a:picLocks noChangeAspect="1"/>
          </p:cNvPicPr>
          <p:nvPr/>
        </p:nvPicPr>
        <p:blipFill>
          <a:blip r:embed="rId6"/>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2327360701"/>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p:cNvSpPr/>
          <p:nvPr/>
        </p:nvSpPr>
        <p:spPr>
          <a:xfrm>
            <a:off x="-26405" y="1243787"/>
            <a:ext cx="7404938" cy="11228426"/>
          </a:xfrm>
          <a:prstGeom prst="rect">
            <a:avLst/>
          </a:prstGeom>
          <a:solidFill>
            <a:srgbClr val="4B90C2"/>
          </a:solidFill>
          <a:ln w="12700">
            <a:miter/>
          </a:ln>
        </p:spPr>
        <p:txBody>
          <a:bodyPr lIns="101600" tIns="101600" rIns="101600" bIns="101600" anchor="ctr"/>
          <a:lstStyle/>
          <a:p>
            <a:pPr algn="ctr" defTabSz="1828800" latinLnBrk="1" hangingPunct="1">
              <a:lnSpc>
                <a:spcPct val="100000"/>
              </a:lnSpc>
              <a:defRPr lang="ko-KR" sz="3200">
                <a:solidFill>
                  <a:srgbClr val="FFFFFF"/>
                </a:solidFill>
                <a:latin typeface="휴먼모음T"/>
                <a:ea typeface="휴먼모음T"/>
              </a:defRPr>
            </a:pPr>
            <a:endParaRPr lang="ko-KR" altLang="en-US" sz="6400" kern="1200" baseline="0">
              <a:solidFill>
                <a:srgbClr val="FFFFFF"/>
              </a:solidFill>
              <a:latin typeface="휴먼모음T"/>
              <a:ea typeface="휴먼모음T"/>
              <a:cs typeface="Times New Roman"/>
            </a:endParaRPr>
          </a:p>
        </p:txBody>
      </p:sp>
      <p:sp>
        <p:nvSpPr>
          <p:cNvPr id="4" name="Lorem ipsum dolor adipiscing elit, sed do eiusmod tempor incididunt ut labore et dolore magna commodo consequat."/>
          <p:cNvSpPr txBox="1"/>
          <p:nvPr/>
        </p:nvSpPr>
        <p:spPr>
          <a:xfrm>
            <a:off x="975579" y="5470524"/>
            <a:ext cx="5246318" cy="759182"/>
          </a:xfrm>
          <a:prstGeom prst="rect">
            <a:avLst/>
          </a:prstGeom>
          <a:ln w="12700">
            <a:miter/>
          </a:ln>
        </p:spPr>
        <p:txBody>
          <a:bodyPr wrap="square" lIns="101600" tIns="101600" rIns="101600" bIns="101600">
            <a:spAutoFit/>
          </a:bodyPr>
          <a:lstStyle/>
          <a:p>
            <a:pPr defTabSz="1828800" latinLnBrk="1" hangingPunct="1">
              <a:lnSpc>
                <a:spcPct val="100000"/>
              </a:lnSpc>
              <a:defRPr lang="ko-KR" altLang="en-US"/>
            </a:pPr>
            <a:r>
              <a:rPr lang="ko-KR" altLang="en-US" sz="3600" kern="1200" baseline="0" dirty="0">
                <a:solidFill>
                  <a:srgbClr val="FFFFFF"/>
                </a:solidFill>
                <a:latin typeface="함초롬돋움"/>
                <a:ea typeface="함초롬돋움" panose="020B0604000101010101" pitchFamily="50" charset="-127"/>
                <a:cs typeface="Times New Roman"/>
              </a:rPr>
              <a:t>향후 방향</a:t>
            </a:r>
          </a:p>
        </p:txBody>
      </p:sp>
      <p:sp>
        <p:nvSpPr>
          <p:cNvPr id="5" name=".01"/>
          <p:cNvSpPr txBox="1"/>
          <p:nvPr/>
        </p:nvSpPr>
        <p:spPr>
          <a:xfrm>
            <a:off x="846085" y="2826643"/>
            <a:ext cx="2272782" cy="1128514"/>
          </a:xfrm>
          <a:prstGeom prst="rect">
            <a:avLst/>
          </a:prstGeom>
          <a:ln w="12700">
            <a:miter/>
          </a:ln>
        </p:spPr>
        <p:txBody>
          <a:bodyPr wrap="square" lIns="101600" tIns="101600" rIns="101600" bIns="101600" anchor="ctr">
            <a:spAutoFit/>
          </a:bodyPr>
          <a:lstStyle/>
          <a:p>
            <a:pPr defTabSz="1828800" latinLnBrk="1" hangingPunct="1">
              <a:lnSpc>
                <a:spcPct val="100000"/>
              </a:lnSpc>
              <a:defRPr lang="ko-KR" altLang="en-US"/>
            </a:pPr>
            <a:r>
              <a:rPr lang="ko-KR" altLang="en-US" sz="3600" kern="1200" baseline="0">
                <a:solidFill>
                  <a:srgbClr val="FFFFFF"/>
                </a:solidFill>
                <a:latin typeface="함초롬돋움"/>
                <a:ea typeface="함초롬돋움" panose="020B0604000101010101" pitchFamily="50" charset="-127"/>
                <a:cs typeface="Times New Roman"/>
              </a:rPr>
              <a:t>.</a:t>
            </a:r>
            <a:r>
              <a:rPr lang="ko-KR" altLang="en-US" sz="6000" kern="1200" baseline="0">
                <a:solidFill>
                  <a:srgbClr val="FFFFFF"/>
                </a:solidFill>
                <a:latin typeface="함초롬돋움"/>
                <a:ea typeface="함초롬돋움" panose="020B0604000101010101" pitchFamily="50" charset="-127"/>
                <a:cs typeface="Times New Roman"/>
              </a:rPr>
              <a:t>03</a:t>
            </a:r>
          </a:p>
        </p:txBody>
      </p:sp>
      <p:sp>
        <p:nvSpPr>
          <p:cNvPr id="6" name="TextBox 5"/>
          <p:cNvSpPr txBox="1"/>
          <p:nvPr/>
        </p:nvSpPr>
        <p:spPr>
          <a:xfrm>
            <a:off x="8447533" y="3113530"/>
            <a:ext cx="14545818" cy="6801862"/>
          </a:xfrm>
          <a:prstGeom prst="rect">
            <a:avLst/>
          </a:prstGeom>
        </p:spPr>
        <p:txBody>
          <a:bodyPr wrap="square">
            <a:spAutoFit/>
          </a:bodyPr>
          <a:lstStyle/>
          <a:p>
            <a:pPr defTabSz="1828800" latinLnBrk="1" hangingPunct="1">
              <a:lnSpc>
                <a:spcPct val="100000"/>
              </a:lnSpc>
              <a:defRPr lang="ko-KR" altLang="en-US"/>
            </a:pPr>
            <a:r>
              <a:rPr lang="ko-KR" altLang="en-US" sz="5000" b="1" kern="1200" baseline="0">
                <a:solidFill>
                  <a:prstClr val="black">
                    <a:lumMod val="60000"/>
                    <a:lumOff val="40000"/>
                  </a:prstClr>
                </a:solidFill>
                <a:latin typeface="함초롬돋움"/>
                <a:ea typeface="함초롬돋움" panose="020B0604000101010101" pitchFamily="50" charset="-127"/>
                <a:cs typeface="Times New Roman"/>
              </a:rPr>
              <a:t>-01) 정확한 사진들을 준비 </a:t>
            </a:r>
          </a:p>
          <a:p>
            <a:pPr defTabSz="1828800" latinLnBrk="1" hangingPunct="1">
              <a:lnSpc>
                <a:spcPct val="100000"/>
              </a:lnSpc>
              <a:defRPr lang="ko-KR" altLang="en-US"/>
            </a:pPr>
            <a:endParaRPr lang="ko-KR" altLang="en-US" sz="3600" kern="1200" baseline="0">
              <a:solidFill>
                <a:prstClr val="black"/>
              </a:solidFill>
              <a:latin typeface="함초롬돋움"/>
              <a:ea typeface="함초롬돋움" panose="020B0604000101010101" pitchFamily="50" charset="-127"/>
              <a:cs typeface="Times New Roman"/>
            </a:endParaRPr>
          </a:p>
          <a:p>
            <a:pPr defTabSz="1828800" latinLnBrk="1" hangingPunct="1">
              <a:lnSpc>
                <a:spcPct val="100000"/>
              </a:lnSpc>
              <a:defRPr lang="ko-KR" altLang="en-US"/>
            </a:pPr>
            <a:endParaRPr lang="ko-KR" altLang="en-US" sz="5000" b="1" kern="1200" baseline="0">
              <a:solidFill>
                <a:prstClr val="black">
                  <a:lumMod val="60000"/>
                  <a:lumOff val="40000"/>
                </a:prstClr>
              </a:solidFill>
              <a:latin typeface="함초롬돋움"/>
              <a:ea typeface="함초롬돋움" panose="020B0604000101010101" pitchFamily="50" charset="-127"/>
              <a:cs typeface="Times New Roman"/>
            </a:endParaRPr>
          </a:p>
          <a:p>
            <a:pPr defTabSz="1828800" latinLnBrk="1" hangingPunct="1">
              <a:lnSpc>
                <a:spcPct val="100000"/>
              </a:lnSpc>
              <a:defRPr lang="ko-KR" altLang="en-US"/>
            </a:pPr>
            <a:r>
              <a:rPr lang="ko-KR" altLang="en-US" sz="5000" b="1" kern="1200" baseline="0">
                <a:solidFill>
                  <a:prstClr val="black">
                    <a:lumMod val="60000"/>
                    <a:lumOff val="40000"/>
                  </a:prstClr>
                </a:solidFill>
                <a:latin typeface="함초롬돋움"/>
                <a:ea typeface="함초롬돋움" panose="020B0604000101010101" pitchFamily="50" charset="-127"/>
                <a:cs typeface="Times New Roman"/>
              </a:rPr>
              <a:t>-02) 가상서버와 내 컴퓨터로 훈련 시간 비교</a:t>
            </a:r>
          </a:p>
          <a:p>
            <a:pPr defTabSz="1828800" latinLnBrk="1" hangingPunct="1">
              <a:lnSpc>
                <a:spcPct val="100000"/>
              </a:lnSpc>
              <a:defRPr lang="ko-KR" altLang="en-US"/>
            </a:pPr>
            <a:r>
              <a:rPr lang="ko-KR" altLang="en-US" sz="5000" b="1" kern="1200" baseline="0">
                <a:solidFill>
                  <a:prstClr val="black">
                    <a:lumMod val="60000"/>
                    <a:lumOff val="40000"/>
                  </a:prstClr>
                </a:solidFill>
                <a:latin typeface="함초롬돋움"/>
                <a:ea typeface="함초롬돋움" panose="020B0604000101010101" pitchFamily="50" charset="-127"/>
                <a:cs typeface="Times New Roman"/>
              </a:rPr>
              <a:t>	(옵션)</a:t>
            </a:r>
          </a:p>
          <a:p>
            <a:pPr defTabSz="1828800" latinLnBrk="1" hangingPunct="1">
              <a:lnSpc>
                <a:spcPct val="100000"/>
              </a:lnSpc>
              <a:defRPr lang="ko-KR" altLang="en-US"/>
            </a:pPr>
            <a:r>
              <a:rPr lang="ko-KR" altLang="en-US" sz="5000" b="1" kern="1200" baseline="0">
                <a:solidFill>
                  <a:prstClr val="black">
                    <a:lumMod val="60000"/>
                    <a:lumOff val="40000"/>
                  </a:prstClr>
                </a:solidFill>
                <a:latin typeface="함초롬돋움"/>
                <a:ea typeface="함초롬돋움" panose="020B0604000101010101" pitchFamily="50" charset="-127"/>
                <a:cs typeface="Times New Roman"/>
              </a:rPr>
              <a:t> </a:t>
            </a:r>
          </a:p>
          <a:p>
            <a:pPr defTabSz="1828800" latinLnBrk="1" hangingPunct="1">
              <a:lnSpc>
                <a:spcPct val="100000"/>
              </a:lnSpc>
              <a:defRPr lang="ko-KR" altLang="en-US"/>
            </a:pPr>
            <a:r>
              <a:rPr lang="ko-KR" altLang="en-US" sz="5000" b="1" kern="1200" baseline="0">
                <a:solidFill>
                  <a:prstClr val="black">
                    <a:lumMod val="60000"/>
                    <a:lumOff val="40000"/>
                  </a:prstClr>
                </a:solidFill>
                <a:latin typeface="함초롬돋움"/>
                <a:ea typeface="함초롬돋움" panose="020B0604000101010101" pitchFamily="50" charset="-127"/>
                <a:cs typeface="Times New Roman"/>
              </a:rPr>
              <a:t>03)클라우드 스토리지와의 연동 </a:t>
            </a:r>
          </a:p>
          <a:p>
            <a:pPr defTabSz="1828800" latinLnBrk="1" hangingPunct="1">
              <a:lnSpc>
                <a:spcPct val="100000"/>
              </a:lnSpc>
              <a:defRPr lang="ko-KR" altLang="en-US"/>
            </a:pPr>
            <a:endParaRPr lang="ko-KR" altLang="en-US" sz="5000" b="1" kern="1200" baseline="0">
              <a:solidFill>
                <a:prstClr val="black">
                  <a:lumMod val="60000"/>
                  <a:lumOff val="40000"/>
                </a:prstClr>
              </a:solidFill>
              <a:latin typeface="함초롬돋움"/>
              <a:ea typeface="함초롬돋움" panose="020B0604000101010101" pitchFamily="50" charset="-127"/>
              <a:cs typeface="Times New Roman"/>
            </a:endParaRPr>
          </a:p>
          <a:p>
            <a:pPr defTabSz="1828800" latinLnBrk="1" hangingPunct="1">
              <a:lnSpc>
                <a:spcPct val="100000"/>
              </a:lnSpc>
              <a:defRPr lang="ko-KR" altLang="en-US"/>
            </a:pPr>
            <a:endParaRPr lang="ko-KR" altLang="en-US" sz="5000" b="1" kern="1200" baseline="0">
              <a:solidFill>
                <a:prstClr val="black">
                  <a:lumMod val="60000"/>
                  <a:lumOff val="40000"/>
                </a:prstClr>
              </a:solidFill>
              <a:latin typeface="함초롬돋움"/>
              <a:ea typeface="함초롬돋움" panose="020B0604000101010101" pitchFamily="50" charset="-127"/>
              <a:cs typeface="Times New Roman"/>
            </a:endParaRPr>
          </a:p>
        </p:txBody>
      </p:sp>
      <p:sp>
        <p:nvSpPr>
          <p:cNvPr id="8"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altLang="ko-KR" noProof="0" dirty="0" smtClean="0"/>
              <a:t>34</a:t>
            </a:r>
            <a:endParaRPr kumimoji="0" lang="en-US" altLang="ko-KR" sz="2400" b="0" i="0" u="none" strike="noStrike" kern="0" cap="none" spc="0" normalizeH="0" baseline="0" noProof="0" dirty="0">
              <a:ln>
                <a:noFill/>
              </a:ln>
              <a:solidFill>
                <a:srgbClr val="3F4347"/>
              </a:solidFill>
              <a:effectLst/>
              <a:uLnTx/>
              <a:uFillTx/>
              <a:latin typeface="Roboto Bold"/>
              <a:sym typeface="Roboto Bold"/>
            </a:endParaRPr>
          </a:p>
        </p:txBody>
      </p:sp>
      <p:pic>
        <p:nvPicPr>
          <p:cNvPr id="9" name="그림 8"/>
          <p:cNvPicPr>
            <a:picLocks noChangeAspect="1"/>
          </p:cNvPicPr>
          <p:nvPr/>
        </p:nvPicPr>
        <p:blipFill>
          <a:blip r:embed="rId3"/>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1048607794"/>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02615" y="809244"/>
            <a:ext cx="184731" cy="494494"/>
          </a:xfrm>
          <a:prstGeom prst="rect">
            <a:avLst/>
          </a:prstGeom>
        </p:spPr>
        <p:txBody>
          <a:bodyPr wrap="none">
            <a:spAutoFit/>
          </a:bodyPr>
          <a:lstStyle/>
          <a:p>
            <a:pPr>
              <a:defRPr lang="ko-KR" altLang="en-US"/>
            </a:pPr>
            <a:endParaRPr lang="ko-KR" altLang="en-US" sz="5600"/>
          </a:p>
        </p:txBody>
      </p:sp>
      <p:grpSp>
        <p:nvGrpSpPr>
          <p:cNvPr id="2" name="그룹 1"/>
          <p:cNvGrpSpPr/>
          <p:nvPr/>
        </p:nvGrpSpPr>
        <p:grpSpPr>
          <a:xfrm>
            <a:off x="8870675" y="4712011"/>
            <a:ext cx="6642649" cy="4291978"/>
            <a:chOff x="8461898" y="3563278"/>
            <a:chExt cx="6642649" cy="4291978"/>
          </a:xfrm>
        </p:grpSpPr>
        <p:sp>
          <p:nvSpPr>
            <p:cNvPr id="17" name="Text Box 27"/>
            <p:cNvSpPr txBox="1">
              <a:spLocks/>
            </p:cNvSpPr>
            <p:nvPr/>
          </p:nvSpPr>
          <p:spPr bwMode="auto">
            <a:xfrm>
              <a:off x="8461898" y="7178148"/>
              <a:ext cx="6642649" cy="677108"/>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r>
                <a:rPr lang="ko-KR" altLang="en-US" sz="8000" spc="-300" dirty="0" smtClean="0">
                  <a:solidFill>
                    <a:schemeClr val="tx2">
                      <a:lumMod val="25000"/>
                    </a:schemeClr>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rPr>
                <a:t>프로젝트 소개 및 목표</a:t>
              </a:r>
              <a:endParaRPr lang="ko-KR" altLang="ko-KR" sz="8000" spc="-300" dirty="0">
                <a:solidFill>
                  <a:schemeClr val="tx2">
                    <a:lumMod val="25000"/>
                  </a:schemeClr>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endParaRPr>
            </a:p>
          </p:txBody>
        </p:sp>
        <p:sp>
          <p:nvSpPr>
            <p:cNvPr id="6" name="AutoShape 31"/>
            <p:cNvSpPr>
              <a:spLocks/>
            </p:cNvSpPr>
            <p:nvPr/>
          </p:nvSpPr>
          <p:spPr bwMode="auto">
            <a:xfrm>
              <a:off x="10581609" y="3563278"/>
              <a:ext cx="2383072" cy="2678772"/>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9" y="0"/>
                  </a:moveTo>
                  <a:cubicBezTo>
                    <a:pt x="7321" y="0"/>
                    <a:pt x="4803" y="937"/>
                    <a:pt x="2882" y="2813"/>
                  </a:cubicBezTo>
                  <a:cubicBezTo>
                    <a:pt x="-961" y="6566"/>
                    <a:pt x="-961" y="12653"/>
                    <a:pt x="2882" y="16406"/>
                  </a:cubicBezTo>
                  <a:cubicBezTo>
                    <a:pt x="4480" y="17967"/>
                    <a:pt x="6493" y="18867"/>
                    <a:pt x="8574" y="19129"/>
                  </a:cubicBezTo>
                  <a:lnTo>
                    <a:pt x="9839" y="21600"/>
                  </a:lnTo>
                  <a:lnTo>
                    <a:pt x="11104" y="19129"/>
                  </a:lnTo>
                  <a:cubicBezTo>
                    <a:pt x="13185" y="18867"/>
                    <a:pt x="15198" y="17967"/>
                    <a:pt x="16796" y="16406"/>
                  </a:cubicBezTo>
                  <a:cubicBezTo>
                    <a:pt x="20639" y="12653"/>
                    <a:pt x="20639" y="6566"/>
                    <a:pt x="16796" y="2813"/>
                  </a:cubicBezTo>
                  <a:cubicBezTo>
                    <a:pt x="14875" y="937"/>
                    <a:pt x="12357" y="0"/>
                    <a:pt x="9839" y="0"/>
                  </a:cubicBezTo>
                  <a:close/>
                </a:path>
              </a:pathLst>
            </a:custGeom>
            <a:solidFill>
              <a:srgbClr val="3E4D6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grpSp>
      <p:pic>
        <p:nvPicPr>
          <p:cNvPr id="8" name="그림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06722" y="5576197"/>
            <a:ext cx="950400" cy="950400"/>
          </a:xfrm>
          <a:prstGeom prst="rect">
            <a:avLst/>
          </a:prstGeom>
        </p:spPr>
      </p:pic>
      <p:sp>
        <p:nvSpPr>
          <p:cNvPr id="9"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altLang="ko-KR" noProof="0" dirty="0" smtClean="0"/>
              <a:t>35</a:t>
            </a:r>
            <a:endParaRPr kumimoji="0" lang="en-US" altLang="ko-KR" sz="2400" b="0" i="0" u="none" strike="noStrike" kern="0" cap="none" spc="0" normalizeH="0" baseline="0" noProof="0" dirty="0">
              <a:ln>
                <a:noFill/>
              </a:ln>
              <a:solidFill>
                <a:srgbClr val="3F4347"/>
              </a:solidFill>
              <a:effectLst/>
              <a:uLnTx/>
              <a:uFillTx/>
              <a:latin typeface="Roboto Bold"/>
              <a:sym typeface="Roboto Bold"/>
            </a:endParaRPr>
          </a:p>
        </p:txBody>
      </p:sp>
      <p:pic>
        <p:nvPicPr>
          <p:cNvPr id="10" name="그림 9"/>
          <p:cNvPicPr>
            <a:picLocks noChangeAspect="1"/>
          </p:cNvPicPr>
          <p:nvPr/>
        </p:nvPicPr>
        <p:blipFill>
          <a:blip r:embed="rId3"/>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1054998419"/>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Project Progress"/>
          <p:cNvSpPr txBox="1">
            <a:spLocks noGrp="1"/>
          </p:cNvSpPr>
          <p:nvPr>
            <p:ph type="title"/>
          </p:nvPr>
        </p:nvSpPr>
        <p:spPr>
          <a:xfrm>
            <a:off x="2251429" y="1748048"/>
            <a:ext cx="12404587" cy="2286001"/>
          </a:xfrm>
          <a:prstGeom prst="rect">
            <a:avLst/>
          </a:prstGeom>
        </p:spPr>
        <p:txBody>
          <a:bodyPr/>
          <a:lstStyle/>
          <a:p>
            <a:r>
              <a:rPr lang="ko-KR" altLang="en-US" dirty="0" err="1"/>
              <a:t>주별</a:t>
            </a:r>
            <a:r>
              <a:rPr lang="ko-KR" altLang="en-US" dirty="0"/>
              <a:t> 업무 및 산출물</a:t>
            </a:r>
            <a:endParaRPr dirty="0"/>
          </a:p>
        </p:txBody>
      </p:sp>
      <p:pic>
        <p:nvPicPr>
          <p:cNvPr id="4098" name="Picture 2" descr="C:\Users\sloth\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 y="4319588"/>
            <a:ext cx="11979689" cy="592931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loth\Desktop\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9384" y="4205288"/>
            <a:ext cx="11090027" cy="608171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altLang="ko-KR" noProof="0" dirty="0" smtClean="0"/>
              <a:t>36</a:t>
            </a:r>
            <a:endParaRPr kumimoji="0" lang="en-US" altLang="ko-KR" sz="2400" b="0" i="0" u="none" strike="noStrike" kern="0" cap="none" spc="0" normalizeH="0" baseline="0" noProof="0" dirty="0">
              <a:ln>
                <a:noFill/>
              </a:ln>
              <a:solidFill>
                <a:srgbClr val="3F4347"/>
              </a:solidFill>
              <a:effectLst/>
              <a:uLnTx/>
              <a:uFillTx/>
              <a:latin typeface="Roboto Bold"/>
              <a:sym typeface="Roboto Bold"/>
            </a:endParaRPr>
          </a:p>
        </p:txBody>
      </p:sp>
      <p:pic>
        <p:nvPicPr>
          <p:cNvPr id="7" name="그림 6"/>
          <p:cNvPicPr>
            <a:picLocks noChangeAspect="1"/>
          </p:cNvPicPr>
          <p:nvPr/>
        </p:nvPicPr>
        <p:blipFill>
          <a:blip r:embed="rId5"/>
          <a:stretch>
            <a:fillRect/>
          </a:stretch>
        </p:blipFill>
        <p:spPr>
          <a:xfrm>
            <a:off x="22791450" y="11754481"/>
            <a:ext cx="657865" cy="830988"/>
          </a:xfrm>
          <a:prstGeom prst="rect">
            <a:avLst/>
          </a:prstGeom>
        </p:spPr>
      </p:pic>
    </p:spTree>
    <p:extLst>
      <p:ext uri="{BB962C8B-B14F-4D97-AF65-F5344CB8AC3E}">
        <p14:creationId xmlns:p14="http://schemas.microsoft.com/office/powerpoint/2010/main" val="1627349912"/>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p:cNvGrpSpPr/>
          <p:nvPr/>
        </p:nvGrpSpPr>
        <p:grpSpPr>
          <a:xfrm>
            <a:off x="10124212" y="5762499"/>
            <a:ext cx="4135575" cy="1323440"/>
            <a:chOff x="10547226" y="5762499"/>
            <a:chExt cx="4135575" cy="1323440"/>
          </a:xfrm>
        </p:grpSpPr>
        <p:sp>
          <p:nvSpPr>
            <p:cNvPr id="26" name="TextBox 25"/>
            <p:cNvSpPr txBox="1"/>
            <p:nvPr/>
          </p:nvSpPr>
          <p:spPr>
            <a:xfrm>
              <a:off x="11327904" y="6137920"/>
              <a:ext cx="3354897" cy="830997"/>
            </a:xfrm>
            <a:prstGeom prst="rect">
              <a:avLst/>
            </a:prstGeom>
            <a:noFill/>
          </p:spPr>
          <p:txBody>
            <a:bodyPr wrap="square" rtlCol="0">
              <a:spAutoFit/>
            </a:bodyPr>
            <a:lstStyle/>
            <a:p>
              <a:pPr defTabSz="1828800" latinLnBrk="1" hangingPunct="1">
                <a:lnSpc>
                  <a:spcPct val="100000"/>
                </a:lnSpc>
              </a:pPr>
              <a:r>
                <a:rPr lang="en-US" altLang="ko-KR" sz="4800" b="1" kern="1200" spc="600" baseline="0" dirty="0">
                  <a:ln>
                    <a:solidFill>
                      <a:prstClr val="white">
                        <a:alpha val="0"/>
                      </a:prstClr>
                    </a:solidFill>
                  </a:ln>
                  <a:solidFill>
                    <a:schemeClr val="tx1">
                      <a:lumMod val="95000"/>
                      <a:lumOff val="5000"/>
                    </a:schemeClr>
                  </a:solidFill>
                  <a:latin typeface="휴먼모음T" panose="02030504000101010101" pitchFamily="18" charset="-127"/>
                  <a:ea typeface="휴먼모음T" panose="02030504000101010101" pitchFamily="18" charset="-127"/>
                </a:rPr>
                <a:t>hank you</a:t>
              </a:r>
            </a:p>
          </p:txBody>
        </p:sp>
        <p:grpSp>
          <p:nvGrpSpPr>
            <p:cNvPr id="2" name="그룹 1"/>
            <p:cNvGrpSpPr/>
            <p:nvPr/>
          </p:nvGrpSpPr>
          <p:grpSpPr>
            <a:xfrm>
              <a:off x="10547226" y="5762499"/>
              <a:ext cx="798708" cy="1323440"/>
              <a:chOff x="2597602" y="2835730"/>
              <a:chExt cx="399354" cy="661720"/>
            </a:xfrm>
          </p:grpSpPr>
          <p:sp>
            <p:nvSpPr>
              <p:cNvPr id="14" name="직사각형 13"/>
              <p:cNvSpPr/>
              <p:nvPr/>
            </p:nvSpPr>
            <p:spPr>
              <a:xfrm>
                <a:off x="2622627" y="2835730"/>
                <a:ext cx="374329" cy="5917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latinLnBrk="1" hangingPunct="1">
                  <a:lnSpc>
                    <a:spcPct val="100000"/>
                  </a:lnSpc>
                </a:pPr>
                <a:endParaRPr lang="ko-KR" altLang="en-US" sz="3200" kern="1200" baseline="0" dirty="0">
                  <a:solidFill>
                    <a:prstClr val="white"/>
                  </a:solidFill>
                  <a:latin typeface="휴먼모음T" panose="02030504000101010101" pitchFamily="18" charset="-127"/>
                  <a:ea typeface="휴먼모음T" panose="02030504000101010101" pitchFamily="18" charset="-127"/>
                </a:endParaRPr>
              </a:p>
            </p:txBody>
          </p:sp>
          <p:sp>
            <p:nvSpPr>
              <p:cNvPr id="15" name="TextBox 14"/>
              <p:cNvSpPr txBox="1"/>
              <p:nvPr/>
            </p:nvSpPr>
            <p:spPr>
              <a:xfrm>
                <a:off x="2597602" y="2835730"/>
                <a:ext cx="385047" cy="661720"/>
              </a:xfrm>
              <a:prstGeom prst="rect">
                <a:avLst/>
              </a:prstGeom>
              <a:noFill/>
            </p:spPr>
            <p:txBody>
              <a:bodyPr wrap="square" rtlCol="0">
                <a:spAutoFit/>
              </a:bodyPr>
              <a:lstStyle/>
              <a:p>
                <a:pPr defTabSz="1828800" latinLnBrk="1" hangingPunct="1">
                  <a:lnSpc>
                    <a:spcPct val="100000"/>
                  </a:lnSpc>
                </a:pPr>
                <a:r>
                  <a:rPr lang="en-US" altLang="ko-KR" sz="8000" b="1" kern="1200" spc="600" baseline="0" dirty="0">
                    <a:ln>
                      <a:solidFill>
                        <a:prstClr val="black">
                          <a:alpha val="0"/>
                        </a:prstClr>
                      </a:solidFill>
                    </a:ln>
                    <a:solidFill>
                      <a:prstClr val="white"/>
                    </a:solidFill>
                    <a:latin typeface="휴먼모음T" panose="02030504000101010101" pitchFamily="18" charset="-127"/>
                    <a:ea typeface="휴먼모음T" panose="02030504000101010101" pitchFamily="18" charset="-127"/>
                  </a:rPr>
                  <a:t>T</a:t>
                </a:r>
                <a:endParaRPr lang="ko-KR" altLang="en-US" sz="4000" b="1" kern="1200" spc="600" baseline="0" dirty="0">
                  <a:ln>
                    <a:solidFill>
                      <a:prstClr val="black">
                        <a:alpha val="0"/>
                      </a:prstClr>
                    </a:solidFill>
                  </a:ln>
                  <a:solidFill>
                    <a:prstClr val="black"/>
                  </a:solidFill>
                  <a:latin typeface="휴먼모음T" panose="02030504000101010101" pitchFamily="18" charset="-127"/>
                  <a:ea typeface="휴먼모음T" panose="02030504000101010101" pitchFamily="18" charset="-127"/>
                </a:endParaRPr>
              </a:p>
            </p:txBody>
          </p:sp>
        </p:grpSp>
      </p:grpSp>
    </p:spTree>
    <p:extLst>
      <p:ext uri="{BB962C8B-B14F-4D97-AF65-F5344CB8AC3E}">
        <p14:creationId xmlns:p14="http://schemas.microsoft.com/office/powerpoint/2010/main" val="78982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lang="ko-KR" altLang="en-US"/>
            </a:pPr>
            <a:r>
              <a:rPr lang="ko-KR" altLang="en-US" dirty="0"/>
              <a:t>참고 자료 </a:t>
            </a:r>
          </a:p>
        </p:txBody>
      </p:sp>
      <p:sp>
        <p:nvSpPr>
          <p:cNvPr id="3" name="내용 개체 틀 2"/>
          <p:cNvSpPr>
            <a:spLocks noGrp="1"/>
          </p:cNvSpPr>
          <p:nvPr>
            <p:ph idx="1"/>
          </p:nvPr>
        </p:nvSpPr>
        <p:spPr/>
        <p:txBody>
          <a:bodyPr>
            <a:normAutofit/>
          </a:bodyPr>
          <a:lstStyle/>
          <a:p>
            <a:pPr>
              <a:defRPr lang="ko-KR" altLang="en-US"/>
            </a:pPr>
            <a:r>
              <a:rPr lang="en-US" altLang="en-US" sz="3200" dirty="0">
                <a:latin typeface="함초롬바탕" panose="02030604000101010101" pitchFamily="18" charset="-127"/>
                <a:ea typeface="함초롬바탕" panose="02030604000101010101" pitchFamily="18" charset="-127"/>
                <a:cs typeface="함초롬바탕" panose="02030604000101010101" pitchFamily="18" charset="-127"/>
                <a:hlinkClick r:id="rId2"/>
              </a:rPr>
              <a:t>http://euhyeji.blogspot.kr</a:t>
            </a:r>
            <a:r>
              <a:rPr lang="en-US" altLang="en-US" sz="3200" dirty="0" smtClean="0">
                <a:latin typeface="함초롬바탕" panose="02030604000101010101" pitchFamily="18" charset="-127"/>
                <a:ea typeface="함초롬바탕" panose="02030604000101010101" pitchFamily="18" charset="-127"/>
                <a:cs typeface="함초롬바탕" panose="02030604000101010101" pitchFamily="18" charset="-127"/>
                <a:hlinkClick r:id="rId2"/>
              </a:rPr>
              <a:t>/</a:t>
            </a:r>
            <a:endParaRPr lang="en-US" altLang="en-US" sz="3200" dirty="0" smtClean="0">
              <a:latin typeface="함초롬바탕" panose="02030604000101010101" pitchFamily="18" charset="-127"/>
              <a:ea typeface="함초롬바탕" panose="02030604000101010101" pitchFamily="18" charset="-127"/>
              <a:cs typeface="함초롬바탕" panose="02030604000101010101" pitchFamily="18" charset="-127"/>
            </a:endParaRPr>
          </a:p>
          <a:p>
            <a:pPr>
              <a:defRPr lang="ko-KR" altLang="en-US"/>
            </a:pPr>
            <a:r>
              <a:rPr lang="en-US" altLang="en-US" sz="3200" dirty="0">
                <a:solidFill>
                  <a:srgbClr val="000000"/>
                </a:solidFill>
                <a:latin typeface="함초롬바탕" panose="02030604000101010101" pitchFamily="18" charset="-127"/>
                <a:ea typeface="함초롬바탕" panose="02030604000101010101" pitchFamily="18" charset="-127"/>
                <a:cs typeface="함초롬바탕" panose="02030604000101010101" pitchFamily="18" charset="-127"/>
              </a:rPr>
              <a:t>https://www.google.co.kr/search?q=%EC%B9%B4%ED%8E%98+%EC%93%B0%EB%A0%88%EA%B8%B0%ED%86%B5&amp;newwindow=1&amp;source=lnms&amp;tbm=isch&amp;sa=X&amp;ved=0ahUKEwiznujqh5HXAhUJFpQKHYvYD0UQ_AUICigB&amp;biw=1745&amp;bih=819#imgrc=K4JlDHWyyA_yMM</a:t>
            </a:r>
          </a:p>
          <a:p>
            <a:pPr>
              <a:defRPr lang="ko-KR" altLang="en-US"/>
            </a:pPr>
            <a:endParaRPr lang="en-US" altLang="en-US" sz="3200" dirty="0" smtClean="0">
              <a:latin typeface="함초롬바탕" panose="02030604000101010101" pitchFamily="18" charset="-127"/>
              <a:ea typeface="함초롬바탕" panose="02030604000101010101" pitchFamily="18" charset="-127"/>
              <a:cs typeface="함초롬바탕" panose="02030604000101010101" pitchFamily="18" charset="-127"/>
            </a:endParaRPr>
          </a:p>
          <a:p>
            <a:pPr>
              <a:defRPr lang="ko-KR" altLang="en-US"/>
            </a:pPr>
            <a:r>
              <a:rPr lang="ko-KR" altLang="en-US" sz="3200" dirty="0">
                <a:solidFill>
                  <a:srgbClr val="000000"/>
                </a:solidFill>
                <a:latin typeface="함초롬바탕" panose="02030604000101010101" pitchFamily="18" charset="-127"/>
                <a:ea typeface="함초롬바탕" panose="02030604000101010101" pitchFamily="18" charset="-127"/>
                <a:cs typeface="함초롬바탕" panose="02030604000101010101" pitchFamily="18" charset="-127"/>
              </a:rPr>
              <a:t>https://www.google.co.kr/search?newwindow=1&amp;biw=1745&amp;bih=819&amp;tbm=isch&amp;sa=1&amp;ei=PUnzWaKuBIG60gS_zZDwCQ&amp;q=%EA%B8%B8%EA%B1%B0%EB%A6%AC+%EC%93%B0%EB%A0%88%EA%B8%B0%ED%86%B5&amp;oq=%EA%B8%B8%EA%B1%B0%EB%A6%AC+%EC%93%B0%EB%A0%88%EA%B8%B0%ED%86%B5&amp;gs_l=psy-ab.3...31014.33898.0.34011.24.24.0.0.0.0.148.2159.14j7.21.0....0...1.1j4.64.psy-ab..9.3.372...0.0._bIrAdkSWm4#imgrc=v5aUrT5Nj1mbLM:</a:t>
            </a:r>
          </a:p>
          <a:p>
            <a:pPr>
              <a:defRPr lang="ko-KR" altLang="en-US"/>
            </a:pPr>
            <a:r>
              <a:rPr lang="en-US" altLang="en-US" sz="3200" dirty="0">
                <a:latin typeface="함초롬바탕" panose="02030604000101010101" pitchFamily="18" charset="-127"/>
                <a:ea typeface="함초롬바탕" panose="02030604000101010101" pitchFamily="18" charset="-127"/>
                <a:cs typeface="함초롬바탕" panose="02030604000101010101" pitchFamily="18" charset="-127"/>
              </a:rPr>
              <a:t>https://euhyeji.blogspot.kr/search/label/%EB%94%A5%EB%9F%AC%EB%8B%9D?updated-max=2016-12-31T23%3A36%3A00%2B09%3A00&amp;max-results=1#PageNo=21</a:t>
            </a:r>
          </a:p>
        </p:txBody>
      </p:sp>
    </p:spTree>
    <p:extLst>
      <p:ext uri="{BB962C8B-B14F-4D97-AF65-F5344CB8AC3E}">
        <p14:creationId xmlns:p14="http://schemas.microsoft.com/office/powerpoint/2010/main" val="3857862597"/>
      </p:ext>
    </p:extLst>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lide Number"/>
          <p:cNvSpPr txBox="1">
            <a:spLocks noGrp="1"/>
          </p:cNvSpPr>
          <p:nvPr>
            <p:ph type="sldNum" sz="quarter" idx="2"/>
          </p:nvPr>
        </p:nvSpPr>
        <p:spPr>
          <a:xfrm>
            <a:off x="22147795" y="11965186"/>
            <a:ext cx="924645" cy="471924"/>
          </a:xfrm>
          <a:prstGeom prst="rect">
            <a:avLst/>
          </a:prstGeom>
          <a:extLst>
            <a:ext uri="{C572A759-6A51-4108-AA02-DFA0A04FC94B}">
              <ma14:wrappingTextBoxFlag xmlns:ma14="http://schemas.microsoft.com/office/mac/drawingml/2011/main" xmlns="" val="1"/>
            </a:ext>
          </a:extLst>
        </p:spPr>
        <p:txBody>
          <a:bodyPr/>
          <a:lstStyle/>
          <a:p>
            <a:r>
              <a:rPr lang="en-US" dirty="0" smtClean="0"/>
              <a:t>3</a:t>
            </a:r>
            <a:endParaRPr dirty="0"/>
          </a:p>
        </p:txBody>
      </p:sp>
      <p:pic>
        <p:nvPicPr>
          <p:cNvPr id="4" name="그림 개체 틀 3"/>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5285" r="5285"/>
          <a:stretch>
            <a:fillRect/>
          </a:stretch>
        </p:blipFill>
        <p:spPr>
          <a:xfrm>
            <a:off x="0" y="0"/>
            <a:ext cx="9975850" cy="13716000"/>
          </a:xfrm>
        </p:spPr>
      </p:pic>
      <p:grpSp>
        <p:nvGrpSpPr>
          <p:cNvPr id="36" name="그룹 35"/>
          <p:cNvGrpSpPr/>
          <p:nvPr/>
        </p:nvGrpSpPr>
        <p:grpSpPr>
          <a:xfrm>
            <a:off x="12163238" y="4100177"/>
            <a:ext cx="9706841" cy="3154404"/>
            <a:chOff x="11457700" y="2641859"/>
            <a:chExt cx="10547563" cy="3500630"/>
          </a:xfrm>
        </p:grpSpPr>
        <p:grpSp>
          <p:nvGrpSpPr>
            <p:cNvPr id="24" name="그룹 23"/>
            <p:cNvGrpSpPr/>
            <p:nvPr/>
          </p:nvGrpSpPr>
          <p:grpSpPr>
            <a:xfrm>
              <a:off x="11457700" y="2908358"/>
              <a:ext cx="3155874" cy="3234131"/>
              <a:chOff x="12120467" y="1195782"/>
              <a:chExt cx="3155874" cy="3234131"/>
            </a:xfrm>
          </p:grpSpPr>
          <p:sp>
            <p:nvSpPr>
              <p:cNvPr id="338" name="Duis aute irure dolor in reprehenderit in voluptate velit esse cillum dolore eu fugiat nulla pariatur. Excepteur sint occaecat cupidatat non proident, sunt in culpa qui officia deserunt mollit anim id est laborum. Sed ut perspiciatis unde omnis iste natus error sit voluptatem accusantium doloremque laudantium, totam rem aperiam, eaque ipsa quae ab illo inventore veritatis et quasi architecto beatae vitae dicta sunt"/>
              <p:cNvSpPr txBox="1"/>
              <p:nvPr/>
            </p:nvSpPr>
            <p:spPr>
              <a:xfrm>
                <a:off x="12120467" y="3393854"/>
                <a:ext cx="3155874" cy="103605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lgn="ctr">
                  <a:lnSpc>
                    <a:spcPct val="100000"/>
                  </a:lnSpc>
                </a:pPr>
                <a:r>
                  <a:rPr lang="en-US" sz="5400" spc="-300" baseline="0" dirty="0" smtClean="0">
                    <a:solidFill>
                      <a:srgbClr val="4B90C2"/>
                    </a:solidFill>
                    <a:latin typeface="맑은 고딕" panose="020B0503020000020004" pitchFamily="50" charset="-127"/>
                    <a:ea typeface="맑은 고딕" panose="020B0503020000020004" pitchFamily="50" charset="-127"/>
                  </a:rPr>
                  <a:t>Recycle</a:t>
                </a:r>
                <a:endParaRPr sz="5400" spc="-300" dirty="0">
                  <a:solidFill>
                    <a:srgbClr val="4B90C2"/>
                  </a:solidFill>
                  <a:latin typeface="맑은 고딕" panose="020B0503020000020004" pitchFamily="50" charset="-127"/>
                  <a:ea typeface="맑은 고딕" panose="020B0503020000020004" pitchFamily="50" charset="-127"/>
                </a:endParaRPr>
              </a:p>
            </p:txBody>
          </p:sp>
          <p:pic>
            <p:nvPicPr>
              <p:cNvPr id="12" name="그림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0514" y="1195782"/>
                <a:ext cx="2455780" cy="2455780"/>
              </a:xfrm>
              <a:prstGeom prst="rect">
                <a:avLst/>
              </a:prstGeom>
            </p:spPr>
          </p:pic>
        </p:grpSp>
        <p:grpSp>
          <p:nvGrpSpPr>
            <p:cNvPr id="20" name="그룹 19"/>
            <p:cNvGrpSpPr/>
            <p:nvPr/>
          </p:nvGrpSpPr>
          <p:grpSpPr>
            <a:xfrm>
              <a:off x="17157929" y="2641859"/>
              <a:ext cx="4847334" cy="3500629"/>
              <a:chOff x="17420959" y="921794"/>
              <a:chExt cx="4847334" cy="3500629"/>
            </a:xfrm>
          </p:grpSpPr>
          <p:pic>
            <p:nvPicPr>
              <p:cNvPr id="14" name="그림 13"/>
              <p:cNvPicPr>
                <a:picLocks noChangeAspect="1"/>
              </p:cNvPicPr>
              <p:nvPr/>
            </p:nvPicPr>
            <p:blipFill rotWithShape="1">
              <a:blip r:embed="rId4">
                <a:extLst>
                  <a:ext uri="{28A0092B-C50C-407E-A947-70E740481C1C}">
                    <a14:useLocalDpi xmlns:a14="http://schemas.microsoft.com/office/drawing/2010/main" val="0"/>
                  </a:ext>
                </a:extLst>
              </a:blip>
              <a:srcRect l="21093" t="12324" r="18767" b="20527"/>
              <a:stretch/>
            </p:blipFill>
            <p:spPr>
              <a:xfrm>
                <a:off x="18261682" y="921794"/>
                <a:ext cx="3165889" cy="3006598"/>
              </a:xfrm>
              <a:prstGeom prst="rect">
                <a:avLst/>
              </a:prstGeom>
            </p:spPr>
          </p:pic>
          <p:sp>
            <p:nvSpPr>
              <p:cNvPr id="43" name="Duis aute irure dolor in reprehenderit in voluptate velit esse cillum dolore eu fugiat nulla pariatur. Excepteur sint occaecat cupidatat non proident, sunt in culpa qui officia deserunt mollit anim id est laborum. Sed ut perspiciatis unde omnis iste natus error sit voluptatem accusantium doloremque laudantium, totam rem aperiam, eaque ipsa quae ab illo inventore veritatis et quasi architecto beatae vitae dicta sunt"/>
              <p:cNvSpPr txBox="1"/>
              <p:nvPr/>
            </p:nvSpPr>
            <p:spPr>
              <a:xfrm>
                <a:off x="17420959" y="3386364"/>
                <a:ext cx="4847334" cy="103605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lgn="ctr">
                  <a:lnSpc>
                    <a:spcPct val="100000"/>
                  </a:lnSpc>
                </a:pPr>
                <a:r>
                  <a:rPr lang="en-US" sz="5400" spc="-300" baseline="0" dirty="0" err="1" smtClean="0">
                    <a:solidFill>
                      <a:srgbClr val="4B90C2"/>
                    </a:solidFill>
                    <a:latin typeface="맑은 고딕" panose="020B0503020000020004" pitchFamily="50" charset="-127"/>
                    <a:ea typeface="맑은 고딕" panose="020B0503020000020004" pitchFamily="50" charset="-127"/>
                  </a:rPr>
                  <a:t>Tensorflow</a:t>
                </a:r>
                <a:endParaRPr sz="5400" spc="-300" dirty="0">
                  <a:solidFill>
                    <a:srgbClr val="4B90C2"/>
                  </a:solidFill>
                  <a:latin typeface="맑은 고딕" panose="020B0503020000020004" pitchFamily="50" charset="-127"/>
                  <a:ea typeface="맑은 고딕" panose="020B0503020000020004" pitchFamily="50" charset="-127"/>
                </a:endParaRPr>
              </a:p>
            </p:txBody>
          </p:sp>
        </p:grpSp>
        <p:sp>
          <p:nvSpPr>
            <p:cNvPr id="49" name="Line"/>
            <p:cNvSpPr>
              <a:spLocks/>
            </p:cNvSpPr>
            <p:nvPr/>
          </p:nvSpPr>
          <p:spPr bwMode="auto">
            <a:xfrm>
              <a:off x="15496883" y="4145158"/>
              <a:ext cx="1268412" cy="609600"/>
            </a:xfrm>
            <a:custGeom>
              <a:avLst/>
              <a:gdLst>
                <a:gd name="T0" fmla="*/ 2147483646 w 21600"/>
                <a:gd name="T1" fmla="*/ 2147483646 h 21499"/>
                <a:gd name="T2" fmla="*/ 2147483646 w 21600"/>
                <a:gd name="T3" fmla="*/ 2147483646 h 21499"/>
                <a:gd name="T4" fmla="*/ 2147483646 w 21600"/>
                <a:gd name="T5" fmla="*/ 2147483646 h 21499"/>
                <a:gd name="T6" fmla="*/ 2147483646 w 21600"/>
                <a:gd name="T7" fmla="*/ 2147483646 h 214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499" extrusionOk="0">
                  <a:moveTo>
                    <a:pt x="0" y="11123"/>
                  </a:moveTo>
                  <a:lnTo>
                    <a:pt x="2352" y="11123"/>
                  </a:lnTo>
                  <a:cubicBezTo>
                    <a:pt x="2631" y="11150"/>
                    <a:pt x="2900" y="11347"/>
                    <a:pt x="3124" y="11691"/>
                  </a:cubicBezTo>
                  <a:cubicBezTo>
                    <a:pt x="3344" y="12028"/>
                    <a:pt x="3512" y="12491"/>
                    <a:pt x="3607" y="13022"/>
                  </a:cubicBezTo>
                  <a:cubicBezTo>
                    <a:pt x="3785" y="14290"/>
                    <a:pt x="3941" y="15571"/>
                    <a:pt x="4079" y="16860"/>
                  </a:cubicBezTo>
                  <a:cubicBezTo>
                    <a:pt x="4164" y="17651"/>
                    <a:pt x="4307" y="18512"/>
                    <a:pt x="4691" y="18616"/>
                  </a:cubicBezTo>
                  <a:cubicBezTo>
                    <a:pt x="5125" y="18734"/>
                    <a:pt x="5301" y="17945"/>
                    <a:pt x="5431" y="17025"/>
                  </a:cubicBezTo>
                  <a:cubicBezTo>
                    <a:pt x="5821" y="14268"/>
                    <a:pt x="5962" y="11377"/>
                    <a:pt x="6424" y="8666"/>
                  </a:cubicBezTo>
                  <a:cubicBezTo>
                    <a:pt x="6566" y="7834"/>
                    <a:pt x="6790" y="6986"/>
                    <a:pt x="7201" y="6903"/>
                  </a:cubicBezTo>
                  <a:cubicBezTo>
                    <a:pt x="7783" y="6785"/>
                    <a:pt x="8049" y="7932"/>
                    <a:pt x="8202" y="9161"/>
                  </a:cubicBezTo>
                  <a:cubicBezTo>
                    <a:pt x="8636" y="12660"/>
                    <a:pt x="8835" y="16258"/>
                    <a:pt x="9136" y="19815"/>
                  </a:cubicBezTo>
                  <a:cubicBezTo>
                    <a:pt x="9203" y="20609"/>
                    <a:pt x="9354" y="21443"/>
                    <a:pt x="9715" y="21496"/>
                  </a:cubicBezTo>
                  <a:cubicBezTo>
                    <a:pt x="10153" y="21561"/>
                    <a:pt x="10344" y="20524"/>
                    <a:pt x="10385" y="19485"/>
                  </a:cubicBezTo>
                  <a:cubicBezTo>
                    <a:pt x="10558" y="15101"/>
                    <a:pt x="10699" y="10652"/>
                    <a:pt x="11011" y="6305"/>
                  </a:cubicBezTo>
                  <a:cubicBezTo>
                    <a:pt x="11107" y="4971"/>
                    <a:pt x="11221" y="3663"/>
                    <a:pt x="11337" y="2331"/>
                  </a:cubicBezTo>
                  <a:cubicBezTo>
                    <a:pt x="11435" y="1212"/>
                    <a:pt x="11654" y="41"/>
                    <a:pt x="12160" y="1"/>
                  </a:cubicBezTo>
                  <a:cubicBezTo>
                    <a:pt x="12655" y="-39"/>
                    <a:pt x="12921" y="1052"/>
                    <a:pt x="13041" y="2138"/>
                  </a:cubicBezTo>
                  <a:cubicBezTo>
                    <a:pt x="13503" y="6333"/>
                    <a:pt x="13870" y="11228"/>
                    <a:pt x="14141" y="14943"/>
                  </a:cubicBezTo>
                  <a:cubicBezTo>
                    <a:pt x="14190" y="15623"/>
                    <a:pt x="14414" y="16276"/>
                    <a:pt x="14735" y="16356"/>
                  </a:cubicBezTo>
                  <a:cubicBezTo>
                    <a:pt x="15148" y="16460"/>
                    <a:pt x="15397" y="15591"/>
                    <a:pt x="15512" y="14707"/>
                  </a:cubicBezTo>
                  <a:cubicBezTo>
                    <a:pt x="15651" y="13640"/>
                    <a:pt x="15765" y="12503"/>
                    <a:pt x="15882" y="11376"/>
                  </a:cubicBezTo>
                  <a:cubicBezTo>
                    <a:pt x="16009" y="10151"/>
                    <a:pt x="16130" y="8928"/>
                    <a:pt x="16230" y="7762"/>
                  </a:cubicBezTo>
                  <a:cubicBezTo>
                    <a:pt x="16292" y="7050"/>
                    <a:pt x="16445" y="6330"/>
                    <a:pt x="16770" y="6365"/>
                  </a:cubicBezTo>
                  <a:cubicBezTo>
                    <a:pt x="17077" y="6399"/>
                    <a:pt x="17205" y="7062"/>
                    <a:pt x="17286" y="7663"/>
                  </a:cubicBezTo>
                  <a:cubicBezTo>
                    <a:pt x="17394" y="8463"/>
                    <a:pt x="17519" y="9268"/>
                    <a:pt x="17774" y="9911"/>
                  </a:cubicBezTo>
                  <a:cubicBezTo>
                    <a:pt x="17953" y="10363"/>
                    <a:pt x="18187" y="10706"/>
                    <a:pt x="18444" y="10952"/>
                  </a:cubicBezTo>
                  <a:cubicBezTo>
                    <a:pt x="18777" y="11270"/>
                    <a:pt x="19141" y="11422"/>
                    <a:pt x="19508" y="11393"/>
                  </a:cubicBezTo>
                  <a:lnTo>
                    <a:pt x="21600" y="11311"/>
                  </a:lnTo>
                </a:path>
              </a:pathLst>
            </a:custGeom>
            <a:noFill/>
            <a:ln w="76200" cap="flat">
              <a:solidFill>
                <a:srgbClr val="58A2D8"/>
              </a:solidFill>
              <a:prstDash val="solid"/>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endParaRPr lang="ko-KR" altLang="en-US"/>
            </a:p>
          </p:txBody>
        </p:sp>
      </p:grpSp>
      <p:sp>
        <p:nvSpPr>
          <p:cNvPr id="31" name="TextBox 30"/>
          <p:cNvSpPr txBox="1"/>
          <p:nvPr/>
        </p:nvSpPr>
        <p:spPr>
          <a:xfrm>
            <a:off x="11191207" y="9053078"/>
            <a:ext cx="11939013" cy="19030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30000"/>
              </a:lnSpc>
              <a:spcBef>
                <a:spcPts val="0"/>
              </a:spcBef>
              <a:spcAft>
                <a:spcPts val="0"/>
              </a:spcAft>
              <a:buClrTx/>
              <a:buSzTx/>
              <a:buFontTx/>
              <a:buNone/>
              <a:tabLst/>
            </a:pPr>
            <a:r>
              <a:rPr lang="en-US" altLang="ko-KR" sz="5400" spc="-150" dirty="0" smtClean="0">
                <a:solidFill>
                  <a:schemeClr val="bg2">
                    <a:lumMod val="50000"/>
                  </a:schemeClr>
                </a:solidFill>
                <a:latin typeface="맑은 고딕" panose="020B0503020000020004" pitchFamily="50" charset="-127"/>
                <a:ea typeface="맑은 고딕" panose="020B0503020000020004" pitchFamily="50" charset="-127"/>
              </a:rPr>
              <a:t>·</a:t>
            </a:r>
            <a:r>
              <a:rPr lang="en-US" altLang="ko-KR" sz="5400" spc="-150" baseline="0" dirty="0" smtClean="0">
                <a:solidFill>
                  <a:schemeClr val="bg2">
                    <a:lumMod val="50000"/>
                  </a:schemeClr>
                </a:solidFill>
                <a:latin typeface="맑은 고딕" panose="020B0503020000020004" pitchFamily="50" charset="-127"/>
                <a:ea typeface="맑은 고딕" panose="020B0503020000020004" pitchFamily="50" charset="-127"/>
              </a:rPr>
              <a:t> </a:t>
            </a:r>
            <a:r>
              <a:rPr lang="en-US" altLang="ko-KR" sz="5400" spc="-150" dirty="0" err="1" smtClean="0">
                <a:solidFill>
                  <a:schemeClr val="bg2">
                    <a:lumMod val="50000"/>
                  </a:schemeClr>
                </a:solidFill>
                <a:latin typeface="맑은 고딕" panose="020B0503020000020004" pitchFamily="50" charset="-127"/>
                <a:ea typeface="맑은 고딕" panose="020B0503020000020004" pitchFamily="50" charset="-127"/>
              </a:rPr>
              <a:t>Tensorflow</a:t>
            </a:r>
            <a:r>
              <a:rPr lang="ko-KR" altLang="en-US" sz="5400" spc="-150" dirty="0" smtClean="0">
                <a:solidFill>
                  <a:schemeClr val="bg2">
                    <a:lumMod val="50000"/>
                  </a:schemeClr>
                </a:solidFill>
                <a:latin typeface="맑은 고딕" panose="020B0503020000020004" pitchFamily="50" charset="-127"/>
                <a:ea typeface="맑은 고딕" panose="020B0503020000020004" pitchFamily="50" charset="-127"/>
              </a:rPr>
              <a:t>를 접목시킨 </a:t>
            </a:r>
            <a:r>
              <a:rPr lang="ko-KR" altLang="en-US" sz="5400" b="1" spc="-150" dirty="0" smtClean="0">
                <a:solidFill>
                  <a:schemeClr val="bg2">
                    <a:lumMod val="50000"/>
                  </a:schemeClr>
                </a:solidFill>
                <a:latin typeface="맑은 고딕" panose="020B0503020000020004" pitchFamily="50" charset="-127"/>
                <a:ea typeface="맑은 고딕" panose="020B0503020000020004" pitchFamily="50" charset="-127"/>
              </a:rPr>
              <a:t>자동 분리수거 함</a:t>
            </a:r>
            <a:endParaRPr lang="en-US" altLang="ko-KR" sz="5400" spc="-150" dirty="0" smtClean="0">
              <a:solidFill>
                <a:schemeClr val="bg2">
                  <a:lumMod val="50000"/>
                </a:schemeClr>
              </a:solidFill>
              <a:latin typeface="맑은 고딕" panose="020B0503020000020004" pitchFamily="50" charset="-127"/>
              <a:ea typeface="맑은 고딕" panose="020B0503020000020004" pitchFamily="50" charset="-127"/>
            </a:endParaRPr>
          </a:p>
          <a:p>
            <a:pPr marL="0" marR="0" indent="0" algn="l" defTabSz="825500" rtl="0" fontAlgn="auto" latinLnBrk="0" hangingPunct="0">
              <a:lnSpc>
                <a:spcPct val="130000"/>
              </a:lnSpc>
              <a:spcBef>
                <a:spcPts val="0"/>
              </a:spcBef>
              <a:spcAft>
                <a:spcPts val="0"/>
              </a:spcAft>
              <a:buClrTx/>
              <a:buSzTx/>
              <a:buFontTx/>
              <a:buNone/>
              <a:tabLst/>
            </a:pPr>
            <a:r>
              <a:rPr lang="en-US" altLang="ko-KR" sz="5400" spc="-150" dirty="0" smtClean="0">
                <a:solidFill>
                  <a:schemeClr val="bg2">
                    <a:lumMod val="50000"/>
                  </a:schemeClr>
                </a:solidFill>
                <a:latin typeface="맑은 고딕" panose="020B0503020000020004" pitchFamily="50" charset="-127"/>
                <a:ea typeface="맑은 고딕" panose="020B0503020000020004" pitchFamily="50" charset="-127"/>
              </a:rPr>
              <a:t>· </a:t>
            </a:r>
            <a:r>
              <a:rPr kumimoji="0" lang="ko-KR" altLang="en-US" sz="5400" b="0" i="0" u="none" strike="noStrike" cap="none" spc="-150" normalizeH="0" baseline="42857" dirty="0" smtClean="0">
                <a:ln>
                  <a:noFill/>
                </a:ln>
                <a:solidFill>
                  <a:schemeClr val="bg2">
                    <a:lumMod val="50000"/>
                  </a:schemeClr>
                </a:solidFill>
                <a:effectLst/>
                <a:uFillTx/>
                <a:latin typeface="맑은 고딕" panose="020B0503020000020004" pitchFamily="50" charset="-127"/>
                <a:ea typeface="맑은 고딕" panose="020B0503020000020004" pitchFamily="50" charset="-127"/>
                <a:sym typeface="Roboto Regular"/>
              </a:rPr>
              <a:t>소량의 쓰레기를 캔</a:t>
            </a:r>
            <a:r>
              <a:rPr kumimoji="0" lang="en-US" altLang="ko-KR" sz="5400" b="0" i="0" u="none" strike="noStrike" cap="none" spc="-150" normalizeH="0" baseline="42857" dirty="0" smtClean="0">
                <a:ln>
                  <a:noFill/>
                </a:ln>
                <a:solidFill>
                  <a:schemeClr val="bg2">
                    <a:lumMod val="50000"/>
                  </a:schemeClr>
                </a:solidFill>
                <a:effectLst/>
                <a:uFillTx/>
                <a:latin typeface="맑은 고딕" panose="020B0503020000020004" pitchFamily="50" charset="-127"/>
                <a:ea typeface="맑은 고딕" panose="020B0503020000020004" pitchFamily="50" charset="-127"/>
                <a:sym typeface="Roboto Regular"/>
              </a:rPr>
              <a:t>, </a:t>
            </a:r>
            <a:r>
              <a:rPr lang="ko-KR" altLang="en-US" sz="5400" spc="-150" dirty="0" smtClean="0">
                <a:solidFill>
                  <a:schemeClr val="bg2">
                    <a:lumMod val="50000"/>
                  </a:schemeClr>
                </a:solidFill>
                <a:latin typeface="맑은 고딕" panose="020B0503020000020004" pitchFamily="50" charset="-127"/>
                <a:ea typeface="맑은 고딕" panose="020B0503020000020004" pitchFamily="50" charset="-127"/>
              </a:rPr>
              <a:t>플라스틱</a:t>
            </a:r>
            <a:r>
              <a:rPr lang="en-US" altLang="ko-KR" sz="5400" spc="-150" dirty="0" smtClean="0">
                <a:solidFill>
                  <a:schemeClr val="bg2">
                    <a:lumMod val="50000"/>
                  </a:schemeClr>
                </a:solidFill>
                <a:latin typeface="맑은 고딕" panose="020B0503020000020004" pitchFamily="50" charset="-127"/>
                <a:ea typeface="맑은 고딕" panose="020B0503020000020004" pitchFamily="50" charset="-127"/>
              </a:rPr>
              <a:t>, </a:t>
            </a:r>
            <a:r>
              <a:rPr lang="ko-KR" altLang="en-US" sz="5400" spc="-150" dirty="0" smtClean="0">
                <a:solidFill>
                  <a:schemeClr val="bg2">
                    <a:lumMod val="50000"/>
                  </a:schemeClr>
                </a:solidFill>
                <a:latin typeface="맑은 고딕" panose="020B0503020000020004" pitchFamily="50" charset="-127"/>
                <a:ea typeface="맑은 고딕" panose="020B0503020000020004" pitchFamily="50" charset="-127"/>
              </a:rPr>
              <a:t>그 외의 분류로 나눈다</a:t>
            </a:r>
            <a:r>
              <a:rPr lang="en-US" altLang="ko-KR" sz="5400" spc="-150" dirty="0" smtClean="0">
                <a:solidFill>
                  <a:schemeClr val="bg2">
                    <a:lumMod val="50000"/>
                  </a:schemeClr>
                </a:solidFill>
                <a:latin typeface="맑은 고딕" panose="020B0503020000020004" pitchFamily="50" charset="-127"/>
                <a:ea typeface="맑은 고딕" panose="020B0503020000020004" pitchFamily="50" charset="-127"/>
              </a:rPr>
              <a:t>.</a:t>
            </a:r>
            <a:endParaRPr kumimoji="0" lang="ko-KR" altLang="en-US" sz="5400" b="0" i="0" u="none" strike="noStrike" cap="none" spc="-150" normalizeH="0" baseline="42857" dirty="0">
              <a:ln>
                <a:noFill/>
              </a:ln>
              <a:solidFill>
                <a:schemeClr val="bg2">
                  <a:lumMod val="50000"/>
                </a:schemeClr>
              </a:solidFill>
              <a:effectLst/>
              <a:uFillTx/>
              <a:latin typeface="맑은 고딕" panose="020B0503020000020004" pitchFamily="50" charset="-127"/>
              <a:ea typeface="맑은 고딕" panose="020B0503020000020004" pitchFamily="50" charset="-127"/>
              <a:sym typeface="Roboto Regular"/>
            </a:endParaRPr>
          </a:p>
        </p:txBody>
      </p:sp>
      <p:sp>
        <p:nvSpPr>
          <p:cNvPr id="64" name="Text Box 27"/>
          <p:cNvSpPr txBox="1">
            <a:spLocks/>
          </p:cNvSpPr>
          <p:nvPr/>
        </p:nvSpPr>
        <p:spPr bwMode="auto">
          <a:xfrm>
            <a:off x="10903099" y="1474870"/>
            <a:ext cx="7113587" cy="677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r>
              <a:rPr lang="ko-KR" altLang="en-US" sz="8000" b="0" dirty="0" smtClean="0">
                <a:solidFill>
                  <a:srgbClr val="252D30"/>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프로젝트 소개 및 목표</a:t>
            </a:r>
            <a:endParaRPr lang="ko-KR" altLang="ko-KR" sz="8000" b="0" dirty="0">
              <a:solidFill>
                <a:srgbClr val="252D30"/>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endParaRPr>
          </a:p>
        </p:txBody>
      </p:sp>
      <p:sp>
        <p:nvSpPr>
          <p:cNvPr id="65" name="TextBox 64"/>
          <p:cNvSpPr txBox="1"/>
          <p:nvPr/>
        </p:nvSpPr>
        <p:spPr>
          <a:xfrm>
            <a:off x="10903099" y="2130512"/>
            <a:ext cx="71881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70000"/>
              </a:lnSpc>
              <a:spcBef>
                <a:spcPts val="0"/>
              </a:spcBef>
              <a:spcAft>
                <a:spcPts val="0"/>
              </a:spcAft>
              <a:buClrTx/>
              <a:buSzTx/>
              <a:buFontTx/>
              <a:buNone/>
              <a:tabLst/>
            </a:pPr>
            <a:r>
              <a:rPr lang="en-US" altLang="ko-KR" sz="6000" b="1" spc="-150" dirty="0" err="1" smtClean="0">
                <a:solidFill>
                  <a:schemeClr val="tx1">
                    <a:lumMod val="75000"/>
                  </a:schemeClr>
                </a:solidFill>
                <a:latin typeface="맑은 고딕" panose="020B0503020000020004" pitchFamily="50" charset="-127"/>
                <a:ea typeface="맑은 고딕" panose="020B0503020000020004" pitchFamily="50" charset="-127"/>
              </a:rPr>
              <a:t>Cyclow</a:t>
            </a:r>
            <a:endParaRPr kumimoji="0" lang="ko-KR" altLang="en-US" sz="6000" b="1" i="0" u="none" strike="noStrike" cap="none" spc="-150" normalizeH="0" baseline="42857" dirty="0">
              <a:ln>
                <a:noFill/>
              </a:ln>
              <a:solidFill>
                <a:schemeClr val="tx1">
                  <a:lumMod val="75000"/>
                </a:schemeClr>
              </a:solidFill>
              <a:effectLst/>
              <a:uFillTx/>
              <a:latin typeface="맑은 고딕" panose="020B0503020000020004" pitchFamily="50" charset="-127"/>
              <a:ea typeface="맑은 고딕" panose="020B0503020000020004" pitchFamily="50" charset="-127"/>
              <a:sym typeface="Roboto Regular"/>
            </a:endParaRPr>
          </a:p>
        </p:txBody>
      </p:sp>
      <p:sp>
        <p:nvSpPr>
          <p:cNvPr id="42" name="직사각형 41"/>
          <p:cNvSpPr/>
          <p:nvPr/>
        </p:nvSpPr>
        <p:spPr>
          <a:xfrm>
            <a:off x="10903099" y="8690767"/>
            <a:ext cx="12227121" cy="2509683"/>
          </a:xfrm>
          <a:prstGeom prst="rect">
            <a:avLst/>
          </a:prstGeom>
          <a:noFill/>
          <a:ln w="12700" cap="flat">
            <a:solidFill>
              <a:schemeClr val="bg2"/>
            </a:solidFill>
            <a:prstDash val="dash"/>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ko-KR"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02615" y="809244"/>
            <a:ext cx="184731" cy="494494"/>
          </a:xfrm>
          <a:prstGeom prst="rect">
            <a:avLst/>
          </a:prstGeom>
        </p:spPr>
        <p:txBody>
          <a:bodyPr wrap="none">
            <a:spAutoFit/>
          </a:bodyPr>
          <a:lstStyle/>
          <a:p>
            <a:pPr>
              <a:defRPr lang="ko-KR" altLang="en-US"/>
            </a:pPr>
            <a:endParaRPr lang="ko-KR" altLang="en-US" sz="5600"/>
          </a:p>
        </p:txBody>
      </p:sp>
      <p:sp>
        <p:nvSpPr>
          <p:cNvPr id="18"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r>
              <a:rPr lang="en-US" altLang="ko-KR" dirty="0" smtClean="0"/>
              <a:t>4</a:t>
            </a:r>
            <a:endParaRPr lang="en-US" altLang="ko-KR" dirty="0"/>
          </a:p>
        </p:txBody>
      </p:sp>
      <p:grpSp>
        <p:nvGrpSpPr>
          <p:cNvPr id="2" name="그룹 1"/>
          <p:cNvGrpSpPr/>
          <p:nvPr/>
        </p:nvGrpSpPr>
        <p:grpSpPr>
          <a:xfrm>
            <a:off x="8870675" y="4712011"/>
            <a:ext cx="6642649" cy="4291978"/>
            <a:chOff x="8461898" y="3563278"/>
            <a:chExt cx="6642649" cy="4291978"/>
          </a:xfrm>
        </p:grpSpPr>
        <p:sp>
          <p:nvSpPr>
            <p:cNvPr id="17" name="Text Box 27"/>
            <p:cNvSpPr txBox="1">
              <a:spLocks/>
            </p:cNvSpPr>
            <p:nvPr/>
          </p:nvSpPr>
          <p:spPr bwMode="auto">
            <a:xfrm>
              <a:off x="8461898" y="7178148"/>
              <a:ext cx="6642649" cy="677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ko-KR" altLang="en-US" sz="8000" spc="-300" dirty="0" smtClean="0">
                  <a:solidFill>
                    <a:srgbClr val="58A2D8"/>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rPr>
                <a:t>최종 결과물</a:t>
              </a:r>
              <a:endParaRPr lang="ko-KR" altLang="ko-KR" sz="8000" spc="-300" dirty="0">
                <a:solidFill>
                  <a:srgbClr val="58A2D8"/>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endParaRPr>
            </a:p>
          </p:txBody>
        </p:sp>
        <p:sp>
          <p:nvSpPr>
            <p:cNvPr id="6" name="AutoShape 31"/>
            <p:cNvSpPr>
              <a:spLocks/>
            </p:cNvSpPr>
            <p:nvPr/>
          </p:nvSpPr>
          <p:spPr bwMode="auto">
            <a:xfrm>
              <a:off x="10581609" y="3563278"/>
              <a:ext cx="2383072" cy="2678772"/>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9" y="0"/>
                  </a:moveTo>
                  <a:cubicBezTo>
                    <a:pt x="7321" y="0"/>
                    <a:pt x="4803" y="937"/>
                    <a:pt x="2882" y="2813"/>
                  </a:cubicBezTo>
                  <a:cubicBezTo>
                    <a:pt x="-961" y="6566"/>
                    <a:pt x="-961" y="12653"/>
                    <a:pt x="2882" y="16406"/>
                  </a:cubicBezTo>
                  <a:cubicBezTo>
                    <a:pt x="4480" y="17967"/>
                    <a:pt x="6493" y="18867"/>
                    <a:pt x="8574" y="19129"/>
                  </a:cubicBezTo>
                  <a:lnTo>
                    <a:pt x="9839" y="21600"/>
                  </a:lnTo>
                  <a:lnTo>
                    <a:pt x="11104" y="19129"/>
                  </a:lnTo>
                  <a:cubicBezTo>
                    <a:pt x="13185" y="18867"/>
                    <a:pt x="15198" y="17967"/>
                    <a:pt x="16796" y="16406"/>
                  </a:cubicBezTo>
                  <a:cubicBezTo>
                    <a:pt x="20639" y="12653"/>
                    <a:pt x="20639" y="6566"/>
                    <a:pt x="16796" y="2813"/>
                  </a:cubicBezTo>
                  <a:cubicBezTo>
                    <a:pt x="14875" y="937"/>
                    <a:pt x="12357" y="0"/>
                    <a:pt x="9839" y="0"/>
                  </a:cubicBezTo>
                  <a:close/>
                </a:path>
              </a:pathLst>
            </a:custGeom>
            <a:solidFill>
              <a:srgbClr val="58A2D8"/>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grpSp>
      <p:pic>
        <p:nvPicPr>
          <p:cNvPr id="8" name="그림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06722" y="5437049"/>
            <a:ext cx="950400" cy="950400"/>
          </a:xfrm>
          <a:prstGeom prst="rect">
            <a:avLst/>
          </a:prstGeom>
        </p:spPr>
      </p:pic>
    </p:spTree>
    <p:extLst>
      <p:ext uri="{BB962C8B-B14F-4D97-AF65-F5344CB8AC3E}">
        <p14:creationId xmlns:p14="http://schemas.microsoft.com/office/powerpoint/2010/main" val="2077774486"/>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그림 1027"/>
          <p:cNvPicPr>
            <a:picLocks noChangeAspect="1"/>
          </p:cNvPicPr>
          <p:nvPr/>
        </p:nvPicPr>
        <p:blipFill>
          <a:blip r:embed="rId2"/>
          <a:stretch>
            <a:fillRect/>
          </a:stretch>
        </p:blipFill>
        <p:spPr>
          <a:xfrm rot="1485726">
            <a:off x="8165525" y="3922755"/>
            <a:ext cx="1750186" cy="3238835"/>
          </a:xfrm>
          <a:prstGeom prst="rect">
            <a:avLst/>
          </a:prstGeom>
        </p:spPr>
      </p:pic>
      <p:pic>
        <p:nvPicPr>
          <p:cNvPr id="1027" name="그림 10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7885">
            <a:off x="7202681" y="3736134"/>
            <a:ext cx="3672000" cy="3672000"/>
          </a:xfrm>
          <a:prstGeom prst="rect">
            <a:avLst/>
          </a:prstGeom>
        </p:spPr>
      </p:pic>
      <p:sp>
        <p:nvSpPr>
          <p:cNvPr id="16" name="Text Box 27"/>
          <p:cNvSpPr txBox="1">
            <a:spLocks/>
          </p:cNvSpPr>
          <p:nvPr/>
        </p:nvSpPr>
        <p:spPr bwMode="auto">
          <a:xfrm>
            <a:off x="1668355" y="1608996"/>
            <a:ext cx="7113587" cy="447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r>
              <a:rPr lang="ko-KR" altLang="en-US" sz="4800" b="0" dirty="0" smtClean="0">
                <a:solidFill>
                  <a:srgbClr val="2E75B6"/>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최종 결과물</a:t>
            </a:r>
            <a:endParaRPr lang="ko-KR" altLang="ko-KR" sz="4800" b="0" dirty="0">
              <a:solidFill>
                <a:srgbClr val="2E75B6"/>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endParaRPr>
          </a:p>
        </p:txBody>
      </p:sp>
      <p:sp>
        <p:nvSpPr>
          <p:cNvPr id="24" name="Oval 2"/>
          <p:cNvSpPr>
            <a:spLocks noChangeArrowheads="1"/>
          </p:cNvSpPr>
          <p:nvPr/>
        </p:nvSpPr>
        <p:spPr bwMode="auto">
          <a:xfrm>
            <a:off x="1844546" y="3708408"/>
            <a:ext cx="3608147" cy="3608317"/>
          </a:xfrm>
          <a:prstGeom prst="ellipse">
            <a:avLst/>
          </a:prstGeom>
          <a:solidFill>
            <a:srgbClr val="E9E6EA"/>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en-US" altLang="ko-KR"/>
          </a:p>
        </p:txBody>
      </p:sp>
      <p:sp>
        <p:nvSpPr>
          <p:cNvPr id="19" name="Line"/>
          <p:cNvSpPr>
            <a:spLocks/>
          </p:cNvSpPr>
          <p:nvPr/>
        </p:nvSpPr>
        <p:spPr bwMode="auto">
          <a:xfrm>
            <a:off x="5719763" y="5267333"/>
            <a:ext cx="1268412" cy="609600"/>
          </a:xfrm>
          <a:custGeom>
            <a:avLst/>
            <a:gdLst>
              <a:gd name="T0" fmla="*/ 2147483646 w 21600"/>
              <a:gd name="T1" fmla="*/ 2147483646 h 21499"/>
              <a:gd name="T2" fmla="*/ 2147483646 w 21600"/>
              <a:gd name="T3" fmla="*/ 2147483646 h 21499"/>
              <a:gd name="T4" fmla="*/ 2147483646 w 21600"/>
              <a:gd name="T5" fmla="*/ 2147483646 h 21499"/>
              <a:gd name="T6" fmla="*/ 2147483646 w 21600"/>
              <a:gd name="T7" fmla="*/ 2147483646 h 214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499" extrusionOk="0">
                <a:moveTo>
                  <a:pt x="0" y="11123"/>
                </a:moveTo>
                <a:lnTo>
                  <a:pt x="2352" y="11123"/>
                </a:lnTo>
                <a:cubicBezTo>
                  <a:pt x="2631" y="11150"/>
                  <a:pt x="2900" y="11347"/>
                  <a:pt x="3124" y="11691"/>
                </a:cubicBezTo>
                <a:cubicBezTo>
                  <a:pt x="3344" y="12028"/>
                  <a:pt x="3512" y="12491"/>
                  <a:pt x="3607" y="13022"/>
                </a:cubicBezTo>
                <a:cubicBezTo>
                  <a:pt x="3785" y="14290"/>
                  <a:pt x="3941" y="15571"/>
                  <a:pt x="4079" y="16860"/>
                </a:cubicBezTo>
                <a:cubicBezTo>
                  <a:pt x="4164" y="17651"/>
                  <a:pt x="4307" y="18512"/>
                  <a:pt x="4691" y="18616"/>
                </a:cubicBezTo>
                <a:cubicBezTo>
                  <a:pt x="5125" y="18734"/>
                  <a:pt x="5301" y="17945"/>
                  <a:pt x="5431" y="17025"/>
                </a:cubicBezTo>
                <a:cubicBezTo>
                  <a:pt x="5821" y="14268"/>
                  <a:pt x="5962" y="11377"/>
                  <a:pt x="6424" y="8666"/>
                </a:cubicBezTo>
                <a:cubicBezTo>
                  <a:pt x="6566" y="7834"/>
                  <a:pt x="6790" y="6986"/>
                  <a:pt x="7201" y="6903"/>
                </a:cubicBezTo>
                <a:cubicBezTo>
                  <a:pt x="7783" y="6785"/>
                  <a:pt x="8049" y="7932"/>
                  <a:pt x="8202" y="9161"/>
                </a:cubicBezTo>
                <a:cubicBezTo>
                  <a:pt x="8636" y="12660"/>
                  <a:pt x="8835" y="16258"/>
                  <a:pt x="9136" y="19815"/>
                </a:cubicBezTo>
                <a:cubicBezTo>
                  <a:pt x="9203" y="20609"/>
                  <a:pt x="9354" y="21443"/>
                  <a:pt x="9715" y="21496"/>
                </a:cubicBezTo>
                <a:cubicBezTo>
                  <a:pt x="10153" y="21561"/>
                  <a:pt x="10344" y="20524"/>
                  <a:pt x="10385" y="19485"/>
                </a:cubicBezTo>
                <a:cubicBezTo>
                  <a:pt x="10558" y="15101"/>
                  <a:pt x="10699" y="10652"/>
                  <a:pt x="11011" y="6305"/>
                </a:cubicBezTo>
                <a:cubicBezTo>
                  <a:pt x="11107" y="4971"/>
                  <a:pt x="11221" y="3663"/>
                  <a:pt x="11337" y="2331"/>
                </a:cubicBezTo>
                <a:cubicBezTo>
                  <a:pt x="11435" y="1212"/>
                  <a:pt x="11654" y="41"/>
                  <a:pt x="12160" y="1"/>
                </a:cubicBezTo>
                <a:cubicBezTo>
                  <a:pt x="12655" y="-39"/>
                  <a:pt x="12921" y="1052"/>
                  <a:pt x="13041" y="2138"/>
                </a:cubicBezTo>
                <a:cubicBezTo>
                  <a:pt x="13503" y="6333"/>
                  <a:pt x="13870" y="11228"/>
                  <a:pt x="14141" y="14943"/>
                </a:cubicBezTo>
                <a:cubicBezTo>
                  <a:pt x="14190" y="15623"/>
                  <a:pt x="14414" y="16276"/>
                  <a:pt x="14735" y="16356"/>
                </a:cubicBezTo>
                <a:cubicBezTo>
                  <a:pt x="15148" y="16460"/>
                  <a:pt x="15397" y="15591"/>
                  <a:pt x="15512" y="14707"/>
                </a:cubicBezTo>
                <a:cubicBezTo>
                  <a:pt x="15651" y="13640"/>
                  <a:pt x="15765" y="12503"/>
                  <a:pt x="15882" y="11376"/>
                </a:cubicBezTo>
                <a:cubicBezTo>
                  <a:pt x="16009" y="10151"/>
                  <a:pt x="16130" y="8928"/>
                  <a:pt x="16230" y="7762"/>
                </a:cubicBezTo>
                <a:cubicBezTo>
                  <a:pt x="16292" y="7050"/>
                  <a:pt x="16445" y="6330"/>
                  <a:pt x="16770" y="6365"/>
                </a:cubicBezTo>
                <a:cubicBezTo>
                  <a:pt x="17077" y="6399"/>
                  <a:pt x="17205" y="7062"/>
                  <a:pt x="17286" y="7663"/>
                </a:cubicBezTo>
                <a:cubicBezTo>
                  <a:pt x="17394" y="8463"/>
                  <a:pt x="17519" y="9268"/>
                  <a:pt x="17774" y="9911"/>
                </a:cubicBezTo>
                <a:cubicBezTo>
                  <a:pt x="17953" y="10363"/>
                  <a:pt x="18187" y="10706"/>
                  <a:pt x="18444" y="10952"/>
                </a:cubicBezTo>
                <a:cubicBezTo>
                  <a:pt x="18777" y="11270"/>
                  <a:pt x="19141" y="11422"/>
                  <a:pt x="19508" y="11393"/>
                </a:cubicBezTo>
                <a:lnTo>
                  <a:pt x="21600" y="11311"/>
                </a:lnTo>
              </a:path>
            </a:pathLst>
          </a:custGeom>
          <a:noFill/>
          <a:ln w="50800" cap="flat">
            <a:solidFill>
              <a:srgbClr val="D8D8D8"/>
            </a:solidFill>
            <a:prstDash val="solid"/>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endParaRPr lang="ko-KR" altLang="en-US"/>
          </a:p>
        </p:txBody>
      </p:sp>
      <p:sp>
        <p:nvSpPr>
          <p:cNvPr id="20" name="Line"/>
          <p:cNvSpPr>
            <a:spLocks/>
          </p:cNvSpPr>
          <p:nvPr/>
        </p:nvSpPr>
        <p:spPr bwMode="auto">
          <a:xfrm>
            <a:off x="11149013" y="5267333"/>
            <a:ext cx="1268412" cy="609600"/>
          </a:xfrm>
          <a:custGeom>
            <a:avLst/>
            <a:gdLst>
              <a:gd name="T0" fmla="*/ 2147483646 w 21600"/>
              <a:gd name="T1" fmla="*/ 2147483646 h 21499"/>
              <a:gd name="T2" fmla="*/ 2147483646 w 21600"/>
              <a:gd name="T3" fmla="*/ 2147483646 h 21499"/>
              <a:gd name="T4" fmla="*/ 2147483646 w 21600"/>
              <a:gd name="T5" fmla="*/ 2147483646 h 21499"/>
              <a:gd name="T6" fmla="*/ 2147483646 w 21600"/>
              <a:gd name="T7" fmla="*/ 2147483646 h 214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499" extrusionOk="0">
                <a:moveTo>
                  <a:pt x="0" y="11123"/>
                </a:moveTo>
                <a:lnTo>
                  <a:pt x="2352" y="11123"/>
                </a:lnTo>
                <a:cubicBezTo>
                  <a:pt x="2631" y="11150"/>
                  <a:pt x="2900" y="11347"/>
                  <a:pt x="3124" y="11691"/>
                </a:cubicBezTo>
                <a:cubicBezTo>
                  <a:pt x="3344" y="12028"/>
                  <a:pt x="3512" y="12491"/>
                  <a:pt x="3607" y="13022"/>
                </a:cubicBezTo>
                <a:cubicBezTo>
                  <a:pt x="3785" y="14290"/>
                  <a:pt x="3941" y="15571"/>
                  <a:pt x="4079" y="16860"/>
                </a:cubicBezTo>
                <a:cubicBezTo>
                  <a:pt x="4164" y="17651"/>
                  <a:pt x="4307" y="18512"/>
                  <a:pt x="4691" y="18616"/>
                </a:cubicBezTo>
                <a:cubicBezTo>
                  <a:pt x="5125" y="18734"/>
                  <a:pt x="5301" y="17945"/>
                  <a:pt x="5431" y="17025"/>
                </a:cubicBezTo>
                <a:cubicBezTo>
                  <a:pt x="5821" y="14268"/>
                  <a:pt x="5962" y="11377"/>
                  <a:pt x="6424" y="8666"/>
                </a:cubicBezTo>
                <a:cubicBezTo>
                  <a:pt x="6566" y="7834"/>
                  <a:pt x="6790" y="6986"/>
                  <a:pt x="7201" y="6903"/>
                </a:cubicBezTo>
                <a:cubicBezTo>
                  <a:pt x="7783" y="6785"/>
                  <a:pt x="8049" y="7932"/>
                  <a:pt x="8202" y="9161"/>
                </a:cubicBezTo>
                <a:cubicBezTo>
                  <a:pt x="8636" y="12660"/>
                  <a:pt x="8835" y="16258"/>
                  <a:pt x="9136" y="19815"/>
                </a:cubicBezTo>
                <a:cubicBezTo>
                  <a:pt x="9203" y="20609"/>
                  <a:pt x="9354" y="21443"/>
                  <a:pt x="9715" y="21496"/>
                </a:cubicBezTo>
                <a:cubicBezTo>
                  <a:pt x="10153" y="21561"/>
                  <a:pt x="10344" y="20524"/>
                  <a:pt x="10385" y="19485"/>
                </a:cubicBezTo>
                <a:cubicBezTo>
                  <a:pt x="10558" y="15101"/>
                  <a:pt x="10699" y="10652"/>
                  <a:pt x="11011" y="6305"/>
                </a:cubicBezTo>
                <a:cubicBezTo>
                  <a:pt x="11107" y="4971"/>
                  <a:pt x="11221" y="3663"/>
                  <a:pt x="11337" y="2331"/>
                </a:cubicBezTo>
                <a:cubicBezTo>
                  <a:pt x="11435" y="1212"/>
                  <a:pt x="11654" y="41"/>
                  <a:pt x="12160" y="1"/>
                </a:cubicBezTo>
                <a:cubicBezTo>
                  <a:pt x="12655" y="-39"/>
                  <a:pt x="12921" y="1052"/>
                  <a:pt x="13041" y="2138"/>
                </a:cubicBezTo>
                <a:cubicBezTo>
                  <a:pt x="13503" y="6333"/>
                  <a:pt x="13870" y="11228"/>
                  <a:pt x="14141" y="14943"/>
                </a:cubicBezTo>
                <a:cubicBezTo>
                  <a:pt x="14190" y="15623"/>
                  <a:pt x="14414" y="16276"/>
                  <a:pt x="14735" y="16356"/>
                </a:cubicBezTo>
                <a:cubicBezTo>
                  <a:pt x="15148" y="16460"/>
                  <a:pt x="15397" y="15591"/>
                  <a:pt x="15512" y="14707"/>
                </a:cubicBezTo>
                <a:cubicBezTo>
                  <a:pt x="15651" y="13640"/>
                  <a:pt x="15765" y="12503"/>
                  <a:pt x="15882" y="11376"/>
                </a:cubicBezTo>
                <a:cubicBezTo>
                  <a:pt x="16009" y="10151"/>
                  <a:pt x="16130" y="8928"/>
                  <a:pt x="16230" y="7762"/>
                </a:cubicBezTo>
                <a:cubicBezTo>
                  <a:pt x="16292" y="7050"/>
                  <a:pt x="16445" y="6330"/>
                  <a:pt x="16770" y="6365"/>
                </a:cubicBezTo>
                <a:cubicBezTo>
                  <a:pt x="17077" y="6399"/>
                  <a:pt x="17205" y="7062"/>
                  <a:pt x="17286" y="7663"/>
                </a:cubicBezTo>
                <a:cubicBezTo>
                  <a:pt x="17394" y="8463"/>
                  <a:pt x="17519" y="9268"/>
                  <a:pt x="17774" y="9911"/>
                </a:cubicBezTo>
                <a:cubicBezTo>
                  <a:pt x="17953" y="10363"/>
                  <a:pt x="18187" y="10706"/>
                  <a:pt x="18444" y="10952"/>
                </a:cubicBezTo>
                <a:cubicBezTo>
                  <a:pt x="18777" y="11270"/>
                  <a:pt x="19141" y="11422"/>
                  <a:pt x="19508" y="11393"/>
                </a:cubicBezTo>
                <a:lnTo>
                  <a:pt x="21600" y="11311"/>
                </a:lnTo>
              </a:path>
            </a:pathLst>
          </a:custGeom>
          <a:noFill/>
          <a:ln w="50800" cap="flat">
            <a:solidFill>
              <a:srgbClr val="D8D8D8"/>
            </a:solidFill>
            <a:prstDash val="solid"/>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endParaRPr lang="ko-KR" altLang="en-US"/>
          </a:p>
        </p:txBody>
      </p:sp>
      <p:sp>
        <p:nvSpPr>
          <p:cNvPr id="21" name="Line"/>
          <p:cNvSpPr>
            <a:spLocks/>
          </p:cNvSpPr>
          <p:nvPr/>
        </p:nvSpPr>
        <p:spPr bwMode="auto">
          <a:xfrm>
            <a:off x="16540163" y="5267333"/>
            <a:ext cx="1270000" cy="609600"/>
          </a:xfrm>
          <a:custGeom>
            <a:avLst/>
            <a:gdLst>
              <a:gd name="T0" fmla="*/ 2147483646 w 21600"/>
              <a:gd name="T1" fmla="*/ 2147483646 h 21499"/>
              <a:gd name="T2" fmla="*/ 2147483646 w 21600"/>
              <a:gd name="T3" fmla="*/ 2147483646 h 21499"/>
              <a:gd name="T4" fmla="*/ 2147483646 w 21600"/>
              <a:gd name="T5" fmla="*/ 2147483646 h 21499"/>
              <a:gd name="T6" fmla="*/ 2147483646 w 21600"/>
              <a:gd name="T7" fmla="*/ 2147483646 h 214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499" extrusionOk="0">
                <a:moveTo>
                  <a:pt x="0" y="11123"/>
                </a:moveTo>
                <a:lnTo>
                  <a:pt x="2352" y="11123"/>
                </a:lnTo>
                <a:cubicBezTo>
                  <a:pt x="2631" y="11150"/>
                  <a:pt x="2900" y="11347"/>
                  <a:pt x="3124" y="11691"/>
                </a:cubicBezTo>
                <a:cubicBezTo>
                  <a:pt x="3344" y="12028"/>
                  <a:pt x="3512" y="12491"/>
                  <a:pt x="3607" y="13022"/>
                </a:cubicBezTo>
                <a:cubicBezTo>
                  <a:pt x="3785" y="14290"/>
                  <a:pt x="3941" y="15571"/>
                  <a:pt x="4079" y="16860"/>
                </a:cubicBezTo>
                <a:cubicBezTo>
                  <a:pt x="4164" y="17651"/>
                  <a:pt x="4307" y="18512"/>
                  <a:pt x="4691" y="18616"/>
                </a:cubicBezTo>
                <a:cubicBezTo>
                  <a:pt x="5125" y="18734"/>
                  <a:pt x="5301" y="17945"/>
                  <a:pt x="5431" y="17025"/>
                </a:cubicBezTo>
                <a:cubicBezTo>
                  <a:pt x="5821" y="14268"/>
                  <a:pt x="5962" y="11377"/>
                  <a:pt x="6424" y="8666"/>
                </a:cubicBezTo>
                <a:cubicBezTo>
                  <a:pt x="6566" y="7834"/>
                  <a:pt x="6790" y="6986"/>
                  <a:pt x="7201" y="6903"/>
                </a:cubicBezTo>
                <a:cubicBezTo>
                  <a:pt x="7783" y="6785"/>
                  <a:pt x="8049" y="7932"/>
                  <a:pt x="8202" y="9161"/>
                </a:cubicBezTo>
                <a:cubicBezTo>
                  <a:pt x="8636" y="12660"/>
                  <a:pt x="8835" y="16258"/>
                  <a:pt x="9136" y="19815"/>
                </a:cubicBezTo>
                <a:cubicBezTo>
                  <a:pt x="9203" y="20609"/>
                  <a:pt x="9354" y="21443"/>
                  <a:pt x="9715" y="21496"/>
                </a:cubicBezTo>
                <a:cubicBezTo>
                  <a:pt x="10153" y="21561"/>
                  <a:pt x="10344" y="20524"/>
                  <a:pt x="10385" y="19485"/>
                </a:cubicBezTo>
                <a:cubicBezTo>
                  <a:pt x="10558" y="15101"/>
                  <a:pt x="10699" y="10652"/>
                  <a:pt x="11011" y="6305"/>
                </a:cubicBezTo>
                <a:cubicBezTo>
                  <a:pt x="11107" y="4971"/>
                  <a:pt x="11221" y="3663"/>
                  <a:pt x="11337" y="2331"/>
                </a:cubicBezTo>
                <a:cubicBezTo>
                  <a:pt x="11435" y="1212"/>
                  <a:pt x="11654" y="41"/>
                  <a:pt x="12160" y="1"/>
                </a:cubicBezTo>
                <a:cubicBezTo>
                  <a:pt x="12655" y="-39"/>
                  <a:pt x="12921" y="1052"/>
                  <a:pt x="13041" y="2138"/>
                </a:cubicBezTo>
                <a:cubicBezTo>
                  <a:pt x="13503" y="6333"/>
                  <a:pt x="13870" y="11228"/>
                  <a:pt x="14141" y="14943"/>
                </a:cubicBezTo>
                <a:cubicBezTo>
                  <a:pt x="14190" y="15623"/>
                  <a:pt x="14414" y="16276"/>
                  <a:pt x="14735" y="16356"/>
                </a:cubicBezTo>
                <a:cubicBezTo>
                  <a:pt x="15148" y="16460"/>
                  <a:pt x="15397" y="15591"/>
                  <a:pt x="15512" y="14707"/>
                </a:cubicBezTo>
                <a:cubicBezTo>
                  <a:pt x="15651" y="13640"/>
                  <a:pt x="15765" y="12503"/>
                  <a:pt x="15882" y="11376"/>
                </a:cubicBezTo>
                <a:cubicBezTo>
                  <a:pt x="16009" y="10151"/>
                  <a:pt x="16130" y="8928"/>
                  <a:pt x="16230" y="7762"/>
                </a:cubicBezTo>
                <a:cubicBezTo>
                  <a:pt x="16292" y="7050"/>
                  <a:pt x="16445" y="6330"/>
                  <a:pt x="16770" y="6365"/>
                </a:cubicBezTo>
                <a:cubicBezTo>
                  <a:pt x="17077" y="6399"/>
                  <a:pt x="17205" y="7062"/>
                  <a:pt x="17286" y="7663"/>
                </a:cubicBezTo>
                <a:cubicBezTo>
                  <a:pt x="17394" y="8463"/>
                  <a:pt x="17519" y="9268"/>
                  <a:pt x="17774" y="9911"/>
                </a:cubicBezTo>
                <a:cubicBezTo>
                  <a:pt x="17953" y="10363"/>
                  <a:pt x="18187" y="10706"/>
                  <a:pt x="18444" y="10952"/>
                </a:cubicBezTo>
                <a:cubicBezTo>
                  <a:pt x="18777" y="11270"/>
                  <a:pt x="19141" y="11422"/>
                  <a:pt x="19508" y="11393"/>
                </a:cubicBezTo>
                <a:lnTo>
                  <a:pt x="21600" y="11311"/>
                </a:lnTo>
              </a:path>
            </a:pathLst>
          </a:custGeom>
          <a:noFill/>
          <a:ln w="50800" cap="flat">
            <a:solidFill>
              <a:srgbClr val="D8D8D8"/>
            </a:solidFill>
            <a:prstDash val="solid"/>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endParaRPr lang="ko-KR" altLang="en-US"/>
          </a:p>
        </p:txBody>
      </p:sp>
      <p:sp>
        <p:nvSpPr>
          <p:cNvPr id="44" name="TextBox 8"/>
          <p:cNvSpPr txBox="1">
            <a:spLocks noChangeArrowheads="1"/>
          </p:cNvSpPr>
          <p:nvPr/>
        </p:nvSpPr>
        <p:spPr bwMode="auto">
          <a:xfrm>
            <a:off x="1848066" y="8902521"/>
            <a:ext cx="381400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lnSpc>
                <a:spcPct val="100000"/>
              </a:lnSpc>
              <a:buClr>
                <a:schemeClr val="tx2"/>
              </a:buClr>
              <a:buFont typeface="Arial" panose="020B0604020202020204" pitchFamily="34" charset="0"/>
              <a:buChar char="•"/>
            </a:pPr>
            <a:r>
              <a:rPr lang="ko-KR" altLang="en-US" sz="4500" b="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센서에 물체가 감지되면 영상을 캡처한다</a:t>
            </a:r>
            <a:r>
              <a:rPr lang="en-US" altLang="ko-KR" sz="4500" b="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a:t>
            </a:r>
          </a:p>
          <a:p>
            <a:pPr eaLnBrk="1">
              <a:lnSpc>
                <a:spcPct val="100000"/>
              </a:lnSpc>
              <a:buClr>
                <a:schemeClr val="tx2"/>
              </a:buClr>
              <a:buFont typeface="Arial" panose="020B0604020202020204" pitchFamily="34" charset="0"/>
              <a:buChar char="•"/>
            </a:pPr>
            <a:endParaRPr lang="en-US" altLang="ko-KR" sz="4500" b="0" dirty="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endParaRPr>
          </a:p>
          <a:p>
            <a:pPr eaLnBrk="1">
              <a:lnSpc>
                <a:spcPct val="100000"/>
              </a:lnSpc>
              <a:buClr>
                <a:schemeClr val="tx2"/>
              </a:buClr>
              <a:buFont typeface="Arial" panose="020B0604020202020204" pitchFamily="34" charset="0"/>
              <a:buChar char="•"/>
            </a:pPr>
            <a:r>
              <a:rPr lang="en-US" altLang="ko-KR" sz="4500" b="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Raspberry </a:t>
            </a:r>
            <a:r>
              <a:rPr lang="en-US" altLang="ko-KR" sz="4500" b="0" dirty="0" err="1"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Pi-Cam&amp;Sensor</a:t>
            </a:r>
            <a:endParaRPr lang="en-US" altLang="ko-KR" sz="4500" b="0" dirty="0">
              <a:latin typeface="맑은 고딕" panose="020B0503020000020004" pitchFamily="50" charset="-127"/>
              <a:ea typeface="맑은 고딕" panose="020B0503020000020004" pitchFamily="50" charset="-127"/>
            </a:endParaRPr>
          </a:p>
        </p:txBody>
      </p:sp>
      <p:sp>
        <p:nvSpPr>
          <p:cNvPr id="45" name="TextBox 46"/>
          <p:cNvSpPr txBox="1">
            <a:spLocks noChangeArrowheads="1"/>
          </p:cNvSpPr>
          <p:nvPr/>
        </p:nvSpPr>
        <p:spPr bwMode="auto">
          <a:xfrm>
            <a:off x="1494919" y="8065356"/>
            <a:ext cx="44128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ko-KR" altLang="en-US" sz="6000" b="0" spc="-300" dirty="0" smtClean="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rPr>
              <a:t>인식된 물체 촬영</a:t>
            </a:r>
            <a:endParaRPr lang="en-US" altLang="ko-KR" sz="6000" b="0" spc="-300" dirty="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endParaRPr>
          </a:p>
        </p:txBody>
      </p:sp>
      <p:sp>
        <p:nvSpPr>
          <p:cNvPr id="46" name="TextBox 8"/>
          <p:cNvSpPr txBox="1">
            <a:spLocks noChangeArrowheads="1"/>
          </p:cNvSpPr>
          <p:nvPr/>
        </p:nvSpPr>
        <p:spPr bwMode="auto">
          <a:xfrm>
            <a:off x="12664824" y="8866526"/>
            <a:ext cx="405140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lnSpc>
                <a:spcPct val="100000"/>
              </a:lnSpc>
              <a:buClr>
                <a:schemeClr val="tx2"/>
              </a:buClr>
              <a:buFont typeface="Arial" panose="020B0604020202020204" pitchFamily="34" charset="0"/>
              <a:buChar char="•"/>
            </a:pPr>
            <a:r>
              <a:rPr lang="ko-KR" altLang="en-US" sz="4500" b="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객체 이미지를 가상 서버에 저장한다</a:t>
            </a:r>
            <a:r>
              <a:rPr lang="en-US" altLang="ko-KR" sz="4500" b="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a:t>
            </a:r>
          </a:p>
          <a:p>
            <a:pPr eaLnBrk="1">
              <a:lnSpc>
                <a:spcPct val="100000"/>
              </a:lnSpc>
              <a:buClr>
                <a:schemeClr val="tx2"/>
              </a:buClr>
              <a:buFont typeface="Arial" panose="020B0604020202020204" pitchFamily="34" charset="0"/>
              <a:buChar char="•"/>
            </a:pPr>
            <a:endParaRPr lang="en-US" altLang="ko-KR" sz="4500" b="0" dirty="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endParaRPr>
          </a:p>
          <a:p>
            <a:pPr eaLnBrk="1">
              <a:lnSpc>
                <a:spcPct val="100000"/>
              </a:lnSpc>
              <a:buClr>
                <a:schemeClr val="tx2"/>
              </a:buClr>
              <a:buFont typeface="Arial" panose="020B0604020202020204" pitchFamily="34" charset="0"/>
              <a:buChar char="•"/>
            </a:pPr>
            <a:r>
              <a:rPr lang="en-US" altLang="ko-KR" sz="4500" b="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AWS</a:t>
            </a:r>
            <a:endParaRPr lang="en-US" altLang="ko-KR" sz="4500" b="0" dirty="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endParaRPr>
          </a:p>
        </p:txBody>
      </p:sp>
      <p:sp>
        <p:nvSpPr>
          <p:cNvPr id="47" name="TextBox 46"/>
          <p:cNvSpPr txBox="1">
            <a:spLocks noChangeArrowheads="1"/>
          </p:cNvSpPr>
          <p:nvPr/>
        </p:nvSpPr>
        <p:spPr bwMode="auto">
          <a:xfrm>
            <a:off x="12314939" y="8065356"/>
            <a:ext cx="44128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ko-KR" altLang="en-US" sz="6000" b="0" spc="-300" dirty="0" smtClean="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rPr>
              <a:t>서버 저장</a:t>
            </a:r>
            <a:endParaRPr lang="en-US" altLang="ko-KR" sz="6000" b="0" spc="-300" dirty="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endParaRPr>
          </a:p>
        </p:txBody>
      </p:sp>
      <p:sp>
        <p:nvSpPr>
          <p:cNvPr id="48" name="TextBox 8"/>
          <p:cNvSpPr txBox="1">
            <a:spLocks noChangeArrowheads="1"/>
          </p:cNvSpPr>
          <p:nvPr/>
        </p:nvSpPr>
        <p:spPr bwMode="auto">
          <a:xfrm>
            <a:off x="17983601" y="8866526"/>
            <a:ext cx="4051408"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lnSpc>
                <a:spcPct val="100000"/>
              </a:lnSpc>
              <a:buClr>
                <a:schemeClr val="tx2"/>
              </a:buClr>
              <a:buFont typeface="Arial" panose="020B0604020202020204" pitchFamily="34" charset="0"/>
              <a:buChar char="•"/>
            </a:pPr>
            <a:r>
              <a:rPr lang="ko-KR" altLang="en-US" sz="4500" b="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가상 서버에 저장된 객체 이미지로 물체를 분류한다</a:t>
            </a:r>
            <a:r>
              <a:rPr lang="en-US" altLang="ko-KR" sz="4500" b="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a:t>
            </a:r>
          </a:p>
          <a:p>
            <a:pPr eaLnBrk="1">
              <a:lnSpc>
                <a:spcPct val="100000"/>
              </a:lnSpc>
              <a:buClr>
                <a:schemeClr val="tx2"/>
              </a:buClr>
              <a:buFont typeface="Arial" panose="020B0604020202020204" pitchFamily="34" charset="0"/>
              <a:buChar char="•"/>
            </a:pPr>
            <a:endParaRPr lang="en-US" altLang="ko-KR" sz="4500" b="0" spc="-300" dirty="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endParaRPr>
          </a:p>
          <a:p>
            <a:pPr eaLnBrk="1">
              <a:lnSpc>
                <a:spcPct val="100000"/>
              </a:lnSpc>
              <a:buClr>
                <a:schemeClr val="tx2"/>
              </a:buClr>
              <a:buFont typeface="Arial" panose="020B0604020202020204" pitchFamily="34" charset="0"/>
              <a:buChar char="•"/>
            </a:pPr>
            <a:r>
              <a:rPr lang="en-US" altLang="ko-KR" sz="4500" b="0" spc="-300" dirty="0" err="1"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Tensorflow</a:t>
            </a:r>
            <a:r>
              <a:rPr lang="en-US" altLang="ko-KR" sz="4500" b="0" spc="-30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-Slim </a:t>
            </a:r>
            <a:r>
              <a:rPr lang="en-US" altLang="ko-KR" sz="4500" b="0" baseline="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 </a:t>
            </a:r>
            <a:endParaRPr lang="en-US" altLang="ko-KR" sz="4500" b="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endParaRPr>
          </a:p>
        </p:txBody>
      </p:sp>
      <p:sp>
        <p:nvSpPr>
          <p:cNvPr id="49" name="TextBox 60"/>
          <p:cNvSpPr txBox="1">
            <a:spLocks noChangeArrowheads="1"/>
          </p:cNvSpPr>
          <p:nvPr/>
        </p:nvSpPr>
        <p:spPr bwMode="auto">
          <a:xfrm>
            <a:off x="17316375" y="8065356"/>
            <a:ext cx="53858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ko-KR" altLang="en-US" sz="6000" b="0" spc="-300" dirty="0" smtClean="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rPr>
              <a:t>물체 분류</a:t>
            </a:r>
            <a:endParaRPr lang="en-US" altLang="ko-KR" sz="6000" b="0" spc="-300" dirty="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endParaRPr>
          </a:p>
        </p:txBody>
      </p:sp>
      <p:sp>
        <p:nvSpPr>
          <p:cNvPr id="50" name="TextBox 8"/>
          <p:cNvSpPr txBox="1">
            <a:spLocks noChangeArrowheads="1"/>
          </p:cNvSpPr>
          <p:nvPr/>
        </p:nvSpPr>
        <p:spPr bwMode="auto">
          <a:xfrm>
            <a:off x="7110405" y="8902521"/>
            <a:ext cx="405140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lnSpc>
                <a:spcPct val="100000"/>
              </a:lnSpc>
              <a:buClr>
                <a:schemeClr val="tx2"/>
              </a:buClr>
              <a:buFont typeface="Arial" panose="020B0604020202020204" pitchFamily="34" charset="0"/>
              <a:buChar char="•"/>
            </a:pPr>
            <a:r>
              <a:rPr lang="ko-KR" altLang="en-US" sz="4500" b="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이미지에서 전경과 객체</a:t>
            </a:r>
            <a:r>
              <a:rPr lang="en-US" altLang="ko-KR" sz="4500" b="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a:t>
            </a:r>
            <a:r>
              <a:rPr lang="ko-KR" altLang="en-US" sz="4500" b="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쓰레기</a:t>
            </a:r>
            <a:r>
              <a:rPr lang="en-US" altLang="ko-KR" sz="4500" b="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a:t>
            </a:r>
            <a:r>
              <a:rPr lang="ko-KR" altLang="en-US" sz="4500" b="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를 분리한다</a:t>
            </a:r>
            <a:r>
              <a:rPr lang="en-US" altLang="ko-KR" sz="4500" b="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a:t>
            </a:r>
          </a:p>
          <a:p>
            <a:pPr eaLnBrk="1">
              <a:lnSpc>
                <a:spcPct val="100000"/>
              </a:lnSpc>
              <a:buClr>
                <a:schemeClr val="tx2"/>
              </a:buClr>
              <a:buFont typeface="Arial" panose="020B0604020202020204" pitchFamily="34" charset="0"/>
              <a:buChar char="•"/>
            </a:pPr>
            <a:endParaRPr lang="en-US" altLang="ko-KR" sz="4500" b="0" dirty="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endParaRPr>
          </a:p>
          <a:p>
            <a:pPr eaLnBrk="1">
              <a:lnSpc>
                <a:spcPct val="100000"/>
              </a:lnSpc>
              <a:buClr>
                <a:schemeClr val="tx2"/>
              </a:buClr>
              <a:buFont typeface="Arial" panose="020B0604020202020204" pitchFamily="34" charset="0"/>
              <a:buChar char="•"/>
            </a:pPr>
            <a:r>
              <a:rPr lang="en-US" altLang="ko-KR" sz="4500" b="0" dirty="0" err="1"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rPr>
              <a:t>OpenCV</a:t>
            </a:r>
            <a:endParaRPr lang="en-US" altLang="ko-KR" sz="4500" b="0" dirty="0" smtClean="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endParaRPr>
          </a:p>
          <a:p>
            <a:pPr marL="0" indent="0" eaLnBrk="1">
              <a:lnSpc>
                <a:spcPct val="100000"/>
              </a:lnSpc>
              <a:buClr>
                <a:schemeClr val="tx2"/>
              </a:buClr>
            </a:pPr>
            <a:endParaRPr lang="en-US" altLang="ko-KR" sz="4500" b="0" dirty="0">
              <a:solidFill>
                <a:schemeClr val="bg2">
                  <a:lumMod val="75000"/>
                </a:schemeClr>
              </a:solidFill>
              <a:latin typeface="맑은 고딕" panose="020B0503020000020004" pitchFamily="50" charset="-127"/>
              <a:ea typeface="맑은 고딕" panose="020B0503020000020004" pitchFamily="50" charset="-127"/>
              <a:cs typeface="Arial" panose="020B0604020202020204" pitchFamily="34" charset="0"/>
            </a:endParaRPr>
          </a:p>
        </p:txBody>
      </p:sp>
      <p:sp>
        <p:nvSpPr>
          <p:cNvPr id="51" name="TextBox 46"/>
          <p:cNvSpPr txBox="1">
            <a:spLocks noChangeArrowheads="1"/>
          </p:cNvSpPr>
          <p:nvPr/>
        </p:nvSpPr>
        <p:spPr bwMode="auto">
          <a:xfrm>
            <a:off x="6914451" y="8065356"/>
            <a:ext cx="44128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ko-KR" altLang="en-US" sz="6000" b="0" spc="-300" dirty="0" smtClean="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rPr>
              <a:t>이미지 객체 분리 </a:t>
            </a:r>
            <a:endParaRPr lang="en-US" altLang="ko-KR" sz="6000" b="0" spc="-300" dirty="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endParaRPr>
          </a:p>
        </p:txBody>
      </p:sp>
      <p:sp>
        <p:nvSpPr>
          <p:cNvPr id="53" name="TextBox 52"/>
          <p:cNvSpPr txBox="1"/>
          <p:nvPr/>
        </p:nvSpPr>
        <p:spPr>
          <a:xfrm>
            <a:off x="1668355" y="2264638"/>
            <a:ext cx="71881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70000"/>
              </a:lnSpc>
              <a:spcBef>
                <a:spcPts val="0"/>
              </a:spcBef>
              <a:spcAft>
                <a:spcPts val="0"/>
              </a:spcAft>
              <a:buClrTx/>
              <a:buSzTx/>
              <a:buFontTx/>
              <a:buNone/>
              <a:tabLst/>
            </a:pPr>
            <a:r>
              <a:rPr kumimoji="0" lang="ko-KR" altLang="en-US" sz="6000" b="1" i="0" u="none" strike="noStrike" cap="none" spc="-150" normalizeH="0" baseline="42857" dirty="0" smtClean="0">
                <a:ln>
                  <a:noFill/>
                </a:ln>
                <a:solidFill>
                  <a:schemeClr val="tx1">
                    <a:lumMod val="75000"/>
                  </a:schemeClr>
                </a:solidFill>
                <a:effectLst/>
                <a:uFillTx/>
                <a:latin typeface="맑은 고딕" panose="020B0503020000020004" pitchFamily="50" charset="-127"/>
                <a:ea typeface="맑은 고딕" panose="020B0503020000020004" pitchFamily="50" charset="-127"/>
                <a:sym typeface="Roboto Regular"/>
              </a:rPr>
              <a:t>시스템의 전체 구조</a:t>
            </a:r>
            <a:r>
              <a:rPr kumimoji="0" lang="en-US" altLang="ko-KR" sz="6000" b="1" i="0" u="none" strike="noStrike" cap="none" spc="-150" normalizeH="0" baseline="42857" dirty="0" smtClean="0">
                <a:ln>
                  <a:noFill/>
                </a:ln>
                <a:solidFill>
                  <a:schemeClr val="tx1">
                    <a:lumMod val="75000"/>
                  </a:schemeClr>
                </a:solidFill>
                <a:effectLst/>
                <a:uFillTx/>
                <a:latin typeface="맑은 고딕" panose="020B0503020000020004" pitchFamily="50" charset="-127"/>
                <a:ea typeface="맑은 고딕" panose="020B0503020000020004" pitchFamily="50" charset="-127"/>
                <a:sym typeface="Roboto Regular"/>
              </a:rPr>
              <a:t>&amp;</a:t>
            </a:r>
            <a:r>
              <a:rPr kumimoji="0" lang="ko-KR" altLang="en-US" sz="6000" b="1" i="0" u="none" strike="noStrike" cap="none" spc="-150" normalizeH="0" baseline="42857" dirty="0" smtClean="0">
                <a:ln>
                  <a:noFill/>
                </a:ln>
                <a:solidFill>
                  <a:schemeClr val="tx1">
                    <a:lumMod val="75000"/>
                  </a:schemeClr>
                </a:solidFill>
                <a:effectLst/>
                <a:uFillTx/>
                <a:latin typeface="맑은 고딕" panose="020B0503020000020004" pitchFamily="50" charset="-127"/>
                <a:ea typeface="맑은 고딕" panose="020B0503020000020004" pitchFamily="50" charset="-127"/>
                <a:sym typeface="Roboto Regular"/>
              </a:rPr>
              <a:t>구성 요소</a:t>
            </a:r>
            <a:endParaRPr kumimoji="0" lang="ko-KR" altLang="en-US" sz="6000" b="1" i="0" u="none" strike="noStrike" cap="none" spc="-150" normalizeH="0" baseline="42857" dirty="0">
              <a:ln>
                <a:noFill/>
              </a:ln>
              <a:solidFill>
                <a:schemeClr val="tx1">
                  <a:lumMod val="75000"/>
                </a:schemeClr>
              </a:solidFill>
              <a:effectLst/>
              <a:uFillTx/>
              <a:latin typeface="맑은 고딕" panose="020B0503020000020004" pitchFamily="50" charset="-127"/>
              <a:ea typeface="맑은 고딕" panose="020B0503020000020004" pitchFamily="50" charset="-127"/>
              <a:sym typeface="Roboto Regular"/>
            </a:endParaRPr>
          </a:p>
        </p:txBody>
      </p:sp>
      <p:sp>
        <p:nvSpPr>
          <p:cNvPr id="55" name="Slide Number"/>
          <p:cNvSpPr txBox="1">
            <a:spLocks noGrp="1"/>
          </p:cNvSpPr>
          <p:nvPr>
            <p:ph type="sldNum" sz="quarter" idx="2"/>
          </p:nvPr>
        </p:nvSpPr>
        <p:spPr>
          <a:xfrm>
            <a:off x="22147795" y="11965186"/>
            <a:ext cx="924645" cy="471924"/>
          </a:xfrm>
          <a:prstGeom prst="rect">
            <a:avLst/>
          </a:prstGeom>
          <a:extLst>
            <a:ext uri="{C572A759-6A51-4108-AA02-DFA0A04FC94B}">
              <ma14:wrappingTextBoxFlag xmlns:ma14="http://schemas.microsoft.com/office/mac/drawingml/2011/main" xmlns="" val="1"/>
            </a:ext>
          </a:extLst>
        </p:spPr>
        <p:txBody>
          <a:bodyPr/>
          <a:lstStyle/>
          <a:p>
            <a:r>
              <a:rPr lang="en-US" dirty="0" smtClean="0"/>
              <a:t>5</a:t>
            </a:r>
            <a:endParaRPr dirty="0"/>
          </a:p>
        </p:txBody>
      </p:sp>
      <p:pic>
        <p:nvPicPr>
          <p:cNvPr id="57" name="그림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457" y="3790548"/>
            <a:ext cx="2031348" cy="2031348"/>
          </a:xfrm>
          <a:prstGeom prst="rect">
            <a:avLst/>
          </a:prstGeom>
        </p:spPr>
      </p:pic>
      <p:pic>
        <p:nvPicPr>
          <p:cNvPr id="58" name="그림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7721" y="4947834"/>
            <a:ext cx="1728383" cy="1728383"/>
          </a:xfrm>
          <a:prstGeom prst="rect">
            <a:avLst/>
          </a:prstGeom>
        </p:spPr>
      </p:pic>
      <p:pic>
        <p:nvPicPr>
          <p:cNvPr id="61" name="그림 6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95809">
            <a:off x="7666184" y="3792737"/>
            <a:ext cx="3744120" cy="3744120"/>
          </a:xfrm>
          <a:prstGeom prst="rect">
            <a:avLst/>
          </a:prstGeom>
        </p:spPr>
      </p:pic>
      <p:pic>
        <p:nvPicPr>
          <p:cNvPr id="62" name="그림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64824" y="3712408"/>
            <a:ext cx="3672000" cy="3672000"/>
          </a:xfrm>
          <a:prstGeom prst="rect">
            <a:avLst/>
          </a:prstGeom>
        </p:spPr>
      </p:pic>
      <p:pic>
        <p:nvPicPr>
          <p:cNvPr id="1030" name="그림 10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73305" y="3705118"/>
            <a:ext cx="3672000" cy="3672000"/>
          </a:xfrm>
          <a:prstGeom prst="rect">
            <a:avLst/>
          </a:prstGeom>
        </p:spPr>
      </p:pic>
      <p:pic>
        <p:nvPicPr>
          <p:cNvPr id="75" name="그림 7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95809">
            <a:off x="7725069" y="3785168"/>
            <a:ext cx="3744120" cy="3744120"/>
          </a:xfrm>
          <a:prstGeom prst="rect">
            <a:avLst/>
          </a:prstGeom>
        </p:spPr>
      </p:pic>
    </p:spTree>
    <p:extLst>
      <p:ext uri="{BB962C8B-B14F-4D97-AF65-F5344CB8AC3E}">
        <p14:creationId xmlns:p14="http://schemas.microsoft.com/office/powerpoint/2010/main" val="1048645982"/>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02615" y="809244"/>
            <a:ext cx="184731" cy="494494"/>
          </a:xfrm>
          <a:prstGeom prst="rect">
            <a:avLst/>
          </a:prstGeom>
        </p:spPr>
        <p:txBody>
          <a:bodyPr wrap="none">
            <a:spAutoFit/>
          </a:bodyPr>
          <a:lstStyle/>
          <a:p>
            <a:pPr>
              <a:defRPr lang="ko-KR" altLang="en-US"/>
            </a:pPr>
            <a:endParaRPr lang="ko-KR" altLang="en-US" sz="5600"/>
          </a:p>
        </p:txBody>
      </p:sp>
      <p:sp>
        <p:nvSpPr>
          <p:cNvPr id="18" name="Slide Number"/>
          <p:cNvSpPr txBox="1">
            <a:spLocks/>
          </p:cNvSpPr>
          <p:nvPr/>
        </p:nvSpPr>
        <p:spPr>
          <a:xfrm>
            <a:off x="22147795" y="11965186"/>
            <a:ext cx="924645" cy="4719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4347"/>
                </a:solidFill>
                <a:effectLst/>
                <a:uFillTx/>
                <a:latin typeface="Roboto Bold"/>
                <a:ea typeface="Roboto Bold"/>
                <a:cs typeface="Roboto Bold"/>
                <a:sym typeface="Roboto Bold"/>
              </a:defRPr>
            </a:lvl1pPr>
            <a:lvl2pPr marL="0" marR="0" indent="228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2pPr>
            <a:lvl3pPr marL="0" marR="0" indent="457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3pPr>
            <a:lvl4pPr marL="0" marR="0" indent="685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4pPr>
            <a:lvl5pPr marL="0" marR="0" indent="9144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5pPr>
            <a:lvl6pPr marL="0" marR="0" indent="11430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6pPr>
            <a:lvl7pPr marL="0" marR="0" indent="13716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7pPr>
            <a:lvl8pPr marL="0" marR="0" indent="16002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8pPr>
            <a:lvl9pPr marL="0" marR="0" indent="182880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lvl9pPr>
          </a:lstStyle>
          <a:p>
            <a:r>
              <a:rPr lang="en-US" altLang="ko-KR" dirty="0" smtClean="0"/>
              <a:t>6</a:t>
            </a:r>
            <a:endParaRPr lang="en-US" altLang="ko-KR" dirty="0"/>
          </a:p>
        </p:txBody>
      </p:sp>
      <p:grpSp>
        <p:nvGrpSpPr>
          <p:cNvPr id="2" name="그룹 1"/>
          <p:cNvGrpSpPr/>
          <p:nvPr/>
        </p:nvGrpSpPr>
        <p:grpSpPr>
          <a:xfrm>
            <a:off x="8870675" y="4712011"/>
            <a:ext cx="6642649" cy="4291978"/>
            <a:chOff x="8461898" y="3563278"/>
            <a:chExt cx="6642649" cy="4291978"/>
          </a:xfrm>
        </p:grpSpPr>
        <p:sp>
          <p:nvSpPr>
            <p:cNvPr id="17" name="Text Box 27"/>
            <p:cNvSpPr txBox="1">
              <a:spLocks/>
            </p:cNvSpPr>
            <p:nvPr/>
          </p:nvSpPr>
          <p:spPr bwMode="auto">
            <a:xfrm>
              <a:off x="8461898" y="7178148"/>
              <a:ext cx="6642649" cy="677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ko-KR" altLang="en-US" sz="8000" spc="-300" dirty="0" smtClean="0">
                  <a:solidFill>
                    <a:srgbClr val="4B90C2"/>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rPr>
                <a:t>시연 시나리오</a:t>
              </a:r>
              <a:endParaRPr lang="ko-KR" altLang="ko-KR" sz="8000" spc="-300" dirty="0">
                <a:solidFill>
                  <a:srgbClr val="4B90C2"/>
                </a:solidFill>
                <a:latin typeface="맑은 고딕" panose="020B0503020000020004" pitchFamily="50" charset="-127"/>
                <a:ea typeface="맑은 고딕" panose="020B0503020000020004" pitchFamily="50" charset="-127"/>
                <a:cs typeface="Arial" panose="020B0604020202020204" pitchFamily="34" charset="0"/>
                <a:sym typeface="Arial" panose="020B0604020202020204" pitchFamily="34" charset="0"/>
              </a:endParaRPr>
            </a:p>
          </p:txBody>
        </p:sp>
        <p:sp>
          <p:nvSpPr>
            <p:cNvPr id="6" name="AutoShape 31"/>
            <p:cNvSpPr>
              <a:spLocks/>
            </p:cNvSpPr>
            <p:nvPr/>
          </p:nvSpPr>
          <p:spPr bwMode="auto">
            <a:xfrm>
              <a:off x="10581609" y="3563278"/>
              <a:ext cx="2383072" cy="2678772"/>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9" y="0"/>
                  </a:moveTo>
                  <a:cubicBezTo>
                    <a:pt x="7321" y="0"/>
                    <a:pt x="4803" y="937"/>
                    <a:pt x="2882" y="2813"/>
                  </a:cubicBezTo>
                  <a:cubicBezTo>
                    <a:pt x="-961" y="6566"/>
                    <a:pt x="-961" y="12653"/>
                    <a:pt x="2882" y="16406"/>
                  </a:cubicBezTo>
                  <a:cubicBezTo>
                    <a:pt x="4480" y="17967"/>
                    <a:pt x="6493" y="18867"/>
                    <a:pt x="8574" y="19129"/>
                  </a:cubicBezTo>
                  <a:lnTo>
                    <a:pt x="9839" y="21600"/>
                  </a:lnTo>
                  <a:lnTo>
                    <a:pt x="11104" y="19129"/>
                  </a:lnTo>
                  <a:cubicBezTo>
                    <a:pt x="13185" y="18867"/>
                    <a:pt x="15198" y="17967"/>
                    <a:pt x="16796" y="16406"/>
                  </a:cubicBezTo>
                  <a:cubicBezTo>
                    <a:pt x="20639" y="12653"/>
                    <a:pt x="20639" y="6566"/>
                    <a:pt x="16796" y="2813"/>
                  </a:cubicBezTo>
                  <a:cubicBezTo>
                    <a:pt x="14875" y="937"/>
                    <a:pt x="12357" y="0"/>
                    <a:pt x="9839" y="0"/>
                  </a:cubicBezTo>
                  <a:close/>
                </a:path>
              </a:pathLst>
            </a:custGeom>
            <a:solidFill>
              <a:srgbClr val="4B90C2"/>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ko-KR" altLang="ko-KR" sz="3200" b="0">
                <a:solidFill>
                  <a:srgbClr val="FFFFFF"/>
                </a:solidFill>
                <a:latin typeface="Helvetica Light" charset="0"/>
                <a:ea typeface="Helvetica Light" charset="0"/>
                <a:cs typeface="Helvetica Light" charset="0"/>
                <a:sym typeface="Helvetica Light" charset="0"/>
              </a:endParaRPr>
            </a:p>
          </p:txBody>
        </p:sp>
      </p:grpSp>
      <p:pic>
        <p:nvPicPr>
          <p:cNvPr id="9" name="그림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06722" y="5417171"/>
            <a:ext cx="950400" cy="950400"/>
          </a:xfrm>
          <a:prstGeom prst="rect">
            <a:avLst/>
          </a:prstGeom>
        </p:spPr>
      </p:pic>
    </p:spTree>
    <p:extLst>
      <p:ext uri="{BB962C8B-B14F-4D97-AF65-F5344CB8AC3E}">
        <p14:creationId xmlns:p14="http://schemas.microsoft.com/office/powerpoint/2010/main" val="420166297"/>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lide Number"/>
          <p:cNvSpPr txBox="1">
            <a:spLocks noGrp="1"/>
          </p:cNvSpPr>
          <p:nvPr>
            <p:ph type="sldNum" sz="quarter" idx="2"/>
          </p:nvPr>
        </p:nvSpPr>
        <p:spPr>
          <a:xfrm>
            <a:off x="22147795" y="11965186"/>
            <a:ext cx="924645" cy="471924"/>
          </a:xfrm>
          <a:prstGeom prst="rect">
            <a:avLst/>
          </a:prstGeom>
          <a:extLst>
            <a:ext uri="{C572A759-6A51-4108-AA02-DFA0A04FC94B}">
              <ma14:wrappingTextBoxFlag xmlns:ma14="http://schemas.microsoft.com/office/mac/drawingml/2011/main" xmlns="" val="1"/>
            </a:ext>
          </a:extLst>
        </p:spPr>
        <p:txBody>
          <a:bodyPr/>
          <a:lstStyle/>
          <a:p>
            <a:r>
              <a:rPr lang="en-US" dirty="0" smtClean="0"/>
              <a:t>7</a:t>
            </a:r>
            <a:endParaRPr dirty="0"/>
          </a:p>
        </p:txBody>
      </p:sp>
      <p:grpSp>
        <p:nvGrpSpPr>
          <p:cNvPr id="7" name="그룹 6"/>
          <p:cNvGrpSpPr/>
          <p:nvPr/>
        </p:nvGrpSpPr>
        <p:grpSpPr>
          <a:xfrm>
            <a:off x="3035630" y="3749151"/>
            <a:ext cx="18312740" cy="6476365"/>
            <a:chOff x="3693851" y="3359657"/>
            <a:chExt cx="18312740" cy="6476365"/>
          </a:xfrm>
        </p:grpSpPr>
        <p:sp>
          <p:nvSpPr>
            <p:cNvPr id="51" name="TextBox 46"/>
            <p:cNvSpPr txBox="1">
              <a:spLocks noChangeArrowheads="1"/>
            </p:cNvSpPr>
            <p:nvPr/>
          </p:nvSpPr>
          <p:spPr bwMode="auto">
            <a:xfrm>
              <a:off x="3762433" y="9312802"/>
              <a:ext cx="44128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ko-KR" altLang="en-US" sz="6000" b="0" spc="-300" dirty="0" smtClean="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rPr>
                <a:t>쓰레기 투입</a:t>
              </a:r>
              <a:endParaRPr lang="en-US" altLang="ko-KR" sz="6000" b="0" spc="-300" dirty="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endParaRPr>
            </a:p>
          </p:txBody>
        </p:sp>
        <p:pic>
          <p:nvPicPr>
            <p:cNvPr id="1030" name="그림 10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9237" y="3359657"/>
              <a:ext cx="4179600" cy="4179600"/>
            </a:xfrm>
            <a:prstGeom prst="rect">
              <a:avLst/>
            </a:prstGeom>
          </p:spPr>
        </p:pic>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793" y="3361414"/>
              <a:ext cx="4177843" cy="4177843"/>
            </a:xfrm>
            <a:prstGeom prst="rect">
              <a:avLst/>
            </a:prstGeom>
          </p:spPr>
        </p:pic>
        <p:sp>
          <p:nvSpPr>
            <p:cNvPr id="27" name="TextBox 46"/>
            <p:cNvSpPr txBox="1">
              <a:spLocks noChangeArrowheads="1"/>
            </p:cNvSpPr>
            <p:nvPr/>
          </p:nvSpPr>
          <p:spPr bwMode="auto">
            <a:xfrm>
              <a:off x="3693851" y="8560723"/>
              <a:ext cx="441289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en-US" altLang="ko-KR" sz="7200" spc="-300" dirty="0" smtClean="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rPr>
                <a:t>STEP 1</a:t>
              </a:r>
              <a:endParaRPr lang="en-US" altLang="ko-KR" sz="7200" spc="-300" dirty="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endParaRPr>
            </a:p>
          </p:txBody>
        </p:sp>
        <p:sp>
          <p:nvSpPr>
            <p:cNvPr id="30" name="TextBox 46"/>
            <p:cNvSpPr txBox="1">
              <a:spLocks noChangeArrowheads="1"/>
            </p:cNvSpPr>
            <p:nvPr/>
          </p:nvSpPr>
          <p:spPr bwMode="auto">
            <a:xfrm>
              <a:off x="10777819" y="9312802"/>
              <a:ext cx="44128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ko-KR" altLang="en-US" sz="6000" b="0" spc="-300" dirty="0" smtClean="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rPr>
                <a:t>쓰레기 분류 </a:t>
              </a:r>
              <a:endParaRPr lang="en-US" altLang="ko-KR" sz="6000" b="0" spc="-300" dirty="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endParaRPr>
            </a:p>
          </p:txBody>
        </p:sp>
        <p:sp>
          <p:nvSpPr>
            <p:cNvPr id="31" name="TextBox 46"/>
            <p:cNvSpPr txBox="1">
              <a:spLocks noChangeArrowheads="1"/>
            </p:cNvSpPr>
            <p:nvPr/>
          </p:nvSpPr>
          <p:spPr bwMode="auto">
            <a:xfrm>
              <a:off x="10709237" y="8560723"/>
              <a:ext cx="441289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en-US" altLang="ko-KR" sz="7200" spc="-300" dirty="0" smtClean="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rPr>
                <a:t>STEP 2</a:t>
              </a:r>
              <a:endParaRPr lang="en-US" altLang="ko-KR" sz="7200" spc="-300" dirty="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endParaRPr>
            </a:p>
          </p:txBody>
        </p:sp>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77438" y="3433268"/>
              <a:ext cx="4032378" cy="4032378"/>
            </a:xfrm>
            <a:prstGeom prst="rect">
              <a:avLst/>
            </a:prstGeom>
          </p:spPr>
        </p:pic>
        <p:sp>
          <p:nvSpPr>
            <p:cNvPr id="33" name="TextBox 46"/>
            <p:cNvSpPr txBox="1">
              <a:spLocks noChangeArrowheads="1"/>
            </p:cNvSpPr>
            <p:nvPr/>
          </p:nvSpPr>
          <p:spPr bwMode="auto">
            <a:xfrm>
              <a:off x="17593699" y="9312802"/>
              <a:ext cx="44128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ko-KR" altLang="en-US" sz="6000" b="0" spc="-300" dirty="0" smtClean="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rPr>
                <a:t>결과 표시</a:t>
              </a:r>
              <a:endParaRPr lang="en-US" altLang="ko-KR" sz="6000" b="0" spc="-300" dirty="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endParaRPr>
            </a:p>
          </p:txBody>
        </p:sp>
        <p:sp>
          <p:nvSpPr>
            <p:cNvPr id="34" name="TextBox 46"/>
            <p:cNvSpPr txBox="1">
              <a:spLocks noChangeArrowheads="1"/>
            </p:cNvSpPr>
            <p:nvPr/>
          </p:nvSpPr>
          <p:spPr bwMode="auto">
            <a:xfrm>
              <a:off x="17525117" y="8560723"/>
              <a:ext cx="441289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en-US" altLang="ko-KR" sz="7200" spc="-300" dirty="0" smtClean="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rPr>
                <a:t>STEP 3</a:t>
              </a:r>
              <a:endParaRPr lang="en-US" altLang="ko-KR" sz="7200" spc="-300" dirty="0">
                <a:solidFill>
                  <a:schemeClr val="tx2">
                    <a:lumMod val="25000"/>
                  </a:schemeClr>
                </a:solidFill>
                <a:latin typeface="HY헤드라인M" panose="02030600000101010101" pitchFamily="18" charset="-127"/>
                <a:ea typeface="HY헤드라인M" panose="02030600000101010101" pitchFamily="18" charset="-127"/>
                <a:cs typeface="Impact" panose="020B0806030902050204" pitchFamily="34" charset="0"/>
              </a:endParaRPr>
            </a:p>
          </p:txBody>
        </p:sp>
      </p:grpSp>
      <p:sp>
        <p:nvSpPr>
          <p:cNvPr id="52" name="Text Box 27"/>
          <p:cNvSpPr txBox="1">
            <a:spLocks/>
          </p:cNvSpPr>
          <p:nvPr/>
        </p:nvSpPr>
        <p:spPr bwMode="auto">
          <a:xfrm>
            <a:off x="630863" y="871841"/>
            <a:ext cx="7113587" cy="447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r>
              <a:rPr lang="ko-KR" altLang="en-US" sz="4800" b="0" dirty="0" smtClean="0">
                <a:solidFill>
                  <a:srgbClr val="2E75B6"/>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시연 시나리오</a:t>
            </a:r>
            <a:endParaRPr lang="ko-KR" altLang="ko-KR" sz="4800" b="0" dirty="0">
              <a:solidFill>
                <a:srgbClr val="2E75B6"/>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endParaRPr>
          </a:p>
        </p:txBody>
      </p:sp>
      <p:sp>
        <p:nvSpPr>
          <p:cNvPr id="54" name="TextBox 53"/>
          <p:cNvSpPr txBox="1"/>
          <p:nvPr/>
        </p:nvSpPr>
        <p:spPr>
          <a:xfrm>
            <a:off x="630863" y="1527483"/>
            <a:ext cx="71881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70000"/>
              </a:lnSpc>
              <a:spcBef>
                <a:spcPts val="0"/>
              </a:spcBef>
              <a:spcAft>
                <a:spcPts val="0"/>
              </a:spcAft>
              <a:buClrTx/>
              <a:buSzTx/>
              <a:buFontTx/>
              <a:buNone/>
              <a:tabLst/>
            </a:pPr>
            <a:r>
              <a:rPr lang="ko-KR" altLang="en-US" sz="6000" b="1" spc="-150" dirty="0" smtClean="0">
                <a:solidFill>
                  <a:schemeClr val="tx1">
                    <a:lumMod val="75000"/>
                  </a:schemeClr>
                </a:solidFill>
                <a:latin typeface="맑은 고딕" panose="020B0503020000020004" pitchFamily="50" charset="-127"/>
                <a:ea typeface="맑은 고딕" panose="020B0503020000020004" pitchFamily="50" charset="-127"/>
              </a:rPr>
              <a:t>서비스 과정</a:t>
            </a:r>
            <a:endParaRPr kumimoji="0" lang="ko-KR" altLang="en-US" sz="6000" b="1" i="0" u="none" strike="noStrike" cap="none" spc="-150" normalizeH="0" baseline="42857" dirty="0">
              <a:ln>
                <a:noFill/>
              </a:ln>
              <a:solidFill>
                <a:schemeClr val="tx1">
                  <a:lumMod val="75000"/>
                </a:schemeClr>
              </a:solidFill>
              <a:effectLst/>
              <a:uFillTx/>
              <a:latin typeface="맑은 고딕" panose="020B0503020000020004" pitchFamily="50" charset="-127"/>
              <a:ea typeface="맑은 고딕" panose="020B0503020000020004" pitchFamily="50" charset="-127"/>
              <a:sym typeface="Roboto Regular"/>
            </a:endParaRPr>
          </a:p>
        </p:txBody>
      </p:sp>
    </p:spTree>
    <p:extLst>
      <p:ext uri="{BB962C8B-B14F-4D97-AF65-F5344CB8AC3E}">
        <p14:creationId xmlns:p14="http://schemas.microsoft.com/office/powerpoint/2010/main" val="76330976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lide Number"/>
          <p:cNvSpPr txBox="1">
            <a:spLocks noGrp="1"/>
          </p:cNvSpPr>
          <p:nvPr>
            <p:ph type="sldNum" sz="quarter" idx="2"/>
          </p:nvPr>
        </p:nvSpPr>
        <p:spPr>
          <a:xfrm>
            <a:off x="22147795" y="11965186"/>
            <a:ext cx="924645" cy="471924"/>
          </a:xfrm>
          <a:prstGeom prst="rect">
            <a:avLst/>
          </a:prstGeom>
          <a:extLst>
            <a:ext uri="{C572A759-6A51-4108-AA02-DFA0A04FC94B}">
              <ma14:wrappingTextBoxFlag xmlns:ma14="http://schemas.microsoft.com/office/mac/drawingml/2011/main" xmlns="" val="1"/>
            </a:ext>
          </a:extLst>
        </p:spPr>
        <p:txBody>
          <a:bodyPr/>
          <a:lstStyle/>
          <a:p>
            <a:r>
              <a:rPr lang="en-US" dirty="0"/>
              <a:t>8</a:t>
            </a:r>
            <a:endParaRPr dirty="0"/>
          </a:p>
        </p:txBody>
      </p:sp>
      <p:grpSp>
        <p:nvGrpSpPr>
          <p:cNvPr id="22" name="그룹 21"/>
          <p:cNvGrpSpPr/>
          <p:nvPr/>
        </p:nvGrpSpPr>
        <p:grpSpPr>
          <a:xfrm>
            <a:off x="6574659" y="1818315"/>
            <a:ext cx="5345723" cy="5888940"/>
            <a:chOff x="4185139" y="3937818"/>
            <a:chExt cx="5345723" cy="5888940"/>
          </a:xfrm>
        </p:grpSpPr>
        <p:pic>
          <p:nvPicPr>
            <p:cNvPr id="13" name="그림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3727" y="5786105"/>
              <a:ext cx="2218397" cy="2218397"/>
            </a:xfrm>
            <a:prstGeom prst="rect">
              <a:avLst/>
            </a:prstGeom>
          </p:spPr>
        </p:pic>
        <p:grpSp>
          <p:nvGrpSpPr>
            <p:cNvPr id="21" name="그룹 20"/>
            <p:cNvGrpSpPr/>
            <p:nvPr/>
          </p:nvGrpSpPr>
          <p:grpSpPr>
            <a:xfrm>
              <a:off x="4185139" y="3937818"/>
              <a:ext cx="5345723" cy="5888940"/>
              <a:chOff x="4185139" y="3937818"/>
              <a:chExt cx="5345723" cy="5888940"/>
            </a:xfrm>
          </p:grpSpPr>
          <p:pic>
            <p:nvPicPr>
              <p:cNvPr id="14" name="그림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542" y="3937818"/>
                <a:ext cx="4539320" cy="4539320"/>
              </a:xfrm>
              <a:prstGeom prst="rect">
                <a:avLst/>
              </a:prstGeom>
            </p:spPr>
          </p:pic>
          <p:sp>
            <p:nvSpPr>
              <p:cNvPr id="16" name="TextBox 15"/>
              <p:cNvSpPr txBox="1"/>
              <p:nvPr/>
            </p:nvSpPr>
            <p:spPr>
              <a:xfrm>
                <a:off x="4185139" y="8616170"/>
                <a:ext cx="534572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ko-KR" altLang="en-US" sz="5400" spc="-300" dirty="0" smtClean="0">
                    <a:solidFill>
                      <a:schemeClr val="tx2">
                        <a:lumMod val="25000"/>
                      </a:schemeClr>
                    </a:solidFill>
                    <a:latin typeface="HY헤드라인M" panose="02030600000101010101" pitchFamily="18" charset="-127"/>
                    <a:ea typeface="HY헤드라인M" panose="02030600000101010101" pitchFamily="18" charset="-127"/>
                  </a:rPr>
                  <a:t>페트병이나 캔 종류를 투입할 경우</a:t>
                </a:r>
                <a:endParaRPr kumimoji="0" lang="ko-KR" altLang="en-US" sz="5400" b="0" i="0" u="none" strike="noStrike" cap="none" spc="-300" normalizeH="0" baseline="42857" dirty="0">
                  <a:ln>
                    <a:noFill/>
                  </a:ln>
                  <a:solidFill>
                    <a:schemeClr val="tx2">
                      <a:lumMod val="25000"/>
                    </a:schemeClr>
                  </a:solidFill>
                  <a:effectLst/>
                  <a:uFillTx/>
                  <a:latin typeface="HY헤드라인M" panose="02030600000101010101" pitchFamily="18" charset="-127"/>
                  <a:ea typeface="HY헤드라인M" panose="02030600000101010101" pitchFamily="18" charset="-127"/>
                  <a:sym typeface="Roboto Regular"/>
                </a:endParaRPr>
              </a:p>
            </p:txBody>
          </p:sp>
        </p:grpSp>
      </p:grpSp>
      <p:grpSp>
        <p:nvGrpSpPr>
          <p:cNvPr id="20" name="그룹 19"/>
          <p:cNvGrpSpPr/>
          <p:nvPr/>
        </p:nvGrpSpPr>
        <p:grpSpPr>
          <a:xfrm>
            <a:off x="6704468" y="8209523"/>
            <a:ext cx="5345723" cy="3629697"/>
            <a:chOff x="14578376" y="6073001"/>
            <a:chExt cx="5345723" cy="3629697"/>
          </a:xfrm>
        </p:grpSpPr>
        <p:pic>
          <p:nvPicPr>
            <p:cNvPr id="17" name="그림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1154" y="6073001"/>
              <a:ext cx="1831333" cy="2246202"/>
            </a:xfrm>
            <a:prstGeom prst="rect">
              <a:avLst/>
            </a:prstGeom>
          </p:spPr>
        </p:pic>
        <p:pic>
          <p:nvPicPr>
            <p:cNvPr id="18" name="그림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63662" y="6404916"/>
              <a:ext cx="1914287" cy="1914287"/>
            </a:xfrm>
            <a:prstGeom prst="rect">
              <a:avLst/>
            </a:prstGeom>
          </p:spPr>
        </p:pic>
        <p:pic>
          <p:nvPicPr>
            <p:cNvPr id="19" name="그림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17324" y="6177256"/>
              <a:ext cx="2408211" cy="2408211"/>
            </a:xfrm>
            <a:prstGeom prst="rect">
              <a:avLst/>
            </a:prstGeom>
          </p:spPr>
        </p:pic>
        <p:sp>
          <p:nvSpPr>
            <p:cNvPr id="32" name="TextBox 31"/>
            <p:cNvSpPr txBox="1"/>
            <p:nvPr/>
          </p:nvSpPr>
          <p:spPr>
            <a:xfrm>
              <a:off x="14578376" y="9046108"/>
              <a:ext cx="534572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ko-KR" altLang="en-US" sz="5400" spc="-300" dirty="0" smtClean="0">
                  <a:solidFill>
                    <a:schemeClr val="tx2">
                      <a:lumMod val="25000"/>
                    </a:schemeClr>
                  </a:solidFill>
                  <a:latin typeface="HY헤드라인M" panose="02030600000101010101" pitchFamily="18" charset="-127"/>
                  <a:ea typeface="HY헤드라인M" panose="02030600000101010101" pitchFamily="18" charset="-127"/>
                </a:rPr>
                <a:t>그 외의 폐기물</a:t>
              </a:r>
              <a:endParaRPr kumimoji="0" lang="ko-KR" altLang="en-US" sz="5400" b="0" i="0" u="none" strike="noStrike" cap="none" spc="-300" normalizeH="0" baseline="42857" dirty="0">
                <a:ln>
                  <a:noFill/>
                </a:ln>
                <a:solidFill>
                  <a:schemeClr val="tx2">
                    <a:lumMod val="25000"/>
                  </a:schemeClr>
                </a:solidFill>
                <a:effectLst/>
                <a:uFillTx/>
                <a:latin typeface="HY헤드라인M" panose="02030600000101010101" pitchFamily="18" charset="-127"/>
                <a:ea typeface="HY헤드라인M" panose="02030600000101010101" pitchFamily="18" charset="-127"/>
                <a:sym typeface="Roboto Regular"/>
              </a:endParaRPr>
            </a:p>
          </p:txBody>
        </p:sp>
      </p:grpSp>
      <p:grpSp>
        <p:nvGrpSpPr>
          <p:cNvPr id="24" name="그룹 23"/>
          <p:cNvGrpSpPr/>
          <p:nvPr/>
        </p:nvGrpSpPr>
        <p:grpSpPr>
          <a:xfrm>
            <a:off x="2463108" y="3634377"/>
            <a:ext cx="2629661" cy="2592000"/>
            <a:chOff x="511422" y="4067220"/>
            <a:chExt cx="2819189" cy="2819187"/>
          </a:xfrm>
        </p:grpSpPr>
        <p:sp>
          <p:nvSpPr>
            <p:cNvPr id="35" name="Circle"/>
            <p:cNvSpPr/>
            <p:nvPr/>
          </p:nvSpPr>
          <p:spPr>
            <a:xfrm>
              <a:off x="511422" y="4067220"/>
              <a:ext cx="2819189" cy="2819187"/>
            </a:xfrm>
            <a:prstGeom prst="ellipse">
              <a:avLst/>
            </a:prstGeom>
            <a:solidFill>
              <a:srgbClr val="3E4D61"/>
            </a:solidFill>
            <a:ln w="12700" cap="flat">
              <a:noFill/>
              <a:miter lim="400000"/>
            </a:ln>
            <a:effectLst/>
          </p:spPr>
          <p:txBody>
            <a:bodyPr wrap="square" lIns="50800" tIns="50800" rIns="50800" bIns="50800" numCol="1" anchor="ctr">
              <a:noAutofit/>
            </a:bodyP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36" name="01"/>
            <p:cNvSpPr txBox="1"/>
            <p:nvPr/>
          </p:nvSpPr>
          <p:spPr>
            <a:xfrm>
              <a:off x="583568" y="4759968"/>
              <a:ext cx="2674899" cy="10997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a:lnSpc>
                  <a:spcPct val="90000"/>
                </a:lnSpc>
                <a:defRPr sz="9000" baseline="0">
                  <a:solidFill>
                    <a:srgbClr val="FFFFFF"/>
                  </a:solidFill>
                  <a:latin typeface="Roboto Medium"/>
                  <a:ea typeface="Roboto Medium"/>
                  <a:cs typeface="Roboto Medium"/>
                  <a:sym typeface="Roboto Medium"/>
                </a:defRPr>
              </a:lvl1pPr>
            </a:lstStyle>
            <a:p>
              <a:r>
                <a:rPr sz="7200" dirty="0"/>
                <a:t>01</a:t>
              </a:r>
            </a:p>
          </p:txBody>
        </p:sp>
        <p:sp>
          <p:nvSpPr>
            <p:cNvPr id="37" name="STEP"/>
            <p:cNvSpPr txBox="1"/>
            <p:nvPr/>
          </p:nvSpPr>
          <p:spPr>
            <a:xfrm>
              <a:off x="738053" y="5896600"/>
              <a:ext cx="2365928" cy="4903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a:lnSpc>
                  <a:spcPct val="90000"/>
                </a:lnSpc>
                <a:defRPr sz="4000" baseline="0">
                  <a:solidFill>
                    <a:srgbClr val="FFFFFF"/>
                  </a:solidFill>
                  <a:latin typeface="Roboto Medium"/>
                  <a:ea typeface="Roboto Medium"/>
                  <a:cs typeface="Roboto Medium"/>
                  <a:sym typeface="Roboto Medium"/>
                </a:defRPr>
              </a:lvl1pPr>
            </a:lstStyle>
            <a:p>
              <a:r>
                <a:rPr lang="en-US" sz="2800" dirty="0" smtClean="0">
                  <a:latin typeface="휴먼모음T" panose="02030504000101010101" pitchFamily="18" charset="-127"/>
                  <a:ea typeface="휴먼모음T" panose="02030504000101010101" pitchFamily="18" charset="-127"/>
                </a:rPr>
                <a:t>CASE</a:t>
              </a:r>
              <a:endParaRPr sz="2800" dirty="0">
                <a:latin typeface="휴먼모음T" panose="02030504000101010101" pitchFamily="18" charset="-127"/>
                <a:ea typeface="휴먼모음T" panose="02030504000101010101" pitchFamily="18" charset="-127"/>
              </a:endParaRPr>
            </a:p>
          </p:txBody>
        </p:sp>
      </p:grpSp>
      <p:grpSp>
        <p:nvGrpSpPr>
          <p:cNvPr id="39" name="그룹 38"/>
          <p:cNvGrpSpPr/>
          <p:nvPr/>
        </p:nvGrpSpPr>
        <p:grpSpPr>
          <a:xfrm>
            <a:off x="2602557" y="8446943"/>
            <a:ext cx="2592560" cy="2592558"/>
            <a:chOff x="511422" y="4067220"/>
            <a:chExt cx="2819189" cy="2819187"/>
          </a:xfrm>
          <a:solidFill>
            <a:srgbClr val="D56854"/>
          </a:solidFill>
        </p:grpSpPr>
        <p:sp>
          <p:nvSpPr>
            <p:cNvPr id="40" name="Circle"/>
            <p:cNvSpPr/>
            <p:nvPr/>
          </p:nvSpPr>
          <p:spPr>
            <a:xfrm>
              <a:off x="511422" y="4067220"/>
              <a:ext cx="2819189" cy="2819187"/>
            </a:xfrm>
            <a:prstGeom prst="ellipse">
              <a:avLst/>
            </a:prstGeom>
            <a:grpFill/>
            <a:ln w="12700" cap="flat">
              <a:noFill/>
              <a:miter lim="400000"/>
            </a:ln>
            <a:effectLst/>
          </p:spPr>
          <p:txBody>
            <a:bodyPr wrap="square" lIns="50800" tIns="50800" rIns="50800" bIns="50800" numCol="1" anchor="ctr">
              <a:noAutofit/>
            </a:bodyPr>
            <a:lstStyle/>
            <a:p>
              <a:pPr algn="ctr">
                <a:lnSpc>
                  <a:spcPct val="100000"/>
                </a:lnSpc>
                <a:defRPr sz="3200" baseline="0">
                  <a:solidFill>
                    <a:srgbClr val="FFFFFF"/>
                  </a:solidFill>
                  <a:latin typeface="Helvetica Light"/>
                  <a:ea typeface="Helvetica Light"/>
                  <a:cs typeface="Helvetica Light"/>
                  <a:sym typeface="Helvetica Light"/>
                </a:defRPr>
              </a:pPr>
              <a:endParaRPr/>
            </a:p>
          </p:txBody>
        </p:sp>
        <p:sp>
          <p:nvSpPr>
            <p:cNvPr id="41" name="01"/>
            <p:cNvSpPr txBox="1"/>
            <p:nvPr/>
          </p:nvSpPr>
          <p:spPr>
            <a:xfrm>
              <a:off x="583568" y="4759968"/>
              <a:ext cx="2674899" cy="10997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a:lnSpc>
                  <a:spcPct val="90000"/>
                </a:lnSpc>
                <a:defRPr sz="9000" baseline="0">
                  <a:solidFill>
                    <a:srgbClr val="FFFFFF"/>
                  </a:solidFill>
                  <a:latin typeface="Roboto Medium"/>
                  <a:ea typeface="Roboto Medium"/>
                  <a:cs typeface="Roboto Medium"/>
                  <a:sym typeface="Roboto Medium"/>
                </a:defRPr>
              </a:lvl1pPr>
            </a:lstStyle>
            <a:p>
              <a:r>
                <a:rPr sz="7200" dirty="0" smtClean="0"/>
                <a:t>0</a:t>
              </a:r>
              <a:r>
                <a:rPr lang="en-US" sz="7200" dirty="0" smtClean="0"/>
                <a:t>2</a:t>
              </a:r>
              <a:endParaRPr sz="7200" dirty="0"/>
            </a:p>
          </p:txBody>
        </p:sp>
        <p:sp>
          <p:nvSpPr>
            <p:cNvPr id="44" name="STEP"/>
            <p:cNvSpPr txBox="1"/>
            <p:nvPr/>
          </p:nvSpPr>
          <p:spPr>
            <a:xfrm>
              <a:off x="738053" y="5896600"/>
              <a:ext cx="2365928" cy="4903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a:lnSpc>
                  <a:spcPct val="90000"/>
                </a:lnSpc>
                <a:defRPr sz="4000" baseline="0">
                  <a:solidFill>
                    <a:srgbClr val="FFFFFF"/>
                  </a:solidFill>
                  <a:latin typeface="Roboto Medium"/>
                  <a:ea typeface="Roboto Medium"/>
                  <a:cs typeface="Roboto Medium"/>
                  <a:sym typeface="Roboto Medium"/>
                </a:defRPr>
              </a:lvl1pPr>
            </a:lstStyle>
            <a:p>
              <a:r>
                <a:rPr lang="en-US" sz="2800" dirty="0" smtClean="0">
                  <a:latin typeface="휴먼모음T" panose="02030504000101010101" pitchFamily="18" charset="-127"/>
                  <a:ea typeface="휴먼모음T" panose="02030504000101010101" pitchFamily="18" charset="-127"/>
                </a:rPr>
                <a:t>CASE</a:t>
              </a:r>
              <a:endParaRPr sz="2800" dirty="0">
                <a:latin typeface="휴먼모음T" panose="02030504000101010101" pitchFamily="18" charset="-127"/>
                <a:ea typeface="휴먼모음T" panose="02030504000101010101" pitchFamily="18" charset="-127"/>
              </a:endParaRPr>
            </a:p>
          </p:txBody>
        </p:sp>
      </p:grpSp>
      <p:sp>
        <p:nvSpPr>
          <p:cNvPr id="47" name="Text Box 27"/>
          <p:cNvSpPr txBox="1">
            <a:spLocks/>
          </p:cNvSpPr>
          <p:nvPr/>
        </p:nvSpPr>
        <p:spPr bwMode="auto">
          <a:xfrm>
            <a:off x="630863" y="871841"/>
            <a:ext cx="7113587" cy="447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r>
              <a:rPr lang="ko-KR" altLang="en-US" sz="4800" b="0" dirty="0" smtClean="0">
                <a:solidFill>
                  <a:srgbClr val="2E75B6"/>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rPr>
              <a:t>시연 시나리오</a:t>
            </a:r>
            <a:endParaRPr lang="ko-KR" altLang="ko-KR" sz="4800" b="0" dirty="0">
              <a:solidFill>
                <a:srgbClr val="2E75B6"/>
              </a:solidFill>
              <a:latin typeface="HY헤드라인M" panose="02030600000101010101" pitchFamily="18" charset="-127"/>
              <a:ea typeface="HY헤드라인M" panose="02030600000101010101" pitchFamily="18" charset="-127"/>
              <a:cs typeface="Arial" panose="020B0604020202020204" pitchFamily="34" charset="0"/>
              <a:sym typeface="Arial" panose="020B0604020202020204" pitchFamily="34" charset="0"/>
            </a:endParaRPr>
          </a:p>
        </p:txBody>
      </p:sp>
      <p:sp>
        <p:nvSpPr>
          <p:cNvPr id="48" name="TextBox 47"/>
          <p:cNvSpPr txBox="1"/>
          <p:nvPr/>
        </p:nvSpPr>
        <p:spPr>
          <a:xfrm>
            <a:off x="630863" y="1527483"/>
            <a:ext cx="71881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70000"/>
              </a:lnSpc>
              <a:spcBef>
                <a:spcPts val="0"/>
              </a:spcBef>
              <a:spcAft>
                <a:spcPts val="0"/>
              </a:spcAft>
              <a:buClrTx/>
              <a:buSzTx/>
              <a:buFontTx/>
              <a:buNone/>
              <a:tabLst/>
            </a:pPr>
            <a:r>
              <a:rPr lang="ko-KR" altLang="en-US" sz="6000" b="1" spc="-150" dirty="0" smtClean="0">
                <a:solidFill>
                  <a:schemeClr val="tx1">
                    <a:lumMod val="75000"/>
                  </a:schemeClr>
                </a:solidFill>
                <a:latin typeface="맑은 고딕" panose="020B0503020000020004" pitchFamily="50" charset="-127"/>
                <a:ea typeface="맑은 고딕" panose="020B0503020000020004" pitchFamily="50" charset="-127"/>
              </a:rPr>
              <a:t>서비스 과정</a:t>
            </a:r>
            <a:endParaRPr kumimoji="0" lang="ko-KR" altLang="en-US" sz="6000" b="1" i="0" u="none" strike="noStrike" cap="none" spc="-150" normalizeH="0" baseline="42857" dirty="0">
              <a:ln>
                <a:noFill/>
              </a:ln>
              <a:solidFill>
                <a:schemeClr val="tx1">
                  <a:lumMod val="75000"/>
                </a:schemeClr>
              </a:solidFill>
              <a:effectLst/>
              <a:uFillTx/>
              <a:latin typeface="맑은 고딕" panose="020B0503020000020004" pitchFamily="50" charset="-127"/>
              <a:ea typeface="맑은 고딕" panose="020B0503020000020004" pitchFamily="50" charset="-127"/>
              <a:sym typeface="Roboto Regular"/>
            </a:endParaRPr>
          </a:p>
        </p:txBody>
      </p:sp>
      <p:sp>
        <p:nvSpPr>
          <p:cNvPr id="26" name="TextBox 25"/>
          <p:cNvSpPr txBox="1"/>
          <p:nvPr/>
        </p:nvSpPr>
        <p:spPr>
          <a:xfrm>
            <a:off x="15338608" y="4209234"/>
            <a:ext cx="4448908" cy="170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30000"/>
              </a:lnSpc>
              <a:spcBef>
                <a:spcPts val="0"/>
              </a:spcBef>
              <a:spcAft>
                <a:spcPts val="0"/>
              </a:spcAft>
              <a:buClrTx/>
              <a:buSzTx/>
              <a:buFontTx/>
              <a:buNone/>
              <a:tabLst/>
            </a:pPr>
            <a:r>
              <a:rPr kumimoji="0" lang="ko-KR" altLang="en-US" sz="6000" b="0" i="0" u="none" strike="noStrike" cap="none" spc="0" normalizeH="0" baseline="42857" dirty="0" smtClean="0">
                <a:ln>
                  <a:noFill/>
                </a:ln>
                <a:solidFill>
                  <a:schemeClr val="tx2">
                    <a:lumMod val="25000"/>
                  </a:schemeClr>
                </a:solidFill>
                <a:effectLst/>
                <a:uFillTx/>
                <a:latin typeface="맑은 고딕" panose="020B0503020000020004" pitchFamily="50" charset="-127"/>
                <a:ea typeface="맑은 고딕" panose="020B0503020000020004" pitchFamily="50" charset="-127"/>
                <a:sym typeface="Roboto Regular"/>
              </a:rPr>
              <a:t>해당 분류의 </a:t>
            </a:r>
            <a:r>
              <a:rPr lang="en-US" altLang="ko-KR" sz="6000" dirty="0" smtClean="0">
                <a:solidFill>
                  <a:schemeClr val="tx2">
                    <a:lumMod val="25000"/>
                  </a:schemeClr>
                </a:solidFill>
                <a:latin typeface="맑은 고딕" panose="020B0503020000020004" pitchFamily="50" charset="-127"/>
                <a:ea typeface="맑은 고딕" panose="020B0503020000020004" pitchFamily="50" charset="-127"/>
              </a:rPr>
              <a:t>LED</a:t>
            </a:r>
            <a:r>
              <a:rPr lang="ko-KR" altLang="en-US" sz="6000" dirty="0" smtClean="0">
                <a:solidFill>
                  <a:schemeClr val="tx2">
                    <a:lumMod val="25000"/>
                  </a:schemeClr>
                </a:solidFill>
                <a:latin typeface="맑은 고딕" panose="020B0503020000020004" pitchFamily="50" charset="-127"/>
                <a:ea typeface="맑은 고딕" panose="020B0503020000020004" pitchFamily="50" charset="-127"/>
              </a:rPr>
              <a:t>에 빛이 들어온다</a:t>
            </a:r>
            <a:endParaRPr kumimoji="0" lang="ko-KR" altLang="en-US" sz="6000" b="0" i="0" u="none" strike="noStrike" cap="none" spc="0" normalizeH="0" baseline="42857" dirty="0">
              <a:ln>
                <a:noFill/>
              </a:ln>
              <a:solidFill>
                <a:schemeClr val="tx2">
                  <a:lumMod val="25000"/>
                </a:schemeClr>
              </a:solidFill>
              <a:effectLst/>
              <a:uFillTx/>
              <a:latin typeface="맑은 고딕" panose="020B0503020000020004" pitchFamily="50" charset="-127"/>
              <a:ea typeface="맑은 고딕" panose="020B0503020000020004" pitchFamily="50" charset="-127"/>
              <a:sym typeface="Roboto Regular"/>
            </a:endParaRPr>
          </a:p>
        </p:txBody>
      </p:sp>
      <p:sp>
        <p:nvSpPr>
          <p:cNvPr id="50" name="TextBox 49"/>
          <p:cNvSpPr txBox="1"/>
          <p:nvPr/>
        </p:nvSpPr>
        <p:spPr>
          <a:xfrm>
            <a:off x="15338608" y="8172584"/>
            <a:ext cx="5530390" cy="3703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30000"/>
              </a:lnSpc>
              <a:spcBef>
                <a:spcPts val="0"/>
              </a:spcBef>
              <a:spcAft>
                <a:spcPts val="0"/>
              </a:spcAft>
              <a:buClrTx/>
              <a:buSzTx/>
              <a:buFontTx/>
              <a:buNone/>
              <a:tabLst/>
            </a:pPr>
            <a:r>
              <a:rPr lang="ko-KR" altLang="en-US" sz="5400" dirty="0" smtClean="0">
                <a:solidFill>
                  <a:schemeClr val="tx2">
                    <a:lumMod val="25000"/>
                  </a:schemeClr>
                </a:solidFill>
                <a:latin typeface="맑은 고딕" panose="020B0503020000020004" pitchFamily="50" charset="-127"/>
                <a:ea typeface="맑은 고딕" panose="020B0503020000020004" pitchFamily="50" charset="-127"/>
              </a:rPr>
              <a:t>분류 결과가</a:t>
            </a:r>
            <a:endParaRPr lang="en-US" altLang="ko-KR" sz="5400" dirty="0" smtClean="0">
              <a:solidFill>
                <a:schemeClr val="tx2">
                  <a:lumMod val="25000"/>
                </a:schemeClr>
              </a:solidFill>
              <a:latin typeface="맑은 고딕" panose="020B0503020000020004" pitchFamily="50" charset="-127"/>
              <a:ea typeface="맑은 고딕" panose="020B0503020000020004" pitchFamily="50" charset="-127"/>
            </a:endParaRPr>
          </a:p>
          <a:p>
            <a:pPr marL="0" marR="0" indent="0" defTabSz="825500" rtl="0" fontAlgn="auto" latinLnBrk="0" hangingPunct="0">
              <a:lnSpc>
                <a:spcPct val="130000"/>
              </a:lnSpc>
              <a:spcBef>
                <a:spcPts val="0"/>
              </a:spcBef>
              <a:spcAft>
                <a:spcPts val="0"/>
              </a:spcAft>
              <a:buClrTx/>
              <a:buSzTx/>
              <a:buFontTx/>
              <a:buNone/>
              <a:tabLst/>
            </a:pPr>
            <a:r>
              <a:rPr lang="ko-KR" altLang="en-US" sz="5400" dirty="0" smtClean="0">
                <a:solidFill>
                  <a:schemeClr val="tx2">
                    <a:lumMod val="25000"/>
                  </a:schemeClr>
                </a:solidFill>
                <a:latin typeface="맑은 고딕" panose="020B0503020000020004" pitchFamily="50" charset="-127"/>
                <a:ea typeface="맑은 고딕" panose="020B0503020000020004" pitchFamily="50" charset="-127"/>
              </a:rPr>
              <a:t>캔과 페트병이 아닐 경우</a:t>
            </a:r>
            <a:r>
              <a:rPr lang="en-US" altLang="ko-KR" sz="5400" dirty="0" smtClean="0">
                <a:solidFill>
                  <a:schemeClr val="tx2">
                    <a:lumMod val="25000"/>
                  </a:schemeClr>
                </a:solidFill>
                <a:latin typeface="맑은 고딕" panose="020B0503020000020004" pitchFamily="50" charset="-127"/>
                <a:ea typeface="맑은 고딕" panose="020B0503020000020004" pitchFamily="50" charset="-127"/>
              </a:rPr>
              <a:t>,</a:t>
            </a:r>
          </a:p>
          <a:p>
            <a:pPr marL="0" marR="0" indent="0" defTabSz="825500" rtl="0" fontAlgn="auto" latinLnBrk="0" hangingPunct="0">
              <a:lnSpc>
                <a:spcPct val="130000"/>
              </a:lnSpc>
              <a:spcBef>
                <a:spcPts val="0"/>
              </a:spcBef>
              <a:spcAft>
                <a:spcPts val="0"/>
              </a:spcAft>
              <a:buClrTx/>
              <a:buSzTx/>
              <a:buFontTx/>
              <a:buNone/>
              <a:tabLst/>
            </a:pPr>
            <a:r>
              <a:rPr lang="ko-KR" altLang="en-US" sz="5400" dirty="0" smtClean="0">
                <a:solidFill>
                  <a:schemeClr val="tx2">
                    <a:lumMod val="25000"/>
                  </a:schemeClr>
                </a:solidFill>
                <a:latin typeface="맑은 고딕" panose="020B0503020000020004" pitchFamily="50" charset="-127"/>
                <a:ea typeface="맑은 고딕" panose="020B0503020000020004" pitchFamily="50" charset="-127"/>
              </a:rPr>
              <a:t>그 외의 폐기물로 간주되어</a:t>
            </a:r>
            <a:r>
              <a:rPr lang="en-US" altLang="ko-KR" sz="5400" dirty="0" smtClean="0">
                <a:solidFill>
                  <a:schemeClr val="tx2">
                    <a:lumMod val="25000"/>
                  </a:schemeClr>
                </a:solidFill>
                <a:latin typeface="맑은 고딕" panose="020B0503020000020004" pitchFamily="50" charset="-127"/>
                <a:ea typeface="맑은 고딕" panose="020B0503020000020004" pitchFamily="50" charset="-127"/>
              </a:rPr>
              <a:t>, </a:t>
            </a:r>
            <a:r>
              <a:rPr lang="ko-KR" altLang="en-US" sz="5400" dirty="0" smtClean="0">
                <a:solidFill>
                  <a:schemeClr val="tx2">
                    <a:lumMod val="25000"/>
                  </a:schemeClr>
                </a:solidFill>
                <a:latin typeface="맑은 고딕" panose="020B0503020000020004" pitchFamily="50" charset="-127"/>
                <a:ea typeface="맑은 고딕" panose="020B0503020000020004" pitchFamily="50" charset="-127"/>
              </a:rPr>
              <a:t>그 영역의 </a:t>
            </a:r>
            <a:r>
              <a:rPr lang="en-US" altLang="ko-KR" sz="5400" dirty="0" smtClean="0">
                <a:solidFill>
                  <a:schemeClr val="tx2">
                    <a:lumMod val="25000"/>
                  </a:schemeClr>
                </a:solidFill>
                <a:latin typeface="맑은 고딕" panose="020B0503020000020004" pitchFamily="50" charset="-127"/>
                <a:ea typeface="맑은 고딕" panose="020B0503020000020004" pitchFamily="50" charset="-127"/>
              </a:rPr>
              <a:t>LED</a:t>
            </a:r>
            <a:r>
              <a:rPr lang="ko-KR" altLang="en-US" sz="5400" dirty="0" smtClean="0">
                <a:solidFill>
                  <a:schemeClr val="tx2">
                    <a:lumMod val="25000"/>
                  </a:schemeClr>
                </a:solidFill>
                <a:latin typeface="맑은 고딕" panose="020B0503020000020004" pitchFamily="50" charset="-127"/>
                <a:ea typeface="맑은 고딕" panose="020B0503020000020004" pitchFamily="50" charset="-127"/>
              </a:rPr>
              <a:t>에 빛이 들어온다</a:t>
            </a:r>
            <a:endParaRPr kumimoji="0" lang="ko-KR" altLang="en-US" sz="5400" b="0" i="0" u="none" strike="noStrike" cap="none" spc="0" normalizeH="0" baseline="42857" dirty="0">
              <a:ln>
                <a:noFill/>
              </a:ln>
              <a:solidFill>
                <a:schemeClr val="tx2">
                  <a:lumMod val="25000"/>
                </a:schemeClr>
              </a:solidFill>
              <a:effectLst/>
              <a:uFillTx/>
              <a:latin typeface="맑은 고딕" panose="020B0503020000020004" pitchFamily="50" charset="-127"/>
              <a:ea typeface="맑은 고딕" panose="020B0503020000020004" pitchFamily="50" charset="-127"/>
              <a:sym typeface="Roboto Regular"/>
            </a:endParaRPr>
          </a:p>
        </p:txBody>
      </p:sp>
      <p:sp>
        <p:nvSpPr>
          <p:cNvPr id="28" name="이등변 삼각형 27"/>
          <p:cNvSpPr/>
          <p:nvPr/>
        </p:nvSpPr>
        <p:spPr>
          <a:xfrm rot="5400000">
            <a:off x="12911534" y="4521950"/>
            <a:ext cx="720970" cy="507700"/>
          </a:xfrm>
          <a:prstGeom prst="triangle">
            <a:avLst/>
          </a:prstGeom>
          <a:solidFill>
            <a:srgbClr val="3E4D6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ko-KR"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2" name="이등변 삼각형 51"/>
          <p:cNvSpPr/>
          <p:nvPr/>
        </p:nvSpPr>
        <p:spPr>
          <a:xfrm rot="5400000">
            <a:off x="12911534" y="9471787"/>
            <a:ext cx="720970" cy="507700"/>
          </a:xfrm>
          <a:prstGeom prst="triangle">
            <a:avLst/>
          </a:prstGeom>
          <a:solidFill>
            <a:srgbClr val="D56854"/>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ko-KR"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988561174"/>
      </p:ext>
    </p:extLst>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9D5D0C"/>
      </a:dk1>
      <a:lt1>
        <a:srgbClr val="91969D"/>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Roboto Regular"/>
        <a:ea typeface="Roboto Regular"/>
        <a:cs typeface="Roboto Regular"/>
      </a:majorFont>
      <a:minorFont>
        <a:latin typeface="Roboto Regular"/>
        <a:ea typeface="Roboto Regular"/>
        <a:cs typeface="Roboto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한컴오피스">
  <a:themeElements>
    <a:clrScheme name="한컴오피스">
      <a:dk1>
        <a:sysClr val="windowText" lastClr="000000"/>
      </a:dk1>
      <a:lt1>
        <a:sysClr val="window" lastClr="FFFFFF"/>
      </a:lt1>
      <a:dk2>
        <a:srgbClr val="1C3D62"/>
      </a:dk2>
      <a:lt2>
        <a:srgbClr val="E3DCC1"/>
      </a:lt2>
      <a:accent1>
        <a:srgbClr val="315F97"/>
      </a:accent1>
      <a:accent2>
        <a:srgbClr val="C75252"/>
      </a:accent2>
      <a:accent3>
        <a:srgbClr val="E9AE2B"/>
      </a:accent3>
      <a:accent4>
        <a:srgbClr val="699B37"/>
      </a:accent4>
      <a:accent5>
        <a:srgbClr val="358791"/>
      </a:accent5>
      <a:accent6>
        <a:srgbClr val="CA56A7"/>
      </a:accent6>
      <a:hlink>
        <a:srgbClr val="0000FF"/>
      </a:hlink>
      <a:folHlink>
        <a:srgbClr val="800080"/>
      </a:folHlink>
    </a:clrScheme>
    <a:fontScheme name="한컴오피스">
      <a:majorFont>
        <a:latin typeface="함초롬돋움"/>
        <a:ea typeface=""/>
        <a:cs typeface="Times New Roman"/>
        <a:font script="Jpan" typeface="MS PGothic"/>
        <a:font script="Hang" typeface="함초롬돋움"/>
        <a:font script="Hans" typeface="SimSun"/>
        <a:font script="Hant" typeface="新細明體"/>
        <a:font script="Arab" typeface="Times New Roman"/>
        <a:font script="Hebr" typeface="Times New Roman"/>
        <a:font script="Thai" typeface="Angsana New"/>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함초롬돋움"/>
        <a:ea typeface=""/>
        <a:cs typeface="Times New Roman"/>
        <a:font script="Jpan" typeface="MS PGothic"/>
        <a:font script="Hang" typeface="함초롬돋움"/>
        <a:font script="Hans" typeface="SimSun"/>
        <a:font script="Hant" typeface="新細明體"/>
        <a:font script="Arab" typeface="Times New Roman"/>
        <a:font script="Hebr" typeface="Times New Roman"/>
        <a:font script="Thai" typeface="Angsana New"/>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한컴오피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2700" cap="flat" cmpd="sng" algn="ctr">
          <a:solidFill>
            <a:schemeClr val="phClr">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75000"/>
              </a:srgbClr>
            </a:outerShdw>
          </a:effectLst>
        </a:effectStyle>
        <a:effectStyle>
          <a:effectLst>
            <a:outerShdw blurRad="38100" dist="25400" dir="5400000" rotWithShape="0">
              <a:srgbClr val="000000">
                <a:alpha val="75000"/>
              </a:srgbClr>
            </a:outerShdw>
          </a:effectLst>
        </a:effectStyle>
        <a:effectStyle>
          <a:effectLst>
            <a:reflection blurRad="12700" stA="26000" endPos="28000" dist="381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Roboto Regular"/>
        <a:ea typeface="Roboto Regular"/>
        <a:cs typeface="Roboto Regular"/>
      </a:majorFont>
      <a:minorFont>
        <a:latin typeface="Roboto Regular"/>
        <a:ea typeface="Roboto Regular"/>
        <a:cs typeface="Roboto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70000"/>
          </a:lnSpc>
          <a:spcBef>
            <a:spcPts val="0"/>
          </a:spcBef>
          <a:spcAft>
            <a:spcPts val="0"/>
          </a:spcAft>
          <a:buClrTx/>
          <a:buSzTx/>
          <a:buFontTx/>
          <a:buNone/>
          <a:tabLst/>
          <a:defRPr kumimoji="0" sz="2800" b="0" i="0" u="none" strike="noStrike" cap="none" spc="0" normalizeH="0" baseline="42857">
            <a:ln>
              <a:noFill/>
            </a:ln>
            <a:solidFill>
              <a:srgbClr val="91969D"/>
            </a:solidFill>
            <a:effectLst/>
            <a:uFillTx/>
            <a:latin typeface="+mn-lt"/>
            <a:ea typeface="+mn-ea"/>
            <a:cs typeface="+mn-cs"/>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1193</TotalTime>
  <Words>736</Words>
  <Application>Microsoft Office PowerPoint</Application>
  <PresentationFormat>사용자 지정</PresentationFormat>
  <Paragraphs>240</Paragraphs>
  <Slides>39</Slides>
  <Notes>11</Notes>
  <HiddenSlides>0</HiddenSlides>
  <MMClips>0</MMClips>
  <ScaleCrop>false</ScaleCrop>
  <HeadingPairs>
    <vt:vector size="6" baseType="variant">
      <vt:variant>
        <vt:lpstr>사용한 글꼴</vt:lpstr>
      </vt:variant>
      <vt:variant>
        <vt:i4>17</vt:i4>
      </vt:variant>
      <vt:variant>
        <vt:lpstr>테마</vt:lpstr>
      </vt:variant>
      <vt:variant>
        <vt:i4>5</vt:i4>
      </vt:variant>
      <vt:variant>
        <vt:lpstr>슬라이드 제목</vt:lpstr>
      </vt:variant>
      <vt:variant>
        <vt:i4>39</vt:i4>
      </vt:variant>
    </vt:vector>
  </HeadingPairs>
  <TitlesOfParts>
    <vt:vector size="61" baseType="lpstr">
      <vt:lpstr>Helvetica Light</vt:lpstr>
      <vt:lpstr>Helvetica Neue</vt:lpstr>
      <vt:lpstr>HY견고딕</vt:lpstr>
      <vt:lpstr>HY헤드라인M</vt:lpstr>
      <vt:lpstr>Microsoft JhengHei</vt:lpstr>
      <vt:lpstr>Roboto Bold</vt:lpstr>
      <vt:lpstr>Roboto Medium</vt:lpstr>
      <vt:lpstr>Roboto Regular</vt:lpstr>
      <vt:lpstr>맑은 고딕</vt:lpstr>
      <vt:lpstr>맑은 고딕 Semilight</vt:lpstr>
      <vt:lpstr>함초롬돋움</vt:lpstr>
      <vt:lpstr>함초롬바탕</vt:lpstr>
      <vt:lpstr>휴먼모음T</vt:lpstr>
      <vt:lpstr>Arial</vt:lpstr>
      <vt:lpstr>Impact</vt:lpstr>
      <vt:lpstr>Times New Roman</vt:lpstr>
      <vt:lpstr>Wingdings</vt:lpstr>
      <vt:lpstr>White</vt:lpstr>
      <vt:lpstr>한컴오피스</vt:lpstr>
      <vt:lpstr>1_Office 테마</vt:lpstr>
      <vt:lpstr>2_Office 테마</vt:lpstr>
      <vt:lpstr>Office 테마</vt:lpstr>
      <vt:lpstr>Cyclow</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이미지 데이터 다운로드</vt:lpstr>
      <vt:lpstr> TFRecord 변환</vt:lpstr>
      <vt:lpstr>딥러닝 모델 학습하기</vt:lpstr>
      <vt:lpstr>딥러닝 모델 평가하기 </vt:lpstr>
      <vt:lpstr>학습된 모델 사용하기</vt:lpstr>
      <vt:lpstr>PowerPoint 프레젠테이션</vt:lpstr>
      <vt:lpstr>PowerPoint 프레젠테이션</vt:lpstr>
      <vt:lpstr>PowerPoint 프레젠테이션</vt:lpstr>
      <vt:lpstr>PowerPoint 프레젠테이션</vt:lpstr>
      <vt:lpstr>PowerPoint 프레젠테이션</vt:lpstr>
      <vt:lpstr>장미 사진 결과 비교:  윈도우 vs 가상 서버</vt:lpstr>
      <vt:lpstr>PowerPoint 프레젠테이션</vt:lpstr>
      <vt:lpstr>PowerPoint 프레젠테이션</vt:lpstr>
      <vt:lpstr>실행 실패...</vt:lpstr>
      <vt:lpstr>PowerPoint 프레젠테이션</vt:lpstr>
      <vt:lpstr>PowerPoint 프레젠테이션</vt:lpstr>
      <vt:lpstr>PowerPoint 프레젠테이션</vt:lpstr>
      <vt:lpstr>PowerPoint 프레젠테이션</vt:lpstr>
      <vt:lpstr>PowerPoint 프레젠테이션</vt:lpstr>
      <vt:lpstr>PowerPoint 프레젠테이션</vt:lpstr>
      <vt:lpstr>주별 업무 및 산출물</vt:lpstr>
      <vt:lpstr>PowerPoint 프레젠테이션</vt:lpstr>
      <vt:lpstr>참고 자료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Presentation Template</dc:title>
  <dc:creator>SUEHYUN</dc:creator>
  <cp:lastModifiedBy>Windows 사용자</cp:lastModifiedBy>
  <cp:revision>98</cp:revision>
  <dcterms:modified xsi:type="dcterms:W3CDTF">2017-10-30T02:34:11Z</dcterms:modified>
</cp:coreProperties>
</file>