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258" r:id="rId3"/>
    <p:sldId id="260" r:id="rId4"/>
    <p:sldId id="291" r:id="rId5"/>
    <p:sldId id="293" r:id="rId6"/>
    <p:sldId id="294" r:id="rId7"/>
    <p:sldId id="295" r:id="rId8"/>
    <p:sldId id="296" r:id="rId9"/>
    <p:sldId id="292" r:id="rId10"/>
    <p:sldId id="271" r:id="rId11"/>
  </p:sldIdLst>
  <p:sldSz cx="9144000" cy="6858000" type="screen4x3"/>
  <p:notesSz cx="6797675" cy="9926638"/>
  <p:embeddedFontLst>
    <p:embeddedFont>
      <p:font typeface="나눔고딕 ExtraBold" panose="020B0600000101010101" charset="-127"/>
      <p:bold r:id="rId14"/>
    </p:embeddedFont>
    <p:embeddedFont>
      <p:font typeface="나눔명조 ExtraBold" panose="020B0600000101010101" charset="-127"/>
      <p:bold r:id="rId15"/>
    </p:embeddedFont>
    <p:embeddedFont>
      <p:font typeface="나눔고딕" panose="020B0600000101010101" charset="-127"/>
      <p:regular r:id="rId16"/>
      <p:bold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4116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pos="275">
          <p15:clr>
            <a:srgbClr val="A4A3A4"/>
          </p15:clr>
        </p15:guide>
        <p15:guide id="7" pos="5495">
          <p15:clr>
            <a:srgbClr val="A4A3A4"/>
          </p15:clr>
        </p15:guide>
        <p15:guide id="8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2D2D2D"/>
    <a:srgbClr val="373737"/>
    <a:srgbClr val="323232"/>
    <a:srgbClr val="282828"/>
    <a:srgbClr val="00D0C6"/>
    <a:srgbClr val="0082B0"/>
    <a:srgbClr val="00708A"/>
    <a:srgbClr val="106EA8"/>
    <a:srgbClr val="097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86364" autoAdjust="0"/>
  </p:normalViewPr>
  <p:slideViewPr>
    <p:cSldViewPr>
      <p:cViewPr varScale="1">
        <p:scale>
          <a:sx n="114" d="100"/>
          <a:sy n="114" d="100"/>
        </p:scale>
        <p:origin x="1710" y="96"/>
      </p:cViewPr>
      <p:guideLst>
        <p:guide orient="horz" pos="210"/>
        <p:guide orient="horz" pos="4116"/>
        <p:guide orient="horz" pos="845"/>
        <p:guide orient="horz" pos="3748"/>
        <p:guide orient="horz" pos="618"/>
        <p:guide pos="275"/>
        <p:guide pos="5495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58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ECFA4-89E8-4268-9C88-1ED14DC42D0E}" type="datetimeFigureOut">
              <a:rPr lang="ko-KR" altLang="en-US" smtClean="0"/>
              <a:pPr/>
              <a:t>2017-11-26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E4FE-08F6-4517-BD2F-2D3EFB00A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EFE4-19A1-4A65-B089-0C267B1C7D65}" type="datetimeFigureOut">
              <a:rPr lang="ko-KR" altLang="en-US" smtClean="0"/>
              <a:pPr/>
              <a:t>2017-11-26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6550" y="661253"/>
            <a:ext cx="5184576" cy="38892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184B-23F9-4FFD-8DCA-0B8A99BF55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90056" y="3429000"/>
            <a:ext cx="7772400" cy="13267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323528" y="4974952"/>
            <a:ext cx="7776864" cy="814222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3" name="직사각형 12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15020" y="780721"/>
            <a:ext cx="2037432" cy="77607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360072" y="929928"/>
            <a:ext cx="6396012" cy="30073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9" name="내용 개체 틀 2"/>
          <p:cNvSpPr>
            <a:spLocks noGrp="1"/>
          </p:cNvSpPr>
          <p:nvPr>
            <p:ph idx="10"/>
          </p:nvPr>
        </p:nvSpPr>
        <p:spPr>
          <a:xfrm>
            <a:off x="2362612" y="1168114"/>
            <a:ext cx="6385852" cy="388640"/>
          </a:xfrm>
        </p:spPr>
        <p:txBody>
          <a:bodyPr anchor="ctr"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5335-AFDE-4DDF-A89A-1BE8BD3EEA0B}" type="datetime1">
              <a:rPr lang="ko-KR" altLang="en-US" smtClean="0"/>
              <a:pPr/>
              <a:t>2017-11-26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3F92B4C-3F96-4250-9886-458852A898CE}" type="datetime1">
              <a:rPr lang="ko-KR" altLang="en-US" smtClean="0"/>
              <a:pPr/>
              <a:t>2017-11-26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  <p:sldLayoutId id="2147483649" r:id="rId6"/>
  </p:sldLayoutIdLst>
  <p:transition>
    <p:fade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500" b="1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arus.tistory.com/entry/TCPIP-%EC%86%8C%EC%BC%93%EC%9D%98-%EC%A0%95%EC%9D%98-%EB%B0%8F-%EC%A2%85%EB%A5%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://smeffect.tistory.com/entry/01-%EB%84%A4%ED%8A%B8%EC%9B%8C%ED%81%AC%ED%94%84%EB%A1%9C%EA%B7%B8%EB%9E%98%EB%B0%8D-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sloth\Desktop\&#51333;&#54633;&#49444;&#44228;\&#52884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sloth\Desktop\&#51333;&#54633;&#49444;&#44228;\&#54540;&#46972;&#49828;&#54001;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hn\바탕 화면\한글_디자이너스룸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229200"/>
            <a:ext cx="6768752" cy="31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spc="-1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김영훈</a:t>
            </a:r>
            <a:r>
              <a:rPr lang="en-US" altLang="ko-KR" sz="1100" spc="-1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spc="-1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김수현</a:t>
            </a:r>
            <a:r>
              <a:rPr lang="en-US" altLang="ko-KR" sz="1100" spc="-1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spc="-1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박윤아 </a:t>
            </a:r>
            <a:endParaRPr lang="en-US" altLang="ko-KR" sz="1100" spc="-1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255712" y="3660264"/>
            <a:ext cx="8564760" cy="147002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pc="-50" dirty="0" err="1">
                <a:solidFill>
                  <a:schemeClr val="bg2"/>
                </a:solidFill>
              </a:rPr>
              <a:t>Cyclow</a:t>
            </a:r>
            <a:br>
              <a:rPr lang="en-US" altLang="ko-KR" spc="-50" dirty="0">
                <a:solidFill>
                  <a:schemeClr val="bg2"/>
                </a:solidFill>
              </a:rPr>
            </a:br>
            <a:r>
              <a:rPr lang="en-US" altLang="ko-KR" spc="-50" dirty="0">
                <a:solidFill>
                  <a:schemeClr val="bg2"/>
                </a:solidFill>
              </a:rPr>
              <a:t>Progress</a:t>
            </a:r>
            <a:br>
              <a:rPr lang="en-US" altLang="ko-KR" spc="-50" dirty="0"/>
            </a:br>
            <a:endParaRPr lang="ko-KR" altLang="en-US" b="0" spc="-5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2483768" y="165650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b="0" spc="-50" dirty="0"/>
              <a:t>감사합니다</a:t>
            </a:r>
            <a:r>
              <a:rPr lang="en-US" altLang="ko-KR" sz="3600" dirty="0"/>
              <a:t>.</a:t>
            </a:r>
            <a:endParaRPr lang="ko-KR" altLang="en-US" sz="3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A107F5-D665-4230-B5F6-21A59502C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51720" y="2996952"/>
            <a:ext cx="1296144" cy="1296144"/>
          </a:xfrm>
          <a:prstGeom prst="rect">
            <a:avLst/>
          </a:prstGeom>
        </p:spPr>
      </p:pic>
      <p:pic>
        <p:nvPicPr>
          <p:cNvPr id="4" name="그림 234">
            <a:extLst>
              <a:ext uri="{FF2B5EF4-FFF2-40B4-BE49-F238E27FC236}">
                <a16:creationId xmlns:a16="http://schemas.microsoft.com/office/drawing/2014/main" id="{992F8FF6-BE6D-4EB6-BF53-9075230B8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84068" y="3104964"/>
            <a:ext cx="863996" cy="1174582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C8CD741C-7929-488B-AA65-AD1C48B5DB9A}"/>
              </a:ext>
            </a:extLst>
          </p:cNvPr>
          <p:cNvGrpSpPr/>
          <p:nvPr/>
        </p:nvGrpSpPr>
        <p:grpSpPr>
          <a:xfrm>
            <a:off x="3131840" y="3104964"/>
            <a:ext cx="1008112" cy="1188000"/>
            <a:chOff x="4514388" y="4411140"/>
            <a:chExt cx="2303726" cy="2184052"/>
          </a:xfrm>
        </p:grpSpPr>
        <p:pic>
          <p:nvPicPr>
            <p:cNvPr id="6" name="그림 3">
              <a:extLst>
                <a:ext uri="{FF2B5EF4-FFF2-40B4-BE49-F238E27FC236}">
                  <a16:creationId xmlns:a16="http://schemas.microsoft.com/office/drawing/2014/main" id="{B1006F64-4D83-47D6-B6AD-A45489670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514388" y="4411140"/>
              <a:ext cx="2303726" cy="2184052"/>
            </a:xfrm>
            <a:prstGeom prst="rect">
              <a:avLst/>
            </a:prstGeom>
          </p:spPr>
        </p:pic>
        <p:pic>
          <p:nvPicPr>
            <p:cNvPr id="8" name="Picture 2" descr="C:\Users\nap\Desktop\얼굴.PNG">
              <a:extLst>
                <a:ext uri="{FF2B5EF4-FFF2-40B4-BE49-F238E27FC236}">
                  <a16:creationId xmlns:a16="http://schemas.microsoft.com/office/drawing/2014/main" id="{1AE40ED6-3EA3-4D66-8EE0-40602149CE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 rot="20065156">
              <a:off x="5578471" y="4854603"/>
              <a:ext cx="1022864" cy="105876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/>
          <p:cNvSpPr/>
          <p:nvPr/>
        </p:nvSpPr>
        <p:spPr>
          <a:xfrm>
            <a:off x="2047529" y="1420788"/>
            <a:ext cx="3653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1-1   </a:t>
            </a:r>
            <a:r>
              <a:rPr lang="ko-KR" altLang="en-US" sz="20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네트워크  프로그래밍</a:t>
            </a:r>
            <a:endParaRPr lang="en-US" altLang="ko-KR" sz="2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1-2   </a:t>
            </a:r>
            <a:r>
              <a:rPr lang="ko-KR" altLang="en-US" sz="20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소켓통신이란</a:t>
            </a:r>
            <a:endParaRPr lang="en-US" altLang="ko-KR" sz="2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51720" y="1090846"/>
            <a:ext cx="398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 </a:t>
            </a:r>
            <a:r>
              <a:rPr lang="ko-KR" altLang="en-US" sz="2000" b="1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소켓통신</a:t>
            </a:r>
            <a:endParaRPr lang="en-US" altLang="ko-KR" sz="2000" b="1" dirty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508104" y="2236155"/>
            <a:ext cx="3985121" cy="2741647"/>
            <a:chOff x="2312318" y="2101721"/>
            <a:chExt cx="2592288" cy="2741647"/>
          </a:xfrm>
        </p:grpSpPr>
        <p:sp>
          <p:nvSpPr>
            <p:cNvPr id="35" name="TextBox 34"/>
            <p:cNvSpPr txBox="1"/>
            <p:nvPr/>
          </p:nvSpPr>
          <p:spPr>
            <a:xfrm>
              <a:off x="2312318" y="2101721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00B0F0"/>
                  </a:solidFill>
                  <a:latin typeface="나눔고딕" pitchFamily="50" charset="-127"/>
                  <a:ea typeface="나눔고딕" pitchFamily="50" charset="-127"/>
                </a:rPr>
                <a:t>2  </a:t>
              </a:r>
              <a:r>
                <a:rPr lang="ko-KR" altLang="en-US" sz="2000" b="1" dirty="0">
                  <a:solidFill>
                    <a:srgbClr val="00B0F0"/>
                  </a:solidFill>
                  <a:latin typeface="나눔고딕" pitchFamily="50" charset="-127"/>
                  <a:ea typeface="나눔고딕" pitchFamily="50" charset="-127"/>
                </a:rPr>
                <a:t>프로젝트 적용</a:t>
              </a:r>
              <a:endParaRPr lang="en-US" altLang="ko-KR" sz="2000" b="1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2317651" y="2442711"/>
              <a:ext cx="2376264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2-1  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구현 </a:t>
              </a: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- 1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20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2-2  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구현 </a:t>
              </a: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- 2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2-3  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시연영상 </a:t>
              </a: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 (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캔</a:t>
              </a: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2-4 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시연영상 </a:t>
              </a: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플라스틱</a:t>
              </a: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143108" y="4430300"/>
            <a:ext cx="2525896" cy="1395955"/>
            <a:chOff x="1789250" y="3973929"/>
            <a:chExt cx="2611098" cy="1395955"/>
          </a:xfrm>
        </p:grpSpPr>
        <p:sp>
          <p:nvSpPr>
            <p:cNvPr id="39" name="TextBox 38"/>
            <p:cNvSpPr txBox="1"/>
            <p:nvPr/>
          </p:nvSpPr>
          <p:spPr>
            <a:xfrm>
              <a:off x="1808059" y="3973929"/>
              <a:ext cx="25922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00B0F0"/>
                  </a:solidFill>
                  <a:latin typeface="나눔고딕" pitchFamily="50" charset="-127"/>
                  <a:ea typeface="나눔고딕" pitchFamily="50" charset="-127"/>
                </a:rPr>
                <a:t>3  </a:t>
              </a:r>
              <a:r>
                <a:rPr lang="ko-KR" altLang="en-US" sz="2000" b="1" dirty="0">
                  <a:solidFill>
                    <a:srgbClr val="00B0F0"/>
                  </a:solidFill>
                  <a:latin typeface="나눔고딕" pitchFamily="50" charset="-127"/>
                  <a:ea typeface="나눔고딕" pitchFamily="50" charset="-127"/>
                </a:rPr>
                <a:t>향후 계획</a:t>
              </a:r>
              <a:endParaRPr lang="en-US" altLang="ko-KR" sz="2000" b="1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789250" y="4321135"/>
              <a:ext cx="2376264" cy="1048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3-1   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개선 사항</a:t>
              </a:r>
              <a:endParaRPr lang="en-US" altLang="ko-KR" sz="20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제목 18"/>
          <p:cNvSpPr>
            <a:spLocks noGrp="1"/>
          </p:cNvSpPr>
          <p:nvPr>
            <p:ph type="ctrTitle"/>
          </p:nvPr>
        </p:nvSpPr>
        <p:spPr>
          <a:xfrm>
            <a:off x="323527" y="893480"/>
            <a:ext cx="2431921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500" dirty="0"/>
              <a:t>목차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1652" y="938818"/>
            <a:ext cx="372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kern="0" spc="-3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</a:t>
            </a:r>
            <a:r>
              <a:rPr lang="ko-KR" altLang="en-US" b="1" kern="0" spc="-30" dirty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네트워크 프로그래밍 이란 </a:t>
            </a:r>
            <a:endParaRPr lang="en-US" altLang="ko-KR" b="1" kern="0" spc="-30" dirty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330226" y="1285860"/>
            <a:ext cx="68137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두 컴퓨터간의 데이터를 주고 받을 수 있도록 하는 프로그래밍 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두 컴퓨터간에 데이터를 주고 받을 때 물리적 연결 필요</a:t>
            </a: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소켓이 연결을 도움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IP</a:t>
            </a: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는 어떤 컴퓨터인지 식별</a:t>
            </a: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PORT</a:t>
            </a: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는 어떤 프로그램인지 식별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1-1</a:t>
            </a:r>
          </a:p>
        </p:txBody>
      </p:sp>
      <p:cxnSp>
        <p:nvCxnSpPr>
          <p:cNvPr id="14" name="직선 연결선 13"/>
          <p:cNvCxnSpPr>
            <a:cxnSpLocks/>
          </p:cNvCxnSpPr>
          <p:nvPr/>
        </p:nvCxnSpPr>
        <p:spPr>
          <a:xfrm>
            <a:off x="424356" y="541195"/>
            <a:ext cx="2743450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cxnSpLocks/>
          </p:cNvCxnSpPr>
          <p:nvPr/>
        </p:nvCxnSpPr>
        <p:spPr>
          <a:xfrm flipV="1">
            <a:off x="2411760" y="538645"/>
            <a:ext cx="9068866" cy="255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3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8" y="935623"/>
            <a:ext cx="2893840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000" spc="-50" dirty="0"/>
              <a:t>네트워크 </a:t>
            </a:r>
            <a:br>
              <a:rPr lang="en-US" altLang="ko-KR" sz="2000" spc="-50" dirty="0"/>
            </a:br>
            <a:r>
              <a:rPr lang="ko-KR" altLang="en-US" sz="2000" spc="-50" dirty="0"/>
              <a:t>프로그래밍 </a:t>
            </a:r>
            <a:endParaRPr lang="ko-KR" altLang="en-US" sz="2000" b="0" spc="-50" dirty="0"/>
          </a:p>
        </p:txBody>
      </p:sp>
      <p:sp>
        <p:nvSpPr>
          <p:cNvPr id="19" name="직사각형 18"/>
          <p:cNvSpPr/>
          <p:nvPr/>
        </p:nvSpPr>
        <p:spPr>
          <a:xfrm>
            <a:off x="202803" y="6357958"/>
            <a:ext cx="2797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http://jink1982.tistory.com/80?category=665136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 descr="C:\Users\sloth\Desktop\소켓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3529093"/>
            <a:ext cx="3003709" cy="1928826"/>
          </a:xfrm>
          <a:prstGeom prst="rect">
            <a:avLst/>
          </a:prstGeom>
          <a:noFill/>
        </p:spPr>
      </p:pic>
      <p:pic>
        <p:nvPicPr>
          <p:cNvPr id="2" name="Picture 2" descr="C:\Users\sloth\Desktop\컴퓨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3185" y="3529093"/>
            <a:ext cx="2286015" cy="194814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1651" y="938818"/>
            <a:ext cx="2930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kern="0" spc="-3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</a:t>
            </a:r>
            <a:r>
              <a:rPr lang="ko-KR" altLang="en-US" sz="1500" b="1" kern="0" spc="-3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소켓이란</a:t>
            </a:r>
            <a:r>
              <a:rPr lang="en-US" altLang="ko-KR" sz="1500" b="1" kern="0" spc="-3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r>
              <a:rPr lang="ko-KR" altLang="en-US" sz="1500" b="1" kern="0" spc="-30" dirty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1500" b="1" kern="0" spc="-30" dirty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301651" y="1161285"/>
            <a:ext cx="681377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두 프로그램이 네트워크를 통해 서로 통신을 수행 할 수 있도록</a:t>
            </a:r>
            <a:endParaRPr lang="en-US" altLang="ko-KR" sz="1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양쪽에 생성되는 링크의 단자 </a:t>
            </a:r>
            <a:endParaRPr lang="en-US" altLang="ko-KR" sz="1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소켓이 구현됨으로써 네트워크 및 전송 계층의 캡슐화 가능</a:t>
            </a:r>
            <a:endParaRPr lang="en-US" altLang="ko-KR" sz="1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소켓 형식 </a:t>
            </a:r>
            <a:r>
              <a:rPr lang="en-US" altLang="ko-KR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ex) </a:t>
            </a:r>
            <a:r>
              <a:rPr lang="ko-KR" altLang="en-US" sz="150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스트림</a:t>
            </a:r>
            <a:r>
              <a:rPr lang="en-US" altLang="ko-KR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데이터그램</a:t>
            </a:r>
            <a:r>
              <a:rPr lang="en-US" altLang="ko-KR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RAW</a:t>
            </a:r>
            <a:r>
              <a:rPr lang="ko-KR" altLang="en-US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등</a:t>
            </a:r>
            <a:endParaRPr lang="en-US" altLang="ko-KR" sz="1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1-2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547035" y="6055962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4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2276528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000" spc="-50" dirty="0"/>
              <a:t>소켓 통신</a:t>
            </a:r>
            <a:endParaRPr lang="ko-KR" altLang="en-US" sz="2000" b="0" spc="-50" dirty="0"/>
          </a:p>
        </p:txBody>
      </p:sp>
      <p:sp>
        <p:nvSpPr>
          <p:cNvPr id="19" name="직사각형 18"/>
          <p:cNvSpPr/>
          <p:nvPr/>
        </p:nvSpPr>
        <p:spPr>
          <a:xfrm>
            <a:off x="79315" y="6307527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1. </a:t>
            </a:r>
            <a:r>
              <a:rPr lang="en-US" altLang="ko-KR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http://clarus.tistory.com/entry/TCPIP-%EC%86%8C%EC%BC%93%EC%9D%98-%EC%A0%95%EC%9D%98-%EB%B0%8F-%EC%A2%85%EB%A5%98</a:t>
            </a:r>
            <a:endParaRPr lang="en-US" altLang="ko-KR" sz="800" u="sng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2. </a:t>
            </a:r>
            <a:r>
              <a:rPr lang="en-US" altLang="ko-KR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http://smeffect.tistory.com/entry/01%EB%84%A4%ED%8A%B8%EC%9B%8C%ED%81%AC%ED%94%84%EB%A1%9C%EA%B7%B8%EB%9E%98%</a:t>
            </a:r>
          </a:p>
          <a:p>
            <a:pPr>
              <a:defRPr/>
            </a:pPr>
            <a:r>
              <a:rPr lang="en-US" altLang="ko-KR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EB%B0%8D-</a:t>
            </a:r>
            <a:r>
              <a:rPr lang="en-US" altLang="ko-KR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TCPIP-%EC%86%8C%EC%BC%93-%ED%94%84%EB%A1%9C%EA%B7%B8%EB%9E%98%EB%B0%8D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736" y="4656018"/>
            <a:ext cx="2930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kern="0" spc="-3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2 TCP/IP </a:t>
            </a:r>
            <a:r>
              <a:rPr lang="ko-KR" altLang="en-US" sz="1500" b="1" kern="0" spc="-3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프로토콜</a:t>
            </a:r>
            <a:r>
              <a:rPr lang="en-US" altLang="ko-KR" sz="1500" b="1" kern="0" spc="-3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500" b="1" kern="0" spc="-30" dirty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95737" y="5021961"/>
            <a:ext cx="681377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프로토콜</a:t>
            </a:r>
            <a:r>
              <a:rPr lang="en-US" altLang="ko-KR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(Protocol) – </a:t>
            </a:r>
            <a:r>
              <a:rPr lang="ko-KR" altLang="en-US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종단 시스템간 어떻게 데이터 교환을 할 것인지 정한</a:t>
            </a:r>
            <a:endParaRPr lang="en-US" altLang="ko-KR" sz="1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                 </a:t>
            </a:r>
            <a:r>
              <a:rPr lang="ko-KR" altLang="en-US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통신 규약</a:t>
            </a:r>
            <a:endParaRPr lang="en-US" altLang="ko-KR" sz="1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TCP/IP – </a:t>
            </a:r>
            <a:r>
              <a:rPr lang="ko-KR" altLang="en-US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호스트들이 상호 통신하기 위한 표준화된 프로토콜</a:t>
            </a:r>
            <a:endParaRPr lang="en-US" altLang="ko-KR" sz="15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 descr="C:\Users\sloth\Desktop\캡처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760" y="2600469"/>
            <a:ext cx="3888432" cy="20089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2-1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16510" y="939600"/>
            <a:ext cx="486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-2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Server.py (</a:t>
            </a:r>
            <a:r>
              <a:rPr lang="ko-KR" altLang="en-US" sz="1200" spc="-20" dirty="0" err="1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수신단</a:t>
            </a:r>
            <a:r>
              <a:rPr lang="en-US" altLang="ko-KR" sz="1200" spc="-2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5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1800" spc="-50" dirty="0"/>
              <a:t>구현</a:t>
            </a:r>
            <a:r>
              <a:rPr lang="en-US" altLang="ko-KR" sz="1800" spc="-50" dirty="0"/>
              <a:t>-1</a:t>
            </a:r>
            <a:endParaRPr lang="ko-KR" altLang="en-US" sz="1800" spc="-50" dirty="0"/>
          </a:p>
        </p:txBody>
      </p:sp>
      <p:sp>
        <p:nvSpPr>
          <p:cNvPr id="27" name="직사각형 26"/>
          <p:cNvSpPr/>
          <p:nvPr/>
        </p:nvSpPr>
        <p:spPr>
          <a:xfrm>
            <a:off x="202803" y="6357958"/>
            <a:ext cx="45544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https://walkinpcm.blogspot.kr/2016/05/python-python-opencv-tcp-socket-image.html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3" name="Picture 5" descr="C:\Users\sloth\Desktop\캡처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977" y="1338277"/>
            <a:ext cx="6107113" cy="4162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16510" y="939600"/>
            <a:ext cx="486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-2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Client.py (</a:t>
            </a:r>
            <a:r>
              <a:rPr lang="ko-KR" altLang="en-US" sz="1200" spc="-20" dirty="0" err="1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송신단</a:t>
            </a:r>
            <a:r>
              <a:rPr lang="en-US" altLang="ko-KR" sz="1200" spc="-2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200" spc="-20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spc="-20" dirty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6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1800" spc="-50" dirty="0"/>
              <a:t>구현</a:t>
            </a:r>
            <a:r>
              <a:rPr lang="en-US" altLang="ko-KR" sz="1800" spc="-50" dirty="0"/>
              <a:t>-2</a:t>
            </a:r>
            <a:endParaRPr lang="ko-KR" altLang="en-US" sz="1800" spc="-50" dirty="0"/>
          </a:p>
        </p:txBody>
      </p:sp>
      <p:sp>
        <p:nvSpPr>
          <p:cNvPr id="27" name="직사각형 26"/>
          <p:cNvSpPr/>
          <p:nvPr/>
        </p:nvSpPr>
        <p:spPr>
          <a:xfrm>
            <a:off x="202803" y="6357958"/>
            <a:ext cx="45544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https://walkinpcm.blogspot.kr/2016/05/python-python-opencv-tcp-socket-image.html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 descr="C:\Users\sloth\Desktop\캡처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733925" cy="49149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2-3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7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1800" spc="-50" dirty="0"/>
              <a:t>시연영상</a:t>
            </a:r>
            <a:r>
              <a:rPr lang="en-US" altLang="ko-KR" sz="1800" spc="-50" dirty="0"/>
              <a:t> (</a:t>
            </a:r>
            <a:r>
              <a:rPr lang="ko-KR" altLang="en-US" sz="1800" spc="-50" dirty="0"/>
              <a:t>캔</a:t>
            </a:r>
            <a:r>
              <a:rPr lang="en-US" altLang="ko-KR" sz="1800" spc="-50" dirty="0"/>
              <a:t>)</a:t>
            </a:r>
            <a:endParaRPr lang="ko-KR" altLang="en-US" sz="1800" spc="-50" dirty="0"/>
          </a:p>
        </p:txBody>
      </p:sp>
      <p:pic>
        <p:nvPicPr>
          <p:cNvPr id="8" name="캔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428736"/>
            <a:ext cx="8215370" cy="4655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2-4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8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4" y="918245"/>
            <a:ext cx="2110665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1800" spc="-50"/>
              <a:t>시연영상</a:t>
            </a:r>
            <a:r>
              <a:rPr lang="en-US" altLang="ko-KR" sz="1800" spc="-50" dirty="0"/>
              <a:t> (</a:t>
            </a:r>
            <a:r>
              <a:rPr lang="ko-KR" altLang="en-US" sz="1800" spc="-50" dirty="0"/>
              <a:t>플라스틱</a:t>
            </a:r>
            <a:r>
              <a:rPr lang="en-US" altLang="ko-KR" sz="1800" spc="-50" dirty="0"/>
              <a:t>)</a:t>
            </a:r>
            <a:endParaRPr lang="ko-KR" altLang="en-US" sz="1800" spc="-50" dirty="0"/>
          </a:p>
        </p:txBody>
      </p:sp>
      <p:pic>
        <p:nvPicPr>
          <p:cNvPr id="7" name="플라스틱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8286808" cy="46958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16510" y="918245"/>
            <a:ext cx="6406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b="1" spc="-2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openCV</a:t>
            </a:r>
            <a:r>
              <a:rPr lang="ko-KR" altLang="en-US" b="1" spc="-2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와의 연결</a:t>
            </a:r>
            <a:endParaRPr lang="en-US" altLang="ko-KR" b="1" spc="-2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buAutoNum type="arabicPeriod"/>
            </a:pPr>
            <a:endParaRPr lang="en-US" altLang="ko-KR" b="1" spc="-2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buAutoNum type="arabicPeriod"/>
            </a:pPr>
            <a:r>
              <a:rPr lang="en-US" altLang="ko-KR" b="1" spc="-2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Tensorflow</a:t>
            </a:r>
            <a:r>
              <a:rPr lang="ko-KR" altLang="en-US" b="1" spc="-2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를 이용하여 분류 후에 </a:t>
            </a:r>
            <a:endParaRPr lang="en-US" altLang="ko-KR" b="1" spc="-2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b="1" spc="-2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b="1" spc="-2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라즈베리</a:t>
            </a:r>
            <a:r>
              <a:rPr lang="ko-KR" altLang="en-US" b="1" spc="-2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파이에 해당 분류 결과 전송 </a:t>
            </a:r>
            <a:r>
              <a:rPr lang="en-US" altLang="ko-KR" b="1" spc="-2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b="1" spc="-2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쌍 방향 통신</a:t>
            </a:r>
            <a:r>
              <a:rPr lang="en-US" altLang="ko-KR" b="1" spc="-2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endParaRPr lang="en-US" altLang="ko-KR" b="1" spc="-2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spc="-2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b="1" spc="-2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1200" spc="-20" dirty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9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1" name="제목 10"/>
          <p:cNvSpPr>
            <a:spLocks noGrp="1"/>
          </p:cNvSpPr>
          <p:nvPr>
            <p:ph type="ctrTitle"/>
          </p:nvPr>
        </p:nvSpPr>
        <p:spPr>
          <a:xfrm>
            <a:off x="314003" y="918245"/>
            <a:ext cx="1581944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2400" spc="-50" dirty="0">
                <a:solidFill>
                  <a:srgbClr val="0691C3"/>
                </a:solidFill>
              </a:rPr>
              <a:t>향후 방향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10088" y="241598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사용자 지정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595959"/>
      </a:folHlink>
    </a:clrScheme>
    <a:fontScheme name="나눔명조 ExtraBold">
      <a:majorFont>
        <a:latin typeface="나눔명조 ExtraBold"/>
        <a:ea typeface="나눔명조 ExtraBold"/>
        <a:cs typeface=""/>
      </a:majorFont>
      <a:minorFont>
        <a:latin typeface="나눔명조 ExtraBold"/>
        <a:ea typeface="나눔명조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">
              <a:srgbClr val="78DCF0"/>
            </a:gs>
            <a:gs pos="5000">
              <a:srgbClr val="30C9E8"/>
            </a:gs>
            <a:gs pos="70000">
              <a:srgbClr val="0D515F"/>
            </a:gs>
          </a:gsLst>
          <a:lin ang="2700000" scaled="1"/>
          <a:tileRect/>
        </a:gradFill>
        <a:ln>
          <a:noFill/>
        </a:ln>
        <a:effectLst>
          <a:outerShdw blurRad="101600" dist="76200" algn="tl" rotWithShape="0">
            <a:prstClr val="black">
              <a:alpha val="55000"/>
            </a:prstClr>
          </a:outerShdw>
        </a:effectLst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5583</TotalTime>
  <Words>419</Words>
  <Application>Microsoft Office PowerPoint</Application>
  <PresentationFormat>화면 슬라이드 쇼(4:3)</PresentationFormat>
  <Paragraphs>66</Paragraphs>
  <Slides>10</Slides>
  <Notes>3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나눔고딕 ExtraBold</vt:lpstr>
      <vt:lpstr>Arial</vt:lpstr>
      <vt:lpstr>나눔명조 ExtraBold</vt:lpstr>
      <vt:lpstr>나눔고딕</vt:lpstr>
      <vt:lpstr>맑은 고딕</vt:lpstr>
      <vt:lpstr>Office 테마</vt:lpstr>
      <vt:lpstr>Cyclow Progress </vt:lpstr>
      <vt:lpstr>목차</vt:lpstr>
      <vt:lpstr>네트워크  프로그래밍 </vt:lpstr>
      <vt:lpstr>소켓 통신</vt:lpstr>
      <vt:lpstr>구현-1</vt:lpstr>
      <vt:lpstr>구현-2</vt:lpstr>
      <vt:lpstr>시연영상 (캔)</vt:lpstr>
      <vt:lpstr>시연영상 (플라스틱)</vt:lpstr>
      <vt:lpstr>향후 방향 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박윤아</cp:lastModifiedBy>
  <cp:revision>113</cp:revision>
  <dcterms:created xsi:type="dcterms:W3CDTF">2011-08-23T09:45:48Z</dcterms:created>
  <dcterms:modified xsi:type="dcterms:W3CDTF">2017-11-26T06:44:25Z</dcterms:modified>
</cp:coreProperties>
</file>