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3" r:id="rId2"/>
    <p:sldId id="313" r:id="rId3"/>
    <p:sldId id="265" r:id="rId4"/>
    <p:sldId id="266" r:id="rId5"/>
    <p:sldId id="267" r:id="rId6"/>
    <p:sldId id="268" r:id="rId7"/>
    <p:sldId id="269" r:id="rId8"/>
    <p:sldId id="270" r:id="rId9"/>
    <p:sldId id="310" r:id="rId10"/>
    <p:sldId id="312" r:id="rId11"/>
    <p:sldId id="307" r:id="rId12"/>
    <p:sldId id="314" r:id="rId13"/>
    <p:sldId id="315" r:id="rId14"/>
    <p:sldId id="316" r:id="rId15"/>
    <p:sldId id="305" r:id="rId16"/>
    <p:sldId id="317" r:id="rId17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B90C2"/>
    <a:srgbClr val="FF6147"/>
    <a:srgbClr val="2E75B6"/>
    <a:srgbClr val="FF2C09"/>
    <a:srgbClr val="3E4D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95" autoAdjust="0"/>
    <p:restoredTop sz="96344" autoAdjust="0"/>
  </p:normalViewPr>
  <p:slideViewPr>
    <p:cSldViewPr snapToGrid="0">
      <p:cViewPr varScale="1">
        <p:scale>
          <a:sx n="109" d="100"/>
          <a:sy n="109" d="100"/>
        </p:scale>
        <p:origin x="108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52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8B18ED-23EB-452F-B4F0-723899A35FD9}" type="datetimeFigureOut">
              <a:rPr lang="ko-KR" altLang="en-US" smtClean="0"/>
              <a:t>2017-12-03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C51D34-0BB5-419A-AC7D-B7532BBA48D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05856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C51D34-0BB5-419A-AC7D-B7532BBA48D6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05465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40F5C3C-4804-44AE-AEF9-D68FFAFAFF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6885ED45-C807-4F9F-A782-DAAE99226F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3207CD7-33C8-4E20-8774-D8E67D4E5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46525-5973-4599-9407-DA624A8AE4E7}" type="datetimeFigureOut">
              <a:rPr lang="ko-KR" altLang="en-US" smtClean="0"/>
              <a:t>2017-12-03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74EA5B7-8C00-40D1-A53A-F2428BCF9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23F1124-B8FA-4F39-93CA-71F54DF4F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E7BF6-EF41-42A3-B0E3-8321E5A4B32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6563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C5A7D31-47AB-443B-8C43-4FCBDDA9D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328D94C5-55D1-4F99-86BB-6A8582837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76C9B81-0434-4AE4-9B93-C0F547728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46525-5973-4599-9407-DA624A8AE4E7}" type="datetimeFigureOut">
              <a:rPr lang="ko-KR" altLang="en-US" smtClean="0"/>
              <a:t>2017-12-03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C3DCE67-2179-4ADA-9A82-A6E65C48C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E66D861-E432-4469-A746-33C6D89AF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E7BF6-EF41-42A3-B0E3-8321E5A4B32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75730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DB75A485-AD47-488E-988B-67C37C19B4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731D661-8D39-498E-B0DA-EFFB07D39F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49055D5-1FF5-4D4C-A099-98E7CFF0F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46525-5973-4599-9407-DA624A8AE4E7}" type="datetimeFigureOut">
              <a:rPr lang="ko-KR" altLang="en-US" smtClean="0"/>
              <a:t>2017-12-03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566E51C-7D5A-4583-B8D9-632CE1B8E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5FB1721-4898-491E-B4B9-F1400DADE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E7BF6-EF41-42A3-B0E3-8321E5A4B32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347594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AA2E005-316F-4CD6-8DC8-8310D2669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084" y="273971"/>
            <a:ext cx="10973038" cy="1143529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D63615C3-B513-4EF1-9D4A-E0B086F92B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084" y="6356118"/>
            <a:ext cx="2845303" cy="365294"/>
          </a:xfrm>
        </p:spPr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70D0144-4945-4774-BED9-3BC215068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117" y="6356118"/>
            <a:ext cx="3860972" cy="365294"/>
          </a:xfrm>
        </p:spPr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B04A22BB-E3BD-445A-AA34-328E608DC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0509" y="6032118"/>
            <a:ext cx="462173" cy="254912"/>
          </a:xfrm>
        </p:spPr>
        <p:txBody>
          <a:bodyPr/>
          <a:lstStyle>
            <a:lvl1pPr>
              <a:defRPr/>
            </a:lvl1pPr>
          </a:lstStyle>
          <a:p>
            <a:fld id="{563A9474-2BB7-4545-A12B-8583AC4FCBCA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688217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8FC6C01-F4E5-48FE-B285-DF608332C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7713D48-9982-48B2-8030-429E7D0B4C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0444A5A-C3F4-4BFC-B42B-A0B422E88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46525-5973-4599-9407-DA624A8AE4E7}" type="datetimeFigureOut">
              <a:rPr lang="ko-KR" altLang="en-US" smtClean="0"/>
              <a:t>2017-12-03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97E1856-03AA-4E9B-AC8D-F76E2630C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174CD6E-C0B2-4868-80EA-5B39217C8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E7BF6-EF41-42A3-B0E3-8321E5A4B32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77422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E7974C1-07F4-4970-9142-5B17BA45C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B869749-0709-4FAD-A06D-4C1B527FC9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B3C7C91-ABAD-42D0-9BB8-14429E7D4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46525-5973-4599-9407-DA624A8AE4E7}" type="datetimeFigureOut">
              <a:rPr lang="ko-KR" altLang="en-US" smtClean="0"/>
              <a:t>2017-12-03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92C16B4-3ADE-4172-BDF0-F9D4680DA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632CB97-8186-48C8-90B6-0EA4A99C7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E7BF6-EF41-42A3-B0E3-8321E5A4B32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7493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2E21720-5082-4363-AC61-3EDD968CE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B56F523-3AE1-4913-B8CC-B36C040DD6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492456B-2367-4034-937A-9E958A4C53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6C7C2D2-B4FA-4B35-B680-73FAC26E2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46525-5973-4599-9407-DA624A8AE4E7}" type="datetimeFigureOut">
              <a:rPr lang="ko-KR" altLang="en-US" smtClean="0"/>
              <a:t>2017-12-03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76BA63D-11D7-42B8-85CD-CEA9466AA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9A3D3074-B14B-4304-9F8C-1B7790804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E7BF6-EF41-42A3-B0E3-8321E5A4B32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32326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D190112-A721-4C39-9C8D-EF956C750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B29FD4D-659D-42A6-9B52-23B652C539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0915F1B-75D2-4B5D-B570-BAC36F13E9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1D590DD9-6A9B-4C41-B7E7-BF068969A8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F2C1D792-4F12-4730-B1D6-5D895E901F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0D89A965-1366-435B-A6F3-E02B09941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46525-5973-4599-9407-DA624A8AE4E7}" type="datetimeFigureOut">
              <a:rPr lang="ko-KR" altLang="en-US" smtClean="0"/>
              <a:t>2017-12-03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0F92AF41-E93C-4AD0-AC5D-075F1DFDC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BE61C444-86DB-46E9-B5B7-EF3387A98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E7BF6-EF41-42A3-B0E3-8321E5A4B32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41189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01CACE7-1B55-4BDB-A145-A7005E9B9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0A85ED6D-5529-4CDA-953C-6B8520E71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46525-5973-4599-9407-DA624A8AE4E7}" type="datetimeFigureOut">
              <a:rPr lang="ko-KR" altLang="en-US" smtClean="0"/>
              <a:t>2017-12-03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2D86BF30-E153-4DB7-8EAF-7E7FD1DAB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D077A3ED-B8BF-4F0F-B919-CBCA20FF6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E7BF6-EF41-42A3-B0E3-8321E5A4B32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35144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E362BD87-440E-4CB3-9F39-3DE35FA7F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46525-5973-4599-9407-DA624A8AE4E7}" type="datetimeFigureOut">
              <a:rPr lang="ko-KR" altLang="en-US" smtClean="0"/>
              <a:t>2017-12-03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26B0F71A-247D-47FF-80B3-0798A537E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F408515-1C47-4401-ACED-7F728DD84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E7BF6-EF41-42A3-B0E3-8321E5A4B32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51706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1A35C90-DC67-42D7-9D70-6E154E49A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F78A897-BF07-4708-B4DC-68DFC1A227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ADDF0B3-B661-4BDB-8684-5C51961DAC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434D2F5-72C5-4CFE-8FBA-D3CF42FAC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46525-5973-4599-9407-DA624A8AE4E7}" type="datetimeFigureOut">
              <a:rPr lang="ko-KR" altLang="en-US" smtClean="0"/>
              <a:t>2017-12-03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886AF786-8A7A-465C-85E9-A6C0EC4BE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A1024F42-CE3C-4477-8543-BDDD47FEB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E7BF6-EF41-42A3-B0E3-8321E5A4B32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67416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867544F-9999-4ECF-9FC5-637FDDB07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2E368287-E711-4A05-8176-6091FCF4D0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177DE162-B69F-4563-A42C-A304EB5E7B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F88C7C0-0F0E-45A0-947B-C018C6EE1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46525-5973-4599-9407-DA624A8AE4E7}" type="datetimeFigureOut">
              <a:rPr lang="ko-KR" altLang="en-US" smtClean="0"/>
              <a:t>2017-12-03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3916E3ED-5037-4FAB-9DCC-C32C79E44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93F57132-C224-4E4B-B2CA-6E38DB5DB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E7BF6-EF41-42A3-B0E3-8321E5A4B32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44520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319B9E53-1DD7-4F87-906E-9AC9F2C5F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8CF95DF-8389-42AF-89A1-BAB226F77C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B09566A-D2A6-4359-B6F7-B4E628B7FE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546525-5973-4599-9407-DA624A8AE4E7}" type="datetimeFigureOut">
              <a:rPr lang="ko-KR" altLang="en-US" smtClean="0"/>
              <a:t>2017-12-03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6C82DD5-4D30-4E49-943E-AB6A9E9769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45CD05A-2E3B-44BA-A080-75A7E78277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5E7BF6-EF41-42A3-B0E3-8321E5A4B32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99160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plustwo.tistory.com/769" TargetMode="External"/><Relationship Id="rId2" Type="http://schemas.openxmlformats.org/officeDocument/2006/relationships/hyperlink" Target="https://ko.aliexpress.com/store/product/Mini-Stainless-Steel-Wave-cover-Countertop-Small-trash-can-Kitchen-Desktop-Mini-Wastebasket-Desk-Organizer-Household/510989_32703295006.html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post.naver.com/viewer/postView.nhn?volumeNo=8978220&amp;memberNo=22680507" TargetMode="External"/><Relationship Id="rId5" Type="http://schemas.openxmlformats.org/officeDocument/2006/relationships/hyperlink" Target="https://m.blog.naver.com/PostView.nhn?blogId=vsf&amp;logNo=220418067436&amp;proxyReferer=https%3A%2F%2Fwww.google.co.kr%2F" TargetMode="External"/><Relationship Id="rId4" Type="http://schemas.openxmlformats.org/officeDocument/2006/relationships/hyperlink" Target="http://www.imgrum.org/tag/%ED%9C%B4%EC%A7%80%ED%86%B5%EC%B6%94%EC%B2%9C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Freeform 4">
            <a:extLst>
              <a:ext uri="{FF2B5EF4-FFF2-40B4-BE49-F238E27FC236}">
                <a16:creationId xmlns:a16="http://schemas.microsoft.com/office/drawing/2014/main" id="{24A0BEB8-AFEB-4532-9A7C-06C62EEE28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6676" y="-24593"/>
            <a:ext cx="5405520" cy="5436491"/>
          </a:xfrm>
          <a:custGeom>
            <a:avLst/>
            <a:gdLst>
              <a:gd name="T0" fmla="*/ 0 w 6807"/>
              <a:gd name="T1" fmla="*/ 6846 h 6846"/>
              <a:gd name="T2" fmla="*/ 6807 w 6807"/>
              <a:gd name="T3" fmla="*/ 14 h 6846"/>
              <a:gd name="T4" fmla="*/ 17 w 6807"/>
              <a:gd name="T5" fmla="*/ 0 h 6846"/>
              <a:gd name="T6" fmla="*/ 0 w 6807"/>
              <a:gd name="T7" fmla="*/ 6846 h 68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807" h="6846">
                <a:moveTo>
                  <a:pt x="0" y="6846"/>
                </a:moveTo>
                <a:lnTo>
                  <a:pt x="6807" y="14"/>
                </a:lnTo>
                <a:lnTo>
                  <a:pt x="17" y="0"/>
                </a:lnTo>
                <a:lnTo>
                  <a:pt x="0" y="6846"/>
                </a:lnTo>
                <a:close/>
              </a:path>
            </a:pathLst>
          </a:custGeom>
          <a:solidFill>
            <a:srgbClr val="EBEBE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ko-KR" altLang="en-US" sz="900" dirty="0">
              <a:ea typeface="굴림" panose="020B0600000101010101" pitchFamily="50" charset="-127"/>
            </a:endParaRPr>
          </a:p>
        </p:txBody>
      </p:sp>
      <p:sp>
        <p:nvSpPr>
          <p:cNvPr id="13317" name="Freeform 5">
            <a:extLst>
              <a:ext uri="{FF2B5EF4-FFF2-40B4-BE49-F238E27FC236}">
                <a16:creationId xmlns:a16="http://schemas.microsoft.com/office/drawing/2014/main" id="{8797EB7D-DB10-477D-BD55-0A453E39B0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88" y="-9505"/>
            <a:ext cx="3978501" cy="3429770"/>
          </a:xfrm>
          <a:custGeom>
            <a:avLst/>
            <a:gdLst>
              <a:gd name="T0" fmla="*/ 3218 w 5010"/>
              <a:gd name="T1" fmla="*/ 4 h 4319"/>
              <a:gd name="T2" fmla="*/ 5010 w 5010"/>
              <a:gd name="T3" fmla="*/ 1787 h 4319"/>
              <a:gd name="T4" fmla="*/ 2465 w 5010"/>
              <a:gd name="T5" fmla="*/ 4319 h 4319"/>
              <a:gd name="T6" fmla="*/ 0 w 5010"/>
              <a:gd name="T7" fmla="*/ 1852 h 4319"/>
              <a:gd name="T8" fmla="*/ 0 w 5010"/>
              <a:gd name="T9" fmla="*/ 0 h 4319"/>
              <a:gd name="T10" fmla="*/ 3218 w 5010"/>
              <a:gd name="T11" fmla="*/ 4 h 43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010" h="4319">
                <a:moveTo>
                  <a:pt x="3218" y="4"/>
                </a:moveTo>
                <a:lnTo>
                  <a:pt x="5010" y="1787"/>
                </a:lnTo>
                <a:lnTo>
                  <a:pt x="2465" y="4319"/>
                </a:lnTo>
                <a:lnTo>
                  <a:pt x="0" y="1852"/>
                </a:lnTo>
                <a:lnTo>
                  <a:pt x="0" y="0"/>
                </a:lnTo>
                <a:lnTo>
                  <a:pt x="3218" y="4"/>
                </a:lnTo>
                <a:close/>
              </a:path>
            </a:pathLst>
          </a:custGeom>
          <a:solidFill>
            <a:srgbClr val="5AA4D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ko-KR" altLang="en-US" sz="900" dirty="0">
              <a:ea typeface="굴림" panose="020B0600000101010101" pitchFamily="50" charset="-127"/>
            </a:endParaRPr>
          </a:p>
        </p:txBody>
      </p:sp>
      <p:sp>
        <p:nvSpPr>
          <p:cNvPr id="13318" name="Freeform 6">
            <a:extLst>
              <a:ext uri="{FF2B5EF4-FFF2-40B4-BE49-F238E27FC236}">
                <a16:creationId xmlns:a16="http://schemas.microsoft.com/office/drawing/2014/main" id="{75E914A2-2A16-46FE-9FFD-8D69A5D7A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706" y="3416294"/>
            <a:ext cx="3999942" cy="3461534"/>
          </a:xfrm>
          <a:custGeom>
            <a:avLst/>
            <a:gdLst>
              <a:gd name="T0" fmla="*/ 0 w 5037"/>
              <a:gd name="T1" fmla="*/ 2501 h 4359"/>
              <a:gd name="T2" fmla="*/ 2479 w 5037"/>
              <a:gd name="T3" fmla="*/ 0 h 4359"/>
              <a:gd name="T4" fmla="*/ 5037 w 5037"/>
              <a:gd name="T5" fmla="*/ 2565 h 4359"/>
              <a:gd name="T6" fmla="*/ 3198 w 5037"/>
              <a:gd name="T7" fmla="*/ 4359 h 4359"/>
              <a:gd name="T8" fmla="*/ 4 w 5037"/>
              <a:gd name="T9" fmla="*/ 4359 h 4359"/>
              <a:gd name="T10" fmla="*/ 0 w 5037"/>
              <a:gd name="T11" fmla="*/ 2501 h 43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037" h="4359">
                <a:moveTo>
                  <a:pt x="0" y="2501"/>
                </a:moveTo>
                <a:lnTo>
                  <a:pt x="2479" y="0"/>
                </a:lnTo>
                <a:lnTo>
                  <a:pt x="5037" y="2565"/>
                </a:lnTo>
                <a:lnTo>
                  <a:pt x="3198" y="4359"/>
                </a:lnTo>
                <a:lnTo>
                  <a:pt x="4" y="4359"/>
                </a:lnTo>
                <a:lnTo>
                  <a:pt x="0" y="2501"/>
                </a:lnTo>
                <a:close/>
              </a:path>
            </a:pathLst>
          </a:custGeom>
          <a:solidFill>
            <a:srgbClr val="3E4D6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ko-KR" altLang="en-US" sz="900" dirty="0">
              <a:ea typeface="굴림" panose="020B0600000101010101" pitchFamily="50" charset="-127"/>
            </a:endParaRPr>
          </a:p>
        </p:txBody>
      </p:sp>
      <p:sp>
        <p:nvSpPr>
          <p:cNvPr id="13319" name="Freeform 7">
            <a:extLst>
              <a:ext uri="{FF2B5EF4-FFF2-40B4-BE49-F238E27FC236}">
                <a16:creationId xmlns:a16="http://schemas.microsoft.com/office/drawing/2014/main" id="{3A88C37C-F156-4A90-A985-027FF46858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2722" y="1400838"/>
            <a:ext cx="2032926" cy="4050765"/>
          </a:xfrm>
          <a:custGeom>
            <a:avLst/>
            <a:gdLst>
              <a:gd name="T0" fmla="*/ 2544 w 2560"/>
              <a:gd name="T1" fmla="*/ 0 h 5101"/>
              <a:gd name="T2" fmla="*/ 2560 w 2560"/>
              <a:gd name="T3" fmla="*/ 5101 h 5101"/>
              <a:gd name="T4" fmla="*/ 0 w 2560"/>
              <a:gd name="T5" fmla="*/ 2543 h 5101"/>
              <a:gd name="T6" fmla="*/ 2544 w 2560"/>
              <a:gd name="T7" fmla="*/ 0 h 5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560" h="5101">
                <a:moveTo>
                  <a:pt x="2544" y="0"/>
                </a:moveTo>
                <a:lnTo>
                  <a:pt x="2560" y="5101"/>
                </a:lnTo>
                <a:lnTo>
                  <a:pt x="0" y="2543"/>
                </a:lnTo>
                <a:lnTo>
                  <a:pt x="2544" y="0"/>
                </a:lnTo>
                <a:close/>
              </a:path>
            </a:pathLst>
          </a:custGeom>
          <a:solidFill>
            <a:srgbClr val="4B90C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ko-KR" altLang="en-US" sz="900" dirty="0">
              <a:ea typeface="굴림" panose="020B0600000101010101" pitchFamily="50" charset="-127"/>
            </a:endParaRPr>
          </a:p>
        </p:txBody>
      </p:sp>
      <p:sp>
        <p:nvSpPr>
          <p:cNvPr id="13320" name="Freeform 8">
            <a:extLst>
              <a:ext uri="{FF2B5EF4-FFF2-40B4-BE49-F238E27FC236}">
                <a16:creationId xmlns:a16="http://schemas.microsoft.com/office/drawing/2014/main" id="{FB4C7A16-3EF2-4A2A-8DEC-4B56CD81A9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9541" y="5442868"/>
            <a:ext cx="2950920" cy="1472283"/>
          </a:xfrm>
          <a:custGeom>
            <a:avLst/>
            <a:gdLst>
              <a:gd name="T0" fmla="*/ 1877 w 3716"/>
              <a:gd name="T1" fmla="*/ 0 h 1854"/>
              <a:gd name="T2" fmla="*/ 3716 w 3716"/>
              <a:gd name="T3" fmla="*/ 1854 h 1854"/>
              <a:gd name="T4" fmla="*/ 0 w 3716"/>
              <a:gd name="T5" fmla="*/ 1848 h 1854"/>
              <a:gd name="T6" fmla="*/ 1877 w 3716"/>
              <a:gd name="T7" fmla="*/ 0 h 18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716" h="1854">
                <a:moveTo>
                  <a:pt x="1877" y="0"/>
                </a:moveTo>
                <a:lnTo>
                  <a:pt x="3716" y="1854"/>
                </a:lnTo>
                <a:lnTo>
                  <a:pt x="0" y="1848"/>
                </a:lnTo>
                <a:lnTo>
                  <a:pt x="1877" y="0"/>
                </a:lnTo>
                <a:close/>
              </a:path>
            </a:pathLst>
          </a:custGeom>
          <a:solidFill>
            <a:srgbClr val="C1C4C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ko-KR" altLang="en-US" sz="900" dirty="0">
              <a:ea typeface="굴림" panose="020B0600000101010101" pitchFamily="50" charset="-127"/>
            </a:endParaRPr>
          </a:p>
        </p:txBody>
      </p:sp>
      <p:sp>
        <p:nvSpPr>
          <p:cNvPr id="13321" name="Freeform 9">
            <a:extLst>
              <a:ext uri="{FF2B5EF4-FFF2-40B4-BE49-F238E27FC236}">
                <a16:creationId xmlns:a16="http://schemas.microsoft.com/office/drawing/2014/main" id="{E7965AE6-5411-486A-8CD3-3DEF67F571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8828" y="951371"/>
            <a:ext cx="447879" cy="897346"/>
          </a:xfrm>
          <a:custGeom>
            <a:avLst/>
            <a:gdLst>
              <a:gd name="T0" fmla="*/ 0 w 564"/>
              <a:gd name="T1" fmla="*/ 1130 h 1130"/>
              <a:gd name="T2" fmla="*/ 564 w 564"/>
              <a:gd name="T3" fmla="*/ 565 h 1130"/>
              <a:gd name="T4" fmla="*/ 0 w 564"/>
              <a:gd name="T5" fmla="*/ 0 h 1130"/>
              <a:gd name="T6" fmla="*/ 0 w 564"/>
              <a:gd name="T7" fmla="*/ 1130 h 1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64" h="1130">
                <a:moveTo>
                  <a:pt x="0" y="1130"/>
                </a:moveTo>
                <a:lnTo>
                  <a:pt x="564" y="565"/>
                </a:lnTo>
                <a:lnTo>
                  <a:pt x="0" y="0"/>
                </a:lnTo>
                <a:lnTo>
                  <a:pt x="0" y="1130"/>
                </a:lnTo>
                <a:close/>
              </a:path>
            </a:pathLst>
          </a:custGeom>
          <a:solidFill>
            <a:srgbClr val="4B90C2">
              <a:alpha val="4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ko-KR" altLang="en-US" sz="900" dirty="0">
              <a:ea typeface="굴림" panose="020B0600000101010101" pitchFamily="50" charset="-127"/>
            </a:endParaRPr>
          </a:p>
        </p:txBody>
      </p:sp>
      <p:sp>
        <p:nvSpPr>
          <p:cNvPr id="13322" name="Freeform 10">
            <a:extLst>
              <a:ext uri="{FF2B5EF4-FFF2-40B4-BE49-F238E27FC236}">
                <a16:creationId xmlns:a16="http://schemas.microsoft.com/office/drawing/2014/main" id="{CD071E6F-590A-4E3B-A284-20D35AC1D9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8391" y="1422280"/>
            <a:ext cx="449467" cy="898140"/>
          </a:xfrm>
          <a:custGeom>
            <a:avLst/>
            <a:gdLst>
              <a:gd name="T0" fmla="*/ 0 w 566"/>
              <a:gd name="T1" fmla="*/ 1131 h 1131"/>
              <a:gd name="T2" fmla="*/ 566 w 566"/>
              <a:gd name="T3" fmla="*/ 566 h 1131"/>
              <a:gd name="T4" fmla="*/ 0 w 566"/>
              <a:gd name="T5" fmla="*/ 0 h 1131"/>
              <a:gd name="T6" fmla="*/ 0 w 566"/>
              <a:gd name="T7" fmla="*/ 1131 h 1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66" h="1131">
                <a:moveTo>
                  <a:pt x="0" y="1131"/>
                </a:moveTo>
                <a:lnTo>
                  <a:pt x="566" y="566"/>
                </a:lnTo>
                <a:lnTo>
                  <a:pt x="0" y="0"/>
                </a:lnTo>
                <a:lnTo>
                  <a:pt x="0" y="1131"/>
                </a:lnTo>
                <a:close/>
              </a:path>
            </a:pathLst>
          </a:custGeom>
          <a:solidFill>
            <a:srgbClr val="4B90C2">
              <a:alpha val="10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ko-KR" altLang="en-US" sz="900" dirty="0">
              <a:ea typeface="굴림" panose="020B0600000101010101" pitchFamily="50" charset="-127"/>
            </a:endParaRPr>
          </a:p>
        </p:txBody>
      </p:sp>
      <p:sp>
        <p:nvSpPr>
          <p:cNvPr id="13323" name="Freeform 11">
            <a:extLst>
              <a:ext uri="{FF2B5EF4-FFF2-40B4-BE49-F238E27FC236}">
                <a16:creationId xmlns:a16="http://schemas.microsoft.com/office/drawing/2014/main" id="{DA013292-A71E-4D3D-8EF9-45C178A6F7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8391" y="485228"/>
            <a:ext cx="449467" cy="898140"/>
          </a:xfrm>
          <a:custGeom>
            <a:avLst/>
            <a:gdLst>
              <a:gd name="T0" fmla="*/ 0 w 566"/>
              <a:gd name="T1" fmla="*/ 1131 h 1131"/>
              <a:gd name="T2" fmla="*/ 566 w 566"/>
              <a:gd name="T3" fmla="*/ 564 h 1131"/>
              <a:gd name="T4" fmla="*/ 0 w 566"/>
              <a:gd name="T5" fmla="*/ 0 h 1131"/>
              <a:gd name="T6" fmla="*/ 0 w 566"/>
              <a:gd name="T7" fmla="*/ 1131 h 1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66" h="1131">
                <a:moveTo>
                  <a:pt x="0" y="1131"/>
                </a:moveTo>
                <a:lnTo>
                  <a:pt x="566" y="564"/>
                </a:lnTo>
                <a:lnTo>
                  <a:pt x="0" y="0"/>
                </a:lnTo>
                <a:lnTo>
                  <a:pt x="0" y="1131"/>
                </a:lnTo>
                <a:close/>
              </a:path>
            </a:pathLst>
          </a:custGeom>
          <a:solidFill>
            <a:srgbClr val="4B90C2">
              <a:alpha val="10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ko-KR" altLang="en-US" sz="900" dirty="0">
              <a:ea typeface="굴림" panose="020B0600000101010101" pitchFamily="50" charset="-127"/>
            </a:endParaRPr>
          </a:p>
        </p:txBody>
      </p:sp>
      <p:sp>
        <p:nvSpPr>
          <p:cNvPr id="13324" name="Freeform 12">
            <a:extLst>
              <a:ext uri="{FF2B5EF4-FFF2-40B4-BE49-F238E27FC236}">
                <a16:creationId xmlns:a16="http://schemas.microsoft.com/office/drawing/2014/main" id="{BCE1AD97-7778-4A54-AE90-1874276942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0659" y="1891600"/>
            <a:ext cx="449467" cy="898141"/>
          </a:xfrm>
          <a:custGeom>
            <a:avLst/>
            <a:gdLst>
              <a:gd name="T0" fmla="*/ 0 w 566"/>
              <a:gd name="T1" fmla="*/ 1131 h 1131"/>
              <a:gd name="T2" fmla="*/ 566 w 566"/>
              <a:gd name="T3" fmla="*/ 565 h 1131"/>
              <a:gd name="T4" fmla="*/ 0 w 566"/>
              <a:gd name="T5" fmla="*/ 0 h 1131"/>
              <a:gd name="T6" fmla="*/ 0 w 566"/>
              <a:gd name="T7" fmla="*/ 1131 h 1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66" h="1131">
                <a:moveTo>
                  <a:pt x="0" y="1131"/>
                </a:moveTo>
                <a:lnTo>
                  <a:pt x="566" y="565"/>
                </a:lnTo>
                <a:lnTo>
                  <a:pt x="0" y="0"/>
                </a:lnTo>
                <a:lnTo>
                  <a:pt x="0" y="1131"/>
                </a:lnTo>
                <a:close/>
              </a:path>
            </a:pathLst>
          </a:custGeom>
          <a:solidFill>
            <a:srgbClr val="4B90C2">
              <a:alpha val="10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ko-KR" altLang="en-US" sz="900" dirty="0">
              <a:ea typeface="굴림" panose="020B0600000101010101" pitchFamily="50" charset="-127"/>
            </a:endParaRPr>
          </a:p>
        </p:txBody>
      </p:sp>
      <p:sp>
        <p:nvSpPr>
          <p:cNvPr id="13325" name="Freeform 13">
            <a:extLst>
              <a:ext uri="{FF2B5EF4-FFF2-40B4-BE49-F238E27FC236}">
                <a16:creationId xmlns:a16="http://schemas.microsoft.com/office/drawing/2014/main" id="{72D97A2A-25E0-4692-A3A2-696327A5BD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0659" y="952959"/>
            <a:ext cx="449467" cy="898141"/>
          </a:xfrm>
          <a:custGeom>
            <a:avLst/>
            <a:gdLst>
              <a:gd name="T0" fmla="*/ 0 w 566"/>
              <a:gd name="T1" fmla="*/ 1131 h 1131"/>
              <a:gd name="T2" fmla="*/ 566 w 566"/>
              <a:gd name="T3" fmla="*/ 565 h 1131"/>
              <a:gd name="T4" fmla="*/ 0 w 566"/>
              <a:gd name="T5" fmla="*/ 0 h 1131"/>
              <a:gd name="T6" fmla="*/ 0 w 566"/>
              <a:gd name="T7" fmla="*/ 1131 h 1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66" h="1131">
                <a:moveTo>
                  <a:pt x="0" y="1131"/>
                </a:moveTo>
                <a:lnTo>
                  <a:pt x="566" y="565"/>
                </a:lnTo>
                <a:lnTo>
                  <a:pt x="0" y="0"/>
                </a:lnTo>
                <a:lnTo>
                  <a:pt x="0" y="1131"/>
                </a:lnTo>
                <a:close/>
              </a:path>
            </a:pathLst>
          </a:custGeom>
          <a:solidFill>
            <a:srgbClr val="4B90C2">
              <a:alpha val="23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ko-KR" altLang="en-US" sz="900" dirty="0">
              <a:ea typeface="굴림" panose="020B0600000101010101" pitchFamily="50" charset="-127"/>
            </a:endParaRPr>
          </a:p>
        </p:txBody>
      </p:sp>
      <p:sp>
        <p:nvSpPr>
          <p:cNvPr id="13326" name="Freeform 14">
            <a:extLst>
              <a:ext uri="{FF2B5EF4-FFF2-40B4-BE49-F238E27FC236}">
                <a16:creationId xmlns:a16="http://schemas.microsoft.com/office/drawing/2014/main" id="{9ED2640F-BC86-4ED7-AFA1-D0DB5A62E1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0659" y="27819"/>
            <a:ext cx="449467" cy="898140"/>
          </a:xfrm>
          <a:custGeom>
            <a:avLst/>
            <a:gdLst>
              <a:gd name="T0" fmla="*/ 0 w 566"/>
              <a:gd name="T1" fmla="*/ 1131 h 1131"/>
              <a:gd name="T2" fmla="*/ 566 w 566"/>
              <a:gd name="T3" fmla="*/ 565 h 1131"/>
              <a:gd name="T4" fmla="*/ 0 w 566"/>
              <a:gd name="T5" fmla="*/ 0 h 1131"/>
              <a:gd name="T6" fmla="*/ 0 w 566"/>
              <a:gd name="T7" fmla="*/ 1131 h 1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66" h="1131">
                <a:moveTo>
                  <a:pt x="0" y="1131"/>
                </a:moveTo>
                <a:lnTo>
                  <a:pt x="566" y="565"/>
                </a:lnTo>
                <a:lnTo>
                  <a:pt x="0" y="0"/>
                </a:lnTo>
                <a:lnTo>
                  <a:pt x="0" y="1131"/>
                </a:lnTo>
                <a:close/>
              </a:path>
            </a:pathLst>
          </a:custGeom>
          <a:solidFill>
            <a:srgbClr val="4B90C2">
              <a:alpha val="65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ko-KR" altLang="en-US" sz="900" dirty="0">
              <a:ea typeface="굴림" panose="020B0600000101010101" pitchFamily="50" charset="-127"/>
            </a:endParaRPr>
          </a:p>
        </p:txBody>
      </p:sp>
      <p:sp>
        <p:nvSpPr>
          <p:cNvPr id="13327" name="Freeform 15">
            <a:extLst>
              <a:ext uri="{FF2B5EF4-FFF2-40B4-BE49-F238E27FC236}">
                <a16:creationId xmlns:a16="http://schemas.microsoft.com/office/drawing/2014/main" id="{C5FDBF1E-A4DC-4E44-90E3-8817D87F62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927" y="2353773"/>
            <a:ext cx="449467" cy="898141"/>
          </a:xfrm>
          <a:custGeom>
            <a:avLst/>
            <a:gdLst>
              <a:gd name="T0" fmla="*/ 0 w 566"/>
              <a:gd name="T1" fmla="*/ 1131 h 1131"/>
              <a:gd name="T2" fmla="*/ 566 w 566"/>
              <a:gd name="T3" fmla="*/ 566 h 1131"/>
              <a:gd name="T4" fmla="*/ 0 w 566"/>
              <a:gd name="T5" fmla="*/ 0 h 1131"/>
              <a:gd name="T6" fmla="*/ 0 w 566"/>
              <a:gd name="T7" fmla="*/ 1131 h 1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66" h="1131">
                <a:moveTo>
                  <a:pt x="0" y="1131"/>
                </a:moveTo>
                <a:lnTo>
                  <a:pt x="566" y="566"/>
                </a:lnTo>
                <a:lnTo>
                  <a:pt x="0" y="0"/>
                </a:lnTo>
                <a:lnTo>
                  <a:pt x="0" y="1131"/>
                </a:lnTo>
                <a:close/>
              </a:path>
            </a:pathLst>
          </a:custGeom>
          <a:solidFill>
            <a:srgbClr val="4B90C2">
              <a:alpha val="10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ko-KR" altLang="en-US" sz="900" dirty="0">
              <a:ea typeface="굴림" panose="020B0600000101010101" pitchFamily="50" charset="-127"/>
            </a:endParaRPr>
          </a:p>
        </p:txBody>
      </p:sp>
      <p:sp>
        <p:nvSpPr>
          <p:cNvPr id="13328" name="Freeform 16">
            <a:extLst>
              <a:ext uri="{FF2B5EF4-FFF2-40B4-BE49-F238E27FC236}">
                <a16:creationId xmlns:a16="http://schemas.microsoft.com/office/drawing/2014/main" id="{BCB9F3E8-B8CE-4DD8-8406-69271F2AFA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927" y="1416721"/>
            <a:ext cx="449467" cy="898141"/>
          </a:xfrm>
          <a:custGeom>
            <a:avLst/>
            <a:gdLst>
              <a:gd name="T0" fmla="*/ 0 w 566"/>
              <a:gd name="T1" fmla="*/ 1131 h 1131"/>
              <a:gd name="T2" fmla="*/ 566 w 566"/>
              <a:gd name="T3" fmla="*/ 565 h 1131"/>
              <a:gd name="T4" fmla="*/ 0 w 566"/>
              <a:gd name="T5" fmla="*/ 0 h 1131"/>
              <a:gd name="T6" fmla="*/ 0 w 566"/>
              <a:gd name="T7" fmla="*/ 1131 h 1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66" h="1131">
                <a:moveTo>
                  <a:pt x="0" y="1131"/>
                </a:moveTo>
                <a:lnTo>
                  <a:pt x="566" y="565"/>
                </a:lnTo>
                <a:lnTo>
                  <a:pt x="0" y="0"/>
                </a:lnTo>
                <a:lnTo>
                  <a:pt x="0" y="1131"/>
                </a:lnTo>
                <a:close/>
              </a:path>
            </a:pathLst>
          </a:custGeom>
          <a:solidFill>
            <a:srgbClr val="4B90C2">
              <a:alpha val="65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ko-KR" altLang="en-US" sz="900" dirty="0">
              <a:ea typeface="굴림" panose="020B0600000101010101" pitchFamily="50" charset="-127"/>
            </a:endParaRPr>
          </a:p>
        </p:txBody>
      </p:sp>
      <p:sp>
        <p:nvSpPr>
          <p:cNvPr id="13332" name="Freeform 20">
            <a:extLst>
              <a:ext uri="{FF2B5EF4-FFF2-40B4-BE49-F238E27FC236}">
                <a16:creationId xmlns:a16="http://schemas.microsoft.com/office/drawing/2014/main" id="{A1383B59-F418-4D79-9FAA-3D621F6779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927" y="490786"/>
            <a:ext cx="449467" cy="897346"/>
          </a:xfrm>
          <a:custGeom>
            <a:avLst/>
            <a:gdLst>
              <a:gd name="T0" fmla="*/ 0 w 566"/>
              <a:gd name="T1" fmla="*/ 1130 h 1130"/>
              <a:gd name="T2" fmla="*/ 566 w 566"/>
              <a:gd name="T3" fmla="*/ 566 h 1130"/>
              <a:gd name="T4" fmla="*/ 0 w 566"/>
              <a:gd name="T5" fmla="*/ 0 h 1130"/>
              <a:gd name="T6" fmla="*/ 0 w 566"/>
              <a:gd name="T7" fmla="*/ 1130 h 1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66" h="1130">
                <a:moveTo>
                  <a:pt x="0" y="1130"/>
                </a:moveTo>
                <a:lnTo>
                  <a:pt x="566" y="566"/>
                </a:lnTo>
                <a:lnTo>
                  <a:pt x="0" y="0"/>
                </a:lnTo>
                <a:lnTo>
                  <a:pt x="0" y="1130"/>
                </a:lnTo>
                <a:close/>
              </a:path>
            </a:pathLst>
          </a:custGeom>
          <a:solidFill>
            <a:srgbClr val="4B90C2">
              <a:alpha val="70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ko-KR" altLang="en-US" sz="900" dirty="0">
              <a:ea typeface="굴림" panose="020B0600000101010101" pitchFamily="50" charset="-127"/>
            </a:endParaRPr>
          </a:p>
        </p:txBody>
      </p:sp>
      <p:sp>
        <p:nvSpPr>
          <p:cNvPr id="13333" name="Freeform 21">
            <a:extLst>
              <a:ext uri="{FF2B5EF4-FFF2-40B4-BE49-F238E27FC236}">
                <a16:creationId xmlns:a16="http://schemas.microsoft.com/office/drawing/2014/main" id="{750CB241-3EB8-43FD-BE98-3A6FEFFFA5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927" y="-432767"/>
            <a:ext cx="449467" cy="896553"/>
          </a:xfrm>
          <a:custGeom>
            <a:avLst/>
            <a:gdLst>
              <a:gd name="T0" fmla="*/ 0 w 566"/>
              <a:gd name="T1" fmla="*/ 1129 h 1129"/>
              <a:gd name="T2" fmla="*/ 566 w 566"/>
              <a:gd name="T3" fmla="*/ 564 h 1129"/>
              <a:gd name="T4" fmla="*/ 0 w 566"/>
              <a:gd name="T5" fmla="*/ 0 h 1129"/>
              <a:gd name="T6" fmla="*/ 0 w 566"/>
              <a:gd name="T7" fmla="*/ 1129 h 1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66" h="1129">
                <a:moveTo>
                  <a:pt x="0" y="1129"/>
                </a:moveTo>
                <a:lnTo>
                  <a:pt x="566" y="564"/>
                </a:lnTo>
                <a:lnTo>
                  <a:pt x="0" y="0"/>
                </a:lnTo>
                <a:lnTo>
                  <a:pt x="0" y="1129"/>
                </a:lnTo>
                <a:close/>
              </a:path>
            </a:pathLst>
          </a:custGeom>
          <a:solidFill>
            <a:srgbClr val="4B90C2">
              <a:alpha val="23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ko-KR" altLang="en-US" sz="900" dirty="0">
              <a:ea typeface="굴림" panose="020B0600000101010101" pitchFamily="50" charset="-127"/>
            </a:endParaRPr>
          </a:p>
        </p:txBody>
      </p:sp>
      <p:sp>
        <p:nvSpPr>
          <p:cNvPr id="13334" name="Freeform 22">
            <a:extLst>
              <a:ext uri="{FF2B5EF4-FFF2-40B4-BE49-F238E27FC236}">
                <a16:creationId xmlns:a16="http://schemas.microsoft.com/office/drawing/2014/main" id="{F66972A9-1169-46CB-ACEF-9E3442FDE2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4077" y="1884453"/>
            <a:ext cx="448673" cy="898140"/>
          </a:xfrm>
          <a:custGeom>
            <a:avLst/>
            <a:gdLst>
              <a:gd name="T0" fmla="*/ 0 w 565"/>
              <a:gd name="T1" fmla="*/ 1131 h 1131"/>
              <a:gd name="T2" fmla="*/ 565 w 565"/>
              <a:gd name="T3" fmla="*/ 565 h 1131"/>
              <a:gd name="T4" fmla="*/ 0 w 565"/>
              <a:gd name="T5" fmla="*/ 0 h 1131"/>
              <a:gd name="T6" fmla="*/ 0 w 565"/>
              <a:gd name="T7" fmla="*/ 1131 h 1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65" h="1131">
                <a:moveTo>
                  <a:pt x="0" y="1131"/>
                </a:moveTo>
                <a:lnTo>
                  <a:pt x="565" y="565"/>
                </a:lnTo>
                <a:lnTo>
                  <a:pt x="0" y="0"/>
                </a:lnTo>
                <a:lnTo>
                  <a:pt x="0" y="1131"/>
                </a:lnTo>
                <a:close/>
              </a:path>
            </a:pathLst>
          </a:custGeom>
          <a:solidFill>
            <a:srgbClr val="4B90C2">
              <a:alpha val="23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ko-KR" altLang="en-US" sz="900" dirty="0">
              <a:ea typeface="굴림" panose="020B0600000101010101" pitchFamily="50" charset="-127"/>
            </a:endParaRPr>
          </a:p>
        </p:txBody>
      </p:sp>
      <p:sp>
        <p:nvSpPr>
          <p:cNvPr id="13335" name="Freeform 23">
            <a:extLst>
              <a:ext uri="{FF2B5EF4-FFF2-40B4-BE49-F238E27FC236}">
                <a16:creationId xmlns:a16="http://schemas.microsoft.com/office/drawing/2014/main" id="{A36EB257-9EAC-46CA-B52B-BAD3491E76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4077" y="947401"/>
            <a:ext cx="448673" cy="898140"/>
          </a:xfrm>
          <a:custGeom>
            <a:avLst/>
            <a:gdLst>
              <a:gd name="T0" fmla="*/ 0 w 565"/>
              <a:gd name="T1" fmla="*/ 1131 h 1131"/>
              <a:gd name="T2" fmla="*/ 565 w 565"/>
              <a:gd name="T3" fmla="*/ 566 h 1131"/>
              <a:gd name="T4" fmla="*/ 0 w 565"/>
              <a:gd name="T5" fmla="*/ 0 h 1131"/>
              <a:gd name="T6" fmla="*/ 0 w 565"/>
              <a:gd name="T7" fmla="*/ 1131 h 1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65" h="1131">
                <a:moveTo>
                  <a:pt x="0" y="1131"/>
                </a:moveTo>
                <a:lnTo>
                  <a:pt x="565" y="566"/>
                </a:lnTo>
                <a:lnTo>
                  <a:pt x="0" y="0"/>
                </a:lnTo>
                <a:lnTo>
                  <a:pt x="0" y="1131"/>
                </a:lnTo>
                <a:close/>
              </a:path>
            </a:pathLst>
          </a:custGeom>
          <a:solidFill>
            <a:srgbClr val="4B90C2">
              <a:alpha val="10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ko-KR" altLang="en-US" sz="900" dirty="0">
              <a:ea typeface="굴림" panose="020B0600000101010101" pitchFamily="50" charset="-127"/>
            </a:endParaRPr>
          </a:p>
        </p:txBody>
      </p:sp>
      <p:sp>
        <p:nvSpPr>
          <p:cNvPr id="13336" name="Freeform 24">
            <a:extLst>
              <a:ext uri="{FF2B5EF4-FFF2-40B4-BE49-F238E27FC236}">
                <a16:creationId xmlns:a16="http://schemas.microsoft.com/office/drawing/2014/main" id="{070D5015-D458-472A-8EFF-CBE9BD6F9D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4077" y="21466"/>
            <a:ext cx="448673" cy="898935"/>
          </a:xfrm>
          <a:custGeom>
            <a:avLst/>
            <a:gdLst>
              <a:gd name="T0" fmla="*/ 0 w 565"/>
              <a:gd name="T1" fmla="*/ 1132 h 1132"/>
              <a:gd name="T2" fmla="*/ 565 w 565"/>
              <a:gd name="T3" fmla="*/ 566 h 1132"/>
              <a:gd name="T4" fmla="*/ 0 w 565"/>
              <a:gd name="T5" fmla="*/ 0 h 1132"/>
              <a:gd name="T6" fmla="*/ 0 w 565"/>
              <a:gd name="T7" fmla="*/ 1132 h 1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65" h="1132">
                <a:moveTo>
                  <a:pt x="0" y="1132"/>
                </a:moveTo>
                <a:lnTo>
                  <a:pt x="565" y="566"/>
                </a:lnTo>
                <a:lnTo>
                  <a:pt x="0" y="0"/>
                </a:lnTo>
                <a:lnTo>
                  <a:pt x="0" y="1132"/>
                </a:lnTo>
                <a:close/>
              </a:path>
            </a:pathLst>
          </a:custGeom>
          <a:solidFill>
            <a:srgbClr val="4B90C2">
              <a:alpha val="10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ko-KR" altLang="en-US" sz="900" dirty="0">
              <a:ea typeface="굴림" panose="020B0600000101010101" pitchFamily="50" charset="-127"/>
            </a:endParaRPr>
          </a:p>
        </p:txBody>
      </p:sp>
      <p:sp>
        <p:nvSpPr>
          <p:cNvPr id="13337" name="Freeform 25">
            <a:extLst>
              <a:ext uri="{FF2B5EF4-FFF2-40B4-BE49-F238E27FC236}">
                <a16:creationId xmlns:a16="http://schemas.microsoft.com/office/drawing/2014/main" id="{7AABEA7B-1186-4F2C-9ADD-C4890F17D0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4434" y="1422280"/>
            <a:ext cx="449467" cy="898140"/>
          </a:xfrm>
          <a:custGeom>
            <a:avLst/>
            <a:gdLst>
              <a:gd name="T0" fmla="*/ 0 w 566"/>
              <a:gd name="T1" fmla="*/ 1131 h 1131"/>
              <a:gd name="T2" fmla="*/ 566 w 566"/>
              <a:gd name="T3" fmla="*/ 566 h 1131"/>
              <a:gd name="T4" fmla="*/ 0 w 566"/>
              <a:gd name="T5" fmla="*/ 0 h 1131"/>
              <a:gd name="T6" fmla="*/ 0 w 566"/>
              <a:gd name="T7" fmla="*/ 1131 h 1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66" h="1131">
                <a:moveTo>
                  <a:pt x="0" y="1131"/>
                </a:moveTo>
                <a:lnTo>
                  <a:pt x="566" y="566"/>
                </a:lnTo>
                <a:lnTo>
                  <a:pt x="0" y="0"/>
                </a:lnTo>
                <a:lnTo>
                  <a:pt x="0" y="1131"/>
                </a:lnTo>
                <a:close/>
              </a:path>
            </a:pathLst>
          </a:custGeom>
          <a:solidFill>
            <a:srgbClr val="4B90C2">
              <a:alpha val="70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ko-KR" altLang="en-US" sz="900" dirty="0">
              <a:ea typeface="굴림" panose="020B0600000101010101" pitchFamily="50" charset="-127"/>
            </a:endParaRPr>
          </a:p>
        </p:txBody>
      </p:sp>
      <p:sp>
        <p:nvSpPr>
          <p:cNvPr id="13338" name="Freeform 26">
            <a:extLst>
              <a:ext uri="{FF2B5EF4-FFF2-40B4-BE49-F238E27FC236}">
                <a16:creationId xmlns:a16="http://schemas.microsoft.com/office/drawing/2014/main" id="{6876D215-51CD-45DA-8703-2482083BC5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4434" y="485228"/>
            <a:ext cx="449467" cy="898140"/>
          </a:xfrm>
          <a:custGeom>
            <a:avLst/>
            <a:gdLst>
              <a:gd name="T0" fmla="*/ 0 w 566"/>
              <a:gd name="T1" fmla="*/ 1131 h 1131"/>
              <a:gd name="T2" fmla="*/ 566 w 566"/>
              <a:gd name="T3" fmla="*/ 564 h 1131"/>
              <a:gd name="T4" fmla="*/ 0 w 566"/>
              <a:gd name="T5" fmla="*/ 0 h 1131"/>
              <a:gd name="T6" fmla="*/ 0 w 566"/>
              <a:gd name="T7" fmla="*/ 1131 h 1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66" h="1131">
                <a:moveTo>
                  <a:pt x="0" y="1131"/>
                </a:moveTo>
                <a:lnTo>
                  <a:pt x="566" y="564"/>
                </a:lnTo>
                <a:lnTo>
                  <a:pt x="0" y="0"/>
                </a:lnTo>
                <a:lnTo>
                  <a:pt x="0" y="1131"/>
                </a:lnTo>
                <a:close/>
              </a:path>
            </a:pathLst>
          </a:custGeom>
          <a:solidFill>
            <a:srgbClr val="4B90C2">
              <a:alpha val="23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ko-KR" altLang="en-US" sz="900" dirty="0">
              <a:ea typeface="굴림" panose="020B0600000101010101" pitchFamily="50" charset="-127"/>
            </a:endParaRPr>
          </a:p>
        </p:txBody>
      </p:sp>
      <p:sp>
        <p:nvSpPr>
          <p:cNvPr id="13339" name="Freeform 27">
            <a:extLst>
              <a:ext uri="{FF2B5EF4-FFF2-40B4-BE49-F238E27FC236}">
                <a16:creationId xmlns:a16="http://schemas.microsoft.com/office/drawing/2014/main" id="{90E12EC7-7F2B-4941-A5E0-CD0CE45683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4434" y="-439119"/>
            <a:ext cx="449467" cy="895759"/>
          </a:xfrm>
          <a:custGeom>
            <a:avLst/>
            <a:gdLst>
              <a:gd name="T0" fmla="*/ 0 w 566"/>
              <a:gd name="T1" fmla="*/ 1128 h 1128"/>
              <a:gd name="T2" fmla="*/ 566 w 566"/>
              <a:gd name="T3" fmla="*/ 564 h 1128"/>
              <a:gd name="T4" fmla="*/ 0 w 566"/>
              <a:gd name="T5" fmla="*/ 0 h 1128"/>
              <a:gd name="T6" fmla="*/ 0 w 566"/>
              <a:gd name="T7" fmla="*/ 1128 h 1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66" h="1128">
                <a:moveTo>
                  <a:pt x="0" y="1128"/>
                </a:moveTo>
                <a:lnTo>
                  <a:pt x="566" y="564"/>
                </a:lnTo>
                <a:lnTo>
                  <a:pt x="0" y="0"/>
                </a:lnTo>
                <a:lnTo>
                  <a:pt x="0" y="1128"/>
                </a:lnTo>
                <a:close/>
              </a:path>
            </a:pathLst>
          </a:custGeom>
          <a:solidFill>
            <a:srgbClr val="4B90C2">
              <a:alpha val="70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ko-KR" altLang="en-US" sz="900" dirty="0">
              <a:ea typeface="굴림" panose="020B0600000101010101" pitchFamily="50" charset="-127"/>
            </a:endParaRPr>
          </a:p>
        </p:txBody>
      </p:sp>
      <p:sp>
        <p:nvSpPr>
          <p:cNvPr id="13340" name="Freeform 28">
            <a:extLst>
              <a:ext uri="{FF2B5EF4-FFF2-40B4-BE49-F238E27FC236}">
                <a16:creationId xmlns:a16="http://schemas.microsoft.com/office/drawing/2014/main" id="{C013ED9A-DB17-43D8-A5A1-49D17C4C00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702" y="947401"/>
            <a:ext cx="449467" cy="898140"/>
          </a:xfrm>
          <a:custGeom>
            <a:avLst/>
            <a:gdLst>
              <a:gd name="T0" fmla="*/ 0 w 566"/>
              <a:gd name="T1" fmla="*/ 1131 h 1131"/>
              <a:gd name="T2" fmla="*/ 566 w 566"/>
              <a:gd name="T3" fmla="*/ 564 h 1131"/>
              <a:gd name="T4" fmla="*/ 0 w 566"/>
              <a:gd name="T5" fmla="*/ 0 h 1131"/>
              <a:gd name="T6" fmla="*/ 0 w 566"/>
              <a:gd name="T7" fmla="*/ 1131 h 1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66" h="1131">
                <a:moveTo>
                  <a:pt x="0" y="1131"/>
                </a:moveTo>
                <a:lnTo>
                  <a:pt x="566" y="564"/>
                </a:lnTo>
                <a:lnTo>
                  <a:pt x="0" y="0"/>
                </a:lnTo>
                <a:lnTo>
                  <a:pt x="0" y="1131"/>
                </a:lnTo>
                <a:close/>
              </a:path>
            </a:pathLst>
          </a:custGeom>
          <a:solidFill>
            <a:srgbClr val="4B90C2">
              <a:alpha val="10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ko-KR" altLang="en-US" sz="900" dirty="0">
              <a:ea typeface="굴림" panose="020B0600000101010101" pitchFamily="50" charset="-127"/>
            </a:endParaRPr>
          </a:p>
        </p:txBody>
      </p:sp>
      <p:sp>
        <p:nvSpPr>
          <p:cNvPr id="13341" name="Freeform 29">
            <a:extLst>
              <a:ext uri="{FF2B5EF4-FFF2-40B4-BE49-F238E27FC236}">
                <a16:creationId xmlns:a16="http://schemas.microsoft.com/office/drawing/2014/main" id="{690892F1-B7E5-464E-80D0-D9EB790251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702" y="8760"/>
            <a:ext cx="449467" cy="898140"/>
          </a:xfrm>
          <a:custGeom>
            <a:avLst/>
            <a:gdLst>
              <a:gd name="T0" fmla="*/ 0 w 566"/>
              <a:gd name="T1" fmla="*/ 1131 h 1131"/>
              <a:gd name="T2" fmla="*/ 566 w 566"/>
              <a:gd name="T3" fmla="*/ 565 h 1131"/>
              <a:gd name="T4" fmla="*/ 0 w 566"/>
              <a:gd name="T5" fmla="*/ 0 h 1131"/>
              <a:gd name="T6" fmla="*/ 0 w 566"/>
              <a:gd name="T7" fmla="*/ 1131 h 1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66" h="1131">
                <a:moveTo>
                  <a:pt x="0" y="1131"/>
                </a:moveTo>
                <a:lnTo>
                  <a:pt x="566" y="565"/>
                </a:lnTo>
                <a:lnTo>
                  <a:pt x="0" y="0"/>
                </a:lnTo>
                <a:lnTo>
                  <a:pt x="0" y="1131"/>
                </a:lnTo>
                <a:close/>
              </a:path>
            </a:pathLst>
          </a:custGeom>
          <a:solidFill>
            <a:srgbClr val="4B90C2">
              <a:alpha val="65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ko-KR" altLang="en-US" sz="900" dirty="0">
              <a:ea typeface="굴림" panose="020B0600000101010101" pitchFamily="50" charset="-127"/>
            </a:endParaRPr>
          </a:p>
        </p:txBody>
      </p:sp>
      <p:sp>
        <p:nvSpPr>
          <p:cNvPr id="13342" name="Freeform 30">
            <a:extLst>
              <a:ext uri="{FF2B5EF4-FFF2-40B4-BE49-F238E27FC236}">
                <a16:creationId xmlns:a16="http://schemas.microsoft.com/office/drawing/2014/main" id="{25104FCF-6936-4BD4-A1C6-8BD62C8498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941" y="497934"/>
            <a:ext cx="449467" cy="897346"/>
          </a:xfrm>
          <a:custGeom>
            <a:avLst/>
            <a:gdLst>
              <a:gd name="T0" fmla="*/ 0 w 566"/>
              <a:gd name="T1" fmla="*/ 1130 h 1130"/>
              <a:gd name="T2" fmla="*/ 566 w 566"/>
              <a:gd name="T3" fmla="*/ 565 h 1130"/>
              <a:gd name="T4" fmla="*/ 0 w 566"/>
              <a:gd name="T5" fmla="*/ 0 h 1130"/>
              <a:gd name="T6" fmla="*/ 0 w 566"/>
              <a:gd name="T7" fmla="*/ 1130 h 1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66" h="1130">
                <a:moveTo>
                  <a:pt x="0" y="1130"/>
                </a:moveTo>
                <a:lnTo>
                  <a:pt x="566" y="565"/>
                </a:lnTo>
                <a:lnTo>
                  <a:pt x="0" y="0"/>
                </a:lnTo>
                <a:lnTo>
                  <a:pt x="0" y="1130"/>
                </a:lnTo>
                <a:close/>
              </a:path>
            </a:pathLst>
          </a:custGeom>
          <a:solidFill>
            <a:srgbClr val="4B90C2">
              <a:alpha val="70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ko-KR" altLang="en-US" sz="900" dirty="0">
              <a:ea typeface="굴림" panose="020B0600000101010101" pitchFamily="50" charset="-127"/>
            </a:endParaRPr>
          </a:p>
        </p:txBody>
      </p:sp>
      <p:sp>
        <p:nvSpPr>
          <p:cNvPr id="13343" name="Freeform 31">
            <a:extLst>
              <a:ext uri="{FF2B5EF4-FFF2-40B4-BE49-F238E27FC236}">
                <a16:creationId xmlns:a16="http://schemas.microsoft.com/office/drawing/2014/main" id="{68851654-BC95-43A9-87E7-D1EEADE843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941" y="-420061"/>
            <a:ext cx="449467" cy="896553"/>
          </a:xfrm>
          <a:custGeom>
            <a:avLst/>
            <a:gdLst>
              <a:gd name="T0" fmla="*/ 0 w 566"/>
              <a:gd name="T1" fmla="*/ 1129 h 1129"/>
              <a:gd name="T2" fmla="*/ 566 w 566"/>
              <a:gd name="T3" fmla="*/ 564 h 1129"/>
              <a:gd name="T4" fmla="*/ 0 w 566"/>
              <a:gd name="T5" fmla="*/ 0 h 1129"/>
              <a:gd name="T6" fmla="*/ 0 w 566"/>
              <a:gd name="T7" fmla="*/ 1129 h 1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66" h="1129">
                <a:moveTo>
                  <a:pt x="0" y="1129"/>
                </a:moveTo>
                <a:lnTo>
                  <a:pt x="566" y="564"/>
                </a:lnTo>
                <a:lnTo>
                  <a:pt x="0" y="0"/>
                </a:lnTo>
                <a:lnTo>
                  <a:pt x="0" y="1129"/>
                </a:lnTo>
                <a:close/>
              </a:path>
            </a:pathLst>
          </a:custGeom>
          <a:solidFill>
            <a:srgbClr val="4B90C2">
              <a:alpha val="23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ko-KR" altLang="en-US" sz="900" dirty="0">
              <a:ea typeface="굴림" panose="020B0600000101010101" pitchFamily="50" charset="-127"/>
            </a:endParaRPr>
          </a:p>
        </p:txBody>
      </p:sp>
      <p:sp>
        <p:nvSpPr>
          <p:cNvPr id="13344" name="Rectangle 32">
            <a:extLst>
              <a:ext uri="{FF2B5EF4-FFF2-40B4-BE49-F238E27FC236}">
                <a16:creationId xmlns:a16="http://schemas.microsoft.com/office/drawing/2014/main" id="{D20DB1BE-43A3-41A4-A115-2361F501C1B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020956" y="2597660"/>
            <a:ext cx="5178404" cy="951951"/>
          </a:xfrm>
          <a:ln/>
        </p:spPr>
        <p:txBody>
          <a:bodyPr vert="horz" lIns="25412" tIns="25412" rIns="25412" bIns="25412" rtlCol="0" anchor="ctr">
            <a:spAutoFit/>
          </a:bodyPr>
          <a:lstStyle/>
          <a:p>
            <a:pPr defTabSz="442296" latinLnBrk="0"/>
            <a:r>
              <a:rPr lang="en-US" altLang="en-US" sz="6503" dirty="0" err="1">
                <a:solidFill>
                  <a:srgbClr val="4B90C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Cyclow</a:t>
            </a:r>
            <a:endParaRPr lang="en-US" altLang="en-US" sz="6503">
              <a:solidFill>
                <a:srgbClr val="4B90C2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3348" name="Rectangle 36">
            <a:extLst>
              <a:ext uri="{FF2B5EF4-FFF2-40B4-BE49-F238E27FC236}">
                <a16:creationId xmlns:a16="http://schemas.microsoft.com/office/drawing/2014/main" id="{9E4B4FDF-2E78-4D1C-A947-9E99B817FE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3662" y="5068047"/>
            <a:ext cx="4431939" cy="290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5412" tIns="25412" rIns="25412" bIns="25412"/>
          <a:lstStyle>
            <a:lvl1pPr defTabSz="884238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884238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884238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884238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884238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884238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884238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884238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884238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latinLnBrk="0">
              <a:spcBef>
                <a:spcPct val="0"/>
              </a:spcBef>
            </a:pPr>
            <a:r>
              <a:rPr lang="ko-KR" altLang="en-US" sz="2401" baseline="30000">
                <a:solidFill>
                  <a:srgbClr val="3E4D6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김영훈</a:t>
            </a:r>
            <a:r>
              <a:rPr lang="ko-KR" altLang="en-US" sz="2401" baseline="30000">
                <a:solidFill>
                  <a:srgbClr val="3E4D61"/>
                </a:solidFill>
                <a:latin typeface="바탕" panose="02030600000101010101" pitchFamily="18" charset="-127"/>
                <a:ea typeface="맑은 고딕" panose="020B0503020000020004" pitchFamily="50" charset="-127"/>
              </a:rPr>
              <a:t>,</a:t>
            </a:r>
            <a:r>
              <a:rPr lang="ko-KR" altLang="en-US" sz="2401" baseline="30000">
                <a:solidFill>
                  <a:srgbClr val="3E4D6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김수현</a:t>
            </a:r>
            <a:r>
              <a:rPr lang="ko-KR" altLang="en-US" sz="2401" baseline="30000">
                <a:solidFill>
                  <a:srgbClr val="3E4D61"/>
                </a:solidFill>
                <a:latin typeface="바탕" panose="02030600000101010101" pitchFamily="18" charset="-127"/>
                <a:ea typeface="맑은 고딕" panose="020B0503020000020004" pitchFamily="50" charset="-127"/>
              </a:rPr>
              <a:t>,</a:t>
            </a:r>
            <a:r>
              <a:rPr lang="ko-KR" altLang="en-US" sz="2401" baseline="30000">
                <a:solidFill>
                  <a:srgbClr val="3E4D6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박윤아</a:t>
            </a:r>
          </a:p>
        </p:txBody>
      </p:sp>
      <p:sp>
        <p:nvSpPr>
          <p:cNvPr id="13349" name="Line 37">
            <a:extLst>
              <a:ext uri="{FF2B5EF4-FFF2-40B4-BE49-F238E27FC236}">
                <a16:creationId xmlns:a16="http://schemas.microsoft.com/office/drawing/2014/main" id="{38ADC9BA-9D90-42ED-BAAD-681D9A929B22}"/>
              </a:ext>
            </a:extLst>
          </p:cNvPr>
          <p:cNvSpPr>
            <a:spLocks noChangeShapeType="1"/>
          </p:cNvSpPr>
          <p:nvPr/>
        </p:nvSpPr>
        <p:spPr bwMode="auto">
          <a:xfrm>
            <a:off x="6052721" y="4828225"/>
            <a:ext cx="3610033" cy="0"/>
          </a:xfrm>
          <a:prstGeom prst="line">
            <a:avLst/>
          </a:prstGeom>
          <a:noFill/>
          <a:ln w="25404" cmpd="sng">
            <a:solidFill>
              <a:srgbClr val="C1C4C7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ko-KR" altLang="en-US" sz="900">
              <a:ea typeface="굴림" panose="020B0600000101010101" pitchFamily="50" charset="-127"/>
            </a:endParaRPr>
          </a:p>
        </p:txBody>
      </p:sp>
      <p:sp>
        <p:nvSpPr>
          <p:cNvPr id="13350" name="Rectangle 38">
            <a:extLst>
              <a:ext uri="{FF2B5EF4-FFF2-40B4-BE49-F238E27FC236}">
                <a16:creationId xmlns:a16="http://schemas.microsoft.com/office/drawing/2014/main" id="{B877FAAA-5C79-43F0-95B7-7DCEECDA73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6544" y="3493323"/>
            <a:ext cx="4717819" cy="479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5412" tIns="25412" rIns="25412" bIns="25412" anchor="ctr"/>
          <a:lstStyle>
            <a:lvl1pPr defTabSz="796925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796925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796925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796925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796925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7969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7969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7969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7969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latinLnBrk="0">
              <a:lnSpc>
                <a:spcPct val="70000"/>
              </a:lnSpc>
              <a:spcBef>
                <a:spcPct val="0"/>
              </a:spcBef>
            </a:pPr>
            <a:endParaRPr lang="ko-KR" altLang="en-US" sz="3001" baseline="30000" dirty="0">
              <a:solidFill>
                <a:srgbClr val="3E4D6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eaLnBrk="1" latinLnBrk="0">
              <a:lnSpc>
                <a:spcPct val="70000"/>
              </a:lnSpc>
              <a:spcBef>
                <a:spcPct val="0"/>
              </a:spcBef>
            </a:pPr>
            <a:r>
              <a:rPr lang="ko-KR" altLang="en-US" sz="3001" baseline="30000" dirty="0" smtClean="0">
                <a:solidFill>
                  <a:srgbClr val="3E4D6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Final</a:t>
            </a:r>
            <a:r>
              <a:rPr lang="ko-KR" altLang="en-US" sz="3001" baseline="30000" dirty="0">
                <a:solidFill>
                  <a:srgbClr val="3E4D6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ko-KR" altLang="en-US" sz="3001" baseline="30000" dirty="0" smtClean="0">
                <a:solidFill>
                  <a:srgbClr val="3E4D6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Presenta</a:t>
            </a:r>
            <a:r>
              <a:rPr lang="en-US" altLang="ko-KR" sz="3001" baseline="30000" dirty="0" smtClean="0">
                <a:solidFill>
                  <a:srgbClr val="3E4D6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t</a:t>
            </a:r>
            <a:r>
              <a:rPr lang="ko-KR" altLang="en-US" sz="3001" baseline="30000" dirty="0" smtClean="0">
                <a:solidFill>
                  <a:srgbClr val="3E4D6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ion</a:t>
            </a:r>
            <a:endParaRPr lang="ko-KR" altLang="en-US" sz="3001" baseline="30000" dirty="0">
              <a:solidFill>
                <a:srgbClr val="3E4D6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0431583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5" name="Rectangle 15">
            <a:extLst>
              <a:ext uri="{FF2B5EF4-FFF2-40B4-BE49-F238E27FC236}">
                <a16:creationId xmlns:a16="http://schemas.microsoft.com/office/drawing/2014/main" id="{921B4AD6-E780-4E54-AD01-9ECD5A1171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263" y="435198"/>
            <a:ext cx="3556033" cy="223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5412" tIns="25412" rIns="25412" bIns="25412"/>
          <a:lstStyle>
            <a:lvl1pPr defTabSz="884238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884238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884238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884238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884238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884238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884238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884238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884238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latinLnBrk="0">
              <a:lnSpc>
                <a:spcPct val="70000"/>
              </a:lnSpc>
              <a:spcBef>
                <a:spcPct val="0"/>
              </a:spcBef>
            </a:pPr>
            <a:r>
              <a:rPr lang="ko-KR" altLang="en-US" sz="2401" baseline="30000" dirty="0">
                <a:solidFill>
                  <a:srgbClr val="2E75B6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sym typeface="Arial" panose="020B0604020202020204" pitchFamily="34" charset="0"/>
              </a:rPr>
              <a:t>시연 </a:t>
            </a:r>
            <a:r>
              <a:rPr lang="ko-KR" altLang="en-US" sz="2401" baseline="30000" dirty="0" smtClean="0">
                <a:solidFill>
                  <a:srgbClr val="2E75B6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sym typeface="Arial" panose="020B0604020202020204" pitchFamily="34" charset="0"/>
              </a:rPr>
              <a:t>영상</a:t>
            </a:r>
            <a:endParaRPr lang="ko-KR" altLang="en-US" sz="2401" baseline="30000" dirty="0">
              <a:solidFill>
                <a:srgbClr val="2E75B6"/>
              </a:solidFill>
              <a:latin typeface="HY헤드라인M" panose="02030600000101010101" pitchFamily="18" charset="-127"/>
              <a:ea typeface="HY헤드라인M" panose="02030600000101010101" pitchFamily="18" charset="-127"/>
              <a:sym typeface="Arial" panose="020B0604020202020204" pitchFamily="34" charset="0"/>
            </a:endParaRPr>
          </a:p>
        </p:txBody>
      </p:sp>
      <p:sp>
        <p:nvSpPr>
          <p:cNvPr id="20496" name="Rectangle 16">
            <a:extLst>
              <a:ext uri="{FF2B5EF4-FFF2-40B4-BE49-F238E27FC236}">
                <a16:creationId xmlns:a16="http://schemas.microsoft.com/office/drawing/2014/main" id="{70A26F3D-DC48-4CA7-985C-73B1CB221A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263" y="762372"/>
            <a:ext cx="3594150" cy="267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5412" tIns="25412" rIns="25412" bIns="25412" anchor="ctr"/>
          <a:lstStyle>
            <a:lvl1pPr defTabSz="796925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796925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796925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796925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796925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7969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7969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7969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7969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latinLnBrk="0">
              <a:lnSpc>
                <a:spcPct val="70000"/>
              </a:lnSpc>
              <a:spcBef>
                <a:spcPct val="0"/>
              </a:spcBef>
            </a:pPr>
            <a:r>
              <a:rPr lang="ko-KR" altLang="en-US" sz="3001" b="1" baseline="30000" dirty="0" smtClean="0">
                <a:solidFill>
                  <a:srgbClr val="6B7078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캔 분류</a:t>
            </a:r>
            <a:endParaRPr lang="ko-KR" altLang="en-US" sz="3001" b="1" baseline="30000" dirty="0">
              <a:solidFill>
                <a:srgbClr val="6B7078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2" name="video_ca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3257" y="1134016"/>
            <a:ext cx="9623762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5349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4">
            <a:extLst>
              <a:ext uri="{FF2B5EF4-FFF2-40B4-BE49-F238E27FC236}">
                <a16:creationId xmlns:a16="http://schemas.microsoft.com/office/drawing/2014/main" id="{98B181A1-038E-480E-B397-420C341D67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114" y="403434"/>
            <a:ext cx="91323" cy="247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ko-KR" altLang="en-US" sz="900">
              <a:ea typeface="굴림" panose="020B0600000101010101" pitchFamily="50" charset="-127"/>
            </a:endParaRPr>
          </a:p>
        </p:txBody>
      </p:sp>
      <p:sp>
        <p:nvSpPr>
          <p:cNvPr id="15365" name="Rectangle 5">
            <a:extLst>
              <a:ext uri="{FF2B5EF4-FFF2-40B4-BE49-F238E27FC236}">
                <a16:creationId xmlns:a16="http://schemas.microsoft.com/office/drawing/2014/main" id="{64C287D9-2B31-4F78-9F19-4F342E7AAD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73097" y="5981276"/>
            <a:ext cx="462173" cy="173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5412" tIns="25412" rIns="25412" bIns="25412"/>
          <a:lstStyle>
            <a:lvl1pPr defTabSz="884238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884238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884238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884238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884238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884238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884238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884238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884238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latinLnBrk="0">
              <a:spcBef>
                <a:spcPct val="0"/>
              </a:spcBef>
            </a:pPr>
            <a:r>
              <a:rPr lang="ko-KR" altLang="en-US" baseline="30000">
                <a:solidFill>
                  <a:srgbClr val="3F4347"/>
                </a:solidFill>
                <a:latin typeface="Roboto Bold" charset="0"/>
                <a:ea typeface="굴림" panose="020B0600000101010101" pitchFamily="50" charset="-127"/>
                <a:sym typeface="Roboto Bold" charset="0"/>
              </a:rPr>
              <a:t>2</a:t>
            </a:r>
          </a:p>
        </p:txBody>
      </p:sp>
      <p:grpSp>
        <p:nvGrpSpPr>
          <p:cNvPr id="15366" name="Group 6">
            <a:extLst>
              <a:ext uri="{FF2B5EF4-FFF2-40B4-BE49-F238E27FC236}">
                <a16:creationId xmlns:a16="http://schemas.microsoft.com/office/drawing/2014/main" id="{FD8DF0A5-E9D6-43CF-B3F9-99164ABAA2C7}"/>
              </a:ext>
            </a:extLst>
          </p:cNvPr>
          <p:cNvGrpSpPr>
            <a:grpSpLocks/>
          </p:cNvGrpSpPr>
          <p:nvPr/>
        </p:nvGrpSpPr>
        <p:grpSpPr bwMode="auto">
          <a:xfrm>
            <a:off x="3911795" y="2354567"/>
            <a:ext cx="4355704" cy="2109956"/>
            <a:chOff x="4926" y="2965"/>
            <a:chExt cx="5485" cy="2657"/>
          </a:xfrm>
        </p:grpSpPr>
        <p:sp>
          <p:nvSpPr>
            <p:cNvPr id="15367" name="Rectangle 7">
              <a:extLst>
                <a:ext uri="{FF2B5EF4-FFF2-40B4-BE49-F238E27FC236}">
                  <a16:creationId xmlns:a16="http://schemas.microsoft.com/office/drawing/2014/main" id="{E5189ECB-9E46-41DE-978A-374CCEB57F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6" y="5195"/>
              <a:ext cx="5485" cy="4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25412" tIns="25412" rIns="25412" bIns="25412"/>
            <a:lstStyle>
              <a:lvl1pPr defTabSz="884238">
                <a:defRPr kumimoji="1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989013" indent="-449263" defTabSz="884238">
                <a:defRPr kumimoji="1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528763" indent="-449263" defTabSz="884238">
                <a:defRPr kumimoji="1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2068513" indent="-449263" defTabSz="884238">
                <a:defRPr kumimoji="1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608263" indent="-449263" defTabSz="884238">
                <a:defRPr kumimoji="1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3065463" indent="-449263" defTabSz="884238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522663" indent="-449263" defTabSz="884238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979863" indent="-449263" defTabSz="884238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437063" indent="-449263" defTabSz="884238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latinLnBrk="0">
                <a:lnSpc>
                  <a:spcPct val="70000"/>
                </a:lnSpc>
                <a:spcBef>
                  <a:spcPct val="0"/>
                </a:spcBef>
              </a:pPr>
              <a:r>
                <a:rPr lang="ko-KR" altLang="en-US" sz="4002" b="1" baseline="30000" dirty="0" smtClean="0">
                  <a:solidFill>
                    <a:srgbClr val="3E4D6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sym typeface="Arial" panose="020B0604020202020204" pitchFamily="34" charset="0"/>
                </a:rPr>
                <a:t>실생활 적용 예</a:t>
              </a:r>
              <a:endParaRPr lang="ko-KR" altLang="en-US" sz="4002" b="1" baseline="30000" dirty="0">
                <a:solidFill>
                  <a:srgbClr val="3E4D6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Arial" panose="020B0604020202020204" pitchFamily="34" charset="0"/>
              </a:endParaRPr>
            </a:p>
          </p:txBody>
        </p:sp>
        <p:sp>
          <p:nvSpPr>
            <p:cNvPr id="15368" name="Freeform 8">
              <a:extLst>
                <a:ext uri="{FF2B5EF4-FFF2-40B4-BE49-F238E27FC236}">
                  <a16:creationId xmlns:a16="http://schemas.microsoft.com/office/drawing/2014/main" id="{461ABD0D-5C65-4FB7-A9DA-2D2CF2EC9F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45" y="2965"/>
              <a:ext cx="1647" cy="1688"/>
            </a:xfrm>
            <a:custGeom>
              <a:avLst/>
              <a:gdLst>
                <a:gd name="T0" fmla="*/ 825 w 1647"/>
                <a:gd name="T1" fmla="*/ 0 h 1688"/>
                <a:gd name="T2" fmla="*/ 293 w 1647"/>
                <a:gd name="T3" fmla="*/ 220 h 1688"/>
                <a:gd name="T4" fmla="*/ 293 w 1647"/>
                <a:gd name="T5" fmla="*/ 1281 h 1688"/>
                <a:gd name="T6" fmla="*/ 728 w 1647"/>
                <a:gd name="T7" fmla="*/ 1494 h 1688"/>
                <a:gd name="T8" fmla="*/ 825 w 1647"/>
                <a:gd name="T9" fmla="*/ 1688 h 1688"/>
                <a:gd name="T10" fmla="*/ 920 w 1647"/>
                <a:gd name="T11" fmla="*/ 1494 h 1688"/>
                <a:gd name="T12" fmla="*/ 1355 w 1647"/>
                <a:gd name="T13" fmla="*/ 1281 h 1688"/>
                <a:gd name="T14" fmla="*/ 1355 w 1647"/>
                <a:gd name="T15" fmla="*/ 220 h 1688"/>
                <a:gd name="T16" fmla="*/ 825 w 1647"/>
                <a:gd name="T17" fmla="*/ 0 h 1688"/>
                <a:gd name="T18" fmla="*/ 825 w 1647"/>
                <a:gd name="T19" fmla="*/ 0 h 1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47" h="1688">
                  <a:moveTo>
                    <a:pt x="825" y="0"/>
                  </a:moveTo>
                  <a:cubicBezTo>
                    <a:pt x="632" y="0"/>
                    <a:pt x="440" y="74"/>
                    <a:pt x="293" y="220"/>
                  </a:cubicBezTo>
                  <a:cubicBezTo>
                    <a:pt x="0" y="513"/>
                    <a:pt x="0" y="989"/>
                    <a:pt x="293" y="1281"/>
                  </a:cubicBezTo>
                  <a:cubicBezTo>
                    <a:pt x="415" y="1404"/>
                    <a:pt x="569" y="1474"/>
                    <a:pt x="728" y="1494"/>
                  </a:cubicBezTo>
                  <a:lnTo>
                    <a:pt x="825" y="1688"/>
                  </a:lnTo>
                  <a:lnTo>
                    <a:pt x="920" y="1494"/>
                  </a:lnTo>
                  <a:cubicBezTo>
                    <a:pt x="1079" y="1474"/>
                    <a:pt x="1232" y="1404"/>
                    <a:pt x="1355" y="1281"/>
                  </a:cubicBezTo>
                  <a:cubicBezTo>
                    <a:pt x="1647" y="989"/>
                    <a:pt x="1647" y="513"/>
                    <a:pt x="1355" y="220"/>
                  </a:cubicBezTo>
                  <a:cubicBezTo>
                    <a:pt x="1209" y="74"/>
                    <a:pt x="1016" y="0"/>
                    <a:pt x="825" y="0"/>
                  </a:cubicBezTo>
                  <a:lnTo>
                    <a:pt x="825" y="0"/>
                  </a:lnTo>
                  <a:close/>
                </a:path>
              </a:pathLst>
            </a:custGeom>
            <a:solidFill>
              <a:srgbClr val="3E4D6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/>
              <a:endParaRPr lang="ko-KR" altLang="en-US" sz="900">
                <a:ea typeface="굴림" panose="020B0600000101010101" pitchFamily="50" charset="-127"/>
              </a:endParaRPr>
            </a:p>
          </p:txBody>
        </p:sp>
      </p:grpSp>
      <p:pic>
        <p:nvPicPr>
          <p:cNvPr id="52" name="Picture 59">
            <a:extLst>
              <a:ext uri="{FF2B5EF4-FFF2-40B4-BE49-F238E27FC236}">
                <a16:creationId xmlns:a16="http://schemas.microsoft.com/office/drawing/2014/main" id="{DF45E2F0-D86A-4723-8B6C-14E0CFEBB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3513" y="1977364"/>
            <a:ext cx="474879" cy="474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7" name="Picture 59">
            <a:extLst>
              <a:ext uri="{FF2B5EF4-FFF2-40B4-BE49-F238E27FC236}">
                <a16:creationId xmlns:a16="http://schemas.microsoft.com/office/drawing/2014/main" id="{DF45E2F0-D86A-4723-8B6C-14E0CFEBB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8673" y="3022799"/>
            <a:ext cx="474879" cy="474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8" name="Picture 59">
            <a:extLst>
              <a:ext uri="{FF2B5EF4-FFF2-40B4-BE49-F238E27FC236}">
                <a16:creationId xmlns:a16="http://schemas.microsoft.com/office/drawing/2014/main" id="{DF45E2F0-D86A-4723-8B6C-14E0CFEBB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207" y="2785359"/>
            <a:ext cx="474879" cy="474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27661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5">
            <a:extLst>
              <a:ext uri="{FF2B5EF4-FFF2-40B4-BE49-F238E27FC236}">
                <a16:creationId xmlns:a16="http://schemas.microsoft.com/office/drawing/2014/main" id="{921B4AD6-E780-4E54-AD01-9ECD5A1171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263" y="435198"/>
            <a:ext cx="3556033" cy="223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5412" tIns="25412" rIns="25412" bIns="25412"/>
          <a:lstStyle>
            <a:lvl1pPr defTabSz="884238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884238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884238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884238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884238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884238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884238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884238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884238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latinLnBrk="0">
              <a:lnSpc>
                <a:spcPct val="70000"/>
              </a:lnSpc>
              <a:spcBef>
                <a:spcPct val="0"/>
              </a:spcBef>
            </a:pPr>
            <a:r>
              <a:rPr lang="ko-KR" altLang="en-US" sz="2401" baseline="30000" dirty="0" smtClean="0">
                <a:solidFill>
                  <a:srgbClr val="2E75B6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sym typeface="Arial" panose="020B0604020202020204" pitchFamily="34" charset="0"/>
              </a:rPr>
              <a:t>실생활 적용 예</a:t>
            </a:r>
            <a:endParaRPr lang="ko-KR" altLang="en-US" sz="2401" baseline="30000" dirty="0">
              <a:solidFill>
                <a:srgbClr val="2E75B6"/>
              </a:solidFill>
              <a:latin typeface="HY헤드라인M" panose="02030600000101010101" pitchFamily="18" charset="-127"/>
              <a:ea typeface="HY헤드라인M" panose="02030600000101010101" pitchFamily="18" charset="-127"/>
              <a:sym typeface="Arial" panose="020B0604020202020204" pitchFamily="34" charset="0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1880360" y="1134016"/>
            <a:ext cx="8439458" cy="5362186"/>
            <a:chOff x="1975250" y="1134016"/>
            <a:chExt cx="8439458" cy="5362186"/>
          </a:xfrm>
        </p:grpSpPr>
        <p:pic>
          <p:nvPicPr>
            <p:cNvPr id="1032" name="Picture 8" descr="카페 쓰레기통에 대한 이미지 검색결과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0152" y="3542281"/>
              <a:ext cx="4444556" cy="29539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카페 쓰레기통에 대한 이미지 검색결과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9357"/>
            <a:stretch/>
          </p:blipFill>
          <p:spPr bwMode="auto">
            <a:xfrm>
              <a:off x="1975250" y="1134016"/>
              <a:ext cx="3994902" cy="53621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http://postfiles14.naver.net/20160227_109/qhsr0429_1456571114607rRQqy_JPEG/cacheIMG_20160227_180039.jpg?type=w77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95" t="21706" r="5245"/>
            <a:stretch/>
          </p:blipFill>
          <p:spPr bwMode="auto">
            <a:xfrm>
              <a:off x="5970152" y="1134016"/>
              <a:ext cx="4390846" cy="2843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Rectangle 16">
            <a:extLst>
              <a:ext uri="{FF2B5EF4-FFF2-40B4-BE49-F238E27FC236}">
                <a16:creationId xmlns:a16="http://schemas.microsoft.com/office/drawing/2014/main" id="{70A26F3D-DC48-4CA7-985C-73B1CB221A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263" y="762372"/>
            <a:ext cx="3594150" cy="267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5412" tIns="25412" rIns="25412" bIns="25412" anchor="ctr"/>
          <a:lstStyle>
            <a:lvl1pPr defTabSz="796925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796925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796925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796925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796925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7969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7969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7969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7969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latinLnBrk="0">
              <a:lnSpc>
                <a:spcPct val="70000"/>
              </a:lnSpc>
              <a:spcBef>
                <a:spcPct val="0"/>
              </a:spcBef>
            </a:pPr>
            <a:r>
              <a:rPr lang="ko-KR" altLang="en-US" sz="3001" b="1" baseline="30000" dirty="0" smtClean="0">
                <a:solidFill>
                  <a:srgbClr val="6B7078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카페</a:t>
            </a:r>
            <a:endParaRPr lang="ko-KR" altLang="en-US" sz="3001" b="1" baseline="30000" dirty="0">
              <a:solidFill>
                <a:srgbClr val="6B7078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139493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회사 쓰레기통에 대한 이미지 검색결과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32"/>
          <a:stretch/>
        </p:blipFill>
        <p:spPr bwMode="auto">
          <a:xfrm>
            <a:off x="1587360" y="1856601"/>
            <a:ext cx="5193002" cy="394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5">
            <a:extLst>
              <a:ext uri="{FF2B5EF4-FFF2-40B4-BE49-F238E27FC236}">
                <a16:creationId xmlns:a16="http://schemas.microsoft.com/office/drawing/2014/main" id="{921B4AD6-E780-4E54-AD01-9ECD5A1171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263" y="435198"/>
            <a:ext cx="3556033" cy="223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5412" tIns="25412" rIns="25412" bIns="25412"/>
          <a:lstStyle>
            <a:lvl1pPr defTabSz="884238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884238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884238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884238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884238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884238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884238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884238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884238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latinLnBrk="0">
              <a:lnSpc>
                <a:spcPct val="70000"/>
              </a:lnSpc>
              <a:spcBef>
                <a:spcPct val="0"/>
              </a:spcBef>
            </a:pPr>
            <a:r>
              <a:rPr lang="ko-KR" altLang="en-US" sz="2401" baseline="30000" dirty="0" smtClean="0">
                <a:solidFill>
                  <a:srgbClr val="2E75B6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sym typeface="Arial" panose="020B0604020202020204" pitchFamily="34" charset="0"/>
              </a:rPr>
              <a:t>실생활 적용 예</a:t>
            </a:r>
            <a:endParaRPr lang="ko-KR" altLang="en-US" sz="2401" baseline="30000" dirty="0">
              <a:solidFill>
                <a:srgbClr val="2E75B6"/>
              </a:solidFill>
              <a:latin typeface="HY헤드라인M" panose="02030600000101010101" pitchFamily="18" charset="-127"/>
              <a:ea typeface="HY헤드라인M" panose="02030600000101010101" pitchFamily="18" charset="-127"/>
              <a:sym typeface="Arial" panose="020B0604020202020204" pitchFamily="34" charset="0"/>
            </a:endParaRPr>
          </a:p>
        </p:txBody>
      </p:sp>
      <p:sp>
        <p:nvSpPr>
          <p:cNvPr id="7" name="Rectangle 16">
            <a:extLst>
              <a:ext uri="{FF2B5EF4-FFF2-40B4-BE49-F238E27FC236}">
                <a16:creationId xmlns:a16="http://schemas.microsoft.com/office/drawing/2014/main" id="{70A26F3D-DC48-4CA7-985C-73B1CB221A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263" y="762372"/>
            <a:ext cx="3594150" cy="267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5412" tIns="25412" rIns="25412" bIns="25412" anchor="ctr"/>
          <a:lstStyle>
            <a:lvl1pPr defTabSz="796925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796925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796925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796925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796925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7969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7969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7969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7969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latinLnBrk="0">
              <a:lnSpc>
                <a:spcPct val="70000"/>
              </a:lnSpc>
              <a:spcBef>
                <a:spcPct val="0"/>
              </a:spcBef>
            </a:pPr>
            <a:r>
              <a:rPr lang="ko-KR" altLang="en-US" sz="3001" b="1" baseline="30000" dirty="0" smtClean="0">
                <a:solidFill>
                  <a:srgbClr val="6B7078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회사 휴게실</a:t>
            </a:r>
            <a:endParaRPr lang="ko-KR" altLang="en-US" sz="3001" b="1" baseline="30000" dirty="0">
              <a:solidFill>
                <a:srgbClr val="6B7078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2050" name="Picture 2" descr="회사 휴지통에 대한 이미지 검색결과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0" t="5607" r="6799" b="6658"/>
          <a:stretch/>
        </p:blipFill>
        <p:spPr bwMode="auto">
          <a:xfrm>
            <a:off x="6780362" y="1856601"/>
            <a:ext cx="3917876" cy="394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60901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5">
            <a:extLst>
              <a:ext uri="{FF2B5EF4-FFF2-40B4-BE49-F238E27FC236}">
                <a16:creationId xmlns:a16="http://schemas.microsoft.com/office/drawing/2014/main" id="{921B4AD6-E780-4E54-AD01-9ECD5A1171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263" y="435198"/>
            <a:ext cx="3556033" cy="223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5412" tIns="25412" rIns="25412" bIns="25412"/>
          <a:lstStyle>
            <a:lvl1pPr defTabSz="884238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884238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884238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884238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884238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884238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884238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884238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884238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latinLnBrk="0">
              <a:lnSpc>
                <a:spcPct val="70000"/>
              </a:lnSpc>
              <a:spcBef>
                <a:spcPct val="0"/>
              </a:spcBef>
            </a:pPr>
            <a:r>
              <a:rPr lang="ko-KR" altLang="en-US" sz="2401" baseline="30000" dirty="0" smtClean="0">
                <a:solidFill>
                  <a:srgbClr val="2E75B6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sym typeface="Arial" panose="020B0604020202020204" pitchFamily="34" charset="0"/>
              </a:rPr>
              <a:t>실생활 적용 예</a:t>
            </a:r>
            <a:endParaRPr lang="ko-KR" altLang="en-US" sz="2401" baseline="30000" dirty="0">
              <a:solidFill>
                <a:srgbClr val="2E75B6"/>
              </a:solidFill>
              <a:latin typeface="HY헤드라인M" panose="02030600000101010101" pitchFamily="18" charset="-127"/>
              <a:ea typeface="HY헤드라인M" panose="02030600000101010101" pitchFamily="18" charset="-127"/>
              <a:sym typeface="Arial" panose="020B0604020202020204" pitchFamily="34" charset="0"/>
            </a:endParaRPr>
          </a:p>
        </p:txBody>
      </p:sp>
      <p:sp>
        <p:nvSpPr>
          <p:cNvPr id="7" name="Rectangle 16">
            <a:extLst>
              <a:ext uri="{FF2B5EF4-FFF2-40B4-BE49-F238E27FC236}">
                <a16:creationId xmlns:a16="http://schemas.microsoft.com/office/drawing/2014/main" id="{70A26F3D-DC48-4CA7-985C-73B1CB221A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263" y="762372"/>
            <a:ext cx="3594150" cy="267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5412" tIns="25412" rIns="25412" bIns="25412" anchor="ctr"/>
          <a:lstStyle>
            <a:lvl1pPr defTabSz="796925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796925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796925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796925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796925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7969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7969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7969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7969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latinLnBrk="0">
              <a:lnSpc>
                <a:spcPct val="70000"/>
              </a:lnSpc>
              <a:spcBef>
                <a:spcPct val="0"/>
              </a:spcBef>
            </a:pPr>
            <a:r>
              <a:rPr lang="ko-KR" altLang="en-US" sz="3001" b="1" baseline="30000" dirty="0" smtClean="0">
                <a:solidFill>
                  <a:srgbClr val="6B7078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가정</a:t>
            </a:r>
            <a:endParaRPr lang="ko-KR" altLang="en-US" sz="3001" b="1" baseline="30000" dirty="0">
              <a:solidFill>
                <a:srgbClr val="6B7078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1233875" y="1763231"/>
            <a:ext cx="9805616" cy="3852564"/>
            <a:chOff x="1277008" y="1495812"/>
            <a:chExt cx="9805616" cy="3852564"/>
          </a:xfrm>
        </p:grpSpPr>
        <p:pic>
          <p:nvPicPr>
            <p:cNvPr id="3074" name="Picture 2" descr="가정 휴지통에 대한 이미지 검색결과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50" t="742" r="1134" b="13108"/>
            <a:stretch/>
          </p:blipFill>
          <p:spPr bwMode="auto">
            <a:xfrm>
              <a:off x="1277008" y="1495813"/>
              <a:ext cx="6213248" cy="3852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가정 휴지통에 대한 이미지 검색결과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15" t="1518" r="4974" b="3357"/>
            <a:stretch/>
          </p:blipFill>
          <p:spPr bwMode="auto">
            <a:xfrm>
              <a:off x="7490255" y="1495812"/>
              <a:ext cx="3592369" cy="3852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168010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396" name="Group 4">
            <a:extLst>
              <a:ext uri="{FF2B5EF4-FFF2-40B4-BE49-F238E27FC236}">
                <a16:creationId xmlns:a16="http://schemas.microsoft.com/office/drawing/2014/main" id="{0AE95BAF-5E43-4815-B16B-BED3021237BE}"/>
              </a:ext>
            </a:extLst>
          </p:cNvPr>
          <p:cNvGrpSpPr>
            <a:grpSpLocks/>
          </p:cNvGrpSpPr>
          <p:nvPr/>
        </p:nvGrpSpPr>
        <p:grpSpPr bwMode="auto">
          <a:xfrm>
            <a:off x="5061669" y="2825124"/>
            <a:ext cx="2068661" cy="660701"/>
            <a:chOff x="6373" y="3628"/>
            <a:chExt cx="2605" cy="832"/>
          </a:xfrm>
        </p:grpSpPr>
        <p:sp>
          <p:nvSpPr>
            <p:cNvPr id="59397" name="Rectangle 5">
              <a:extLst>
                <a:ext uri="{FF2B5EF4-FFF2-40B4-BE49-F238E27FC236}">
                  <a16:creationId xmlns:a16="http://schemas.microsoft.com/office/drawing/2014/main" id="{F149B229-E569-402C-8A63-7AEC6DE807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65" y="3864"/>
              <a:ext cx="2113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defTabSz="1770063">
                <a:defRPr kumimoji="1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989013" indent="-449263" defTabSz="1770063">
                <a:defRPr kumimoji="1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528763" indent="-449263" defTabSz="1770063">
                <a:defRPr kumimoji="1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2068513" indent="-449263" defTabSz="1770063">
                <a:defRPr kumimoji="1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608263" indent="-449263" defTabSz="1770063">
                <a:defRPr kumimoji="1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3065463" indent="-449263" defTabSz="1770063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522663" indent="-449263" defTabSz="1770063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979863" indent="-449263" defTabSz="1770063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437063" indent="-449263" defTabSz="1770063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ko-KR" altLang="en-US" sz="3600" b="1" baseline="30000" dirty="0" err="1">
                  <a:solidFill>
                    <a:srgbClr val="0D0D0D"/>
                  </a:solidFill>
                  <a:latin typeface="휴먼모음T" panose="02030504000101010101" pitchFamily="18" charset="-127"/>
                  <a:ea typeface="휴먼모음T" panose="02030504000101010101" pitchFamily="18" charset="-127"/>
                </a:rPr>
                <a:t>hank</a:t>
              </a:r>
              <a:r>
                <a:rPr lang="ko-KR" altLang="en-US" sz="3600" b="1" baseline="30000" dirty="0">
                  <a:solidFill>
                    <a:srgbClr val="0D0D0D"/>
                  </a:solidFill>
                  <a:latin typeface="휴먼모음T" panose="02030504000101010101" pitchFamily="18" charset="-127"/>
                  <a:ea typeface="휴먼모음T" panose="02030504000101010101" pitchFamily="18" charset="-127"/>
                </a:rPr>
                <a:t> </a:t>
              </a:r>
              <a:r>
                <a:rPr lang="ko-KR" altLang="en-US" sz="3600" b="1" baseline="30000" dirty="0" err="1">
                  <a:solidFill>
                    <a:srgbClr val="0D0D0D"/>
                  </a:solidFill>
                  <a:latin typeface="휴먼모음T" panose="02030504000101010101" pitchFamily="18" charset="-127"/>
                  <a:ea typeface="휴먼모음T" panose="02030504000101010101" pitchFamily="18" charset="-127"/>
                </a:rPr>
                <a:t>you</a:t>
              </a:r>
              <a:endParaRPr lang="ko-KR" altLang="en-US" sz="3600" b="1" baseline="30000" dirty="0">
                <a:solidFill>
                  <a:srgbClr val="0D0D0D"/>
                </a:solidFill>
                <a:latin typeface="휴먼모음T" panose="02030504000101010101" pitchFamily="18" charset="-127"/>
                <a:ea typeface="휴먼모음T" panose="02030504000101010101" pitchFamily="18" charset="-127"/>
              </a:endParaRPr>
            </a:p>
          </p:txBody>
        </p:sp>
        <p:grpSp>
          <p:nvGrpSpPr>
            <p:cNvPr id="59398" name="Group 6">
              <a:extLst>
                <a:ext uri="{FF2B5EF4-FFF2-40B4-BE49-F238E27FC236}">
                  <a16:creationId xmlns:a16="http://schemas.microsoft.com/office/drawing/2014/main" id="{F6525579-2C53-4294-8A5E-90ACB87E05A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373" y="3628"/>
              <a:ext cx="503" cy="832"/>
              <a:chOff x="6373" y="3628"/>
              <a:chExt cx="503" cy="832"/>
            </a:xfrm>
          </p:grpSpPr>
          <p:sp>
            <p:nvSpPr>
              <p:cNvPr id="59399" name="Rectangle 7">
                <a:extLst>
                  <a:ext uri="{FF2B5EF4-FFF2-40B4-BE49-F238E27FC236}">
                    <a16:creationId xmlns:a16="http://schemas.microsoft.com/office/drawing/2014/main" id="{B2D2D806-08E1-47CE-8F25-FCA5024F18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06" y="3628"/>
                <a:ext cx="470" cy="744"/>
              </a:xfrm>
              <a:prstGeom prst="rect">
                <a:avLst/>
              </a:prstGeom>
              <a:solidFill>
                <a:srgbClr val="2E75B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/>
                <a:endParaRPr lang="ko-KR" altLang="en-US" sz="900">
                  <a:ea typeface="굴림" panose="020B0600000101010101" pitchFamily="50" charset="-127"/>
                </a:endParaRPr>
              </a:p>
            </p:txBody>
          </p:sp>
          <p:sp>
            <p:nvSpPr>
              <p:cNvPr id="59400" name="Rectangle 8">
                <a:extLst>
                  <a:ext uri="{FF2B5EF4-FFF2-40B4-BE49-F238E27FC236}">
                    <a16:creationId xmlns:a16="http://schemas.microsoft.com/office/drawing/2014/main" id="{2586DEC2-E173-4FDB-AA91-B2D8FFA085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73" y="3628"/>
                <a:ext cx="485" cy="8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defTabSz="1770063">
                  <a:defRPr kumimoji="1" sz="1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989013" indent="-449263" defTabSz="1770063">
                  <a:defRPr kumimoji="1" sz="1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528763" indent="-449263" defTabSz="1770063">
                  <a:defRPr kumimoji="1" sz="1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2068513" indent="-449263" defTabSz="1770063">
                  <a:defRPr kumimoji="1" sz="1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608263" indent="-449263" defTabSz="1770063">
                  <a:defRPr kumimoji="1" sz="1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3065463" indent="-449263" defTabSz="1770063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522663" indent="-449263" defTabSz="1770063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979863" indent="-449263" defTabSz="1770063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437063" indent="-449263" defTabSz="1770063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ko-KR" altLang="en-US" sz="4800" b="1" baseline="30000" dirty="0" err="1">
                    <a:solidFill>
                      <a:srgbClr val="FFFFFF"/>
                    </a:solidFill>
                    <a:latin typeface="휴먼모음T" panose="02030504000101010101" pitchFamily="18" charset="-127"/>
                    <a:ea typeface="휴먼모음T" panose="02030504000101010101" pitchFamily="18" charset="-127"/>
                  </a:rPr>
                  <a:t>T</a:t>
                </a:r>
                <a:endParaRPr lang="ko-KR" altLang="en-US" sz="4800" b="1" baseline="30000" dirty="0">
                  <a:solidFill>
                    <a:srgbClr val="FFFFFF"/>
                  </a:solidFill>
                  <a:latin typeface="휴먼모음T" panose="02030504000101010101" pitchFamily="18" charset="-127"/>
                  <a:ea typeface="휴먼모음T" panose="02030504000101010101" pitchFamily="18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01758388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5">
            <a:extLst>
              <a:ext uri="{FF2B5EF4-FFF2-40B4-BE49-F238E27FC236}">
                <a16:creationId xmlns:a16="http://schemas.microsoft.com/office/drawing/2014/main" id="{921B4AD6-E780-4E54-AD01-9ECD5A1171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263" y="435198"/>
            <a:ext cx="3556033" cy="223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5412" tIns="25412" rIns="25412" bIns="25412"/>
          <a:lstStyle>
            <a:lvl1pPr defTabSz="884238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884238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884238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884238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884238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884238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884238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884238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884238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latinLnBrk="0">
              <a:lnSpc>
                <a:spcPct val="70000"/>
              </a:lnSpc>
              <a:spcBef>
                <a:spcPct val="0"/>
              </a:spcBef>
            </a:pPr>
            <a:r>
              <a:rPr lang="ko-KR" altLang="en-US" sz="2401" baseline="30000" dirty="0" smtClean="0">
                <a:solidFill>
                  <a:srgbClr val="2E75B6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sym typeface="Arial" panose="020B0604020202020204" pitchFamily="34" charset="0"/>
              </a:rPr>
              <a:t>출처</a:t>
            </a:r>
            <a:endParaRPr lang="ko-KR" altLang="en-US" sz="2401" baseline="30000" dirty="0">
              <a:solidFill>
                <a:srgbClr val="2E75B6"/>
              </a:solidFill>
              <a:latin typeface="HY헤드라인M" panose="02030600000101010101" pitchFamily="18" charset="-127"/>
              <a:ea typeface="HY헤드라인M" panose="02030600000101010101" pitchFamily="18" charset="-127"/>
              <a:sym typeface="Arial" panose="020B0604020202020204" pitchFamily="34" charset="0"/>
            </a:endParaRPr>
          </a:p>
        </p:txBody>
      </p:sp>
      <p:sp>
        <p:nvSpPr>
          <p:cNvPr id="7" name="Rectangle 16">
            <a:extLst>
              <a:ext uri="{FF2B5EF4-FFF2-40B4-BE49-F238E27FC236}">
                <a16:creationId xmlns:a16="http://schemas.microsoft.com/office/drawing/2014/main" id="{70A26F3D-DC48-4CA7-985C-73B1CB221A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263" y="788251"/>
            <a:ext cx="3594150" cy="267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5412" tIns="25412" rIns="25412" bIns="25412" anchor="ctr"/>
          <a:lstStyle>
            <a:lvl1pPr defTabSz="796925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796925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796925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796925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796925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7969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7969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7969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7969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latinLnBrk="0">
              <a:lnSpc>
                <a:spcPct val="70000"/>
              </a:lnSpc>
              <a:spcBef>
                <a:spcPct val="0"/>
              </a:spcBef>
            </a:pPr>
            <a:r>
              <a:rPr lang="ko-KR" altLang="en-US" sz="3001" b="1" baseline="30000" smtClean="0">
                <a:solidFill>
                  <a:srgbClr val="6B7078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이미지 출처</a:t>
            </a:r>
            <a:endParaRPr lang="ko-KR" altLang="en-US" sz="3001" b="1" baseline="30000" dirty="0">
              <a:solidFill>
                <a:srgbClr val="6B7078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315263" y="1185774"/>
            <a:ext cx="1155468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dirty="0" smtClean="0"/>
              <a:t>(</a:t>
            </a:r>
            <a:r>
              <a:rPr lang="en-US" altLang="ko-KR" sz="1600" dirty="0" err="1" smtClean="0"/>
              <a:t>AliExpress</a:t>
            </a:r>
            <a:r>
              <a:rPr lang="en-US" altLang="ko-KR" sz="1600" dirty="0" smtClean="0"/>
              <a:t>, </a:t>
            </a:r>
            <a:r>
              <a:rPr lang="ko-KR" altLang="en-US" sz="1600" dirty="0" smtClean="0">
                <a:hlinkClick r:id="rId2"/>
              </a:rPr>
              <a:t>https</a:t>
            </a:r>
            <a:r>
              <a:rPr lang="ko-KR" altLang="en-US" sz="1600" dirty="0">
                <a:hlinkClick r:id="rId2"/>
              </a:rPr>
              <a:t>://</a:t>
            </a:r>
            <a:r>
              <a:rPr lang="ko-KR" altLang="en-US" sz="1600" dirty="0" smtClean="0">
                <a:hlinkClick r:id="rId2"/>
              </a:rPr>
              <a:t>ko.aliexpress.com/store/product/Mini-Stainless-Steel-Wave-cover-Countertop-Small-trash-can-Kitchen-Desktop-Mini-Wastebasket-Desk-Organizer-Household/510989_32703295006.html</a:t>
            </a:r>
            <a:r>
              <a:rPr lang="en-US" altLang="ko-KR" sz="1600" dirty="0" smtClean="0"/>
              <a:t>)</a:t>
            </a:r>
          </a:p>
          <a:p>
            <a:r>
              <a:rPr lang="en-US" altLang="ko-KR" sz="1600" dirty="0" smtClean="0"/>
              <a:t>(</a:t>
            </a:r>
            <a:r>
              <a:rPr lang="en-US" altLang="ko-KR" sz="1600" dirty="0" err="1" smtClean="0"/>
              <a:t>Tistory</a:t>
            </a:r>
            <a:r>
              <a:rPr lang="en-US" altLang="ko-KR" sz="1600" dirty="0" smtClean="0"/>
              <a:t>, </a:t>
            </a:r>
            <a:r>
              <a:rPr lang="en-US" altLang="ko-KR" sz="1600" dirty="0" smtClean="0">
                <a:hlinkClick r:id="rId3"/>
              </a:rPr>
              <a:t>http</a:t>
            </a:r>
            <a:r>
              <a:rPr lang="en-US" altLang="ko-KR" sz="1600" dirty="0">
                <a:hlinkClick r:id="rId3"/>
              </a:rPr>
              <a:t>://</a:t>
            </a:r>
            <a:r>
              <a:rPr lang="en-US" altLang="ko-KR" sz="1600" dirty="0" smtClean="0">
                <a:hlinkClick r:id="rId3"/>
              </a:rPr>
              <a:t>plustwo.tistory.com/769</a:t>
            </a:r>
            <a:r>
              <a:rPr lang="en-US" altLang="ko-KR" sz="1600" dirty="0" smtClean="0"/>
              <a:t>)</a:t>
            </a:r>
          </a:p>
          <a:p>
            <a:r>
              <a:rPr lang="en-US" altLang="ko-KR" sz="1600" dirty="0" smtClean="0"/>
              <a:t>(</a:t>
            </a:r>
            <a:r>
              <a:rPr lang="en-US" altLang="ko-KR" sz="1600" dirty="0" err="1" smtClean="0"/>
              <a:t>imgrum</a:t>
            </a:r>
            <a:r>
              <a:rPr lang="en-US" altLang="ko-KR" sz="1600" dirty="0" smtClean="0"/>
              <a:t>, </a:t>
            </a:r>
            <a:r>
              <a:rPr lang="en-US" altLang="ko-KR" sz="1600" dirty="0" smtClean="0">
                <a:hlinkClick r:id="rId4"/>
              </a:rPr>
              <a:t>http</a:t>
            </a:r>
            <a:r>
              <a:rPr lang="en-US" altLang="ko-KR" sz="1600" dirty="0">
                <a:hlinkClick r:id="rId4"/>
              </a:rPr>
              <a:t>://www.imgrum.org/tag/%</a:t>
            </a:r>
            <a:r>
              <a:rPr lang="en-US" altLang="ko-KR" sz="1600" dirty="0" smtClean="0">
                <a:hlinkClick r:id="rId4"/>
              </a:rPr>
              <a:t>ED%9C%B4%EC%A7%80%ED%86%B5%EC%B6%94%EC%B2%9C</a:t>
            </a:r>
            <a:r>
              <a:rPr lang="en-US" altLang="ko-KR" sz="1600" dirty="0" smtClean="0"/>
              <a:t>)</a:t>
            </a:r>
          </a:p>
          <a:p>
            <a:r>
              <a:rPr lang="en-US" altLang="ko-KR" sz="1600" dirty="0" smtClean="0"/>
              <a:t>(NAVER</a:t>
            </a:r>
            <a:r>
              <a:rPr lang="ko-KR" altLang="en-US" sz="1600" dirty="0" smtClean="0"/>
              <a:t>블로그</a:t>
            </a:r>
            <a:r>
              <a:rPr lang="en-US" altLang="ko-KR" sz="1600" dirty="0"/>
              <a:t>, </a:t>
            </a:r>
            <a:r>
              <a:rPr lang="en-US" altLang="ko-KR" sz="1600" dirty="0">
                <a:hlinkClick r:id="rId5"/>
              </a:rPr>
              <a:t>https://</a:t>
            </a:r>
            <a:r>
              <a:rPr lang="en-US" altLang="ko-KR" sz="1600" dirty="0" smtClean="0">
                <a:hlinkClick r:id="rId5"/>
              </a:rPr>
              <a:t>m.blog.naver.com/PostView.nhn?blogId=vsf&amp;logNo=220418067436&amp;proxyReferer=https%3A%2F%2Fwww.google.co.kr%2F</a:t>
            </a:r>
            <a:r>
              <a:rPr lang="en-US" altLang="ko-KR" sz="1600" dirty="0" smtClean="0"/>
              <a:t>)</a:t>
            </a:r>
          </a:p>
          <a:p>
            <a:r>
              <a:rPr lang="en-US" altLang="ko-KR" sz="1600" dirty="0" smtClean="0"/>
              <a:t>(NAVER</a:t>
            </a:r>
            <a:r>
              <a:rPr lang="ko-KR" altLang="en-US" sz="1600" dirty="0" smtClean="0"/>
              <a:t>블로그</a:t>
            </a:r>
            <a:r>
              <a:rPr lang="en-US" altLang="ko-KR" sz="1600" dirty="0"/>
              <a:t>, http://blog.naver.com/PostView.nhn?blogId=qhsr0429&amp;logNo=220641457215&amp;parentCategoryNo=2&amp;categoryNo=41&amp;viewDate=&amp;isShowPopularPosts=false&amp;from=postView)</a:t>
            </a:r>
            <a:endParaRPr lang="ko-KR" altLang="en-US" sz="1600" dirty="0"/>
          </a:p>
          <a:p>
            <a:r>
              <a:rPr lang="en-US" altLang="ko-KR" sz="1600" dirty="0" smtClean="0"/>
              <a:t>(NAVER</a:t>
            </a:r>
            <a:r>
              <a:rPr lang="ko-KR" altLang="en-US" sz="1600" dirty="0" smtClean="0"/>
              <a:t>포스트</a:t>
            </a:r>
            <a:r>
              <a:rPr lang="en-US" altLang="ko-KR" sz="1600" dirty="0" smtClean="0"/>
              <a:t>, </a:t>
            </a:r>
            <a:r>
              <a:rPr lang="en-US" altLang="ko-KR" sz="1600" dirty="0">
                <a:hlinkClick r:id="rId6"/>
              </a:rPr>
              <a:t>http://post.naver.com/viewer/postView.nhn?volumeNo=8978220&amp;memberNo=22680507</a:t>
            </a:r>
            <a:r>
              <a:rPr lang="en-US" altLang="ko-KR" sz="1600" dirty="0" smtClean="0"/>
              <a:t>)</a:t>
            </a:r>
          </a:p>
          <a:p>
            <a:r>
              <a:rPr lang="en-US" altLang="ko-KR" sz="1600" dirty="0"/>
              <a:t>(NAVER</a:t>
            </a:r>
            <a:r>
              <a:rPr lang="ko-KR" altLang="en-US" sz="1600" dirty="0"/>
              <a:t>블로그</a:t>
            </a:r>
            <a:r>
              <a:rPr lang="en-US" altLang="ko-KR" sz="1600" dirty="0"/>
              <a:t>, https://</a:t>
            </a:r>
            <a:r>
              <a:rPr lang="en-US" altLang="ko-KR" sz="1600" dirty="0" smtClean="0"/>
              <a:t>m.blog.naver.com/PostView.nhn?blogId=foryouwi&amp;logNo=220767527388&amp;proxyReferer=https%3A%2F%2Fwww.google.co.kr%2F)</a:t>
            </a:r>
            <a:endParaRPr lang="ko-KR" altLang="en-US" sz="1600" dirty="0"/>
          </a:p>
          <a:p>
            <a:endParaRPr lang="ko-KR" altLang="en-US" sz="1600" dirty="0"/>
          </a:p>
        </p:txBody>
      </p:sp>
    </p:spTree>
    <p:extLst>
      <p:ext uri="{BB962C8B-B14F-4D97-AF65-F5344CB8AC3E}">
        <p14:creationId xmlns:p14="http://schemas.microsoft.com/office/powerpoint/2010/main" val="915019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/>
          <p:cNvGrpSpPr/>
          <p:nvPr/>
        </p:nvGrpSpPr>
        <p:grpSpPr>
          <a:xfrm>
            <a:off x="1868968" y="1508005"/>
            <a:ext cx="8395685" cy="3495317"/>
            <a:chOff x="1601548" y="947287"/>
            <a:chExt cx="6590671" cy="2743848"/>
          </a:xfrm>
        </p:grpSpPr>
        <p:pic>
          <p:nvPicPr>
            <p:cNvPr id="5" name="그림 4"/>
            <p:cNvPicPr>
              <a:picLocks noChangeAspect="1"/>
            </p:cNvPicPr>
            <p:nvPr/>
          </p:nvPicPr>
          <p:blipFill rotWithShape="1">
            <a:blip r:embed="rId2"/>
            <a:srcRect r="40919"/>
            <a:stretch/>
          </p:blipFill>
          <p:spPr>
            <a:xfrm>
              <a:off x="1601548" y="947288"/>
              <a:ext cx="4695735" cy="2743847"/>
            </a:xfrm>
            <a:prstGeom prst="rect">
              <a:avLst/>
            </a:prstGeom>
          </p:spPr>
        </p:pic>
        <p:pic>
          <p:nvPicPr>
            <p:cNvPr id="45" name="그림 44"/>
            <p:cNvPicPr>
              <a:picLocks noChangeAspect="1"/>
            </p:cNvPicPr>
            <p:nvPr/>
          </p:nvPicPr>
          <p:blipFill rotWithShape="1">
            <a:blip r:embed="rId2"/>
            <a:srcRect l="76158"/>
            <a:stretch/>
          </p:blipFill>
          <p:spPr>
            <a:xfrm>
              <a:off x="6297283" y="947287"/>
              <a:ext cx="1894936" cy="27438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35555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4">
            <a:extLst>
              <a:ext uri="{FF2B5EF4-FFF2-40B4-BE49-F238E27FC236}">
                <a16:creationId xmlns:a16="http://schemas.microsoft.com/office/drawing/2014/main" id="{98B181A1-038E-480E-B397-420C341D67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114" y="403434"/>
            <a:ext cx="91323" cy="247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ko-KR" altLang="en-US" sz="900" dirty="0">
              <a:ea typeface="굴림" panose="020B0600000101010101" pitchFamily="50" charset="-127"/>
            </a:endParaRPr>
          </a:p>
        </p:txBody>
      </p:sp>
      <p:grpSp>
        <p:nvGrpSpPr>
          <p:cNvPr id="15366" name="Group 6">
            <a:extLst>
              <a:ext uri="{FF2B5EF4-FFF2-40B4-BE49-F238E27FC236}">
                <a16:creationId xmlns:a16="http://schemas.microsoft.com/office/drawing/2014/main" id="{FD8DF0A5-E9D6-43CF-B3F9-99164ABAA2C7}"/>
              </a:ext>
            </a:extLst>
          </p:cNvPr>
          <p:cNvGrpSpPr>
            <a:grpSpLocks/>
          </p:cNvGrpSpPr>
          <p:nvPr/>
        </p:nvGrpSpPr>
        <p:grpSpPr bwMode="auto">
          <a:xfrm>
            <a:off x="4434321" y="2354567"/>
            <a:ext cx="4355704" cy="2147279"/>
            <a:chOff x="5584" y="2965"/>
            <a:chExt cx="5485" cy="2704"/>
          </a:xfrm>
        </p:grpSpPr>
        <p:sp>
          <p:nvSpPr>
            <p:cNvPr id="15367" name="Rectangle 7">
              <a:extLst>
                <a:ext uri="{FF2B5EF4-FFF2-40B4-BE49-F238E27FC236}">
                  <a16:creationId xmlns:a16="http://schemas.microsoft.com/office/drawing/2014/main" id="{E5189ECB-9E46-41DE-978A-374CCEB57F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84" y="5242"/>
              <a:ext cx="5485" cy="4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25412" tIns="25412" rIns="25412" bIns="25412"/>
            <a:lstStyle>
              <a:lvl1pPr defTabSz="884238">
                <a:defRPr kumimoji="1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989013" indent="-449263" defTabSz="884238">
                <a:defRPr kumimoji="1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528763" indent="-449263" defTabSz="884238">
                <a:defRPr kumimoji="1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2068513" indent="-449263" defTabSz="884238">
                <a:defRPr kumimoji="1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608263" indent="-449263" defTabSz="884238">
                <a:defRPr kumimoji="1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3065463" indent="-449263" defTabSz="884238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522663" indent="-449263" defTabSz="884238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979863" indent="-449263" defTabSz="884238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437063" indent="-449263" defTabSz="884238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latinLnBrk="0">
                <a:lnSpc>
                  <a:spcPct val="70000"/>
                </a:lnSpc>
                <a:spcBef>
                  <a:spcPct val="0"/>
                </a:spcBef>
              </a:pPr>
              <a:r>
                <a:rPr lang="ko-KR" altLang="en-US" sz="4002" b="1" baseline="30000" dirty="0">
                  <a:solidFill>
                    <a:srgbClr val="5AA4DA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sym typeface="Arial" panose="020B0604020202020204" pitchFamily="34" charset="0"/>
                </a:rPr>
                <a:t>프로젝트 소개 및 목표</a:t>
              </a:r>
            </a:p>
          </p:txBody>
        </p:sp>
        <p:sp>
          <p:nvSpPr>
            <p:cNvPr id="15368" name="Freeform 8">
              <a:extLst>
                <a:ext uri="{FF2B5EF4-FFF2-40B4-BE49-F238E27FC236}">
                  <a16:creationId xmlns:a16="http://schemas.microsoft.com/office/drawing/2014/main" id="{461ABD0D-5C65-4FB7-A9DA-2D2CF2EC9F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45" y="2965"/>
              <a:ext cx="1647" cy="1688"/>
            </a:xfrm>
            <a:custGeom>
              <a:avLst/>
              <a:gdLst>
                <a:gd name="T0" fmla="*/ 825 w 1647"/>
                <a:gd name="T1" fmla="*/ 0 h 1688"/>
                <a:gd name="T2" fmla="*/ 293 w 1647"/>
                <a:gd name="T3" fmla="*/ 220 h 1688"/>
                <a:gd name="T4" fmla="*/ 293 w 1647"/>
                <a:gd name="T5" fmla="*/ 1281 h 1688"/>
                <a:gd name="T6" fmla="*/ 728 w 1647"/>
                <a:gd name="T7" fmla="*/ 1494 h 1688"/>
                <a:gd name="T8" fmla="*/ 825 w 1647"/>
                <a:gd name="T9" fmla="*/ 1688 h 1688"/>
                <a:gd name="T10" fmla="*/ 920 w 1647"/>
                <a:gd name="T11" fmla="*/ 1494 h 1688"/>
                <a:gd name="T12" fmla="*/ 1355 w 1647"/>
                <a:gd name="T13" fmla="*/ 1281 h 1688"/>
                <a:gd name="T14" fmla="*/ 1355 w 1647"/>
                <a:gd name="T15" fmla="*/ 220 h 1688"/>
                <a:gd name="T16" fmla="*/ 825 w 1647"/>
                <a:gd name="T17" fmla="*/ 0 h 1688"/>
                <a:gd name="T18" fmla="*/ 825 w 1647"/>
                <a:gd name="T19" fmla="*/ 0 h 1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47" h="1688">
                  <a:moveTo>
                    <a:pt x="825" y="0"/>
                  </a:moveTo>
                  <a:cubicBezTo>
                    <a:pt x="632" y="0"/>
                    <a:pt x="440" y="74"/>
                    <a:pt x="293" y="220"/>
                  </a:cubicBezTo>
                  <a:cubicBezTo>
                    <a:pt x="0" y="513"/>
                    <a:pt x="0" y="989"/>
                    <a:pt x="293" y="1281"/>
                  </a:cubicBezTo>
                  <a:cubicBezTo>
                    <a:pt x="415" y="1404"/>
                    <a:pt x="569" y="1474"/>
                    <a:pt x="728" y="1494"/>
                  </a:cubicBezTo>
                  <a:lnTo>
                    <a:pt x="825" y="1688"/>
                  </a:lnTo>
                  <a:lnTo>
                    <a:pt x="920" y="1494"/>
                  </a:lnTo>
                  <a:cubicBezTo>
                    <a:pt x="1079" y="1474"/>
                    <a:pt x="1232" y="1404"/>
                    <a:pt x="1355" y="1281"/>
                  </a:cubicBezTo>
                  <a:cubicBezTo>
                    <a:pt x="1647" y="989"/>
                    <a:pt x="1647" y="513"/>
                    <a:pt x="1355" y="220"/>
                  </a:cubicBezTo>
                  <a:cubicBezTo>
                    <a:pt x="1209" y="74"/>
                    <a:pt x="1016" y="0"/>
                    <a:pt x="825" y="0"/>
                  </a:cubicBezTo>
                  <a:lnTo>
                    <a:pt x="825" y="0"/>
                  </a:lnTo>
                  <a:close/>
                </a:path>
              </a:pathLst>
            </a:custGeom>
            <a:solidFill>
              <a:srgbClr val="5AA4D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/>
              <a:endParaRPr lang="ko-KR" altLang="en-US" sz="900" dirty="0">
                <a:ea typeface="굴림" panose="020B0600000101010101" pitchFamily="50" charset="-127"/>
              </a:endParaRPr>
            </a:p>
          </p:txBody>
        </p:sp>
        <p:sp>
          <p:nvSpPr>
            <p:cNvPr id="15369" name="Freeform 9">
              <a:extLst>
                <a:ext uri="{FF2B5EF4-FFF2-40B4-BE49-F238E27FC236}">
                  <a16:creationId xmlns:a16="http://schemas.microsoft.com/office/drawing/2014/main" id="{CA44ECA9-C9CA-4726-A8DC-C62DCEF21E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58" y="3448"/>
              <a:ext cx="436" cy="598"/>
            </a:xfrm>
            <a:custGeom>
              <a:avLst/>
              <a:gdLst>
                <a:gd name="T0" fmla="*/ 214 w 436"/>
                <a:gd name="T1" fmla="*/ 378 h 598"/>
                <a:gd name="T2" fmla="*/ 311 w 436"/>
                <a:gd name="T3" fmla="*/ 281 h 598"/>
                <a:gd name="T4" fmla="*/ 311 w 436"/>
                <a:gd name="T5" fmla="*/ 96 h 598"/>
                <a:gd name="T6" fmla="*/ 214 w 436"/>
                <a:gd name="T7" fmla="*/ 0 h 598"/>
                <a:gd name="T8" fmla="*/ 125 w 436"/>
                <a:gd name="T9" fmla="*/ 96 h 598"/>
                <a:gd name="T10" fmla="*/ 125 w 436"/>
                <a:gd name="T11" fmla="*/ 281 h 598"/>
                <a:gd name="T12" fmla="*/ 214 w 436"/>
                <a:gd name="T13" fmla="*/ 378 h 598"/>
                <a:gd name="T14" fmla="*/ 214 w 436"/>
                <a:gd name="T15" fmla="*/ 378 h 598"/>
                <a:gd name="T16" fmla="*/ 382 w 436"/>
                <a:gd name="T17" fmla="*/ 281 h 598"/>
                <a:gd name="T18" fmla="*/ 214 w 436"/>
                <a:gd name="T19" fmla="*/ 443 h 598"/>
                <a:gd name="T20" fmla="*/ 53 w 436"/>
                <a:gd name="T21" fmla="*/ 281 h 598"/>
                <a:gd name="T22" fmla="*/ 0 w 436"/>
                <a:gd name="T23" fmla="*/ 281 h 598"/>
                <a:gd name="T24" fmla="*/ 185 w 436"/>
                <a:gd name="T25" fmla="*/ 490 h 598"/>
                <a:gd name="T26" fmla="*/ 185 w 436"/>
                <a:gd name="T27" fmla="*/ 598 h 598"/>
                <a:gd name="T28" fmla="*/ 251 w 436"/>
                <a:gd name="T29" fmla="*/ 598 h 598"/>
                <a:gd name="T30" fmla="*/ 251 w 436"/>
                <a:gd name="T31" fmla="*/ 490 h 598"/>
                <a:gd name="T32" fmla="*/ 436 w 436"/>
                <a:gd name="T33" fmla="*/ 281 h 598"/>
                <a:gd name="T34" fmla="*/ 382 w 436"/>
                <a:gd name="T35" fmla="*/ 281 h 598"/>
                <a:gd name="T36" fmla="*/ 382 w 436"/>
                <a:gd name="T37" fmla="*/ 281 h 598"/>
                <a:gd name="T38" fmla="*/ 382 w 436"/>
                <a:gd name="T39" fmla="*/ 281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36" h="598">
                  <a:moveTo>
                    <a:pt x="214" y="378"/>
                  </a:moveTo>
                  <a:cubicBezTo>
                    <a:pt x="269" y="378"/>
                    <a:pt x="311" y="335"/>
                    <a:pt x="311" y="281"/>
                  </a:cubicBezTo>
                  <a:lnTo>
                    <a:pt x="311" y="96"/>
                  </a:lnTo>
                  <a:cubicBezTo>
                    <a:pt x="311" y="42"/>
                    <a:pt x="266" y="0"/>
                    <a:pt x="214" y="0"/>
                  </a:cubicBezTo>
                  <a:cubicBezTo>
                    <a:pt x="164" y="0"/>
                    <a:pt x="125" y="42"/>
                    <a:pt x="125" y="96"/>
                  </a:cubicBezTo>
                  <a:lnTo>
                    <a:pt x="125" y="281"/>
                  </a:lnTo>
                  <a:cubicBezTo>
                    <a:pt x="125" y="335"/>
                    <a:pt x="167" y="378"/>
                    <a:pt x="214" y="378"/>
                  </a:cubicBezTo>
                  <a:lnTo>
                    <a:pt x="214" y="378"/>
                  </a:lnTo>
                  <a:close/>
                  <a:moveTo>
                    <a:pt x="382" y="281"/>
                  </a:moveTo>
                  <a:cubicBezTo>
                    <a:pt x="382" y="378"/>
                    <a:pt x="302" y="443"/>
                    <a:pt x="214" y="443"/>
                  </a:cubicBezTo>
                  <a:cubicBezTo>
                    <a:pt x="128" y="443"/>
                    <a:pt x="53" y="378"/>
                    <a:pt x="53" y="281"/>
                  </a:cubicBezTo>
                  <a:lnTo>
                    <a:pt x="0" y="281"/>
                  </a:lnTo>
                  <a:cubicBezTo>
                    <a:pt x="0" y="389"/>
                    <a:pt x="83" y="479"/>
                    <a:pt x="185" y="490"/>
                  </a:cubicBezTo>
                  <a:lnTo>
                    <a:pt x="185" y="598"/>
                  </a:lnTo>
                  <a:lnTo>
                    <a:pt x="251" y="598"/>
                  </a:lnTo>
                  <a:lnTo>
                    <a:pt x="251" y="490"/>
                  </a:lnTo>
                  <a:cubicBezTo>
                    <a:pt x="353" y="479"/>
                    <a:pt x="436" y="389"/>
                    <a:pt x="436" y="281"/>
                  </a:cubicBezTo>
                  <a:lnTo>
                    <a:pt x="382" y="281"/>
                  </a:lnTo>
                  <a:lnTo>
                    <a:pt x="382" y="281"/>
                  </a:lnTo>
                  <a:lnTo>
                    <a:pt x="382" y="28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/>
              <a:endParaRPr lang="ko-KR" altLang="en-US" sz="900" dirty="0">
                <a:ea typeface="굴림" panose="020B0600000101010101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66082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90" name="Group 6">
            <a:extLst>
              <a:ext uri="{FF2B5EF4-FFF2-40B4-BE49-F238E27FC236}">
                <a16:creationId xmlns:a16="http://schemas.microsoft.com/office/drawing/2014/main" id="{532DA98D-1D3A-4D77-8297-4A80AA642718}"/>
              </a:ext>
            </a:extLst>
          </p:cNvPr>
          <p:cNvGrpSpPr>
            <a:grpSpLocks/>
          </p:cNvGrpSpPr>
          <p:nvPr/>
        </p:nvGrpSpPr>
        <p:grpSpPr bwMode="auto">
          <a:xfrm>
            <a:off x="2611834" y="1880550"/>
            <a:ext cx="7481738" cy="2209512"/>
            <a:chOff x="7658" y="2580"/>
            <a:chExt cx="6112" cy="1805"/>
          </a:xfrm>
        </p:grpSpPr>
        <p:grpSp>
          <p:nvGrpSpPr>
            <p:cNvPr id="16391" name="Group 7">
              <a:extLst>
                <a:ext uri="{FF2B5EF4-FFF2-40B4-BE49-F238E27FC236}">
                  <a16:creationId xmlns:a16="http://schemas.microsoft.com/office/drawing/2014/main" id="{0E2FF744-F6A6-4F7C-BF45-BADE74DD462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58" y="2731"/>
              <a:ext cx="1828" cy="1654"/>
              <a:chOff x="7658" y="2731"/>
              <a:chExt cx="1828" cy="1654"/>
            </a:xfrm>
          </p:grpSpPr>
          <p:sp>
            <p:nvSpPr>
              <p:cNvPr id="16392" name="Rectangle 8">
                <a:extLst>
                  <a:ext uri="{FF2B5EF4-FFF2-40B4-BE49-F238E27FC236}">
                    <a16:creationId xmlns:a16="http://schemas.microsoft.com/office/drawing/2014/main" id="{6786D79A-4FB1-49BC-8FC0-B3D07D3FB9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58" y="3978"/>
                <a:ext cx="1828" cy="4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25412" tIns="25412" rIns="25412" bIns="25412"/>
              <a:lstStyle>
                <a:lvl1pPr defTabSz="884238">
                  <a:defRPr kumimoji="1" sz="1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989013" indent="-449263" defTabSz="884238">
                  <a:defRPr kumimoji="1" sz="1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528763" indent="-449263" defTabSz="884238">
                  <a:defRPr kumimoji="1" sz="1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2068513" indent="-449263" defTabSz="884238">
                  <a:defRPr kumimoji="1" sz="1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608263" indent="-449263" defTabSz="884238">
                  <a:defRPr kumimoji="1" sz="1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3065463" indent="-449263" defTabSz="884238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522663" indent="-449263" defTabSz="884238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979863" indent="-449263" defTabSz="884238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437063" indent="-449263" defTabSz="884238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latinLnBrk="0">
                  <a:lnSpc>
                    <a:spcPct val="200000"/>
                  </a:lnSpc>
                  <a:spcBef>
                    <a:spcPct val="0"/>
                  </a:spcBef>
                </a:pPr>
                <a:r>
                  <a:rPr lang="en-US" altLang="en-US" sz="5400" baseline="30000" dirty="0">
                    <a:solidFill>
                      <a:srgbClr val="4B90C2"/>
                    </a:solidFill>
                    <a:latin typeface="Impact" panose="020B0806030902050204" pitchFamily="34" charset="0"/>
                    <a:ea typeface="맑은 고딕" panose="020B0503020000020004" pitchFamily="50" charset="-127"/>
                  </a:rPr>
                  <a:t>Re</a:t>
                </a:r>
                <a:r>
                  <a:rPr lang="en-US" altLang="en-US" sz="5400" baseline="30000" dirty="0">
                    <a:solidFill>
                      <a:schemeClr val="accent1">
                        <a:lumMod val="75000"/>
                      </a:schemeClr>
                    </a:solidFill>
                    <a:latin typeface="Impact" panose="020B0806030902050204" pitchFamily="34" charset="0"/>
                    <a:ea typeface="맑은 고딕" panose="020B0503020000020004" pitchFamily="50" charset="-127"/>
                  </a:rPr>
                  <a:t>cycl</a:t>
                </a:r>
                <a:r>
                  <a:rPr lang="en-US" altLang="en-US" sz="5400" baseline="30000" dirty="0">
                    <a:solidFill>
                      <a:srgbClr val="4B90C2"/>
                    </a:solidFill>
                    <a:latin typeface="Impact" panose="020B0806030902050204" pitchFamily="34" charset="0"/>
                    <a:ea typeface="맑은 고딕" panose="020B0503020000020004" pitchFamily="50" charset="-127"/>
                  </a:rPr>
                  <a:t>e</a:t>
                </a:r>
              </a:p>
            </p:txBody>
          </p:sp>
          <p:pic>
            <p:nvPicPr>
              <p:cNvPr id="16393" name="Picture 9">
                <a:extLst>
                  <a:ext uri="{FF2B5EF4-FFF2-40B4-BE49-F238E27FC236}">
                    <a16:creationId xmlns:a16="http://schemas.microsoft.com/office/drawing/2014/main" id="{4F060EA4-38CC-498D-8CE9-DD6935220EF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61" y="2731"/>
                <a:ext cx="1423" cy="13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6394" name="Group 10">
              <a:extLst>
                <a:ext uri="{FF2B5EF4-FFF2-40B4-BE49-F238E27FC236}">
                  <a16:creationId xmlns:a16="http://schemas.microsoft.com/office/drawing/2014/main" id="{ECA32920-A401-4666-9F05-AB4D0E458CC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961" y="2580"/>
              <a:ext cx="2809" cy="1805"/>
              <a:chOff x="10961" y="2580"/>
              <a:chExt cx="2809" cy="1805"/>
            </a:xfrm>
          </p:grpSpPr>
          <p:pic>
            <p:nvPicPr>
              <p:cNvPr id="16395" name="Picture 11">
                <a:extLst>
                  <a:ext uri="{FF2B5EF4-FFF2-40B4-BE49-F238E27FC236}">
                    <a16:creationId xmlns:a16="http://schemas.microsoft.com/office/drawing/2014/main" id="{491AF2F2-FFEC-4A68-AFD8-028CF6396F2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92" t="12323" r="18767" b="20526"/>
              <a:stretch>
                <a:fillRect/>
              </a:stretch>
            </p:blipFill>
            <p:spPr bwMode="auto">
              <a:xfrm>
                <a:off x="11448" y="2580"/>
                <a:ext cx="1835" cy="17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6396" name="Rectangle 12">
                <a:extLst>
                  <a:ext uri="{FF2B5EF4-FFF2-40B4-BE49-F238E27FC236}">
                    <a16:creationId xmlns:a16="http://schemas.microsoft.com/office/drawing/2014/main" id="{27952030-C193-4CF6-8DFF-DE0D43A7B7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961" y="3978"/>
                <a:ext cx="2809" cy="4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25412" tIns="25412" rIns="25412" bIns="25412"/>
              <a:lstStyle>
                <a:lvl1pPr defTabSz="884238">
                  <a:defRPr kumimoji="1" sz="1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989013" indent="-449263" defTabSz="884238">
                  <a:defRPr kumimoji="1" sz="1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528763" indent="-449263" defTabSz="884238">
                  <a:defRPr kumimoji="1" sz="1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2068513" indent="-449263" defTabSz="884238">
                  <a:defRPr kumimoji="1" sz="1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608263" indent="-449263" defTabSz="884238">
                  <a:defRPr kumimoji="1" sz="1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3065463" indent="-449263" defTabSz="884238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522663" indent="-449263" defTabSz="884238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979863" indent="-449263" defTabSz="884238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437063" indent="-449263" defTabSz="884238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latinLnBrk="0">
                  <a:lnSpc>
                    <a:spcPct val="200000"/>
                  </a:lnSpc>
                  <a:spcBef>
                    <a:spcPct val="0"/>
                  </a:spcBef>
                </a:pPr>
                <a:r>
                  <a:rPr lang="en-US" altLang="en-US" sz="5400" baseline="30000" dirty="0" err="1">
                    <a:solidFill>
                      <a:srgbClr val="4B90C2"/>
                    </a:solidFill>
                    <a:latin typeface="Impact" panose="020B0806030902050204" pitchFamily="34" charset="0"/>
                    <a:ea typeface="맑은 고딕" panose="020B0503020000020004" pitchFamily="50" charset="-127"/>
                  </a:rPr>
                  <a:t>Tensorf</a:t>
                </a:r>
                <a:r>
                  <a:rPr lang="en-US" altLang="en-US" sz="5400" baseline="30000" dirty="0" err="1">
                    <a:solidFill>
                      <a:schemeClr val="accent1">
                        <a:lumMod val="75000"/>
                      </a:schemeClr>
                    </a:solidFill>
                    <a:latin typeface="Impact" panose="020B0806030902050204" pitchFamily="34" charset="0"/>
                    <a:ea typeface="맑은 고딕" panose="020B0503020000020004" pitchFamily="50" charset="-127"/>
                  </a:rPr>
                  <a:t>low</a:t>
                </a:r>
                <a:endParaRPr lang="en-US" altLang="en-US" sz="5400" baseline="30000" dirty="0">
                  <a:solidFill>
                    <a:schemeClr val="accent1">
                      <a:lumMod val="75000"/>
                    </a:schemeClr>
                  </a:solidFill>
                  <a:latin typeface="Impact" panose="020B0806030902050204" pitchFamily="34" charset="0"/>
                  <a:ea typeface="맑은 고딕" panose="020B0503020000020004" pitchFamily="50" charset="-127"/>
                </a:endParaRPr>
              </a:p>
            </p:txBody>
          </p:sp>
        </p:grpSp>
        <p:sp>
          <p:nvSpPr>
            <p:cNvPr id="16397" name="Freeform 13">
              <a:extLst>
                <a:ext uri="{FF2B5EF4-FFF2-40B4-BE49-F238E27FC236}">
                  <a16:creationId xmlns:a16="http://schemas.microsoft.com/office/drawing/2014/main" id="{D2D8D68C-9427-405E-A770-670BB915AA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98" y="3432"/>
              <a:ext cx="735" cy="349"/>
            </a:xfrm>
            <a:custGeom>
              <a:avLst/>
              <a:gdLst>
                <a:gd name="T0" fmla="*/ 0 w 735"/>
                <a:gd name="T1" fmla="*/ 180 h 349"/>
                <a:gd name="T2" fmla="*/ 80 w 735"/>
                <a:gd name="T3" fmla="*/ 180 h 349"/>
                <a:gd name="T4" fmla="*/ 107 w 735"/>
                <a:gd name="T5" fmla="*/ 189 h 349"/>
                <a:gd name="T6" fmla="*/ 123 w 735"/>
                <a:gd name="T7" fmla="*/ 211 h 349"/>
                <a:gd name="T8" fmla="*/ 139 w 735"/>
                <a:gd name="T9" fmla="*/ 272 h 349"/>
                <a:gd name="T10" fmla="*/ 160 w 735"/>
                <a:gd name="T11" fmla="*/ 301 h 349"/>
                <a:gd name="T12" fmla="*/ 185 w 735"/>
                <a:gd name="T13" fmla="*/ 275 h 349"/>
                <a:gd name="T14" fmla="*/ 219 w 735"/>
                <a:gd name="T15" fmla="*/ 140 h 349"/>
                <a:gd name="T16" fmla="*/ 245 w 735"/>
                <a:gd name="T17" fmla="*/ 113 h 349"/>
                <a:gd name="T18" fmla="*/ 279 w 735"/>
                <a:gd name="T19" fmla="*/ 149 h 349"/>
                <a:gd name="T20" fmla="*/ 311 w 735"/>
                <a:gd name="T21" fmla="*/ 321 h 349"/>
                <a:gd name="T22" fmla="*/ 331 w 735"/>
                <a:gd name="T23" fmla="*/ 348 h 349"/>
                <a:gd name="T24" fmla="*/ 353 w 735"/>
                <a:gd name="T25" fmla="*/ 315 h 349"/>
                <a:gd name="T26" fmla="*/ 375 w 735"/>
                <a:gd name="T27" fmla="*/ 102 h 349"/>
                <a:gd name="T28" fmla="*/ 386 w 735"/>
                <a:gd name="T29" fmla="*/ 39 h 349"/>
                <a:gd name="T30" fmla="*/ 414 w 735"/>
                <a:gd name="T31" fmla="*/ 1 h 349"/>
                <a:gd name="T32" fmla="*/ 444 w 735"/>
                <a:gd name="T33" fmla="*/ 36 h 349"/>
                <a:gd name="T34" fmla="*/ 482 w 735"/>
                <a:gd name="T35" fmla="*/ 241 h 349"/>
                <a:gd name="T36" fmla="*/ 502 w 735"/>
                <a:gd name="T37" fmla="*/ 265 h 349"/>
                <a:gd name="T38" fmla="*/ 528 w 735"/>
                <a:gd name="T39" fmla="*/ 238 h 349"/>
                <a:gd name="T40" fmla="*/ 541 w 735"/>
                <a:gd name="T41" fmla="*/ 184 h 349"/>
                <a:gd name="T42" fmla="*/ 553 w 735"/>
                <a:gd name="T43" fmla="*/ 126 h 349"/>
                <a:gd name="T44" fmla="*/ 571 w 735"/>
                <a:gd name="T45" fmla="*/ 104 h 349"/>
                <a:gd name="T46" fmla="*/ 589 w 735"/>
                <a:gd name="T47" fmla="*/ 124 h 349"/>
                <a:gd name="T48" fmla="*/ 605 w 735"/>
                <a:gd name="T49" fmla="*/ 160 h 349"/>
                <a:gd name="T50" fmla="*/ 628 w 735"/>
                <a:gd name="T51" fmla="*/ 178 h 349"/>
                <a:gd name="T52" fmla="*/ 664 w 735"/>
                <a:gd name="T53" fmla="*/ 184 h 349"/>
                <a:gd name="T54" fmla="*/ 735 w 735"/>
                <a:gd name="T55" fmla="*/ 183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735" h="349">
                  <a:moveTo>
                    <a:pt x="0" y="180"/>
                  </a:moveTo>
                  <a:lnTo>
                    <a:pt x="80" y="180"/>
                  </a:lnTo>
                  <a:cubicBezTo>
                    <a:pt x="90" y="180"/>
                    <a:pt x="99" y="184"/>
                    <a:pt x="107" y="189"/>
                  </a:cubicBezTo>
                  <a:cubicBezTo>
                    <a:pt x="114" y="196"/>
                    <a:pt x="120" y="202"/>
                    <a:pt x="123" y="211"/>
                  </a:cubicBezTo>
                  <a:cubicBezTo>
                    <a:pt x="129" y="232"/>
                    <a:pt x="135" y="252"/>
                    <a:pt x="139" y="272"/>
                  </a:cubicBezTo>
                  <a:cubicBezTo>
                    <a:pt x="142" y="286"/>
                    <a:pt x="147" y="299"/>
                    <a:pt x="160" y="301"/>
                  </a:cubicBezTo>
                  <a:cubicBezTo>
                    <a:pt x="175" y="303"/>
                    <a:pt x="181" y="290"/>
                    <a:pt x="185" y="275"/>
                  </a:cubicBezTo>
                  <a:cubicBezTo>
                    <a:pt x="198" y="232"/>
                    <a:pt x="203" y="184"/>
                    <a:pt x="219" y="140"/>
                  </a:cubicBezTo>
                  <a:cubicBezTo>
                    <a:pt x="224" y="128"/>
                    <a:pt x="231" y="113"/>
                    <a:pt x="245" y="113"/>
                  </a:cubicBezTo>
                  <a:cubicBezTo>
                    <a:pt x="265" y="110"/>
                    <a:pt x="274" y="129"/>
                    <a:pt x="279" y="149"/>
                  </a:cubicBezTo>
                  <a:cubicBezTo>
                    <a:pt x="294" y="205"/>
                    <a:pt x="301" y="263"/>
                    <a:pt x="311" y="321"/>
                  </a:cubicBezTo>
                  <a:cubicBezTo>
                    <a:pt x="314" y="333"/>
                    <a:pt x="319" y="346"/>
                    <a:pt x="331" y="348"/>
                  </a:cubicBezTo>
                  <a:cubicBezTo>
                    <a:pt x="346" y="349"/>
                    <a:pt x="352" y="331"/>
                    <a:pt x="353" y="315"/>
                  </a:cubicBezTo>
                  <a:cubicBezTo>
                    <a:pt x="360" y="245"/>
                    <a:pt x="364" y="173"/>
                    <a:pt x="375" y="102"/>
                  </a:cubicBezTo>
                  <a:cubicBezTo>
                    <a:pt x="378" y="81"/>
                    <a:pt x="382" y="61"/>
                    <a:pt x="386" y="39"/>
                  </a:cubicBezTo>
                  <a:cubicBezTo>
                    <a:pt x="389" y="21"/>
                    <a:pt x="397" y="2"/>
                    <a:pt x="414" y="1"/>
                  </a:cubicBezTo>
                  <a:cubicBezTo>
                    <a:pt x="431" y="0"/>
                    <a:pt x="440" y="18"/>
                    <a:pt x="444" y="36"/>
                  </a:cubicBezTo>
                  <a:cubicBezTo>
                    <a:pt x="460" y="104"/>
                    <a:pt x="472" y="182"/>
                    <a:pt x="482" y="241"/>
                  </a:cubicBezTo>
                  <a:cubicBezTo>
                    <a:pt x="483" y="252"/>
                    <a:pt x="491" y="263"/>
                    <a:pt x="502" y="265"/>
                  </a:cubicBezTo>
                  <a:cubicBezTo>
                    <a:pt x="516" y="266"/>
                    <a:pt x="524" y="252"/>
                    <a:pt x="528" y="238"/>
                  </a:cubicBezTo>
                  <a:cubicBezTo>
                    <a:pt x="533" y="220"/>
                    <a:pt x="537" y="202"/>
                    <a:pt x="541" y="184"/>
                  </a:cubicBezTo>
                  <a:cubicBezTo>
                    <a:pt x="545" y="164"/>
                    <a:pt x="549" y="146"/>
                    <a:pt x="553" y="126"/>
                  </a:cubicBezTo>
                  <a:cubicBezTo>
                    <a:pt x="555" y="115"/>
                    <a:pt x="560" y="104"/>
                    <a:pt x="571" y="104"/>
                  </a:cubicBezTo>
                  <a:cubicBezTo>
                    <a:pt x="581" y="104"/>
                    <a:pt x="586" y="115"/>
                    <a:pt x="589" y="124"/>
                  </a:cubicBezTo>
                  <a:cubicBezTo>
                    <a:pt x="592" y="137"/>
                    <a:pt x="597" y="151"/>
                    <a:pt x="605" y="160"/>
                  </a:cubicBezTo>
                  <a:cubicBezTo>
                    <a:pt x="611" y="169"/>
                    <a:pt x="619" y="173"/>
                    <a:pt x="628" y="178"/>
                  </a:cubicBezTo>
                  <a:cubicBezTo>
                    <a:pt x="639" y="182"/>
                    <a:pt x="652" y="185"/>
                    <a:pt x="664" y="184"/>
                  </a:cubicBezTo>
                  <a:lnTo>
                    <a:pt x="735" y="183"/>
                  </a:lnTo>
                </a:path>
              </a:pathLst>
            </a:custGeom>
            <a:noFill/>
            <a:ln w="76214" cmpd="sng">
              <a:solidFill>
                <a:srgbClr val="58A2D8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/>
              <a:endParaRPr lang="ko-KR" altLang="en-US" sz="900">
                <a:ea typeface="굴림" panose="020B0600000101010101" pitchFamily="50" charset="-127"/>
              </a:endParaRPr>
            </a:p>
          </p:txBody>
        </p:sp>
      </p:grpSp>
      <p:sp>
        <p:nvSpPr>
          <p:cNvPr id="16398" name="Rectangle 14">
            <a:extLst>
              <a:ext uri="{FF2B5EF4-FFF2-40B4-BE49-F238E27FC236}">
                <a16:creationId xmlns:a16="http://schemas.microsoft.com/office/drawing/2014/main" id="{42D752F8-FAEE-49F7-BAB3-F5AC04FFEB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4897" y="4877163"/>
            <a:ext cx="6922409" cy="1046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5412" tIns="25412" rIns="25412" bIns="25412" anchor="ctr"/>
          <a:lstStyle>
            <a:lvl1pPr defTabSz="796925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796925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796925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796925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796925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7969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7969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7969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7969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latinLnBrk="0">
              <a:lnSpc>
                <a:spcPct val="130000"/>
              </a:lnSpc>
              <a:spcBef>
                <a:spcPct val="0"/>
              </a:spcBef>
            </a:pPr>
            <a:r>
              <a:rPr lang="ko-KR" altLang="en-US" sz="3200" spc="-150" baseline="30000" dirty="0" err="1" smtClean="0">
                <a:solidFill>
                  <a:srgbClr val="2A2C3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Tensorflow</a:t>
            </a:r>
            <a:r>
              <a:rPr lang="ko-KR" altLang="en-US" sz="3200" spc="-150" baseline="30000" dirty="0" err="1">
                <a:solidFill>
                  <a:srgbClr val="2A2C3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를</a:t>
            </a:r>
            <a:r>
              <a:rPr lang="ko-KR" altLang="en-US" sz="3200" spc="-150" baseline="30000" dirty="0">
                <a:solidFill>
                  <a:srgbClr val="2A2C3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접목시킨 </a:t>
            </a:r>
            <a:r>
              <a:rPr lang="ko-KR" altLang="en-US" sz="3200" b="1" spc="-300" baseline="30000" dirty="0">
                <a:solidFill>
                  <a:schemeClr val="accent1">
                    <a:lumMod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자동 분리수거 함</a:t>
            </a:r>
          </a:p>
          <a:p>
            <a:pPr algn="ctr" eaLnBrk="1" latinLnBrk="0">
              <a:lnSpc>
                <a:spcPct val="130000"/>
              </a:lnSpc>
              <a:spcBef>
                <a:spcPct val="0"/>
              </a:spcBef>
            </a:pPr>
            <a:r>
              <a:rPr lang="ko-KR" altLang="en-US" sz="3200" spc="-150" baseline="30000" dirty="0" smtClean="0">
                <a:solidFill>
                  <a:srgbClr val="2A2C3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Roboto Regular" charset="0"/>
              </a:rPr>
              <a:t>소량의 </a:t>
            </a:r>
            <a:r>
              <a:rPr lang="ko-KR" altLang="en-US" sz="3200" spc="-150" baseline="30000" dirty="0">
                <a:solidFill>
                  <a:srgbClr val="2A2C3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Roboto Regular" charset="0"/>
              </a:rPr>
              <a:t>쓰레기를 </a:t>
            </a:r>
            <a:r>
              <a:rPr lang="en-US" altLang="ko-KR" sz="3200" spc="-150" baseline="30000" dirty="0" smtClean="0">
                <a:solidFill>
                  <a:srgbClr val="2A2C3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Roboto Regular" charset="0"/>
              </a:rPr>
              <a:t>3</a:t>
            </a:r>
            <a:r>
              <a:rPr lang="ko-KR" altLang="en-US" sz="3200" spc="-150" baseline="30000" dirty="0" smtClean="0">
                <a:solidFill>
                  <a:srgbClr val="2A2C3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Roboto Regular" charset="0"/>
              </a:rPr>
              <a:t>종류</a:t>
            </a:r>
            <a:r>
              <a:rPr lang="en-US" altLang="ko-KR" sz="3200" spc="-150" baseline="30000" dirty="0" smtClean="0">
                <a:solidFill>
                  <a:srgbClr val="2A2C3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Roboto Regular" charset="0"/>
              </a:rPr>
              <a:t>(</a:t>
            </a:r>
            <a:r>
              <a:rPr lang="ko-KR" altLang="en-US" sz="3200" spc="-150" baseline="30000" dirty="0" smtClean="0">
                <a:solidFill>
                  <a:srgbClr val="2A2C3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Roboto Regular" charset="0"/>
              </a:rPr>
              <a:t>캔</a:t>
            </a:r>
            <a:r>
              <a:rPr lang="ko-KR" altLang="en-US" sz="3200" spc="-150" baseline="30000" dirty="0">
                <a:solidFill>
                  <a:srgbClr val="2A2C30"/>
                </a:solidFill>
                <a:latin typeface="바탕" panose="02030600000101010101" pitchFamily="18" charset="-127"/>
                <a:ea typeface="맑은 고딕" panose="020B0503020000020004" pitchFamily="50" charset="-127"/>
                <a:sym typeface="Roboto Regular" charset="0"/>
              </a:rPr>
              <a:t>,</a:t>
            </a:r>
            <a:r>
              <a:rPr lang="ko-KR" altLang="en-US" sz="3200" spc="-150" baseline="30000" dirty="0">
                <a:solidFill>
                  <a:srgbClr val="2A2C3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Roboto Regular" charset="0"/>
              </a:rPr>
              <a:t> </a:t>
            </a:r>
            <a:r>
              <a:rPr lang="ko-KR" altLang="en-US" sz="3200" spc="-150" baseline="30000" dirty="0">
                <a:solidFill>
                  <a:srgbClr val="2A2C3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플라스틱</a:t>
            </a:r>
            <a:r>
              <a:rPr lang="ko-KR" altLang="en-US" sz="3200" spc="-150" baseline="30000" dirty="0">
                <a:solidFill>
                  <a:srgbClr val="2A2C30"/>
                </a:solidFill>
                <a:latin typeface="바탕" panose="02030600000101010101" pitchFamily="18" charset="-127"/>
                <a:ea typeface="맑은 고딕" panose="020B0503020000020004" pitchFamily="50" charset="-127"/>
              </a:rPr>
              <a:t>,</a:t>
            </a:r>
            <a:r>
              <a:rPr lang="ko-KR" altLang="en-US" sz="3200" spc="-150" baseline="30000" dirty="0">
                <a:solidFill>
                  <a:srgbClr val="2A2C3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3200" spc="-150" baseline="30000" dirty="0" smtClean="0">
                <a:solidFill>
                  <a:srgbClr val="2A2C3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담배 꽁초</a:t>
            </a:r>
            <a:r>
              <a:rPr lang="en-US" altLang="ko-KR" sz="3200" spc="-150" baseline="30000" dirty="0" smtClean="0">
                <a:solidFill>
                  <a:srgbClr val="2A2C3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sz="3200" spc="-150" baseline="30000" dirty="0" smtClean="0">
                <a:solidFill>
                  <a:srgbClr val="2A2C3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로 </a:t>
            </a:r>
            <a:r>
              <a:rPr lang="ko-KR" altLang="en-US" sz="3200" spc="-150" baseline="30000" dirty="0">
                <a:solidFill>
                  <a:srgbClr val="2A2C3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나눈다</a:t>
            </a:r>
            <a:r>
              <a:rPr lang="ko-KR" altLang="en-US" sz="3200" spc="-150" baseline="30000" dirty="0">
                <a:solidFill>
                  <a:srgbClr val="2A2C30"/>
                </a:solidFill>
                <a:latin typeface="바탕" panose="02030600000101010101" pitchFamily="18" charset="-127"/>
                <a:ea typeface="맑은 고딕" panose="020B0503020000020004" pitchFamily="50" charset="-127"/>
              </a:rPr>
              <a:t>.</a:t>
            </a:r>
          </a:p>
        </p:txBody>
      </p:sp>
      <p:sp>
        <p:nvSpPr>
          <p:cNvPr id="16404" name="Rectangle 20">
            <a:extLst>
              <a:ext uri="{FF2B5EF4-FFF2-40B4-BE49-F238E27FC236}">
                <a16:creationId xmlns:a16="http://schemas.microsoft.com/office/drawing/2014/main" id="{7368B4BB-1B2D-4FC0-8FC2-A03F1E8F90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9990" y="4344611"/>
            <a:ext cx="6113867" cy="1254697"/>
          </a:xfrm>
          <a:prstGeom prst="rect">
            <a:avLst/>
          </a:prstGeom>
          <a:noFill/>
          <a:ln>
            <a:noFill/>
          </a:ln>
          <a:effectLst>
            <a:outerShdw blurRad="38100" dist="25404" dir="54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flatTx/>
          </a:bodyPr>
          <a:lstStyle/>
          <a:p>
            <a:pPr eaLnBrk="1" hangingPunct="1"/>
            <a:endParaRPr lang="ko-KR" altLang="en-US" sz="900">
              <a:ea typeface="굴림" panose="020B0600000101010101" pitchFamily="50" charset="-127"/>
            </a:endParaRPr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CCBF84FC-890F-40F4-9C6F-02B719BF34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3024" y="804461"/>
            <a:ext cx="3557621" cy="223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5412" tIns="25412" rIns="25412" bIns="25412"/>
          <a:lstStyle>
            <a:lvl1pPr defTabSz="884238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884238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884238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884238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884238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884238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884238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884238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884238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latinLnBrk="0">
              <a:lnSpc>
                <a:spcPct val="70000"/>
              </a:lnSpc>
              <a:spcBef>
                <a:spcPct val="0"/>
              </a:spcBef>
            </a:pPr>
            <a:r>
              <a:rPr lang="ko-KR" altLang="en-US" sz="2401" baseline="30000" dirty="0" smtClean="0">
                <a:solidFill>
                  <a:srgbClr val="2E75B6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sym typeface="Arial" panose="020B0604020202020204" pitchFamily="34" charset="0"/>
              </a:rPr>
              <a:t>프로젝트 소개 및 목표</a:t>
            </a:r>
            <a:endParaRPr lang="ko-KR" altLang="en-US" sz="2401" baseline="30000" dirty="0">
              <a:solidFill>
                <a:srgbClr val="2E75B6"/>
              </a:solidFill>
              <a:latin typeface="HY헤드라인M" panose="02030600000101010101" pitchFamily="18" charset="-127"/>
              <a:ea typeface="HY헤드라인M" panose="02030600000101010101" pitchFamily="18" charset="-127"/>
              <a:sym typeface="Arial" panose="020B0604020202020204" pitchFamily="34" charset="0"/>
            </a:endParaRPr>
          </a:p>
        </p:txBody>
      </p:sp>
      <p:sp>
        <p:nvSpPr>
          <p:cNvPr id="17" name="Rectangle 22">
            <a:extLst>
              <a:ext uri="{FF2B5EF4-FFF2-40B4-BE49-F238E27FC236}">
                <a16:creationId xmlns:a16="http://schemas.microsoft.com/office/drawing/2014/main" id="{490A31E1-35D5-4B3A-BC6F-2C73D70E8F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3024" y="1131635"/>
            <a:ext cx="3594150" cy="266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5412" tIns="25412" rIns="25412" bIns="25412" anchor="ctr"/>
          <a:lstStyle>
            <a:lvl1pPr defTabSz="796925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796925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796925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796925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796925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7969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7969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7969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7969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latinLnBrk="0">
              <a:lnSpc>
                <a:spcPct val="70000"/>
              </a:lnSpc>
              <a:spcBef>
                <a:spcPct val="0"/>
              </a:spcBef>
            </a:pPr>
            <a:r>
              <a:rPr lang="en-US" altLang="ko-KR" sz="3001" b="1" baseline="30000" dirty="0" smtClean="0">
                <a:solidFill>
                  <a:srgbClr val="6B7078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Roboto Regular" charset="0"/>
              </a:rPr>
              <a:t>CYCLOW</a:t>
            </a:r>
            <a:endParaRPr lang="ko-KR" altLang="en-US" sz="3001" b="1" baseline="30000" dirty="0">
              <a:solidFill>
                <a:srgbClr val="6B7078"/>
              </a:solidFill>
              <a:latin typeface="맑은 고딕" panose="020B0503020000020004" pitchFamily="50" charset="-127"/>
              <a:ea typeface="맑은 고딕" panose="020B0503020000020004" pitchFamily="50" charset="-127"/>
              <a:sym typeface="Roboto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1771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4">
            <a:extLst>
              <a:ext uri="{FF2B5EF4-FFF2-40B4-BE49-F238E27FC236}">
                <a16:creationId xmlns:a16="http://schemas.microsoft.com/office/drawing/2014/main" id="{14A2FFCF-A6A9-4224-AF88-12DD976E1B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114" y="403434"/>
            <a:ext cx="91323" cy="247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ko-KR" altLang="en-US" sz="900" dirty="0">
              <a:ea typeface="굴림" panose="020B0600000101010101" pitchFamily="50" charset="-127"/>
            </a:endParaRPr>
          </a:p>
        </p:txBody>
      </p:sp>
      <p:grpSp>
        <p:nvGrpSpPr>
          <p:cNvPr id="17414" name="Group 6">
            <a:extLst>
              <a:ext uri="{FF2B5EF4-FFF2-40B4-BE49-F238E27FC236}">
                <a16:creationId xmlns:a16="http://schemas.microsoft.com/office/drawing/2014/main" id="{91699222-79F8-4805-9911-47758A74AAF0}"/>
              </a:ext>
            </a:extLst>
          </p:cNvPr>
          <p:cNvGrpSpPr>
            <a:grpSpLocks/>
          </p:cNvGrpSpPr>
          <p:nvPr/>
        </p:nvGrpSpPr>
        <p:grpSpPr bwMode="auto">
          <a:xfrm>
            <a:off x="4434321" y="2354567"/>
            <a:ext cx="3321770" cy="2147279"/>
            <a:chOff x="5584" y="2965"/>
            <a:chExt cx="4183" cy="2704"/>
          </a:xfrm>
        </p:grpSpPr>
        <p:sp>
          <p:nvSpPr>
            <p:cNvPr id="17415" name="Rectangle 7">
              <a:extLst>
                <a:ext uri="{FF2B5EF4-FFF2-40B4-BE49-F238E27FC236}">
                  <a16:creationId xmlns:a16="http://schemas.microsoft.com/office/drawing/2014/main" id="{D7289843-E32A-4201-A18E-546AB2B263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84" y="5242"/>
              <a:ext cx="4183" cy="4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25412" tIns="25412" rIns="25412" bIns="25412"/>
            <a:lstStyle>
              <a:lvl1pPr defTabSz="884238">
                <a:defRPr kumimoji="1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989013" indent="-449263" defTabSz="884238">
                <a:defRPr kumimoji="1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528763" indent="-449263" defTabSz="884238">
                <a:defRPr kumimoji="1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2068513" indent="-449263" defTabSz="884238">
                <a:defRPr kumimoji="1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608263" indent="-449263" defTabSz="884238">
                <a:defRPr kumimoji="1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3065463" indent="-449263" defTabSz="884238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522663" indent="-449263" defTabSz="884238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979863" indent="-449263" defTabSz="884238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437063" indent="-449263" defTabSz="884238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latinLnBrk="0">
                <a:lnSpc>
                  <a:spcPct val="70000"/>
                </a:lnSpc>
                <a:spcBef>
                  <a:spcPct val="0"/>
                </a:spcBef>
              </a:pPr>
              <a:r>
                <a:rPr lang="ko-KR" altLang="en-US" sz="4002" b="1" baseline="30000" dirty="0">
                  <a:solidFill>
                    <a:srgbClr val="58A2D8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sym typeface="Arial" panose="020B0604020202020204" pitchFamily="34" charset="0"/>
                </a:rPr>
                <a:t>최종 결과물</a:t>
              </a:r>
            </a:p>
          </p:txBody>
        </p:sp>
        <p:sp>
          <p:nvSpPr>
            <p:cNvPr id="17416" name="Freeform 8">
              <a:extLst>
                <a:ext uri="{FF2B5EF4-FFF2-40B4-BE49-F238E27FC236}">
                  <a16:creationId xmlns:a16="http://schemas.microsoft.com/office/drawing/2014/main" id="{6D96F962-CB02-46B3-8D06-84A29C624A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45" y="2965"/>
              <a:ext cx="1647" cy="1688"/>
            </a:xfrm>
            <a:custGeom>
              <a:avLst/>
              <a:gdLst>
                <a:gd name="T0" fmla="*/ 825 w 1647"/>
                <a:gd name="T1" fmla="*/ 0 h 1688"/>
                <a:gd name="T2" fmla="*/ 293 w 1647"/>
                <a:gd name="T3" fmla="*/ 220 h 1688"/>
                <a:gd name="T4" fmla="*/ 293 w 1647"/>
                <a:gd name="T5" fmla="*/ 1281 h 1688"/>
                <a:gd name="T6" fmla="*/ 728 w 1647"/>
                <a:gd name="T7" fmla="*/ 1494 h 1688"/>
                <a:gd name="T8" fmla="*/ 825 w 1647"/>
                <a:gd name="T9" fmla="*/ 1688 h 1688"/>
                <a:gd name="T10" fmla="*/ 920 w 1647"/>
                <a:gd name="T11" fmla="*/ 1494 h 1688"/>
                <a:gd name="T12" fmla="*/ 1355 w 1647"/>
                <a:gd name="T13" fmla="*/ 1281 h 1688"/>
                <a:gd name="T14" fmla="*/ 1355 w 1647"/>
                <a:gd name="T15" fmla="*/ 220 h 1688"/>
                <a:gd name="T16" fmla="*/ 825 w 1647"/>
                <a:gd name="T17" fmla="*/ 0 h 1688"/>
                <a:gd name="T18" fmla="*/ 825 w 1647"/>
                <a:gd name="T19" fmla="*/ 0 h 1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47" h="1688">
                  <a:moveTo>
                    <a:pt x="825" y="0"/>
                  </a:moveTo>
                  <a:cubicBezTo>
                    <a:pt x="632" y="0"/>
                    <a:pt x="440" y="74"/>
                    <a:pt x="293" y="220"/>
                  </a:cubicBezTo>
                  <a:cubicBezTo>
                    <a:pt x="0" y="513"/>
                    <a:pt x="0" y="989"/>
                    <a:pt x="293" y="1281"/>
                  </a:cubicBezTo>
                  <a:cubicBezTo>
                    <a:pt x="415" y="1404"/>
                    <a:pt x="569" y="1474"/>
                    <a:pt x="728" y="1494"/>
                  </a:cubicBezTo>
                  <a:lnTo>
                    <a:pt x="825" y="1688"/>
                  </a:lnTo>
                  <a:lnTo>
                    <a:pt x="920" y="1494"/>
                  </a:lnTo>
                  <a:cubicBezTo>
                    <a:pt x="1079" y="1474"/>
                    <a:pt x="1232" y="1404"/>
                    <a:pt x="1355" y="1281"/>
                  </a:cubicBezTo>
                  <a:cubicBezTo>
                    <a:pt x="1647" y="989"/>
                    <a:pt x="1647" y="513"/>
                    <a:pt x="1355" y="220"/>
                  </a:cubicBezTo>
                  <a:cubicBezTo>
                    <a:pt x="1209" y="74"/>
                    <a:pt x="1016" y="0"/>
                    <a:pt x="825" y="0"/>
                  </a:cubicBezTo>
                  <a:lnTo>
                    <a:pt x="825" y="0"/>
                  </a:lnTo>
                  <a:close/>
                </a:path>
              </a:pathLst>
            </a:custGeom>
            <a:solidFill>
              <a:srgbClr val="58A2D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/>
              <a:endParaRPr lang="ko-KR" altLang="en-US" sz="900" dirty="0">
                <a:ea typeface="굴림" panose="020B0600000101010101" pitchFamily="50" charset="-127"/>
              </a:endParaRPr>
            </a:p>
          </p:txBody>
        </p:sp>
      </p:grpSp>
      <p:pic>
        <p:nvPicPr>
          <p:cNvPr id="17417" name="Picture 9">
            <a:extLst>
              <a:ext uri="{FF2B5EF4-FFF2-40B4-BE49-F238E27FC236}">
                <a16:creationId xmlns:a16="http://schemas.microsoft.com/office/drawing/2014/main" id="{143C7583-ECB3-4E9C-8DA8-D5CD73F59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605" y="2718270"/>
            <a:ext cx="475673" cy="474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65597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/>
          <p:cNvSpPr txBox="1"/>
          <p:nvPr/>
        </p:nvSpPr>
        <p:spPr>
          <a:xfrm>
            <a:off x="8387122" y="6283547"/>
            <a:ext cx="2016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 smtClean="0">
                <a:solidFill>
                  <a:schemeClr val="bg2">
                    <a:lumMod val="25000"/>
                  </a:schemeClr>
                </a:solidFill>
              </a:rPr>
              <a:t>Server(</a:t>
            </a:r>
            <a:r>
              <a:rPr lang="en-US" altLang="ko-KR" b="1" spc="-150" dirty="0" smtClean="0">
                <a:solidFill>
                  <a:schemeClr val="bg2">
                    <a:lumMod val="25000"/>
                  </a:schemeClr>
                </a:solidFill>
              </a:rPr>
              <a:t>AWS</a:t>
            </a:r>
            <a:r>
              <a:rPr lang="en-US" altLang="ko-KR" b="1" dirty="0" smtClean="0">
                <a:solidFill>
                  <a:schemeClr val="bg2">
                    <a:lumMod val="25000"/>
                  </a:schemeClr>
                </a:solidFill>
              </a:rPr>
              <a:t>)</a:t>
            </a:r>
            <a:endParaRPr lang="ko-KR" altLang="en-US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8438" name="Rectangle 6">
            <a:extLst>
              <a:ext uri="{FF2B5EF4-FFF2-40B4-BE49-F238E27FC236}">
                <a16:creationId xmlns:a16="http://schemas.microsoft.com/office/drawing/2014/main" id="{CCBF84FC-890F-40F4-9C6F-02B719BF34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3024" y="804461"/>
            <a:ext cx="3557621" cy="223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5412" tIns="25412" rIns="25412" bIns="25412"/>
          <a:lstStyle>
            <a:lvl1pPr defTabSz="884238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884238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884238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884238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884238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884238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884238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884238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884238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latinLnBrk="0">
              <a:lnSpc>
                <a:spcPct val="70000"/>
              </a:lnSpc>
              <a:spcBef>
                <a:spcPct val="0"/>
              </a:spcBef>
            </a:pPr>
            <a:r>
              <a:rPr lang="ko-KR" altLang="en-US" sz="2401" baseline="30000" dirty="0">
                <a:solidFill>
                  <a:srgbClr val="2E75B6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sym typeface="Arial" panose="020B0604020202020204" pitchFamily="34" charset="0"/>
              </a:rPr>
              <a:t>최종 결과물</a:t>
            </a:r>
          </a:p>
        </p:txBody>
      </p:sp>
      <p:sp>
        <p:nvSpPr>
          <p:cNvPr id="18454" name="Rectangle 22">
            <a:extLst>
              <a:ext uri="{FF2B5EF4-FFF2-40B4-BE49-F238E27FC236}">
                <a16:creationId xmlns:a16="http://schemas.microsoft.com/office/drawing/2014/main" id="{490A31E1-35D5-4B3A-BC6F-2C73D70E8F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3024" y="1131635"/>
            <a:ext cx="3594150" cy="266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5412" tIns="25412" rIns="25412" bIns="25412" anchor="ctr"/>
          <a:lstStyle>
            <a:lvl1pPr defTabSz="796925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796925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796925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796925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796925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7969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7969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7969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7969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latinLnBrk="0">
              <a:lnSpc>
                <a:spcPct val="70000"/>
              </a:lnSpc>
              <a:spcBef>
                <a:spcPct val="0"/>
              </a:spcBef>
            </a:pPr>
            <a:r>
              <a:rPr lang="ko-KR" altLang="en-US" sz="3001" b="1" baseline="30000" dirty="0">
                <a:solidFill>
                  <a:srgbClr val="6B7078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Roboto Regular" charset="0"/>
              </a:rPr>
              <a:t>시스템의 전체 </a:t>
            </a:r>
            <a:r>
              <a:rPr lang="ko-KR" altLang="en-US" sz="3001" b="1" baseline="30000" dirty="0" err="1">
                <a:solidFill>
                  <a:srgbClr val="6B7078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Roboto Regular" charset="0"/>
              </a:rPr>
              <a:t>구조</a:t>
            </a:r>
            <a:r>
              <a:rPr lang="ko-KR" altLang="en-US" sz="3001" b="1" baseline="30000" dirty="0" err="1">
                <a:solidFill>
                  <a:srgbClr val="6B7078"/>
                </a:solidFill>
                <a:latin typeface="바탕" panose="02030600000101010101" pitchFamily="18" charset="-127"/>
                <a:ea typeface="맑은 고딕" panose="020B0503020000020004" pitchFamily="50" charset="-127"/>
                <a:sym typeface="Roboto Regular" charset="0"/>
              </a:rPr>
              <a:t>&amp;</a:t>
            </a:r>
            <a:r>
              <a:rPr lang="ko-KR" altLang="en-US" sz="3001" b="1" baseline="30000" dirty="0" err="1">
                <a:solidFill>
                  <a:srgbClr val="6B7078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Roboto Regular" charset="0"/>
              </a:rPr>
              <a:t>구성</a:t>
            </a:r>
            <a:r>
              <a:rPr lang="ko-KR" altLang="en-US" sz="3001" b="1" baseline="30000" dirty="0">
                <a:solidFill>
                  <a:srgbClr val="6B7078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Roboto Regular" charset="0"/>
              </a:rPr>
              <a:t> 요소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52" y="1501691"/>
            <a:ext cx="3541489" cy="4721985"/>
          </a:xfrm>
          <a:prstGeom prst="rect">
            <a:avLst/>
          </a:prstGeom>
        </p:spPr>
      </p:pic>
      <p:cxnSp>
        <p:nvCxnSpPr>
          <p:cNvPr id="6" name="직선 연결선 5"/>
          <p:cNvCxnSpPr/>
          <p:nvPr/>
        </p:nvCxnSpPr>
        <p:spPr>
          <a:xfrm flipV="1">
            <a:off x="2967487" y="3588589"/>
            <a:ext cx="690113" cy="1000664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226279" y="3269130"/>
            <a:ext cx="102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pc="-150" dirty="0" smtClean="0">
                <a:solidFill>
                  <a:srgbClr val="FFFF00"/>
                </a:solidFill>
              </a:rPr>
              <a:t>Camera</a:t>
            </a:r>
            <a:endParaRPr lang="ko-KR" altLang="en-US" spc="-150" dirty="0">
              <a:solidFill>
                <a:srgbClr val="FFFF00"/>
              </a:solidFill>
            </a:endParaRPr>
          </a:p>
        </p:txBody>
      </p:sp>
      <p:cxnSp>
        <p:nvCxnSpPr>
          <p:cNvPr id="33" name="직선 연결선 32"/>
          <p:cNvCxnSpPr/>
          <p:nvPr/>
        </p:nvCxnSpPr>
        <p:spPr>
          <a:xfrm flipH="1">
            <a:off x="2018581" y="4084788"/>
            <a:ext cx="40802" cy="1289469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253878" y="5429634"/>
            <a:ext cx="1529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pc="-150" dirty="0" smtClean="0">
                <a:solidFill>
                  <a:srgbClr val="FFFF00"/>
                </a:solidFill>
              </a:rPr>
              <a:t>Main board</a:t>
            </a:r>
            <a:endParaRPr lang="ko-KR" altLang="en-US" spc="-150" dirty="0">
              <a:solidFill>
                <a:srgbClr val="FFFF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536600" y="6279053"/>
            <a:ext cx="2425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 smtClean="0">
                <a:solidFill>
                  <a:schemeClr val="bg2">
                    <a:lumMod val="25000"/>
                  </a:schemeClr>
                </a:solidFill>
              </a:rPr>
              <a:t>Client(Raspberry Pi)</a:t>
            </a:r>
            <a:endParaRPr lang="ko-KR" altLang="en-US" b="1" dirty="0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18" name="직선 화살표 연결선 17"/>
          <p:cNvCxnSpPr/>
          <p:nvPr/>
        </p:nvCxnSpPr>
        <p:spPr>
          <a:xfrm>
            <a:off x="4942937" y="3269130"/>
            <a:ext cx="2340000" cy="0"/>
          </a:xfrm>
          <a:prstGeom prst="straightConnector1">
            <a:avLst/>
          </a:prstGeom>
          <a:ln w="28575">
            <a:solidFill>
              <a:srgbClr val="2E75B6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화살표 연결선 23"/>
          <p:cNvCxnSpPr/>
          <p:nvPr/>
        </p:nvCxnSpPr>
        <p:spPr>
          <a:xfrm flipH="1">
            <a:off x="4925685" y="3602071"/>
            <a:ext cx="2340000" cy="0"/>
          </a:xfrm>
          <a:prstGeom prst="straightConnector1">
            <a:avLst/>
          </a:prstGeom>
          <a:ln w="28575">
            <a:solidFill>
              <a:srgbClr val="2E75B6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4857145" y="2828905"/>
            <a:ext cx="242579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pc="-150" dirty="0">
                <a:solidFill>
                  <a:srgbClr val="2E75B6"/>
                </a:solidFill>
              </a:rPr>
              <a:t>I</a:t>
            </a:r>
            <a:r>
              <a:rPr lang="en-US" altLang="ko-KR" spc="-150" dirty="0" smtClean="0">
                <a:solidFill>
                  <a:srgbClr val="2E75B6"/>
                </a:solidFill>
              </a:rPr>
              <a:t>mage</a:t>
            </a:r>
            <a:endParaRPr lang="ko-KR" altLang="en-US" spc="-150" dirty="0">
              <a:solidFill>
                <a:srgbClr val="2E75B6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857145" y="3647087"/>
            <a:ext cx="242579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pc="-150" dirty="0" smtClean="0">
                <a:solidFill>
                  <a:srgbClr val="2E75B6"/>
                </a:solidFill>
              </a:rPr>
              <a:t>Result value</a:t>
            </a:r>
            <a:endParaRPr lang="ko-KR" altLang="en-US" spc="-150" dirty="0">
              <a:solidFill>
                <a:srgbClr val="2E75B6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8036348" y="2022635"/>
            <a:ext cx="2718084" cy="38164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spc="-150" dirty="0" smtClean="0">
                <a:solidFill>
                  <a:schemeClr val="bg2">
                    <a:lumMod val="25000"/>
                  </a:schemeClr>
                </a:solidFill>
              </a:rPr>
              <a:t>&lt;Image&gt;</a:t>
            </a:r>
          </a:p>
          <a:p>
            <a:pPr algn="ctr"/>
            <a:endParaRPr lang="en-US" altLang="ko-KR" sz="2200" spc="-150" dirty="0" smtClean="0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endParaRPr lang="en-US" altLang="ko-KR" sz="2200" spc="-150" dirty="0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endParaRPr lang="en-US" altLang="ko-KR" sz="2200" spc="-150" dirty="0" smtClean="0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endParaRPr lang="en-US" altLang="ko-KR" sz="2200" spc="-150" dirty="0" smtClean="0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r>
              <a:rPr lang="en-US" altLang="ko-KR" sz="2000" spc="-150" dirty="0" smtClean="0">
                <a:solidFill>
                  <a:schemeClr val="bg2">
                    <a:lumMod val="25000"/>
                  </a:schemeClr>
                </a:solidFill>
              </a:rPr>
              <a:t>&lt;Processed Image&gt;</a:t>
            </a:r>
          </a:p>
          <a:p>
            <a:pPr algn="ctr"/>
            <a:endParaRPr lang="en-US" altLang="ko-KR" sz="2200" spc="-150" dirty="0" smtClean="0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endParaRPr lang="en-US" altLang="ko-KR" sz="2200" spc="-150" dirty="0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endParaRPr lang="en-US" altLang="ko-KR" sz="2200" spc="-150" dirty="0" smtClean="0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endParaRPr lang="en-US" altLang="ko-KR" sz="2200" spc="-150" dirty="0" smtClean="0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r>
              <a:rPr lang="en-US" altLang="ko-KR" sz="2000" spc="-150" dirty="0">
                <a:solidFill>
                  <a:schemeClr val="bg2">
                    <a:lumMod val="25000"/>
                  </a:schemeClr>
                </a:solidFill>
              </a:rPr>
              <a:t>&lt;</a:t>
            </a:r>
            <a:r>
              <a:rPr lang="en-US" altLang="ko-KR" sz="2000" spc="-150" dirty="0" smtClean="0">
                <a:solidFill>
                  <a:schemeClr val="bg2">
                    <a:lumMod val="25000"/>
                  </a:schemeClr>
                </a:solidFill>
              </a:rPr>
              <a:t>Result value&gt;</a:t>
            </a:r>
            <a:endParaRPr lang="ko-KR" altLang="en-US" sz="2000" spc="-150" dirty="0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30" name="직선 화살표 연결선 29"/>
          <p:cNvCxnSpPr/>
          <p:nvPr/>
        </p:nvCxnSpPr>
        <p:spPr>
          <a:xfrm>
            <a:off x="9395390" y="2546760"/>
            <a:ext cx="0" cy="1041829"/>
          </a:xfrm>
          <a:prstGeom prst="straightConnector1">
            <a:avLst/>
          </a:prstGeom>
          <a:ln w="1905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직선 화살표 연결선 61"/>
          <p:cNvCxnSpPr/>
          <p:nvPr/>
        </p:nvCxnSpPr>
        <p:spPr>
          <a:xfrm>
            <a:off x="9395389" y="4216251"/>
            <a:ext cx="0" cy="1040400"/>
          </a:xfrm>
          <a:prstGeom prst="straightConnector1">
            <a:avLst/>
          </a:prstGeom>
          <a:ln w="1905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9395389" y="2828905"/>
            <a:ext cx="242579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pc="-150" dirty="0" err="1" smtClean="0">
                <a:solidFill>
                  <a:schemeClr val="bg2">
                    <a:lumMod val="25000"/>
                  </a:schemeClr>
                </a:solidFill>
              </a:rPr>
              <a:t>OpenCV</a:t>
            </a:r>
            <a:endParaRPr lang="ko-KR" altLang="en-US" spc="-15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9395389" y="4525451"/>
            <a:ext cx="242579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pc="-150" dirty="0" err="1" smtClean="0">
                <a:solidFill>
                  <a:schemeClr val="bg2">
                    <a:lumMod val="25000"/>
                  </a:schemeClr>
                </a:solidFill>
              </a:rPr>
              <a:t>Tensorflow</a:t>
            </a:r>
            <a:endParaRPr lang="ko-KR" altLang="en-US" spc="-15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7624189" y="1501691"/>
            <a:ext cx="3542400" cy="4723200"/>
          </a:xfrm>
          <a:prstGeom prst="rect">
            <a:avLst/>
          </a:prstGeom>
          <a:noFill/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직사각형 34"/>
          <p:cNvSpPr/>
          <p:nvPr/>
        </p:nvSpPr>
        <p:spPr>
          <a:xfrm>
            <a:off x="7789655" y="1286030"/>
            <a:ext cx="1475115" cy="431321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AWS</a:t>
            </a:r>
            <a:endParaRPr lang="ko-KR" altLang="en-US" dirty="0"/>
          </a:p>
        </p:txBody>
      </p:sp>
      <p:sp>
        <p:nvSpPr>
          <p:cNvPr id="73" name="TextBox 72"/>
          <p:cNvSpPr txBox="1"/>
          <p:nvPr/>
        </p:nvSpPr>
        <p:spPr>
          <a:xfrm>
            <a:off x="8387122" y="6284297"/>
            <a:ext cx="2016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 smtClean="0">
                <a:solidFill>
                  <a:schemeClr val="bg2">
                    <a:lumMod val="25000"/>
                  </a:schemeClr>
                </a:solidFill>
              </a:rPr>
              <a:t>Server(</a:t>
            </a:r>
            <a:r>
              <a:rPr lang="en-US" altLang="ko-KR" b="1" spc="-150" dirty="0" smtClean="0">
                <a:solidFill>
                  <a:schemeClr val="bg2">
                    <a:lumMod val="25000"/>
                  </a:schemeClr>
                </a:solidFill>
              </a:rPr>
              <a:t>AWS</a:t>
            </a:r>
            <a:r>
              <a:rPr lang="en-US" altLang="ko-KR" b="1" dirty="0" smtClean="0">
                <a:solidFill>
                  <a:schemeClr val="bg2">
                    <a:lumMod val="25000"/>
                  </a:schemeClr>
                </a:solidFill>
              </a:rPr>
              <a:t>)</a:t>
            </a:r>
            <a:endParaRPr lang="ko-KR" altLang="en-US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4906370" y="6279053"/>
            <a:ext cx="2536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spc="-150" dirty="0" smtClean="0">
                <a:solidFill>
                  <a:schemeClr val="bg2">
                    <a:lumMod val="25000"/>
                  </a:schemeClr>
                </a:solidFill>
              </a:rPr>
              <a:t>Socket Communication</a:t>
            </a:r>
            <a:endParaRPr lang="ko-KR" altLang="en-US" b="1" spc="-15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1326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4">
            <a:extLst>
              <a:ext uri="{FF2B5EF4-FFF2-40B4-BE49-F238E27FC236}">
                <a16:creationId xmlns:a16="http://schemas.microsoft.com/office/drawing/2014/main" id="{318D586E-DCE3-40A4-B770-AB3B64B197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114" y="403434"/>
            <a:ext cx="91323" cy="247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ko-KR" altLang="en-US" sz="900">
              <a:ea typeface="굴림" panose="020B0600000101010101" pitchFamily="50" charset="-127"/>
            </a:endParaRPr>
          </a:p>
        </p:txBody>
      </p:sp>
      <p:grpSp>
        <p:nvGrpSpPr>
          <p:cNvPr id="19462" name="Group 6">
            <a:extLst>
              <a:ext uri="{FF2B5EF4-FFF2-40B4-BE49-F238E27FC236}">
                <a16:creationId xmlns:a16="http://schemas.microsoft.com/office/drawing/2014/main" id="{237AFA3C-5B15-47EC-8107-108838C78897}"/>
              </a:ext>
            </a:extLst>
          </p:cNvPr>
          <p:cNvGrpSpPr>
            <a:grpSpLocks/>
          </p:cNvGrpSpPr>
          <p:nvPr/>
        </p:nvGrpSpPr>
        <p:grpSpPr bwMode="auto">
          <a:xfrm>
            <a:off x="4434321" y="2354567"/>
            <a:ext cx="3321770" cy="2147279"/>
            <a:chOff x="5584" y="2965"/>
            <a:chExt cx="4183" cy="2704"/>
          </a:xfrm>
        </p:grpSpPr>
        <p:sp>
          <p:nvSpPr>
            <p:cNvPr id="19463" name="Rectangle 7">
              <a:extLst>
                <a:ext uri="{FF2B5EF4-FFF2-40B4-BE49-F238E27FC236}">
                  <a16:creationId xmlns:a16="http://schemas.microsoft.com/office/drawing/2014/main" id="{86110525-6DBD-438F-A7AA-5D3DB38DB0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84" y="5242"/>
              <a:ext cx="4183" cy="4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25412" tIns="25412" rIns="25412" bIns="25412"/>
            <a:lstStyle>
              <a:lvl1pPr defTabSz="884238">
                <a:defRPr kumimoji="1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989013" indent="-449263" defTabSz="884238">
                <a:defRPr kumimoji="1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528763" indent="-449263" defTabSz="884238">
                <a:defRPr kumimoji="1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2068513" indent="-449263" defTabSz="884238">
                <a:defRPr kumimoji="1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608263" indent="-449263" defTabSz="884238">
                <a:defRPr kumimoji="1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3065463" indent="-449263" defTabSz="884238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522663" indent="-449263" defTabSz="884238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979863" indent="-449263" defTabSz="884238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437063" indent="-449263" defTabSz="884238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latinLnBrk="0">
                <a:lnSpc>
                  <a:spcPct val="70000"/>
                </a:lnSpc>
                <a:spcBef>
                  <a:spcPct val="0"/>
                </a:spcBef>
              </a:pPr>
              <a:r>
                <a:rPr lang="ko-KR" altLang="en-US" sz="4002" b="1" baseline="30000" dirty="0">
                  <a:solidFill>
                    <a:srgbClr val="4B90C2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sym typeface="Arial" panose="020B0604020202020204" pitchFamily="34" charset="0"/>
                </a:rPr>
                <a:t>시연 </a:t>
              </a:r>
            </a:p>
          </p:txBody>
        </p:sp>
        <p:sp>
          <p:nvSpPr>
            <p:cNvPr id="19464" name="Freeform 8">
              <a:extLst>
                <a:ext uri="{FF2B5EF4-FFF2-40B4-BE49-F238E27FC236}">
                  <a16:creationId xmlns:a16="http://schemas.microsoft.com/office/drawing/2014/main" id="{38578C8B-DEB0-4FAC-93B9-FA55D32957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45" y="2965"/>
              <a:ext cx="1647" cy="1688"/>
            </a:xfrm>
            <a:custGeom>
              <a:avLst/>
              <a:gdLst>
                <a:gd name="T0" fmla="*/ 825 w 1647"/>
                <a:gd name="T1" fmla="*/ 0 h 1688"/>
                <a:gd name="T2" fmla="*/ 293 w 1647"/>
                <a:gd name="T3" fmla="*/ 220 h 1688"/>
                <a:gd name="T4" fmla="*/ 293 w 1647"/>
                <a:gd name="T5" fmla="*/ 1281 h 1688"/>
                <a:gd name="T6" fmla="*/ 728 w 1647"/>
                <a:gd name="T7" fmla="*/ 1494 h 1688"/>
                <a:gd name="T8" fmla="*/ 825 w 1647"/>
                <a:gd name="T9" fmla="*/ 1688 h 1688"/>
                <a:gd name="T10" fmla="*/ 920 w 1647"/>
                <a:gd name="T11" fmla="*/ 1494 h 1688"/>
                <a:gd name="T12" fmla="*/ 1355 w 1647"/>
                <a:gd name="T13" fmla="*/ 1281 h 1688"/>
                <a:gd name="T14" fmla="*/ 1355 w 1647"/>
                <a:gd name="T15" fmla="*/ 220 h 1688"/>
                <a:gd name="T16" fmla="*/ 825 w 1647"/>
                <a:gd name="T17" fmla="*/ 0 h 1688"/>
                <a:gd name="T18" fmla="*/ 825 w 1647"/>
                <a:gd name="T19" fmla="*/ 0 h 1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47" h="1688">
                  <a:moveTo>
                    <a:pt x="825" y="0"/>
                  </a:moveTo>
                  <a:cubicBezTo>
                    <a:pt x="632" y="0"/>
                    <a:pt x="440" y="74"/>
                    <a:pt x="293" y="220"/>
                  </a:cubicBezTo>
                  <a:cubicBezTo>
                    <a:pt x="0" y="513"/>
                    <a:pt x="0" y="989"/>
                    <a:pt x="293" y="1281"/>
                  </a:cubicBezTo>
                  <a:cubicBezTo>
                    <a:pt x="415" y="1404"/>
                    <a:pt x="569" y="1474"/>
                    <a:pt x="728" y="1494"/>
                  </a:cubicBezTo>
                  <a:lnTo>
                    <a:pt x="825" y="1688"/>
                  </a:lnTo>
                  <a:lnTo>
                    <a:pt x="920" y="1494"/>
                  </a:lnTo>
                  <a:cubicBezTo>
                    <a:pt x="1079" y="1474"/>
                    <a:pt x="1232" y="1404"/>
                    <a:pt x="1355" y="1281"/>
                  </a:cubicBezTo>
                  <a:cubicBezTo>
                    <a:pt x="1647" y="989"/>
                    <a:pt x="1647" y="513"/>
                    <a:pt x="1355" y="220"/>
                  </a:cubicBezTo>
                  <a:cubicBezTo>
                    <a:pt x="1209" y="74"/>
                    <a:pt x="1016" y="0"/>
                    <a:pt x="825" y="0"/>
                  </a:cubicBezTo>
                  <a:lnTo>
                    <a:pt x="825" y="0"/>
                  </a:lnTo>
                  <a:close/>
                </a:path>
              </a:pathLst>
            </a:custGeom>
            <a:solidFill>
              <a:srgbClr val="4B90C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/>
              <a:endParaRPr lang="ko-KR" altLang="en-US" sz="900">
                <a:ea typeface="굴림" panose="020B0600000101010101" pitchFamily="50" charset="-127"/>
              </a:endParaRPr>
            </a:p>
          </p:txBody>
        </p:sp>
      </p:grpSp>
      <p:pic>
        <p:nvPicPr>
          <p:cNvPr id="19465" name="Picture 9">
            <a:extLst>
              <a:ext uri="{FF2B5EF4-FFF2-40B4-BE49-F238E27FC236}">
                <a16:creationId xmlns:a16="http://schemas.microsoft.com/office/drawing/2014/main" id="{AA17CB11-BDF9-42E7-8C42-CB0B102A5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605" y="2707947"/>
            <a:ext cx="475673" cy="474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41739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5" name="Group 5">
            <a:extLst>
              <a:ext uri="{FF2B5EF4-FFF2-40B4-BE49-F238E27FC236}">
                <a16:creationId xmlns:a16="http://schemas.microsoft.com/office/drawing/2014/main" id="{6F78168E-689E-46BC-9E0D-1226CC288677}"/>
              </a:ext>
            </a:extLst>
          </p:cNvPr>
          <p:cNvGrpSpPr>
            <a:grpSpLocks/>
          </p:cNvGrpSpPr>
          <p:nvPr/>
        </p:nvGrpSpPr>
        <p:grpSpPr bwMode="auto">
          <a:xfrm>
            <a:off x="1516754" y="1874129"/>
            <a:ext cx="9156110" cy="3238388"/>
            <a:chOff x="1910" y="2360"/>
            <a:chExt cx="11530" cy="4078"/>
          </a:xfrm>
        </p:grpSpPr>
        <p:sp>
          <p:nvSpPr>
            <p:cNvPr id="20486" name="Rectangle 6">
              <a:extLst>
                <a:ext uri="{FF2B5EF4-FFF2-40B4-BE49-F238E27FC236}">
                  <a16:creationId xmlns:a16="http://schemas.microsoft.com/office/drawing/2014/main" id="{80E1E0E7-1C8D-467D-98FF-328CF8B4A4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3" y="6107"/>
              <a:ext cx="2779" cy="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defTabSz="884238">
                <a:defRPr kumimoji="1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989013" indent="-449263" defTabSz="884238">
                <a:defRPr kumimoji="1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528763" indent="-449263" defTabSz="884238">
                <a:defRPr kumimoji="1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2068513" indent="-449263" defTabSz="884238">
                <a:defRPr kumimoji="1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608263" indent="-449263" defTabSz="884238">
                <a:defRPr kumimoji="1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3065463" indent="-449263" defTabSz="884238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522663" indent="-449263" defTabSz="884238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979863" indent="-449263" defTabSz="884238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437063" indent="-449263" defTabSz="884238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latinLnBrk="0">
                <a:lnSpc>
                  <a:spcPct val="70000"/>
                </a:lnSpc>
                <a:spcBef>
                  <a:spcPct val="0"/>
                </a:spcBef>
              </a:pPr>
              <a:r>
                <a:rPr lang="ko-KR" altLang="en-US" sz="3001" baseline="30000">
                  <a:solidFill>
                    <a:srgbClr val="34383B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쓰레기 투입</a:t>
              </a:r>
            </a:p>
          </p:txBody>
        </p:sp>
        <p:pic>
          <p:nvPicPr>
            <p:cNvPr id="20487" name="Picture 7">
              <a:extLst>
                <a:ext uri="{FF2B5EF4-FFF2-40B4-BE49-F238E27FC236}">
                  <a16:creationId xmlns:a16="http://schemas.microsoft.com/office/drawing/2014/main" id="{495880A9-47B6-484B-82F7-88089E15CF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8" y="2360"/>
              <a:ext cx="2632" cy="26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488" name="Picture 8">
              <a:extLst>
                <a:ext uri="{FF2B5EF4-FFF2-40B4-BE49-F238E27FC236}">
                  <a16:creationId xmlns:a16="http://schemas.microsoft.com/office/drawing/2014/main" id="{571495A2-CA27-4A6E-B452-C53C8D7BF3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2" y="2360"/>
              <a:ext cx="2630" cy="26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489" name="Rectangle 9">
              <a:extLst>
                <a:ext uri="{FF2B5EF4-FFF2-40B4-BE49-F238E27FC236}">
                  <a16:creationId xmlns:a16="http://schemas.microsoft.com/office/drawing/2014/main" id="{E63B6C74-79E4-4B16-BE40-9F9E51731C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0" y="5635"/>
              <a:ext cx="2779" cy="3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defTabSz="884238">
                <a:defRPr kumimoji="1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989013" indent="-449263" defTabSz="884238">
                <a:defRPr kumimoji="1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528763" indent="-449263" defTabSz="884238">
                <a:defRPr kumimoji="1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2068513" indent="-449263" defTabSz="884238">
                <a:defRPr kumimoji="1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608263" indent="-449263" defTabSz="884238">
                <a:defRPr kumimoji="1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3065463" indent="-449263" defTabSz="884238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522663" indent="-449263" defTabSz="884238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979863" indent="-449263" defTabSz="884238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437063" indent="-449263" defTabSz="884238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latinLnBrk="0">
                <a:lnSpc>
                  <a:spcPct val="70000"/>
                </a:lnSpc>
                <a:spcBef>
                  <a:spcPct val="0"/>
                </a:spcBef>
              </a:pPr>
              <a:r>
                <a:rPr lang="ko-KR" altLang="en-US" sz="3601" b="1" baseline="30000">
                  <a:solidFill>
                    <a:srgbClr val="34383B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STEP 1</a:t>
              </a:r>
            </a:p>
          </p:txBody>
        </p:sp>
        <p:sp>
          <p:nvSpPr>
            <p:cNvPr id="20490" name="Rectangle 10">
              <a:extLst>
                <a:ext uri="{FF2B5EF4-FFF2-40B4-BE49-F238E27FC236}">
                  <a16:creationId xmlns:a16="http://schemas.microsoft.com/office/drawing/2014/main" id="{17291D14-7C10-4FE6-80D5-D1E3E65C98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70" y="6107"/>
              <a:ext cx="2779" cy="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defTabSz="884238">
                <a:defRPr kumimoji="1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989013" indent="-449263" defTabSz="884238">
                <a:defRPr kumimoji="1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528763" indent="-449263" defTabSz="884238">
                <a:defRPr kumimoji="1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2068513" indent="-449263" defTabSz="884238">
                <a:defRPr kumimoji="1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608263" indent="-449263" defTabSz="884238">
                <a:defRPr kumimoji="1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3065463" indent="-449263" defTabSz="884238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522663" indent="-449263" defTabSz="884238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979863" indent="-449263" defTabSz="884238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437063" indent="-449263" defTabSz="884238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latinLnBrk="0">
                <a:lnSpc>
                  <a:spcPct val="70000"/>
                </a:lnSpc>
                <a:spcBef>
                  <a:spcPct val="0"/>
                </a:spcBef>
              </a:pPr>
              <a:r>
                <a:rPr lang="ko-KR" altLang="en-US" sz="3001" baseline="30000">
                  <a:solidFill>
                    <a:srgbClr val="34383B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쓰레기 분류 </a:t>
              </a:r>
            </a:p>
          </p:txBody>
        </p:sp>
        <p:sp>
          <p:nvSpPr>
            <p:cNvPr id="20491" name="Rectangle 11">
              <a:extLst>
                <a:ext uri="{FF2B5EF4-FFF2-40B4-BE49-F238E27FC236}">
                  <a16:creationId xmlns:a16="http://schemas.microsoft.com/office/drawing/2014/main" id="{C2002C2C-2644-49D7-BED2-4FD5605D11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28" y="5635"/>
              <a:ext cx="2778" cy="3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defTabSz="884238">
                <a:defRPr kumimoji="1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989013" indent="-449263" defTabSz="884238">
                <a:defRPr kumimoji="1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528763" indent="-449263" defTabSz="884238">
                <a:defRPr kumimoji="1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2068513" indent="-449263" defTabSz="884238">
                <a:defRPr kumimoji="1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608263" indent="-449263" defTabSz="884238">
                <a:defRPr kumimoji="1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3065463" indent="-449263" defTabSz="884238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522663" indent="-449263" defTabSz="884238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979863" indent="-449263" defTabSz="884238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437063" indent="-449263" defTabSz="884238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latinLnBrk="0">
                <a:lnSpc>
                  <a:spcPct val="70000"/>
                </a:lnSpc>
                <a:spcBef>
                  <a:spcPct val="0"/>
                </a:spcBef>
              </a:pPr>
              <a:r>
                <a:rPr lang="ko-KR" altLang="en-US" sz="3601" b="1" baseline="30000">
                  <a:solidFill>
                    <a:srgbClr val="34383B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STEP 2</a:t>
              </a:r>
            </a:p>
          </p:txBody>
        </p:sp>
        <p:pic>
          <p:nvPicPr>
            <p:cNvPr id="20492" name="Picture 12">
              <a:extLst>
                <a:ext uri="{FF2B5EF4-FFF2-40B4-BE49-F238E27FC236}">
                  <a16:creationId xmlns:a16="http://schemas.microsoft.com/office/drawing/2014/main" id="{F5AB1FA8-F026-4D34-88D0-D18F7B399B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15" y="2405"/>
              <a:ext cx="2538" cy="25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493" name="Rectangle 13">
              <a:extLst>
                <a:ext uri="{FF2B5EF4-FFF2-40B4-BE49-F238E27FC236}">
                  <a16:creationId xmlns:a16="http://schemas.microsoft.com/office/drawing/2014/main" id="{46F6ECB3-F2FD-4C48-A66A-B68CFBC9E5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62" y="6107"/>
              <a:ext cx="2778" cy="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defTabSz="884238">
                <a:defRPr kumimoji="1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989013" indent="-449263" defTabSz="884238">
                <a:defRPr kumimoji="1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528763" indent="-449263" defTabSz="884238">
                <a:defRPr kumimoji="1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2068513" indent="-449263" defTabSz="884238">
                <a:defRPr kumimoji="1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608263" indent="-449263" defTabSz="884238">
                <a:defRPr kumimoji="1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3065463" indent="-449263" defTabSz="884238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522663" indent="-449263" defTabSz="884238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979863" indent="-449263" defTabSz="884238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437063" indent="-449263" defTabSz="884238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latinLnBrk="0">
                <a:lnSpc>
                  <a:spcPct val="70000"/>
                </a:lnSpc>
                <a:spcBef>
                  <a:spcPct val="0"/>
                </a:spcBef>
              </a:pPr>
              <a:r>
                <a:rPr lang="ko-KR" altLang="en-US" sz="3001" baseline="30000">
                  <a:solidFill>
                    <a:srgbClr val="34383B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결과 표시</a:t>
              </a:r>
            </a:p>
          </p:txBody>
        </p:sp>
        <p:sp>
          <p:nvSpPr>
            <p:cNvPr id="20494" name="Rectangle 14">
              <a:extLst>
                <a:ext uri="{FF2B5EF4-FFF2-40B4-BE49-F238E27FC236}">
                  <a16:creationId xmlns:a16="http://schemas.microsoft.com/office/drawing/2014/main" id="{4809B766-2F77-4DAE-83A5-699F2CC9B1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19" y="5635"/>
              <a:ext cx="2778" cy="3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defTabSz="884238">
                <a:defRPr kumimoji="1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989013" indent="-449263" defTabSz="884238">
                <a:defRPr kumimoji="1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528763" indent="-449263" defTabSz="884238">
                <a:defRPr kumimoji="1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2068513" indent="-449263" defTabSz="884238">
                <a:defRPr kumimoji="1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608263" indent="-449263" defTabSz="884238">
                <a:defRPr kumimoji="1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3065463" indent="-449263" defTabSz="884238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522663" indent="-449263" defTabSz="884238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979863" indent="-449263" defTabSz="884238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437063" indent="-449263" defTabSz="884238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latinLnBrk="0">
                <a:lnSpc>
                  <a:spcPct val="70000"/>
                </a:lnSpc>
                <a:spcBef>
                  <a:spcPct val="0"/>
                </a:spcBef>
              </a:pPr>
              <a:r>
                <a:rPr lang="ko-KR" altLang="en-US" sz="3601" b="1" baseline="30000">
                  <a:solidFill>
                    <a:srgbClr val="34383B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STEP 3</a:t>
              </a:r>
            </a:p>
          </p:txBody>
        </p:sp>
      </p:grpSp>
      <p:sp>
        <p:nvSpPr>
          <p:cNvPr id="20495" name="Rectangle 15">
            <a:extLst>
              <a:ext uri="{FF2B5EF4-FFF2-40B4-BE49-F238E27FC236}">
                <a16:creationId xmlns:a16="http://schemas.microsoft.com/office/drawing/2014/main" id="{921B4AD6-E780-4E54-AD01-9ECD5A1171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263" y="435198"/>
            <a:ext cx="3556033" cy="223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5412" tIns="25412" rIns="25412" bIns="25412"/>
          <a:lstStyle>
            <a:lvl1pPr defTabSz="884238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884238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884238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884238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884238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884238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884238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884238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884238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latinLnBrk="0">
              <a:lnSpc>
                <a:spcPct val="70000"/>
              </a:lnSpc>
              <a:spcBef>
                <a:spcPct val="0"/>
              </a:spcBef>
            </a:pPr>
            <a:r>
              <a:rPr lang="ko-KR" altLang="en-US" sz="2401" baseline="30000">
                <a:solidFill>
                  <a:srgbClr val="2E75B6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sym typeface="Arial" panose="020B0604020202020204" pitchFamily="34" charset="0"/>
              </a:rPr>
              <a:t>시연 시나리오</a:t>
            </a:r>
          </a:p>
        </p:txBody>
      </p:sp>
      <p:sp>
        <p:nvSpPr>
          <p:cNvPr id="20496" name="Rectangle 16">
            <a:extLst>
              <a:ext uri="{FF2B5EF4-FFF2-40B4-BE49-F238E27FC236}">
                <a16:creationId xmlns:a16="http://schemas.microsoft.com/office/drawing/2014/main" id="{70A26F3D-DC48-4CA7-985C-73B1CB221A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263" y="762372"/>
            <a:ext cx="3594150" cy="267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5412" tIns="25412" rIns="25412" bIns="25412" anchor="ctr"/>
          <a:lstStyle>
            <a:lvl1pPr defTabSz="796925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796925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796925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796925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796925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7969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7969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7969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7969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latinLnBrk="0">
              <a:lnSpc>
                <a:spcPct val="70000"/>
              </a:lnSpc>
              <a:spcBef>
                <a:spcPct val="0"/>
              </a:spcBef>
            </a:pPr>
            <a:r>
              <a:rPr lang="ko-KR" altLang="en-US" sz="3001" b="1" baseline="30000">
                <a:solidFill>
                  <a:srgbClr val="6B7078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서비스 과정</a:t>
            </a:r>
          </a:p>
        </p:txBody>
      </p:sp>
    </p:spTree>
    <p:extLst>
      <p:ext uri="{BB962C8B-B14F-4D97-AF65-F5344CB8AC3E}">
        <p14:creationId xmlns:p14="http://schemas.microsoft.com/office/powerpoint/2010/main" val="143895434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5" name="Rectangle 15">
            <a:extLst>
              <a:ext uri="{FF2B5EF4-FFF2-40B4-BE49-F238E27FC236}">
                <a16:creationId xmlns:a16="http://schemas.microsoft.com/office/drawing/2014/main" id="{921B4AD6-E780-4E54-AD01-9ECD5A1171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263" y="435198"/>
            <a:ext cx="3556033" cy="223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5412" tIns="25412" rIns="25412" bIns="25412"/>
          <a:lstStyle>
            <a:lvl1pPr defTabSz="884238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884238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884238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884238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884238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884238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884238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884238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884238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latinLnBrk="0">
              <a:lnSpc>
                <a:spcPct val="70000"/>
              </a:lnSpc>
              <a:spcBef>
                <a:spcPct val="0"/>
              </a:spcBef>
            </a:pPr>
            <a:r>
              <a:rPr lang="ko-KR" altLang="en-US" sz="2401" baseline="30000" dirty="0">
                <a:solidFill>
                  <a:srgbClr val="2E75B6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sym typeface="Arial" panose="020B0604020202020204" pitchFamily="34" charset="0"/>
              </a:rPr>
              <a:t>시연 </a:t>
            </a:r>
            <a:r>
              <a:rPr lang="ko-KR" altLang="en-US" sz="2401" baseline="30000" dirty="0" smtClean="0">
                <a:solidFill>
                  <a:srgbClr val="2E75B6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sym typeface="Arial" panose="020B0604020202020204" pitchFamily="34" charset="0"/>
              </a:rPr>
              <a:t>영상</a:t>
            </a:r>
            <a:endParaRPr lang="ko-KR" altLang="en-US" sz="2401" baseline="30000" dirty="0">
              <a:solidFill>
                <a:srgbClr val="2E75B6"/>
              </a:solidFill>
              <a:latin typeface="HY헤드라인M" panose="02030600000101010101" pitchFamily="18" charset="-127"/>
              <a:ea typeface="HY헤드라인M" panose="02030600000101010101" pitchFamily="18" charset="-127"/>
              <a:sym typeface="Arial" panose="020B0604020202020204" pitchFamily="34" charset="0"/>
            </a:endParaRPr>
          </a:p>
        </p:txBody>
      </p:sp>
      <p:sp>
        <p:nvSpPr>
          <p:cNvPr id="20496" name="Rectangle 16">
            <a:extLst>
              <a:ext uri="{FF2B5EF4-FFF2-40B4-BE49-F238E27FC236}">
                <a16:creationId xmlns:a16="http://schemas.microsoft.com/office/drawing/2014/main" id="{70A26F3D-DC48-4CA7-985C-73B1CB221A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263" y="762372"/>
            <a:ext cx="3594150" cy="267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5412" tIns="25412" rIns="25412" bIns="25412" anchor="ctr"/>
          <a:lstStyle>
            <a:lvl1pPr defTabSz="796925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796925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796925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796925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796925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7969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7969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7969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7969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latinLnBrk="0">
              <a:lnSpc>
                <a:spcPct val="70000"/>
              </a:lnSpc>
              <a:spcBef>
                <a:spcPct val="0"/>
              </a:spcBef>
            </a:pPr>
            <a:r>
              <a:rPr lang="ko-KR" altLang="en-US" sz="3001" b="1" baseline="30000" dirty="0" smtClean="0">
                <a:solidFill>
                  <a:srgbClr val="6B7078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플라스틱 분류</a:t>
            </a:r>
            <a:endParaRPr lang="ko-KR" altLang="en-US" sz="3001" b="1" baseline="30000" dirty="0">
              <a:solidFill>
                <a:srgbClr val="6B7078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2" name="video_plasti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7761" y="1134016"/>
            <a:ext cx="9623762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0817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</TotalTime>
  <Words>187</Words>
  <Application>Microsoft Office PowerPoint</Application>
  <PresentationFormat>와이드스크린</PresentationFormat>
  <Paragraphs>69</Paragraphs>
  <Slides>16</Slides>
  <Notes>1</Notes>
  <HiddenSlides>0</HiddenSlides>
  <MMClips>2</MMClips>
  <ScaleCrop>false</ScaleCrop>
  <HeadingPairs>
    <vt:vector size="6" baseType="variant">
      <vt:variant>
        <vt:lpstr>사용한 글꼴</vt:lpstr>
      </vt:variant>
      <vt:variant>
        <vt:i4>10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16</vt:i4>
      </vt:variant>
    </vt:vector>
  </HeadingPairs>
  <TitlesOfParts>
    <vt:vector size="27" baseType="lpstr">
      <vt:lpstr>HY헤드라인M</vt:lpstr>
      <vt:lpstr>Microsoft JhengHei</vt:lpstr>
      <vt:lpstr>Roboto Bold</vt:lpstr>
      <vt:lpstr>Roboto Regular</vt:lpstr>
      <vt:lpstr>굴림</vt:lpstr>
      <vt:lpstr>바탕</vt:lpstr>
      <vt:lpstr>휴먼모음T</vt:lpstr>
      <vt:lpstr>Arial</vt:lpstr>
      <vt:lpstr>Impact</vt:lpstr>
      <vt:lpstr>맑은 고딕</vt:lpstr>
      <vt:lpstr>Office 테마</vt:lpstr>
      <vt:lpstr>Cyclow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박윤아</dc:creator>
  <cp:lastModifiedBy>SUEHYUN</cp:lastModifiedBy>
  <cp:revision>44</cp:revision>
  <dcterms:created xsi:type="dcterms:W3CDTF">2017-11-12T08:30:34Z</dcterms:created>
  <dcterms:modified xsi:type="dcterms:W3CDTF">2017-12-03T10:22:11Z</dcterms:modified>
</cp:coreProperties>
</file>