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EFBB6-9549-4693-914F-DF8EBEF64B4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B9E61-03F5-415D-BB62-DD0FE79C95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0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7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8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87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68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17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53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0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96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24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61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50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7EB5-2F59-4CEB-B24B-4969D85FCA6F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7FB3E-B41B-49E9-8459-7DF4D7DA7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486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1898" y="332729"/>
            <a:ext cx="3320002" cy="474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l">
              <a:lnSpc>
                <a:spcPts val="3701"/>
              </a:lnSpc>
            </a:pPr>
            <a:r>
              <a:rPr lang="en-US" altLang="ko-KR" sz="3200" spc="-499" dirty="0" smtClean="0">
                <a:solidFill>
                  <a:srgbClr val="939292"/>
                </a:solidFill>
              </a:rPr>
              <a:t>Milestone </a:t>
            </a:r>
            <a:endParaRPr sz="3200" dirty="0"/>
          </a:p>
        </p:txBody>
      </p:sp>
      <p:sp>
        <p:nvSpPr>
          <p:cNvPr id="8" name="object 8"/>
          <p:cNvSpPr/>
          <p:nvPr/>
        </p:nvSpPr>
        <p:spPr>
          <a:xfrm>
            <a:off x="285721" y="290903"/>
            <a:ext cx="93821" cy="619125"/>
          </a:xfrm>
          <a:custGeom>
            <a:avLst/>
            <a:gdLst/>
            <a:ahLst/>
            <a:cxnLst/>
            <a:rect l="l" t="t" r="r" b="b"/>
            <a:pathLst>
              <a:path w="125095" h="825500">
                <a:moveTo>
                  <a:pt x="124955" y="825500"/>
                </a:moveTo>
                <a:lnTo>
                  <a:pt x="0" y="825500"/>
                </a:lnTo>
                <a:lnTo>
                  <a:pt x="0" y="0"/>
                </a:lnTo>
                <a:lnTo>
                  <a:pt x="124955" y="0"/>
                </a:lnTo>
                <a:lnTo>
                  <a:pt x="124955" y="825500"/>
                </a:lnTo>
                <a:close/>
              </a:path>
            </a:pathLst>
          </a:custGeom>
          <a:solidFill>
            <a:srgbClr val="F586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289" name="_x180078952" descr="EMB000006e446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57" y="1485950"/>
            <a:ext cx="7509086" cy="410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9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Milestone </vt:lpstr>
    </vt:vector>
  </TitlesOfParts>
  <Company>XP R2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Windows 사용자</cp:lastModifiedBy>
  <cp:revision>7</cp:revision>
  <dcterms:created xsi:type="dcterms:W3CDTF">2017-10-29T08:41:30Z</dcterms:created>
  <dcterms:modified xsi:type="dcterms:W3CDTF">2017-10-30T05:43:21Z</dcterms:modified>
</cp:coreProperties>
</file>