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74" r:id="rId6"/>
    <p:sldId id="262" r:id="rId7"/>
    <p:sldId id="267" r:id="rId8"/>
    <p:sldId id="270" r:id="rId9"/>
    <p:sldId id="271" r:id="rId10"/>
    <p:sldId id="263" r:id="rId11"/>
    <p:sldId id="266" r:id="rId12"/>
    <p:sldId id="273" r:id="rId13"/>
    <p:sldId id="272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1452" autoAdjust="0"/>
  </p:normalViewPr>
  <p:slideViewPr>
    <p:cSldViewPr>
      <p:cViewPr varScale="1">
        <p:scale>
          <a:sx n="94" d="100"/>
          <a:sy n="94" d="100"/>
        </p:scale>
        <p:origin x="-23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411760" y="1268760"/>
            <a:ext cx="4320480" cy="432048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483768" y="1340768"/>
            <a:ext cx="4176464" cy="417646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548680"/>
            <a:ext cx="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0" y="5607528"/>
            <a:ext cx="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732240" y="3429000"/>
            <a:ext cx="7920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619672" y="3429000"/>
            <a:ext cx="7920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156176" y="2378312"/>
            <a:ext cx="792088" cy="3306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431496" y="1124744"/>
            <a:ext cx="432048" cy="7920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94136" y="1131624"/>
            <a:ext cx="613768" cy="7852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2195736" y="2090992"/>
            <a:ext cx="898400" cy="4922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3180984" y="4941168"/>
            <a:ext cx="526920" cy="5760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V="1">
            <a:off x="2456304" y="4329100"/>
            <a:ext cx="637832" cy="3960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5979584" y="4142812"/>
            <a:ext cx="968680" cy="51032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431496" y="4875464"/>
            <a:ext cx="490068" cy="7320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3651239"/>
            <a:ext cx="4320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32131332 </a:t>
            </a:r>
            <a:r>
              <a:rPr kumimoji="0"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김혜인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32091991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윤주성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32121846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이동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형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32131837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김소이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11760" y="2584782"/>
            <a:ext cx="4320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종</a:t>
            </a:r>
            <a:r>
              <a: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합</a:t>
            </a:r>
            <a:r>
              <a:rPr lang="ko-KR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설계 발표</a:t>
            </a:r>
            <a:endParaRPr lang="en-US" altLang="ko-KR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4. </a:t>
            </a:r>
            <a:r>
              <a:rPr lang="ko-KR" altLang="en-US" dirty="0" smtClean="0"/>
              <a:t>초기 구상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412776"/>
            <a:ext cx="4032448" cy="4464496"/>
          </a:xfrm>
        </p:spPr>
        <p:txBody>
          <a:bodyPr/>
          <a:lstStyle/>
          <a:p>
            <a:endParaRPr lang="en-US" altLang="ko-K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환율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2800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lang="ko-KR" altLang="en-US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관광 </a:t>
            </a:r>
            <a:endParaRPr lang="en-US" altLang="ko-KR" sz="28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2800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5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애견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2800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인테리어</a:t>
            </a:r>
            <a:endParaRPr lang="ko-KR" altLang="en-US" sz="2800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0"/>
          </p:nvPr>
        </p:nvSpPr>
        <p:spPr>
          <a:xfrm>
            <a:off x="4499992" y="1412776"/>
            <a:ext cx="4032448" cy="4464496"/>
          </a:xfrm>
        </p:spPr>
        <p:txBody>
          <a:bodyPr/>
          <a:lstStyle/>
          <a:p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취미공유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2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일본검색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2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6.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안전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2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8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원산지</a:t>
            </a:r>
          </a:p>
          <a:p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4. </a:t>
            </a:r>
            <a:r>
              <a:rPr lang="ko-KR" altLang="en-US" dirty="0" smtClean="0"/>
              <a:t>초기 구상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0"/>
          </p:nvPr>
        </p:nvSpPr>
        <p:spPr>
          <a:xfrm>
            <a:off x="539552" y="2262882"/>
            <a:ext cx="8229600" cy="36004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8" y="1124744"/>
            <a:ext cx="2648761" cy="222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9" y="3429000"/>
            <a:ext cx="1711250" cy="200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3576216" y="3645024"/>
            <a:ext cx="1368152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6004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618" y="5476344"/>
            <a:ext cx="3267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웹 데이터 수집 및 처리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0132" y="5169793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사용자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460233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전송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8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43" y="764704"/>
            <a:ext cx="5975514" cy="563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1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83768" y="2924944"/>
            <a:ext cx="4320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감사합니다</a:t>
            </a:r>
            <a:endParaRPr lang="en-US" altLang="ko-KR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INDEX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4173" y="1700808"/>
            <a:ext cx="6563072" cy="460648"/>
          </a:xfrm>
        </p:spPr>
        <p:txBody>
          <a:bodyPr/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팀 명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2124173" y="2319823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팀원 소개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2124173" y="2938838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ko-KR" altLang="en-US" b="1" dirty="0">
                <a:latin typeface="Arial" pitchFamily="34" charset="0"/>
                <a:cs typeface="Arial" pitchFamily="34" charset="0"/>
              </a:rPr>
              <a:t>프로젝트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개요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2124173" y="3557853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초기 구상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1. </a:t>
            </a:r>
            <a:r>
              <a:rPr lang="ko-KR" altLang="en-US" dirty="0" smtClean="0"/>
              <a:t>팀 명</a:t>
            </a:r>
            <a:endParaRPr lang="ko-KR" alt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29088" y="4581128"/>
            <a:ext cx="5472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데이터 </a:t>
            </a:r>
            <a:r>
              <a:rPr lang="ko-KR" altLang="en-US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재밌닝</a:t>
            </a:r>
            <a:endParaRPr lang="en-US" altLang="ko-KR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3148" y="1988840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데이터 </a:t>
            </a:r>
            <a:r>
              <a:rPr lang="ko-KR" alt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마이닝재밌다</a:t>
            </a:r>
            <a:r>
              <a:rPr lang="en-US" altLang="ko-K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!</a:t>
            </a:r>
            <a:endParaRPr lang="en-US" altLang="ko-KR" sz="6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4424680" y="3356992"/>
            <a:ext cx="294640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04048" y="42102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재미있게 변형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1444"/>
            <a:ext cx="133667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팀 명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457384" y="1179592"/>
            <a:ext cx="8229600" cy="3600400"/>
          </a:xfrm>
        </p:spPr>
        <p:txBody>
          <a:bodyPr/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데이터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마이닝의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정의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많은 데이터 가운데 숨겨진 유용한 상관관계를 찾고 </a:t>
            </a:r>
            <a:r>
              <a:rPr lang="ko-KR" altLang="en-US" sz="1800" dirty="0" err="1">
                <a:latin typeface="HY견고딕" pitchFamily="18" charset="-127"/>
                <a:ea typeface="HY견고딕" pitchFamily="18" charset="-127"/>
              </a:rPr>
              <a:t>활용가능한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정보를 추출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가공하는 과정이다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/>
            </a:r>
            <a:br>
              <a:rPr lang="ko-KR" altLang="en-US" sz="1800" dirty="0">
                <a:latin typeface="HY견고딕" pitchFamily="18" charset="-127"/>
                <a:ea typeface="HY견고딕" pitchFamily="18" charset="-127"/>
              </a:rPr>
            </a:b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왜 인기인가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단순히 인력만으로는 처리할 수 없는 방대한 데이터를 소프트웨어를    통해 좀 더 효율적으로 관리하고 자신이 필요한 정보를 찾아낼 수 있는    효과적인 수단이기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때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문이다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3.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관련 분야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경제학 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국내총생산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(GDP)·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환율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800" dirty="0" err="1">
                <a:latin typeface="HY견고딕" pitchFamily="18" charset="-127"/>
                <a:ea typeface="HY견고딕" pitchFamily="18" charset="-127"/>
              </a:rPr>
              <a:t>경제성장율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등 경기지표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분석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경영학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재무제표 분석부터 시장조사와 경영전략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수립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사회학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심리학에서는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설문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인식 조사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942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251982"/>
          </a:xfrm>
        </p:spPr>
        <p:txBody>
          <a:bodyPr/>
          <a:lstStyle/>
          <a:p>
            <a:r>
              <a:rPr lang="en-US" altLang="ko-KR" dirty="0" smtClean="0"/>
              <a:t> 2. </a:t>
            </a:r>
            <a:r>
              <a:rPr lang="ko-KR" altLang="en-US" dirty="0" smtClean="0"/>
              <a:t>팀원 소개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4000" b="1" dirty="0" smtClean="0"/>
              <a:t>윤주성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28600" indent="-228600">
              <a:lnSpc>
                <a:spcPct val="114000"/>
              </a:lnSpc>
            </a:pPr>
            <a:r>
              <a:rPr lang="en-US" altLang="ko-KR" sz="1800" b="1" spc="-2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1800" b="1" spc="-20" dirty="0" smtClean="0">
                <a:latin typeface="HY견고딕" pitchFamily="18" charset="-127"/>
                <a:ea typeface="HY견고딕" pitchFamily="18" charset="-127"/>
              </a:rPr>
              <a:t>관심 </a:t>
            </a:r>
            <a:r>
              <a:rPr lang="ko-KR" altLang="en-US" sz="1800" b="1" spc="-20" dirty="0">
                <a:latin typeface="HY견고딕" pitchFamily="18" charset="-127"/>
                <a:ea typeface="HY견고딕" pitchFamily="18" charset="-127"/>
              </a:rPr>
              <a:t>분야</a:t>
            </a:r>
            <a:endParaRPr lang="en-US" altLang="ko-KR" sz="1800" b="1" spc="-2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pc="-20" dirty="0">
                <a:latin typeface="HY견고딕" pitchFamily="18" charset="-127"/>
                <a:ea typeface="HY견고딕" pitchFamily="18" charset="-127"/>
              </a:rPr>
              <a:t>Open Stack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pc="-20" dirty="0">
                <a:latin typeface="HY견고딕" pitchFamily="18" charset="-127"/>
                <a:ea typeface="HY견고딕" pitchFamily="18" charset="-127"/>
              </a:rPr>
              <a:t>Spring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pc="-20" dirty="0" smtClean="0">
                <a:latin typeface="HY견고딕" pitchFamily="18" charset="-127"/>
                <a:ea typeface="HY견고딕" pitchFamily="18" charset="-127"/>
              </a:rPr>
              <a:t>Android</a:t>
            </a:r>
            <a:endParaRPr lang="en-US" altLang="ko-KR" spc="-2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14000"/>
              </a:lnSpc>
            </a:pPr>
            <a:r>
              <a:rPr lang="en-US" altLang="ko-KR" sz="1800" b="1" spc="-2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1800" b="1" spc="-20" dirty="0" smtClean="0">
                <a:latin typeface="HY견고딕" pitchFamily="18" charset="-127"/>
                <a:ea typeface="HY견고딕" pitchFamily="18" charset="-127"/>
              </a:rPr>
              <a:t>대표 </a:t>
            </a:r>
            <a:r>
              <a:rPr lang="ko-KR" altLang="en-US" sz="1800" b="1" spc="-20" dirty="0">
                <a:latin typeface="HY견고딕" pitchFamily="18" charset="-127"/>
                <a:ea typeface="HY견고딕" pitchFamily="18" charset="-127"/>
              </a:rPr>
              <a:t>과제</a:t>
            </a:r>
            <a:endParaRPr lang="en-US" altLang="ko-KR" sz="1800" b="1" spc="-2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pc="-20" dirty="0" err="1">
                <a:latin typeface="HY견고딕" pitchFamily="18" charset="-127"/>
                <a:ea typeface="HY견고딕" pitchFamily="18" charset="-127"/>
              </a:rPr>
              <a:t>ReMindMap</a:t>
            </a:r>
            <a:r>
              <a:rPr lang="en-US" altLang="ko-KR" spc="-20" dirty="0">
                <a:latin typeface="HY견고딕" pitchFamily="18" charset="-127"/>
                <a:ea typeface="HY견고딕" pitchFamily="18" charset="-127"/>
              </a:rPr>
              <a:t> – android app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pc="-20" dirty="0" err="1">
                <a:latin typeface="HY견고딕" pitchFamily="18" charset="-127"/>
                <a:ea typeface="HY견고딕" pitchFamily="18" charset="-127"/>
              </a:rPr>
              <a:t>BlueMingo</a:t>
            </a:r>
            <a:r>
              <a:rPr lang="en-US" altLang="ko-KR" spc="-20" dirty="0">
                <a:latin typeface="HY견고딕" pitchFamily="18" charset="-127"/>
                <a:ea typeface="HY견고딕" pitchFamily="18" charset="-127"/>
              </a:rPr>
              <a:t> – E commerce Service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en-US" altLang="ko-KR" spc="-20" dirty="0" err="1">
                <a:latin typeface="HY견고딕" pitchFamily="18" charset="-127"/>
                <a:ea typeface="HY견고딕" pitchFamily="18" charset="-127"/>
              </a:rPr>
              <a:t>HanteoChart</a:t>
            </a:r>
            <a:r>
              <a:rPr lang="en-US" altLang="ko-KR" spc="-20" dirty="0">
                <a:latin typeface="HY견고딕" pitchFamily="18" charset="-127"/>
                <a:ea typeface="HY견고딕" pitchFamily="18" charset="-127"/>
              </a:rPr>
              <a:t> – </a:t>
            </a:r>
            <a:r>
              <a:rPr lang="en-US" altLang="ko-KR" spc="-20" dirty="0" smtClean="0">
                <a:latin typeface="HY견고딕" pitchFamily="18" charset="-127"/>
                <a:ea typeface="HY견고딕" pitchFamily="18" charset="-127"/>
              </a:rPr>
              <a:t>Web</a:t>
            </a: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endParaRPr lang="en-US" altLang="ko-KR" spc="-20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28600" indent="-228600">
              <a:lnSpc>
                <a:spcPct val="114000"/>
              </a:lnSpc>
            </a:pPr>
            <a:r>
              <a:rPr lang="en-US" altLang="ko-KR" sz="1800" b="1" spc="-20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1800" b="1" spc="-20" dirty="0" smtClean="0">
                <a:latin typeface="HY견고딕" pitchFamily="18" charset="-127"/>
                <a:ea typeface="HY견고딕" pitchFamily="18" charset="-127"/>
              </a:rPr>
              <a:t>미래 </a:t>
            </a:r>
            <a:r>
              <a:rPr lang="ko-KR" altLang="en-US" sz="1800" b="1" spc="-20" dirty="0">
                <a:latin typeface="HY견고딕" pitchFamily="18" charset="-127"/>
                <a:ea typeface="HY견고딕" pitchFamily="18" charset="-127"/>
              </a:rPr>
              <a:t>모습</a:t>
            </a:r>
            <a:endParaRPr lang="en-US" altLang="ko-KR" sz="1800" b="1" spc="-20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ko-KR" altLang="en-US" spc="-20" dirty="0">
                <a:latin typeface="HY견고딕" pitchFamily="18" charset="-127"/>
                <a:ea typeface="HY견고딕" pitchFamily="18" charset="-127"/>
              </a:rPr>
              <a:t>팀원에게 인정받는 메인 프로그래머</a:t>
            </a:r>
            <a:endParaRPr lang="en-US" altLang="ko-KR" spc="-2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14000"/>
              </a:lnSpc>
            </a:pPr>
            <a:endParaRPr lang="en-US" altLang="ko-KR" spc="-20" dirty="0">
              <a:latin typeface="HY견고딕" pitchFamily="18" charset="-127"/>
              <a:ea typeface="HY견고딕" pitchFamily="18" charset="-127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54" y="1136956"/>
            <a:ext cx="4229084" cy="562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2. </a:t>
            </a:r>
            <a:r>
              <a:rPr lang="ko-KR" altLang="en-US" dirty="0" smtClean="0"/>
              <a:t>팀원 소개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923928" y="2121971"/>
            <a:ext cx="5220072" cy="3528392"/>
          </a:xfrm>
        </p:spPr>
        <p:txBody>
          <a:bodyPr/>
          <a:lstStyle/>
          <a:p>
            <a:r>
              <a:rPr lang="en-US" altLang="ko-KR" sz="1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1.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관심분야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여행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애견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데이터베이스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웹</a:t>
            </a:r>
            <a:endParaRPr lang="en-US" altLang="ko-KR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1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2.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대표 과제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마트 별 최저가 검색 어플리케이션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1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3.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미래 모습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휴가 마음대로 쓸 수 있는 회사원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1800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1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좌우명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미문을 쓰겠다면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먼저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미문의 인생을 살 것</a:t>
            </a:r>
            <a:endParaRPr lang="ko-KR" altLang="en-US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292"/>
            <a:ext cx="3923928" cy="5750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126876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김혜인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99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251982"/>
          </a:xfrm>
        </p:spPr>
        <p:txBody>
          <a:bodyPr/>
          <a:lstStyle/>
          <a:p>
            <a:r>
              <a:rPr lang="en-US" altLang="ko-KR" dirty="0" smtClean="0"/>
              <a:t> 2. </a:t>
            </a:r>
            <a:r>
              <a:rPr lang="ko-KR" altLang="en-US" dirty="0" smtClean="0"/>
              <a:t>팀원 소개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648"/>
          </a:xfrm>
        </p:spPr>
        <p:txBody>
          <a:bodyPr/>
          <a:lstStyle/>
          <a:p>
            <a:r>
              <a:rPr lang="ko-KR" altLang="en-US" sz="4000" b="1" dirty="0" err="1" smtClean="0"/>
              <a:t>김소</a:t>
            </a:r>
            <a:r>
              <a:rPr lang="ko-KR" altLang="en-US" sz="4000" b="1" dirty="0" err="1"/>
              <a:t>이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59" y="1124744"/>
            <a:ext cx="3074537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6"/>
          <p:cNvSpPr>
            <a:spLocks noGrp="1"/>
          </p:cNvSpPr>
          <p:nvPr>
            <p:ph idx="10"/>
          </p:nvPr>
        </p:nvSpPr>
        <p:spPr>
          <a:xfrm>
            <a:off x="107504" y="1988840"/>
            <a:ext cx="5544616" cy="3528392"/>
          </a:xfrm>
        </p:spPr>
        <p:txBody>
          <a:bodyPr/>
          <a:lstStyle/>
          <a:p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1.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관심분야          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.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대표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과제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데이터베이스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       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·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마트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별 최저가 검색 어플리케이션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영화                     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·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심리검사 웹 미니 프로젝트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일어</a:t>
            </a:r>
            <a:endParaRPr lang="en-US" altLang="ko-KR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문화교류</a:t>
            </a:r>
            <a:endParaRPr lang="en-US" altLang="ko-KR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동물</a:t>
            </a:r>
            <a:endParaRPr lang="en-US" altLang="ko-KR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환경</a:t>
            </a:r>
            <a:endParaRPr lang="en-US" altLang="ko-KR" sz="1800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3.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미래 모습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돈 걱정 없이 살기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endParaRPr lang="en-US" altLang="ko-KR" sz="1800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r>
              <a:rPr lang="en-US" altLang="ko-KR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4.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좌우명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후회하더라도 하고 나서 후회하자</a:t>
            </a:r>
            <a:endParaRPr lang="ko-KR" altLang="en-US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251982"/>
          </a:xfrm>
        </p:spPr>
        <p:txBody>
          <a:bodyPr/>
          <a:lstStyle/>
          <a:p>
            <a:r>
              <a:rPr lang="en-US" altLang="ko-KR" dirty="0" smtClean="0"/>
              <a:t> 2. </a:t>
            </a:r>
            <a:r>
              <a:rPr lang="ko-KR" altLang="en-US" dirty="0" smtClean="0"/>
              <a:t>팀원 소개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60032" y="1484784"/>
            <a:ext cx="8229600" cy="460648"/>
          </a:xfrm>
        </p:spPr>
        <p:txBody>
          <a:bodyPr/>
          <a:lstStyle/>
          <a:p>
            <a:r>
              <a:rPr lang="ko-KR" altLang="en-US" sz="4000" b="1" dirty="0" smtClean="0"/>
              <a:t>이동</a:t>
            </a:r>
            <a:r>
              <a:rPr lang="ko-KR" altLang="en-US" sz="4000" b="1" dirty="0"/>
              <a:t>형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874780" y="2276872"/>
            <a:ext cx="8229600" cy="3600400"/>
          </a:xfrm>
        </p:spPr>
        <p:txBody>
          <a:bodyPr/>
          <a:lstStyle/>
          <a:p>
            <a:pPr marL="228600" indent="-228600">
              <a:lnSpc>
                <a:spcPct val="114000"/>
              </a:lnSpc>
            </a:pPr>
            <a:r>
              <a:rPr lang="en-US" altLang="ko-KR" sz="1800" b="1" spc="-20" dirty="0" smtClean="0">
                <a:latin typeface="HY견고딕" pitchFamily="18" charset="-127"/>
                <a:ea typeface="HY견고딕" pitchFamily="18" charset="-127"/>
              </a:rPr>
              <a:t> 1. </a:t>
            </a:r>
            <a:r>
              <a:rPr lang="ko-KR" altLang="en-US" sz="1800" b="1" spc="-20" dirty="0" smtClean="0">
                <a:latin typeface="HY견고딕" pitchFamily="18" charset="-127"/>
                <a:ea typeface="HY견고딕" pitchFamily="18" charset="-127"/>
              </a:rPr>
              <a:t>관심 </a:t>
            </a:r>
            <a:r>
              <a:rPr lang="ko-KR" altLang="en-US" sz="1800" b="1" spc="-20" dirty="0">
                <a:latin typeface="HY견고딕" pitchFamily="18" charset="-127"/>
                <a:ea typeface="HY견고딕" pitchFamily="18" charset="-127"/>
              </a:rPr>
              <a:t>분야</a:t>
            </a:r>
            <a:endParaRPr lang="en-US" altLang="ko-KR" sz="1800" b="1" spc="-20" dirty="0">
              <a:latin typeface="HY견고딕" pitchFamily="18" charset="-127"/>
              <a:ea typeface="HY견고딕" pitchFamily="18" charset="-127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r>
              <a:rPr lang="ko-KR" altLang="en-US" spc="-20" dirty="0" smtClean="0">
                <a:latin typeface="HY견고딕" pitchFamily="18" charset="-127"/>
                <a:ea typeface="HY견고딕" pitchFamily="18" charset="-127"/>
              </a:rPr>
              <a:t>데이터베이스</a:t>
            </a:r>
            <a:endParaRPr lang="en-US" altLang="ko-KR" spc="-20" dirty="0">
              <a:latin typeface="HY견고딕" pitchFamily="18" charset="-127"/>
              <a:ea typeface="HY견고딕" pitchFamily="18" charset="-127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r>
              <a:rPr lang="ko-KR" altLang="en-US" spc="-20" dirty="0" smtClean="0">
                <a:latin typeface="HY견고딕" pitchFamily="18" charset="-127"/>
                <a:ea typeface="HY견고딕" pitchFamily="18" charset="-127"/>
              </a:rPr>
              <a:t>게임</a:t>
            </a:r>
            <a:endParaRPr lang="en-US" altLang="ko-KR" spc="-20" dirty="0" smtClean="0">
              <a:latin typeface="HY견고딕" pitchFamily="18" charset="-127"/>
              <a:ea typeface="HY견고딕" pitchFamily="18" charset="-127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r>
              <a:rPr lang="ko-KR" altLang="en-US" spc="-20" dirty="0" smtClean="0">
                <a:latin typeface="HY견고딕" pitchFamily="18" charset="-127"/>
                <a:ea typeface="HY견고딕" pitchFamily="18" charset="-127"/>
              </a:rPr>
              <a:t>여</a:t>
            </a:r>
            <a:r>
              <a:rPr lang="ko-KR" altLang="en-US" spc="-20" dirty="0">
                <a:latin typeface="HY견고딕" pitchFamily="18" charset="-127"/>
                <a:ea typeface="HY견고딕" pitchFamily="18" charset="-127"/>
              </a:rPr>
              <a:t>행</a:t>
            </a:r>
            <a:endParaRPr lang="en-US" altLang="ko-KR" spc="-2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14000"/>
              </a:lnSpc>
            </a:pPr>
            <a:r>
              <a:rPr lang="en-US" altLang="ko-KR" sz="1600" b="1" spc="-2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800" b="1" spc="-2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1800" b="1" spc="-20" dirty="0" smtClean="0">
                <a:latin typeface="HY견고딕" pitchFamily="18" charset="-127"/>
                <a:ea typeface="HY견고딕" pitchFamily="18" charset="-127"/>
              </a:rPr>
              <a:t>대표 </a:t>
            </a:r>
            <a:r>
              <a:rPr lang="ko-KR" altLang="en-US" sz="1800" b="1" spc="-20" dirty="0">
                <a:latin typeface="HY견고딕" pitchFamily="18" charset="-127"/>
                <a:ea typeface="HY견고딕" pitchFamily="18" charset="-127"/>
              </a:rPr>
              <a:t>과제</a:t>
            </a:r>
            <a:endParaRPr lang="en-US" altLang="ko-KR" sz="1800" b="1" spc="-20" dirty="0">
              <a:latin typeface="HY견고딕" pitchFamily="18" charset="-127"/>
              <a:ea typeface="HY견고딕" pitchFamily="18" charset="-127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r>
              <a:rPr lang="ko-KR" altLang="en-US" spc="-20" dirty="0" err="1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아두이노</a:t>
            </a:r>
            <a:r>
              <a:rPr lang="ko-KR" altLang="en-US" spc="-2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조도센서를 이용한 </a:t>
            </a:r>
            <a:r>
              <a:rPr lang="ko-KR" altLang="en-US" spc="-20" dirty="0" err="1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알람</a:t>
            </a:r>
            <a:r>
              <a:rPr lang="ko-KR" altLang="en-US" spc="-20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pc="-20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endParaRPr lang="en-US" altLang="ko-KR" spc="-20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28600" indent="-228600">
              <a:lnSpc>
                <a:spcPct val="114000"/>
              </a:lnSpc>
            </a:pPr>
            <a:r>
              <a:rPr lang="en-US" altLang="ko-KR" sz="1600" b="1" spc="-2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800" b="1" spc="-20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1800" b="1" spc="-20" dirty="0" smtClean="0">
                <a:latin typeface="HY견고딕" pitchFamily="18" charset="-127"/>
                <a:ea typeface="HY견고딕" pitchFamily="18" charset="-127"/>
              </a:rPr>
              <a:t>미래 </a:t>
            </a:r>
            <a:r>
              <a:rPr lang="ko-KR" altLang="en-US" sz="1800" b="1" spc="-20" dirty="0">
                <a:latin typeface="HY견고딕" pitchFamily="18" charset="-127"/>
                <a:ea typeface="HY견고딕" pitchFamily="18" charset="-127"/>
              </a:rPr>
              <a:t>모습</a:t>
            </a:r>
            <a:endParaRPr lang="en-US" altLang="ko-KR" sz="1800" b="1" spc="-20" dirty="0">
              <a:latin typeface="HY견고딕" pitchFamily="18" charset="-127"/>
              <a:ea typeface="HY견고딕" pitchFamily="18" charset="-127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r>
              <a:rPr lang="ko-KR" altLang="en-US" spc="-20" dirty="0" smtClean="0">
                <a:latin typeface="HY견고딕" pitchFamily="18" charset="-127"/>
                <a:ea typeface="HY견고딕" pitchFamily="18" charset="-127"/>
              </a:rPr>
              <a:t>게임 개발자</a:t>
            </a:r>
            <a:endParaRPr lang="en-US" altLang="ko-KR" spc="-20" dirty="0" smtClean="0">
              <a:latin typeface="HY견고딕" pitchFamily="18" charset="-127"/>
              <a:ea typeface="HY견고딕" pitchFamily="18" charset="-127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endParaRPr lang="en-US" altLang="ko-KR" spc="-20" dirty="0">
              <a:latin typeface="HY견고딕" pitchFamily="18" charset="-127"/>
              <a:ea typeface="HY견고딕" pitchFamily="18" charset="-127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endParaRPr lang="en-US" altLang="ko-KR" spc="-2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14000"/>
              </a:lnSpc>
            </a:pPr>
            <a:endParaRPr lang="en-US" altLang="ko-KR" spc="-20" dirty="0">
              <a:latin typeface="HY견고딕" pitchFamily="18" charset="-127"/>
              <a:ea typeface="HY견고딕" pitchFamily="18" charset="-127"/>
            </a:endParaRPr>
          </a:p>
          <a:p>
            <a:pPr marL="180975" indent="-180975">
              <a:lnSpc>
                <a:spcPct val="114000"/>
              </a:lnSpc>
              <a:buFont typeface="Arial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e\Documents\MEGAsync Downloads\Camera Uploads\유럽여행\2017-06-23 14.00.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80139" y="1777665"/>
            <a:ext cx="5755180" cy="43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3. </a:t>
            </a:r>
            <a:r>
              <a:rPr lang="ko-KR" altLang="en-US" dirty="0" smtClean="0"/>
              <a:t>프로젝트 개요</a:t>
            </a:r>
            <a:endParaRPr lang="ko-KR" altLang="en-US" dirty="0"/>
          </a:p>
        </p:txBody>
      </p:sp>
      <p:pic>
        <p:nvPicPr>
          <p:cNvPr id="5" name="Picture 7" descr="관련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0290"/>
            <a:ext cx="2851310" cy="148280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94827"/>
            <a:ext cx="2927906" cy="149826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" name="Picture 9" descr="관련 이미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5258"/>
            <a:ext cx="1858324" cy="2519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051" y="486916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atin typeface="HY견고딕" pitchFamily="18" charset="-127"/>
                <a:ea typeface="HY견고딕" pitchFamily="18" charset="-127"/>
              </a:rPr>
              <a:t>웹</a:t>
            </a:r>
            <a:endParaRPr lang="ko-KR" altLang="en-US" sz="4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892" y="4561383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atin typeface="HY견고딕" pitchFamily="18" charset="-127"/>
                <a:ea typeface="HY견고딕" pitchFamily="18" charset="-127"/>
              </a:rPr>
              <a:t>데이터 </a:t>
            </a:r>
            <a:r>
              <a:rPr lang="ko-KR" altLang="en-US" sz="4000" b="1" dirty="0" err="1" smtClean="0">
                <a:latin typeface="HY견고딕" pitchFamily="18" charset="-127"/>
                <a:ea typeface="HY견고딕" pitchFamily="18" charset="-127"/>
              </a:rPr>
              <a:t>마이닝</a:t>
            </a:r>
            <a:endParaRPr lang="ko-KR" altLang="en-US" sz="4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8537" y="486916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atin typeface="HY견고딕" pitchFamily="18" charset="-127"/>
                <a:ea typeface="HY견고딕" pitchFamily="18" charset="-127"/>
              </a:rPr>
              <a:t>시각화</a:t>
            </a:r>
            <a:endParaRPr lang="ko-KR" altLang="en-US" sz="4000" b="1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85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295</Words>
  <Application>Microsoft Office PowerPoint</Application>
  <PresentationFormat>화면 슬라이드 쇼(4:3)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PowerPoint 프레젠테이션</vt:lpstr>
      <vt:lpstr> INDEX</vt:lpstr>
      <vt:lpstr> 1. 팀 명</vt:lpstr>
      <vt:lpstr> 1. 팀 명</vt:lpstr>
      <vt:lpstr> 2. 팀원 소개</vt:lpstr>
      <vt:lpstr> 2. 팀원 소개</vt:lpstr>
      <vt:lpstr> 2. 팀원 소개</vt:lpstr>
      <vt:lpstr> 2. 팀원 소개</vt:lpstr>
      <vt:lpstr> 3. 프로젝트 개요</vt:lpstr>
      <vt:lpstr> 4. 초기 구상</vt:lpstr>
      <vt:lpstr> 4. 초기 구상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47</cp:revision>
  <dcterms:created xsi:type="dcterms:W3CDTF">2014-04-01T16:35:38Z</dcterms:created>
  <dcterms:modified xsi:type="dcterms:W3CDTF">2017-09-10T08:44:09Z</dcterms:modified>
</cp:coreProperties>
</file>