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90" r:id="rId3"/>
    <p:sldId id="292" r:id="rId4"/>
    <p:sldId id="293" r:id="rId5"/>
    <p:sldId id="301" r:id="rId6"/>
    <p:sldId id="300" r:id="rId7"/>
    <p:sldId id="302" r:id="rId8"/>
    <p:sldId id="294" r:id="rId9"/>
    <p:sldId id="295" r:id="rId10"/>
    <p:sldId id="297" r:id="rId11"/>
    <p:sldId id="298" r:id="rId12"/>
    <p:sldId id="303" r:id="rId13"/>
    <p:sldId id="304" r:id="rId14"/>
    <p:sldId id="306" r:id="rId15"/>
    <p:sldId id="305" r:id="rId16"/>
    <p:sldId id="308" r:id="rId17"/>
    <p:sldId id="307" r:id="rId18"/>
    <p:sldId id="310" r:id="rId19"/>
    <p:sldId id="309" r:id="rId20"/>
    <p:sldId id="311" r:id="rId21"/>
    <p:sldId id="299" r:id="rId22"/>
    <p:sldId id="312" r:id="rId23"/>
  </p:sldIdLst>
  <p:sldSz cx="12192000" cy="9144000"/>
  <p:notesSz cx="12192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670"/>
    <a:srgbClr val="93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618" autoAdjust="0"/>
  </p:normalViewPr>
  <p:slideViewPr>
    <p:cSldViewPr>
      <p:cViewPr varScale="1">
        <p:scale>
          <a:sx n="50" d="100"/>
          <a:sy n="50" d="100"/>
        </p:scale>
        <p:origin x="-145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81108-C4C3-4A7E-94CF-4760682EF954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ED2F83D6-3392-48D1-90B5-E9AE72389BA0}">
      <dgm:prSet phldrT="[텍스트]" custT="1"/>
      <dgm:spPr/>
      <dgm:t>
        <a:bodyPr/>
        <a:lstStyle/>
        <a:p>
          <a:pPr latinLnBrk="1"/>
          <a:r>
            <a:rPr lang="ko-KR" altLang="en-US" sz="2800" b="1" dirty="0" smtClean="0"/>
            <a:t>외교부 자료</a:t>
          </a:r>
          <a:endParaRPr lang="en-US" altLang="ko-KR" sz="2800" b="1" dirty="0" smtClean="0"/>
        </a:p>
        <a:p>
          <a:pPr latinLnBrk="1"/>
          <a:r>
            <a:rPr lang="ko-KR" altLang="en-US" sz="2800" b="1" dirty="0" smtClean="0"/>
            <a:t>관광지 안전도 분석</a:t>
          </a:r>
          <a:endParaRPr lang="ko-KR" altLang="en-US" sz="2800" b="1" dirty="0"/>
        </a:p>
      </dgm:t>
    </dgm:pt>
    <dgm:pt modelId="{8148B5F8-D5F3-43FB-9A23-F789D98F3576}" type="parTrans" cxnId="{847AC5A5-0F03-418E-85B5-2B463410F4A5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5E374885-AD96-48D9-8740-2697C9C61B6E}" type="sibTrans" cxnId="{847AC5A5-0F03-418E-85B5-2B463410F4A5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98FA4B0D-00C2-4A9C-9C91-2DAA5E6DA60B}">
      <dgm:prSet phldrT="[텍스트]" custT="1"/>
      <dgm:spPr/>
      <dgm:t>
        <a:bodyPr/>
        <a:lstStyle/>
        <a:p>
          <a:pPr latinLnBrk="1"/>
          <a:r>
            <a:rPr lang="ko-KR" altLang="en-US" sz="2800" b="1" dirty="0" err="1" smtClean="0"/>
            <a:t>크롤링</a:t>
          </a:r>
          <a:r>
            <a:rPr lang="ko-KR" altLang="en-US" sz="2000" b="1" dirty="0" smtClean="0"/>
            <a:t> 한 정보 및</a:t>
          </a:r>
          <a:endParaRPr lang="en-US" altLang="ko-KR" sz="2000" b="1" dirty="0" smtClean="0"/>
        </a:p>
        <a:p>
          <a:pPr latinLnBrk="1"/>
          <a:r>
            <a:rPr lang="ko-KR" altLang="en-US" sz="2000" b="1" dirty="0" smtClean="0"/>
            <a:t>대사관</a:t>
          </a:r>
          <a:r>
            <a:rPr lang="en-US" altLang="ko-KR" sz="2000" b="1" dirty="0" smtClean="0"/>
            <a:t>, </a:t>
          </a:r>
          <a:r>
            <a:rPr lang="ko-KR" altLang="en-US" sz="2000" b="1" dirty="0" smtClean="0"/>
            <a:t>여행사와의 협력으로 관광아이템 제공</a:t>
          </a:r>
          <a:endParaRPr lang="en-US" altLang="ko-KR" sz="2000" b="1" dirty="0" smtClean="0"/>
        </a:p>
      </dgm:t>
    </dgm:pt>
    <dgm:pt modelId="{C16E0481-1A77-4EDA-B968-7B17070166A2}" type="parTrans" cxnId="{CD53188A-EF89-4661-AE2F-16239C462D6C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93C41C56-48DB-4D4F-B6AC-4AF7C9522CAE}" type="sibTrans" cxnId="{CD53188A-EF89-4661-AE2F-16239C462D6C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1E110F25-E3B9-4C0C-BBB5-A08E0CF263C1}">
      <dgm:prSet phldrT="[텍스트]" custT="1"/>
      <dgm:spPr/>
      <dgm:t>
        <a:bodyPr/>
        <a:lstStyle/>
        <a:p>
          <a:pPr latinLnBrk="1"/>
          <a:r>
            <a:rPr lang="ko-KR" altLang="en-US" sz="2400" b="1" dirty="0" smtClean="0"/>
            <a:t>여행사와의 협약</a:t>
          </a:r>
          <a:endParaRPr lang="en-US" altLang="ko-KR" sz="2400" b="1" dirty="0" smtClean="0"/>
        </a:p>
        <a:p>
          <a:pPr latinLnBrk="1"/>
          <a:r>
            <a:rPr lang="ko-KR" altLang="en-US" sz="2400" b="1" dirty="0" smtClean="0"/>
            <a:t>상품 예약 서비스 제공</a:t>
          </a:r>
          <a:r>
            <a:rPr lang="en-US" altLang="ko-KR" sz="2400" b="1" dirty="0" smtClean="0"/>
            <a:t>,</a:t>
          </a:r>
        </a:p>
        <a:p>
          <a:pPr latinLnBrk="1"/>
          <a:r>
            <a:rPr lang="ko-KR" altLang="en-US" sz="2400" b="1" dirty="0" smtClean="0"/>
            <a:t>그에 따른 수익 창출</a:t>
          </a:r>
          <a:endParaRPr lang="ko-KR" altLang="en-US" sz="2400" b="1" dirty="0"/>
        </a:p>
      </dgm:t>
    </dgm:pt>
    <dgm:pt modelId="{07F79D4D-F9A0-4A59-983D-C4E4FC98B1CB}" type="parTrans" cxnId="{DA7F01FD-A806-4347-A539-48F679AF37ED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BE0D99A1-856E-42AF-8C4F-635DAE5B8260}" type="sibTrans" cxnId="{DA7F01FD-A806-4347-A539-48F679AF37ED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D3CDF6F8-FC00-4BDF-8066-7E1FAA89615A}">
      <dgm:prSet phldrT="[텍스트]" custT="1"/>
      <dgm:spPr/>
      <dgm:t>
        <a:bodyPr/>
        <a:lstStyle/>
        <a:p>
          <a:pPr latinLnBrk="1"/>
          <a:r>
            <a:rPr lang="ko-KR" altLang="en-US" sz="2400" b="1" dirty="0" smtClean="0"/>
            <a:t>자료 분석을 토대로 한</a:t>
          </a:r>
          <a:endParaRPr lang="en-US" altLang="ko-KR" sz="2400" b="1" dirty="0" smtClean="0"/>
        </a:p>
        <a:p>
          <a:pPr latinLnBrk="1"/>
          <a:r>
            <a:rPr lang="ko-KR" altLang="en-US" sz="2400" b="1" dirty="0" smtClean="0"/>
            <a:t>통계 데이터의 시각화</a:t>
          </a:r>
          <a:endParaRPr lang="ko-KR" altLang="en-US" sz="2400" b="1" dirty="0"/>
        </a:p>
      </dgm:t>
    </dgm:pt>
    <dgm:pt modelId="{48697579-1E8A-4373-AD28-F6F4ADA90149}" type="parTrans" cxnId="{580449EF-EA51-424D-8E8E-8EF22351B70B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B268A7E4-CEF0-489A-AD0E-36BDB8C01224}" type="sibTrans" cxnId="{580449EF-EA51-424D-8E8E-8EF22351B70B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DDAB250F-019C-4730-9398-D34AB99EBCFC}">
      <dgm:prSet phldrT="[텍스트]" custT="1"/>
      <dgm:spPr/>
      <dgm:t>
        <a:bodyPr/>
        <a:lstStyle/>
        <a:p>
          <a:pPr latinLnBrk="1"/>
          <a:r>
            <a:rPr lang="ko-KR" altLang="en-US" sz="2400" b="1" dirty="0" smtClean="0"/>
            <a:t>사용자 맞춤 추천 기능</a:t>
          </a:r>
          <a:endParaRPr lang="en-US" altLang="ko-KR" sz="2400" b="1" dirty="0" smtClean="0"/>
        </a:p>
        <a:p>
          <a:pPr latinLnBrk="1"/>
          <a:r>
            <a:rPr lang="ko-KR" altLang="en-US" sz="2400" b="1" dirty="0" smtClean="0"/>
            <a:t>정보의 참신성 제공</a:t>
          </a:r>
          <a:endParaRPr lang="ko-KR" altLang="en-US" sz="2400" b="1" dirty="0"/>
        </a:p>
      </dgm:t>
    </dgm:pt>
    <dgm:pt modelId="{AA4BF52F-23EE-49F2-BA78-25560112A442}" type="parTrans" cxnId="{C419D6DC-FD27-4961-8FFC-7B110E26486C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C57FAF75-48B9-4B36-A429-BB1665AACE9A}" type="sibTrans" cxnId="{C419D6DC-FD27-4961-8FFC-7B110E26486C}">
      <dgm:prSet/>
      <dgm:spPr/>
      <dgm:t>
        <a:bodyPr/>
        <a:lstStyle/>
        <a:p>
          <a:pPr latinLnBrk="1"/>
          <a:endParaRPr lang="ko-KR" altLang="en-US" sz="1800" b="1"/>
        </a:p>
      </dgm:t>
    </dgm:pt>
    <dgm:pt modelId="{1455D7FA-046C-422A-B572-5C509470383A}" type="pres">
      <dgm:prSet presAssocID="{18581108-C4C3-4A7E-94CF-4760682EF9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71CD6B-49E9-45B9-9622-251A8A0A937B}" type="pres">
      <dgm:prSet presAssocID="{ED2F83D6-3392-48D1-90B5-E9AE72389B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1757B6-DC66-488E-8A0F-FB2B7588990C}" type="pres">
      <dgm:prSet presAssocID="{5E374885-AD96-48D9-8740-2697C9C61B6E}" presName="sibTrans" presStyleCnt="0"/>
      <dgm:spPr/>
    </dgm:pt>
    <dgm:pt modelId="{F8819FFF-8507-4F10-85BD-187A82075783}" type="pres">
      <dgm:prSet presAssocID="{98FA4B0D-00C2-4A9C-9C91-2DAA5E6DA60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2E19AB-EAA3-487D-BC8D-B5F4F2D588B0}" type="pres">
      <dgm:prSet presAssocID="{93C41C56-48DB-4D4F-B6AC-4AF7C9522CAE}" presName="sibTrans" presStyleCnt="0"/>
      <dgm:spPr/>
    </dgm:pt>
    <dgm:pt modelId="{022B7613-3E4E-470C-91D6-5038E370F494}" type="pres">
      <dgm:prSet presAssocID="{1E110F25-E3B9-4C0C-BBB5-A08E0CF263C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54252D-80B4-418F-9F74-F403DB8185F4}" type="pres">
      <dgm:prSet presAssocID="{BE0D99A1-856E-42AF-8C4F-635DAE5B8260}" presName="sibTrans" presStyleCnt="0"/>
      <dgm:spPr/>
    </dgm:pt>
    <dgm:pt modelId="{427D9C4C-E7A9-478C-921E-7902848A4B9C}" type="pres">
      <dgm:prSet presAssocID="{D3CDF6F8-FC00-4BDF-8066-7E1FAA89615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E9FF1C-A842-4727-B958-2B794F23FE72}" type="pres">
      <dgm:prSet presAssocID="{B268A7E4-CEF0-489A-AD0E-36BDB8C01224}" presName="sibTrans" presStyleCnt="0"/>
      <dgm:spPr/>
    </dgm:pt>
    <dgm:pt modelId="{229DD020-C5C2-437F-8072-7AF4788057A0}" type="pres">
      <dgm:prSet presAssocID="{DDAB250F-019C-4730-9398-D34AB99EBC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419D6DC-FD27-4961-8FFC-7B110E26486C}" srcId="{18581108-C4C3-4A7E-94CF-4760682EF954}" destId="{DDAB250F-019C-4730-9398-D34AB99EBCFC}" srcOrd="4" destOrd="0" parTransId="{AA4BF52F-23EE-49F2-BA78-25560112A442}" sibTransId="{C57FAF75-48B9-4B36-A429-BB1665AACE9A}"/>
    <dgm:cxn modelId="{E15FEF5E-3688-4DD0-AE0E-3A1F68C77FBA}" type="presOf" srcId="{98FA4B0D-00C2-4A9C-9C91-2DAA5E6DA60B}" destId="{F8819FFF-8507-4F10-85BD-187A82075783}" srcOrd="0" destOrd="0" presId="urn:microsoft.com/office/officeart/2005/8/layout/default"/>
    <dgm:cxn modelId="{DA7F01FD-A806-4347-A539-48F679AF37ED}" srcId="{18581108-C4C3-4A7E-94CF-4760682EF954}" destId="{1E110F25-E3B9-4C0C-BBB5-A08E0CF263C1}" srcOrd="2" destOrd="0" parTransId="{07F79D4D-F9A0-4A59-983D-C4E4FC98B1CB}" sibTransId="{BE0D99A1-856E-42AF-8C4F-635DAE5B8260}"/>
    <dgm:cxn modelId="{7BB334FA-E9B0-4005-9A46-D7CABEA751D0}" type="presOf" srcId="{18581108-C4C3-4A7E-94CF-4760682EF954}" destId="{1455D7FA-046C-422A-B572-5C509470383A}" srcOrd="0" destOrd="0" presId="urn:microsoft.com/office/officeart/2005/8/layout/default"/>
    <dgm:cxn modelId="{580449EF-EA51-424D-8E8E-8EF22351B70B}" srcId="{18581108-C4C3-4A7E-94CF-4760682EF954}" destId="{D3CDF6F8-FC00-4BDF-8066-7E1FAA89615A}" srcOrd="3" destOrd="0" parTransId="{48697579-1E8A-4373-AD28-F6F4ADA90149}" sibTransId="{B268A7E4-CEF0-489A-AD0E-36BDB8C01224}"/>
    <dgm:cxn modelId="{A1A38D1D-1CFE-448D-83AF-A638C4ED780D}" type="presOf" srcId="{D3CDF6F8-FC00-4BDF-8066-7E1FAA89615A}" destId="{427D9C4C-E7A9-478C-921E-7902848A4B9C}" srcOrd="0" destOrd="0" presId="urn:microsoft.com/office/officeart/2005/8/layout/default"/>
    <dgm:cxn modelId="{847AC5A5-0F03-418E-85B5-2B463410F4A5}" srcId="{18581108-C4C3-4A7E-94CF-4760682EF954}" destId="{ED2F83D6-3392-48D1-90B5-E9AE72389BA0}" srcOrd="0" destOrd="0" parTransId="{8148B5F8-D5F3-43FB-9A23-F789D98F3576}" sibTransId="{5E374885-AD96-48D9-8740-2697C9C61B6E}"/>
    <dgm:cxn modelId="{2C82BA37-5C7A-4CDA-ADD1-3F242EC9D0DA}" type="presOf" srcId="{ED2F83D6-3392-48D1-90B5-E9AE72389BA0}" destId="{2A71CD6B-49E9-45B9-9622-251A8A0A937B}" srcOrd="0" destOrd="0" presId="urn:microsoft.com/office/officeart/2005/8/layout/default"/>
    <dgm:cxn modelId="{B45C3A35-F500-4562-9F9C-306E338F5CCE}" type="presOf" srcId="{1E110F25-E3B9-4C0C-BBB5-A08E0CF263C1}" destId="{022B7613-3E4E-470C-91D6-5038E370F494}" srcOrd="0" destOrd="0" presId="urn:microsoft.com/office/officeart/2005/8/layout/default"/>
    <dgm:cxn modelId="{CD53188A-EF89-4661-AE2F-16239C462D6C}" srcId="{18581108-C4C3-4A7E-94CF-4760682EF954}" destId="{98FA4B0D-00C2-4A9C-9C91-2DAA5E6DA60B}" srcOrd="1" destOrd="0" parTransId="{C16E0481-1A77-4EDA-B968-7B17070166A2}" sibTransId="{93C41C56-48DB-4D4F-B6AC-4AF7C9522CAE}"/>
    <dgm:cxn modelId="{E1D46576-E73C-45D4-95B2-A515F8CC4F6C}" type="presOf" srcId="{DDAB250F-019C-4730-9398-D34AB99EBCFC}" destId="{229DD020-C5C2-437F-8072-7AF4788057A0}" srcOrd="0" destOrd="0" presId="urn:microsoft.com/office/officeart/2005/8/layout/default"/>
    <dgm:cxn modelId="{B2A58D01-13AD-445F-9A9E-2C5FC9D55EC4}" type="presParOf" srcId="{1455D7FA-046C-422A-B572-5C509470383A}" destId="{2A71CD6B-49E9-45B9-9622-251A8A0A937B}" srcOrd="0" destOrd="0" presId="urn:microsoft.com/office/officeart/2005/8/layout/default"/>
    <dgm:cxn modelId="{4244CA7A-DD45-4C59-9139-2DD66B09D24C}" type="presParOf" srcId="{1455D7FA-046C-422A-B572-5C509470383A}" destId="{4C1757B6-DC66-488E-8A0F-FB2B7588990C}" srcOrd="1" destOrd="0" presId="urn:microsoft.com/office/officeart/2005/8/layout/default"/>
    <dgm:cxn modelId="{DCEE1FCD-0466-40FE-9860-1B848051BF3A}" type="presParOf" srcId="{1455D7FA-046C-422A-B572-5C509470383A}" destId="{F8819FFF-8507-4F10-85BD-187A82075783}" srcOrd="2" destOrd="0" presId="urn:microsoft.com/office/officeart/2005/8/layout/default"/>
    <dgm:cxn modelId="{D0B73D3F-6B2C-4A7B-AAD3-C7E08B025053}" type="presParOf" srcId="{1455D7FA-046C-422A-B572-5C509470383A}" destId="{FF2E19AB-EAA3-487D-BC8D-B5F4F2D588B0}" srcOrd="3" destOrd="0" presId="urn:microsoft.com/office/officeart/2005/8/layout/default"/>
    <dgm:cxn modelId="{93C331F8-A60F-4330-A4EF-2F489E1A390C}" type="presParOf" srcId="{1455D7FA-046C-422A-B572-5C509470383A}" destId="{022B7613-3E4E-470C-91D6-5038E370F494}" srcOrd="4" destOrd="0" presId="urn:microsoft.com/office/officeart/2005/8/layout/default"/>
    <dgm:cxn modelId="{7D00B5B2-EF89-4B53-B40C-AD35250BD46A}" type="presParOf" srcId="{1455D7FA-046C-422A-B572-5C509470383A}" destId="{E054252D-80B4-418F-9F74-F403DB8185F4}" srcOrd="5" destOrd="0" presId="urn:microsoft.com/office/officeart/2005/8/layout/default"/>
    <dgm:cxn modelId="{C8DD04C8-D00D-49AF-A27D-F983E70DBE00}" type="presParOf" srcId="{1455D7FA-046C-422A-B572-5C509470383A}" destId="{427D9C4C-E7A9-478C-921E-7902848A4B9C}" srcOrd="6" destOrd="0" presId="urn:microsoft.com/office/officeart/2005/8/layout/default"/>
    <dgm:cxn modelId="{BE5838D0-EEDC-4411-9E03-BBB53DAA0ADD}" type="presParOf" srcId="{1455D7FA-046C-422A-B572-5C509470383A}" destId="{94E9FF1C-A842-4727-B958-2B794F23FE72}" srcOrd="7" destOrd="0" presId="urn:microsoft.com/office/officeart/2005/8/layout/default"/>
    <dgm:cxn modelId="{A5B2DECC-9807-4603-8D9F-1F07E13E0B02}" type="presParOf" srcId="{1455D7FA-046C-422A-B572-5C509470383A}" destId="{229DD020-C5C2-437F-8072-7AF4788057A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45C4DF-C337-4B39-8488-0C64DF642BDE}" type="doc">
      <dgm:prSet loTypeId="urn:microsoft.com/office/officeart/2005/8/layout/equation1" loCatId="process" qsTypeId="urn:microsoft.com/office/officeart/2005/8/quickstyle/simple2" qsCatId="simple" csTypeId="urn:microsoft.com/office/officeart/2005/8/colors/colorful2" csCatId="colorful" phldr="1"/>
      <dgm:spPr/>
    </dgm:pt>
    <dgm:pt modelId="{FE57255E-A2EF-4AA8-99B7-E14587877686}">
      <dgm:prSet phldrT="[텍스트]" custT="1"/>
      <dgm:spPr/>
      <dgm:t>
        <a:bodyPr/>
        <a:lstStyle/>
        <a:p>
          <a:pPr latinLnBrk="1"/>
          <a:r>
            <a:rPr lang="ko-KR" altLang="en-US" sz="2800" b="1" dirty="0" smtClean="0"/>
            <a:t>정확하고</a:t>
          </a:r>
          <a:endParaRPr lang="en-US" altLang="ko-KR" sz="2800" b="1" dirty="0" smtClean="0"/>
        </a:p>
        <a:p>
          <a:pPr latinLnBrk="1"/>
          <a:r>
            <a:rPr lang="ko-KR" altLang="en-US" sz="2800" b="1" dirty="0" smtClean="0"/>
            <a:t>가치 있는</a:t>
          </a:r>
          <a:endParaRPr lang="en-US" altLang="ko-KR" sz="2800" b="1" dirty="0" smtClean="0"/>
        </a:p>
        <a:p>
          <a:pPr latinLnBrk="1"/>
          <a:r>
            <a:rPr lang="ko-KR" altLang="en-US" sz="2800" b="1" dirty="0" smtClean="0"/>
            <a:t>정보제공</a:t>
          </a:r>
          <a:endParaRPr lang="ko-KR" altLang="en-US" sz="2800" b="1" dirty="0"/>
        </a:p>
      </dgm:t>
    </dgm:pt>
    <dgm:pt modelId="{D4C64886-BA42-44DE-BD3C-ED933CF92E00}" type="parTrans" cxnId="{C6FDCDA7-79AE-4593-B346-7066FD10E9A4}">
      <dgm:prSet/>
      <dgm:spPr/>
      <dgm:t>
        <a:bodyPr/>
        <a:lstStyle/>
        <a:p>
          <a:pPr latinLnBrk="1"/>
          <a:endParaRPr lang="ko-KR" altLang="en-US" b="1"/>
        </a:p>
      </dgm:t>
    </dgm:pt>
    <dgm:pt modelId="{1A6270F1-57F0-41CF-874F-C2FD19D788B7}" type="sibTrans" cxnId="{C6FDCDA7-79AE-4593-B346-7066FD10E9A4}">
      <dgm:prSet/>
      <dgm:spPr/>
      <dgm:t>
        <a:bodyPr/>
        <a:lstStyle/>
        <a:p>
          <a:pPr latinLnBrk="1"/>
          <a:endParaRPr lang="ko-KR" altLang="en-US" b="1"/>
        </a:p>
      </dgm:t>
    </dgm:pt>
    <dgm:pt modelId="{E7F69055-CF45-4F36-A7EA-198F809BD9E8}">
      <dgm:prSet phldrT="[텍스트]" custT="1"/>
      <dgm:spPr/>
      <dgm:t>
        <a:bodyPr/>
        <a:lstStyle/>
        <a:p>
          <a:pPr latinLnBrk="1"/>
          <a:r>
            <a:rPr lang="ko-KR" altLang="en-US" sz="2800" b="1" dirty="0" smtClean="0"/>
            <a:t>이용자의</a:t>
          </a:r>
          <a:endParaRPr lang="en-US" altLang="ko-KR" sz="2800" b="1" dirty="0" smtClean="0"/>
        </a:p>
        <a:p>
          <a:pPr latinLnBrk="1"/>
          <a:r>
            <a:rPr lang="ko-KR" altLang="en-US" sz="2800" b="1" dirty="0" smtClean="0"/>
            <a:t>후기 수집</a:t>
          </a:r>
          <a:r>
            <a:rPr lang="en-US" altLang="ko-KR" sz="2800" b="1" dirty="0" smtClean="0"/>
            <a:t>, </a:t>
          </a:r>
          <a:r>
            <a:rPr lang="ko-KR" altLang="en-US" sz="2800" b="1" dirty="0" smtClean="0"/>
            <a:t>반영</a:t>
          </a:r>
          <a:endParaRPr lang="en-US" altLang="ko-KR" sz="2800" b="1" dirty="0" smtClean="0"/>
        </a:p>
      </dgm:t>
    </dgm:pt>
    <dgm:pt modelId="{D79A1C7B-841E-42C1-AFA1-6D867482AA26}" type="parTrans" cxnId="{EA51D188-8FB3-43AE-BEDD-CA2EBB7928D9}">
      <dgm:prSet/>
      <dgm:spPr/>
      <dgm:t>
        <a:bodyPr/>
        <a:lstStyle/>
        <a:p>
          <a:pPr latinLnBrk="1"/>
          <a:endParaRPr lang="ko-KR" altLang="en-US" b="1"/>
        </a:p>
      </dgm:t>
    </dgm:pt>
    <dgm:pt modelId="{6AC11053-A786-4CC3-9F48-483DF3CF8526}" type="sibTrans" cxnId="{EA51D188-8FB3-43AE-BEDD-CA2EBB7928D9}">
      <dgm:prSet/>
      <dgm:spPr/>
      <dgm:t>
        <a:bodyPr/>
        <a:lstStyle/>
        <a:p>
          <a:pPr latinLnBrk="1"/>
          <a:endParaRPr lang="ko-KR" altLang="en-US" b="1"/>
        </a:p>
      </dgm:t>
    </dgm:pt>
    <dgm:pt modelId="{D72BDD7C-3EF5-486F-BD30-1B8000712C2A}">
      <dgm:prSet phldrT="[텍스트]" custT="1"/>
      <dgm:spPr/>
      <dgm:t>
        <a:bodyPr/>
        <a:lstStyle/>
        <a:p>
          <a:pPr latinLnBrk="1"/>
          <a:r>
            <a:rPr lang="ko-KR" altLang="en-US" sz="4300" b="1" dirty="0" smtClean="0"/>
            <a:t>만족도 </a:t>
          </a:r>
          <a:r>
            <a:rPr lang="en-US" altLang="ko-KR" sz="4300" b="1" dirty="0" smtClean="0"/>
            <a:t>UP</a:t>
          </a:r>
        </a:p>
        <a:p>
          <a:pPr latinLnBrk="1"/>
          <a:r>
            <a:rPr lang="ko-KR" altLang="en-US" sz="3600" b="1" dirty="0" err="1" smtClean="0"/>
            <a:t>서비스질</a:t>
          </a:r>
          <a:r>
            <a:rPr lang="ko-KR" altLang="en-US" sz="3600" b="1" dirty="0" smtClean="0"/>
            <a:t> </a:t>
          </a:r>
          <a:r>
            <a:rPr lang="en-US" altLang="ko-KR" sz="3600" b="1" dirty="0" smtClean="0"/>
            <a:t>UP</a:t>
          </a:r>
          <a:endParaRPr lang="ko-KR" altLang="en-US" sz="3600" b="1" dirty="0"/>
        </a:p>
      </dgm:t>
    </dgm:pt>
    <dgm:pt modelId="{80590E1A-FCB7-483B-8DBD-13B933B752CF}" type="parTrans" cxnId="{9FC6A2A3-1BB3-47CE-B297-EC70BDFCA9F2}">
      <dgm:prSet/>
      <dgm:spPr/>
      <dgm:t>
        <a:bodyPr/>
        <a:lstStyle/>
        <a:p>
          <a:pPr latinLnBrk="1"/>
          <a:endParaRPr lang="ko-KR" altLang="en-US" b="1"/>
        </a:p>
      </dgm:t>
    </dgm:pt>
    <dgm:pt modelId="{621D208D-CE52-4F53-9C91-2909AE4BDD6C}" type="sibTrans" cxnId="{9FC6A2A3-1BB3-47CE-B297-EC70BDFCA9F2}">
      <dgm:prSet/>
      <dgm:spPr/>
      <dgm:t>
        <a:bodyPr/>
        <a:lstStyle/>
        <a:p>
          <a:pPr latinLnBrk="1"/>
          <a:endParaRPr lang="ko-KR" altLang="en-US" b="1"/>
        </a:p>
      </dgm:t>
    </dgm:pt>
    <dgm:pt modelId="{5E2FB303-5A26-457E-864A-62EBFDF5116B}" type="pres">
      <dgm:prSet presAssocID="{B545C4DF-C337-4B39-8488-0C64DF642BDE}" presName="linearFlow" presStyleCnt="0">
        <dgm:presLayoutVars>
          <dgm:dir/>
          <dgm:resizeHandles val="exact"/>
        </dgm:presLayoutVars>
      </dgm:prSet>
      <dgm:spPr/>
    </dgm:pt>
    <dgm:pt modelId="{ED6556D9-CE04-44C1-8AA1-2C24D401C320}" type="pres">
      <dgm:prSet presAssocID="{FE57255E-A2EF-4AA8-99B7-E1458787768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D2D67F-A4A6-480A-A2BD-BD7C105E71F4}" type="pres">
      <dgm:prSet presAssocID="{1A6270F1-57F0-41CF-874F-C2FD19D788B7}" presName="spacerL" presStyleCnt="0"/>
      <dgm:spPr/>
    </dgm:pt>
    <dgm:pt modelId="{58ED0CAF-B542-4BB6-815E-C19EB066D25D}" type="pres">
      <dgm:prSet presAssocID="{1A6270F1-57F0-41CF-874F-C2FD19D788B7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2C6EC2EF-5B99-4BF3-B917-203762460F4A}" type="pres">
      <dgm:prSet presAssocID="{1A6270F1-57F0-41CF-874F-C2FD19D788B7}" presName="spacerR" presStyleCnt="0"/>
      <dgm:spPr/>
    </dgm:pt>
    <dgm:pt modelId="{332EF863-83CB-4DAA-AF5D-95708224E2A0}" type="pres">
      <dgm:prSet presAssocID="{E7F69055-CF45-4F36-A7EA-198F809BD9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A492CC-5D26-4250-A023-ED7111B42D62}" type="pres">
      <dgm:prSet presAssocID="{6AC11053-A786-4CC3-9F48-483DF3CF8526}" presName="spacerL" presStyleCnt="0"/>
      <dgm:spPr/>
    </dgm:pt>
    <dgm:pt modelId="{438EB9CE-3DEB-4F57-A0B0-9EA21C4E1444}" type="pres">
      <dgm:prSet presAssocID="{6AC11053-A786-4CC3-9F48-483DF3CF8526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DBFCDD23-38F5-4EB8-A6B3-BDBDC759B012}" type="pres">
      <dgm:prSet presAssocID="{6AC11053-A786-4CC3-9F48-483DF3CF8526}" presName="spacerR" presStyleCnt="0"/>
      <dgm:spPr/>
    </dgm:pt>
    <dgm:pt modelId="{99D25736-5307-4BE6-9B90-F6C53238714D}" type="pres">
      <dgm:prSet presAssocID="{D72BDD7C-3EF5-486F-BD30-1B8000712C2A}" presName="node" presStyleLbl="node1" presStyleIdx="2" presStyleCnt="3" custScaleX="164586" custScaleY="17315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FC6A2A3-1BB3-47CE-B297-EC70BDFCA9F2}" srcId="{B545C4DF-C337-4B39-8488-0C64DF642BDE}" destId="{D72BDD7C-3EF5-486F-BD30-1B8000712C2A}" srcOrd="2" destOrd="0" parTransId="{80590E1A-FCB7-483B-8DBD-13B933B752CF}" sibTransId="{621D208D-CE52-4F53-9C91-2909AE4BDD6C}"/>
    <dgm:cxn modelId="{C6FDCDA7-79AE-4593-B346-7066FD10E9A4}" srcId="{B545C4DF-C337-4B39-8488-0C64DF642BDE}" destId="{FE57255E-A2EF-4AA8-99B7-E14587877686}" srcOrd="0" destOrd="0" parTransId="{D4C64886-BA42-44DE-BD3C-ED933CF92E00}" sibTransId="{1A6270F1-57F0-41CF-874F-C2FD19D788B7}"/>
    <dgm:cxn modelId="{B25C2E1F-510B-401B-80A5-B02CE34436D7}" type="presOf" srcId="{E7F69055-CF45-4F36-A7EA-198F809BD9E8}" destId="{332EF863-83CB-4DAA-AF5D-95708224E2A0}" srcOrd="0" destOrd="0" presId="urn:microsoft.com/office/officeart/2005/8/layout/equation1"/>
    <dgm:cxn modelId="{4F77870E-E8BF-44D7-BBA7-8B05CED46C43}" type="presOf" srcId="{D72BDD7C-3EF5-486F-BD30-1B8000712C2A}" destId="{99D25736-5307-4BE6-9B90-F6C53238714D}" srcOrd="0" destOrd="0" presId="urn:microsoft.com/office/officeart/2005/8/layout/equation1"/>
    <dgm:cxn modelId="{5C49B339-676F-4E44-A971-C32F06F4F383}" type="presOf" srcId="{1A6270F1-57F0-41CF-874F-C2FD19D788B7}" destId="{58ED0CAF-B542-4BB6-815E-C19EB066D25D}" srcOrd="0" destOrd="0" presId="urn:microsoft.com/office/officeart/2005/8/layout/equation1"/>
    <dgm:cxn modelId="{CA6897FA-60A8-4B5D-B96B-7879AC2B9231}" type="presOf" srcId="{B545C4DF-C337-4B39-8488-0C64DF642BDE}" destId="{5E2FB303-5A26-457E-864A-62EBFDF5116B}" srcOrd="0" destOrd="0" presId="urn:microsoft.com/office/officeart/2005/8/layout/equation1"/>
    <dgm:cxn modelId="{C80D661F-8428-4E55-A5ED-C01DD7AE4BEF}" type="presOf" srcId="{6AC11053-A786-4CC3-9F48-483DF3CF8526}" destId="{438EB9CE-3DEB-4F57-A0B0-9EA21C4E1444}" srcOrd="0" destOrd="0" presId="urn:microsoft.com/office/officeart/2005/8/layout/equation1"/>
    <dgm:cxn modelId="{EA51D188-8FB3-43AE-BEDD-CA2EBB7928D9}" srcId="{B545C4DF-C337-4B39-8488-0C64DF642BDE}" destId="{E7F69055-CF45-4F36-A7EA-198F809BD9E8}" srcOrd="1" destOrd="0" parTransId="{D79A1C7B-841E-42C1-AFA1-6D867482AA26}" sibTransId="{6AC11053-A786-4CC3-9F48-483DF3CF8526}"/>
    <dgm:cxn modelId="{29B432AF-4FE7-4388-BA64-87D6BD47A818}" type="presOf" srcId="{FE57255E-A2EF-4AA8-99B7-E14587877686}" destId="{ED6556D9-CE04-44C1-8AA1-2C24D401C320}" srcOrd="0" destOrd="0" presId="urn:microsoft.com/office/officeart/2005/8/layout/equation1"/>
    <dgm:cxn modelId="{A96C6078-7A78-40C0-AF89-FB8CB243934D}" type="presParOf" srcId="{5E2FB303-5A26-457E-864A-62EBFDF5116B}" destId="{ED6556D9-CE04-44C1-8AA1-2C24D401C320}" srcOrd="0" destOrd="0" presId="urn:microsoft.com/office/officeart/2005/8/layout/equation1"/>
    <dgm:cxn modelId="{AB729BA5-EDEB-463B-BE1B-CA79E087B0DA}" type="presParOf" srcId="{5E2FB303-5A26-457E-864A-62EBFDF5116B}" destId="{80D2D67F-A4A6-480A-A2BD-BD7C105E71F4}" srcOrd="1" destOrd="0" presId="urn:microsoft.com/office/officeart/2005/8/layout/equation1"/>
    <dgm:cxn modelId="{B5B75C34-D33B-4597-B41A-6DC246160865}" type="presParOf" srcId="{5E2FB303-5A26-457E-864A-62EBFDF5116B}" destId="{58ED0CAF-B542-4BB6-815E-C19EB066D25D}" srcOrd="2" destOrd="0" presId="urn:microsoft.com/office/officeart/2005/8/layout/equation1"/>
    <dgm:cxn modelId="{8440A941-8C6F-4BDC-A754-890B020BECFB}" type="presParOf" srcId="{5E2FB303-5A26-457E-864A-62EBFDF5116B}" destId="{2C6EC2EF-5B99-4BF3-B917-203762460F4A}" srcOrd="3" destOrd="0" presId="urn:microsoft.com/office/officeart/2005/8/layout/equation1"/>
    <dgm:cxn modelId="{66A1CEF6-EC68-4141-A2C7-C50D86A6A826}" type="presParOf" srcId="{5E2FB303-5A26-457E-864A-62EBFDF5116B}" destId="{332EF863-83CB-4DAA-AF5D-95708224E2A0}" srcOrd="4" destOrd="0" presId="urn:microsoft.com/office/officeart/2005/8/layout/equation1"/>
    <dgm:cxn modelId="{0183E50A-4A84-4FBF-8A40-215FF73EBE7B}" type="presParOf" srcId="{5E2FB303-5A26-457E-864A-62EBFDF5116B}" destId="{58A492CC-5D26-4250-A023-ED7111B42D62}" srcOrd="5" destOrd="0" presId="urn:microsoft.com/office/officeart/2005/8/layout/equation1"/>
    <dgm:cxn modelId="{1ABE3838-0056-4BE8-90C6-568AD1E3D2B8}" type="presParOf" srcId="{5E2FB303-5A26-457E-864A-62EBFDF5116B}" destId="{438EB9CE-3DEB-4F57-A0B0-9EA21C4E1444}" srcOrd="6" destOrd="0" presId="urn:microsoft.com/office/officeart/2005/8/layout/equation1"/>
    <dgm:cxn modelId="{5A4C8514-21A1-4582-BB94-4DE72028312A}" type="presParOf" srcId="{5E2FB303-5A26-457E-864A-62EBFDF5116B}" destId="{DBFCDD23-38F5-4EB8-A6B3-BDBDC759B012}" srcOrd="7" destOrd="0" presId="urn:microsoft.com/office/officeart/2005/8/layout/equation1"/>
    <dgm:cxn modelId="{3BB08B3B-46E6-41E0-ADA5-8CBCE0BAAF77}" type="presParOf" srcId="{5E2FB303-5A26-457E-864A-62EBFDF5116B}" destId="{99D25736-5307-4BE6-9B90-F6C53238714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EAE8BB-1402-48A7-B6D2-1A548BAF2B94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3DB33C2D-CDDF-4E62-B2EF-73403B5742F2}">
      <dgm:prSet phldrT="[텍스트]"/>
      <dgm:spPr/>
      <dgm:t>
        <a:bodyPr/>
        <a:lstStyle/>
        <a:p>
          <a:pPr algn="ctr" latinLnBrk="1"/>
          <a:r>
            <a:rPr lang="en-US" altLang="ko-KR" b="1" dirty="0" smtClean="0"/>
            <a:t>SNS </a:t>
          </a:r>
          <a:r>
            <a:rPr lang="ko-KR" altLang="en-US" b="1" dirty="0" smtClean="0"/>
            <a:t>활용</a:t>
          </a:r>
          <a:endParaRPr lang="ko-KR" altLang="en-US" b="1" dirty="0"/>
        </a:p>
      </dgm:t>
    </dgm:pt>
    <dgm:pt modelId="{13A58844-1471-4091-A534-0CDA107F440A}" type="parTrans" cxnId="{B4AB04E8-3810-4A3B-84F3-CFC54F0F3A72}">
      <dgm:prSet/>
      <dgm:spPr/>
      <dgm:t>
        <a:bodyPr/>
        <a:lstStyle/>
        <a:p>
          <a:pPr latinLnBrk="1"/>
          <a:endParaRPr lang="ko-KR" altLang="en-US"/>
        </a:p>
      </dgm:t>
    </dgm:pt>
    <dgm:pt modelId="{23EC2DDB-AA24-4E4D-B014-65DF6ACA75AE}" type="sibTrans" cxnId="{B4AB04E8-3810-4A3B-84F3-CFC54F0F3A72}">
      <dgm:prSet/>
      <dgm:spPr/>
      <dgm:t>
        <a:bodyPr/>
        <a:lstStyle/>
        <a:p>
          <a:pPr latinLnBrk="1"/>
          <a:endParaRPr lang="ko-KR" altLang="en-US"/>
        </a:p>
      </dgm:t>
    </dgm:pt>
    <dgm:pt modelId="{9063E5F9-5407-46F6-BDD3-69780D851964}">
      <dgm:prSet phldrT="[텍스트]"/>
      <dgm:spPr/>
      <dgm:t>
        <a:bodyPr/>
        <a:lstStyle/>
        <a:p>
          <a:pPr latinLnBrk="1"/>
          <a:r>
            <a: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rPr>
            <a:t>SNS</a:t>
          </a:r>
          <a:r>
            <a:rPr lang="ko-KR" alt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로 실제 프로그램을 이용한 여행후기 공유</a:t>
          </a:r>
          <a:endParaRPr lang="ko-KR" alt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A1F353C-9849-44C9-A287-A854F75A490C}" type="parTrans" cxnId="{11AD92D0-FCA1-4933-83C9-60FF42B208F5}">
      <dgm:prSet/>
      <dgm:spPr/>
      <dgm:t>
        <a:bodyPr/>
        <a:lstStyle/>
        <a:p>
          <a:pPr latinLnBrk="1"/>
          <a:endParaRPr lang="ko-KR" altLang="en-US"/>
        </a:p>
      </dgm:t>
    </dgm:pt>
    <dgm:pt modelId="{8943CF09-682C-4FA5-97DC-ED5EC1C4291B}" type="sibTrans" cxnId="{11AD92D0-FCA1-4933-83C9-60FF42B208F5}">
      <dgm:prSet/>
      <dgm:spPr/>
      <dgm:t>
        <a:bodyPr/>
        <a:lstStyle/>
        <a:p>
          <a:pPr latinLnBrk="1"/>
          <a:endParaRPr lang="ko-KR" altLang="en-US"/>
        </a:p>
      </dgm:t>
    </dgm:pt>
    <dgm:pt modelId="{89456269-C305-4E30-A51C-5EC938DC99C6}">
      <dgm:prSet phldrT="[텍스트]"/>
      <dgm:spPr/>
      <dgm:t>
        <a:bodyPr/>
        <a:lstStyle/>
        <a:p>
          <a:pPr algn="ctr" latinLnBrk="1"/>
          <a:r>
            <a:rPr lang="ko-KR" altLang="en-US" b="1" dirty="0" smtClean="0"/>
            <a:t>여행 </a:t>
          </a:r>
          <a:r>
            <a:rPr lang="ko-KR" altLang="en-US" b="1" dirty="0" err="1" smtClean="0"/>
            <a:t>컨텐츠</a:t>
          </a:r>
          <a:r>
            <a:rPr lang="ko-KR" altLang="en-US" b="1" dirty="0" smtClean="0"/>
            <a:t> 제작</a:t>
          </a:r>
          <a:endParaRPr lang="ko-KR" altLang="en-US" b="1" dirty="0"/>
        </a:p>
      </dgm:t>
    </dgm:pt>
    <dgm:pt modelId="{3607C421-BA71-45B6-989D-11F3C4BE1557}" type="parTrans" cxnId="{DE0F582F-C45C-453D-BBAA-28F69E61E538}">
      <dgm:prSet/>
      <dgm:spPr/>
      <dgm:t>
        <a:bodyPr/>
        <a:lstStyle/>
        <a:p>
          <a:pPr latinLnBrk="1"/>
          <a:endParaRPr lang="ko-KR" altLang="en-US"/>
        </a:p>
      </dgm:t>
    </dgm:pt>
    <dgm:pt modelId="{106D7777-BC46-4197-8329-8B0C8C8A4407}" type="sibTrans" cxnId="{DE0F582F-C45C-453D-BBAA-28F69E61E538}">
      <dgm:prSet/>
      <dgm:spPr/>
      <dgm:t>
        <a:bodyPr/>
        <a:lstStyle/>
        <a:p>
          <a:pPr latinLnBrk="1"/>
          <a:endParaRPr lang="ko-KR" altLang="en-US"/>
        </a:p>
      </dgm:t>
    </dgm:pt>
    <dgm:pt modelId="{5DE8AB9D-3532-4BD3-B790-082FFBC33EBA}">
      <dgm:prSet phldrT="[텍스트]"/>
      <dgm:spPr/>
      <dgm:t>
        <a:bodyPr/>
        <a:lstStyle/>
        <a:p>
          <a:pPr latinLnBrk="1"/>
          <a:r>
            <a:rPr lang="ko-KR" altLang="en-US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딩고</a:t>
          </a:r>
          <a:r>
            <a:rPr lang="ko-KR" alt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ko-KR" altLang="en-US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트래블과</a:t>
          </a:r>
          <a:r>
            <a:rPr lang="ko-KR" alt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 같은 여행 </a:t>
          </a:r>
          <a:r>
            <a:rPr lang="ko-KR" altLang="en-US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컨텐츠</a:t>
          </a:r>
          <a:r>
            <a:rPr lang="ko-KR" alt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 제작</a:t>
          </a:r>
          <a:r>
            <a: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</a:rPr>
            <a:t>, </a:t>
          </a:r>
          <a:r>
            <a:rPr lang="ko-KR" alt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유포</a:t>
          </a:r>
          <a:endParaRPr lang="ko-KR" alt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514A66F-17DD-4A1B-81A2-FF1CC4A648A9}" type="parTrans" cxnId="{881D5982-5AEF-4286-A298-8C79E2573598}">
      <dgm:prSet/>
      <dgm:spPr/>
      <dgm:t>
        <a:bodyPr/>
        <a:lstStyle/>
        <a:p>
          <a:pPr latinLnBrk="1"/>
          <a:endParaRPr lang="ko-KR" altLang="en-US"/>
        </a:p>
      </dgm:t>
    </dgm:pt>
    <dgm:pt modelId="{238C9D86-8B37-4FCF-9571-AACE41C4169A}" type="sibTrans" cxnId="{881D5982-5AEF-4286-A298-8C79E2573598}">
      <dgm:prSet/>
      <dgm:spPr/>
      <dgm:t>
        <a:bodyPr/>
        <a:lstStyle/>
        <a:p>
          <a:pPr latinLnBrk="1"/>
          <a:endParaRPr lang="ko-KR" altLang="en-US"/>
        </a:p>
      </dgm:t>
    </dgm:pt>
    <dgm:pt modelId="{814823B9-86E4-45DC-A74C-AF73DB245E47}">
      <dgm:prSet phldrT="[텍스트]"/>
      <dgm:spPr/>
      <dgm:t>
        <a:bodyPr/>
        <a:lstStyle/>
        <a:p>
          <a:pPr latinLnBrk="1"/>
          <a:r>
            <a:rPr lang="ko-KR" alt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여행 상품 </a:t>
          </a:r>
          <a:r>
            <a:rPr lang="ko-KR" altLang="en-US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핫딜</a:t>
          </a:r>
          <a:r>
            <a:rPr lang="ko-KR" alt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 등의 정보를 공유</a:t>
          </a:r>
          <a:endParaRPr lang="ko-KR" alt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4C358AF-C43E-41F0-A128-A8D0CC3166E1}" type="parTrans" cxnId="{77B1C51D-1094-4C21-BAED-8999CE8AB692}">
      <dgm:prSet/>
      <dgm:spPr/>
      <dgm:t>
        <a:bodyPr/>
        <a:lstStyle/>
        <a:p>
          <a:pPr latinLnBrk="1"/>
          <a:endParaRPr lang="ko-KR" altLang="en-US"/>
        </a:p>
      </dgm:t>
    </dgm:pt>
    <dgm:pt modelId="{05E80C84-618E-4BA8-9470-B0649B108420}" type="sibTrans" cxnId="{77B1C51D-1094-4C21-BAED-8999CE8AB692}">
      <dgm:prSet/>
      <dgm:spPr/>
      <dgm:t>
        <a:bodyPr/>
        <a:lstStyle/>
        <a:p>
          <a:pPr latinLnBrk="1"/>
          <a:endParaRPr lang="ko-KR" altLang="en-US"/>
        </a:p>
      </dgm:t>
    </dgm:pt>
    <dgm:pt modelId="{66EE0E82-EF0F-4C7C-B984-6829F60DDC3F}" type="pres">
      <dgm:prSet presAssocID="{04EAE8BB-1402-48A7-B6D2-1A548BAF2B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CBABF8-8A0E-46C8-909D-0E5E81990D17}" type="pres">
      <dgm:prSet presAssocID="{3DB33C2D-CDDF-4E62-B2EF-73403B5742F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EE7489-8090-497F-8FAE-7DC7026B95E3}" type="pres">
      <dgm:prSet presAssocID="{3DB33C2D-CDDF-4E62-B2EF-73403B5742F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DCC5D7-5FAA-4DA6-89C9-5A9B6EC6F7EB}" type="pres">
      <dgm:prSet presAssocID="{89456269-C305-4E30-A51C-5EC938DC99C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65415E-AF3C-4C4C-A3AD-5C32550C8DB3}" type="pres">
      <dgm:prSet presAssocID="{89456269-C305-4E30-A51C-5EC938DC99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461B1AF-052F-42E2-A4B4-E54CB749483B}" type="presOf" srcId="{89456269-C305-4E30-A51C-5EC938DC99C6}" destId="{12DCC5D7-5FAA-4DA6-89C9-5A9B6EC6F7EB}" srcOrd="0" destOrd="0" presId="urn:microsoft.com/office/officeart/2005/8/layout/vList2"/>
    <dgm:cxn modelId="{DE0F582F-C45C-453D-BBAA-28F69E61E538}" srcId="{04EAE8BB-1402-48A7-B6D2-1A548BAF2B94}" destId="{89456269-C305-4E30-A51C-5EC938DC99C6}" srcOrd="1" destOrd="0" parTransId="{3607C421-BA71-45B6-989D-11F3C4BE1557}" sibTransId="{106D7777-BC46-4197-8329-8B0C8C8A4407}"/>
    <dgm:cxn modelId="{53FB985C-99A6-4782-BABE-535C318745DE}" type="presOf" srcId="{9063E5F9-5407-46F6-BDD3-69780D851964}" destId="{95EE7489-8090-497F-8FAE-7DC7026B95E3}" srcOrd="0" destOrd="0" presId="urn:microsoft.com/office/officeart/2005/8/layout/vList2"/>
    <dgm:cxn modelId="{C1094ABF-696B-434B-8243-7D677CB29B3D}" type="presOf" srcId="{04EAE8BB-1402-48A7-B6D2-1A548BAF2B94}" destId="{66EE0E82-EF0F-4C7C-B984-6829F60DDC3F}" srcOrd="0" destOrd="0" presId="urn:microsoft.com/office/officeart/2005/8/layout/vList2"/>
    <dgm:cxn modelId="{77B1C51D-1094-4C21-BAED-8999CE8AB692}" srcId="{3DB33C2D-CDDF-4E62-B2EF-73403B5742F2}" destId="{814823B9-86E4-45DC-A74C-AF73DB245E47}" srcOrd="1" destOrd="0" parTransId="{A4C358AF-C43E-41F0-A128-A8D0CC3166E1}" sibTransId="{05E80C84-618E-4BA8-9470-B0649B108420}"/>
    <dgm:cxn modelId="{B51F06D3-02F5-42E8-9B99-C75D14D16464}" type="presOf" srcId="{3DB33C2D-CDDF-4E62-B2EF-73403B5742F2}" destId="{39CBABF8-8A0E-46C8-909D-0E5E81990D17}" srcOrd="0" destOrd="0" presId="urn:microsoft.com/office/officeart/2005/8/layout/vList2"/>
    <dgm:cxn modelId="{97950AAD-569C-4CEF-A1AB-CA997B90AD5F}" type="presOf" srcId="{814823B9-86E4-45DC-A74C-AF73DB245E47}" destId="{95EE7489-8090-497F-8FAE-7DC7026B95E3}" srcOrd="0" destOrd="1" presId="urn:microsoft.com/office/officeart/2005/8/layout/vList2"/>
    <dgm:cxn modelId="{B4AB04E8-3810-4A3B-84F3-CFC54F0F3A72}" srcId="{04EAE8BB-1402-48A7-B6D2-1A548BAF2B94}" destId="{3DB33C2D-CDDF-4E62-B2EF-73403B5742F2}" srcOrd="0" destOrd="0" parTransId="{13A58844-1471-4091-A534-0CDA107F440A}" sibTransId="{23EC2DDB-AA24-4E4D-B014-65DF6ACA75AE}"/>
    <dgm:cxn modelId="{11AD92D0-FCA1-4933-83C9-60FF42B208F5}" srcId="{3DB33C2D-CDDF-4E62-B2EF-73403B5742F2}" destId="{9063E5F9-5407-46F6-BDD3-69780D851964}" srcOrd="0" destOrd="0" parTransId="{BA1F353C-9849-44C9-A287-A854F75A490C}" sibTransId="{8943CF09-682C-4FA5-97DC-ED5EC1C4291B}"/>
    <dgm:cxn modelId="{881D5982-5AEF-4286-A298-8C79E2573598}" srcId="{89456269-C305-4E30-A51C-5EC938DC99C6}" destId="{5DE8AB9D-3532-4BD3-B790-082FFBC33EBA}" srcOrd="0" destOrd="0" parTransId="{B514A66F-17DD-4A1B-81A2-FF1CC4A648A9}" sibTransId="{238C9D86-8B37-4FCF-9571-AACE41C4169A}"/>
    <dgm:cxn modelId="{18D986F5-FB93-4FF8-BB90-470BB778C945}" type="presOf" srcId="{5DE8AB9D-3532-4BD3-B790-082FFBC33EBA}" destId="{EF65415E-AF3C-4C4C-A3AD-5C32550C8DB3}" srcOrd="0" destOrd="0" presId="urn:microsoft.com/office/officeart/2005/8/layout/vList2"/>
    <dgm:cxn modelId="{BF574437-84E5-4B74-9397-083211F870BB}" type="presParOf" srcId="{66EE0E82-EF0F-4C7C-B984-6829F60DDC3F}" destId="{39CBABF8-8A0E-46C8-909D-0E5E81990D17}" srcOrd="0" destOrd="0" presId="urn:microsoft.com/office/officeart/2005/8/layout/vList2"/>
    <dgm:cxn modelId="{063C4B0D-FC34-490B-8739-5477FFD1199E}" type="presParOf" srcId="{66EE0E82-EF0F-4C7C-B984-6829F60DDC3F}" destId="{95EE7489-8090-497F-8FAE-7DC7026B95E3}" srcOrd="1" destOrd="0" presId="urn:microsoft.com/office/officeart/2005/8/layout/vList2"/>
    <dgm:cxn modelId="{1F2BE26A-EDC4-49AB-8F24-6B28BF6A4C5D}" type="presParOf" srcId="{66EE0E82-EF0F-4C7C-B984-6829F60DDC3F}" destId="{12DCC5D7-5FAA-4DA6-89C9-5A9B6EC6F7EB}" srcOrd="2" destOrd="0" presId="urn:microsoft.com/office/officeart/2005/8/layout/vList2"/>
    <dgm:cxn modelId="{B65B9642-33DA-4C80-B555-3F65F68204F2}" type="presParOf" srcId="{66EE0E82-EF0F-4C7C-B984-6829F60DDC3F}" destId="{EF65415E-AF3C-4C4C-A3AD-5C32550C8DB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D3518B-CF60-4D2B-8F2D-0FDD44356563}" type="doc">
      <dgm:prSet loTypeId="urn:microsoft.com/office/officeart/2005/8/layout/radial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D958775D-86BF-4322-9195-5AF0D6C15ACA}">
      <dgm:prSet phldrT="[텍스트]" custT="1"/>
      <dgm:spPr/>
      <dgm:t>
        <a:bodyPr/>
        <a:lstStyle/>
        <a:p>
          <a:pPr latinLnBrk="1"/>
          <a:r>
            <a:rPr lang="en-US" altLang="ko-KR" sz="6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Our Project</a:t>
          </a:r>
          <a:endParaRPr lang="ko-KR" altLang="en-US" sz="6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C485272-C2B4-4D68-876E-805AC7AECC05}" type="parTrans" cxnId="{8CABEE9B-26D9-4C74-BDAD-0858457E23C8}">
      <dgm:prSet/>
      <dgm:spPr/>
      <dgm:t>
        <a:bodyPr/>
        <a:lstStyle/>
        <a:p>
          <a:pPr latinLnBrk="1"/>
          <a:endParaRPr lang="ko-KR" altLang="en-US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6F02E44-2FE4-4496-A435-2A6160C5279B}" type="sibTrans" cxnId="{8CABEE9B-26D9-4C74-BDAD-0858457E23C8}">
      <dgm:prSet/>
      <dgm:spPr/>
      <dgm:t>
        <a:bodyPr/>
        <a:lstStyle/>
        <a:p>
          <a:pPr latinLnBrk="1"/>
          <a:endParaRPr lang="ko-KR" altLang="en-US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E656AD2-C3A6-4F4B-99E6-3910F7606E3D}">
      <dgm:prSet phldrT="[텍스트]" custT="1"/>
      <dgm:spPr/>
      <dgm:t>
        <a:bodyPr/>
        <a:lstStyle/>
        <a:p>
          <a:pPr latinLnBrk="1"/>
          <a:r>
            <a:rPr lang="ko-KR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여행자</a:t>
          </a:r>
          <a:endParaRPr lang="en-US" altLang="ko-KR" sz="28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atinLnBrk="1"/>
          <a:r>
            <a: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(</a:t>
          </a:r>
          <a:r>
            <a:rPr lang="ko-KR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국내외</a:t>
          </a:r>
          <a:r>
            <a: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ko-KR" altLang="en-US" sz="28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AF5F723-5971-48F0-A211-D53986942333}" type="parTrans" cxnId="{D77A5E34-D01E-469C-9D3D-552E73300C9C}">
      <dgm:prSet/>
      <dgm:spPr/>
      <dgm:t>
        <a:bodyPr/>
        <a:lstStyle/>
        <a:p>
          <a:pPr latinLnBrk="1"/>
          <a:endParaRPr lang="ko-KR" altLang="en-US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BBD79F4-DE38-4FE4-945B-B0DF6763A9F8}" type="sibTrans" cxnId="{D77A5E34-D01E-469C-9D3D-552E73300C9C}">
      <dgm:prSet/>
      <dgm:spPr/>
      <dgm:t>
        <a:bodyPr/>
        <a:lstStyle/>
        <a:p>
          <a:pPr latinLnBrk="1"/>
          <a:endParaRPr lang="ko-KR" altLang="en-US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F466F7F-394F-497C-B853-BB3CA596329B}">
      <dgm:prSet phldrT="[텍스트]" custT="1"/>
      <dgm:spPr/>
      <dgm:t>
        <a:bodyPr/>
        <a:lstStyle/>
        <a:p>
          <a:pPr latinLnBrk="1"/>
          <a:r>
            <a:rPr lang="ko-KR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여행</a:t>
          </a:r>
          <a:endParaRPr lang="en-US" altLang="ko-KR" sz="28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atinLnBrk="1"/>
          <a:r>
            <a:rPr lang="ko-KR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가이드</a:t>
          </a:r>
          <a:endParaRPr lang="ko-KR" altLang="en-US" sz="28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F3E29DB-C212-42ED-8D65-D9612B87290F}" type="parTrans" cxnId="{9BAA8BE0-B25F-4297-82F2-86B84A3A8104}">
      <dgm:prSet/>
      <dgm:spPr/>
      <dgm:t>
        <a:bodyPr/>
        <a:lstStyle/>
        <a:p>
          <a:pPr latinLnBrk="1"/>
          <a:endParaRPr lang="ko-KR" altLang="en-US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1109D6C-0ECE-46AD-A36E-607CA54D4BDE}" type="sibTrans" cxnId="{9BAA8BE0-B25F-4297-82F2-86B84A3A8104}">
      <dgm:prSet/>
      <dgm:spPr/>
      <dgm:t>
        <a:bodyPr/>
        <a:lstStyle/>
        <a:p>
          <a:pPr latinLnBrk="1"/>
          <a:endParaRPr lang="ko-KR" altLang="en-US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30EA982-C557-4981-9816-8550EE169E94}">
      <dgm:prSet phldrT="[텍스트]" custT="1"/>
      <dgm:spPr/>
      <dgm:t>
        <a:bodyPr/>
        <a:lstStyle/>
        <a:p>
          <a:pPr latinLnBrk="1"/>
          <a:r>
            <a:rPr lang="ko-KR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외교부 및 대사관</a:t>
          </a:r>
          <a:endParaRPr lang="ko-KR" altLang="en-US" sz="28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A3ED28D-1FCD-419F-B2AB-69FCF9384ADF}" type="parTrans" cxnId="{D9303BCC-15CA-44A8-BC71-348B4FC9D045}">
      <dgm:prSet/>
      <dgm:spPr/>
      <dgm:t>
        <a:bodyPr/>
        <a:lstStyle/>
        <a:p>
          <a:pPr latinLnBrk="1"/>
          <a:endParaRPr lang="ko-KR" altLang="en-US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1342DCF-02D3-437D-A89A-758E02FBD07B}" type="sibTrans" cxnId="{D9303BCC-15CA-44A8-BC71-348B4FC9D045}">
      <dgm:prSet/>
      <dgm:spPr/>
      <dgm:t>
        <a:bodyPr/>
        <a:lstStyle/>
        <a:p>
          <a:pPr latinLnBrk="1"/>
          <a:endParaRPr lang="ko-KR" altLang="en-US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AB59983-4590-411F-82B0-FC3A547FC11B}">
      <dgm:prSet phldrT="[텍스트]" custT="1"/>
      <dgm:spPr/>
      <dgm:t>
        <a:bodyPr/>
        <a:lstStyle/>
        <a:p>
          <a:pPr latinLnBrk="1"/>
          <a:r>
            <a:rPr lang="ko-KR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여행사 및 항공사</a:t>
          </a:r>
          <a:endParaRPr lang="ko-KR" altLang="en-US" sz="28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543CB86-55CE-457D-B225-A5AD98869C50}" type="sibTrans" cxnId="{4EA9A8AA-FB8C-4863-9CE7-DBFBB133E7AA}">
      <dgm:prSet/>
      <dgm:spPr/>
      <dgm:t>
        <a:bodyPr/>
        <a:lstStyle/>
        <a:p>
          <a:pPr latinLnBrk="1"/>
          <a:endParaRPr lang="ko-KR" altLang="en-US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866C85B-3577-4432-B11F-42CDFF7B24B2}" type="parTrans" cxnId="{4EA9A8AA-FB8C-4863-9CE7-DBFBB133E7AA}">
      <dgm:prSet/>
      <dgm:spPr/>
      <dgm:t>
        <a:bodyPr/>
        <a:lstStyle/>
        <a:p>
          <a:pPr latinLnBrk="1"/>
          <a:endParaRPr lang="ko-KR" altLang="en-US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1F47A89-32F1-4088-AA9D-023A82A2A85E}">
      <dgm:prSet phldrT="[텍스트]" custT="1"/>
      <dgm:spPr/>
      <dgm:t>
        <a:bodyPr/>
        <a:lstStyle/>
        <a:p>
          <a:pPr latinLnBrk="1"/>
          <a:r>
            <a:rPr lang="ko-KR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광고주</a:t>
          </a:r>
          <a:endParaRPr lang="ko-KR" altLang="en-US" sz="28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EE952E-FA52-47F7-AB83-9F3B5CF0C76B}" type="parTrans" cxnId="{C5A3729C-5AD4-4E3D-A7B8-2F5FB2B6F6CE}">
      <dgm:prSet/>
      <dgm:spPr/>
      <dgm:t>
        <a:bodyPr/>
        <a:lstStyle/>
        <a:p>
          <a:pPr latinLnBrk="1"/>
          <a:endParaRPr lang="ko-KR" altLang="en-US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C066A22-AA43-4840-A7C9-BF1D4986F28A}" type="sibTrans" cxnId="{C5A3729C-5AD4-4E3D-A7B8-2F5FB2B6F6CE}">
      <dgm:prSet/>
      <dgm:spPr/>
      <dgm:t>
        <a:bodyPr/>
        <a:lstStyle/>
        <a:p>
          <a:pPr latinLnBrk="1"/>
          <a:endParaRPr lang="ko-KR" altLang="en-US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5F2F36F-8B4E-422C-A2A1-97662DE20200}" type="pres">
      <dgm:prSet presAssocID="{21D3518B-CF60-4D2B-8F2D-0FDD4435656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976A14-5A7F-4DF1-B8C5-EC0D90BA16D8}" type="pres">
      <dgm:prSet presAssocID="{21D3518B-CF60-4D2B-8F2D-0FDD44356563}" presName="radial" presStyleCnt="0">
        <dgm:presLayoutVars>
          <dgm:animLvl val="ctr"/>
        </dgm:presLayoutVars>
      </dgm:prSet>
      <dgm:spPr/>
    </dgm:pt>
    <dgm:pt modelId="{91A225F2-8076-4D12-B689-2A1E263B9228}" type="pres">
      <dgm:prSet presAssocID="{D958775D-86BF-4322-9195-5AF0D6C15ACA}" presName="centerShape" presStyleLbl="venn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F4DBBFFB-9EAA-489B-8CA3-3ED02C6086AE}" type="pres">
      <dgm:prSet presAssocID="{7E656AD2-C3A6-4F4B-99E6-3910F7606E3D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240025-F638-4346-9E6F-8DAA68810423}" type="pres">
      <dgm:prSet presAssocID="{8AB59983-4590-411F-82B0-FC3A547FC11B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086CF7-8635-4931-B785-A5A7C503EEFD}" type="pres">
      <dgm:prSet presAssocID="{CF466F7F-394F-497C-B853-BB3CA596329B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156095-325D-4F61-8EC3-6EDA35663A2C}" type="pres">
      <dgm:prSet presAssocID="{01F47A89-32F1-4088-AA9D-023A82A2A85E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E4CA09-C729-4179-B941-11BAB425EFD7}" type="pres">
      <dgm:prSet presAssocID="{F30EA982-C557-4981-9816-8550EE169E94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9303BCC-15CA-44A8-BC71-348B4FC9D045}" srcId="{D958775D-86BF-4322-9195-5AF0D6C15ACA}" destId="{F30EA982-C557-4981-9816-8550EE169E94}" srcOrd="4" destOrd="0" parTransId="{AA3ED28D-1FCD-419F-B2AB-69FCF9384ADF}" sibTransId="{A1342DCF-02D3-437D-A89A-758E02FBD07B}"/>
    <dgm:cxn modelId="{32015895-737E-4E69-AAE1-441488EF8B4D}" type="presOf" srcId="{21D3518B-CF60-4D2B-8F2D-0FDD44356563}" destId="{95F2F36F-8B4E-422C-A2A1-97662DE20200}" srcOrd="0" destOrd="0" presId="urn:microsoft.com/office/officeart/2005/8/layout/radial3"/>
    <dgm:cxn modelId="{D77A5E34-D01E-469C-9D3D-552E73300C9C}" srcId="{D958775D-86BF-4322-9195-5AF0D6C15ACA}" destId="{7E656AD2-C3A6-4F4B-99E6-3910F7606E3D}" srcOrd="0" destOrd="0" parTransId="{8AF5F723-5971-48F0-A211-D53986942333}" sibTransId="{0BBD79F4-DE38-4FE4-945B-B0DF6763A9F8}"/>
    <dgm:cxn modelId="{D1592E57-D786-49AE-BF7C-13C46069EE2E}" type="presOf" srcId="{D958775D-86BF-4322-9195-5AF0D6C15ACA}" destId="{91A225F2-8076-4D12-B689-2A1E263B9228}" srcOrd="0" destOrd="0" presId="urn:microsoft.com/office/officeart/2005/8/layout/radial3"/>
    <dgm:cxn modelId="{C13AEE26-40F4-4C15-87D9-43423CBB53DA}" type="presOf" srcId="{8AB59983-4590-411F-82B0-FC3A547FC11B}" destId="{70240025-F638-4346-9E6F-8DAA68810423}" srcOrd="0" destOrd="0" presId="urn:microsoft.com/office/officeart/2005/8/layout/radial3"/>
    <dgm:cxn modelId="{4EA9A8AA-FB8C-4863-9CE7-DBFBB133E7AA}" srcId="{D958775D-86BF-4322-9195-5AF0D6C15ACA}" destId="{8AB59983-4590-411F-82B0-FC3A547FC11B}" srcOrd="1" destOrd="0" parTransId="{9866C85B-3577-4432-B11F-42CDFF7B24B2}" sibTransId="{6543CB86-55CE-457D-B225-A5AD98869C50}"/>
    <dgm:cxn modelId="{8CABEE9B-26D9-4C74-BDAD-0858457E23C8}" srcId="{21D3518B-CF60-4D2B-8F2D-0FDD44356563}" destId="{D958775D-86BF-4322-9195-5AF0D6C15ACA}" srcOrd="0" destOrd="0" parTransId="{4C485272-C2B4-4D68-876E-805AC7AECC05}" sibTransId="{56F02E44-2FE4-4496-A435-2A6160C5279B}"/>
    <dgm:cxn modelId="{C01E1942-E4A5-4743-8B17-7DDD21224926}" type="presOf" srcId="{7E656AD2-C3A6-4F4B-99E6-3910F7606E3D}" destId="{F4DBBFFB-9EAA-489B-8CA3-3ED02C6086AE}" srcOrd="0" destOrd="0" presId="urn:microsoft.com/office/officeart/2005/8/layout/radial3"/>
    <dgm:cxn modelId="{FE279483-4A38-45F1-BB30-28B3895DF677}" type="presOf" srcId="{F30EA982-C557-4981-9816-8550EE169E94}" destId="{6EE4CA09-C729-4179-B941-11BAB425EFD7}" srcOrd="0" destOrd="0" presId="urn:microsoft.com/office/officeart/2005/8/layout/radial3"/>
    <dgm:cxn modelId="{E095B1C5-C433-4589-859E-5FD77FBE64EA}" type="presOf" srcId="{01F47A89-32F1-4088-AA9D-023A82A2A85E}" destId="{5D156095-325D-4F61-8EC3-6EDA35663A2C}" srcOrd="0" destOrd="0" presId="urn:microsoft.com/office/officeart/2005/8/layout/radial3"/>
    <dgm:cxn modelId="{B4CF3AED-B501-48C4-B0B6-6E7E84319995}" type="presOf" srcId="{CF466F7F-394F-497C-B853-BB3CA596329B}" destId="{11086CF7-8635-4931-B785-A5A7C503EEFD}" srcOrd="0" destOrd="0" presId="urn:microsoft.com/office/officeart/2005/8/layout/radial3"/>
    <dgm:cxn modelId="{9BAA8BE0-B25F-4297-82F2-86B84A3A8104}" srcId="{D958775D-86BF-4322-9195-5AF0D6C15ACA}" destId="{CF466F7F-394F-497C-B853-BB3CA596329B}" srcOrd="2" destOrd="0" parTransId="{8F3E29DB-C212-42ED-8D65-D9612B87290F}" sibTransId="{91109D6C-0ECE-46AD-A36E-607CA54D4BDE}"/>
    <dgm:cxn modelId="{C5A3729C-5AD4-4E3D-A7B8-2F5FB2B6F6CE}" srcId="{D958775D-86BF-4322-9195-5AF0D6C15ACA}" destId="{01F47A89-32F1-4088-AA9D-023A82A2A85E}" srcOrd="3" destOrd="0" parTransId="{DBEE952E-FA52-47F7-AB83-9F3B5CF0C76B}" sibTransId="{7C066A22-AA43-4840-A7C9-BF1D4986F28A}"/>
    <dgm:cxn modelId="{602063CB-C870-49D2-8C48-CDDCD12047CD}" type="presParOf" srcId="{95F2F36F-8B4E-422C-A2A1-97662DE20200}" destId="{02976A14-5A7F-4DF1-B8C5-EC0D90BA16D8}" srcOrd="0" destOrd="0" presId="urn:microsoft.com/office/officeart/2005/8/layout/radial3"/>
    <dgm:cxn modelId="{2719F8D7-E200-487D-8921-8501B3C2358A}" type="presParOf" srcId="{02976A14-5A7F-4DF1-B8C5-EC0D90BA16D8}" destId="{91A225F2-8076-4D12-B689-2A1E263B9228}" srcOrd="0" destOrd="0" presId="urn:microsoft.com/office/officeart/2005/8/layout/radial3"/>
    <dgm:cxn modelId="{1CB99647-53F3-4DC7-8347-3F2830271D17}" type="presParOf" srcId="{02976A14-5A7F-4DF1-B8C5-EC0D90BA16D8}" destId="{F4DBBFFB-9EAA-489B-8CA3-3ED02C6086AE}" srcOrd="1" destOrd="0" presId="urn:microsoft.com/office/officeart/2005/8/layout/radial3"/>
    <dgm:cxn modelId="{31DBC0A7-B2F5-42DC-A789-F57305141830}" type="presParOf" srcId="{02976A14-5A7F-4DF1-B8C5-EC0D90BA16D8}" destId="{70240025-F638-4346-9E6F-8DAA68810423}" srcOrd="2" destOrd="0" presId="urn:microsoft.com/office/officeart/2005/8/layout/radial3"/>
    <dgm:cxn modelId="{7EB716DB-78D1-4D95-90BE-9744424310D2}" type="presParOf" srcId="{02976A14-5A7F-4DF1-B8C5-EC0D90BA16D8}" destId="{11086CF7-8635-4931-B785-A5A7C503EEFD}" srcOrd="3" destOrd="0" presId="urn:microsoft.com/office/officeart/2005/8/layout/radial3"/>
    <dgm:cxn modelId="{8DBC7A53-7153-46A4-9B18-81991CA26BE8}" type="presParOf" srcId="{02976A14-5A7F-4DF1-B8C5-EC0D90BA16D8}" destId="{5D156095-325D-4F61-8EC3-6EDA35663A2C}" srcOrd="4" destOrd="0" presId="urn:microsoft.com/office/officeart/2005/8/layout/radial3"/>
    <dgm:cxn modelId="{BFF86D7E-ABA7-43F3-944A-A3EFC3F931B2}" type="presParOf" srcId="{02976A14-5A7F-4DF1-B8C5-EC0D90BA16D8}" destId="{6EE4CA09-C729-4179-B941-11BAB425EFD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79E349-80B8-486E-9C8B-B74C6CBC27EE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09976A95-901D-4EF1-9D12-1A8D781F9252}">
      <dgm:prSet phldrT="[텍스트]"/>
      <dgm:spPr/>
      <dgm:t>
        <a:bodyPr/>
        <a:lstStyle/>
        <a:p>
          <a:pPr algn="ctr" latinLnBrk="1"/>
          <a:r>
            <a:rPr lang="en-US" altLang="ko-KR" b="1" dirty="0" smtClean="0">
              <a:latin typeface="+mj-ea"/>
              <a:ea typeface="+mj-ea"/>
            </a:rPr>
            <a:t>Cloud </a:t>
          </a:r>
          <a:r>
            <a:rPr lang="ko-KR" altLang="en-US" b="1" dirty="0" smtClean="0">
              <a:latin typeface="+mj-ea"/>
              <a:ea typeface="+mj-ea"/>
            </a:rPr>
            <a:t>서비스 사용 비용</a:t>
          </a:r>
          <a:endParaRPr lang="en-US" altLang="ko-KR" b="1" dirty="0" smtClean="0">
            <a:latin typeface="+mj-ea"/>
            <a:ea typeface="+mj-ea"/>
          </a:endParaRPr>
        </a:p>
      </dgm:t>
    </dgm:pt>
    <dgm:pt modelId="{81865400-E865-4E52-914E-B571D2A8C4AD}" type="parTrans" cxnId="{AA236DE7-C130-4462-9CE8-520990E858CC}">
      <dgm:prSet/>
      <dgm:spPr/>
      <dgm:t>
        <a:bodyPr/>
        <a:lstStyle/>
        <a:p>
          <a:pPr algn="ctr" latinLnBrk="1"/>
          <a:endParaRPr lang="ko-KR" altLang="en-US" b="1">
            <a:latin typeface="+mj-ea"/>
            <a:ea typeface="+mj-ea"/>
          </a:endParaRPr>
        </a:p>
      </dgm:t>
    </dgm:pt>
    <dgm:pt modelId="{AE3E248F-D056-4852-A524-02C131A0C889}" type="sibTrans" cxnId="{AA236DE7-C130-4462-9CE8-520990E858CC}">
      <dgm:prSet/>
      <dgm:spPr/>
      <dgm:t>
        <a:bodyPr/>
        <a:lstStyle/>
        <a:p>
          <a:pPr algn="ctr" latinLnBrk="1"/>
          <a:endParaRPr lang="ko-KR" altLang="en-US" b="1">
            <a:latin typeface="+mj-ea"/>
            <a:ea typeface="+mj-ea"/>
          </a:endParaRPr>
        </a:p>
      </dgm:t>
    </dgm:pt>
    <dgm:pt modelId="{88F617EE-006F-439E-8B42-4CFEEFEEC42F}">
      <dgm:prSet phldrT="[텍스트]"/>
      <dgm:spPr/>
      <dgm:t>
        <a:bodyPr/>
        <a:lstStyle/>
        <a:p>
          <a:pPr algn="ctr" latinLnBrk="1"/>
          <a:r>
            <a:rPr lang="ko-KR" altLang="en-US" b="1" dirty="0" smtClean="0">
              <a:latin typeface="+mj-ea"/>
              <a:ea typeface="+mj-ea"/>
            </a:rPr>
            <a:t>서버 구매 비용 </a:t>
          </a:r>
          <a:r>
            <a:rPr lang="en-US" altLang="ko-KR" b="1" dirty="0" smtClean="0">
              <a:latin typeface="+mj-ea"/>
              <a:ea typeface="+mj-ea"/>
            </a:rPr>
            <a:t>(</a:t>
          </a:r>
          <a:r>
            <a:rPr lang="ko-KR" altLang="en-US" b="1" dirty="0" smtClean="0">
              <a:latin typeface="+mj-ea"/>
              <a:ea typeface="+mj-ea"/>
            </a:rPr>
            <a:t>또는 대여 비용</a:t>
          </a:r>
          <a:r>
            <a:rPr lang="en-US" altLang="ko-KR" b="1" dirty="0" smtClean="0">
              <a:latin typeface="+mj-ea"/>
              <a:ea typeface="+mj-ea"/>
            </a:rPr>
            <a:t>)</a:t>
          </a:r>
          <a:endParaRPr lang="ko-KR" altLang="en-US" b="1" dirty="0">
            <a:latin typeface="+mj-ea"/>
            <a:ea typeface="+mj-ea"/>
          </a:endParaRPr>
        </a:p>
      </dgm:t>
    </dgm:pt>
    <dgm:pt modelId="{33FC8C83-252B-48C4-B194-C83728E1AC8F}" type="parTrans" cxnId="{7FDFD49D-577D-4DAA-B488-52F8A9087B23}">
      <dgm:prSet/>
      <dgm:spPr/>
      <dgm:t>
        <a:bodyPr/>
        <a:lstStyle/>
        <a:p>
          <a:pPr algn="ctr" latinLnBrk="1"/>
          <a:endParaRPr lang="ko-KR" altLang="en-US" b="1">
            <a:latin typeface="+mj-ea"/>
            <a:ea typeface="+mj-ea"/>
          </a:endParaRPr>
        </a:p>
      </dgm:t>
    </dgm:pt>
    <dgm:pt modelId="{C9EACA31-741E-40A1-B997-29F649359C93}" type="sibTrans" cxnId="{7FDFD49D-577D-4DAA-B488-52F8A9087B23}">
      <dgm:prSet/>
      <dgm:spPr/>
      <dgm:t>
        <a:bodyPr/>
        <a:lstStyle/>
        <a:p>
          <a:pPr algn="ctr" latinLnBrk="1"/>
          <a:endParaRPr lang="ko-KR" altLang="en-US" b="1">
            <a:latin typeface="+mj-ea"/>
            <a:ea typeface="+mj-ea"/>
          </a:endParaRPr>
        </a:p>
      </dgm:t>
    </dgm:pt>
    <dgm:pt modelId="{088B5716-9AB2-4F90-AEAA-B0C82DED6F7C}">
      <dgm:prSet phldrT="[텍스트]"/>
      <dgm:spPr/>
      <dgm:t>
        <a:bodyPr/>
        <a:lstStyle/>
        <a:p>
          <a:pPr algn="ctr" latinLnBrk="1"/>
          <a:r>
            <a:rPr lang="ko-KR" altLang="en-US" b="1" smtClean="0">
              <a:latin typeface="+mj-ea"/>
              <a:ea typeface="+mj-ea"/>
            </a:rPr>
            <a:t>인력비용 </a:t>
          </a:r>
          <a:r>
            <a:rPr lang="en-US" altLang="ko-KR" b="1" smtClean="0">
              <a:latin typeface="+mj-ea"/>
              <a:ea typeface="+mj-ea"/>
            </a:rPr>
            <a:t>: </a:t>
          </a:r>
          <a:r>
            <a:rPr lang="ko-KR" altLang="en-US" b="1" smtClean="0">
              <a:latin typeface="+mj-ea"/>
              <a:ea typeface="+mj-ea"/>
            </a:rPr>
            <a:t>서버 운영</a:t>
          </a:r>
          <a:r>
            <a:rPr lang="en-US" altLang="ko-KR" b="1" smtClean="0">
              <a:latin typeface="+mj-ea"/>
              <a:ea typeface="+mj-ea"/>
            </a:rPr>
            <a:t>, </a:t>
          </a:r>
          <a:r>
            <a:rPr lang="ko-KR" altLang="en-US" b="1" smtClean="0">
              <a:latin typeface="+mj-ea"/>
              <a:ea typeface="+mj-ea"/>
            </a:rPr>
            <a:t>유지 보수 등</a:t>
          </a:r>
          <a:endParaRPr lang="en-US" altLang="ko-KR" b="1" dirty="0" smtClean="0">
            <a:latin typeface="+mj-ea"/>
            <a:ea typeface="+mj-ea"/>
          </a:endParaRPr>
        </a:p>
      </dgm:t>
    </dgm:pt>
    <dgm:pt modelId="{98EC5280-F508-4612-86A0-F0F3DF4CF2F0}" type="parTrans" cxnId="{9AF3E913-4E6C-4CB1-907A-B4240E02ABC0}">
      <dgm:prSet/>
      <dgm:spPr/>
      <dgm:t>
        <a:bodyPr/>
        <a:lstStyle/>
        <a:p>
          <a:pPr algn="ctr" latinLnBrk="1"/>
          <a:endParaRPr lang="ko-KR" altLang="en-US" b="1">
            <a:latin typeface="+mj-ea"/>
            <a:ea typeface="+mj-ea"/>
          </a:endParaRPr>
        </a:p>
      </dgm:t>
    </dgm:pt>
    <dgm:pt modelId="{E59E7347-C035-4BDA-8671-4F47DE394E9F}" type="sibTrans" cxnId="{9AF3E913-4E6C-4CB1-907A-B4240E02ABC0}">
      <dgm:prSet/>
      <dgm:spPr/>
      <dgm:t>
        <a:bodyPr/>
        <a:lstStyle/>
        <a:p>
          <a:pPr algn="ctr" latinLnBrk="1"/>
          <a:endParaRPr lang="ko-KR" altLang="en-US" b="1">
            <a:latin typeface="+mj-ea"/>
            <a:ea typeface="+mj-ea"/>
          </a:endParaRPr>
        </a:p>
      </dgm:t>
    </dgm:pt>
    <dgm:pt modelId="{0C68923F-ED86-4524-A8BE-C772047B151B}" type="pres">
      <dgm:prSet presAssocID="{6179E349-80B8-486E-9C8B-B74C6CBC27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BAC765-C0B6-4A22-A057-F49044B50451}" type="pres">
      <dgm:prSet presAssocID="{09976A95-901D-4EF1-9D12-1A8D781F925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016B8B-A3EE-4D02-9599-040CDE441109}" type="pres">
      <dgm:prSet presAssocID="{AE3E248F-D056-4852-A524-02C131A0C889}" presName="spacer" presStyleCnt="0"/>
      <dgm:spPr/>
    </dgm:pt>
    <dgm:pt modelId="{494B500B-54C6-41A3-937B-5EC1B124E3A4}" type="pres">
      <dgm:prSet presAssocID="{088B5716-9AB2-4F90-AEAA-B0C82DED6F7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799128-AB64-481D-A875-DE49ED3670DD}" type="pres">
      <dgm:prSet presAssocID="{E59E7347-C035-4BDA-8671-4F47DE394E9F}" presName="spacer" presStyleCnt="0"/>
      <dgm:spPr/>
    </dgm:pt>
    <dgm:pt modelId="{C9C2A594-D5D1-4926-9F28-F70F7E28F1C3}" type="pres">
      <dgm:prSet presAssocID="{88F617EE-006F-439E-8B42-4CFEEFEEC4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B93D74F-47FB-412E-A6AC-EB5C440560AE}" type="presOf" srcId="{09976A95-901D-4EF1-9D12-1A8D781F9252}" destId="{23BAC765-C0B6-4A22-A057-F49044B50451}" srcOrd="0" destOrd="0" presId="urn:microsoft.com/office/officeart/2005/8/layout/vList2"/>
    <dgm:cxn modelId="{9AF3E913-4E6C-4CB1-907A-B4240E02ABC0}" srcId="{6179E349-80B8-486E-9C8B-B74C6CBC27EE}" destId="{088B5716-9AB2-4F90-AEAA-B0C82DED6F7C}" srcOrd="1" destOrd="0" parTransId="{98EC5280-F508-4612-86A0-F0F3DF4CF2F0}" sibTransId="{E59E7347-C035-4BDA-8671-4F47DE394E9F}"/>
    <dgm:cxn modelId="{42A6BC31-AC96-4424-B9B3-D847E6A6886A}" type="presOf" srcId="{6179E349-80B8-486E-9C8B-B74C6CBC27EE}" destId="{0C68923F-ED86-4524-A8BE-C772047B151B}" srcOrd="0" destOrd="0" presId="urn:microsoft.com/office/officeart/2005/8/layout/vList2"/>
    <dgm:cxn modelId="{7FDFD49D-577D-4DAA-B488-52F8A9087B23}" srcId="{6179E349-80B8-486E-9C8B-B74C6CBC27EE}" destId="{88F617EE-006F-439E-8B42-4CFEEFEEC42F}" srcOrd="2" destOrd="0" parTransId="{33FC8C83-252B-48C4-B194-C83728E1AC8F}" sibTransId="{C9EACA31-741E-40A1-B997-29F649359C93}"/>
    <dgm:cxn modelId="{0237F183-F8BD-4973-AC69-5A4033B45364}" type="presOf" srcId="{88F617EE-006F-439E-8B42-4CFEEFEEC42F}" destId="{C9C2A594-D5D1-4926-9F28-F70F7E28F1C3}" srcOrd="0" destOrd="0" presId="urn:microsoft.com/office/officeart/2005/8/layout/vList2"/>
    <dgm:cxn modelId="{AA236DE7-C130-4462-9CE8-520990E858CC}" srcId="{6179E349-80B8-486E-9C8B-B74C6CBC27EE}" destId="{09976A95-901D-4EF1-9D12-1A8D781F9252}" srcOrd="0" destOrd="0" parTransId="{81865400-E865-4E52-914E-B571D2A8C4AD}" sibTransId="{AE3E248F-D056-4852-A524-02C131A0C889}"/>
    <dgm:cxn modelId="{518C3E91-E090-41CF-9401-C3BE377F7625}" type="presOf" srcId="{088B5716-9AB2-4F90-AEAA-B0C82DED6F7C}" destId="{494B500B-54C6-41A3-937B-5EC1B124E3A4}" srcOrd="0" destOrd="0" presId="urn:microsoft.com/office/officeart/2005/8/layout/vList2"/>
    <dgm:cxn modelId="{F3E80F87-B189-482C-8AFB-038CA70994FB}" type="presParOf" srcId="{0C68923F-ED86-4524-A8BE-C772047B151B}" destId="{23BAC765-C0B6-4A22-A057-F49044B50451}" srcOrd="0" destOrd="0" presId="urn:microsoft.com/office/officeart/2005/8/layout/vList2"/>
    <dgm:cxn modelId="{2BDD00CA-98E9-4CEA-8E9B-2CDB3D71BB38}" type="presParOf" srcId="{0C68923F-ED86-4524-A8BE-C772047B151B}" destId="{E0016B8B-A3EE-4D02-9599-040CDE441109}" srcOrd="1" destOrd="0" presId="urn:microsoft.com/office/officeart/2005/8/layout/vList2"/>
    <dgm:cxn modelId="{23579F31-174B-42AA-9F2D-6A8DB01F6F71}" type="presParOf" srcId="{0C68923F-ED86-4524-A8BE-C772047B151B}" destId="{494B500B-54C6-41A3-937B-5EC1B124E3A4}" srcOrd="2" destOrd="0" presId="urn:microsoft.com/office/officeart/2005/8/layout/vList2"/>
    <dgm:cxn modelId="{B89EB1B3-5CD2-4E0D-B409-370C7ECBE084}" type="presParOf" srcId="{0C68923F-ED86-4524-A8BE-C772047B151B}" destId="{AD799128-AB64-481D-A875-DE49ED3670DD}" srcOrd="3" destOrd="0" presId="urn:microsoft.com/office/officeart/2005/8/layout/vList2"/>
    <dgm:cxn modelId="{ACC80729-672C-4DD3-A752-90CC8AAC64B5}" type="presParOf" srcId="{0C68923F-ED86-4524-A8BE-C772047B151B}" destId="{C9C2A594-D5D1-4926-9F28-F70F7E28F1C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581217-B5CA-44E7-9A82-4BDD87044B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4B43D28D-4ABD-41AF-9FE8-1185731A68D2}">
      <dgm:prSet phldrT="[텍스트]" custT="1"/>
      <dgm:spPr/>
      <dgm:t>
        <a:bodyPr/>
        <a:lstStyle/>
        <a:p>
          <a:pPr algn="ctr" latinLnBrk="1"/>
          <a:r>
            <a:rPr lang="ko-KR" altLang="en-US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여행가이드 및 여행사</a:t>
          </a:r>
          <a:r>
            <a:rPr lang="en-US" altLang="ko-KR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, </a:t>
          </a:r>
          <a:r>
            <a:rPr lang="ko-KR" altLang="en-US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항공사 등의</a:t>
          </a:r>
          <a:endParaRPr lang="en-US" altLang="ko-KR" sz="3200" b="1" dirty="0" smtClean="0">
            <a:latin typeface="맑은 고딕" panose="020B0503020000020004" pitchFamily="50" charset="-127"/>
            <a:ea typeface="맑은 고딕" panose="020B0503020000020004" pitchFamily="50" charset="-127"/>
          </a:endParaRPr>
        </a:p>
        <a:p>
          <a:pPr algn="ctr" latinLnBrk="1"/>
          <a:r>
            <a:rPr lang="ko-KR" altLang="en-US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분석 통계 자료 제공을 통한 수익</a:t>
          </a:r>
          <a:r>
            <a:rPr lang="en-US" altLang="ko-KR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(</a:t>
          </a:r>
          <a:r>
            <a:rPr lang="ko-KR" altLang="en-US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정기결제</a:t>
          </a:r>
          <a:r>
            <a:rPr lang="en-US" altLang="ko-KR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)</a:t>
          </a:r>
        </a:p>
      </dgm:t>
    </dgm:pt>
    <dgm:pt modelId="{547CD547-9440-4003-88E2-624047055D8F}" type="parTrans" cxnId="{309F5CDC-6E2B-4B41-A501-799994C79113}">
      <dgm:prSet/>
      <dgm:spPr/>
      <dgm:t>
        <a:bodyPr/>
        <a:lstStyle/>
        <a:p>
          <a:pPr algn="ctr" latinLnBrk="1"/>
          <a:endParaRPr lang="ko-KR" altLang="en-US" sz="2400"/>
        </a:p>
      </dgm:t>
    </dgm:pt>
    <dgm:pt modelId="{771227A5-247D-4144-886F-C1DD49BCAA98}" type="sibTrans" cxnId="{309F5CDC-6E2B-4B41-A501-799994C79113}">
      <dgm:prSet/>
      <dgm:spPr/>
      <dgm:t>
        <a:bodyPr/>
        <a:lstStyle/>
        <a:p>
          <a:pPr algn="ctr" latinLnBrk="1"/>
          <a:endParaRPr lang="ko-KR" altLang="en-US" sz="2400"/>
        </a:p>
      </dgm:t>
    </dgm:pt>
    <dgm:pt modelId="{9B70C46F-025E-4E5B-B135-1CD5B225CEF4}">
      <dgm:prSet phldrT="[텍스트]" custT="1"/>
      <dgm:spPr/>
      <dgm:t>
        <a:bodyPr/>
        <a:lstStyle/>
        <a:p>
          <a:pPr algn="ctr" latinLnBrk="1"/>
          <a:r>
            <a:rPr lang="ko-KR" altLang="en-US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배너 광고를 통한 수익</a:t>
          </a:r>
          <a:endParaRPr lang="ko-KR" altLang="en-US" sz="3200" dirty="0"/>
        </a:p>
      </dgm:t>
    </dgm:pt>
    <dgm:pt modelId="{CDB892D1-B15A-45DA-8E51-1A8DCF677922}" type="parTrans" cxnId="{AF4C3AF0-53B2-4D07-98D2-23EB8C413F75}">
      <dgm:prSet/>
      <dgm:spPr/>
      <dgm:t>
        <a:bodyPr/>
        <a:lstStyle/>
        <a:p>
          <a:pPr algn="ctr" latinLnBrk="1"/>
          <a:endParaRPr lang="ko-KR" altLang="en-US" sz="2400"/>
        </a:p>
      </dgm:t>
    </dgm:pt>
    <dgm:pt modelId="{04FB007B-11FA-463E-B80D-7A1DB18BBD12}" type="sibTrans" cxnId="{AF4C3AF0-53B2-4D07-98D2-23EB8C413F75}">
      <dgm:prSet/>
      <dgm:spPr/>
      <dgm:t>
        <a:bodyPr/>
        <a:lstStyle/>
        <a:p>
          <a:pPr algn="ctr" latinLnBrk="1"/>
          <a:endParaRPr lang="ko-KR" altLang="en-US" sz="2400"/>
        </a:p>
      </dgm:t>
    </dgm:pt>
    <dgm:pt modelId="{0B508B3A-8AE4-42BF-914C-8D90717871A1}">
      <dgm:prSet phldrT="[텍스트]" custT="1"/>
      <dgm:spPr/>
      <dgm:t>
        <a:bodyPr/>
        <a:lstStyle/>
        <a:p>
          <a:pPr algn="ctr" latinLnBrk="1"/>
          <a:r>
            <a:rPr lang="ko-KR" altLang="en-US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여러 협업을 통해 생산한 </a:t>
          </a:r>
          <a:r>
            <a:rPr lang="ko-KR" altLang="en-US" sz="3200" b="1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컨텐츠를</a:t>
          </a:r>
          <a:r>
            <a:rPr lang="ko-KR" altLang="en-US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통한 부가 수익 창출</a:t>
          </a:r>
          <a:endParaRPr lang="ko-KR" altLang="en-US" sz="3200" dirty="0"/>
        </a:p>
      </dgm:t>
    </dgm:pt>
    <dgm:pt modelId="{AA1DA099-B4CE-4EF3-8E2C-DE7303921683}" type="sibTrans" cxnId="{1CF4E219-1EBC-4EA7-9C7C-BDB3BA0E0896}">
      <dgm:prSet/>
      <dgm:spPr/>
      <dgm:t>
        <a:bodyPr/>
        <a:lstStyle/>
        <a:p>
          <a:pPr algn="ctr" latinLnBrk="1"/>
          <a:endParaRPr lang="ko-KR" altLang="en-US" sz="2400"/>
        </a:p>
      </dgm:t>
    </dgm:pt>
    <dgm:pt modelId="{34EA5F57-2FC3-402C-B9BF-BC6C455B7B53}" type="parTrans" cxnId="{1CF4E219-1EBC-4EA7-9C7C-BDB3BA0E0896}">
      <dgm:prSet/>
      <dgm:spPr/>
      <dgm:t>
        <a:bodyPr/>
        <a:lstStyle/>
        <a:p>
          <a:pPr algn="ctr" latinLnBrk="1"/>
          <a:endParaRPr lang="ko-KR" altLang="en-US" sz="2400"/>
        </a:p>
      </dgm:t>
    </dgm:pt>
    <dgm:pt modelId="{141E4715-C031-4232-889A-9AACB3ED00CC}">
      <dgm:prSet phldrT="[텍스트]" custT="1"/>
      <dgm:spPr/>
      <dgm:t>
        <a:bodyPr/>
        <a:lstStyle/>
        <a:p>
          <a:pPr algn="ctr" latinLnBrk="1"/>
          <a:r>
            <a:rPr lang="ko-KR" altLang="en-US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상품 즉시 예약 등의 서비스를 제공</a:t>
          </a:r>
          <a:r>
            <a:rPr lang="en-US" altLang="ko-KR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</a:t>
          </a:r>
        </a:p>
        <a:p>
          <a:pPr algn="ctr" latinLnBrk="1"/>
          <a:r>
            <a:rPr lang="ko-KR" altLang="en-US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그에 따른 </a:t>
          </a:r>
          <a:r>
            <a:rPr lang="ko-KR" altLang="en-US" sz="3200" b="1" dirty="0" err="1" smtClean="0">
              <a:latin typeface="맑은 고딕" panose="020B0503020000020004" pitchFamily="50" charset="-127"/>
              <a:ea typeface="맑은 고딕" panose="020B0503020000020004" pitchFamily="50" charset="-127"/>
            </a:rPr>
            <a:t>서비스료</a:t>
          </a:r>
          <a:r>
            <a:rPr lang="ko-KR" altLang="en-US" sz="3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 부과</a:t>
          </a:r>
          <a:endParaRPr lang="en-US" altLang="ko-KR" sz="3200" b="1" dirty="0" smtClean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2C60121-4643-4E8C-88BE-CE6C4D504A60}" type="parTrans" cxnId="{F9B61BF2-6892-4124-B7CE-0D31E702EE33}">
      <dgm:prSet/>
      <dgm:spPr/>
      <dgm:t>
        <a:bodyPr/>
        <a:lstStyle/>
        <a:p>
          <a:pPr algn="ctr" latinLnBrk="1"/>
          <a:endParaRPr lang="ko-KR" altLang="en-US" sz="2400"/>
        </a:p>
      </dgm:t>
    </dgm:pt>
    <dgm:pt modelId="{AB900A0F-E097-4576-BA5C-8E972C41B35D}" type="sibTrans" cxnId="{F9B61BF2-6892-4124-B7CE-0D31E702EE33}">
      <dgm:prSet/>
      <dgm:spPr/>
      <dgm:t>
        <a:bodyPr/>
        <a:lstStyle/>
        <a:p>
          <a:pPr algn="ctr" latinLnBrk="1"/>
          <a:endParaRPr lang="ko-KR" altLang="en-US" sz="2400"/>
        </a:p>
      </dgm:t>
    </dgm:pt>
    <dgm:pt modelId="{9F3C2DA5-DB0E-4E0C-9648-167CDA71B7CC}" type="pres">
      <dgm:prSet presAssocID="{2E581217-B5CA-44E7-9A82-4BDD87044B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51FBE1-62DE-409D-B3EC-93F4FE5E0D7D}" type="pres">
      <dgm:prSet presAssocID="{4B43D28D-4ABD-41AF-9FE8-1185731A68D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F670C6-8EAD-4241-986B-381277CCAC40}" type="pres">
      <dgm:prSet presAssocID="{771227A5-247D-4144-886F-C1DD49BCAA98}" presName="spacer" presStyleCnt="0"/>
      <dgm:spPr/>
    </dgm:pt>
    <dgm:pt modelId="{99BE6403-D66C-407D-A0C8-535C33377448}" type="pres">
      <dgm:prSet presAssocID="{141E4715-C031-4232-889A-9AACB3ED00C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268D05-E306-4448-96FE-0595B047F431}" type="pres">
      <dgm:prSet presAssocID="{AB900A0F-E097-4576-BA5C-8E972C41B35D}" presName="spacer" presStyleCnt="0"/>
      <dgm:spPr/>
    </dgm:pt>
    <dgm:pt modelId="{E882C92F-A677-4906-A6FE-586E770E089B}" type="pres">
      <dgm:prSet presAssocID="{0B508B3A-8AE4-42BF-914C-8D90717871A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7BA386-B109-4192-A2E1-F3D39A0550BC}" type="pres">
      <dgm:prSet presAssocID="{AA1DA099-B4CE-4EF3-8E2C-DE7303921683}" presName="spacer" presStyleCnt="0"/>
      <dgm:spPr/>
    </dgm:pt>
    <dgm:pt modelId="{FBCEF198-D1BF-47F2-A339-86EB807F7D6C}" type="pres">
      <dgm:prSet presAssocID="{9B70C46F-025E-4E5B-B135-1CD5B225CEF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6B5AA8E-6FF0-4AA4-805D-110C132AC56B}" type="presOf" srcId="{0B508B3A-8AE4-42BF-914C-8D90717871A1}" destId="{E882C92F-A677-4906-A6FE-586E770E089B}" srcOrd="0" destOrd="0" presId="urn:microsoft.com/office/officeart/2005/8/layout/vList2"/>
    <dgm:cxn modelId="{F9B61BF2-6892-4124-B7CE-0D31E702EE33}" srcId="{2E581217-B5CA-44E7-9A82-4BDD87044B04}" destId="{141E4715-C031-4232-889A-9AACB3ED00CC}" srcOrd="1" destOrd="0" parTransId="{D2C60121-4643-4E8C-88BE-CE6C4D504A60}" sibTransId="{AB900A0F-E097-4576-BA5C-8E972C41B35D}"/>
    <dgm:cxn modelId="{BE7659AF-8C9B-4420-A9D7-29FCC68DB365}" type="presOf" srcId="{141E4715-C031-4232-889A-9AACB3ED00CC}" destId="{99BE6403-D66C-407D-A0C8-535C33377448}" srcOrd="0" destOrd="0" presId="urn:microsoft.com/office/officeart/2005/8/layout/vList2"/>
    <dgm:cxn modelId="{AF4C3AF0-53B2-4D07-98D2-23EB8C413F75}" srcId="{2E581217-B5CA-44E7-9A82-4BDD87044B04}" destId="{9B70C46F-025E-4E5B-B135-1CD5B225CEF4}" srcOrd="3" destOrd="0" parTransId="{CDB892D1-B15A-45DA-8E51-1A8DCF677922}" sibTransId="{04FB007B-11FA-463E-B80D-7A1DB18BBD12}"/>
    <dgm:cxn modelId="{1CF4E219-1EBC-4EA7-9C7C-BDB3BA0E0896}" srcId="{2E581217-B5CA-44E7-9A82-4BDD87044B04}" destId="{0B508B3A-8AE4-42BF-914C-8D90717871A1}" srcOrd="2" destOrd="0" parTransId="{34EA5F57-2FC3-402C-B9BF-BC6C455B7B53}" sibTransId="{AA1DA099-B4CE-4EF3-8E2C-DE7303921683}"/>
    <dgm:cxn modelId="{0570E8FD-C34D-4A41-B716-56585F021E97}" type="presOf" srcId="{2E581217-B5CA-44E7-9A82-4BDD87044B04}" destId="{9F3C2DA5-DB0E-4E0C-9648-167CDA71B7CC}" srcOrd="0" destOrd="0" presId="urn:microsoft.com/office/officeart/2005/8/layout/vList2"/>
    <dgm:cxn modelId="{30D4B044-BF7E-44F1-8DB3-B6D2B89EF3D8}" type="presOf" srcId="{9B70C46F-025E-4E5B-B135-1CD5B225CEF4}" destId="{FBCEF198-D1BF-47F2-A339-86EB807F7D6C}" srcOrd="0" destOrd="0" presId="urn:microsoft.com/office/officeart/2005/8/layout/vList2"/>
    <dgm:cxn modelId="{309F5CDC-6E2B-4B41-A501-799994C79113}" srcId="{2E581217-B5CA-44E7-9A82-4BDD87044B04}" destId="{4B43D28D-4ABD-41AF-9FE8-1185731A68D2}" srcOrd="0" destOrd="0" parTransId="{547CD547-9440-4003-88E2-624047055D8F}" sibTransId="{771227A5-247D-4144-886F-C1DD49BCAA98}"/>
    <dgm:cxn modelId="{C6C32F80-7276-4C54-B88B-2032455ECF06}" type="presOf" srcId="{4B43D28D-4ABD-41AF-9FE8-1185731A68D2}" destId="{0B51FBE1-62DE-409D-B3EC-93F4FE5E0D7D}" srcOrd="0" destOrd="0" presId="urn:microsoft.com/office/officeart/2005/8/layout/vList2"/>
    <dgm:cxn modelId="{586787E6-6B8C-42AF-88A5-DCFF7658FEC1}" type="presParOf" srcId="{9F3C2DA5-DB0E-4E0C-9648-167CDA71B7CC}" destId="{0B51FBE1-62DE-409D-B3EC-93F4FE5E0D7D}" srcOrd="0" destOrd="0" presId="urn:microsoft.com/office/officeart/2005/8/layout/vList2"/>
    <dgm:cxn modelId="{19350106-3283-4D2E-AC46-CA6BD393E231}" type="presParOf" srcId="{9F3C2DA5-DB0E-4E0C-9648-167CDA71B7CC}" destId="{8DF670C6-8EAD-4241-986B-381277CCAC40}" srcOrd="1" destOrd="0" presId="urn:microsoft.com/office/officeart/2005/8/layout/vList2"/>
    <dgm:cxn modelId="{003361E4-3E4C-4B6F-80A4-AFF77C1B40D6}" type="presParOf" srcId="{9F3C2DA5-DB0E-4E0C-9648-167CDA71B7CC}" destId="{99BE6403-D66C-407D-A0C8-535C33377448}" srcOrd="2" destOrd="0" presId="urn:microsoft.com/office/officeart/2005/8/layout/vList2"/>
    <dgm:cxn modelId="{45EC745B-55A7-43E7-A910-019A3B2D4E8D}" type="presParOf" srcId="{9F3C2DA5-DB0E-4E0C-9648-167CDA71B7CC}" destId="{9A268D05-E306-4448-96FE-0595B047F431}" srcOrd="3" destOrd="0" presId="urn:microsoft.com/office/officeart/2005/8/layout/vList2"/>
    <dgm:cxn modelId="{768207F7-18AF-4D5C-8D72-A1F9DFD3F51E}" type="presParOf" srcId="{9F3C2DA5-DB0E-4E0C-9648-167CDA71B7CC}" destId="{E882C92F-A677-4906-A6FE-586E770E089B}" srcOrd="4" destOrd="0" presId="urn:microsoft.com/office/officeart/2005/8/layout/vList2"/>
    <dgm:cxn modelId="{5B87F68C-613A-4EAF-B990-9A91B1783BB9}" type="presParOf" srcId="{9F3C2DA5-DB0E-4E0C-9648-167CDA71B7CC}" destId="{157BA386-B109-4192-A2E1-F3D39A0550BC}" srcOrd="5" destOrd="0" presId="urn:microsoft.com/office/officeart/2005/8/layout/vList2"/>
    <dgm:cxn modelId="{DE6BA751-C692-4C22-A6A4-047B70AA7302}" type="presParOf" srcId="{9F3C2DA5-DB0E-4E0C-9648-167CDA71B7CC}" destId="{FBCEF198-D1BF-47F2-A339-86EB807F7D6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1CD6B-49E9-45B9-9622-251A8A0A937B}">
      <dsp:nvSpPr>
        <dsp:cNvPr id="0" name=""/>
        <dsp:cNvSpPr/>
      </dsp:nvSpPr>
      <dsp:spPr>
        <a:xfrm>
          <a:off x="0" y="1221581"/>
          <a:ext cx="3571875" cy="21431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/>
            <a:t>외교부 자료</a:t>
          </a:r>
          <a:endParaRPr lang="en-US" altLang="ko-KR" sz="2800" b="1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/>
            <a:t>관광지 안전도 분석</a:t>
          </a:r>
          <a:endParaRPr lang="ko-KR" altLang="en-US" sz="2800" b="1" kern="1200" dirty="0"/>
        </a:p>
      </dsp:txBody>
      <dsp:txXfrm>
        <a:off x="0" y="1221581"/>
        <a:ext cx="3571875" cy="2143125"/>
      </dsp:txXfrm>
    </dsp:sp>
    <dsp:sp modelId="{F8819FFF-8507-4F10-85BD-187A82075783}">
      <dsp:nvSpPr>
        <dsp:cNvPr id="0" name=""/>
        <dsp:cNvSpPr/>
      </dsp:nvSpPr>
      <dsp:spPr>
        <a:xfrm>
          <a:off x="3929062" y="1221581"/>
          <a:ext cx="3571875" cy="2143125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err="1" smtClean="0"/>
            <a:t>크롤링</a:t>
          </a:r>
          <a:r>
            <a:rPr lang="ko-KR" altLang="en-US" sz="2000" b="1" kern="1200" dirty="0" smtClean="0"/>
            <a:t> 한 정보 및</a:t>
          </a:r>
          <a:endParaRPr lang="en-US" altLang="ko-KR" sz="2000" b="1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대사관</a:t>
          </a:r>
          <a:r>
            <a:rPr lang="en-US" altLang="ko-KR" sz="2000" b="1" kern="1200" dirty="0" smtClean="0"/>
            <a:t>, </a:t>
          </a:r>
          <a:r>
            <a:rPr lang="ko-KR" altLang="en-US" sz="2000" b="1" kern="1200" dirty="0" smtClean="0"/>
            <a:t>여행사와의 협력으로 관광아이템 제공</a:t>
          </a:r>
          <a:endParaRPr lang="en-US" altLang="ko-KR" sz="2000" b="1" kern="1200" dirty="0" smtClean="0"/>
        </a:p>
      </dsp:txBody>
      <dsp:txXfrm>
        <a:off x="3929062" y="1221581"/>
        <a:ext cx="3571875" cy="2143125"/>
      </dsp:txXfrm>
    </dsp:sp>
    <dsp:sp modelId="{022B7613-3E4E-470C-91D6-5038E370F494}">
      <dsp:nvSpPr>
        <dsp:cNvPr id="0" name=""/>
        <dsp:cNvSpPr/>
      </dsp:nvSpPr>
      <dsp:spPr>
        <a:xfrm>
          <a:off x="7858125" y="1221581"/>
          <a:ext cx="3571875" cy="2143125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여행사와의 협약</a:t>
          </a:r>
          <a:endParaRPr lang="en-US" altLang="ko-KR" sz="2400" b="1" kern="1200" dirty="0" smtClean="0"/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상품 예약 서비스 제공</a:t>
          </a:r>
          <a:r>
            <a:rPr lang="en-US" altLang="ko-KR" sz="2400" b="1" kern="1200" dirty="0" smtClean="0"/>
            <a:t>,</a:t>
          </a:r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그에 따른 수익 창출</a:t>
          </a:r>
          <a:endParaRPr lang="ko-KR" altLang="en-US" sz="2400" b="1" kern="1200" dirty="0"/>
        </a:p>
      </dsp:txBody>
      <dsp:txXfrm>
        <a:off x="7858125" y="1221581"/>
        <a:ext cx="3571875" cy="2143125"/>
      </dsp:txXfrm>
    </dsp:sp>
    <dsp:sp modelId="{427D9C4C-E7A9-478C-921E-7902848A4B9C}">
      <dsp:nvSpPr>
        <dsp:cNvPr id="0" name=""/>
        <dsp:cNvSpPr/>
      </dsp:nvSpPr>
      <dsp:spPr>
        <a:xfrm>
          <a:off x="1964531" y="3721893"/>
          <a:ext cx="3571875" cy="2143125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자료 분석을 토대로 한</a:t>
          </a:r>
          <a:endParaRPr lang="en-US" altLang="ko-KR" sz="2400" b="1" kern="1200" dirty="0" smtClean="0"/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통계 데이터의 시각화</a:t>
          </a:r>
          <a:endParaRPr lang="ko-KR" altLang="en-US" sz="2400" b="1" kern="1200" dirty="0"/>
        </a:p>
      </dsp:txBody>
      <dsp:txXfrm>
        <a:off x="1964531" y="3721893"/>
        <a:ext cx="3571875" cy="2143125"/>
      </dsp:txXfrm>
    </dsp:sp>
    <dsp:sp modelId="{229DD020-C5C2-437F-8072-7AF4788057A0}">
      <dsp:nvSpPr>
        <dsp:cNvPr id="0" name=""/>
        <dsp:cNvSpPr/>
      </dsp:nvSpPr>
      <dsp:spPr>
        <a:xfrm>
          <a:off x="5893593" y="3721893"/>
          <a:ext cx="3571875" cy="214312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사용자 맞춤 추천 기능</a:t>
          </a:r>
          <a:endParaRPr lang="en-US" altLang="ko-KR" sz="2400" b="1" kern="1200" dirty="0" smtClean="0"/>
        </a:p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정보의 참신성 제공</a:t>
          </a:r>
          <a:endParaRPr lang="ko-KR" altLang="en-US" sz="2400" b="1" kern="1200" dirty="0"/>
        </a:p>
      </dsp:txBody>
      <dsp:txXfrm>
        <a:off x="5893593" y="3721893"/>
        <a:ext cx="3571875" cy="2143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39646-629B-43E9-810E-ED10899DEC66}" type="datetimeFigureOut">
              <a:rPr lang="ko-KR" altLang="en-US" smtClean="0"/>
              <a:t>2017-09-17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219200" y="4400550"/>
            <a:ext cx="97536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2832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905625" y="8685213"/>
            <a:ext cx="52832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21C3A-DF87-4671-94EA-79F3209320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59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32131332 </a:t>
            </a:r>
            <a:r>
              <a:rPr lang="ko-KR" altLang="en-US" b="1" spc="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김혜인</a:t>
            </a:r>
            <a:r>
              <a:rPr lang="ko-KR" altLang="en-US" b="1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altLang="ko-KR" sz="1000" b="1" kern="1200" spc="10" dirty="0" smtClean="0">
                <a:solidFill>
                  <a:srgbClr val="FFFFFF"/>
                </a:solidFill>
                <a:latin typeface="+mj-ea"/>
                <a:ea typeface="+mn-ea"/>
                <a:cs typeface="Century Gothic"/>
              </a:rPr>
              <a:t>32091991</a:t>
            </a:r>
            <a:r>
              <a:rPr lang="en-US" altLang="ko-KR" b="1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ko-KR" altLang="en-US" b="1" spc="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윤주성</a:t>
            </a:r>
            <a:endParaRPr lang="en-US" altLang="ko-KR" b="1" spc="1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spc="10" dirty="0" smtClean="0">
                <a:solidFill>
                  <a:srgbClr val="FFFFFF"/>
                </a:solidFill>
                <a:latin typeface="+mn-ea"/>
                <a:cs typeface="Century Gothic"/>
              </a:rPr>
              <a:t>32131837 </a:t>
            </a:r>
            <a:r>
              <a:rPr lang="ko-KR" altLang="en-US" b="1" spc="10" dirty="0" err="1" smtClean="0">
                <a:solidFill>
                  <a:srgbClr val="FFFFFF"/>
                </a:solidFill>
                <a:latin typeface="+mn-ea"/>
                <a:cs typeface="Century Gothic"/>
              </a:rPr>
              <a:t>김소이</a:t>
            </a:r>
            <a:r>
              <a:rPr lang="ko-KR" altLang="en-US" b="1" spc="10" dirty="0" smtClean="0">
                <a:solidFill>
                  <a:srgbClr val="FFFFFF"/>
                </a:solidFill>
                <a:latin typeface="+mn-ea"/>
                <a:cs typeface="Century Gothic"/>
              </a:rPr>
              <a:t> </a:t>
            </a:r>
            <a:r>
              <a:rPr lang="en-US" altLang="ko-KR" b="1" spc="10" dirty="0" smtClean="0">
                <a:solidFill>
                  <a:srgbClr val="FFFFFF"/>
                </a:solidFill>
                <a:latin typeface="+mn-ea"/>
                <a:cs typeface="Century Gothic"/>
              </a:rPr>
              <a:t>32121846 </a:t>
            </a:r>
            <a:r>
              <a:rPr lang="ko-KR" altLang="en-US" b="1" spc="10" dirty="0" smtClean="0">
                <a:solidFill>
                  <a:srgbClr val="FFFFFF"/>
                </a:solidFill>
                <a:latin typeface="+mn-ea"/>
                <a:cs typeface="Century Gothic"/>
              </a:rPr>
              <a:t>이동형</a:t>
            </a:r>
            <a:endParaRPr lang="ko-KR" altLang="en-US" dirty="0" smtClean="0">
              <a:latin typeface="+mn-ea"/>
              <a:cs typeface="Century Gothic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21C3A-DF87-4671-94EA-79F3209320A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52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4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00" b="1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00" b="1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9144000"/>
          </a:xfrm>
          <a:custGeom>
            <a:avLst/>
            <a:gdLst/>
            <a:ahLst/>
            <a:cxnLst/>
            <a:rect l="l" t="t" r="r" b="b"/>
            <a:pathLst>
              <a:path w="12192000" h="9144000">
                <a:moveTo>
                  <a:pt x="0" y="9144000"/>
                </a:moveTo>
                <a:lnTo>
                  <a:pt x="12192000" y="9144000"/>
                </a:lnTo>
                <a:lnTo>
                  <a:pt x="12192000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737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536700" cy="9144000"/>
          </a:xfrm>
          <a:custGeom>
            <a:avLst/>
            <a:gdLst/>
            <a:ahLst/>
            <a:cxnLst/>
            <a:rect l="l" t="t" r="r" b="b"/>
            <a:pathLst>
              <a:path w="1536700" h="9144000">
                <a:moveTo>
                  <a:pt x="0" y="0"/>
                </a:moveTo>
                <a:lnTo>
                  <a:pt x="0" y="9144000"/>
                </a:lnTo>
                <a:lnTo>
                  <a:pt x="1536700" y="9144000"/>
                </a:lnTo>
                <a:lnTo>
                  <a:pt x="0" y="0"/>
                </a:lnTo>
                <a:close/>
              </a:path>
            </a:pathLst>
          </a:custGeom>
          <a:solidFill>
            <a:srgbClr val="DF9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440607"/>
            <a:ext cx="958850" cy="5703570"/>
          </a:xfrm>
          <a:custGeom>
            <a:avLst/>
            <a:gdLst/>
            <a:ahLst/>
            <a:cxnLst/>
            <a:rect l="l" t="t" r="r" b="b"/>
            <a:pathLst>
              <a:path w="958850" h="5703570">
                <a:moveTo>
                  <a:pt x="0" y="0"/>
                </a:moveTo>
                <a:lnTo>
                  <a:pt x="0" y="5703392"/>
                </a:lnTo>
                <a:lnTo>
                  <a:pt x="958481" y="5703392"/>
                </a:lnTo>
                <a:lnTo>
                  <a:pt x="0" y="0"/>
                </a:lnTo>
                <a:close/>
              </a:path>
            </a:pathLst>
          </a:custGeom>
          <a:solidFill>
            <a:srgbClr val="C2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55300" y="0"/>
            <a:ext cx="1536700" cy="9144000"/>
          </a:xfrm>
          <a:custGeom>
            <a:avLst/>
            <a:gdLst/>
            <a:ahLst/>
            <a:cxnLst/>
            <a:rect l="l" t="t" r="r" b="b"/>
            <a:pathLst>
              <a:path w="1536700" h="9144000">
                <a:moveTo>
                  <a:pt x="1536700" y="0"/>
                </a:moveTo>
                <a:lnTo>
                  <a:pt x="0" y="0"/>
                </a:lnTo>
                <a:lnTo>
                  <a:pt x="1536700" y="9144000"/>
                </a:lnTo>
                <a:lnTo>
                  <a:pt x="1536700" y="0"/>
                </a:lnTo>
                <a:close/>
              </a:path>
            </a:pathLst>
          </a:custGeom>
          <a:solidFill>
            <a:srgbClr val="DF9B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233505" y="0"/>
            <a:ext cx="958850" cy="5703570"/>
          </a:xfrm>
          <a:custGeom>
            <a:avLst/>
            <a:gdLst/>
            <a:ahLst/>
            <a:cxnLst/>
            <a:rect l="l" t="t" r="r" b="b"/>
            <a:pathLst>
              <a:path w="958850" h="5703570">
                <a:moveTo>
                  <a:pt x="958494" y="0"/>
                </a:moveTo>
                <a:lnTo>
                  <a:pt x="0" y="0"/>
                </a:lnTo>
                <a:lnTo>
                  <a:pt x="958494" y="5703392"/>
                </a:lnTo>
                <a:lnTo>
                  <a:pt x="958494" y="0"/>
                </a:lnTo>
                <a:close/>
              </a:path>
            </a:pathLst>
          </a:custGeom>
          <a:solidFill>
            <a:srgbClr val="C2DE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667203" y="4078786"/>
            <a:ext cx="920750" cy="1274445"/>
          </a:xfrm>
          <a:custGeom>
            <a:avLst/>
            <a:gdLst/>
            <a:ahLst/>
            <a:cxnLst/>
            <a:rect l="l" t="t" r="r" b="b"/>
            <a:pathLst>
              <a:path w="920750" h="1274445">
                <a:moveTo>
                  <a:pt x="269307" y="0"/>
                </a:moveTo>
                <a:lnTo>
                  <a:pt x="224312" y="715"/>
                </a:lnTo>
                <a:lnTo>
                  <a:pt x="179165" y="4540"/>
                </a:lnTo>
                <a:lnTo>
                  <a:pt x="134013" y="11534"/>
                </a:lnTo>
                <a:lnTo>
                  <a:pt x="89004" y="21757"/>
                </a:lnTo>
                <a:lnTo>
                  <a:pt x="44284" y="35269"/>
                </a:lnTo>
                <a:lnTo>
                  <a:pt x="0" y="52130"/>
                </a:lnTo>
                <a:lnTo>
                  <a:pt x="515124" y="1274200"/>
                </a:lnTo>
                <a:lnTo>
                  <a:pt x="558115" y="1254271"/>
                </a:lnTo>
                <a:lnTo>
                  <a:pt x="599013" y="1231692"/>
                </a:lnTo>
                <a:lnTo>
                  <a:pt x="637760" y="1206609"/>
                </a:lnTo>
                <a:lnTo>
                  <a:pt x="674294" y="1179170"/>
                </a:lnTo>
                <a:lnTo>
                  <a:pt x="708556" y="1149522"/>
                </a:lnTo>
                <a:lnTo>
                  <a:pt x="740486" y="1117811"/>
                </a:lnTo>
                <a:lnTo>
                  <a:pt x="770025" y="1084184"/>
                </a:lnTo>
                <a:lnTo>
                  <a:pt x="797113" y="1048790"/>
                </a:lnTo>
                <a:lnTo>
                  <a:pt x="821689" y="1011774"/>
                </a:lnTo>
                <a:lnTo>
                  <a:pt x="843695" y="973283"/>
                </a:lnTo>
                <a:lnTo>
                  <a:pt x="863069" y="933465"/>
                </a:lnTo>
                <a:lnTo>
                  <a:pt x="879753" y="892466"/>
                </a:lnTo>
                <a:lnTo>
                  <a:pt x="893687" y="850434"/>
                </a:lnTo>
                <a:lnTo>
                  <a:pt x="904810" y="807516"/>
                </a:lnTo>
                <a:lnTo>
                  <a:pt x="913064" y="763857"/>
                </a:lnTo>
                <a:lnTo>
                  <a:pt x="918387" y="719607"/>
                </a:lnTo>
                <a:lnTo>
                  <a:pt x="920721" y="674911"/>
                </a:lnTo>
                <a:lnTo>
                  <a:pt x="920005" y="629916"/>
                </a:lnTo>
                <a:lnTo>
                  <a:pt x="916180" y="584770"/>
                </a:lnTo>
                <a:lnTo>
                  <a:pt x="909186" y="539619"/>
                </a:lnTo>
                <a:lnTo>
                  <a:pt x="898963" y="494610"/>
                </a:lnTo>
                <a:lnTo>
                  <a:pt x="885451" y="449891"/>
                </a:lnTo>
                <a:lnTo>
                  <a:pt x="868591" y="405609"/>
                </a:lnTo>
                <a:lnTo>
                  <a:pt x="848662" y="362616"/>
                </a:lnTo>
                <a:lnTo>
                  <a:pt x="826083" y="321717"/>
                </a:lnTo>
                <a:lnTo>
                  <a:pt x="801000" y="282969"/>
                </a:lnTo>
                <a:lnTo>
                  <a:pt x="773562" y="246434"/>
                </a:lnTo>
                <a:lnTo>
                  <a:pt x="743914" y="212171"/>
                </a:lnTo>
                <a:lnTo>
                  <a:pt x="712203" y="180239"/>
                </a:lnTo>
                <a:lnTo>
                  <a:pt x="678578" y="150699"/>
                </a:lnTo>
                <a:lnTo>
                  <a:pt x="643184" y="123611"/>
                </a:lnTo>
                <a:lnTo>
                  <a:pt x="606168" y="99034"/>
                </a:lnTo>
                <a:lnTo>
                  <a:pt x="567678" y="77028"/>
                </a:lnTo>
                <a:lnTo>
                  <a:pt x="527860" y="57653"/>
                </a:lnTo>
                <a:lnTo>
                  <a:pt x="486862" y="40968"/>
                </a:lnTo>
                <a:lnTo>
                  <a:pt x="444830" y="27034"/>
                </a:lnTo>
                <a:lnTo>
                  <a:pt x="401912" y="15911"/>
                </a:lnTo>
                <a:lnTo>
                  <a:pt x="358254" y="7657"/>
                </a:lnTo>
                <a:lnTo>
                  <a:pt x="314003" y="2333"/>
                </a:lnTo>
                <a:lnTo>
                  <a:pt x="269307" y="0"/>
                </a:lnTo>
                <a:close/>
              </a:path>
            </a:pathLst>
          </a:custGeom>
          <a:solidFill>
            <a:srgbClr val="F1E6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06827" y="4180837"/>
            <a:ext cx="779145" cy="1078230"/>
          </a:xfrm>
          <a:custGeom>
            <a:avLst/>
            <a:gdLst/>
            <a:ahLst/>
            <a:cxnLst/>
            <a:rect l="l" t="t" r="r" b="b"/>
            <a:pathLst>
              <a:path w="779145" h="1078229">
                <a:moveTo>
                  <a:pt x="229877" y="0"/>
                </a:moveTo>
                <a:lnTo>
                  <a:pt x="183778" y="900"/>
                </a:lnTo>
                <a:lnTo>
                  <a:pt x="137521" y="5668"/>
                </a:lnTo>
                <a:lnTo>
                  <a:pt x="91325" y="14392"/>
                </a:lnTo>
                <a:lnTo>
                  <a:pt x="45411" y="27163"/>
                </a:lnTo>
                <a:lnTo>
                  <a:pt x="0" y="44071"/>
                </a:lnTo>
                <a:lnTo>
                  <a:pt x="435876" y="1078143"/>
                </a:lnTo>
                <a:lnTo>
                  <a:pt x="479689" y="1057442"/>
                </a:lnTo>
                <a:lnTo>
                  <a:pt x="520892" y="1033492"/>
                </a:lnTo>
                <a:lnTo>
                  <a:pt x="559395" y="1006515"/>
                </a:lnTo>
                <a:lnTo>
                  <a:pt x="595108" y="976731"/>
                </a:lnTo>
                <a:lnTo>
                  <a:pt x="627941" y="944361"/>
                </a:lnTo>
                <a:lnTo>
                  <a:pt x="657806" y="909626"/>
                </a:lnTo>
                <a:lnTo>
                  <a:pt x="684611" y="872745"/>
                </a:lnTo>
                <a:lnTo>
                  <a:pt x="708267" y="833940"/>
                </a:lnTo>
                <a:lnTo>
                  <a:pt x="728684" y="793431"/>
                </a:lnTo>
                <a:lnTo>
                  <a:pt x="745773" y="751439"/>
                </a:lnTo>
                <a:lnTo>
                  <a:pt x="759444" y="708184"/>
                </a:lnTo>
                <a:lnTo>
                  <a:pt x="769607" y="663888"/>
                </a:lnTo>
                <a:lnTo>
                  <a:pt x="776173" y="618770"/>
                </a:lnTo>
                <a:lnTo>
                  <a:pt x="779051" y="573051"/>
                </a:lnTo>
                <a:lnTo>
                  <a:pt x="778151" y="526953"/>
                </a:lnTo>
                <a:lnTo>
                  <a:pt x="773385" y="480694"/>
                </a:lnTo>
                <a:lnTo>
                  <a:pt x="764662" y="434497"/>
                </a:lnTo>
                <a:lnTo>
                  <a:pt x="751892" y="388582"/>
                </a:lnTo>
                <a:lnTo>
                  <a:pt x="734987" y="343169"/>
                </a:lnTo>
                <a:lnTo>
                  <a:pt x="714283" y="299356"/>
                </a:lnTo>
                <a:lnTo>
                  <a:pt x="690332" y="258153"/>
                </a:lnTo>
                <a:lnTo>
                  <a:pt x="663353" y="219650"/>
                </a:lnTo>
                <a:lnTo>
                  <a:pt x="633567" y="183937"/>
                </a:lnTo>
                <a:lnTo>
                  <a:pt x="601195" y="151104"/>
                </a:lnTo>
                <a:lnTo>
                  <a:pt x="566458" y="121240"/>
                </a:lnTo>
                <a:lnTo>
                  <a:pt x="529576" y="94435"/>
                </a:lnTo>
                <a:lnTo>
                  <a:pt x="490769" y="70779"/>
                </a:lnTo>
                <a:lnTo>
                  <a:pt x="450259" y="50362"/>
                </a:lnTo>
                <a:lnTo>
                  <a:pt x="408266" y="33274"/>
                </a:lnTo>
                <a:lnTo>
                  <a:pt x="365011" y="19603"/>
                </a:lnTo>
                <a:lnTo>
                  <a:pt x="320714" y="9441"/>
                </a:lnTo>
                <a:lnTo>
                  <a:pt x="275595" y="2876"/>
                </a:lnTo>
                <a:lnTo>
                  <a:pt x="229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06427" y="3547249"/>
            <a:ext cx="1853564" cy="2564765"/>
          </a:xfrm>
          <a:custGeom>
            <a:avLst/>
            <a:gdLst/>
            <a:ahLst/>
            <a:cxnLst/>
            <a:rect l="l" t="t" r="r" b="b"/>
            <a:pathLst>
              <a:path w="1853564" h="2564765">
                <a:moveTo>
                  <a:pt x="816440" y="0"/>
                </a:moveTo>
                <a:lnTo>
                  <a:pt x="772655" y="19369"/>
                </a:lnTo>
                <a:lnTo>
                  <a:pt x="729908" y="40110"/>
                </a:lnTo>
                <a:lnTo>
                  <a:pt x="688214" y="62184"/>
                </a:lnTo>
                <a:lnTo>
                  <a:pt x="647588" y="85555"/>
                </a:lnTo>
                <a:lnTo>
                  <a:pt x="608045" y="110186"/>
                </a:lnTo>
                <a:lnTo>
                  <a:pt x="569600" y="136040"/>
                </a:lnTo>
                <a:lnTo>
                  <a:pt x="532269" y="163079"/>
                </a:lnTo>
                <a:lnTo>
                  <a:pt x="496065" y="191267"/>
                </a:lnTo>
                <a:lnTo>
                  <a:pt x="461004" y="220567"/>
                </a:lnTo>
                <a:lnTo>
                  <a:pt x="427102" y="250942"/>
                </a:lnTo>
                <a:lnTo>
                  <a:pt x="394374" y="282354"/>
                </a:lnTo>
                <a:lnTo>
                  <a:pt x="362833" y="314767"/>
                </a:lnTo>
                <a:lnTo>
                  <a:pt x="332496" y="348145"/>
                </a:lnTo>
                <a:lnTo>
                  <a:pt x="303377" y="382449"/>
                </a:lnTo>
                <a:lnTo>
                  <a:pt x="275492" y="417643"/>
                </a:lnTo>
                <a:lnTo>
                  <a:pt x="248856" y="453690"/>
                </a:lnTo>
                <a:lnTo>
                  <a:pt x="223483" y="490553"/>
                </a:lnTo>
                <a:lnTo>
                  <a:pt x="199388" y="528195"/>
                </a:lnTo>
                <a:lnTo>
                  <a:pt x="176588" y="566579"/>
                </a:lnTo>
                <a:lnTo>
                  <a:pt x="155096" y="605668"/>
                </a:lnTo>
                <a:lnTo>
                  <a:pt x="134928" y="645425"/>
                </a:lnTo>
                <a:lnTo>
                  <a:pt x="116099" y="685813"/>
                </a:lnTo>
                <a:lnTo>
                  <a:pt x="98623" y="726795"/>
                </a:lnTo>
                <a:lnTo>
                  <a:pt x="82517" y="768334"/>
                </a:lnTo>
                <a:lnTo>
                  <a:pt x="67794" y="810394"/>
                </a:lnTo>
                <a:lnTo>
                  <a:pt x="54471" y="852936"/>
                </a:lnTo>
                <a:lnTo>
                  <a:pt x="42562" y="895925"/>
                </a:lnTo>
                <a:lnTo>
                  <a:pt x="32081" y="939323"/>
                </a:lnTo>
                <a:lnTo>
                  <a:pt x="23045" y="983093"/>
                </a:lnTo>
                <a:lnTo>
                  <a:pt x="15469" y="1027198"/>
                </a:lnTo>
                <a:lnTo>
                  <a:pt x="9366" y="1071601"/>
                </a:lnTo>
                <a:lnTo>
                  <a:pt x="4753" y="1116266"/>
                </a:lnTo>
                <a:lnTo>
                  <a:pt x="1644" y="1161155"/>
                </a:lnTo>
                <a:lnTo>
                  <a:pt x="54" y="1206231"/>
                </a:lnTo>
                <a:lnTo>
                  <a:pt x="0" y="1251458"/>
                </a:lnTo>
                <a:lnTo>
                  <a:pt x="1494" y="1296798"/>
                </a:lnTo>
                <a:lnTo>
                  <a:pt x="4553" y="1342214"/>
                </a:lnTo>
                <a:lnTo>
                  <a:pt x="9192" y="1387670"/>
                </a:lnTo>
                <a:lnTo>
                  <a:pt x="15425" y="1433128"/>
                </a:lnTo>
                <a:lnTo>
                  <a:pt x="23268" y="1478551"/>
                </a:lnTo>
                <a:lnTo>
                  <a:pt x="32736" y="1523903"/>
                </a:lnTo>
                <a:lnTo>
                  <a:pt x="43844" y="1569146"/>
                </a:lnTo>
                <a:lnTo>
                  <a:pt x="56606" y="1614244"/>
                </a:lnTo>
                <a:lnTo>
                  <a:pt x="71039" y="1659159"/>
                </a:lnTo>
                <a:lnTo>
                  <a:pt x="87156" y="1703855"/>
                </a:lnTo>
                <a:lnTo>
                  <a:pt x="104973" y="1748294"/>
                </a:lnTo>
                <a:lnTo>
                  <a:pt x="124344" y="1792079"/>
                </a:lnTo>
                <a:lnTo>
                  <a:pt x="145085" y="1834826"/>
                </a:lnTo>
                <a:lnTo>
                  <a:pt x="167160" y="1876520"/>
                </a:lnTo>
                <a:lnTo>
                  <a:pt x="190532" y="1917146"/>
                </a:lnTo>
                <a:lnTo>
                  <a:pt x="215164" y="1956689"/>
                </a:lnTo>
                <a:lnTo>
                  <a:pt x="241018" y="1995134"/>
                </a:lnTo>
                <a:lnTo>
                  <a:pt x="268058" y="2032466"/>
                </a:lnTo>
                <a:lnTo>
                  <a:pt x="296246" y="2068670"/>
                </a:lnTo>
                <a:lnTo>
                  <a:pt x="325547" y="2103731"/>
                </a:lnTo>
                <a:lnTo>
                  <a:pt x="355922" y="2137633"/>
                </a:lnTo>
                <a:lnTo>
                  <a:pt x="387335" y="2170362"/>
                </a:lnTo>
                <a:lnTo>
                  <a:pt x="419749" y="2201903"/>
                </a:lnTo>
                <a:lnTo>
                  <a:pt x="453126" y="2232240"/>
                </a:lnTo>
                <a:lnTo>
                  <a:pt x="487431" y="2261359"/>
                </a:lnTo>
                <a:lnTo>
                  <a:pt x="522625" y="2289245"/>
                </a:lnTo>
                <a:lnTo>
                  <a:pt x="558673" y="2315881"/>
                </a:lnTo>
                <a:lnTo>
                  <a:pt x="595536" y="2341255"/>
                </a:lnTo>
                <a:lnTo>
                  <a:pt x="633178" y="2365349"/>
                </a:lnTo>
                <a:lnTo>
                  <a:pt x="671563" y="2388150"/>
                </a:lnTo>
                <a:lnTo>
                  <a:pt x="710652" y="2409642"/>
                </a:lnTo>
                <a:lnTo>
                  <a:pt x="750409" y="2429811"/>
                </a:lnTo>
                <a:lnTo>
                  <a:pt x="790798" y="2448640"/>
                </a:lnTo>
                <a:lnTo>
                  <a:pt x="831780" y="2466116"/>
                </a:lnTo>
                <a:lnTo>
                  <a:pt x="873319" y="2482222"/>
                </a:lnTo>
                <a:lnTo>
                  <a:pt x="915379" y="2496945"/>
                </a:lnTo>
                <a:lnTo>
                  <a:pt x="957922" y="2510268"/>
                </a:lnTo>
                <a:lnTo>
                  <a:pt x="1000910" y="2522178"/>
                </a:lnTo>
                <a:lnTo>
                  <a:pt x="1044308" y="2532658"/>
                </a:lnTo>
                <a:lnTo>
                  <a:pt x="1088078" y="2541694"/>
                </a:lnTo>
                <a:lnTo>
                  <a:pt x="1132184" y="2549271"/>
                </a:lnTo>
                <a:lnTo>
                  <a:pt x="1176587" y="2555374"/>
                </a:lnTo>
                <a:lnTo>
                  <a:pt x="1221252" y="2559987"/>
                </a:lnTo>
                <a:lnTo>
                  <a:pt x="1266141" y="2563096"/>
                </a:lnTo>
                <a:lnTo>
                  <a:pt x="1311217" y="2564685"/>
                </a:lnTo>
                <a:lnTo>
                  <a:pt x="1356444" y="2564740"/>
                </a:lnTo>
                <a:lnTo>
                  <a:pt x="1401784" y="2563245"/>
                </a:lnTo>
                <a:lnTo>
                  <a:pt x="1447200" y="2560186"/>
                </a:lnTo>
                <a:lnTo>
                  <a:pt x="1492656" y="2555547"/>
                </a:lnTo>
                <a:lnTo>
                  <a:pt x="1538114" y="2549313"/>
                </a:lnTo>
                <a:lnTo>
                  <a:pt x="1583537" y="2541470"/>
                </a:lnTo>
                <a:lnTo>
                  <a:pt x="1628889" y="2532001"/>
                </a:lnTo>
                <a:lnTo>
                  <a:pt x="1674133" y="2520893"/>
                </a:lnTo>
                <a:lnTo>
                  <a:pt x="1719230" y="2508130"/>
                </a:lnTo>
                <a:lnTo>
                  <a:pt x="1764146" y="2493697"/>
                </a:lnTo>
                <a:lnTo>
                  <a:pt x="1808841" y="2477579"/>
                </a:lnTo>
                <a:lnTo>
                  <a:pt x="1853281" y="2459761"/>
                </a:lnTo>
                <a:lnTo>
                  <a:pt x="816440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781985" y="4374412"/>
            <a:ext cx="510540" cy="706755"/>
          </a:xfrm>
          <a:custGeom>
            <a:avLst/>
            <a:gdLst/>
            <a:ahLst/>
            <a:cxnLst/>
            <a:rect l="l" t="t" r="r" b="b"/>
            <a:pathLst>
              <a:path w="510539" h="706754">
                <a:moveTo>
                  <a:pt x="132035" y="0"/>
                </a:moveTo>
                <a:lnTo>
                  <a:pt x="87763" y="3993"/>
                </a:lnTo>
                <a:lnTo>
                  <a:pt x="43601" y="13534"/>
                </a:lnTo>
                <a:lnTo>
                  <a:pt x="0" y="28805"/>
                </a:lnTo>
                <a:lnTo>
                  <a:pt x="285559" y="706248"/>
                </a:lnTo>
                <a:lnTo>
                  <a:pt x="326935" y="685702"/>
                </a:lnTo>
                <a:lnTo>
                  <a:pt x="364601" y="660752"/>
                </a:lnTo>
                <a:lnTo>
                  <a:pt x="398372" y="631850"/>
                </a:lnTo>
                <a:lnTo>
                  <a:pt x="428066" y="599447"/>
                </a:lnTo>
                <a:lnTo>
                  <a:pt x="453499" y="563995"/>
                </a:lnTo>
                <a:lnTo>
                  <a:pt x="474486" y="525945"/>
                </a:lnTo>
                <a:lnTo>
                  <a:pt x="490844" y="485748"/>
                </a:lnTo>
                <a:lnTo>
                  <a:pt x="502390" y="443855"/>
                </a:lnTo>
                <a:lnTo>
                  <a:pt x="508940" y="400718"/>
                </a:lnTo>
                <a:lnTo>
                  <a:pt x="510311" y="356788"/>
                </a:lnTo>
                <a:lnTo>
                  <a:pt x="506318" y="312516"/>
                </a:lnTo>
                <a:lnTo>
                  <a:pt x="496778" y="268354"/>
                </a:lnTo>
                <a:lnTo>
                  <a:pt x="481507" y="224753"/>
                </a:lnTo>
                <a:lnTo>
                  <a:pt x="460958" y="183374"/>
                </a:lnTo>
                <a:lnTo>
                  <a:pt x="436006" y="145707"/>
                </a:lnTo>
                <a:lnTo>
                  <a:pt x="407102" y="111934"/>
                </a:lnTo>
                <a:lnTo>
                  <a:pt x="374698" y="82240"/>
                </a:lnTo>
                <a:lnTo>
                  <a:pt x="339245" y="56808"/>
                </a:lnTo>
                <a:lnTo>
                  <a:pt x="301194" y="35821"/>
                </a:lnTo>
                <a:lnTo>
                  <a:pt x="260996" y="19463"/>
                </a:lnTo>
                <a:lnTo>
                  <a:pt x="219102" y="7918"/>
                </a:lnTo>
                <a:lnTo>
                  <a:pt x="175965" y="1369"/>
                </a:lnTo>
                <a:lnTo>
                  <a:pt x="132035" y="0"/>
                </a:lnTo>
                <a:close/>
              </a:path>
            </a:pathLst>
          </a:custGeom>
          <a:solidFill>
            <a:srgbClr val="EB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295967" y="4431334"/>
            <a:ext cx="595630" cy="823594"/>
          </a:xfrm>
          <a:custGeom>
            <a:avLst/>
            <a:gdLst/>
            <a:ahLst/>
            <a:cxnLst/>
            <a:rect l="l" t="t" r="r" b="b"/>
            <a:pathLst>
              <a:path w="595630" h="823595">
                <a:moveTo>
                  <a:pt x="262104" y="0"/>
                </a:moveTo>
                <a:lnTo>
                  <a:pt x="220042" y="20458"/>
                </a:lnTo>
                <a:lnTo>
                  <a:pt x="181209" y="44826"/>
                </a:lnTo>
                <a:lnTo>
                  <a:pt x="145743" y="72761"/>
                </a:lnTo>
                <a:lnTo>
                  <a:pt x="113785" y="103919"/>
                </a:lnTo>
                <a:lnTo>
                  <a:pt x="85474" y="137960"/>
                </a:lnTo>
                <a:lnTo>
                  <a:pt x="60949" y="174540"/>
                </a:lnTo>
                <a:lnTo>
                  <a:pt x="40350" y="213316"/>
                </a:lnTo>
                <a:lnTo>
                  <a:pt x="23816" y="253946"/>
                </a:lnTo>
                <a:lnTo>
                  <a:pt x="11486" y="296088"/>
                </a:lnTo>
                <a:lnTo>
                  <a:pt x="3501" y="339398"/>
                </a:lnTo>
                <a:lnTo>
                  <a:pt x="0" y="383535"/>
                </a:lnTo>
                <a:lnTo>
                  <a:pt x="1121" y="428155"/>
                </a:lnTo>
                <a:lnTo>
                  <a:pt x="7005" y="472916"/>
                </a:lnTo>
                <a:lnTo>
                  <a:pt x="17791" y="517476"/>
                </a:lnTo>
                <a:lnTo>
                  <a:pt x="33618" y="561492"/>
                </a:lnTo>
                <a:lnTo>
                  <a:pt x="54077" y="603556"/>
                </a:lnTo>
                <a:lnTo>
                  <a:pt x="78444" y="642391"/>
                </a:lnTo>
                <a:lnTo>
                  <a:pt x="106378" y="677858"/>
                </a:lnTo>
                <a:lnTo>
                  <a:pt x="137536" y="709816"/>
                </a:lnTo>
                <a:lnTo>
                  <a:pt x="171576" y="738128"/>
                </a:lnTo>
                <a:lnTo>
                  <a:pt x="208155" y="762653"/>
                </a:lnTo>
                <a:lnTo>
                  <a:pt x="246931" y="783253"/>
                </a:lnTo>
                <a:lnTo>
                  <a:pt x="287560" y="799787"/>
                </a:lnTo>
                <a:lnTo>
                  <a:pt x="329701" y="812116"/>
                </a:lnTo>
                <a:lnTo>
                  <a:pt x="373011" y="820102"/>
                </a:lnTo>
                <a:lnTo>
                  <a:pt x="417148" y="823604"/>
                </a:lnTo>
                <a:lnTo>
                  <a:pt x="461769" y="822483"/>
                </a:lnTo>
                <a:lnTo>
                  <a:pt x="506531" y="816600"/>
                </a:lnTo>
                <a:lnTo>
                  <a:pt x="551093" y="805816"/>
                </a:lnTo>
                <a:lnTo>
                  <a:pt x="595111" y="789990"/>
                </a:lnTo>
                <a:lnTo>
                  <a:pt x="262104" y="0"/>
                </a:lnTo>
                <a:close/>
              </a:path>
            </a:pathLst>
          </a:custGeom>
          <a:solidFill>
            <a:srgbClr val="737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354432" y="4485182"/>
            <a:ext cx="514350" cy="711835"/>
          </a:xfrm>
          <a:custGeom>
            <a:avLst/>
            <a:gdLst/>
            <a:ahLst/>
            <a:cxnLst/>
            <a:rect l="l" t="t" r="r" b="b"/>
            <a:pathLst>
              <a:path w="514350" h="711835">
                <a:moveTo>
                  <a:pt x="226347" y="0"/>
                </a:moveTo>
                <a:lnTo>
                  <a:pt x="184675" y="20697"/>
                </a:lnTo>
                <a:lnTo>
                  <a:pt x="146741" y="45828"/>
                </a:lnTo>
                <a:lnTo>
                  <a:pt x="112729" y="74938"/>
                </a:lnTo>
                <a:lnTo>
                  <a:pt x="82824" y="107573"/>
                </a:lnTo>
                <a:lnTo>
                  <a:pt x="57211" y="143279"/>
                </a:lnTo>
                <a:lnTo>
                  <a:pt x="36075" y="181601"/>
                </a:lnTo>
                <a:lnTo>
                  <a:pt x="19601" y="222084"/>
                </a:lnTo>
                <a:lnTo>
                  <a:pt x="7974" y="264275"/>
                </a:lnTo>
                <a:lnTo>
                  <a:pt x="1378" y="307719"/>
                </a:lnTo>
                <a:lnTo>
                  <a:pt x="0" y="351962"/>
                </a:lnTo>
                <a:lnTo>
                  <a:pt x="4023" y="396548"/>
                </a:lnTo>
                <a:lnTo>
                  <a:pt x="13632" y="441025"/>
                </a:lnTo>
                <a:lnTo>
                  <a:pt x="29014" y="484936"/>
                </a:lnTo>
                <a:lnTo>
                  <a:pt x="49709" y="526607"/>
                </a:lnTo>
                <a:lnTo>
                  <a:pt x="74837" y="564541"/>
                </a:lnTo>
                <a:lnTo>
                  <a:pt x="103946" y="598554"/>
                </a:lnTo>
                <a:lnTo>
                  <a:pt x="136579" y="628459"/>
                </a:lnTo>
                <a:lnTo>
                  <a:pt x="172284" y="654072"/>
                </a:lnTo>
                <a:lnTo>
                  <a:pt x="210605" y="675209"/>
                </a:lnTo>
                <a:lnTo>
                  <a:pt x="251087" y="691684"/>
                </a:lnTo>
                <a:lnTo>
                  <a:pt x="293278" y="703312"/>
                </a:lnTo>
                <a:lnTo>
                  <a:pt x="336721" y="709909"/>
                </a:lnTo>
                <a:lnTo>
                  <a:pt x="380964" y="711289"/>
                </a:lnTo>
                <a:lnTo>
                  <a:pt x="425550" y="707268"/>
                </a:lnTo>
                <a:lnTo>
                  <a:pt x="470026" y="697660"/>
                </a:lnTo>
                <a:lnTo>
                  <a:pt x="513938" y="682282"/>
                </a:lnTo>
                <a:lnTo>
                  <a:pt x="226347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394004" y="4521580"/>
            <a:ext cx="459105" cy="635635"/>
          </a:xfrm>
          <a:custGeom>
            <a:avLst/>
            <a:gdLst/>
            <a:ahLst/>
            <a:cxnLst/>
            <a:rect l="l" t="t" r="r" b="b"/>
            <a:pathLst>
              <a:path w="459105" h="635635">
                <a:moveTo>
                  <a:pt x="202129" y="0"/>
                </a:moveTo>
                <a:lnTo>
                  <a:pt x="158487" y="22288"/>
                </a:lnTo>
                <a:lnTo>
                  <a:pt x="119550" y="50006"/>
                </a:lnTo>
                <a:lnTo>
                  <a:pt x="85590" y="82482"/>
                </a:lnTo>
                <a:lnTo>
                  <a:pt x="56881" y="119047"/>
                </a:lnTo>
                <a:lnTo>
                  <a:pt x="33694" y="159031"/>
                </a:lnTo>
                <a:lnTo>
                  <a:pt x="16304" y="201763"/>
                </a:lnTo>
                <a:lnTo>
                  <a:pt x="4981" y="246574"/>
                </a:lnTo>
                <a:lnTo>
                  <a:pt x="0" y="292794"/>
                </a:lnTo>
                <a:lnTo>
                  <a:pt x="1632" y="339754"/>
                </a:lnTo>
                <a:lnTo>
                  <a:pt x="10150" y="386782"/>
                </a:lnTo>
                <a:lnTo>
                  <a:pt x="25828" y="433209"/>
                </a:lnTo>
                <a:lnTo>
                  <a:pt x="48114" y="476851"/>
                </a:lnTo>
                <a:lnTo>
                  <a:pt x="75829" y="515787"/>
                </a:lnTo>
                <a:lnTo>
                  <a:pt x="108305" y="549746"/>
                </a:lnTo>
                <a:lnTo>
                  <a:pt x="144869" y="578453"/>
                </a:lnTo>
                <a:lnTo>
                  <a:pt x="184853" y="601638"/>
                </a:lnTo>
                <a:lnTo>
                  <a:pt x="227587" y="619027"/>
                </a:lnTo>
                <a:lnTo>
                  <a:pt x="272399" y="630348"/>
                </a:lnTo>
                <a:lnTo>
                  <a:pt x="318620" y="635328"/>
                </a:lnTo>
                <a:lnTo>
                  <a:pt x="365581" y="633695"/>
                </a:lnTo>
                <a:lnTo>
                  <a:pt x="412610" y="625176"/>
                </a:lnTo>
                <a:lnTo>
                  <a:pt x="459037" y="609498"/>
                </a:lnTo>
                <a:lnTo>
                  <a:pt x="202129" y="0"/>
                </a:lnTo>
                <a:close/>
              </a:path>
            </a:pathLst>
          </a:custGeom>
          <a:solidFill>
            <a:srgbClr val="7370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367140" y="3486658"/>
            <a:ext cx="63500" cy="103505"/>
          </a:xfrm>
          <a:custGeom>
            <a:avLst/>
            <a:gdLst/>
            <a:ahLst/>
            <a:cxnLst/>
            <a:rect l="l" t="t" r="r" b="b"/>
            <a:pathLst>
              <a:path w="63500" h="103504">
                <a:moveTo>
                  <a:pt x="24256" y="0"/>
                </a:moveTo>
                <a:lnTo>
                  <a:pt x="0" y="10223"/>
                </a:lnTo>
                <a:lnTo>
                  <a:pt x="39154" y="103123"/>
                </a:lnTo>
                <a:lnTo>
                  <a:pt x="63411" y="92900"/>
                </a:lnTo>
                <a:lnTo>
                  <a:pt x="2425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480614" y="3450526"/>
            <a:ext cx="55880" cy="104139"/>
          </a:xfrm>
          <a:custGeom>
            <a:avLst/>
            <a:gdLst/>
            <a:ahLst/>
            <a:cxnLst/>
            <a:rect l="l" t="t" r="r" b="b"/>
            <a:pathLst>
              <a:path w="55880" h="104139">
                <a:moveTo>
                  <a:pt x="25044" y="0"/>
                </a:moveTo>
                <a:lnTo>
                  <a:pt x="0" y="8102"/>
                </a:lnTo>
                <a:lnTo>
                  <a:pt x="30810" y="104101"/>
                </a:lnTo>
                <a:lnTo>
                  <a:pt x="55841" y="95999"/>
                </a:lnTo>
                <a:lnTo>
                  <a:pt x="25044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596908" y="3424402"/>
            <a:ext cx="48260" cy="104775"/>
          </a:xfrm>
          <a:custGeom>
            <a:avLst/>
            <a:gdLst/>
            <a:ahLst/>
            <a:cxnLst/>
            <a:rect l="l" t="t" r="r" b="b"/>
            <a:pathLst>
              <a:path w="48260" h="104775">
                <a:moveTo>
                  <a:pt x="25641" y="0"/>
                </a:moveTo>
                <a:lnTo>
                  <a:pt x="0" y="5905"/>
                </a:lnTo>
                <a:lnTo>
                  <a:pt x="22225" y="104267"/>
                </a:lnTo>
                <a:lnTo>
                  <a:pt x="47866" y="98361"/>
                </a:lnTo>
                <a:lnTo>
                  <a:pt x="2564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715183" y="3408438"/>
            <a:ext cx="40005" cy="104139"/>
          </a:xfrm>
          <a:custGeom>
            <a:avLst/>
            <a:gdLst/>
            <a:ahLst/>
            <a:cxnLst/>
            <a:rect l="l" t="t" r="r" b="b"/>
            <a:pathLst>
              <a:path w="40005" h="104139">
                <a:moveTo>
                  <a:pt x="26035" y="0"/>
                </a:moveTo>
                <a:lnTo>
                  <a:pt x="0" y="3682"/>
                </a:lnTo>
                <a:lnTo>
                  <a:pt x="13474" y="103670"/>
                </a:lnTo>
                <a:lnTo>
                  <a:pt x="39497" y="99987"/>
                </a:lnTo>
                <a:lnTo>
                  <a:pt x="26035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834500" y="3402787"/>
            <a:ext cx="31115" cy="102870"/>
          </a:xfrm>
          <a:custGeom>
            <a:avLst/>
            <a:gdLst/>
            <a:ahLst/>
            <a:cxnLst/>
            <a:rect l="l" t="t" r="r" b="b"/>
            <a:pathLst>
              <a:path w="31114" h="102870">
                <a:moveTo>
                  <a:pt x="26238" y="0"/>
                </a:moveTo>
                <a:lnTo>
                  <a:pt x="0" y="1409"/>
                </a:lnTo>
                <a:lnTo>
                  <a:pt x="4622" y="102260"/>
                </a:lnTo>
                <a:lnTo>
                  <a:pt x="30861" y="100850"/>
                </a:lnTo>
                <a:lnTo>
                  <a:pt x="26238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949689" y="3406622"/>
            <a:ext cx="31115" cy="102235"/>
          </a:xfrm>
          <a:custGeom>
            <a:avLst/>
            <a:gdLst/>
            <a:ahLst/>
            <a:cxnLst/>
            <a:rect l="l" t="t" r="r" b="b"/>
            <a:pathLst>
              <a:path w="31114" h="102235">
                <a:moveTo>
                  <a:pt x="4279" y="0"/>
                </a:moveTo>
                <a:lnTo>
                  <a:pt x="0" y="100952"/>
                </a:lnTo>
                <a:lnTo>
                  <a:pt x="26250" y="101803"/>
                </a:lnTo>
                <a:lnTo>
                  <a:pt x="30518" y="850"/>
                </a:lnTo>
                <a:lnTo>
                  <a:pt x="4279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059544" y="3419347"/>
            <a:ext cx="39370" cy="103505"/>
          </a:xfrm>
          <a:custGeom>
            <a:avLst/>
            <a:gdLst/>
            <a:ahLst/>
            <a:cxnLst/>
            <a:rect l="l" t="t" r="r" b="b"/>
            <a:pathLst>
              <a:path w="39369" h="103504">
                <a:moveTo>
                  <a:pt x="13131" y="0"/>
                </a:moveTo>
                <a:lnTo>
                  <a:pt x="0" y="100279"/>
                </a:lnTo>
                <a:lnTo>
                  <a:pt x="26047" y="103390"/>
                </a:lnTo>
                <a:lnTo>
                  <a:pt x="39179" y="3111"/>
                </a:lnTo>
                <a:lnTo>
                  <a:pt x="1313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167824" y="3442296"/>
            <a:ext cx="47625" cy="104775"/>
          </a:xfrm>
          <a:custGeom>
            <a:avLst/>
            <a:gdLst/>
            <a:ahLst/>
            <a:cxnLst/>
            <a:rect l="l" t="t" r="r" b="b"/>
            <a:pathLst>
              <a:path w="47625" h="104775">
                <a:moveTo>
                  <a:pt x="21894" y="0"/>
                </a:moveTo>
                <a:lnTo>
                  <a:pt x="0" y="98856"/>
                </a:lnTo>
                <a:lnTo>
                  <a:pt x="25654" y="104203"/>
                </a:lnTo>
                <a:lnTo>
                  <a:pt x="47548" y="5359"/>
                </a:lnTo>
                <a:lnTo>
                  <a:pt x="21894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273717" y="3475278"/>
            <a:ext cx="55880" cy="104775"/>
          </a:xfrm>
          <a:custGeom>
            <a:avLst/>
            <a:gdLst/>
            <a:ahLst/>
            <a:cxnLst/>
            <a:rect l="l" t="t" r="r" b="b"/>
            <a:pathLst>
              <a:path w="55879" h="104775">
                <a:moveTo>
                  <a:pt x="30492" y="0"/>
                </a:moveTo>
                <a:lnTo>
                  <a:pt x="0" y="96659"/>
                </a:lnTo>
                <a:lnTo>
                  <a:pt x="25069" y="104216"/>
                </a:lnTo>
                <a:lnTo>
                  <a:pt x="55549" y="7569"/>
                </a:lnTo>
                <a:lnTo>
                  <a:pt x="30492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376421" y="3518065"/>
            <a:ext cx="63500" cy="103505"/>
          </a:xfrm>
          <a:custGeom>
            <a:avLst/>
            <a:gdLst/>
            <a:ahLst/>
            <a:cxnLst/>
            <a:rect l="l" t="t" r="r" b="b"/>
            <a:pathLst>
              <a:path w="63500" h="103504">
                <a:moveTo>
                  <a:pt x="38836" y="0"/>
                </a:moveTo>
                <a:lnTo>
                  <a:pt x="0" y="93738"/>
                </a:lnTo>
                <a:lnTo>
                  <a:pt x="24282" y="103428"/>
                </a:lnTo>
                <a:lnTo>
                  <a:pt x="63131" y="9702"/>
                </a:lnTo>
                <a:lnTo>
                  <a:pt x="3883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475139" y="3570300"/>
            <a:ext cx="70485" cy="102235"/>
          </a:xfrm>
          <a:custGeom>
            <a:avLst/>
            <a:gdLst/>
            <a:ahLst/>
            <a:cxnLst/>
            <a:rect l="l" t="t" r="r" b="b"/>
            <a:pathLst>
              <a:path w="70485" h="102235">
                <a:moveTo>
                  <a:pt x="46901" y="0"/>
                </a:moveTo>
                <a:lnTo>
                  <a:pt x="0" y="90106"/>
                </a:lnTo>
                <a:lnTo>
                  <a:pt x="23317" y="101866"/>
                </a:lnTo>
                <a:lnTo>
                  <a:pt x="70218" y="11785"/>
                </a:lnTo>
                <a:lnTo>
                  <a:pt x="4690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569131" y="3631628"/>
            <a:ext cx="76835" cy="99695"/>
          </a:xfrm>
          <a:custGeom>
            <a:avLst/>
            <a:gdLst/>
            <a:ahLst/>
            <a:cxnLst/>
            <a:rect l="l" t="t" r="r" b="b"/>
            <a:pathLst>
              <a:path w="76835" h="99695">
                <a:moveTo>
                  <a:pt x="54609" y="0"/>
                </a:moveTo>
                <a:lnTo>
                  <a:pt x="0" y="85763"/>
                </a:lnTo>
                <a:lnTo>
                  <a:pt x="22174" y="99517"/>
                </a:lnTo>
                <a:lnTo>
                  <a:pt x="76784" y="13754"/>
                </a:lnTo>
                <a:lnTo>
                  <a:pt x="54609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657676" y="3701541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20">
                <a:moveTo>
                  <a:pt x="61899" y="0"/>
                </a:moveTo>
                <a:lnTo>
                  <a:pt x="0" y="80797"/>
                </a:lnTo>
                <a:lnTo>
                  <a:pt x="20866" y="96418"/>
                </a:lnTo>
                <a:lnTo>
                  <a:pt x="82778" y="15633"/>
                </a:lnTo>
                <a:lnTo>
                  <a:pt x="61899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740112" y="3779520"/>
            <a:ext cx="88265" cy="92710"/>
          </a:xfrm>
          <a:custGeom>
            <a:avLst/>
            <a:gdLst/>
            <a:ahLst/>
            <a:cxnLst/>
            <a:rect l="l" t="t" r="r" b="b"/>
            <a:pathLst>
              <a:path w="88264" h="92710">
                <a:moveTo>
                  <a:pt x="68706" y="0"/>
                </a:moveTo>
                <a:lnTo>
                  <a:pt x="0" y="75209"/>
                </a:lnTo>
                <a:lnTo>
                  <a:pt x="19392" y="92583"/>
                </a:lnTo>
                <a:lnTo>
                  <a:pt x="88112" y="17386"/>
                </a:lnTo>
                <a:lnTo>
                  <a:pt x="6870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815791" y="3864990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5" h="88264">
                <a:moveTo>
                  <a:pt x="75006" y="0"/>
                </a:moveTo>
                <a:lnTo>
                  <a:pt x="0" y="69037"/>
                </a:lnTo>
                <a:lnTo>
                  <a:pt x="17767" y="88036"/>
                </a:lnTo>
                <a:lnTo>
                  <a:pt x="92786" y="18999"/>
                </a:lnTo>
                <a:lnTo>
                  <a:pt x="7500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884155" y="3957281"/>
            <a:ext cx="97155" cy="83185"/>
          </a:xfrm>
          <a:custGeom>
            <a:avLst/>
            <a:gdLst/>
            <a:ahLst/>
            <a:cxnLst/>
            <a:rect l="l" t="t" r="r" b="b"/>
            <a:pathLst>
              <a:path w="97154" h="83185">
                <a:moveTo>
                  <a:pt x="80746" y="0"/>
                </a:moveTo>
                <a:lnTo>
                  <a:pt x="0" y="62344"/>
                </a:lnTo>
                <a:lnTo>
                  <a:pt x="16027" y="82816"/>
                </a:lnTo>
                <a:lnTo>
                  <a:pt x="96774" y="20485"/>
                </a:lnTo>
                <a:lnTo>
                  <a:pt x="8074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944683" y="4055681"/>
            <a:ext cx="100330" cy="77470"/>
          </a:xfrm>
          <a:custGeom>
            <a:avLst/>
            <a:gdLst/>
            <a:ahLst/>
            <a:cxnLst/>
            <a:rect l="l" t="t" r="r" b="b"/>
            <a:pathLst>
              <a:path w="100329" h="77470">
                <a:moveTo>
                  <a:pt x="85851" y="0"/>
                </a:moveTo>
                <a:lnTo>
                  <a:pt x="0" y="55194"/>
                </a:lnTo>
                <a:lnTo>
                  <a:pt x="14147" y="76987"/>
                </a:lnTo>
                <a:lnTo>
                  <a:pt x="99999" y="21805"/>
                </a:lnTo>
                <a:lnTo>
                  <a:pt x="8585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996906" y="4159465"/>
            <a:ext cx="102870" cy="71120"/>
          </a:xfrm>
          <a:custGeom>
            <a:avLst/>
            <a:gdLst/>
            <a:ahLst/>
            <a:cxnLst/>
            <a:rect l="l" t="t" r="r" b="b"/>
            <a:pathLst>
              <a:path w="102870" h="71120">
                <a:moveTo>
                  <a:pt x="90296" y="0"/>
                </a:moveTo>
                <a:lnTo>
                  <a:pt x="0" y="47599"/>
                </a:lnTo>
                <a:lnTo>
                  <a:pt x="12153" y="70548"/>
                </a:lnTo>
                <a:lnTo>
                  <a:pt x="102463" y="22961"/>
                </a:lnTo>
                <a:lnTo>
                  <a:pt x="9029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4040416" y="4267847"/>
            <a:ext cx="104775" cy="64135"/>
          </a:xfrm>
          <a:custGeom>
            <a:avLst/>
            <a:gdLst/>
            <a:ahLst/>
            <a:cxnLst/>
            <a:rect l="l" t="t" r="r" b="b"/>
            <a:pathLst>
              <a:path w="104775" h="64135">
                <a:moveTo>
                  <a:pt x="94081" y="0"/>
                </a:moveTo>
                <a:lnTo>
                  <a:pt x="0" y="39636"/>
                </a:lnTo>
                <a:lnTo>
                  <a:pt x="10071" y="63576"/>
                </a:lnTo>
                <a:lnTo>
                  <a:pt x="104165" y="23926"/>
                </a:lnTo>
                <a:lnTo>
                  <a:pt x="9408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4074896" y="4379976"/>
            <a:ext cx="105410" cy="56515"/>
          </a:xfrm>
          <a:custGeom>
            <a:avLst/>
            <a:gdLst/>
            <a:ahLst/>
            <a:cxnLst/>
            <a:rect l="l" t="t" r="r" b="b"/>
            <a:pathLst>
              <a:path w="105410" h="56514">
                <a:moveTo>
                  <a:pt x="97142" y="0"/>
                </a:moveTo>
                <a:lnTo>
                  <a:pt x="0" y="31394"/>
                </a:lnTo>
                <a:lnTo>
                  <a:pt x="7937" y="56134"/>
                </a:lnTo>
                <a:lnTo>
                  <a:pt x="105079" y="24726"/>
                </a:lnTo>
                <a:lnTo>
                  <a:pt x="97142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100093" y="4494987"/>
            <a:ext cx="105410" cy="48260"/>
          </a:xfrm>
          <a:custGeom>
            <a:avLst/>
            <a:gdLst/>
            <a:ahLst/>
            <a:cxnLst/>
            <a:rect l="l" t="t" r="r" b="b"/>
            <a:pathLst>
              <a:path w="105410" h="48260">
                <a:moveTo>
                  <a:pt x="99453" y="0"/>
                </a:moveTo>
                <a:lnTo>
                  <a:pt x="0" y="22923"/>
                </a:lnTo>
                <a:lnTo>
                  <a:pt x="5727" y="48260"/>
                </a:lnTo>
                <a:lnTo>
                  <a:pt x="105181" y="25361"/>
                </a:lnTo>
                <a:lnTo>
                  <a:pt x="9945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115803" y="4612055"/>
            <a:ext cx="104775" cy="40640"/>
          </a:xfrm>
          <a:custGeom>
            <a:avLst/>
            <a:gdLst/>
            <a:ahLst/>
            <a:cxnLst/>
            <a:rect l="l" t="t" r="r" b="b"/>
            <a:pathLst>
              <a:path w="104775" h="40639">
                <a:moveTo>
                  <a:pt x="101003" y="0"/>
                </a:moveTo>
                <a:lnTo>
                  <a:pt x="0" y="14262"/>
                </a:lnTo>
                <a:lnTo>
                  <a:pt x="3467" y="40017"/>
                </a:lnTo>
                <a:lnTo>
                  <a:pt x="104482" y="25768"/>
                </a:lnTo>
                <a:lnTo>
                  <a:pt x="10100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4121899" y="4730254"/>
            <a:ext cx="103505" cy="31750"/>
          </a:xfrm>
          <a:custGeom>
            <a:avLst/>
            <a:gdLst/>
            <a:ahLst/>
            <a:cxnLst/>
            <a:rect l="l" t="t" r="r" b="b"/>
            <a:pathLst>
              <a:path w="103504" h="31750">
                <a:moveTo>
                  <a:pt x="101803" y="0"/>
                </a:moveTo>
                <a:lnTo>
                  <a:pt x="0" y="5499"/>
                </a:lnTo>
                <a:lnTo>
                  <a:pt x="1193" y="31470"/>
                </a:lnTo>
                <a:lnTo>
                  <a:pt x="102996" y="25996"/>
                </a:lnTo>
                <a:lnTo>
                  <a:pt x="10180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4117263" y="4845380"/>
            <a:ext cx="103505" cy="29845"/>
          </a:xfrm>
          <a:custGeom>
            <a:avLst/>
            <a:gdLst/>
            <a:ahLst/>
            <a:cxnLst/>
            <a:rect l="l" t="t" r="r" b="b"/>
            <a:pathLst>
              <a:path w="103504" h="29845">
                <a:moveTo>
                  <a:pt x="1092" y="0"/>
                </a:moveTo>
                <a:lnTo>
                  <a:pt x="0" y="26009"/>
                </a:lnTo>
                <a:lnTo>
                  <a:pt x="101815" y="29337"/>
                </a:lnTo>
                <a:lnTo>
                  <a:pt x="102920" y="3314"/>
                </a:lnTo>
                <a:lnTo>
                  <a:pt x="1092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4101807" y="4954371"/>
            <a:ext cx="104775" cy="38100"/>
          </a:xfrm>
          <a:custGeom>
            <a:avLst/>
            <a:gdLst/>
            <a:ahLst/>
            <a:cxnLst/>
            <a:rect l="l" t="t" r="r" b="b"/>
            <a:pathLst>
              <a:path w="104775" h="38100">
                <a:moveTo>
                  <a:pt x="3390" y="0"/>
                </a:moveTo>
                <a:lnTo>
                  <a:pt x="0" y="25831"/>
                </a:lnTo>
                <a:lnTo>
                  <a:pt x="101053" y="37947"/>
                </a:lnTo>
                <a:lnTo>
                  <a:pt x="104444" y="12103"/>
                </a:lnTo>
                <a:lnTo>
                  <a:pt x="3390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4076852" y="5061902"/>
            <a:ext cx="105410" cy="46355"/>
          </a:xfrm>
          <a:custGeom>
            <a:avLst/>
            <a:gdLst/>
            <a:ahLst/>
            <a:cxnLst/>
            <a:rect l="l" t="t" r="r" b="b"/>
            <a:pathLst>
              <a:path w="105410" h="46354">
                <a:moveTo>
                  <a:pt x="5638" y="0"/>
                </a:moveTo>
                <a:lnTo>
                  <a:pt x="0" y="25463"/>
                </a:lnTo>
                <a:lnTo>
                  <a:pt x="99517" y="46278"/>
                </a:lnTo>
                <a:lnTo>
                  <a:pt x="105155" y="20802"/>
                </a:lnTo>
                <a:lnTo>
                  <a:pt x="5638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4042587" y="5167134"/>
            <a:ext cx="105410" cy="54610"/>
          </a:xfrm>
          <a:custGeom>
            <a:avLst/>
            <a:gdLst/>
            <a:ahLst/>
            <a:cxnLst/>
            <a:rect l="l" t="t" r="r" b="b"/>
            <a:pathLst>
              <a:path w="105410" h="54610">
                <a:moveTo>
                  <a:pt x="7848" y="0"/>
                </a:moveTo>
                <a:lnTo>
                  <a:pt x="0" y="24904"/>
                </a:lnTo>
                <a:lnTo>
                  <a:pt x="97231" y="54254"/>
                </a:lnTo>
                <a:lnTo>
                  <a:pt x="105092" y="29349"/>
                </a:lnTo>
                <a:lnTo>
                  <a:pt x="7848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999280" y="5269280"/>
            <a:ext cx="104775" cy="62230"/>
          </a:xfrm>
          <a:custGeom>
            <a:avLst/>
            <a:gdLst/>
            <a:ahLst/>
            <a:cxnLst/>
            <a:rect l="l" t="t" r="r" b="b"/>
            <a:pathLst>
              <a:path w="104775" h="62229">
                <a:moveTo>
                  <a:pt x="10007" y="0"/>
                </a:moveTo>
                <a:lnTo>
                  <a:pt x="0" y="24155"/>
                </a:lnTo>
                <a:lnTo>
                  <a:pt x="94208" y="61810"/>
                </a:lnTo>
                <a:lnTo>
                  <a:pt x="104228" y="37655"/>
                </a:lnTo>
                <a:lnTo>
                  <a:pt x="10007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947248" y="5367578"/>
            <a:ext cx="102870" cy="69215"/>
          </a:xfrm>
          <a:custGeom>
            <a:avLst/>
            <a:gdLst/>
            <a:ahLst/>
            <a:cxnLst/>
            <a:rect l="l" t="t" r="r" b="b"/>
            <a:pathLst>
              <a:path w="102870" h="69214">
                <a:moveTo>
                  <a:pt x="12090" y="0"/>
                </a:moveTo>
                <a:lnTo>
                  <a:pt x="0" y="23215"/>
                </a:lnTo>
                <a:lnTo>
                  <a:pt x="90462" y="68897"/>
                </a:lnTo>
                <a:lnTo>
                  <a:pt x="102552" y="45694"/>
                </a:lnTo>
                <a:lnTo>
                  <a:pt x="12090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886898" y="5461253"/>
            <a:ext cx="100330" cy="75565"/>
          </a:xfrm>
          <a:custGeom>
            <a:avLst/>
            <a:gdLst/>
            <a:ahLst/>
            <a:cxnLst/>
            <a:rect l="l" t="t" r="r" b="b"/>
            <a:pathLst>
              <a:path w="100329" h="75564">
                <a:moveTo>
                  <a:pt x="14071" y="0"/>
                </a:moveTo>
                <a:lnTo>
                  <a:pt x="0" y="22098"/>
                </a:lnTo>
                <a:lnTo>
                  <a:pt x="86029" y="75463"/>
                </a:lnTo>
                <a:lnTo>
                  <a:pt x="100114" y="53352"/>
                </a:lnTo>
                <a:lnTo>
                  <a:pt x="1407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3818699" y="5549607"/>
            <a:ext cx="97155" cy="81915"/>
          </a:xfrm>
          <a:custGeom>
            <a:avLst/>
            <a:gdLst/>
            <a:ahLst/>
            <a:cxnLst/>
            <a:rect l="l" t="t" r="r" b="b"/>
            <a:pathLst>
              <a:path w="97154" h="81914">
                <a:moveTo>
                  <a:pt x="15951" y="0"/>
                </a:moveTo>
                <a:lnTo>
                  <a:pt x="0" y="20815"/>
                </a:lnTo>
                <a:lnTo>
                  <a:pt x="80937" y="81457"/>
                </a:lnTo>
                <a:lnTo>
                  <a:pt x="96888" y="60642"/>
                </a:lnTo>
                <a:lnTo>
                  <a:pt x="15951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3743134" y="5631967"/>
            <a:ext cx="93345" cy="86995"/>
          </a:xfrm>
          <a:custGeom>
            <a:avLst/>
            <a:gdLst/>
            <a:ahLst/>
            <a:cxnLst/>
            <a:rect l="l" t="t" r="r" b="b"/>
            <a:pathLst>
              <a:path w="93345" h="86995">
                <a:moveTo>
                  <a:pt x="17703" y="0"/>
                </a:moveTo>
                <a:lnTo>
                  <a:pt x="0" y="19367"/>
                </a:lnTo>
                <a:lnTo>
                  <a:pt x="75222" y="86817"/>
                </a:lnTo>
                <a:lnTo>
                  <a:pt x="92938" y="67449"/>
                </a:lnTo>
                <a:lnTo>
                  <a:pt x="1770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3660812" y="5707697"/>
            <a:ext cx="88900" cy="92075"/>
          </a:xfrm>
          <a:custGeom>
            <a:avLst/>
            <a:gdLst/>
            <a:ahLst/>
            <a:cxnLst/>
            <a:rect l="l" t="t" r="r" b="b"/>
            <a:pathLst>
              <a:path w="88900" h="92075">
                <a:moveTo>
                  <a:pt x="19316" y="0"/>
                </a:moveTo>
                <a:lnTo>
                  <a:pt x="0" y="17779"/>
                </a:lnTo>
                <a:lnTo>
                  <a:pt x="68948" y="91528"/>
                </a:lnTo>
                <a:lnTo>
                  <a:pt x="88290" y="73748"/>
                </a:lnTo>
                <a:lnTo>
                  <a:pt x="1931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3572344" y="5776214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5" h="95885">
                <a:moveTo>
                  <a:pt x="20802" y="0"/>
                </a:moveTo>
                <a:lnTo>
                  <a:pt x="0" y="16065"/>
                </a:lnTo>
                <a:lnTo>
                  <a:pt x="62153" y="95554"/>
                </a:lnTo>
                <a:lnTo>
                  <a:pt x="82969" y="79501"/>
                </a:lnTo>
                <a:lnTo>
                  <a:pt x="20802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3478415" y="5837046"/>
            <a:ext cx="77470" cy="99060"/>
          </a:xfrm>
          <a:custGeom>
            <a:avLst/>
            <a:gdLst/>
            <a:ahLst/>
            <a:cxnLst/>
            <a:rect l="l" t="t" r="r" b="b"/>
            <a:pathLst>
              <a:path w="77470" h="99060">
                <a:moveTo>
                  <a:pt x="22123" y="0"/>
                </a:moveTo>
                <a:lnTo>
                  <a:pt x="0" y="14198"/>
                </a:lnTo>
                <a:lnTo>
                  <a:pt x="54876" y="98818"/>
                </a:lnTo>
                <a:lnTo>
                  <a:pt x="77000" y="84607"/>
                </a:lnTo>
                <a:lnTo>
                  <a:pt x="22123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3379723" y="5889662"/>
            <a:ext cx="70485" cy="101600"/>
          </a:xfrm>
          <a:custGeom>
            <a:avLst/>
            <a:gdLst/>
            <a:ahLst/>
            <a:cxnLst/>
            <a:rect l="l" t="t" r="r" b="b"/>
            <a:pathLst>
              <a:path w="70485" h="101600">
                <a:moveTo>
                  <a:pt x="23266" y="0"/>
                </a:moveTo>
                <a:lnTo>
                  <a:pt x="0" y="12255"/>
                </a:lnTo>
                <a:lnTo>
                  <a:pt x="47193" y="101358"/>
                </a:lnTo>
                <a:lnTo>
                  <a:pt x="70446" y="89103"/>
                </a:lnTo>
                <a:lnTo>
                  <a:pt x="23266" y="0"/>
                </a:lnTo>
                <a:close/>
              </a:path>
            </a:pathLst>
          </a:custGeom>
          <a:solidFill>
            <a:srgbClr val="96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3277044" y="5933706"/>
            <a:ext cx="63500" cy="103505"/>
          </a:xfrm>
          <a:custGeom>
            <a:avLst/>
            <a:gdLst/>
            <a:ahLst/>
            <a:cxnLst/>
            <a:rect l="l" t="t" r="r" b="b"/>
            <a:pathLst>
              <a:path w="63500" h="103504">
                <a:moveTo>
                  <a:pt x="24231" y="0"/>
                </a:moveTo>
                <a:lnTo>
                  <a:pt x="0" y="10210"/>
                </a:lnTo>
                <a:lnTo>
                  <a:pt x="39141" y="103111"/>
                </a:lnTo>
                <a:lnTo>
                  <a:pt x="63360" y="92913"/>
                </a:lnTo>
                <a:lnTo>
                  <a:pt x="242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3171126" y="5968822"/>
            <a:ext cx="55880" cy="104139"/>
          </a:xfrm>
          <a:custGeom>
            <a:avLst/>
            <a:gdLst/>
            <a:ahLst/>
            <a:cxnLst/>
            <a:rect l="l" t="t" r="r" b="b"/>
            <a:pathLst>
              <a:path w="55880" h="104139">
                <a:moveTo>
                  <a:pt x="25019" y="0"/>
                </a:moveTo>
                <a:lnTo>
                  <a:pt x="0" y="8089"/>
                </a:lnTo>
                <a:lnTo>
                  <a:pt x="30784" y="104101"/>
                </a:lnTo>
                <a:lnTo>
                  <a:pt x="55816" y="96024"/>
                </a:lnTo>
                <a:lnTo>
                  <a:pt x="25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3062795" y="5994755"/>
            <a:ext cx="48260" cy="104775"/>
          </a:xfrm>
          <a:custGeom>
            <a:avLst/>
            <a:gdLst/>
            <a:ahLst/>
            <a:cxnLst/>
            <a:rect l="l" t="t" r="r" b="b"/>
            <a:pathLst>
              <a:path w="48260" h="104775">
                <a:moveTo>
                  <a:pt x="25615" y="0"/>
                </a:moveTo>
                <a:lnTo>
                  <a:pt x="0" y="5905"/>
                </a:lnTo>
                <a:lnTo>
                  <a:pt x="22199" y="104279"/>
                </a:lnTo>
                <a:lnTo>
                  <a:pt x="47802" y="98399"/>
                </a:lnTo>
                <a:lnTo>
                  <a:pt x="256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2952889" y="6011303"/>
            <a:ext cx="40005" cy="104139"/>
          </a:xfrm>
          <a:custGeom>
            <a:avLst/>
            <a:gdLst/>
            <a:ahLst/>
            <a:cxnLst/>
            <a:rect l="l" t="t" r="r" b="b"/>
            <a:pathLst>
              <a:path w="40005" h="104139">
                <a:moveTo>
                  <a:pt x="26022" y="0"/>
                </a:moveTo>
                <a:lnTo>
                  <a:pt x="0" y="3670"/>
                </a:lnTo>
                <a:lnTo>
                  <a:pt x="13449" y="103670"/>
                </a:lnTo>
                <a:lnTo>
                  <a:pt x="39458" y="100012"/>
                </a:lnTo>
                <a:lnTo>
                  <a:pt x="26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2842221" y="6018339"/>
            <a:ext cx="31115" cy="102870"/>
          </a:xfrm>
          <a:custGeom>
            <a:avLst/>
            <a:gdLst/>
            <a:ahLst/>
            <a:cxnLst/>
            <a:rect l="l" t="t" r="r" b="b"/>
            <a:pathLst>
              <a:path w="31114" h="102870">
                <a:moveTo>
                  <a:pt x="26212" y="0"/>
                </a:moveTo>
                <a:lnTo>
                  <a:pt x="0" y="1409"/>
                </a:lnTo>
                <a:lnTo>
                  <a:pt x="4584" y="102260"/>
                </a:lnTo>
                <a:lnTo>
                  <a:pt x="30797" y="100876"/>
                </a:lnTo>
                <a:lnTo>
                  <a:pt x="26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2727337" y="6014948"/>
            <a:ext cx="31115" cy="102235"/>
          </a:xfrm>
          <a:custGeom>
            <a:avLst/>
            <a:gdLst/>
            <a:ahLst/>
            <a:cxnLst/>
            <a:rect l="l" t="t" r="r" b="b"/>
            <a:pathLst>
              <a:path w="31114" h="102235">
                <a:moveTo>
                  <a:pt x="4305" y="0"/>
                </a:moveTo>
                <a:lnTo>
                  <a:pt x="0" y="100952"/>
                </a:lnTo>
                <a:lnTo>
                  <a:pt x="26225" y="101828"/>
                </a:lnTo>
                <a:lnTo>
                  <a:pt x="30518" y="863"/>
                </a:lnTo>
                <a:lnTo>
                  <a:pt x="4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2608821" y="6000610"/>
            <a:ext cx="39370" cy="103505"/>
          </a:xfrm>
          <a:custGeom>
            <a:avLst/>
            <a:gdLst/>
            <a:ahLst/>
            <a:cxnLst/>
            <a:rect l="l" t="t" r="r" b="b"/>
            <a:pathLst>
              <a:path w="39369" h="103504">
                <a:moveTo>
                  <a:pt x="13169" y="0"/>
                </a:moveTo>
                <a:lnTo>
                  <a:pt x="0" y="100266"/>
                </a:lnTo>
                <a:lnTo>
                  <a:pt x="26022" y="103403"/>
                </a:lnTo>
                <a:lnTo>
                  <a:pt x="39192" y="3111"/>
                </a:lnTo>
                <a:lnTo>
                  <a:pt x="131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492171" y="5976835"/>
            <a:ext cx="47625" cy="104775"/>
          </a:xfrm>
          <a:custGeom>
            <a:avLst/>
            <a:gdLst/>
            <a:ahLst/>
            <a:cxnLst/>
            <a:rect l="l" t="t" r="r" b="b"/>
            <a:pathLst>
              <a:path w="47625" h="104775">
                <a:moveTo>
                  <a:pt x="21932" y="0"/>
                </a:moveTo>
                <a:lnTo>
                  <a:pt x="0" y="98818"/>
                </a:lnTo>
                <a:lnTo>
                  <a:pt x="25641" y="104203"/>
                </a:lnTo>
                <a:lnTo>
                  <a:pt x="47561" y="5346"/>
                </a:lnTo>
                <a:lnTo>
                  <a:pt x="21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2378290" y="5943815"/>
            <a:ext cx="55880" cy="104775"/>
          </a:xfrm>
          <a:custGeom>
            <a:avLst/>
            <a:gdLst/>
            <a:ahLst/>
            <a:cxnLst/>
            <a:rect l="l" t="t" r="r" b="b"/>
            <a:pathLst>
              <a:path w="55880" h="104775">
                <a:moveTo>
                  <a:pt x="30518" y="0"/>
                </a:moveTo>
                <a:lnTo>
                  <a:pt x="0" y="96634"/>
                </a:lnTo>
                <a:lnTo>
                  <a:pt x="25031" y="104216"/>
                </a:lnTo>
                <a:lnTo>
                  <a:pt x="55549" y="7556"/>
                </a:lnTo>
                <a:lnTo>
                  <a:pt x="305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2268016" y="5901804"/>
            <a:ext cx="63500" cy="103505"/>
          </a:xfrm>
          <a:custGeom>
            <a:avLst/>
            <a:gdLst/>
            <a:ahLst/>
            <a:cxnLst/>
            <a:rect l="l" t="t" r="r" b="b"/>
            <a:pathLst>
              <a:path w="63500" h="103504">
                <a:moveTo>
                  <a:pt x="38887" y="0"/>
                </a:moveTo>
                <a:lnTo>
                  <a:pt x="0" y="93713"/>
                </a:lnTo>
                <a:lnTo>
                  <a:pt x="24257" y="103428"/>
                </a:lnTo>
                <a:lnTo>
                  <a:pt x="63131" y="9702"/>
                </a:lnTo>
                <a:lnTo>
                  <a:pt x="38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2162213" y="5851106"/>
            <a:ext cx="70485" cy="102235"/>
          </a:xfrm>
          <a:custGeom>
            <a:avLst/>
            <a:gdLst/>
            <a:ahLst/>
            <a:cxnLst/>
            <a:rect l="l" t="t" r="r" b="b"/>
            <a:pathLst>
              <a:path w="70485" h="102235">
                <a:moveTo>
                  <a:pt x="46951" y="0"/>
                </a:moveTo>
                <a:lnTo>
                  <a:pt x="0" y="90068"/>
                </a:lnTo>
                <a:lnTo>
                  <a:pt x="23291" y="101866"/>
                </a:lnTo>
                <a:lnTo>
                  <a:pt x="70231" y="11772"/>
                </a:lnTo>
                <a:lnTo>
                  <a:pt x="46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2061679" y="5792114"/>
            <a:ext cx="76835" cy="99695"/>
          </a:xfrm>
          <a:custGeom>
            <a:avLst/>
            <a:gdLst/>
            <a:ahLst/>
            <a:cxnLst/>
            <a:rect l="l" t="t" r="r" b="b"/>
            <a:pathLst>
              <a:path w="76835" h="99695">
                <a:moveTo>
                  <a:pt x="54660" y="0"/>
                </a:moveTo>
                <a:lnTo>
                  <a:pt x="0" y="85737"/>
                </a:lnTo>
                <a:lnTo>
                  <a:pt x="22148" y="99504"/>
                </a:lnTo>
                <a:lnTo>
                  <a:pt x="76784" y="13754"/>
                </a:lnTo>
                <a:lnTo>
                  <a:pt x="54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967153" y="5725286"/>
            <a:ext cx="83185" cy="96520"/>
          </a:xfrm>
          <a:custGeom>
            <a:avLst/>
            <a:gdLst/>
            <a:ahLst/>
            <a:cxnLst/>
            <a:rect l="l" t="t" r="r" b="b"/>
            <a:pathLst>
              <a:path w="83185" h="96520">
                <a:moveTo>
                  <a:pt x="61950" y="0"/>
                </a:moveTo>
                <a:lnTo>
                  <a:pt x="0" y="80759"/>
                </a:lnTo>
                <a:lnTo>
                  <a:pt x="20840" y="96393"/>
                </a:lnTo>
                <a:lnTo>
                  <a:pt x="82778" y="15621"/>
                </a:lnTo>
                <a:lnTo>
                  <a:pt x="61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879396" y="5651131"/>
            <a:ext cx="88265" cy="92710"/>
          </a:xfrm>
          <a:custGeom>
            <a:avLst/>
            <a:gdLst/>
            <a:ahLst/>
            <a:cxnLst/>
            <a:rect l="l" t="t" r="r" b="b"/>
            <a:pathLst>
              <a:path w="88264" h="92710">
                <a:moveTo>
                  <a:pt x="68770" y="0"/>
                </a:moveTo>
                <a:lnTo>
                  <a:pt x="0" y="75158"/>
                </a:lnTo>
                <a:lnTo>
                  <a:pt x="19354" y="92557"/>
                </a:lnTo>
                <a:lnTo>
                  <a:pt x="88125" y="17360"/>
                </a:lnTo>
                <a:lnTo>
                  <a:pt x="68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799043" y="5570194"/>
            <a:ext cx="93345" cy="88265"/>
          </a:xfrm>
          <a:custGeom>
            <a:avLst/>
            <a:gdLst/>
            <a:ahLst/>
            <a:cxnLst/>
            <a:rect l="l" t="t" r="r" b="b"/>
            <a:pathLst>
              <a:path w="93344" h="88264">
                <a:moveTo>
                  <a:pt x="75069" y="0"/>
                </a:moveTo>
                <a:lnTo>
                  <a:pt x="0" y="68999"/>
                </a:lnTo>
                <a:lnTo>
                  <a:pt x="17741" y="88011"/>
                </a:lnTo>
                <a:lnTo>
                  <a:pt x="92811" y="18986"/>
                </a:lnTo>
                <a:lnTo>
                  <a:pt x="750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726730" y="5483110"/>
            <a:ext cx="97155" cy="83185"/>
          </a:xfrm>
          <a:custGeom>
            <a:avLst/>
            <a:gdLst/>
            <a:ahLst/>
            <a:cxnLst/>
            <a:rect l="l" t="t" r="r" b="b"/>
            <a:pathLst>
              <a:path w="97155" h="83185">
                <a:moveTo>
                  <a:pt x="80784" y="0"/>
                </a:moveTo>
                <a:lnTo>
                  <a:pt x="0" y="62306"/>
                </a:lnTo>
                <a:lnTo>
                  <a:pt x="15976" y="82804"/>
                </a:lnTo>
                <a:lnTo>
                  <a:pt x="96761" y="20459"/>
                </a:lnTo>
                <a:lnTo>
                  <a:pt x="807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662988" y="5390527"/>
            <a:ext cx="100330" cy="77470"/>
          </a:xfrm>
          <a:custGeom>
            <a:avLst/>
            <a:gdLst/>
            <a:ahLst/>
            <a:cxnLst/>
            <a:rect l="l" t="t" r="r" b="b"/>
            <a:pathLst>
              <a:path w="100330" h="77470">
                <a:moveTo>
                  <a:pt x="85877" y="0"/>
                </a:moveTo>
                <a:lnTo>
                  <a:pt x="0" y="55143"/>
                </a:lnTo>
                <a:lnTo>
                  <a:pt x="14109" y="76949"/>
                </a:lnTo>
                <a:lnTo>
                  <a:pt x="100012" y="21780"/>
                </a:lnTo>
                <a:lnTo>
                  <a:pt x="858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608315" y="5293169"/>
            <a:ext cx="102870" cy="71120"/>
          </a:xfrm>
          <a:custGeom>
            <a:avLst/>
            <a:gdLst/>
            <a:ahLst/>
            <a:cxnLst/>
            <a:rect l="l" t="t" r="r" b="b"/>
            <a:pathLst>
              <a:path w="102869" h="71120">
                <a:moveTo>
                  <a:pt x="90335" y="0"/>
                </a:moveTo>
                <a:lnTo>
                  <a:pt x="0" y="47548"/>
                </a:lnTo>
                <a:lnTo>
                  <a:pt x="12128" y="70510"/>
                </a:lnTo>
                <a:lnTo>
                  <a:pt x="102489" y="22923"/>
                </a:lnTo>
                <a:lnTo>
                  <a:pt x="90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563141" y="5191759"/>
            <a:ext cx="104775" cy="64135"/>
          </a:xfrm>
          <a:custGeom>
            <a:avLst/>
            <a:gdLst/>
            <a:ahLst/>
            <a:cxnLst/>
            <a:rect l="l" t="t" r="r" b="b"/>
            <a:pathLst>
              <a:path w="104775" h="64135">
                <a:moveTo>
                  <a:pt x="94094" y="0"/>
                </a:moveTo>
                <a:lnTo>
                  <a:pt x="0" y="39611"/>
                </a:lnTo>
                <a:lnTo>
                  <a:pt x="10033" y="63550"/>
                </a:lnTo>
                <a:lnTo>
                  <a:pt x="104165" y="23901"/>
                </a:lnTo>
                <a:lnTo>
                  <a:pt x="940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527759" y="5087086"/>
            <a:ext cx="105410" cy="56515"/>
          </a:xfrm>
          <a:custGeom>
            <a:avLst/>
            <a:gdLst/>
            <a:ahLst/>
            <a:cxnLst/>
            <a:rect l="l" t="t" r="r" b="b"/>
            <a:pathLst>
              <a:path w="105410" h="56514">
                <a:moveTo>
                  <a:pt x="97142" y="0"/>
                </a:moveTo>
                <a:lnTo>
                  <a:pt x="0" y="31356"/>
                </a:lnTo>
                <a:lnTo>
                  <a:pt x="7886" y="56095"/>
                </a:lnTo>
                <a:lnTo>
                  <a:pt x="105079" y="24714"/>
                </a:lnTo>
                <a:lnTo>
                  <a:pt x="971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502498" y="4979923"/>
            <a:ext cx="105410" cy="48260"/>
          </a:xfrm>
          <a:custGeom>
            <a:avLst/>
            <a:gdLst/>
            <a:ahLst/>
            <a:cxnLst/>
            <a:rect l="l" t="t" r="r" b="b"/>
            <a:pathLst>
              <a:path w="105409" h="48260">
                <a:moveTo>
                  <a:pt x="99453" y="0"/>
                </a:moveTo>
                <a:lnTo>
                  <a:pt x="0" y="22860"/>
                </a:lnTo>
                <a:lnTo>
                  <a:pt x="5676" y="48209"/>
                </a:lnTo>
                <a:lnTo>
                  <a:pt x="105181" y="25311"/>
                </a:lnTo>
                <a:lnTo>
                  <a:pt x="994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487500" y="4871097"/>
            <a:ext cx="104775" cy="40005"/>
          </a:xfrm>
          <a:custGeom>
            <a:avLst/>
            <a:gdLst/>
            <a:ahLst/>
            <a:cxnLst/>
            <a:rect l="l" t="t" r="r" b="b"/>
            <a:pathLst>
              <a:path w="104775" h="40004">
                <a:moveTo>
                  <a:pt x="101003" y="0"/>
                </a:moveTo>
                <a:lnTo>
                  <a:pt x="0" y="14198"/>
                </a:lnTo>
                <a:lnTo>
                  <a:pt x="3429" y="39966"/>
                </a:lnTo>
                <a:lnTo>
                  <a:pt x="104470" y="25730"/>
                </a:lnTo>
                <a:lnTo>
                  <a:pt x="101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1482915" y="4761458"/>
            <a:ext cx="103505" cy="31750"/>
          </a:xfrm>
          <a:custGeom>
            <a:avLst/>
            <a:gdLst/>
            <a:ahLst/>
            <a:cxnLst/>
            <a:rect l="l" t="t" r="r" b="b"/>
            <a:pathLst>
              <a:path w="103505" h="31750">
                <a:moveTo>
                  <a:pt x="101790" y="0"/>
                </a:moveTo>
                <a:lnTo>
                  <a:pt x="0" y="5422"/>
                </a:lnTo>
                <a:lnTo>
                  <a:pt x="1143" y="31407"/>
                </a:lnTo>
                <a:lnTo>
                  <a:pt x="102984" y="25946"/>
                </a:lnTo>
                <a:lnTo>
                  <a:pt x="101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487627" y="4648415"/>
            <a:ext cx="103505" cy="29845"/>
          </a:xfrm>
          <a:custGeom>
            <a:avLst/>
            <a:gdLst/>
            <a:ahLst/>
            <a:cxnLst/>
            <a:rect l="l" t="t" r="r" b="b"/>
            <a:pathLst>
              <a:path w="103505" h="29845">
                <a:moveTo>
                  <a:pt x="1130" y="0"/>
                </a:moveTo>
                <a:lnTo>
                  <a:pt x="0" y="26009"/>
                </a:lnTo>
                <a:lnTo>
                  <a:pt x="101841" y="29362"/>
                </a:lnTo>
                <a:lnTo>
                  <a:pt x="102933" y="3390"/>
                </a:lnTo>
                <a:lnTo>
                  <a:pt x="1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501571" y="4530813"/>
            <a:ext cx="104775" cy="38100"/>
          </a:xfrm>
          <a:custGeom>
            <a:avLst/>
            <a:gdLst/>
            <a:ahLst/>
            <a:cxnLst/>
            <a:rect l="l" t="t" r="r" b="b"/>
            <a:pathLst>
              <a:path w="104775" h="38100">
                <a:moveTo>
                  <a:pt x="3428" y="0"/>
                </a:moveTo>
                <a:lnTo>
                  <a:pt x="0" y="25819"/>
                </a:lnTo>
                <a:lnTo>
                  <a:pt x="101091" y="37973"/>
                </a:lnTo>
                <a:lnTo>
                  <a:pt x="104470" y="12166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525841" y="4414964"/>
            <a:ext cx="105410" cy="46355"/>
          </a:xfrm>
          <a:custGeom>
            <a:avLst/>
            <a:gdLst/>
            <a:ahLst/>
            <a:cxnLst/>
            <a:rect l="l" t="t" r="r" b="b"/>
            <a:pathLst>
              <a:path w="105410" h="46354">
                <a:moveTo>
                  <a:pt x="5676" y="0"/>
                </a:moveTo>
                <a:lnTo>
                  <a:pt x="0" y="25450"/>
                </a:lnTo>
                <a:lnTo>
                  <a:pt x="99542" y="46304"/>
                </a:lnTo>
                <a:lnTo>
                  <a:pt x="105181" y="20878"/>
                </a:lnTo>
                <a:lnTo>
                  <a:pt x="5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560182" y="4301781"/>
            <a:ext cx="105410" cy="54610"/>
          </a:xfrm>
          <a:custGeom>
            <a:avLst/>
            <a:gdLst/>
            <a:ahLst/>
            <a:cxnLst/>
            <a:rect l="l" t="t" r="r" b="b"/>
            <a:pathLst>
              <a:path w="105410" h="54610">
                <a:moveTo>
                  <a:pt x="7886" y="0"/>
                </a:moveTo>
                <a:lnTo>
                  <a:pt x="0" y="24879"/>
                </a:lnTo>
                <a:lnTo>
                  <a:pt x="97269" y="54254"/>
                </a:lnTo>
                <a:lnTo>
                  <a:pt x="105105" y="29387"/>
                </a:lnTo>
                <a:lnTo>
                  <a:pt x="78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604391" y="4192066"/>
            <a:ext cx="104775" cy="62230"/>
          </a:xfrm>
          <a:custGeom>
            <a:avLst/>
            <a:gdLst/>
            <a:ahLst/>
            <a:cxnLst/>
            <a:rect l="l" t="t" r="r" b="b"/>
            <a:pathLst>
              <a:path w="104775" h="62229">
                <a:moveTo>
                  <a:pt x="10045" y="0"/>
                </a:moveTo>
                <a:lnTo>
                  <a:pt x="0" y="24117"/>
                </a:lnTo>
                <a:lnTo>
                  <a:pt x="94233" y="61810"/>
                </a:lnTo>
                <a:lnTo>
                  <a:pt x="104228" y="37706"/>
                </a:lnTo>
                <a:lnTo>
                  <a:pt x="100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658111" y="4086694"/>
            <a:ext cx="102870" cy="69215"/>
          </a:xfrm>
          <a:custGeom>
            <a:avLst/>
            <a:gdLst/>
            <a:ahLst/>
            <a:cxnLst/>
            <a:rect l="l" t="t" r="r" b="b"/>
            <a:pathLst>
              <a:path w="102869" h="69214">
                <a:moveTo>
                  <a:pt x="12103" y="0"/>
                </a:moveTo>
                <a:lnTo>
                  <a:pt x="0" y="23190"/>
                </a:lnTo>
                <a:lnTo>
                  <a:pt x="90474" y="68910"/>
                </a:lnTo>
                <a:lnTo>
                  <a:pt x="102539" y="45732"/>
                </a:lnTo>
                <a:lnTo>
                  <a:pt x="121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720938" y="3986479"/>
            <a:ext cx="100330" cy="75565"/>
          </a:xfrm>
          <a:custGeom>
            <a:avLst/>
            <a:gdLst/>
            <a:ahLst/>
            <a:cxnLst/>
            <a:rect l="l" t="t" r="r" b="b"/>
            <a:pathLst>
              <a:path w="100330" h="75564">
                <a:moveTo>
                  <a:pt x="14097" y="0"/>
                </a:moveTo>
                <a:lnTo>
                  <a:pt x="0" y="22059"/>
                </a:lnTo>
                <a:lnTo>
                  <a:pt x="86042" y="75463"/>
                </a:lnTo>
                <a:lnTo>
                  <a:pt x="100088" y="53403"/>
                </a:lnTo>
                <a:lnTo>
                  <a:pt x="140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792376" y="3892143"/>
            <a:ext cx="97155" cy="81915"/>
          </a:xfrm>
          <a:custGeom>
            <a:avLst/>
            <a:gdLst/>
            <a:ahLst/>
            <a:cxnLst/>
            <a:rect l="l" t="t" r="r" b="b"/>
            <a:pathLst>
              <a:path w="97155" h="81914">
                <a:moveTo>
                  <a:pt x="15976" y="0"/>
                </a:moveTo>
                <a:lnTo>
                  <a:pt x="0" y="20777"/>
                </a:lnTo>
                <a:lnTo>
                  <a:pt x="80962" y="81457"/>
                </a:lnTo>
                <a:lnTo>
                  <a:pt x="96862" y="60680"/>
                </a:lnTo>
                <a:lnTo>
                  <a:pt x="15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1871891" y="3804424"/>
            <a:ext cx="93345" cy="86995"/>
          </a:xfrm>
          <a:custGeom>
            <a:avLst/>
            <a:gdLst/>
            <a:ahLst/>
            <a:cxnLst/>
            <a:rect l="l" t="t" r="r" b="b"/>
            <a:pathLst>
              <a:path w="93344" h="86995">
                <a:moveTo>
                  <a:pt x="17729" y="0"/>
                </a:moveTo>
                <a:lnTo>
                  <a:pt x="0" y="19329"/>
                </a:lnTo>
                <a:lnTo>
                  <a:pt x="75247" y="86829"/>
                </a:lnTo>
                <a:lnTo>
                  <a:pt x="92913" y="67487"/>
                </a:lnTo>
                <a:lnTo>
                  <a:pt x="17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958886" y="3723995"/>
            <a:ext cx="88265" cy="92075"/>
          </a:xfrm>
          <a:custGeom>
            <a:avLst/>
            <a:gdLst/>
            <a:ahLst/>
            <a:cxnLst/>
            <a:rect l="l" t="t" r="r" b="b"/>
            <a:pathLst>
              <a:path w="88264" h="92075">
                <a:moveTo>
                  <a:pt x="19354" y="0"/>
                </a:moveTo>
                <a:lnTo>
                  <a:pt x="0" y="17741"/>
                </a:lnTo>
                <a:lnTo>
                  <a:pt x="68973" y="91541"/>
                </a:lnTo>
                <a:lnTo>
                  <a:pt x="88252" y="73787"/>
                </a:lnTo>
                <a:lnTo>
                  <a:pt x="19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2052701" y="3651478"/>
            <a:ext cx="83185" cy="95885"/>
          </a:xfrm>
          <a:custGeom>
            <a:avLst/>
            <a:gdLst/>
            <a:ahLst/>
            <a:cxnLst/>
            <a:rect l="l" t="t" r="r" b="b"/>
            <a:pathLst>
              <a:path w="83185" h="95885">
                <a:moveTo>
                  <a:pt x="20815" y="0"/>
                </a:moveTo>
                <a:lnTo>
                  <a:pt x="0" y="16014"/>
                </a:lnTo>
                <a:lnTo>
                  <a:pt x="62166" y="95554"/>
                </a:lnTo>
                <a:lnTo>
                  <a:pt x="82918" y="79501"/>
                </a:lnTo>
                <a:lnTo>
                  <a:pt x="20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2152599" y="3587394"/>
            <a:ext cx="77470" cy="99060"/>
          </a:xfrm>
          <a:custGeom>
            <a:avLst/>
            <a:gdLst/>
            <a:ahLst/>
            <a:cxnLst/>
            <a:rect l="l" t="t" r="r" b="b"/>
            <a:pathLst>
              <a:path w="77469" h="99060">
                <a:moveTo>
                  <a:pt x="22136" y="0"/>
                </a:moveTo>
                <a:lnTo>
                  <a:pt x="0" y="14173"/>
                </a:lnTo>
                <a:lnTo>
                  <a:pt x="54902" y="98831"/>
                </a:lnTo>
                <a:lnTo>
                  <a:pt x="76962" y="84632"/>
                </a:lnTo>
                <a:lnTo>
                  <a:pt x="22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2257856" y="3532263"/>
            <a:ext cx="70485" cy="101600"/>
          </a:xfrm>
          <a:custGeom>
            <a:avLst/>
            <a:gdLst/>
            <a:ahLst/>
            <a:cxnLst/>
            <a:rect l="l" t="t" r="r" b="b"/>
            <a:pathLst>
              <a:path w="70485" h="101600">
                <a:moveTo>
                  <a:pt x="23279" y="0"/>
                </a:moveTo>
                <a:lnTo>
                  <a:pt x="0" y="12204"/>
                </a:lnTo>
                <a:lnTo>
                  <a:pt x="47193" y="101358"/>
                </a:lnTo>
                <a:lnTo>
                  <a:pt x="70396" y="89103"/>
                </a:lnTo>
                <a:lnTo>
                  <a:pt x="232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100" b="1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2957" y="3405606"/>
            <a:ext cx="8146084" cy="152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2828" y="2294191"/>
            <a:ext cx="10626343" cy="5497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8503920"/>
            <a:ext cx="39014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38285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6574" y="3137014"/>
            <a:ext cx="5338852" cy="1140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1930">
              <a:lnSpc>
                <a:spcPct val="76200"/>
              </a:lnSpc>
            </a:pPr>
            <a:r>
              <a:rPr lang="en-US" sz="9750" spc="-1845" dirty="0" smtClean="0">
                <a:solidFill>
                  <a:srgbClr val="939292"/>
                </a:solidFill>
                <a:latin typeface="Lucida Sans Typewriter" panose="020B0509030504030204" pitchFamily="49" charset="0"/>
              </a:rPr>
              <a:t>pathfinder</a:t>
            </a:r>
            <a:endParaRPr sz="9750" dirty="0">
              <a:latin typeface="Lucida Sans Typewriter" panose="020B0509030504030204" pitchFamily="49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115" y="5214721"/>
            <a:ext cx="4458970" cy="2459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4450" b="1" spc="-680" dirty="0" smtClean="0">
                <a:solidFill>
                  <a:srgbClr val="F58670"/>
                </a:solidFill>
                <a:latin typeface="Arial"/>
                <a:cs typeface="Arial"/>
              </a:rPr>
              <a:t>종합설계 </a:t>
            </a:r>
            <a:r>
              <a:rPr lang="en-US" altLang="ko-KR" sz="4450" b="1" spc="-680" dirty="0" smtClean="0">
                <a:solidFill>
                  <a:srgbClr val="F58670"/>
                </a:solidFill>
                <a:latin typeface="Arial"/>
                <a:cs typeface="Arial"/>
              </a:rPr>
              <a:t>2</a:t>
            </a:r>
            <a:endParaRPr sz="4450" dirty="0" smtClean="0">
              <a:latin typeface="Arial"/>
              <a:cs typeface="Arial"/>
            </a:endParaRPr>
          </a:p>
          <a:p>
            <a:pPr marL="31750" algn="ctr">
              <a:spcBef>
                <a:spcPts val="1270"/>
              </a:spcBef>
            </a:pPr>
            <a:r>
              <a:rPr lang="en-US" b="1" dirty="0">
                <a:solidFill>
                  <a:srgbClr val="F58670"/>
                </a:solidFill>
                <a:latin typeface="+mj-ea"/>
                <a:ea typeface="+mj-ea"/>
              </a:rPr>
              <a:t>32131332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김혜인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32091991 </a:t>
            </a:r>
            <a:r>
              <a:rPr lang="ko-KR" altLang="en-US" b="1" dirty="0" err="1" smtClean="0">
                <a:solidFill>
                  <a:srgbClr val="F58670"/>
                </a:solidFill>
                <a:latin typeface="+mj-ea"/>
                <a:ea typeface="+mj-ea"/>
              </a:rPr>
              <a:t>윤주성</a:t>
            </a:r>
            <a:endParaRPr lang="en-US" altLang="ko-KR" b="1" dirty="0" smtClean="0">
              <a:solidFill>
                <a:srgbClr val="F58670"/>
              </a:solidFill>
              <a:latin typeface="+mj-ea"/>
              <a:ea typeface="+mj-ea"/>
            </a:endParaRPr>
          </a:p>
          <a:p>
            <a:pPr marL="31750" algn="ctr">
              <a:spcBef>
                <a:spcPts val="1270"/>
              </a:spcBef>
            </a:pPr>
            <a:r>
              <a:rPr lang="en-US" altLang="ko-KR" b="1" dirty="0" smtClean="0">
                <a:solidFill>
                  <a:srgbClr val="F58670"/>
                </a:solidFill>
                <a:latin typeface="+mj-ea"/>
                <a:ea typeface="+mj-ea"/>
              </a:rPr>
              <a:t>32131837 </a:t>
            </a:r>
            <a:r>
              <a:rPr lang="ko-KR" altLang="en-US" b="1" dirty="0" err="1">
                <a:solidFill>
                  <a:srgbClr val="F58670"/>
                </a:solidFill>
                <a:latin typeface="+mj-ea"/>
                <a:ea typeface="+mj-ea"/>
              </a:rPr>
              <a:t>김소이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 </a:t>
            </a:r>
            <a:r>
              <a:rPr lang="en-US" altLang="ko-KR" b="1" dirty="0">
                <a:solidFill>
                  <a:srgbClr val="F58670"/>
                </a:solidFill>
                <a:latin typeface="+mj-ea"/>
                <a:ea typeface="+mj-ea"/>
              </a:rPr>
              <a:t>32121846 </a:t>
            </a:r>
            <a:r>
              <a:rPr lang="ko-KR" altLang="en-US" b="1" dirty="0">
                <a:solidFill>
                  <a:srgbClr val="F58670"/>
                </a:solidFill>
                <a:latin typeface="+mj-ea"/>
                <a:ea typeface="+mj-ea"/>
              </a:rPr>
              <a:t>이동형</a:t>
            </a:r>
          </a:p>
          <a:p>
            <a:pPr marL="31750" algn="ctr">
              <a:lnSpc>
                <a:spcPct val="100000"/>
              </a:lnSpc>
              <a:spcBef>
                <a:spcPts val="1270"/>
              </a:spcBef>
            </a:pPr>
            <a:endParaRPr lang="en-US" altLang="ko-KR" b="1" spc="1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1750" algn="ctr">
              <a:lnSpc>
                <a:spcPct val="100000"/>
              </a:lnSpc>
              <a:spcBef>
                <a:spcPts val="1270"/>
              </a:spcBef>
            </a:pPr>
            <a:endParaRPr lang="en-US" altLang="ko-KR" b="1" spc="10" dirty="0" smtClea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5950669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비즈니스 모델 캔버스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 smtClean="0">
                <a:solidFill>
                  <a:srgbClr val="707171"/>
                </a:solidFill>
                <a:latin typeface="Lucida Sans"/>
                <a:cs typeface="Lucida Sans"/>
              </a:rPr>
              <a:t>전체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그룹 8"/>
          <p:cNvGrpSpPr/>
          <p:nvPr/>
        </p:nvGrpSpPr>
        <p:grpSpPr>
          <a:xfrm>
            <a:off x="380961" y="1329402"/>
            <a:ext cx="11506239" cy="7636802"/>
            <a:chOff x="1703512" y="1329402"/>
            <a:chExt cx="8795360" cy="5245725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/>
            <a:srcRect l="12070" t="17355" r="983" b="16983"/>
            <a:stretch/>
          </p:blipFill>
          <p:spPr>
            <a:xfrm>
              <a:off x="1703512" y="1329402"/>
              <a:ext cx="8795360" cy="5155613"/>
            </a:xfrm>
            <a:prstGeom prst="rect">
              <a:avLst/>
            </a:prstGeom>
          </p:spPr>
        </p:pic>
        <p:sp>
          <p:nvSpPr>
            <p:cNvPr id="11" name="텍스트 개체 틀 2"/>
            <p:cNvSpPr txBox="1">
              <a:spLocks/>
            </p:cNvSpPr>
            <p:nvPr/>
          </p:nvSpPr>
          <p:spPr>
            <a:xfrm>
              <a:off x="1831948" y="1844824"/>
              <a:ext cx="1563392" cy="286047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정부기관</a:t>
              </a:r>
              <a:endPara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>
                <a:buNone/>
              </a:pP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외교부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대사관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>
                <a:buNone/>
              </a:pPr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여행사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항공사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>
                <a:buNone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전문 </a:t>
              </a:r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여행가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>
                <a:buNone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여행 </a:t>
              </a:r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작가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블로거</a:t>
              </a:r>
              <a:endPara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>
                <a:buNone/>
              </a:pPr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국내외 언론사</a:t>
              </a:r>
              <a:endPara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>
                <a:buNone/>
              </a:pP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>
                <a:buNone/>
              </a:pP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>
                <a:buNone/>
              </a:pP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>
                <a:buNone/>
              </a:pP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>
                <a:buNone/>
              </a:pP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텍스트 개체 틀 2"/>
            <p:cNvSpPr txBox="1">
              <a:spLocks/>
            </p:cNvSpPr>
            <p:nvPr/>
          </p:nvSpPr>
          <p:spPr>
            <a:xfrm>
              <a:off x="5378782" y="1748793"/>
              <a:ext cx="1488834" cy="318687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400" b="1" dirty="0" smtClean="0"/>
                <a:t>외교부의 오픈 된 자료를 이용하여 관광지에 </a:t>
              </a:r>
              <a:r>
                <a:rPr lang="ko-KR" altLang="en-US" sz="1400" b="1" dirty="0"/>
                <a:t>대한 안전도 </a:t>
              </a:r>
              <a:r>
                <a:rPr lang="ko-KR" altLang="en-US" sz="1400" b="1" dirty="0" smtClean="0"/>
                <a:t>분석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0" indent="0">
                <a:buNone/>
              </a:pP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여행 지역을 키워드로 크롤링한 정보를 토대로 </a:t>
              </a:r>
              <a:r>
                <a:rPr lang="ko-KR" altLang="en-US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트렌디한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 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관광 아이템 소개 및 </a:t>
              </a:r>
              <a:r>
                <a:rPr lang="ko-KR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추천</a:t>
              </a:r>
              <a:endPara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0" indent="0">
                <a:buNone/>
              </a:pPr>
              <a:r>
                <a:rPr lang="ko-KR" alt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여행사와의 협약을 통한 상품 예약 서비스 제공 및 광고비 수익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0" indent="0">
                <a:buNone/>
              </a:pP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</a:rPr>
                <a:t>각종 여행 지표를 토대로 분석한 통계 데이터 시각화 </a:t>
              </a:r>
              <a:endPara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endParaRPr>
            </a:p>
            <a:p>
              <a:pPr marL="0" indent="0">
                <a:buNone/>
              </a:pPr>
              <a:r>
                <a:rPr lang="ko-KR" altLang="en-US" sz="1400" b="1" dirty="0"/>
                <a:t>숨어있는 관광지에 대한 정보나 사용자 맞춤 추천 기능을 통한 정보의 참신성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</a:endParaRPr>
            </a:p>
          </p:txBody>
        </p:sp>
        <p:sp>
          <p:nvSpPr>
            <p:cNvPr id="13" name="텍스트 개체 틀 2"/>
            <p:cNvSpPr txBox="1">
              <a:spLocks/>
            </p:cNvSpPr>
            <p:nvPr/>
          </p:nvSpPr>
          <p:spPr>
            <a:xfrm>
              <a:off x="8900583" y="1757368"/>
              <a:ext cx="1220511" cy="318687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96334" y="5496926"/>
              <a:ext cx="3382951" cy="1078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Cloud </a:t>
              </a:r>
              <a:r>
                <a:rPr lang="ko-KR" altLang="en-US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서비스 사용 </a:t>
              </a:r>
              <a:r>
                <a:rPr lang="ko-KR" altLang="en-US" sz="20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비용</a:t>
              </a:r>
              <a:endPara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2000" b="1" dirty="0"/>
                <a:t>인력비용 </a:t>
              </a:r>
              <a:r>
                <a:rPr lang="en-US" altLang="ko-KR" sz="2000" b="1" dirty="0"/>
                <a:t>: </a:t>
              </a:r>
              <a:r>
                <a:rPr lang="ko-KR" altLang="en-US" sz="2000" b="1" dirty="0"/>
                <a:t>서버 운영</a:t>
              </a:r>
              <a:r>
                <a:rPr lang="en-US" altLang="ko-KR" sz="2000" b="1" dirty="0"/>
                <a:t>, </a:t>
              </a:r>
              <a:r>
                <a:rPr lang="ko-KR" altLang="en-US" sz="2000" b="1" dirty="0"/>
                <a:t>유지 보수 </a:t>
              </a:r>
              <a:r>
                <a:rPr lang="ko-KR" altLang="en-US" sz="2000" b="1" dirty="0" smtClean="0"/>
                <a:t>등</a:t>
              </a:r>
              <a:endParaRPr lang="en-US" altLang="ko-KR" sz="2000" b="1" dirty="0" smtClean="0"/>
            </a:p>
            <a:p>
              <a:r>
                <a:rPr lang="ko-KR" altLang="en-US" sz="2000" b="1" dirty="0"/>
                <a:t>서버 구매 비용 </a:t>
              </a:r>
              <a:r>
                <a:rPr lang="en-US" altLang="ko-KR" sz="2000" b="1" dirty="0"/>
                <a:t>(</a:t>
              </a:r>
              <a:r>
                <a:rPr lang="ko-KR" altLang="en-US" sz="2000" b="1" dirty="0"/>
                <a:t>또는 대여 비용</a:t>
              </a:r>
              <a:r>
                <a:rPr lang="en-US" altLang="ko-KR" sz="2000" b="1" dirty="0"/>
                <a:t>)</a:t>
              </a:r>
              <a:endParaRPr lang="ko-KR" altLang="en-US" sz="2000" b="1" dirty="0"/>
            </a:p>
            <a:p>
              <a:endParaRPr lang="en-US" altLang="ko-KR" sz="1200" b="1" dirty="0"/>
            </a:p>
            <a:p>
              <a:endPara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52805" y="5391960"/>
              <a:ext cx="4262971" cy="95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여행가이드 및 여행사</a:t>
              </a:r>
              <a:r>
                <a:rPr lang="en-US" altLang="ko-KR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항공사 등의 </a:t>
              </a:r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분석 통계 자료 제공을 통한 수익</a:t>
              </a:r>
              <a:r>
                <a:rPr lang="en-US" altLang="ko-KR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정기결제</a:t>
              </a:r>
              <a:r>
                <a:rPr lang="en-US" altLang="ko-KR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endPara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여행 상품 즉시 예약 등의 서비스를 제공</a:t>
              </a:r>
              <a:r>
                <a:rPr lang="en-US" altLang="ko-KR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그에 따른 </a:t>
              </a:r>
              <a:r>
                <a:rPr lang="ko-KR" altLang="en-US" sz="1200" b="1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서비스료</a:t>
              </a:r>
              <a:r>
                <a:rPr lang="ko-KR" altLang="en-US" sz="12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부과</a:t>
              </a:r>
              <a:endPara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여러 협업을 통해 생산한 컨텐츠를 통한 부가 수익 창출</a:t>
              </a:r>
              <a:endPara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배너 광고를 통한 수익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47128" y="1698226"/>
              <a:ext cx="1690190" cy="158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정확하고 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가치 있는 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정보를 제공하여 고객 만족도를 </a:t>
              </a:r>
              <a:r>
                <a:rPr lang="ko-KR" altLang="en-US" sz="16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높임</a:t>
              </a:r>
              <a:endPara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서비스 이용 후기 등록자를 통해 더 많은 정보를 수집하고 서비스 질을 향상시킴</a:t>
              </a:r>
              <a:endPara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" name="텍스트 개체 틀 2"/>
            <p:cNvSpPr txBox="1">
              <a:spLocks/>
            </p:cNvSpPr>
            <p:nvPr/>
          </p:nvSpPr>
          <p:spPr>
            <a:xfrm>
              <a:off x="3470242" y="1620097"/>
              <a:ext cx="1691476" cy="191456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알고리즘 학습을 통한 </a:t>
              </a:r>
              <a:r>
                <a:rPr lang="ko-KR" alt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크롤링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정보 수집의 정확도 향상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>
                <a:buNone/>
              </a:pP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이벤트 및 광고를 통한 서비스 홍보로 사용자 확보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>
                <a:buNone/>
              </a:pP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전문 여행가들과의 협업을 통한 </a:t>
              </a:r>
              <a:r>
                <a:rPr lang="ko-KR" alt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질 높은 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정보 수집</a:t>
              </a:r>
              <a:endPara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>
                <a:buNone/>
              </a:pPr>
              <a:r>
                <a:rPr lang="ko-KR" altLang="en-US" sz="1200" b="1" dirty="0"/>
                <a:t>세계 각국의 관광도시들의 치안 관련 기사를 </a:t>
              </a:r>
              <a:r>
                <a:rPr lang="ko-KR" altLang="en-US" sz="1200" b="1" dirty="0" err="1" smtClean="0"/>
                <a:t>크롤링</a:t>
              </a:r>
              <a:endParaRPr lang="en-US" altLang="ko-KR" sz="1200" b="1" dirty="0" smtClean="0"/>
            </a:p>
            <a:p>
              <a:pPr marL="0" indent="0">
                <a:buNone/>
              </a:pPr>
              <a:r>
                <a:rPr lang="ko-KR" altLang="en-US" sz="1200" b="1" dirty="0"/>
                <a:t>여행사들과의 제휴를 통한 광고 </a:t>
              </a:r>
              <a:r>
                <a:rPr lang="ko-KR" altLang="en-US" sz="1200" b="1" dirty="0" smtClean="0"/>
                <a:t>계약 </a:t>
              </a:r>
              <a:r>
                <a:rPr lang="en-US" altLang="ko-KR" sz="1200" b="1" dirty="0" smtClean="0"/>
                <a:t>(</a:t>
              </a:r>
              <a:r>
                <a:rPr lang="ko-KR" altLang="en-US" sz="1200" b="1" dirty="0" smtClean="0"/>
                <a:t>경제적</a:t>
              </a:r>
              <a:r>
                <a:rPr lang="en-US" altLang="ko-KR" sz="1200" b="1" dirty="0" smtClean="0"/>
                <a:t>) </a:t>
              </a:r>
              <a:r>
                <a:rPr lang="ko-KR" altLang="en-US" sz="1200" b="1" dirty="0" smtClean="0"/>
                <a:t>등</a:t>
              </a:r>
              <a:endParaRPr lang="ko-KR" altLang="en-US" sz="1200" b="1" dirty="0"/>
            </a:p>
            <a:p>
              <a:pPr marL="0" indent="0">
                <a:buNone/>
              </a:pPr>
              <a:endPara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텍스트 개체 틀 2"/>
            <p:cNvSpPr txBox="1">
              <a:spLocks/>
            </p:cNvSpPr>
            <p:nvPr/>
          </p:nvSpPr>
          <p:spPr>
            <a:xfrm>
              <a:off x="3558605" y="3504403"/>
              <a:ext cx="1437555" cy="139563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Cloud</a:t>
              </a:r>
            </a:p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Crawling</a:t>
              </a:r>
            </a:p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Visualization</a:t>
              </a:r>
            </a:p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Data </a:t>
              </a:r>
              <a:r>
                <a:rPr lang="en-US" altLang="ko-KR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Mining</a:t>
              </a:r>
            </a:p>
            <a:p>
              <a:pPr marL="0" indent="0" algn="ctr">
                <a:buNone/>
              </a:pPr>
              <a:r>
                <a:rPr lang="en-US" altLang="ko-KR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Web server</a:t>
              </a:r>
            </a:p>
            <a:p>
              <a:pPr marL="0" indent="0" algn="ctr">
                <a:buNone/>
              </a:pPr>
              <a:r>
                <a:rPr lang="en-US" altLang="ko-KR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Algorithm</a:t>
              </a:r>
              <a:endPara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 algn="ctr">
                <a:buNone/>
              </a:pP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텍스트 개체 틀 2"/>
            <p:cNvSpPr txBox="1">
              <a:spLocks/>
            </p:cNvSpPr>
            <p:nvPr/>
          </p:nvSpPr>
          <p:spPr>
            <a:xfrm>
              <a:off x="6941313" y="3506602"/>
              <a:ext cx="1757159" cy="138618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SNS</a:t>
              </a: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를 통한 여행관련 </a:t>
              </a:r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정보를 실시간으로 공유</a:t>
              </a:r>
              <a:endPara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 algn="ctr">
                <a:buNone/>
              </a:pPr>
              <a:r>
                <a:rPr lang="ko-KR" altLang="en-US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딩고트래블과</a:t>
              </a:r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같은 여행 </a:t>
              </a:r>
              <a:r>
                <a:rPr lang="ko-KR" altLang="en-US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콘텐츠</a:t>
              </a:r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제작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배포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indent="0" algn="ctr">
                <a:buNone/>
              </a:pPr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전문 여행가 및 여행작가와 협업을 통해 컨텐츠를 생산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8A8AB6D-69E8-4146-8B58-732EB62AB88C}"/>
                </a:ext>
              </a:extLst>
            </p:cNvPr>
            <p:cNvSpPr txBox="1"/>
            <p:nvPr/>
          </p:nvSpPr>
          <p:spPr>
            <a:xfrm>
              <a:off x="8725587" y="1757368"/>
              <a:ext cx="1690190" cy="1331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여행자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 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국내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-&gt;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국외 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여행자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 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국외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-&gt;</a:t>
              </a:r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국내 </a:t>
              </a:r>
              <a:r>
                <a:rPr lang="en-US" altLang="ko-KR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  <a:p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여행 가이드</a:t>
              </a:r>
              <a:endPara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여행사</a:t>
              </a:r>
              <a:endPara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항공사</a:t>
              </a:r>
              <a:endPara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광고주</a:t>
              </a:r>
              <a:endPara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여행상품관련 사업체</a:t>
              </a:r>
              <a:endPara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en-US" altLang="ko-KR" sz="8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43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5950669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비즈니스 모델 캔버스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939292"/>
                </a:solidFill>
                <a:latin typeface="Lucida Sans"/>
                <a:cs typeface="Lucida Sans"/>
              </a:rPr>
              <a:t>Key Partners</a:t>
            </a:r>
            <a:endParaRPr sz="1800" b="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텍스트 개체 틀 2"/>
          <p:cNvSpPr txBox="1">
            <a:spLocks/>
          </p:cNvSpPr>
          <p:nvPr/>
        </p:nvSpPr>
        <p:spPr>
          <a:xfrm>
            <a:off x="381000" y="1774961"/>
            <a:ext cx="3870618" cy="68356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정부기관</a:t>
            </a: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외교부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대사관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0" indent="0">
              <a:buNone/>
            </a:pP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여행사</a:t>
            </a: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항공사</a:t>
            </a: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여행가</a:t>
            </a: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여행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작가 </a:t>
            </a:r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블로거</a:t>
            </a: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국내외 언론사</a:t>
            </a: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숙박시설</a:t>
            </a:r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관광시설</a:t>
            </a: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>
              <a:buNone/>
            </a:pP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090485" y="1774961"/>
            <a:ext cx="7617397" cy="5532866"/>
            <a:chOff x="4090485" y="1774961"/>
            <a:chExt cx="7617397" cy="5532866"/>
          </a:xfrm>
        </p:grpSpPr>
        <p:grpSp>
          <p:nvGrpSpPr>
            <p:cNvPr id="12" name="그룹 11"/>
            <p:cNvGrpSpPr/>
            <p:nvPr/>
          </p:nvGrpSpPr>
          <p:grpSpPr>
            <a:xfrm>
              <a:off x="4090485" y="1774961"/>
              <a:ext cx="3284004" cy="5532866"/>
              <a:chOff x="4090485" y="1774961"/>
              <a:chExt cx="3284004" cy="5532866"/>
            </a:xfrm>
          </p:grpSpPr>
          <p:sp>
            <p:nvSpPr>
              <p:cNvPr id="2" name="톱니 모양의 오른쪽 화살표 1"/>
              <p:cNvSpPr/>
              <p:nvPr/>
            </p:nvSpPr>
            <p:spPr>
              <a:xfrm>
                <a:off x="4442117" y="1774961"/>
                <a:ext cx="2628901" cy="838200"/>
              </a:xfrm>
              <a:prstGeom prst="notched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톱니 모양의 오른쪽 화살표 5"/>
              <p:cNvSpPr/>
              <p:nvPr/>
            </p:nvSpPr>
            <p:spPr>
              <a:xfrm rot="19557174">
                <a:off x="4090485" y="3507109"/>
                <a:ext cx="3284004" cy="838200"/>
              </a:xfrm>
              <a:prstGeom prst="notched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톱니 모양의 오른쪽 화살표 8"/>
              <p:cNvSpPr/>
              <p:nvPr/>
            </p:nvSpPr>
            <p:spPr>
              <a:xfrm rot="18799518">
                <a:off x="3892671" y="4773680"/>
                <a:ext cx="4230095" cy="838200"/>
              </a:xfrm>
              <a:prstGeom prst="notched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175872" y="2460761"/>
              <a:ext cx="45320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kern="0" dirty="0" smtClean="0">
                  <a:solidFill>
                    <a:srgbClr val="F58670"/>
                  </a:solidFill>
                  <a:latin typeface="+mj-ea"/>
                </a:rPr>
                <a:t>각종 데이터 수집</a:t>
              </a:r>
              <a:endParaRPr lang="ko-KR" altLang="en-US" sz="4400" b="1" dirty="0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992708" y="4125881"/>
            <a:ext cx="6488086" cy="3442239"/>
            <a:chOff x="3992708" y="4125881"/>
            <a:chExt cx="6488086" cy="3442239"/>
          </a:xfrm>
        </p:grpSpPr>
        <p:grpSp>
          <p:nvGrpSpPr>
            <p:cNvPr id="13" name="그룹 12"/>
            <p:cNvGrpSpPr/>
            <p:nvPr/>
          </p:nvGrpSpPr>
          <p:grpSpPr>
            <a:xfrm>
              <a:off x="3992708" y="4125881"/>
              <a:ext cx="4131479" cy="3442239"/>
              <a:chOff x="3992708" y="4125881"/>
              <a:chExt cx="4131479" cy="3442239"/>
            </a:xfrm>
          </p:grpSpPr>
          <p:sp>
            <p:nvSpPr>
              <p:cNvPr id="5" name="톱니 모양의 오른쪽 화살표 4"/>
              <p:cNvSpPr/>
              <p:nvPr/>
            </p:nvSpPr>
            <p:spPr>
              <a:xfrm rot="1353060">
                <a:off x="3992708" y="4125881"/>
                <a:ext cx="4030020" cy="900615"/>
              </a:xfrm>
              <a:prstGeom prst="notched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톱니 모양의 오른쪽 화살표 9"/>
              <p:cNvSpPr/>
              <p:nvPr/>
            </p:nvSpPr>
            <p:spPr>
              <a:xfrm rot="19787927">
                <a:off x="4094167" y="6667505"/>
                <a:ext cx="4030020" cy="900615"/>
              </a:xfrm>
              <a:prstGeom prst="notched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8039100" y="5234192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kern="0" dirty="0" smtClean="0">
                  <a:solidFill>
                    <a:srgbClr val="F58670"/>
                  </a:solidFill>
                  <a:latin typeface="+mj-ea"/>
                </a:rPr>
                <a:t>수익창출</a:t>
              </a:r>
              <a:endParaRPr lang="ko-KR" altLang="en-US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33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5950669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비즈니스 모델 캔버스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939292"/>
                </a:solidFill>
                <a:latin typeface="Lucida Sans"/>
                <a:cs typeface="Lucida Sans"/>
              </a:rPr>
              <a:t>Key Activities</a:t>
            </a:r>
            <a:endParaRPr sz="1800" b="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57200" y="2214801"/>
            <a:ext cx="10744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알고리즘 학습을 통한 </a:t>
            </a:r>
            <a:r>
              <a:rPr lang="ko-KR" alt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크롤링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정보 수집의 정확도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향상</a:t>
            </a: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이벤트 및 광고를 통한 서비스 홍보로 사용자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확보</a:t>
            </a: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 여행가들과의 협업을 통한 질 높은 정보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수집</a:t>
            </a: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여행사들과의 제휴를 통한 광고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계약을 통한 이익 창출</a:t>
            </a: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프로젝</a:t>
            </a:r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트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홍보를 위한 </a:t>
            </a:r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SNS </a:t>
            </a:r>
            <a:r>
              <a:rPr lang="ko-KR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마케팅</a:t>
            </a: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25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5950669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비즈니스 모델 캔버스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939292"/>
                </a:solidFill>
                <a:latin typeface="Lucida Sans"/>
                <a:cs typeface="Lucida Sans"/>
              </a:rPr>
              <a:t>Key Resource</a:t>
            </a:r>
            <a:endParaRPr sz="1800" b="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user\Desktop\992_170568_1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6" y="1543050"/>
            <a:ext cx="2922944" cy="292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156" y="450409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클라우</a:t>
            </a:r>
            <a:r>
              <a:rPr lang="ko-KR" alt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드</a:t>
            </a:r>
            <a:endParaRPr lang="ko-KR" alt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user\Desktop\ba2_10-2-4_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81150"/>
            <a:ext cx="4364190" cy="246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57885" y="4419600"/>
            <a:ext cx="191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웹 </a:t>
            </a:r>
            <a:r>
              <a:rPr lang="ko-KR" alt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크롤링</a:t>
            </a:r>
            <a:endParaRPr lang="ko-KR" alt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C:\Users\user\Desktop\992_170493_154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3237429" cy="32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21790" y="440472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시각</a:t>
            </a:r>
            <a:r>
              <a:rPr lang="ko-KR" altLang="en-US" sz="32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화</a:t>
            </a:r>
            <a:endParaRPr lang="ko-KR" alt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0388" y="8604825"/>
            <a:ext cx="732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이미지 출처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시사상식사전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천재학습백과</a:t>
            </a:r>
            <a:r>
              <a:rPr lang="en-US" altLang="ko-KR" dirty="0" smtClean="0"/>
              <a:t>, </a:t>
            </a:r>
            <a:r>
              <a:rPr lang="en-US" altLang="ko-KR" dirty="0"/>
              <a:t>Chapman, et al.(2000), p. 10</a:t>
            </a:r>
            <a:r>
              <a:rPr lang="en-US" altLang="ko-KR" dirty="0" smtClean="0"/>
              <a:t>., </a:t>
            </a:r>
            <a:endParaRPr lang="ko-KR" altLang="en-US" dirty="0"/>
          </a:p>
        </p:txBody>
      </p:sp>
      <p:pic>
        <p:nvPicPr>
          <p:cNvPr id="1029" name="Picture 5" descr="C:\Users\user\Desktop\m70_06_i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46" y="5181600"/>
            <a:ext cx="321536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90800" y="7981950"/>
            <a:ext cx="273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데이터 </a:t>
            </a:r>
            <a:r>
              <a:rPr lang="ko-KR" alt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마이닝</a:t>
            </a:r>
            <a:endParaRPr lang="ko-KR" alt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53" y="5247193"/>
            <a:ext cx="4953000" cy="273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092454" y="8020050"/>
            <a:ext cx="1508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웹 서버</a:t>
            </a:r>
            <a:endParaRPr lang="ko-KR" alt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5950669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비즈니스 모델 캔버스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939292"/>
                </a:solidFill>
                <a:latin typeface="Lucida Sans"/>
                <a:cs typeface="Lucida Sans"/>
              </a:rPr>
              <a:t>Key Resource</a:t>
            </a:r>
            <a:endParaRPr sz="1800" b="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/>
          <p:cNvSpPr txBox="1">
            <a:spLocks/>
          </p:cNvSpPr>
          <p:nvPr/>
        </p:nvSpPr>
        <p:spPr>
          <a:xfrm>
            <a:off x="5029200" y="304800"/>
            <a:ext cx="59506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935"/>
              </a:lnSpc>
            </a:pPr>
            <a:r>
              <a:rPr lang="ko-KR" altLang="en-US" sz="2800" dirty="0" smtClean="0">
                <a:solidFill>
                  <a:srgbClr val="939292"/>
                </a:solidFill>
                <a:latin typeface="Lucida Sans"/>
                <a:cs typeface="Lucida Sans"/>
              </a:rPr>
              <a:t>여기서 잠깐</a:t>
            </a:r>
            <a:r>
              <a:rPr lang="en-US" altLang="ko-KR" sz="2800" dirty="0" smtClean="0">
                <a:solidFill>
                  <a:srgbClr val="939292"/>
                </a:solidFill>
                <a:latin typeface="Lucida Sans"/>
                <a:cs typeface="Lucida Sans"/>
              </a:rPr>
              <a:t>! Data </a:t>
            </a:r>
            <a:r>
              <a:rPr lang="en-US" altLang="ko-KR" sz="2800" dirty="0" err="1" smtClean="0">
                <a:solidFill>
                  <a:srgbClr val="939292"/>
                </a:solidFill>
                <a:latin typeface="Lucida Sans"/>
                <a:cs typeface="Lucida Sans"/>
              </a:rPr>
              <a:t>ming</a:t>
            </a:r>
            <a:r>
              <a:rPr lang="en-US" altLang="ko-KR" sz="2800" dirty="0" smtClean="0">
                <a:solidFill>
                  <a:srgbClr val="939292"/>
                </a:solidFill>
                <a:latin typeface="Lucida Sans"/>
                <a:cs typeface="Lucida Sans"/>
              </a:rPr>
              <a:t>?</a:t>
            </a:r>
            <a:endParaRPr lang="en-US" sz="280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pic>
        <p:nvPicPr>
          <p:cNvPr id="2050" name="Picture 2" descr="C:\Users\user\Desktop\D347_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7309213" cy="50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508" y="6858000"/>
            <a:ext cx="11291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데이터 베이스 내에서 관심 </a:t>
            </a:r>
            <a:r>
              <a:rPr lang="ko-KR" altLang="en-US" sz="2800" dirty="0"/>
              <a:t>있는 지식을 찾아내는 </a:t>
            </a:r>
            <a:r>
              <a:rPr lang="ko-KR" altLang="en-US" sz="2800" dirty="0" smtClean="0"/>
              <a:t>과정</a:t>
            </a:r>
            <a:endParaRPr lang="en-US" altLang="ko-KR" sz="2800" dirty="0" smtClean="0"/>
          </a:p>
          <a:p>
            <a:pPr algn="ctr"/>
            <a:r>
              <a:rPr lang="ko-KR" altLang="en-US" sz="2800" dirty="0"/>
              <a:t>기대했던 정보뿐만 아니라 기대하지 못했던 정보를 찾을 수 있는 </a:t>
            </a:r>
            <a:r>
              <a:rPr lang="ko-KR" altLang="en-US" sz="2800" dirty="0" smtClean="0"/>
              <a:t>기술</a:t>
            </a:r>
            <a:endParaRPr lang="en-US" altLang="ko-KR" sz="2800" dirty="0" smtClean="0"/>
          </a:p>
          <a:p>
            <a:pPr algn="ctr"/>
            <a:r>
              <a:rPr lang="ko-KR" altLang="en-US" sz="3200" b="1" dirty="0"/>
              <a:t>정보의 연관성을 </a:t>
            </a:r>
            <a:r>
              <a:rPr lang="ko-KR" altLang="en-US" sz="3200" b="1" dirty="0" smtClean="0"/>
              <a:t>파악→정보의 가치 상승</a:t>
            </a:r>
            <a:r>
              <a:rPr lang="ko-KR" altLang="en-US" sz="3200" b="1" dirty="0"/>
              <a:t> → </a:t>
            </a:r>
            <a:r>
              <a:rPr lang="ko-KR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이익 </a:t>
            </a:r>
            <a:r>
              <a:rPr lang="ko-KR" altLang="en-US" sz="4000" b="1" dirty="0">
                <a:solidFill>
                  <a:schemeClr val="accent6">
                    <a:lumMod val="75000"/>
                  </a:schemeClr>
                </a:solidFill>
              </a:rPr>
              <a:t>극대화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61" y="8686800"/>
            <a:ext cx="403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출처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컴퓨터인터넷</a:t>
            </a:r>
            <a:r>
              <a:rPr lang="en-US" altLang="ko-KR" dirty="0"/>
              <a:t>IT</a:t>
            </a:r>
            <a:r>
              <a:rPr lang="ko-KR" altLang="en-US" dirty="0"/>
              <a:t>용어대사전</a:t>
            </a:r>
          </a:p>
        </p:txBody>
      </p:sp>
    </p:spTree>
    <p:extLst>
      <p:ext uri="{BB962C8B-B14F-4D97-AF65-F5344CB8AC3E}">
        <p14:creationId xmlns:p14="http://schemas.microsoft.com/office/powerpoint/2010/main" val="33314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5950669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비즈니스 모델 캔버스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939292"/>
                </a:solidFill>
                <a:latin typeface="Lucida Sans"/>
                <a:cs typeface="Lucida Sans"/>
              </a:rPr>
              <a:t>Value Propositions</a:t>
            </a:r>
            <a:endParaRPr sz="1800" b="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608872194"/>
              </p:ext>
            </p:extLst>
          </p:nvPr>
        </p:nvGraphicFramePr>
        <p:xfrm>
          <a:off x="381000" y="1524000"/>
          <a:ext cx="114300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9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5950669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비즈니스 모델 캔버스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939292"/>
                </a:solidFill>
                <a:latin typeface="Lucida Sans"/>
                <a:cs typeface="Lucida Sans"/>
              </a:rPr>
              <a:t>Customer Relationship</a:t>
            </a:r>
            <a:endParaRPr sz="1800" b="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2454020015"/>
              </p:ext>
            </p:extLst>
          </p:nvPr>
        </p:nvGraphicFramePr>
        <p:xfrm>
          <a:off x="380961" y="1447800"/>
          <a:ext cx="11620539" cy="674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1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5950669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비즈니스 모델 캔버스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939292"/>
                </a:solidFill>
                <a:latin typeface="Lucida Sans"/>
                <a:cs typeface="Lucida Sans"/>
              </a:rPr>
              <a:t>Channels </a:t>
            </a:r>
            <a:endParaRPr sz="1800" b="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2259109385"/>
              </p:ext>
            </p:extLst>
          </p:nvPr>
        </p:nvGraphicFramePr>
        <p:xfrm>
          <a:off x="1219200" y="1905000"/>
          <a:ext cx="9474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95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5950669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비즈니스 모델 캔버스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939292"/>
                </a:solidFill>
                <a:latin typeface="Lucida Sans"/>
                <a:cs typeface="Lucida Sans"/>
              </a:rPr>
              <a:t>Customer Segments</a:t>
            </a:r>
            <a:endParaRPr sz="1800" b="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1456684114"/>
              </p:ext>
            </p:extLst>
          </p:nvPr>
        </p:nvGraphicFramePr>
        <p:xfrm>
          <a:off x="838200" y="838200"/>
          <a:ext cx="10388600" cy="826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2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5950669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비즈니스 모델 캔버스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939292"/>
                </a:solidFill>
                <a:latin typeface="Lucida Sans"/>
                <a:cs typeface="Lucida Sans"/>
              </a:rPr>
              <a:t>Cost Structure </a:t>
            </a:r>
            <a:endParaRPr sz="1800" b="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3592938777"/>
              </p:ext>
            </p:extLst>
          </p:nvPr>
        </p:nvGraphicFramePr>
        <p:xfrm>
          <a:off x="1447800" y="1676400"/>
          <a:ext cx="9372600" cy="659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99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2799118"/>
            <a:ext cx="11795125" cy="176530"/>
          </a:xfrm>
          <a:custGeom>
            <a:avLst/>
            <a:gdLst/>
            <a:ahLst/>
            <a:cxnLst/>
            <a:rect l="l" t="t" r="r" b="b"/>
            <a:pathLst>
              <a:path w="11795125" h="176529">
                <a:moveTo>
                  <a:pt x="0" y="176225"/>
                </a:moveTo>
                <a:lnTo>
                  <a:pt x="11794896" y="176225"/>
                </a:lnTo>
                <a:lnTo>
                  <a:pt x="11794896" y="0"/>
                </a:lnTo>
                <a:lnTo>
                  <a:pt x="0" y="0"/>
                </a:lnTo>
                <a:lnTo>
                  <a:pt x="0" y="176225"/>
                </a:lnTo>
                <a:close/>
              </a:path>
            </a:pathLst>
          </a:custGeom>
          <a:solidFill>
            <a:srgbClr val="DBDF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74912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218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80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21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30" h="1659889">
                <a:moveTo>
                  <a:pt x="2538323" y="0"/>
                </a:moveTo>
                <a:lnTo>
                  <a:pt x="1269161" y="0"/>
                </a:lnTo>
                <a:lnTo>
                  <a:pt x="0" y="1659458"/>
                </a:lnTo>
                <a:lnTo>
                  <a:pt x="1269161" y="1659458"/>
                </a:lnTo>
                <a:lnTo>
                  <a:pt x="2538323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3261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655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16541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36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36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89934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93214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93214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74" y="0"/>
                </a:lnTo>
                <a:lnTo>
                  <a:pt x="0" y="1659458"/>
                </a:lnTo>
                <a:lnTo>
                  <a:pt x="1269174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51597" y="205748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29"/>
                </a:lnTo>
                <a:lnTo>
                  <a:pt x="741629" y="741629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54890" y="2975344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741629" y="0"/>
                </a:moveTo>
                <a:lnTo>
                  <a:pt x="0" y="0"/>
                </a:lnTo>
                <a:lnTo>
                  <a:pt x="0" y="741616"/>
                </a:lnTo>
                <a:lnTo>
                  <a:pt x="741629" y="741616"/>
                </a:lnTo>
                <a:lnTo>
                  <a:pt x="741629" y="0"/>
                </a:lnTo>
                <a:close/>
              </a:path>
            </a:pathLst>
          </a:custGeom>
          <a:solidFill>
            <a:srgbClr val="93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54878" y="2057489"/>
            <a:ext cx="2538730" cy="1659889"/>
          </a:xfrm>
          <a:custGeom>
            <a:avLst/>
            <a:gdLst/>
            <a:ahLst/>
            <a:cxnLst/>
            <a:rect l="l" t="t" r="r" b="b"/>
            <a:pathLst>
              <a:path w="2538729" h="1659889">
                <a:moveTo>
                  <a:pt x="2538349" y="0"/>
                </a:moveTo>
                <a:lnTo>
                  <a:pt x="1269187" y="0"/>
                </a:lnTo>
                <a:lnTo>
                  <a:pt x="0" y="1659458"/>
                </a:lnTo>
                <a:lnTo>
                  <a:pt x="1269187" y="1659458"/>
                </a:lnTo>
                <a:lnTo>
                  <a:pt x="2538349" y="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03520" y="2550617"/>
            <a:ext cx="582930" cy="673735"/>
          </a:xfrm>
          <a:custGeom>
            <a:avLst/>
            <a:gdLst/>
            <a:ahLst/>
            <a:cxnLst/>
            <a:rect l="l" t="t" r="r" b="b"/>
            <a:pathLst>
              <a:path w="582929" h="673735">
                <a:moveTo>
                  <a:pt x="0" y="0"/>
                </a:moveTo>
                <a:lnTo>
                  <a:pt x="0" y="673201"/>
                </a:lnTo>
                <a:lnTo>
                  <a:pt x="582739" y="336600"/>
                </a:lnTo>
                <a:lnTo>
                  <a:pt x="0" y="0"/>
                </a:lnTo>
                <a:close/>
              </a:path>
            </a:pathLst>
          </a:custGeom>
          <a:solidFill>
            <a:srgbClr val="8D8D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80837" y="2437067"/>
            <a:ext cx="486409" cy="725170"/>
          </a:xfrm>
          <a:custGeom>
            <a:avLst/>
            <a:gdLst/>
            <a:ahLst/>
            <a:cxnLst/>
            <a:rect l="l" t="t" r="r" b="b"/>
            <a:pathLst>
              <a:path w="486409" h="725170">
                <a:moveTo>
                  <a:pt x="243608" y="0"/>
                </a:moveTo>
                <a:lnTo>
                  <a:pt x="240407" y="0"/>
                </a:lnTo>
                <a:lnTo>
                  <a:pt x="183677" y="6350"/>
                </a:lnTo>
                <a:lnTo>
                  <a:pt x="136843" y="22860"/>
                </a:lnTo>
                <a:lnTo>
                  <a:pt x="99066" y="44450"/>
                </a:lnTo>
                <a:lnTo>
                  <a:pt x="69508" y="69850"/>
                </a:lnTo>
                <a:lnTo>
                  <a:pt x="27341" y="128270"/>
                </a:lnTo>
                <a:lnTo>
                  <a:pt x="7010" y="177800"/>
                </a:lnTo>
                <a:lnTo>
                  <a:pt x="0" y="226060"/>
                </a:lnTo>
                <a:lnTo>
                  <a:pt x="1088" y="246380"/>
                </a:lnTo>
                <a:lnTo>
                  <a:pt x="8284" y="284480"/>
                </a:lnTo>
                <a:lnTo>
                  <a:pt x="27835" y="337820"/>
                </a:lnTo>
                <a:lnTo>
                  <a:pt x="55467" y="388620"/>
                </a:lnTo>
                <a:lnTo>
                  <a:pt x="70100" y="410210"/>
                </a:lnTo>
                <a:lnTo>
                  <a:pt x="70723" y="411480"/>
                </a:lnTo>
                <a:lnTo>
                  <a:pt x="90322" y="449580"/>
                </a:lnTo>
                <a:lnTo>
                  <a:pt x="97979" y="496570"/>
                </a:lnTo>
                <a:lnTo>
                  <a:pt x="100833" y="510540"/>
                </a:lnTo>
                <a:lnTo>
                  <a:pt x="104999" y="520700"/>
                </a:lnTo>
                <a:lnTo>
                  <a:pt x="109547" y="529590"/>
                </a:lnTo>
                <a:lnTo>
                  <a:pt x="108188" y="563880"/>
                </a:lnTo>
                <a:lnTo>
                  <a:pt x="109525" y="621030"/>
                </a:lnTo>
                <a:lnTo>
                  <a:pt x="115622" y="662940"/>
                </a:lnTo>
                <a:lnTo>
                  <a:pt x="131721" y="701040"/>
                </a:lnTo>
                <a:lnTo>
                  <a:pt x="144611" y="711200"/>
                </a:lnTo>
                <a:lnTo>
                  <a:pt x="158922" y="716280"/>
                </a:lnTo>
                <a:lnTo>
                  <a:pt x="179412" y="721360"/>
                </a:lnTo>
                <a:lnTo>
                  <a:pt x="205851" y="725170"/>
                </a:lnTo>
                <a:lnTo>
                  <a:pt x="238032" y="725170"/>
                </a:lnTo>
                <a:lnTo>
                  <a:pt x="263346" y="723900"/>
                </a:lnTo>
                <a:lnTo>
                  <a:pt x="289045" y="721360"/>
                </a:lnTo>
                <a:lnTo>
                  <a:pt x="315035" y="716280"/>
                </a:lnTo>
                <a:lnTo>
                  <a:pt x="341220" y="708660"/>
                </a:lnTo>
                <a:lnTo>
                  <a:pt x="351189" y="706120"/>
                </a:lnTo>
                <a:lnTo>
                  <a:pt x="372621" y="657860"/>
                </a:lnTo>
                <a:lnTo>
                  <a:pt x="378315" y="615950"/>
                </a:lnTo>
                <a:lnTo>
                  <a:pt x="379460" y="589280"/>
                </a:lnTo>
                <a:lnTo>
                  <a:pt x="379262" y="558800"/>
                </a:lnTo>
                <a:lnTo>
                  <a:pt x="377732" y="525780"/>
                </a:lnTo>
                <a:lnTo>
                  <a:pt x="379678" y="521970"/>
                </a:lnTo>
                <a:lnTo>
                  <a:pt x="219402" y="521970"/>
                </a:lnTo>
                <a:lnTo>
                  <a:pt x="203921" y="520700"/>
                </a:lnTo>
                <a:lnTo>
                  <a:pt x="190234" y="519430"/>
                </a:lnTo>
                <a:lnTo>
                  <a:pt x="178412" y="516890"/>
                </a:lnTo>
                <a:lnTo>
                  <a:pt x="168525" y="514350"/>
                </a:lnTo>
                <a:lnTo>
                  <a:pt x="168703" y="511810"/>
                </a:lnTo>
                <a:lnTo>
                  <a:pt x="161604" y="504190"/>
                </a:lnTo>
                <a:lnTo>
                  <a:pt x="154136" y="494030"/>
                </a:lnTo>
                <a:lnTo>
                  <a:pt x="155101" y="482600"/>
                </a:lnTo>
                <a:lnTo>
                  <a:pt x="155254" y="480060"/>
                </a:lnTo>
                <a:lnTo>
                  <a:pt x="155076" y="478790"/>
                </a:lnTo>
                <a:lnTo>
                  <a:pt x="154707" y="474980"/>
                </a:lnTo>
                <a:lnTo>
                  <a:pt x="153639" y="467360"/>
                </a:lnTo>
                <a:lnTo>
                  <a:pt x="142322" y="422910"/>
                </a:lnTo>
                <a:lnTo>
                  <a:pt x="116189" y="377190"/>
                </a:lnTo>
                <a:lnTo>
                  <a:pt x="111408" y="370840"/>
                </a:lnTo>
                <a:lnTo>
                  <a:pt x="102720" y="356870"/>
                </a:lnTo>
                <a:lnTo>
                  <a:pt x="79879" y="314960"/>
                </a:lnTo>
                <a:lnTo>
                  <a:pt x="60091" y="259080"/>
                </a:lnTo>
                <a:lnTo>
                  <a:pt x="55832" y="227330"/>
                </a:lnTo>
                <a:lnTo>
                  <a:pt x="58543" y="196850"/>
                </a:lnTo>
                <a:lnTo>
                  <a:pt x="58734" y="196850"/>
                </a:lnTo>
                <a:lnTo>
                  <a:pt x="60571" y="189230"/>
                </a:lnTo>
                <a:lnTo>
                  <a:pt x="77124" y="147320"/>
                </a:lnTo>
                <a:lnTo>
                  <a:pt x="122416" y="90170"/>
                </a:lnTo>
                <a:lnTo>
                  <a:pt x="156410" y="67310"/>
                </a:lnTo>
                <a:lnTo>
                  <a:pt x="195804" y="53340"/>
                </a:lnTo>
                <a:lnTo>
                  <a:pt x="240509" y="48260"/>
                </a:lnTo>
                <a:lnTo>
                  <a:pt x="398181" y="48260"/>
                </a:lnTo>
                <a:lnTo>
                  <a:pt x="385604" y="38100"/>
                </a:lnTo>
                <a:lnTo>
                  <a:pt x="347548" y="17780"/>
                </a:lnTo>
                <a:lnTo>
                  <a:pt x="300489" y="3810"/>
                </a:lnTo>
                <a:lnTo>
                  <a:pt x="243608" y="0"/>
                </a:lnTo>
                <a:close/>
              </a:path>
              <a:path w="486409" h="725170">
                <a:moveTo>
                  <a:pt x="161977" y="173990"/>
                </a:moveTo>
                <a:lnTo>
                  <a:pt x="152950" y="176530"/>
                </a:lnTo>
                <a:lnTo>
                  <a:pt x="146402" y="185420"/>
                </a:lnTo>
                <a:lnTo>
                  <a:pt x="143570" y="196850"/>
                </a:lnTo>
                <a:lnTo>
                  <a:pt x="136229" y="199390"/>
                </a:lnTo>
                <a:lnTo>
                  <a:pt x="220735" y="386080"/>
                </a:lnTo>
                <a:lnTo>
                  <a:pt x="218703" y="388620"/>
                </a:lnTo>
                <a:lnTo>
                  <a:pt x="217471" y="392430"/>
                </a:lnTo>
                <a:lnTo>
                  <a:pt x="217509" y="397510"/>
                </a:lnTo>
                <a:lnTo>
                  <a:pt x="219402" y="521970"/>
                </a:lnTo>
                <a:lnTo>
                  <a:pt x="379678" y="521970"/>
                </a:lnTo>
                <a:lnTo>
                  <a:pt x="380975" y="519430"/>
                </a:lnTo>
                <a:lnTo>
                  <a:pt x="269135" y="519430"/>
                </a:lnTo>
                <a:lnTo>
                  <a:pt x="266404" y="391160"/>
                </a:lnTo>
                <a:lnTo>
                  <a:pt x="264817" y="386080"/>
                </a:lnTo>
                <a:lnTo>
                  <a:pt x="262137" y="383540"/>
                </a:lnTo>
                <a:lnTo>
                  <a:pt x="266206" y="372110"/>
                </a:lnTo>
                <a:lnTo>
                  <a:pt x="240877" y="372110"/>
                </a:lnTo>
                <a:lnTo>
                  <a:pt x="164652" y="205740"/>
                </a:lnTo>
                <a:lnTo>
                  <a:pt x="173130" y="205740"/>
                </a:lnTo>
                <a:lnTo>
                  <a:pt x="177919" y="200660"/>
                </a:lnTo>
                <a:lnTo>
                  <a:pt x="178498" y="198120"/>
                </a:lnTo>
                <a:lnTo>
                  <a:pt x="161134" y="198120"/>
                </a:lnTo>
                <a:lnTo>
                  <a:pt x="160740" y="196850"/>
                </a:lnTo>
                <a:lnTo>
                  <a:pt x="178787" y="196850"/>
                </a:lnTo>
                <a:lnTo>
                  <a:pt x="179366" y="194310"/>
                </a:lnTo>
                <a:lnTo>
                  <a:pt x="177822" y="185420"/>
                </a:lnTo>
                <a:lnTo>
                  <a:pt x="180362" y="184150"/>
                </a:lnTo>
                <a:lnTo>
                  <a:pt x="183435" y="182880"/>
                </a:lnTo>
                <a:lnTo>
                  <a:pt x="187131" y="181610"/>
                </a:lnTo>
                <a:lnTo>
                  <a:pt x="204492" y="181610"/>
                </a:lnTo>
                <a:lnTo>
                  <a:pt x="208086" y="179070"/>
                </a:lnTo>
                <a:lnTo>
                  <a:pt x="172246" y="179070"/>
                </a:lnTo>
                <a:lnTo>
                  <a:pt x="161977" y="173990"/>
                </a:lnTo>
                <a:close/>
              </a:path>
              <a:path w="486409" h="725170">
                <a:moveTo>
                  <a:pt x="398181" y="48260"/>
                </a:moveTo>
                <a:lnTo>
                  <a:pt x="243735" y="48260"/>
                </a:lnTo>
                <a:lnTo>
                  <a:pt x="288519" y="52070"/>
                </a:lnTo>
                <a:lnTo>
                  <a:pt x="328096" y="63500"/>
                </a:lnTo>
                <a:lnTo>
                  <a:pt x="362351" y="85090"/>
                </a:lnTo>
                <a:lnTo>
                  <a:pt x="391169" y="114300"/>
                </a:lnTo>
                <a:lnTo>
                  <a:pt x="419206" y="163830"/>
                </a:lnTo>
                <a:lnTo>
                  <a:pt x="427096" y="207010"/>
                </a:lnTo>
                <a:lnTo>
                  <a:pt x="426824" y="248920"/>
                </a:lnTo>
                <a:lnTo>
                  <a:pt x="407844" y="306070"/>
                </a:lnTo>
                <a:lnTo>
                  <a:pt x="384292" y="350520"/>
                </a:lnTo>
                <a:lnTo>
                  <a:pt x="370189" y="372110"/>
                </a:lnTo>
                <a:lnTo>
                  <a:pt x="360212" y="386080"/>
                </a:lnTo>
                <a:lnTo>
                  <a:pt x="351536" y="402590"/>
                </a:lnTo>
                <a:lnTo>
                  <a:pt x="338159" y="439420"/>
                </a:lnTo>
                <a:lnTo>
                  <a:pt x="331517" y="477520"/>
                </a:lnTo>
                <a:lnTo>
                  <a:pt x="331720" y="478790"/>
                </a:lnTo>
                <a:lnTo>
                  <a:pt x="332686" y="490220"/>
                </a:lnTo>
                <a:lnTo>
                  <a:pt x="292971" y="514350"/>
                </a:lnTo>
                <a:lnTo>
                  <a:pt x="269135" y="519430"/>
                </a:lnTo>
                <a:lnTo>
                  <a:pt x="380975" y="519430"/>
                </a:lnTo>
                <a:lnTo>
                  <a:pt x="382271" y="516890"/>
                </a:lnTo>
                <a:lnTo>
                  <a:pt x="386394" y="505460"/>
                </a:lnTo>
                <a:lnTo>
                  <a:pt x="389173" y="491490"/>
                </a:lnTo>
                <a:lnTo>
                  <a:pt x="389683" y="477520"/>
                </a:lnTo>
                <a:lnTo>
                  <a:pt x="391851" y="462280"/>
                </a:lnTo>
                <a:lnTo>
                  <a:pt x="396609" y="443230"/>
                </a:lnTo>
                <a:lnTo>
                  <a:pt x="404508" y="422910"/>
                </a:lnTo>
                <a:lnTo>
                  <a:pt x="416099" y="405130"/>
                </a:lnTo>
                <a:lnTo>
                  <a:pt x="416747" y="403860"/>
                </a:lnTo>
                <a:lnTo>
                  <a:pt x="417318" y="403860"/>
                </a:lnTo>
                <a:lnTo>
                  <a:pt x="421554" y="397510"/>
                </a:lnTo>
                <a:lnTo>
                  <a:pt x="444622" y="358140"/>
                </a:lnTo>
                <a:lnTo>
                  <a:pt x="466704" y="311150"/>
                </a:lnTo>
                <a:lnTo>
                  <a:pt x="482304" y="257810"/>
                </a:lnTo>
                <a:lnTo>
                  <a:pt x="486419" y="215900"/>
                </a:lnTo>
                <a:lnTo>
                  <a:pt x="485255" y="196850"/>
                </a:lnTo>
                <a:lnTo>
                  <a:pt x="471606" y="147320"/>
                </a:lnTo>
                <a:lnTo>
                  <a:pt x="437981" y="87630"/>
                </a:lnTo>
                <a:lnTo>
                  <a:pt x="415476" y="62230"/>
                </a:lnTo>
                <a:lnTo>
                  <a:pt x="398181" y="48260"/>
                </a:lnTo>
                <a:close/>
              </a:path>
              <a:path w="486409" h="725170">
                <a:moveTo>
                  <a:pt x="330400" y="191770"/>
                </a:moveTo>
                <a:lnTo>
                  <a:pt x="294382" y="191770"/>
                </a:lnTo>
                <a:lnTo>
                  <a:pt x="295030" y="195580"/>
                </a:lnTo>
                <a:lnTo>
                  <a:pt x="298408" y="199390"/>
                </a:lnTo>
                <a:lnTo>
                  <a:pt x="302764" y="200660"/>
                </a:lnTo>
                <a:lnTo>
                  <a:pt x="240877" y="372110"/>
                </a:lnTo>
                <a:lnTo>
                  <a:pt x="266206" y="372110"/>
                </a:lnTo>
                <a:lnTo>
                  <a:pt x="330400" y="191770"/>
                </a:lnTo>
                <a:close/>
              </a:path>
              <a:path w="486409" h="725170">
                <a:moveTo>
                  <a:pt x="204492" y="181610"/>
                </a:moveTo>
                <a:lnTo>
                  <a:pt x="187131" y="181610"/>
                </a:lnTo>
                <a:lnTo>
                  <a:pt x="183753" y="186690"/>
                </a:lnTo>
                <a:lnTo>
                  <a:pt x="182711" y="191770"/>
                </a:lnTo>
                <a:lnTo>
                  <a:pt x="185759" y="198120"/>
                </a:lnTo>
                <a:lnTo>
                  <a:pt x="190612" y="203200"/>
                </a:lnTo>
                <a:lnTo>
                  <a:pt x="196915" y="203200"/>
                </a:lnTo>
                <a:lnTo>
                  <a:pt x="202967" y="200660"/>
                </a:lnTo>
                <a:lnTo>
                  <a:pt x="207070" y="195580"/>
                </a:lnTo>
                <a:lnTo>
                  <a:pt x="208911" y="191770"/>
                </a:lnTo>
                <a:lnTo>
                  <a:pt x="207540" y="185420"/>
                </a:lnTo>
                <a:lnTo>
                  <a:pt x="204492" y="181610"/>
                </a:lnTo>
                <a:close/>
              </a:path>
              <a:path w="486409" h="725170">
                <a:moveTo>
                  <a:pt x="268119" y="176530"/>
                </a:moveTo>
                <a:lnTo>
                  <a:pt x="239391" y="176530"/>
                </a:lnTo>
                <a:lnTo>
                  <a:pt x="244878" y="177800"/>
                </a:lnTo>
                <a:lnTo>
                  <a:pt x="247634" y="177800"/>
                </a:lnTo>
                <a:lnTo>
                  <a:pt x="246313" y="179070"/>
                </a:lnTo>
                <a:lnTo>
                  <a:pt x="243009" y="185420"/>
                </a:lnTo>
                <a:lnTo>
                  <a:pt x="243484" y="194310"/>
                </a:lnTo>
                <a:lnTo>
                  <a:pt x="247859" y="201930"/>
                </a:lnTo>
                <a:lnTo>
                  <a:pt x="256257" y="203200"/>
                </a:lnTo>
                <a:lnTo>
                  <a:pt x="260892" y="201930"/>
                </a:lnTo>
                <a:lnTo>
                  <a:pt x="264245" y="200660"/>
                </a:lnTo>
                <a:lnTo>
                  <a:pt x="266582" y="196850"/>
                </a:lnTo>
                <a:lnTo>
                  <a:pt x="290284" y="196850"/>
                </a:lnTo>
                <a:lnTo>
                  <a:pt x="294382" y="191770"/>
                </a:lnTo>
                <a:lnTo>
                  <a:pt x="330400" y="191770"/>
                </a:lnTo>
                <a:lnTo>
                  <a:pt x="332660" y="185420"/>
                </a:lnTo>
                <a:lnTo>
                  <a:pt x="325612" y="182880"/>
                </a:lnTo>
                <a:lnTo>
                  <a:pt x="269998" y="182880"/>
                </a:lnTo>
                <a:lnTo>
                  <a:pt x="269630" y="180340"/>
                </a:lnTo>
                <a:lnTo>
                  <a:pt x="269084" y="179070"/>
                </a:lnTo>
                <a:lnTo>
                  <a:pt x="268119" y="176530"/>
                </a:lnTo>
                <a:close/>
              </a:path>
              <a:path w="486409" h="725170">
                <a:moveTo>
                  <a:pt x="290284" y="196850"/>
                </a:moveTo>
                <a:lnTo>
                  <a:pt x="266582" y="196850"/>
                </a:lnTo>
                <a:lnTo>
                  <a:pt x="267230" y="198120"/>
                </a:lnTo>
                <a:lnTo>
                  <a:pt x="267814" y="198120"/>
                </a:lnTo>
                <a:lnTo>
                  <a:pt x="268792" y="199390"/>
                </a:lnTo>
                <a:lnTo>
                  <a:pt x="277348" y="201930"/>
                </a:lnTo>
                <a:lnTo>
                  <a:pt x="284559" y="200660"/>
                </a:lnTo>
                <a:lnTo>
                  <a:pt x="290284" y="196850"/>
                </a:lnTo>
                <a:close/>
              </a:path>
              <a:path w="486409" h="725170">
                <a:moveTo>
                  <a:pt x="237486" y="177800"/>
                </a:moveTo>
                <a:lnTo>
                  <a:pt x="215858" y="177800"/>
                </a:lnTo>
                <a:lnTo>
                  <a:pt x="211019" y="189230"/>
                </a:lnTo>
                <a:lnTo>
                  <a:pt x="217957" y="198120"/>
                </a:lnTo>
                <a:lnTo>
                  <a:pt x="229281" y="199390"/>
                </a:lnTo>
                <a:lnTo>
                  <a:pt x="237601" y="187960"/>
                </a:lnTo>
                <a:lnTo>
                  <a:pt x="238528" y="182880"/>
                </a:lnTo>
                <a:lnTo>
                  <a:pt x="238375" y="180340"/>
                </a:lnTo>
                <a:lnTo>
                  <a:pt x="237486" y="177800"/>
                </a:lnTo>
                <a:close/>
              </a:path>
              <a:path w="486409" h="725170">
                <a:moveTo>
                  <a:pt x="178787" y="196850"/>
                </a:moveTo>
                <a:lnTo>
                  <a:pt x="161210" y="196850"/>
                </a:lnTo>
                <a:lnTo>
                  <a:pt x="161134" y="198120"/>
                </a:lnTo>
                <a:lnTo>
                  <a:pt x="178498" y="198120"/>
                </a:lnTo>
                <a:lnTo>
                  <a:pt x="178787" y="196850"/>
                </a:lnTo>
                <a:close/>
              </a:path>
              <a:path w="486409" h="725170">
                <a:moveTo>
                  <a:pt x="321489" y="172720"/>
                </a:moveTo>
                <a:lnTo>
                  <a:pt x="274837" y="172720"/>
                </a:lnTo>
                <a:lnTo>
                  <a:pt x="279600" y="175260"/>
                </a:lnTo>
                <a:lnTo>
                  <a:pt x="275878" y="176530"/>
                </a:lnTo>
                <a:lnTo>
                  <a:pt x="272551" y="180340"/>
                </a:lnTo>
                <a:lnTo>
                  <a:pt x="269998" y="182880"/>
                </a:lnTo>
                <a:lnTo>
                  <a:pt x="325612" y="182880"/>
                </a:lnTo>
                <a:lnTo>
                  <a:pt x="325349" y="181610"/>
                </a:lnTo>
                <a:lnTo>
                  <a:pt x="297138" y="181610"/>
                </a:lnTo>
                <a:lnTo>
                  <a:pt x="297087" y="179070"/>
                </a:lnTo>
                <a:lnTo>
                  <a:pt x="296910" y="177800"/>
                </a:lnTo>
                <a:lnTo>
                  <a:pt x="324399" y="177800"/>
                </a:lnTo>
                <a:lnTo>
                  <a:pt x="323973" y="176530"/>
                </a:lnTo>
                <a:lnTo>
                  <a:pt x="321489" y="172720"/>
                </a:lnTo>
                <a:close/>
              </a:path>
              <a:path w="486409" h="725170">
                <a:moveTo>
                  <a:pt x="324399" y="177800"/>
                </a:moveTo>
                <a:lnTo>
                  <a:pt x="300288" y="177800"/>
                </a:lnTo>
                <a:lnTo>
                  <a:pt x="299043" y="179070"/>
                </a:lnTo>
                <a:lnTo>
                  <a:pt x="297976" y="180340"/>
                </a:lnTo>
                <a:lnTo>
                  <a:pt x="297138" y="181610"/>
                </a:lnTo>
                <a:lnTo>
                  <a:pt x="325349" y="181610"/>
                </a:lnTo>
                <a:lnTo>
                  <a:pt x="324824" y="179070"/>
                </a:lnTo>
                <a:lnTo>
                  <a:pt x="324399" y="177800"/>
                </a:lnTo>
                <a:close/>
              </a:path>
              <a:path w="486409" h="725170">
                <a:moveTo>
                  <a:pt x="192160" y="171450"/>
                </a:moveTo>
                <a:lnTo>
                  <a:pt x="187779" y="171450"/>
                </a:lnTo>
                <a:lnTo>
                  <a:pt x="183410" y="172720"/>
                </a:lnTo>
                <a:lnTo>
                  <a:pt x="179295" y="173990"/>
                </a:lnTo>
                <a:lnTo>
                  <a:pt x="175548" y="175260"/>
                </a:lnTo>
                <a:lnTo>
                  <a:pt x="172246" y="179070"/>
                </a:lnTo>
                <a:lnTo>
                  <a:pt x="208086" y="179070"/>
                </a:lnTo>
                <a:lnTo>
                  <a:pt x="211883" y="177800"/>
                </a:lnTo>
                <a:lnTo>
                  <a:pt x="237486" y="177800"/>
                </a:lnTo>
                <a:lnTo>
                  <a:pt x="239391" y="176530"/>
                </a:lnTo>
                <a:lnTo>
                  <a:pt x="268119" y="176530"/>
                </a:lnTo>
                <a:lnTo>
                  <a:pt x="267446" y="175260"/>
                </a:lnTo>
                <a:lnTo>
                  <a:pt x="266557" y="173990"/>
                </a:lnTo>
                <a:lnTo>
                  <a:pt x="196059" y="173990"/>
                </a:lnTo>
                <a:lnTo>
                  <a:pt x="192160" y="171450"/>
                </a:lnTo>
                <a:close/>
              </a:path>
              <a:path w="486409" h="725170">
                <a:moveTo>
                  <a:pt x="223275" y="167640"/>
                </a:moveTo>
                <a:lnTo>
                  <a:pt x="214187" y="167640"/>
                </a:lnTo>
                <a:lnTo>
                  <a:pt x="204772" y="170180"/>
                </a:lnTo>
                <a:lnTo>
                  <a:pt x="196059" y="173990"/>
                </a:lnTo>
                <a:lnTo>
                  <a:pt x="266557" y="173990"/>
                </a:lnTo>
                <a:lnTo>
                  <a:pt x="265490" y="172720"/>
                </a:lnTo>
                <a:lnTo>
                  <a:pt x="321489" y="172720"/>
                </a:lnTo>
                <a:lnTo>
                  <a:pt x="319004" y="168910"/>
                </a:lnTo>
                <a:lnTo>
                  <a:pt x="231009" y="168910"/>
                </a:lnTo>
                <a:lnTo>
                  <a:pt x="223275" y="167640"/>
                </a:lnTo>
                <a:close/>
              </a:path>
              <a:path w="486409" h="725170">
                <a:moveTo>
                  <a:pt x="250828" y="167640"/>
                </a:moveTo>
                <a:lnTo>
                  <a:pt x="243974" y="167640"/>
                </a:lnTo>
                <a:lnTo>
                  <a:pt x="237204" y="168910"/>
                </a:lnTo>
                <a:lnTo>
                  <a:pt x="257273" y="168910"/>
                </a:lnTo>
                <a:lnTo>
                  <a:pt x="250828" y="167640"/>
                </a:lnTo>
                <a:close/>
              </a:path>
              <a:path w="486409" h="725170">
                <a:moveTo>
                  <a:pt x="278604" y="161290"/>
                </a:moveTo>
                <a:lnTo>
                  <a:pt x="271106" y="162560"/>
                </a:lnTo>
                <a:lnTo>
                  <a:pt x="263947" y="165100"/>
                </a:lnTo>
                <a:lnTo>
                  <a:pt x="257273" y="168910"/>
                </a:lnTo>
                <a:lnTo>
                  <a:pt x="319004" y="168910"/>
                </a:lnTo>
                <a:lnTo>
                  <a:pt x="316525" y="167640"/>
                </a:lnTo>
                <a:lnTo>
                  <a:pt x="292846" y="167640"/>
                </a:lnTo>
                <a:lnTo>
                  <a:pt x="291182" y="166370"/>
                </a:lnTo>
                <a:lnTo>
                  <a:pt x="289023" y="163830"/>
                </a:lnTo>
                <a:lnTo>
                  <a:pt x="286292" y="162560"/>
                </a:lnTo>
                <a:lnTo>
                  <a:pt x="278604" y="161290"/>
                </a:lnTo>
                <a:close/>
              </a:path>
              <a:path w="486409" h="725170">
                <a:moveTo>
                  <a:pt x="311567" y="165100"/>
                </a:moveTo>
                <a:lnTo>
                  <a:pt x="302551" y="165100"/>
                </a:lnTo>
                <a:lnTo>
                  <a:pt x="292846" y="167640"/>
                </a:lnTo>
                <a:lnTo>
                  <a:pt x="316525" y="167640"/>
                </a:lnTo>
                <a:lnTo>
                  <a:pt x="311567" y="165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1477" y="2619324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378050" y="490194"/>
                </a:moveTo>
                <a:lnTo>
                  <a:pt x="158127" y="490194"/>
                </a:lnTo>
                <a:lnTo>
                  <a:pt x="172193" y="496779"/>
                </a:lnTo>
                <a:lnTo>
                  <a:pt x="186699" y="502488"/>
                </a:lnTo>
                <a:lnTo>
                  <a:pt x="201629" y="507282"/>
                </a:lnTo>
                <a:lnTo>
                  <a:pt x="216966" y="511124"/>
                </a:lnTo>
                <a:lnTo>
                  <a:pt x="216966" y="536524"/>
                </a:lnTo>
                <a:lnTo>
                  <a:pt x="218500" y="544117"/>
                </a:lnTo>
                <a:lnTo>
                  <a:pt x="222683" y="550322"/>
                </a:lnTo>
                <a:lnTo>
                  <a:pt x="228887" y="554508"/>
                </a:lnTo>
                <a:lnTo>
                  <a:pt x="236486" y="556044"/>
                </a:lnTo>
                <a:lnTo>
                  <a:pt x="319582" y="556044"/>
                </a:lnTo>
                <a:lnTo>
                  <a:pt x="327193" y="554508"/>
                </a:lnTo>
                <a:lnTo>
                  <a:pt x="333387" y="550322"/>
                </a:lnTo>
                <a:lnTo>
                  <a:pt x="337552" y="544117"/>
                </a:lnTo>
                <a:lnTo>
                  <a:pt x="339077" y="536524"/>
                </a:lnTo>
                <a:lnTo>
                  <a:pt x="339077" y="506069"/>
                </a:lnTo>
                <a:lnTo>
                  <a:pt x="354651" y="500713"/>
                </a:lnTo>
                <a:lnTo>
                  <a:pt x="369722" y="494376"/>
                </a:lnTo>
                <a:lnTo>
                  <a:pt x="378050" y="490194"/>
                </a:lnTo>
                <a:close/>
              </a:path>
              <a:path w="556260" h="556260">
                <a:moveTo>
                  <a:pt x="120561" y="49083"/>
                </a:moveTo>
                <a:lnTo>
                  <a:pt x="49098" y="114795"/>
                </a:lnTo>
                <a:lnTo>
                  <a:pt x="43678" y="128719"/>
                </a:lnTo>
                <a:lnTo>
                  <a:pt x="45222" y="136042"/>
                </a:lnTo>
                <a:lnTo>
                  <a:pt x="49593" y="142405"/>
                </a:lnTo>
                <a:lnTo>
                  <a:pt x="58801" y="151231"/>
                </a:lnTo>
                <a:lnTo>
                  <a:pt x="50463" y="166768"/>
                </a:lnTo>
                <a:lnTo>
                  <a:pt x="43230" y="182940"/>
                </a:lnTo>
                <a:lnTo>
                  <a:pt x="37169" y="199698"/>
                </a:lnTo>
                <a:lnTo>
                  <a:pt x="32346" y="216992"/>
                </a:lnTo>
                <a:lnTo>
                  <a:pt x="19545" y="216992"/>
                </a:lnTo>
                <a:lnTo>
                  <a:pt x="11937" y="218515"/>
                </a:lnTo>
                <a:lnTo>
                  <a:pt x="5724" y="222672"/>
                </a:lnTo>
                <a:lnTo>
                  <a:pt x="1535" y="228843"/>
                </a:lnTo>
                <a:lnTo>
                  <a:pt x="0" y="236410"/>
                </a:lnTo>
                <a:lnTo>
                  <a:pt x="0" y="319608"/>
                </a:lnTo>
                <a:lnTo>
                  <a:pt x="1535" y="327157"/>
                </a:lnTo>
                <a:lnTo>
                  <a:pt x="5724" y="333340"/>
                </a:lnTo>
                <a:lnTo>
                  <a:pt x="11937" y="337517"/>
                </a:lnTo>
                <a:lnTo>
                  <a:pt x="19545" y="339051"/>
                </a:lnTo>
                <a:lnTo>
                  <a:pt x="34493" y="339051"/>
                </a:lnTo>
                <a:lnTo>
                  <a:pt x="40480" y="357666"/>
                </a:lnTo>
                <a:lnTo>
                  <a:pt x="47883" y="375589"/>
                </a:lnTo>
                <a:lnTo>
                  <a:pt x="56637" y="392751"/>
                </a:lnTo>
                <a:lnTo>
                  <a:pt x="66675" y="409079"/>
                </a:lnTo>
                <a:lnTo>
                  <a:pt x="54533" y="421652"/>
                </a:lnTo>
                <a:lnTo>
                  <a:pt x="50368" y="428160"/>
                </a:lnTo>
                <a:lnTo>
                  <a:pt x="49079" y="435500"/>
                </a:lnTo>
                <a:lnTo>
                  <a:pt x="50647" y="442799"/>
                </a:lnTo>
                <a:lnTo>
                  <a:pt x="55054" y="449186"/>
                </a:lnTo>
                <a:lnTo>
                  <a:pt x="114858" y="506882"/>
                </a:lnTo>
                <a:lnTo>
                  <a:pt x="121387" y="511072"/>
                </a:lnTo>
                <a:lnTo>
                  <a:pt x="128758" y="512398"/>
                </a:lnTo>
                <a:lnTo>
                  <a:pt x="136082" y="510856"/>
                </a:lnTo>
                <a:lnTo>
                  <a:pt x="142468" y="506437"/>
                </a:lnTo>
                <a:lnTo>
                  <a:pt x="158127" y="490194"/>
                </a:lnTo>
                <a:lnTo>
                  <a:pt x="378050" y="490194"/>
                </a:lnTo>
                <a:lnTo>
                  <a:pt x="384250" y="487081"/>
                </a:lnTo>
                <a:lnTo>
                  <a:pt x="398195" y="478853"/>
                </a:lnTo>
                <a:lnTo>
                  <a:pt x="470607" y="478853"/>
                </a:lnTo>
                <a:lnTo>
                  <a:pt x="506958" y="441223"/>
                </a:lnTo>
                <a:lnTo>
                  <a:pt x="511122" y="434692"/>
                </a:lnTo>
                <a:lnTo>
                  <a:pt x="512421" y="427321"/>
                </a:lnTo>
                <a:lnTo>
                  <a:pt x="510864" y="419986"/>
                </a:lnTo>
                <a:lnTo>
                  <a:pt x="506463" y="413562"/>
                </a:lnTo>
                <a:lnTo>
                  <a:pt x="496743" y="404240"/>
                </a:lnTo>
                <a:lnTo>
                  <a:pt x="268312" y="404240"/>
                </a:lnTo>
                <a:lnTo>
                  <a:pt x="217525" y="393997"/>
                </a:lnTo>
                <a:lnTo>
                  <a:pt x="176050" y="366053"/>
                </a:lnTo>
                <a:lnTo>
                  <a:pt x="148087" y="324586"/>
                </a:lnTo>
                <a:lnTo>
                  <a:pt x="137833" y="273773"/>
                </a:lnTo>
                <a:lnTo>
                  <a:pt x="148087" y="223030"/>
                </a:lnTo>
                <a:lnTo>
                  <a:pt x="176050" y="181578"/>
                </a:lnTo>
                <a:lnTo>
                  <a:pt x="217525" y="153623"/>
                </a:lnTo>
                <a:lnTo>
                  <a:pt x="268312" y="143370"/>
                </a:lnTo>
                <a:lnTo>
                  <a:pt x="492843" y="143370"/>
                </a:lnTo>
                <a:lnTo>
                  <a:pt x="501523" y="134391"/>
                </a:lnTo>
                <a:lnTo>
                  <a:pt x="505701" y="127877"/>
                </a:lnTo>
                <a:lnTo>
                  <a:pt x="507004" y="120530"/>
                </a:lnTo>
                <a:lnTo>
                  <a:pt x="505443" y="113244"/>
                </a:lnTo>
                <a:lnTo>
                  <a:pt x="501027" y="106908"/>
                </a:lnTo>
                <a:lnTo>
                  <a:pt x="460316" y="67563"/>
                </a:lnTo>
                <a:lnTo>
                  <a:pt x="396328" y="67563"/>
                </a:lnTo>
                <a:lnTo>
                  <a:pt x="391366" y="64693"/>
                </a:lnTo>
                <a:lnTo>
                  <a:pt x="145046" y="64693"/>
                </a:lnTo>
                <a:lnTo>
                  <a:pt x="134467" y="54571"/>
                </a:lnTo>
                <a:lnTo>
                  <a:pt x="127932" y="50392"/>
                </a:lnTo>
                <a:lnTo>
                  <a:pt x="120561" y="49083"/>
                </a:lnTo>
                <a:close/>
              </a:path>
              <a:path w="556260" h="556260">
                <a:moveTo>
                  <a:pt x="470607" y="478853"/>
                </a:moveTo>
                <a:lnTo>
                  <a:pt x="398195" y="478853"/>
                </a:lnTo>
                <a:lnTo>
                  <a:pt x="421601" y="501446"/>
                </a:lnTo>
                <a:lnTo>
                  <a:pt x="428140" y="505633"/>
                </a:lnTo>
                <a:lnTo>
                  <a:pt x="435508" y="506957"/>
                </a:lnTo>
                <a:lnTo>
                  <a:pt x="442818" y="505420"/>
                </a:lnTo>
                <a:lnTo>
                  <a:pt x="449186" y="501027"/>
                </a:lnTo>
                <a:lnTo>
                  <a:pt x="470607" y="478853"/>
                </a:lnTo>
                <a:close/>
              </a:path>
              <a:path w="556260" h="556260">
                <a:moveTo>
                  <a:pt x="492843" y="143370"/>
                </a:moveTo>
                <a:lnTo>
                  <a:pt x="268312" y="143370"/>
                </a:lnTo>
                <a:lnTo>
                  <a:pt x="319083" y="153623"/>
                </a:lnTo>
                <a:lnTo>
                  <a:pt x="360546" y="181578"/>
                </a:lnTo>
                <a:lnTo>
                  <a:pt x="388502" y="223030"/>
                </a:lnTo>
                <a:lnTo>
                  <a:pt x="398754" y="273773"/>
                </a:lnTo>
                <a:lnTo>
                  <a:pt x="388502" y="324586"/>
                </a:lnTo>
                <a:lnTo>
                  <a:pt x="360546" y="366053"/>
                </a:lnTo>
                <a:lnTo>
                  <a:pt x="319083" y="393997"/>
                </a:lnTo>
                <a:lnTo>
                  <a:pt x="268312" y="404240"/>
                </a:lnTo>
                <a:lnTo>
                  <a:pt x="496743" y="404240"/>
                </a:lnTo>
                <a:lnTo>
                  <a:pt x="481660" y="389775"/>
                </a:lnTo>
                <a:lnTo>
                  <a:pt x="487792" y="377617"/>
                </a:lnTo>
                <a:lnTo>
                  <a:pt x="493258" y="365099"/>
                </a:lnTo>
                <a:lnTo>
                  <a:pt x="498033" y="352238"/>
                </a:lnTo>
                <a:lnTo>
                  <a:pt x="502094" y="339051"/>
                </a:lnTo>
                <a:lnTo>
                  <a:pt x="536549" y="339051"/>
                </a:lnTo>
                <a:lnTo>
                  <a:pt x="544160" y="337517"/>
                </a:lnTo>
                <a:lnTo>
                  <a:pt x="550354" y="333340"/>
                </a:lnTo>
                <a:lnTo>
                  <a:pt x="554519" y="327157"/>
                </a:lnTo>
                <a:lnTo>
                  <a:pt x="556044" y="319608"/>
                </a:lnTo>
                <a:lnTo>
                  <a:pt x="556044" y="236410"/>
                </a:lnTo>
                <a:lnTo>
                  <a:pt x="554519" y="228843"/>
                </a:lnTo>
                <a:lnTo>
                  <a:pt x="550354" y="222672"/>
                </a:lnTo>
                <a:lnTo>
                  <a:pt x="544160" y="218515"/>
                </a:lnTo>
                <a:lnTo>
                  <a:pt x="536549" y="216992"/>
                </a:lnTo>
                <a:lnTo>
                  <a:pt x="504278" y="216992"/>
                </a:lnTo>
                <a:lnTo>
                  <a:pt x="499881" y="201013"/>
                </a:lnTo>
                <a:lnTo>
                  <a:pt x="494442" y="185507"/>
                </a:lnTo>
                <a:lnTo>
                  <a:pt x="487994" y="170513"/>
                </a:lnTo>
                <a:lnTo>
                  <a:pt x="480568" y="156070"/>
                </a:lnTo>
                <a:lnTo>
                  <a:pt x="492843" y="143370"/>
                </a:lnTo>
                <a:close/>
              </a:path>
              <a:path w="556260" h="556260">
                <a:moveTo>
                  <a:pt x="427366" y="43651"/>
                </a:moveTo>
                <a:lnTo>
                  <a:pt x="420040" y="45212"/>
                </a:lnTo>
                <a:lnTo>
                  <a:pt x="413664" y="49606"/>
                </a:lnTo>
                <a:lnTo>
                  <a:pt x="396328" y="67563"/>
                </a:lnTo>
                <a:lnTo>
                  <a:pt x="460316" y="67563"/>
                </a:lnTo>
                <a:lnTo>
                  <a:pt x="441248" y="49136"/>
                </a:lnTo>
                <a:lnTo>
                  <a:pt x="434736" y="44950"/>
                </a:lnTo>
                <a:lnTo>
                  <a:pt x="427366" y="43651"/>
                </a:lnTo>
                <a:close/>
              </a:path>
              <a:path w="556260" h="556260">
                <a:moveTo>
                  <a:pt x="319582" y="0"/>
                </a:moveTo>
                <a:lnTo>
                  <a:pt x="236486" y="0"/>
                </a:lnTo>
                <a:lnTo>
                  <a:pt x="228887" y="1531"/>
                </a:lnTo>
                <a:lnTo>
                  <a:pt x="222683" y="5708"/>
                </a:lnTo>
                <a:lnTo>
                  <a:pt x="218500" y="11905"/>
                </a:lnTo>
                <a:lnTo>
                  <a:pt x="216966" y="19494"/>
                </a:lnTo>
                <a:lnTo>
                  <a:pt x="216966" y="36588"/>
                </a:lnTo>
                <a:lnTo>
                  <a:pt x="197964" y="41460"/>
                </a:lnTo>
                <a:lnTo>
                  <a:pt x="179587" y="47817"/>
                </a:lnTo>
                <a:lnTo>
                  <a:pt x="161920" y="55585"/>
                </a:lnTo>
                <a:lnTo>
                  <a:pt x="145046" y="64693"/>
                </a:lnTo>
                <a:lnTo>
                  <a:pt x="391366" y="64693"/>
                </a:lnTo>
                <a:lnTo>
                  <a:pt x="382782" y="59729"/>
                </a:lnTo>
                <a:lnTo>
                  <a:pt x="368693" y="52758"/>
                </a:lnTo>
                <a:lnTo>
                  <a:pt x="354109" y="46679"/>
                </a:lnTo>
                <a:lnTo>
                  <a:pt x="339077" y="41516"/>
                </a:lnTo>
                <a:lnTo>
                  <a:pt x="339077" y="19494"/>
                </a:lnTo>
                <a:lnTo>
                  <a:pt x="337552" y="11905"/>
                </a:lnTo>
                <a:lnTo>
                  <a:pt x="333387" y="5708"/>
                </a:lnTo>
                <a:lnTo>
                  <a:pt x="327193" y="1531"/>
                </a:lnTo>
                <a:lnTo>
                  <a:pt x="319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4341" y="2597874"/>
            <a:ext cx="296545" cy="296545"/>
          </a:xfrm>
          <a:custGeom>
            <a:avLst/>
            <a:gdLst/>
            <a:ahLst/>
            <a:cxnLst/>
            <a:rect l="l" t="t" r="r" b="b"/>
            <a:pathLst>
              <a:path w="296545" h="296545">
                <a:moveTo>
                  <a:pt x="221217" y="275259"/>
                </a:moveTo>
                <a:lnTo>
                  <a:pt x="154508" y="275259"/>
                </a:lnTo>
                <a:lnTo>
                  <a:pt x="158572" y="288086"/>
                </a:lnTo>
                <a:lnTo>
                  <a:pt x="160261" y="293484"/>
                </a:lnTo>
                <a:lnTo>
                  <a:pt x="166192" y="296443"/>
                </a:lnTo>
                <a:lnTo>
                  <a:pt x="218744" y="279869"/>
                </a:lnTo>
                <a:lnTo>
                  <a:pt x="221217" y="275259"/>
                </a:lnTo>
                <a:close/>
              </a:path>
              <a:path w="296545" h="296545">
                <a:moveTo>
                  <a:pt x="277683" y="217589"/>
                </a:moveTo>
                <a:lnTo>
                  <a:pt x="35369" y="217589"/>
                </a:lnTo>
                <a:lnTo>
                  <a:pt x="41311" y="226046"/>
                </a:lnTo>
                <a:lnTo>
                  <a:pt x="47872" y="233914"/>
                </a:lnTo>
                <a:lnTo>
                  <a:pt x="55014" y="241174"/>
                </a:lnTo>
                <a:lnTo>
                  <a:pt x="62699" y="247802"/>
                </a:lnTo>
                <a:lnTo>
                  <a:pt x="58559" y="255981"/>
                </a:lnTo>
                <a:lnTo>
                  <a:pt x="56007" y="261099"/>
                </a:lnTo>
                <a:lnTo>
                  <a:pt x="58089" y="267322"/>
                </a:lnTo>
                <a:lnTo>
                  <a:pt x="75083" y="275760"/>
                </a:lnTo>
                <a:lnTo>
                  <a:pt x="102438" y="289420"/>
                </a:lnTo>
                <a:lnTo>
                  <a:pt x="107556" y="291896"/>
                </a:lnTo>
                <a:lnTo>
                  <a:pt x="113728" y="289915"/>
                </a:lnTo>
                <a:lnTo>
                  <a:pt x="116306" y="284708"/>
                </a:lnTo>
                <a:lnTo>
                  <a:pt x="121640" y="274066"/>
                </a:lnTo>
                <a:lnTo>
                  <a:pt x="221814" y="274066"/>
                </a:lnTo>
                <a:lnTo>
                  <a:pt x="215176" y="253326"/>
                </a:lnTo>
                <a:lnTo>
                  <a:pt x="222193" y="248158"/>
                </a:lnTo>
                <a:lnTo>
                  <a:pt x="228793" y="242579"/>
                </a:lnTo>
                <a:lnTo>
                  <a:pt x="234960" y="236596"/>
                </a:lnTo>
                <a:lnTo>
                  <a:pt x="240677" y="230212"/>
                </a:lnTo>
                <a:lnTo>
                  <a:pt x="271403" y="230212"/>
                </a:lnTo>
                <a:lnTo>
                  <a:pt x="277683" y="217589"/>
                </a:lnTo>
                <a:close/>
              </a:path>
              <a:path w="296545" h="296545">
                <a:moveTo>
                  <a:pt x="221814" y="274066"/>
                </a:moveTo>
                <a:lnTo>
                  <a:pt x="121640" y="274066"/>
                </a:lnTo>
                <a:lnTo>
                  <a:pt x="129710" y="275172"/>
                </a:lnTo>
                <a:lnTo>
                  <a:pt x="137917" y="275734"/>
                </a:lnTo>
                <a:lnTo>
                  <a:pt x="146202" y="275760"/>
                </a:lnTo>
                <a:lnTo>
                  <a:pt x="154508" y="275259"/>
                </a:lnTo>
                <a:lnTo>
                  <a:pt x="221217" y="275259"/>
                </a:lnTo>
                <a:lnTo>
                  <a:pt x="221830" y="274116"/>
                </a:lnTo>
                <a:close/>
              </a:path>
              <a:path w="296545" h="296545">
                <a:moveTo>
                  <a:pt x="271403" y="230212"/>
                </a:moveTo>
                <a:lnTo>
                  <a:pt x="240677" y="230212"/>
                </a:lnTo>
                <a:lnTo>
                  <a:pt x="261061" y="240512"/>
                </a:lnTo>
                <a:lnTo>
                  <a:pt x="267347" y="238455"/>
                </a:lnTo>
                <a:lnTo>
                  <a:pt x="269875" y="233286"/>
                </a:lnTo>
                <a:lnTo>
                  <a:pt x="271403" y="230212"/>
                </a:lnTo>
                <a:close/>
              </a:path>
              <a:path w="296545" h="296545">
                <a:moveTo>
                  <a:pt x="35445" y="56007"/>
                </a:moveTo>
                <a:lnTo>
                  <a:pt x="29171" y="58089"/>
                </a:lnTo>
                <a:lnTo>
                  <a:pt x="26619" y="63157"/>
                </a:lnTo>
                <a:lnTo>
                  <a:pt x="4584" y="107480"/>
                </a:lnTo>
                <a:lnTo>
                  <a:pt x="6591" y="113753"/>
                </a:lnTo>
                <a:lnTo>
                  <a:pt x="11823" y="116306"/>
                </a:lnTo>
                <a:lnTo>
                  <a:pt x="17678" y="119265"/>
                </a:lnTo>
                <a:lnTo>
                  <a:pt x="15977" y="128417"/>
                </a:lnTo>
                <a:lnTo>
                  <a:pt x="14922" y="137701"/>
                </a:lnTo>
                <a:lnTo>
                  <a:pt x="14553" y="147092"/>
                </a:lnTo>
                <a:lnTo>
                  <a:pt x="14909" y="156565"/>
                </a:lnTo>
                <a:lnTo>
                  <a:pt x="2946" y="160261"/>
                </a:lnTo>
                <a:lnTo>
                  <a:pt x="0" y="166116"/>
                </a:lnTo>
                <a:lnTo>
                  <a:pt x="1714" y="171475"/>
                </a:lnTo>
                <a:lnTo>
                  <a:pt x="16611" y="218808"/>
                </a:lnTo>
                <a:lnTo>
                  <a:pt x="22377" y="221805"/>
                </a:lnTo>
                <a:lnTo>
                  <a:pt x="35369" y="217589"/>
                </a:lnTo>
                <a:lnTo>
                  <a:pt x="277683" y="217589"/>
                </a:lnTo>
                <a:lnTo>
                  <a:pt x="278353" y="216241"/>
                </a:lnTo>
                <a:lnTo>
                  <a:pt x="136230" y="216241"/>
                </a:lnTo>
                <a:lnTo>
                  <a:pt x="110924" y="208754"/>
                </a:lnTo>
                <a:lnTo>
                  <a:pt x="90262" y="192321"/>
                </a:lnTo>
                <a:lnTo>
                  <a:pt x="77012" y="168402"/>
                </a:lnTo>
                <a:lnTo>
                  <a:pt x="74129" y="141199"/>
                </a:lnTo>
                <a:lnTo>
                  <a:pt x="81624" y="115895"/>
                </a:lnTo>
                <a:lnTo>
                  <a:pt x="98056" y="95251"/>
                </a:lnTo>
                <a:lnTo>
                  <a:pt x="121983" y="82029"/>
                </a:lnTo>
                <a:lnTo>
                  <a:pt x="149176" y="79133"/>
                </a:lnTo>
                <a:lnTo>
                  <a:pt x="250857" y="79133"/>
                </a:lnTo>
                <a:lnTo>
                  <a:pt x="247689" y="74246"/>
                </a:lnTo>
                <a:lnTo>
                  <a:pt x="242495" y="67300"/>
                </a:lnTo>
                <a:lnTo>
                  <a:pt x="237889" y="61937"/>
                </a:lnTo>
                <a:lnTo>
                  <a:pt x="47472" y="61937"/>
                </a:lnTo>
                <a:lnTo>
                  <a:pt x="40449" y="58534"/>
                </a:lnTo>
                <a:lnTo>
                  <a:pt x="35445" y="56007"/>
                </a:lnTo>
                <a:close/>
              </a:path>
              <a:path w="296545" h="296545">
                <a:moveTo>
                  <a:pt x="250857" y="79133"/>
                </a:moveTo>
                <a:lnTo>
                  <a:pt x="149176" y="79133"/>
                </a:lnTo>
                <a:lnTo>
                  <a:pt x="174491" y="86621"/>
                </a:lnTo>
                <a:lnTo>
                  <a:pt x="195139" y="103037"/>
                </a:lnTo>
                <a:lnTo>
                  <a:pt x="208330" y="126923"/>
                </a:lnTo>
                <a:lnTo>
                  <a:pt x="211257" y="154114"/>
                </a:lnTo>
                <a:lnTo>
                  <a:pt x="203782" y="179428"/>
                </a:lnTo>
                <a:lnTo>
                  <a:pt x="187351" y="200090"/>
                </a:lnTo>
                <a:lnTo>
                  <a:pt x="163410" y="213321"/>
                </a:lnTo>
                <a:lnTo>
                  <a:pt x="136230" y="216241"/>
                </a:lnTo>
                <a:lnTo>
                  <a:pt x="278353" y="216241"/>
                </a:lnTo>
                <a:lnTo>
                  <a:pt x="291922" y="188963"/>
                </a:lnTo>
                <a:lnTo>
                  <a:pt x="289890" y="182791"/>
                </a:lnTo>
                <a:lnTo>
                  <a:pt x="284759" y="180136"/>
                </a:lnTo>
                <a:lnTo>
                  <a:pt x="268452" y="172123"/>
                </a:lnTo>
                <a:lnTo>
                  <a:pt x="269639" y="165048"/>
                </a:lnTo>
                <a:lnTo>
                  <a:pt x="270406" y="157895"/>
                </a:lnTo>
                <a:lnTo>
                  <a:pt x="270761" y="150681"/>
                </a:lnTo>
                <a:lnTo>
                  <a:pt x="270713" y="143421"/>
                </a:lnTo>
                <a:lnTo>
                  <a:pt x="293535" y="136207"/>
                </a:lnTo>
                <a:lnTo>
                  <a:pt x="296506" y="130378"/>
                </a:lnTo>
                <a:lnTo>
                  <a:pt x="294855" y="125044"/>
                </a:lnTo>
                <a:lnTo>
                  <a:pt x="281138" y="81610"/>
                </a:lnTo>
                <a:lnTo>
                  <a:pt x="252463" y="81610"/>
                </a:lnTo>
                <a:lnTo>
                  <a:pt x="250857" y="79133"/>
                </a:lnTo>
                <a:close/>
              </a:path>
              <a:path w="296545" h="296545">
                <a:moveTo>
                  <a:pt x="274142" y="74739"/>
                </a:moveTo>
                <a:lnTo>
                  <a:pt x="252463" y="81610"/>
                </a:lnTo>
                <a:lnTo>
                  <a:pt x="281138" y="81610"/>
                </a:lnTo>
                <a:lnTo>
                  <a:pt x="279869" y="77685"/>
                </a:lnTo>
                <a:lnTo>
                  <a:pt x="274142" y="74739"/>
                </a:lnTo>
                <a:close/>
              </a:path>
              <a:path w="296545" h="296545">
                <a:moveTo>
                  <a:pt x="130365" y="0"/>
                </a:moveTo>
                <a:lnTo>
                  <a:pt x="77736" y="16649"/>
                </a:lnTo>
                <a:lnTo>
                  <a:pt x="74739" y="22377"/>
                </a:lnTo>
                <a:lnTo>
                  <a:pt x="76441" y="27813"/>
                </a:lnTo>
                <a:lnTo>
                  <a:pt x="79197" y="36410"/>
                </a:lnTo>
                <a:lnTo>
                  <a:pt x="70389" y="41903"/>
                </a:lnTo>
                <a:lnTo>
                  <a:pt x="62144" y="48012"/>
                </a:lnTo>
                <a:lnTo>
                  <a:pt x="54494" y="54702"/>
                </a:lnTo>
                <a:lnTo>
                  <a:pt x="47472" y="61937"/>
                </a:lnTo>
                <a:lnTo>
                  <a:pt x="237889" y="61937"/>
                </a:lnTo>
                <a:lnTo>
                  <a:pt x="236884" y="60768"/>
                </a:lnTo>
                <a:lnTo>
                  <a:pt x="230860" y="54648"/>
                </a:lnTo>
                <a:lnTo>
                  <a:pt x="240525" y="35369"/>
                </a:lnTo>
                <a:lnTo>
                  <a:pt x="238391" y="29171"/>
                </a:lnTo>
                <a:lnTo>
                  <a:pt x="227085" y="23520"/>
                </a:lnTo>
                <a:lnTo>
                  <a:pt x="174396" y="23520"/>
                </a:lnTo>
                <a:lnTo>
                  <a:pt x="166331" y="21711"/>
                </a:lnTo>
                <a:lnTo>
                  <a:pt x="158124" y="20448"/>
                </a:lnTo>
                <a:lnTo>
                  <a:pt x="149807" y="19721"/>
                </a:lnTo>
                <a:lnTo>
                  <a:pt x="141414" y="19519"/>
                </a:lnTo>
                <a:lnTo>
                  <a:pt x="136245" y="2984"/>
                </a:lnTo>
                <a:lnTo>
                  <a:pt x="130365" y="0"/>
                </a:lnTo>
                <a:close/>
              </a:path>
              <a:path w="296545" h="296545">
                <a:moveTo>
                  <a:pt x="188937" y="4584"/>
                </a:moveTo>
                <a:lnTo>
                  <a:pt x="182727" y="6578"/>
                </a:lnTo>
                <a:lnTo>
                  <a:pt x="174396" y="23520"/>
                </a:lnTo>
                <a:lnTo>
                  <a:pt x="227085" y="23520"/>
                </a:lnTo>
                <a:lnTo>
                  <a:pt x="194094" y="7099"/>
                </a:lnTo>
                <a:lnTo>
                  <a:pt x="188937" y="4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08200" y="2534539"/>
            <a:ext cx="534035" cy="529590"/>
          </a:xfrm>
          <a:custGeom>
            <a:avLst/>
            <a:gdLst/>
            <a:ahLst/>
            <a:cxnLst/>
            <a:rect l="l" t="t" r="r" b="b"/>
            <a:pathLst>
              <a:path w="534034" h="529589">
                <a:moveTo>
                  <a:pt x="266660" y="0"/>
                </a:moveTo>
                <a:lnTo>
                  <a:pt x="218349" y="7218"/>
                </a:lnTo>
                <a:lnTo>
                  <a:pt x="179006" y="28271"/>
                </a:lnTo>
                <a:lnTo>
                  <a:pt x="149647" y="62251"/>
                </a:lnTo>
                <a:lnTo>
                  <a:pt x="131286" y="108251"/>
                </a:lnTo>
                <a:lnTo>
                  <a:pt x="124941" y="165366"/>
                </a:lnTo>
                <a:lnTo>
                  <a:pt x="126025" y="233316"/>
                </a:lnTo>
                <a:lnTo>
                  <a:pt x="133619" y="271291"/>
                </a:lnTo>
                <a:lnTo>
                  <a:pt x="154232" y="293082"/>
                </a:lnTo>
                <a:lnTo>
                  <a:pt x="194371" y="312483"/>
                </a:lnTo>
                <a:lnTo>
                  <a:pt x="182452" y="361479"/>
                </a:lnTo>
                <a:lnTo>
                  <a:pt x="151087" y="394847"/>
                </a:lnTo>
                <a:lnTo>
                  <a:pt x="106868" y="417584"/>
                </a:lnTo>
                <a:lnTo>
                  <a:pt x="17232" y="448110"/>
                </a:lnTo>
                <a:lnTo>
                  <a:pt x="0" y="462427"/>
                </a:lnTo>
                <a:lnTo>
                  <a:pt x="924" y="486491"/>
                </a:lnTo>
                <a:lnTo>
                  <a:pt x="16241" y="529158"/>
                </a:lnTo>
                <a:lnTo>
                  <a:pt x="533601" y="529158"/>
                </a:lnTo>
                <a:lnTo>
                  <a:pt x="526540" y="461544"/>
                </a:lnTo>
                <a:lnTo>
                  <a:pt x="484008" y="427583"/>
                </a:lnTo>
                <a:lnTo>
                  <a:pt x="409101" y="408795"/>
                </a:lnTo>
                <a:lnTo>
                  <a:pt x="365680" y="383757"/>
                </a:lnTo>
                <a:lnTo>
                  <a:pt x="345036" y="357012"/>
                </a:lnTo>
                <a:lnTo>
                  <a:pt x="338465" y="333099"/>
                </a:lnTo>
                <a:lnTo>
                  <a:pt x="337259" y="316560"/>
                </a:lnTo>
                <a:lnTo>
                  <a:pt x="365486" y="299474"/>
                </a:lnTo>
                <a:lnTo>
                  <a:pt x="381811" y="279506"/>
                </a:lnTo>
                <a:lnTo>
                  <a:pt x="392459" y="243810"/>
                </a:lnTo>
                <a:lnTo>
                  <a:pt x="403655" y="179539"/>
                </a:lnTo>
                <a:lnTo>
                  <a:pt x="399576" y="126861"/>
                </a:lnTo>
                <a:lnTo>
                  <a:pt x="387560" y="82587"/>
                </a:lnTo>
                <a:lnTo>
                  <a:pt x="367933" y="47240"/>
                </a:lnTo>
                <a:lnTo>
                  <a:pt x="341022" y="21344"/>
                </a:lnTo>
                <a:lnTo>
                  <a:pt x="307155" y="5423"/>
                </a:lnTo>
                <a:lnTo>
                  <a:pt x="266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77895" y="2606154"/>
            <a:ext cx="352425" cy="455930"/>
          </a:xfrm>
          <a:custGeom>
            <a:avLst/>
            <a:gdLst/>
            <a:ahLst/>
            <a:cxnLst/>
            <a:rect l="l" t="t" r="r" b="b"/>
            <a:pathLst>
              <a:path w="352425" h="455929">
                <a:moveTo>
                  <a:pt x="122085" y="0"/>
                </a:moveTo>
                <a:lnTo>
                  <a:pt x="80468" y="6220"/>
                </a:lnTo>
                <a:lnTo>
                  <a:pt x="46576" y="24360"/>
                </a:lnTo>
                <a:lnTo>
                  <a:pt x="21284" y="53640"/>
                </a:lnTo>
                <a:lnTo>
                  <a:pt x="5466" y="93278"/>
                </a:lnTo>
                <a:lnTo>
                  <a:pt x="0" y="142494"/>
                </a:lnTo>
                <a:lnTo>
                  <a:pt x="9344" y="204697"/>
                </a:lnTo>
                <a:lnTo>
                  <a:pt x="29902" y="243551"/>
                </a:lnTo>
                <a:lnTo>
                  <a:pt x="50459" y="263559"/>
                </a:lnTo>
                <a:lnTo>
                  <a:pt x="59804" y="269227"/>
                </a:lnTo>
                <a:lnTo>
                  <a:pt x="57796" y="289533"/>
                </a:lnTo>
                <a:lnTo>
                  <a:pt x="52112" y="305371"/>
                </a:lnTo>
                <a:lnTo>
                  <a:pt x="43979" y="317047"/>
                </a:lnTo>
                <a:lnTo>
                  <a:pt x="34620" y="324866"/>
                </a:lnTo>
                <a:lnTo>
                  <a:pt x="64283" y="332794"/>
                </a:lnTo>
                <a:lnTo>
                  <a:pt x="98336" y="380593"/>
                </a:lnTo>
                <a:lnTo>
                  <a:pt x="105143" y="430609"/>
                </a:lnTo>
                <a:lnTo>
                  <a:pt x="105047" y="448755"/>
                </a:lnTo>
                <a:lnTo>
                  <a:pt x="104673" y="455879"/>
                </a:lnTo>
                <a:lnTo>
                  <a:pt x="352069" y="455879"/>
                </a:lnTo>
                <a:lnTo>
                  <a:pt x="345963" y="397646"/>
                </a:lnTo>
                <a:lnTo>
                  <a:pt x="309359" y="368388"/>
                </a:lnTo>
                <a:lnTo>
                  <a:pt x="233224" y="347139"/>
                </a:lnTo>
                <a:lnTo>
                  <a:pt x="196546" y="319020"/>
                </a:lnTo>
                <a:lnTo>
                  <a:pt x="184674" y="291668"/>
                </a:lnTo>
                <a:lnTo>
                  <a:pt x="182956" y="272719"/>
                </a:lnTo>
                <a:lnTo>
                  <a:pt x="209427" y="244640"/>
                </a:lnTo>
                <a:lnTo>
                  <a:pt x="227123" y="205141"/>
                </a:lnTo>
                <a:lnTo>
                  <a:pt x="237023" y="169926"/>
                </a:lnTo>
                <a:lnTo>
                  <a:pt x="240106" y="154698"/>
                </a:lnTo>
                <a:lnTo>
                  <a:pt x="235063" y="101092"/>
                </a:lnTo>
                <a:lnTo>
                  <a:pt x="220255" y="58037"/>
                </a:lnTo>
                <a:lnTo>
                  <a:pt x="196168" y="26316"/>
                </a:lnTo>
                <a:lnTo>
                  <a:pt x="163283" y="6709"/>
                </a:lnTo>
                <a:lnTo>
                  <a:pt x="1220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3624" y="2444738"/>
            <a:ext cx="628015" cy="603250"/>
          </a:xfrm>
          <a:custGeom>
            <a:avLst/>
            <a:gdLst/>
            <a:ahLst/>
            <a:cxnLst/>
            <a:rect l="l" t="t" r="r" b="b"/>
            <a:pathLst>
              <a:path w="628014" h="603250">
                <a:moveTo>
                  <a:pt x="536485" y="437019"/>
                </a:moveTo>
                <a:lnTo>
                  <a:pt x="365836" y="437019"/>
                </a:lnTo>
                <a:lnTo>
                  <a:pt x="368363" y="441921"/>
                </a:lnTo>
                <a:lnTo>
                  <a:pt x="534123" y="590435"/>
                </a:lnTo>
                <a:lnTo>
                  <a:pt x="568131" y="602668"/>
                </a:lnTo>
                <a:lnTo>
                  <a:pt x="585716" y="598365"/>
                </a:lnTo>
                <a:lnTo>
                  <a:pt x="600824" y="587260"/>
                </a:lnTo>
                <a:lnTo>
                  <a:pt x="615657" y="570941"/>
                </a:lnTo>
                <a:lnTo>
                  <a:pt x="625266" y="554858"/>
                </a:lnTo>
                <a:lnTo>
                  <a:pt x="627872" y="536955"/>
                </a:lnTo>
                <a:lnTo>
                  <a:pt x="623576" y="519377"/>
                </a:lnTo>
                <a:lnTo>
                  <a:pt x="612482" y="504266"/>
                </a:lnTo>
                <a:lnTo>
                  <a:pt x="536485" y="437019"/>
                </a:lnTo>
                <a:close/>
              </a:path>
              <a:path w="628014" h="603250">
                <a:moveTo>
                  <a:pt x="237388" y="0"/>
                </a:moveTo>
                <a:lnTo>
                  <a:pt x="189543" y="4823"/>
                </a:lnTo>
                <a:lnTo>
                  <a:pt x="144982" y="18657"/>
                </a:lnTo>
                <a:lnTo>
                  <a:pt x="104658" y="40546"/>
                </a:lnTo>
                <a:lnTo>
                  <a:pt x="69526" y="69535"/>
                </a:lnTo>
                <a:lnTo>
                  <a:pt x="40539" y="104669"/>
                </a:lnTo>
                <a:lnTo>
                  <a:pt x="18653" y="144993"/>
                </a:lnTo>
                <a:lnTo>
                  <a:pt x="4822" y="189551"/>
                </a:lnTo>
                <a:lnTo>
                  <a:pt x="0" y="237388"/>
                </a:lnTo>
                <a:lnTo>
                  <a:pt x="4822" y="285242"/>
                </a:lnTo>
                <a:lnTo>
                  <a:pt x="18653" y="329815"/>
                </a:lnTo>
                <a:lnTo>
                  <a:pt x="40539" y="370149"/>
                </a:lnTo>
                <a:lnTo>
                  <a:pt x="69526" y="405291"/>
                </a:lnTo>
                <a:lnTo>
                  <a:pt x="104658" y="434287"/>
                </a:lnTo>
                <a:lnTo>
                  <a:pt x="144982" y="456180"/>
                </a:lnTo>
                <a:lnTo>
                  <a:pt x="189543" y="470016"/>
                </a:lnTo>
                <a:lnTo>
                  <a:pt x="237388" y="474840"/>
                </a:lnTo>
                <a:lnTo>
                  <a:pt x="272228" y="472286"/>
                </a:lnTo>
                <a:lnTo>
                  <a:pt x="305479" y="464878"/>
                </a:lnTo>
                <a:lnTo>
                  <a:pt x="336797" y="452996"/>
                </a:lnTo>
                <a:lnTo>
                  <a:pt x="365836" y="437019"/>
                </a:lnTo>
                <a:lnTo>
                  <a:pt x="536485" y="437019"/>
                </a:lnTo>
                <a:lnTo>
                  <a:pt x="475257" y="382841"/>
                </a:lnTo>
                <a:lnTo>
                  <a:pt x="237388" y="382841"/>
                </a:lnTo>
                <a:lnTo>
                  <a:pt x="191415" y="375429"/>
                </a:lnTo>
                <a:lnTo>
                  <a:pt x="151487" y="354787"/>
                </a:lnTo>
                <a:lnTo>
                  <a:pt x="120000" y="323305"/>
                </a:lnTo>
                <a:lnTo>
                  <a:pt x="99350" y="283375"/>
                </a:lnTo>
                <a:lnTo>
                  <a:pt x="91935" y="237388"/>
                </a:lnTo>
                <a:lnTo>
                  <a:pt x="99350" y="191432"/>
                </a:lnTo>
                <a:lnTo>
                  <a:pt x="120000" y="151512"/>
                </a:lnTo>
                <a:lnTo>
                  <a:pt x="151487" y="120027"/>
                </a:lnTo>
                <a:lnTo>
                  <a:pt x="191415" y="99377"/>
                </a:lnTo>
                <a:lnTo>
                  <a:pt x="237388" y="91960"/>
                </a:lnTo>
                <a:lnTo>
                  <a:pt x="423759" y="91960"/>
                </a:lnTo>
                <a:lnTo>
                  <a:pt x="405257" y="69535"/>
                </a:lnTo>
                <a:lnTo>
                  <a:pt x="370122" y="40546"/>
                </a:lnTo>
                <a:lnTo>
                  <a:pt x="329796" y="18657"/>
                </a:lnTo>
                <a:lnTo>
                  <a:pt x="285233" y="4823"/>
                </a:lnTo>
                <a:lnTo>
                  <a:pt x="237388" y="0"/>
                </a:lnTo>
                <a:close/>
              </a:path>
              <a:path w="628014" h="603250">
                <a:moveTo>
                  <a:pt x="423759" y="91960"/>
                </a:moveTo>
                <a:lnTo>
                  <a:pt x="237388" y="91960"/>
                </a:lnTo>
                <a:lnTo>
                  <a:pt x="283355" y="99377"/>
                </a:lnTo>
                <a:lnTo>
                  <a:pt x="323279" y="120027"/>
                </a:lnTo>
                <a:lnTo>
                  <a:pt x="354764" y="151512"/>
                </a:lnTo>
                <a:lnTo>
                  <a:pt x="375413" y="191432"/>
                </a:lnTo>
                <a:lnTo>
                  <a:pt x="382828" y="237388"/>
                </a:lnTo>
                <a:lnTo>
                  <a:pt x="375413" y="283375"/>
                </a:lnTo>
                <a:lnTo>
                  <a:pt x="354764" y="323305"/>
                </a:lnTo>
                <a:lnTo>
                  <a:pt x="323279" y="354787"/>
                </a:lnTo>
                <a:lnTo>
                  <a:pt x="283355" y="375429"/>
                </a:lnTo>
                <a:lnTo>
                  <a:pt x="237388" y="382841"/>
                </a:lnTo>
                <a:lnTo>
                  <a:pt x="475257" y="382841"/>
                </a:lnTo>
                <a:lnTo>
                  <a:pt x="454317" y="364312"/>
                </a:lnTo>
                <a:lnTo>
                  <a:pt x="450735" y="361060"/>
                </a:lnTo>
                <a:lnTo>
                  <a:pt x="446747" y="358686"/>
                </a:lnTo>
                <a:lnTo>
                  <a:pt x="442595" y="356717"/>
                </a:lnTo>
                <a:lnTo>
                  <a:pt x="456251" y="329412"/>
                </a:lnTo>
                <a:lnTo>
                  <a:pt x="466359" y="300239"/>
                </a:lnTo>
                <a:lnTo>
                  <a:pt x="472634" y="269472"/>
                </a:lnTo>
                <a:lnTo>
                  <a:pt x="474789" y="237388"/>
                </a:lnTo>
                <a:lnTo>
                  <a:pt x="469966" y="189551"/>
                </a:lnTo>
                <a:lnTo>
                  <a:pt x="456133" y="144993"/>
                </a:lnTo>
                <a:lnTo>
                  <a:pt x="434245" y="104669"/>
                </a:lnTo>
                <a:lnTo>
                  <a:pt x="423759" y="91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7870" y="4419600"/>
            <a:ext cx="2212340" cy="748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01.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950" b="1" spc="-470" dirty="0" err="1" smtClean="0">
                <a:solidFill>
                  <a:srgbClr val="939292"/>
                </a:solidFill>
                <a:latin typeface="Arial"/>
                <a:cs typeface="Arial"/>
              </a:rPr>
              <a:t>팀소개</a:t>
            </a:r>
            <a:endParaRPr sz="2950" dirty="0">
              <a:latin typeface="Arial"/>
              <a:cs typeface="Arial"/>
            </a:endParaRPr>
          </a:p>
          <a:p>
            <a:pPr marL="853440" indent="-285750">
              <a:lnSpc>
                <a:spcPct val="10000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 smtClean="0">
                <a:solidFill>
                  <a:srgbClr val="939292"/>
                </a:solidFill>
                <a:latin typeface="Arial"/>
                <a:cs typeface="Arial"/>
              </a:rPr>
              <a:t>팀 명 의미</a:t>
            </a:r>
            <a:endParaRPr lang="en-US" altLang="ko-KR" sz="1750" b="1" spc="-270" dirty="0" smtClean="0">
              <a:solidFill>
                <a:srgbClr val="939292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26194" y="4419600"/>
            <a:ext cx="2538322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02.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400" b="1" spc="-470" dirty="0" smtClean="0">
                <a:solidFill>
                  <a:srgbClr val="939292"/>
                </a:solidFill>
                <a:latin typeface="Arial"/>
                <a:cs typeface="Arial"/>
              </a:rPr>
              <a:t>프로젝트 개요</a:t>
            </a:r>
            <a:endParaRPr sz="2400" dirty="0">
              <a:latin typeface="Arial"/>
              <a:cs typeface="Arial"/>
            </a:endParaRPr>
          </a:p>
          <a:p>
            <a:pPr marL="853440" marR="5080" indent="-285750">
              <a:lnSpc>
                <a:spcPct val="100000"/>
              </a:lnSpc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 smtClean="0">
                <a:solidFill>
                  <a:srgbClr val="939292"/>
                </a:solidFill>
                <a:latin typeface="+mj-ea"/>
                <a:cs typeface="Arial"/>
              </a:rPr>
              <a:t>프로젝트 소개</a:t>
            </a:r>
            <a:endParaRPr lang="en-US" altLang="ko-KR" sz="1750" b="1" spc="-270" dirty="0" smtClean="0">
              <a:solidFill>
                <a:srgbClr val="939292"/>
              </a:solidFill>
              <a:latin typeface="+mj-ea"/>
              <a:cs typeface="Arial"/>
            </a:endParaRPr>
          </a:p>
          <a:p>
            <a:pPr marL="853440" marR="5080" indent="-285750">
              <a:lnSpc>
                <a:spcPct val="100000"/>
              </a:lnSpc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 smtClean="0">
                <a:solidFill>
                  <a:srgbClr val="939292"/>
                </a:solidFill>
                <a:latin typeface="+mj-ea"/>
                <a:cs typeface="Arial"/>
              </a:rPr>
              <a:t>프로젝트 투입 인력 </a:t>
            </a:r>
            <a:endParaRPr lang="en-US" altLang="ko-KR" sz="1750" b="1" spc="-270" dirty="0">
              <a:solidFill>
                <a:srgbClr val="939292"/>
              </a:solidFill>
              <a:latin typeface="+mj-ea"/>
              <a:cs typeface="Arial"/>
            </a:endParaRPr>
          </a:p>
          <a:p>
            <a:pPr marL="853440" marR="5080" indent="-2857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ko-KR" altLang="en-US" sz="1750" b="1" spc="-270" dirty="0">
                <a:solidFill>
                  <a:srgbClr val="939292"/>
                </a:solidFill>
                <a:latin typeface="+mj-ea"/>
                <a:cs typeface="Arial"/>
              </a:rPr>
              <a:t>프로젝트 </a:t>
            </a:r>
            <a:r>
              <a:rPr lang="ko-KR" altLang="en-US" sz="1750" b="1" spc="-270" dirty="0" smtClean="0">
                <a:solidFill>
                  <a:srgbClr val="939292"/>
                </a:solidFill>
                <a:latin typeface="+mj-ea"/>
                <a:cs typeface="Arial"/>
              </a:rPr>
              <a:t>기간</a:t>
            </a:r>
            <a:endParaRPr lang="en-US" altLang="ko-KR" sz="1750" b="1" spc="-10" dirty="0">
              <a:solidFill>
                <a:srgbClr val="939292"/>
              </a:solidFill>
              <a:latin typeface="+mj-ea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64517" y="4419600"/>
            <a:ext cx="2538323" cy="5824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03.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ko-KR" altLang="en-US" sz="2400" b="1" spc="-470" dirty="0" smtClean="0">
                <a:solidFill>
                  <a:srgbClr val="939292"/>
                </a:solidFill>
                <a:latin typeface="Arial"/>
                <a:cs typeface="Arial"/>
              </a:rPr>
              <a:t>비즈니스 </a:t>
            </a:r>
            <a:endParaRPr lang="en-US" altLang="ko-KR" sz="2400" b="1" spc="-470" dirty="0">
              <a:solidFill>
                <a:srgbClr val="93929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altLang="ko-KR" sz="2400" b="1" spc="-470" dirty="0" smtClean="0">
                <a:solidFill>
                  <a:srgbClr val="939292"/>
                </a:solidFill>
                <a:latin typeface="+mj-lt"/>
                <a:cs typeface="Arial"/>
              </a:rPr>
              <a:t>	</a:t>
            </a:r>
            <a:r>
              <a:rPr lang="ko-KR" altLang="en-US" sz="2400" b="1" spc="-470" dirty="0" smtClean="0">
                <a:solidFill>
                  <a:srgbClr val="939292"/>
                </a:solidFill>
                <a:latin typeface="+mj-lt"/>
                <a:cs typeface="Arial"/>
              </a:rPr>
              <a:t>모델  캔버스</a:t>
            </a:r>
            <a:endParaRPr lang="en-US" altLang="ko-KR" sz="1750" b="1" spc="-10" dirty="0" smtClean="0">
              <a:solidFill>
                <a:srgbClr val="939292"/>
              </a:solidFill>
              <a:latin typeface="+mj-lt"/>
              <a:ea typeface="+mj-ea"/>
              <a:cs typeface="Lucida Sans"/>
            </a:endParaRP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en-US" altLang="ko-KR" b="1" spc="-10" dirty="0" smtClean="0">
                <a:solidFill>
                  <a:srgbClr val="939292"/>
                </a:solidFill>
                <a:latin typeface="+mj-lt"/>
                <a:cs typeface="Lucida Sans"/>
              </a:rPr>
              <a:t>Customer segment</a:t>
            </a: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939292"/>
                </a:solidFill>
                <a:latin typeface="+mj-lt"/>
              </a:rPr>
              <a:t>Value </a:t>
            </a:r>
            <a:r>
              <a:rPr lang="en-US" altLang="ko-KR" b="1" dirty="0" smtClean="0">
                <a:solidFill>
                  <a:srgbClr val="939292"/>
                </a:solidFill>
                <a:latin typeface="+mj-lt"/>
              </a:rPr>
              <a:t>Propositions</a:t>
            </a: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939292"/>
                </a:solidFill>
                <a:latin typeface="+mj-lt"/>
              </a:rPr>
              <a:t>Channels</a:t>
            </a:r>
            <a:endParaRPr lang="en-US" altLang="ko-KR" dirty="0">
              <a:solidFill>
                <a:srgbClr val="939292"/>
              </a:solidFill>
              <a:latin typeface="+mj-lt"/>
            </a:endParaRP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939292"/>
                </a:solidFill>
                <a:latin typeface="+mj-lt"/>
              </a:rPr>
              <a:t>Customer Relationships</a:t>
            </a:r>
            <a:endParaRPr lang="en-US" altLang="ko-KR" dirty="0">
              <a:solidFill>
                <a:srgbClr val="939292"/>
              </a:solidFill>
              <a:latin typeface="+mj-lt"/>
            </a:endParaRP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939292"/>
                </a:solidFill>
                <a:latin typeface="+mj-lt"/>
              </a:rPr>
              <a:t>Revenue Streams</a:t>
            </a:r>
            <a:endParaRPr lang="en-US" altLang="ko-KR" dirty="0">
              <a:solidFill>
                <a:srgbClr val="939292"/>
              </a:solidFill>
              <a:latin typeface="+mj-lt"/>
            </a:endParaRP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939292"/>
                </a:solidFill>
                <a:latin typeface="+mj-lt"/>
              </a:rPr>
              <a:t>Key Resources</a:t>
            </a:r>
            <a:endParaRPr lang="en-US" altLang="ko-KR" dirty="0">
              <a:solidFill>
                <a:srgbClr val="939292"/>
              </a:solidFill>
              <a:latin typeface="+mj-lt"/>
            </a:endParaRP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939292"/>
                </a:solidFill>
                <a:latin typeface="+mj-lt"/>
              </a:rPr>
              <a:t>Key Partners</a:t>
            </a:r>
            <a:endParaRPr lang="en-US" altLang="ko-KR" dirty="0">
              <a:solidFill>
                <a:srgbClr val="939292"/>
              </a:solidFill>
              <a:latin typeface="+mj-lt"/>
            </a:endParaRP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rgbClr val="939292"/>
                </a:solidFill>
                <a:latin typeface="+mj-lt"/>
              </a:rPr>
              <a:t>Cost Structure</a:t>
            </a:r>
            <a:endParaRPr lang="en-US" altLang="ko-KR" dirty="0">
              <a:solidFill>
                <a:srgbClr val="939292"/>
              </a:solidFill>
              <a:latin typeface="+mj-lt"/>
            </a:endParaRPr>
          </a:p>
          <a:p>
            <a:pPr marL="739140" marR="5080" indent="-171450">
              <a:spcBef>
                <a:spcPts val="1210"/>
              </a:spcBef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939292"/>
              </a:solidFill>
            </a:endParaRPr>
          </a:p>
          <a:p>
            <a:pPr marL="567690" marR="5080">
              <a:lnSpc>
                <a:spcPct val="100000"/>
              </a:lnSpc>
              <a:spcBef>
                <a:spcPts val="1210"/>
              </a:spcBef>
            </a:pPr>
            <a:endParaRPr lang="en-US" altLang="ko-KR" sz="1750" b="1" spc="-10" dirty="0" smtClean="0">
              <a:solidFill>
                <a:srgbClr val="707171"/>
              </a:solidFill>
              <a:latin typeface="Lucida Sans"/>
              <a:cs typeface="Lucida Sans"/>
            </a:endParaRPr>
          </a:p>
          <a:p>
            <a:pPr marL="567690" marR="5080">
              <a:lnSpc>
                <a:spcPct val="100000"/>
              </a:lnSpc>
              <a:spcBef>
                <a:spcPts val="1210"/>
              </a:spcBef>
            </a:pPr>
            <a:endParaRPr lang="en-US" altLang="ko-KR" sz="1750" b="1" spc="-10" dirty="0" smtClean="0">
              <a:solidFill>
                <a:srgbClr val="707171"/>
              </a:solidFill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02841" y="4419600"/>
            <a:ext cx="2212975" cy="453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50" b="1" spc="-90" dirty="0">
                <a:solidFill>
                  <a:srgbClr val="939292"/>
                </a:solidFill>
                <a:latin typeface="Arial"/>
                <a:cs typeface="Arial"/>
              </a:rPr>
              <a:t>04.</a:t>
            </a:r>
            <a:r>
              <a:rPr sz="2950" b="1" spc="-114" dirty="0">
                <a:solidFill>
                  <a:srgbClr val="939292"/>
                </a:solidFill>
                <a:latin typeface="Arial"/>
                <a:cs typeface="Arial"/>
              </a:rPr>
              <a:t> </a:t>
            </a:r>
            <a:r>
              <a:rPr lang="en-US" sz="2950" b="1" spc="-114" dirty="0" smtClean="0">
                <a:solidFill>
                  <a:srgbClr val="939292"/>
                </a:solidFill>
                <a:latin typeface="Arial"/>
                <a:cs typeface="Arial"/>
              </a:rPr>
              <a:t>Q&amp;A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531386" y="457200"/>
            <a:ext cx="2064476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8100" b="1" i="0">
                <a:solidFill>
                  <a:srgbClr val="1A1A1A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latinLnBrk="0">
              <a:lnSpc>
                <a:spcPts val="4910"/>
              </a:lnSpc>
            </a:pPr>
            <a:r>
              <a:rPr lang="en-US" sz="5400" kern="0" spc="-500" dirty="0" smtClean="0">
                <a:solidFill>
                  <a:srgbClr val="939292"/>
                </a:solidFill>
              </a:rPr>
              <a:t>INDEX</a:t>
            </a:r>
            <a:endParaRPr lang="en-US" sz="5400" kern="0" dirty="0"/>
          </a:p>
        </p:txBody>
      </p:sp>
      <p:sp>
        <p:nvSpPr>
          <p:cNvPr id="30" name="object 27"/>
          <p:cNvSpPr/>
          <p:nvPr/>
        </p:nvSpPr>
        <p:spPr>
          <a:xfrm>
            <a:off x="334129" y="283523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2022957" y="2057400"/>
            <a:ext cx="8146084" cy="1246495"/>
          </a:xfrm>
        </p:spPr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0" y="311124"/>
            <a:ext cx="5950669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비즈니스 모델 캔버스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939292"/>
                </a:solidFill>
                <a:latin typeface="Lucida Sans"/>
                <a:cs typeface="Lucida Sans"/>
              </a:rPr>
              <a:t>Revenue Streams</a:t>
            </a:r>
            <a:endParaRPr sz="1800" b="0" dirty="0">
              <a:solidFill>
                <a:srgbClr val="939292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다이어그램 1"/>
          <p:cNvGraphicFramePr/>
          <p:nvPr>
            <p:extLst>
              <p:ext uri="{D42A27DB-BD31-4B8C-83A1-F6EECF244321}">
                <p14:modId xmlns:p14="http://schemas.microsoft.com/office/powerpoint/2010/main" val="3117703921"/>
              </p:ext>
            </p:extLst>
          </p:nvPr>
        </p:nvGraphicFramePr>
        <p:xfrm>
          <a:off x="533400" y="1752601"/>
          <a:ext cx="111252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8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2192000" cy="9144918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486431"/>
            <a:ext cx="17596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 smtClean="0">
                <a:solidFill>
                  <a:srgbClr val="939292"/>
                </a:solidFill>
              </a:rPr>
              <a:t>Q&amp;A</a:t>
            </a:r>
            <a:endParaRPr sz="4200" dirty="0">
              <a:solidFill>
                <a:srgbClr val="93929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 flipH="1">
            <a:off x="2514600" y="3581400"/>
            <a:ext cx="6659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 smtClean="0">
                <a:solidFill>
                  <a:srgbClr val="F58670"/>
                </a:solidFill>
              </a:rPr>
              <a:t>Q&amp;A</a:t>
            </a:r>
            <a:endParaRPr lang="ko-KR" altLang="en-US" sz="96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2192000" cy="9144918"/>
          </a:xfrm>
          <a:custGeom>
            <a:avLst/>
            <a:gdLst/>
            <a:ahLst/>
            <a:cxnLst/>
            <a:rect l="l" t="t" r="r" b="b"/>
            <a:pathLst>
              <a:path w="12192000" h="9138285">
                <a:moveTo>
                  <a:pt x="0" y="9138170"/>
                </a:moveTo>
                <a:lnTo>
                  <a:pt x="12192000" y="9138170"/>
                </a:lnTo>
                <a:lnTo>
                  <a:pt x="12192000" y="0"/>
                </a:lnTo>
                <a:lnTo>
                  <a:pt x="0" y="0"/>
                </a:lnTo>
                <a:lnTo>
                  <a:pt x="0" y="913817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9600" y="486431"/>
            <a:ext cx="33528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en-US" sz="4200" dirty="0" smtClean="0">
                <a:solidFill>
                  <a:srgbClr val="939292"/>
                </a:solidFill>
              </a:rPr>
              <a:t>Thank you</a:t>
            </a:r>
            <a:endParaRPr sz="4200" dirty="0">
              <a:solidFill>
                <a:srgbClr val="939292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 flipH="1">
            <a:off x="2766059" y="3962400"/>
            <a:ext cx="6659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b="1" dirty="0" smtClean="0">
                <a:solidFill>
                  <a:srgbClr val="F58670"/>
                </a:solidFill>
              </a:rPr>
              <a:t>감사합니다</a:t>
            </a:r>
            <a:r>
              <a:rPr lang="en-US" altLang="ko-KR" sz="9600" b="1" dirty="0" smtClean="0">
                <a:solidFill>
                  <a:srgbClr val="F58670"/>
                </a:solidFill>
              </a:rPr>
              <a:t>.</a:t>
            </a:r>
            <a:endParaRPr lang="ko-KR" altLang="en-US" sz="9600" b="1" dirty="0">
              <a:solidFill>
                <a:srgbClr val="F58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팀 소개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 smtClean="0">
                <a:solidFill>
                  <a:srgbClr val="707171"/>
                </a:solidFill>
                <a:latin typeface="Lucida Sans"/>
                <a:cs typeface="Lucida Sans"/>
              </a:rPr>
              <a:t>팀 명 의미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14400" y="1905000"/>
            <a:ext cx="1043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Pathfinder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4102656"/>
            <a:ext cx="1095684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:2</a:t>
            </a:r>
            <a:r>
              <a:rPr lang="ko-KR" altLang="en-US" sz="40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차 세계대전 당시</a:t>
            </a:r>
            <a:r>
              <a:rPr lang="en-US" altLang="ko-KR" sz="40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 </a:t>
            </a:r>
          </a:p>
          <a:p>
            <a:r>
              <a:rPr lang="ko-KR" altLang="en-US" sz="40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미리 안전 지대를 파악 후</a:t>
            </a:r>
            <a:r>
              <a:rPr lang="en-US" altLang="ko-KR" sz="40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,</a:t>
            </a:r>
          </a:p>
          <a:p>
            <a:r>
              <a:rPr lang="ko-KR" altLang="en-US" sz="40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후속의 공수부대가 정확하고 안전한 위치에 </a:t>
            </a:r>
            <a:endParaRPr lang="en-US" altLang="ko-KR" sz="4000" b="1" dirty="0" smtClean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r>
              <a:rPr lang="ko-KR" altLang="en-US" sz="40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내릴 </a:t>
            </a:r>
            <a:r>
              <a:rPr lang="ko-KR" altLang="en-US" sz="4000" b="1" dirty="0">
                <a:solidFill>
                  <a:srgbClr val="F58670"/>
                </a:solidFill>
                <a:latin typeface="Lucida Sans Typewriter" panose="020B0509030504030204" pitchFamily="49" charset="0"/>
              </a:rPr>
              <a:t>수 있게 유도한 병과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64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팀 소개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 smtClean="0">
                <a:solidFill>
                  <a:srgbClr val="707171"/>
                </a:solidFill>
                <a:latin typeface="Lucida Sans"/>
                <a:cs typeface="Lucida Sans"/>
              </a:rPr>
              <a:t>팀 명 의미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0" y="3349848"/>
            <a:ext cx="473719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+mj-ea"/>
                <a:ea typeface="+mj-ea"/>
              </a:rPr>
              <a:t>데이터 </a:t>
            </a:r>
            <a:r>
              <a:rPr lang="ko-KR" altLang="en-US" sz="2000" dirty="0" err="1" smtClean="0">
                <a:latin typeface="+mj-ea"/>
                <a:ea typeface="+mj-ea"/>
              </a:rPr>
              <a:t>크롤링을</a:t>
            </a:r>
            <a:r>
              <a:rPr lang="ko-KR" altLang="en-US" sz="2000" dirty="0" smtClean="0">
                <a:latin typeface="+mj-ea"/>
                <a:ea typeface="+mj-ea"/>
              </a:rPr>
              <a:t> 통한 </a:t>
            </a:r>
            <a:r>
              <a:rPr lang="ko-KR" altLang="en-US" sz="2000" dirty="0" smtClean="0">
                <a:solidFill>
                  <a:srgbClr val="F58670"/>
                </a:solidFill>
                <a:latin typeface="+mj-ea"/>
                <a:ea typeface="+mj-ea"/>
              </a:rPr>
              <a:t>안전도 분석 </a:t>
            </a:r>
            <a:r>
              <a:rPr lang="en-US" altLang="ko-KR" sz="2000" dirty="0" smtClean="0">
                <a:solidFill>
                  <a:srgbClr val="F58670"/>
                </a:solidFill>
                <a:latin typeface="+mj-ea"/>
                <a:ea typeface="+mj-ea"/>
              </a:rPr>
              <a:t> </a:t>
            </a:r>
          </a:p>
          <a:p>
            <a:endParaRPr lang="en-US" altLang="ko-KR" sz="2000" dirty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ko-KR" altLang="en-US" sz="2000" dirty="0" smtClean="0">
                <a:latin typeface="+mj-ea"/>
                <a:ea typeface="+mj-ea"/>
              </a:rPr>
              <a:t>주요 관광 도시를 안전도에 따라 </a:t>
            </a:r>
            <a:r>
              <a:rPr lang="ko-KR" altLang="en-US" sz="2000" dirty="0" smtClean="0">
                <a:solidFill>
                  <a:srgbClr val="F58670"/>
                </a:solidFill>
                <a:latin typeface="+mj-ea"/>
                <a:ea typeface="+mj-ea"/>
              </a:rPr>
              <a:t>시각화</a:t>
            </a:r>
            <a:endParaRPr lang="en-US" altLang="ko-KR" sz="2000" dirty="0" smtClean="0">
              <a:solidFill>
                <a:srgbClr val="F58670"/>
              </a:solidFill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ko-KR" altLang="en-US" sz="2000" dirty="0" smtClean="0">
                <a:latin typeface="+mj-ea"/>
                <a:ea typeface="+mj-ea"/>
              </a:rPr>
              <a:t>관광객의 </a:t>
            </a:r>
            <a:r>
              <a:rPr lang="ko-KR" altLang="en-US" sz="2000" dirty="0" smtClean="0">
                <a:solidFill>
                  <a:srgbClr val="F58670"/>
                </a:solidFill>
                <a:latin typeface="+mj-ea"/>
                <a:ea typeface="+mj-ea"/>
              </a:rPr>
              <a:t>안전한 여행 유도</a:t>
            </a:r>
            <a:endParaRPr lang="en-US" altLang="ko-KR" sz="2000" dirty="0" smtClean="0">
              <a:solidFill>
                <a:srgbClr val="F58670"/>
              </a:solidFill>
              <a:latin typeface="+mj-ea"/>
              <a:ea typeface="+mj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6234" r="7684" b="19670"/>
          <a:stretch/>
        </p:blipFill>
        <p:spPr>
          <a:xfrm>
            <a:off x="2514600" y="4267200"/>
            <a:ext cx="1320113" cy="118421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t="14853" r="21710" b="30283"/>
          <a:stretch/>
        </p:blipFill>
        <p:spPr>
          <a:xfrm>
            <a:off x="2514600" y="5828437"/>
            <a:ext cx="1219200" cy="12192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9" t="16568" r="17424" b="30283"/>
          <a:stretch/>
        </p:blipFill>
        <p:spPr>
          <a:xfrm>
            <a:off x="2514600" y="2775259"/>
            <a:ext cx="1330715" cy="11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프로젝트 개요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 smtClean="0">
                <a:solidFill>
                  <a:srgbClr val="707171"/>
                </a:solidFill>
                <a:latin typeface="Lucida Sans"/>
                <a:cs typeface="Lucida Sans"/>
              </a:rPr>
              <a:t>프로젝트 소개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252" y="3323253"/>
            <a:ext cx="6527208" cy="12954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5087"/>
            <a:ext cx="9196578" cy="154305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" y="4567789"/>
            <a:ext cx="8409344" cy="147903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6318833"/>
            <a:ext cx="10334625" cy="84772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905000" y="76200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4000" b="1" kern="0" dirty="0">
                <a:solidFill>
                  <a:srgbClr val="F58670"/>
                </a:solidFill>
                <a:latin typeface="+mj-ea"/>
              </a:rPr>
              <a:t>해외 여행객이 매년 최고치를 </a:t>
            </a:r>
            <a:r>
              <a:rPr lang="ko-KR" altLang="en-US" sz="4000" b="1" kern="0" dirty="0" smtClean="0">
                <a:solidFill>
                  <a:srgbClr val="F58670"/>
                </a:solidFill>
                <a:latin typeface="+mj-ea"/>
              </a:rPr>
              <a:t>갱신</a:t>
            </a:r>
            <a:endParaRPr lang="ko-KR" altLang="en-US" sz="4000" b="1" kern="0" dirty="0">
              <a:solidFill>
                <a:srgbClr val="F5867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290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프로젝트 개요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 smtClean="0">
                <a:solidFill>
                  <a:srgbClr val="707171"/>
                </a:solidFill>
                <a:latin typeface="Lucida Sans"/>
                <a:cs typeface="Lucida Sans"/>
              </a:rPr>
              <a:t>프로젝트 소개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6010275" cy="13239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200400"/>
            <a:ext cx="6210300" cy="11144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648200"/>
            <a:ext cx="8814352" cy="12954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6276975"/>
            <a:ext cx="8029074" cy="123825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38200" y="8001000"/>
            <a:ext cx="10870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58670"/>
                </a:solidFill>
              </a:rPr>
              <a:t>관광지 별 실시간 안전도에 따른 시각화로 안전한 여행 유도 </a:t>
            </a:r>
          </a:p>
        </p:txBody>
      </p:sp>
    </p:spTree>
    <p:extLst>
      <p:ext uri="{BB962C8B-B14F-4D97-AF65-F5344CB8AC3E}">
        <p14:creationId xmlns:p14="http://schemas.microsoft.com/office/powerpoint/2010/main" val="28094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프로젝트 개요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 smtClean="0">
                <a:solidFill>
                  <a:srgbClr val="707171"/>
                </a:solidFill>
                <a:latin typeface="Lucida Sans"/>
                <a:cs typeface="Lucida Sans"/>
              </a:rPr>
              <a:t>프로젝트 소개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직사각형 8"/>
          <p:cNvSpPr/>
          <p:nvPr/>
        </p:nvSpPr>
        <p:spPr>
          <a:xfrm>
            <a:off x="1371600" y="8001000"/>
            <a:ext cx="1052047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800" b="1" kern="0" dirty="0" smtClean="0">
                <a:solidFill>
                  <a:srgbClr val="F58670"/>
                </a:solidFill>
                <a:latin typeface="+mj-ea"/>
                <a:ea typeface="+mj-ea"/>
              </a:rPr>
              <a:t>쇼핑</a:t>
            </a:r>
            <a:r>
              <a:rPr lang="en-US" altLang="ko-KR" sz="2800" b="1" kern="0" dirty="0" smtClean="0">
                <a:solidFill>
                  <a:srgbClr val="F58670"/>
                </a:solidFill>
                <a:latin typeface="+mj-ea"/>
                <a:ea typeface="+mj-ea"/>
              </a:rPr>
              <a:t>, </a:t>
            </a:r>
            <a:r>
              <a:rPr lang="ko-KR" altLang="en-US" sz="2800" b="1" kern="0" dirty="0" smtClean="0">
                <a:solidFill>
                  <a:srgbClr val="F58670"/>
                </a:solidFill>
                <a:latin typeface="+mj-ea"/>
                <a:ea typeface="+mj-ea"/>
              </a:rPr>
              <a:t>문화체험</a:t>
            </a:r>
            <a:r>
              <a:rPr lang="en-US" altLang="ko-KR" sz="2800" b="1" kern="0" dirty="0" smtClean="0">
                <a:solidFill>
                  <a:srgbClr val="F58670"/>
                </a:solidFill>
                <a:latin typeface="+mj-ea"/>
                <a:ea typeface="+mj-ea"/>
              </a:rPr>
              <a:t>, </a:t>
            </a:r>
            <a:r>
              <a:rPr lang="ko-KR" altLang="en-US" sz="2800" b="1" kern="0" dirty="0" smtClean="0">
                <a:solidFill>
                  <a:srgbClr val="F58670"/>
                </a:solidFill>
                <a:latin typeface="+mj-ea"/>
                <a:ea typeface="+mj-ea"/>
              </a:rPr>
              <a:t>봉사</a:t>
            </a:r>
            <a:r>
              <a:rPr lang="en-US" altLang="ko-KR" sz="2800" b="1" kern="0" dirty="0" smtClean="0">
                <a:solidFill>
                  <a:srgbClr val="F58670"/>
                </a:solidFill>
                <a:latin typeface="+mj-ea"/>
                <a:ea typeface="+mj-ea"/>
              </a:rPr>
              <a:t>, </a:t>
            </a:r>
            <a:r>
              <a:rPr lang="ko-KR" altLang="en-US" sz="2800" b="1" kern="0" dirty="0" smtClean="0">
                <a:solidFill>
                  <a:srgbClr val="F58670"/>
                </a:solidFill>
                <a:latin typeface="+mj-ea"/>
                <a:ea typeface="+mj-ea"/>
              </a:rPr>
              <a:t>야경</a:t>
            </a:r>
            <a:r>
              <a:rPr lang="en-US" altLang="ko-KR" sz="2800" b="1" kern="0" dirty="0" smtClean="0">
                <a:solidFill>
                  <a:srgbClr val="F58670"/>
                </a:solidFill>
                <a:latin typeface="+mj-ea"/>
                <a:ea typeface="+mj-ea"/>
              </a:rPr>
              <a:t>, </a:t>
            </a:r>
            <a:r>
              <a:rPr lang="ko-KR" altLang="en-US" sz="2800" b="1" kern="0" dirty="0" smtClean="0">
                <a:solidFill>
                  <a:srgbClr val="F58670"/>
                </a:solidFill>
                <a:latin typeface="+mj-ea"/>
                <a:ea typeface="+mj-ea"/>
              </a:rPr>
              <a:t>자연 등의 키워드로 관광지 추천</a:t>
            </a:r>
            <a:endParaRPr lang="ko-KR" altLang="en-US" sz="2800" b="1" kern="0" dirty="0">
              <a:solidFill>
                <a:srgbClr val="F58670"/>
              </a:solidFill>
              <a:latin typeface="+mj-ea"/>
              <a:ea typeface="+mj-ea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31" y="1447800"/>
            <a:ext cx="5619750" cy="330384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843167"/>
            <a:ext cx="4772025" cy="315783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466" y="2297152"/>
            <a:ext cx="5556609" cy="407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프로젝트 개요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 smtClean="0">
                <a:solidFill>
                  <a:srgbClr val="707171"/>
                </a:solidFill>
                <a:latin typeface="Lucida Sans"/>
                <a:cs typeface="Lucida Sans"/>
              </a:rPr>
              <a:t>프로젝트 투입 인력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14400" y="1905000"/>
            <a:ext cx="1043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프로젝트 투입 인력</a:t>
            </a:r>
            <a:endParaRPr lang="en-US" altLang="ko-KR" sz="4800" b="1" dirty="0" smtClean="0">
              <a:solidFill>
                <a:srgbClr val="F58670"/>
              </a:solidFill>
              <a:latin typeface="Lucida Sans Typewriter" panose="020B0509030504030204" pitchFamily="49" charset="0"/>
            </a:endParaRPr>
          </a:p>
          <a:p>
            <a:r>
              <a:rPr lang="en-US" altLang="ko-KR" sz="48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: </a:t>
            </a:r>
            <a:r>
              <a:rPr lang="ko-KR" altLang="en-US" sz="4800" b="1" dirty="0" err="1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김혜인</a:t>
            </a:r>
            <a:r>
              <a:rPr lang="en-US" altLang="ko-KR" sz="48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, </a:t>
            </a:r>
            <a:r>
              <a:rPr lang="ko-KR" altLang="en-US" sz="4800" b="1" dirty="0" err="1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김소이</a:t>
            </a:r>
            <a:r>
              <a:rPr lang="en-US" altLang="ko-KR" sz="48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, </a:t>
            </a:r>
            <a:r>
              <a:rPr lang="ko-KR" altLang="en-US" sz="4800" b="1" dirty="0" err="1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윤주성</a:t>
            </a:r>
            <a:r>
              <a:rPr lang="en-US" altLang="ko-KR" sz="48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, </a:t>
            </a:r>
            <a:r>
              <a:rPr lang="ko-KR" altLang="en-US" sz="4800" b="1" dirty="0" smtClean="0">
                <a:solidFill>
                  <a:srgbClr val="F58670"/>
                </a:solidFill>
                <a:latin typeface="Lucida Sans Typewriter" panose="020B0509030504030204" pitchFamily="49" charset="0"/>
              </a:rPr>
              <a:t>이동형</a:t>
            </a:r>
            <a:endParaRPr lang="en-US" altLang="ko-KR" sz="4800" b="1" dirty="0" smtClean="0">
              <a:solidFill>
                <a:srgbClr val="F5867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9158" y="4737855"/>
            <a:ext cx="3401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939292"/>
                </a:solidFill>
              </a:rPr>
              <a:t>PPT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939292"/>
                </a:solidFill>
              </a:rPr>
              <a:t>웹 디자인</a:t>
            </a:r>
            <a:endParaRPr lang="en-US" altLang="ko-KR" dirty="0" smtClean="0">
              <a:solidFill>
                <a:srgbClr val="9392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939292"/>
                </a:solidFill>
              </a:rPr>
              <a:t>데이터 </a:t>
            </a:r>
            <a:r>
              <a:rPr lang="ko-KR" altLang="en-US" dirty="0" err="1" smtClean="0">
                <a:solidFill>
                  <a:srgbClr val="939292"/>
                </a:solidFill>
              </a:rPr>
              <a:t>크롤링</a:t>
            </a:r>
            <a:r>
              <a:rPr lang="ko-KR" altLang="en-US" dirty="0" smtClean="0">
                <a:solidFill>
                  <a:srgbClr val="939292"/>
                </a:solidFill>
              </a:rPr>
              <a:t> 알고리즘 분석</a:t>
            </a:r>
            <a:endParaRPr lang="en-US" altLang="ko-KR" dirty="0" smtClean="0">
              <a:solidFill>
                <a:srgbClr val="9392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939292"/>
                </a:solidFill>
              </a:rPr>
              <a:t>안전도 시각화 분석 및 구현</a:t>
            </a:r>
            <a:endParaRPr lang="en-US" altLang="ko-KR" dirty="0" smtClean="0">
              <a:solidFill>
                <a:srgbClr val="93929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1808" y="6862462"/>
            <a:ext cx="3401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939292"/>
                </a:solidFill>
              </a:rPr>
              <a:t>자료조사</a:t>
            </a:r>
            <a:endParaRPr lang="en-US" altLang="ko-KR" dirty="0" smtClean="0">
              <a:solidFill>
                <a:srgbClr val="9392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939292"/>
                </a:solidFill>
              </a:rPr>
              <a:t>발표</a:t>
            </a:r>
            <a:endParaRPr lang="en-US" altLang="ko-KR" dirty="0" smtClean="0">
              <a:solidFill>
                <a:srgbClr val="9392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939292"/>
                </a:solidFill>
              </a:rPr>
              <a:t>데이터 </a:t>
            </a:r>
            <a:r>
              <a:rPr lang="ko-KR" altLang="en-US" dirty="0" err="1" smtClean="0">
                <a:solidFill>
                  <a:srgbClr val="939292"/>
                </a:solidFill>
              </a:rPr>
              <a:t>크롤링</a:t>
            </a:r>
            <a:r>
              <a:rPr lang="ko-KR" altLang="en-US" dirty="0" smtClean="0">
                <a:solidFill>
                  <a:srgbClr val="939292"/>
                </a:solidFill>
              </a:rPr>
              <a:t> 알고리즘 분석</a:t>
            </a:r>
            <a:endParaRPr lang="en-US" altLang="ko-KR" dirty="0" smtClean="0">
              <a:solidFill>
                <a:srgbClr val="9392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939292"/>
                </a:solidFill>
              </a:rPr>
              <a:t>안전도 시각화 분석 및 구현</a:t>
            </a:r>
            <a:endParaRPr lang="en-US" altLang="ko-KR" dirty="0" smtClean="0">
              <a:solidFill>
                <a:srgbClr val="93929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664" y="4637647"/>
            <a:ext cx="2478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939292"/>
                </a:solidFill>
              </a:rPr>
              <a:t>PPT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939292"/>
                </a:solidFill>
              </a:rPr>
              <a:t>웹 디자인</a:t>
            </a:r>
            <a:endParaRPr lang="en-US" altLang="ko-KR" dirty="0" smtClean="0">
              <a:solidFill>
                <a:srgbClr val="9392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939292"/>
                </a:solidFill>
              </a:rPr>
              <a:t>기사 분석 </a:t>
            </a:r>
            <a:endParaRPr lang="en-US" altLang="ko-KR" dirty="0" smtClean="0">
              <a:solidFill>
                <a:srgbClr val="9392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939292"/>
                </a:solidFill>
              </a:rPr>
              <a:t>데이터 수집 및 관리</a:t>
            </a:r>
            <a:endParaRPr lang="en-US" altLang="ko-KR" dirty="0" smtClean="0">
              <a:solidFill>
                <a:srgbClr val="93929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2658" y="7000961"/>
            <a:ext cx="4200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939292"/>
                </a:solidFill>
              </a:rPr>
              <a:t>데이터 </a:t>
            </a:r>
            <a:r>
              <a:rPr lang="ko-KR" altLang="en-US" dirty="0" err="1" smtClean="0">
                <a:solidFill>
                  <a:srgbClr val="939292"/>
                </a:solidFill>
              </a:rPr>
              <a:t>크롤링</a:t>
            </a:r>
            <a:r>
              <a:rPr lang="ko-KR" altLang="en-US" dirty="0" smtClean="0">
                <a:solidFill>
                  <a:srgbClr val="939292"/>
                </a:solidFill>
              </a:rPr>
              <a:t> 알고리즘 분석 및 구현</a:t>
            </a:r>
            <a:endParaRPr lang="en-US" altLang="ko-KR" dirty="0" smtClean="0">
              <a:solidFill>
                <a:srgbClr val="9392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939292"/>
                </a:solidFill>
              </a:rPr>
              <a:t>안전도 시각화 분석 및 구현</a:t>
            </a:r>
            <a:endParaRPr lang="en-US" altLang="ko-KR" dirty="0" smtClean="0">
              <a:solidFill>
                <a:srgbClr val="93929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939292"/>
                </a:solidFill>
              </a:rPr>
              <a:t>데이터 수집 및 관리</a:t>
            </a:r>
            <a:endParaRPr lang="en-US" altLang="ko-KR" dirty="0" smtClean="0">
              <a:solidFill>
                <a:srgbClr val="939292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25" y="6649852"/>
            <a:ext cx="1589183" cy="163107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674223"/>
            <a:ext cx="1802142" cy="145835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r="10545" b="1747"/>
          <a:stretch/>
        </p:blipFill>
        <p:spPr>
          <a:xfrm>
            <a:off x="304800" y="4491813"/>
            <a:ext cx="1770482" cy="155541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58" y="6683673"/>
            <a:ext cx="1365448" cy="1557906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475082" y="4455822"/>
            <a:ext cx="1600200" cy="1789176"/>
          </a:xfrm>
          <a:prstGeom prst="ellipse">
            <a:avLst/>
          </a:prstGeom>
          <a:noFill/>
          <a:ln w="57150">
            <a:solidFill>
              <a:srgbClr val="F58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6564300" y="4455822"/>
            <a:ext cx="1600200" cy="1789176"/>
          </a:xfrm>
          <a:prstGeom prst="ellipse">
            <a:avLst/>
          </a:prstGeom>
          <a:noFill/>
          <a:ln w="57150">
            <a:solidFill>
              <a:srgbClr val="F58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75082" y="6568038"/>
            <a:ext cx="1600200" cy="1789176"/>
          </a:xfrm>
          <a:prstGeom prst="ellipse">
            <a:avLst/>
          </a:prstGeom>
          <a:noFill/>
          <a:ln w="57150">
            <a:solidFill>
              <a:srgbClr val="F58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6561204" y="6621492"/>
            <a:ext cx="1600200" cy="1789176"/>
          </a:xfrm>
          <a:prstGeom prst="ellipse">
            <a:avLst/>
          </a:prstGeom>
          <a:noFill/>
          <a:ln w="57150">
            <a:solidFill>
              <a:srgbClr val="F58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0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2531" y="311124"/>
            <a:ext cx="3550920" cy="900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35"/>
              </a:lnSpc>
            </a:pPr>
            <a:r>
              <a:rPr lang="ko-KR" altLang="en-US" sz="4200" spc="-665" dirty="0" smtClean="0">
                <a:solidFill>
                  <a:srgbClr val="939292"/>
                </a:solidFill>
              </a:rPr>
              <a:t>프로젝트 개요</a:t>
            </a:r>
            <a:endParaRPr sz="4200" dirty="0"/>
          </a:p>
          <a:p>
            <a:pPr marL="349250" indent="-285750">
              <a:lnSpc>
                <a:spcPts val="2055"/>
              </a:lnSpc>
              <a:buFont typeface="Arial" panose="020B0604020202020204" pitchFamily="34" charset="0"/>
              <a:buChar char="•"/>
            </a:pPr>
            <a:r>
              <a:rPr lang="ko-KR" altLang="en-US" sz="1800" b="0" spc="-10" dirty="0" smtClean="0">
                <a:solidFill>
                  <a:srgbClr val="707171"/>
                </a:solidFill>
                <a:latin typeface="Lucida Sans"/>
                <a:cs typeface="Lucida Sans"/>
              </a:rPr>
              <a:t>프로젝트 기간 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961" y="387870"/>
            <a:ext cx="125095" cy="825500"/>
          </a:xfrm>
          <a:custGeom>
            <a:avLst/>
            <a:gdLst/>
            <a:ahLst/>
            <a:cxnLst/>
            <a:rect l="l" t="t" r="r" b="b"/>
            <a:pathLst>
              <a:path w="125095" h="825500">
                <a:moveTo>
                  <a:pt x="124955" y="825500"/>
                </a:moveTo>
                <a:lnTo>
                  <a:pt x="0" y="825500"/>
                </a:lnTo>
                <a:lnTo>
                  <a:pt x="0" y="0"/>
                </a:lnTo>
                <a:lnTo>
                  <a:pt x="124955" y="0"/>
                </a:lnTo>
                <a:lnTo>
                  <a:pt x="124955" y="825500"/>
                </a:lnTo>
                <a:close/>
              </a:path>
            </a:pathLst>
          </a:custGeom>
          <a:solidFill>
            <a:srgbClr val="F58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48252"/>
              </p:ext>
            </p:extLst>
          </p:nvPr>
        </p:nvGraphicFramePr>
        <p:xfrm>
          <a:off x="506052" y="1523999"/>
          <a:ext cx="11152545" cy="7326919"/>
        </p:xfrm>
        <a:graphic>
          <a:graphicData uri="http://schemas.openxmlformats.org/drawingml/2006/table">
            <a:tbl>
              <a:tblPr/>
              <a:tblGrid>
                <a:gridCol w="3148421">
                  <a:extLst>
                    <a:ext uri="{9D8B030D-6E8A-4147-A177-3AD203B41FA5}">
                      <a16:colId xmlns="" xmlns:a16="http://schemas.microsoft.com/office/drawing/2014/main" val="817431407"/>
                    </a:ext>
                  </a:extLst>
                </a:gridCol>
                <a:gridCol w="3148421">
                  <a:extLst>
                    <a:ext uri="{9D8B030D-6E8A-4147-A177-3AD203B41FA5}">
                      <a16:colId xmlns="" xmlns:a16="http://schemas.microsoft.com/office/drawing/2014/main" val="4291086977"/>
                    </a:ext>
                  </a:extLst>
                </a:gridCol>
                <a:gridCol w="486240">
                  <a:extLst>
                    <a:ext uri="{9D8B030D-6E8A-4147-A177-3AD203B41FA5}">
                      <a16:colId xmlns="" xmlns:a16="http://schemas.microsoft.com/office/drawing/2014/main" val="3745176885"/>
                    </a:ext>
                  </a:extLst>
                </a:gridCol>
                <a:gridCol w="486240">
                  <a:extLst>
                    <a:ext uri="{9D8B030D-6E8A-4147-A177-3AD203B41FA5}">
                      <a16:colId xmlns="" xmlns:a16="http://schemas.microsoft.com/office/drawing/2014/main" val="105157703"/>
                    </a:ext>
                  </a:extLst>
                </a:gridCol>
                <a:gridCol w="486240">
                  <a:extLst>
                    <a:ext uri="{9D8B030D-6E8A-4147-A177-3AD203B41FA5}">
                      <a16:colId xmlns="" xmlns:a16="http://schemas.microsoft.com/office/drawing/2014/main" val="1273416450"/>
                    </a:ext>
                  </a:extLst>
                </a:gridCol>
                <a:gridCol w="486240">
                  <a:extLst>
                    <a:ext uri="{9D8B030D-6E8A-4147-A177-3AD203B41FA5}">
                      <a16:colId xmlns="" xmlns:a16="http://schemas.microsoft.com/office/drawing/2014/main" val="181932474"/>
                    </a:ext>
                  </a:extLst>
                </a:gridCol>
                <a:gridCol w="486240">
                  <a:extLst>
                    <a:ext uri="{9D8B030D-6E8A-4147-A177-3AD203B41FA5}">
                      <a16:colId xmlns="" xmlns:a16="http://schemas.microsoft.com/office/drawing/2014/main" val="2708577401"/>
                    </a:ext>
                  </a:extLst>
                </a:gridCol>
                <a:gridCol w="486240">
                  <a:extLst>
                    <a:ext uri="{9D8B030D-6E8A-4147-A177-3AD203B41FA5}">
                      <a16:colId xmlns="" xmlns:a16="http://schemas.microsoft.com/office/drawing/2014/main" val="1396253477"/>
                    </a:ext>
                  </a:extLst>
                </a:gridCol>
                <a:gridCol w="486240">
                  <a:extLst>
                    <a:ext uri="{9D8B030D-6E8A-4147-A177-3AD203B41FA5}">
                      <a16:colId xmlns="" xmlns:a16="http://schemas.microsoft.com/office/drawing/2014/main" val="1545041238"/>
                    </a:ext>
                  </a:extLst>
                </a:gridCol>
                <a:gridCol w="486240">
                  <a:extLst>
                    <a:ext uri="{9D8B030D-6E8A-4147-A177-3AD203B41FA5}">
                      <a16:colId xmlns="" xmlns:a16="http://schemas.microsoft.com/office/drawing/2014/main" val="3933993160"/>
                    </a:ext>
                  </a:extLst>
                </a:gridCol>
                <a:gridCol w="486240">
                  <a:extLst>
                    <a:ext uri="{9D8B030D-6E8A-4147-A177-3AD203B41FA5}">
                      <a16:colId xmlns="" xmlns:a16="http://schemas.microsoft.com/office/drawing/2014/main" val="200858567"/>
                    </a:ext>
                  </a:extLst>
                </a:gridCol>
                <a:gridCol w="479543">
                  <a:extLst>
                    <a:ext uri="{9D8B030D-6E8A-4147-A177-3AD203B41FA5}">
                      <a16:colId xmlns="" xmlns:a16="http://schemas.microsoft.com/office/drawing/2014/main" val="2557723691"/>
                    </a:ext>
                  </a:extLst>
                </a:gridCol>
              </a:tblGrid>
              <a:tr h="48563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추진내용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ko-KR" altLang="en-US" sz="1400"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3184749"/>
                  </a:ext>
                </a:extLst>
              </a:tr>
              <a:tr h="4856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월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월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월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23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lang="ko-KR" altLang="en-US" sz="1400" b="1" kern="0" spc="-23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월</a:t>
                      </a:r>
                      <a:endParaRPr lang="ko-KR" altLang="en-US" sz="1400" b="1" kern="0" spc="-23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2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이후</a:t>
                      </a:r>
                      <a:r>
                        <a:rPr lang="en-US" altLang="ko-KR" sz="1400" b="1" kern="0" spc="-2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~</a:t>
                      </a:r>
                      <a:endParaRPr lang="ko-KR" altLang="en-US" sz="1400" b="1" kern="0" spc="-23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9680179"/>
                  </a:ext>
                </a:extLst>
              </a:tr>
              <a:tr h="55444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계획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착수 준비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주제 선정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범위 정의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kern="0" spc="0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2032114"/>
                  </a:ext>
                </a:extLst>
              </a:tr>
              <a:tr h="17559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프로젝트 계획 수립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계획 수립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프레젠테이션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준비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착수 보고 등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2649738"/>
                  </a:ext>
                </a:extLst>
              </a:tr>
              <a:tr h="55444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개발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준비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개발 지식 정리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C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2193099"/>
                  </a:ext>
                </a:extLst>
              </a:tr>
              <a:tr h="5544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자료 조사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데이터 수집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B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88175617"/>
                  </a:ext>
                </a:extLst>
              </a:tr>
              <a:tr h="55444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개발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개발 착수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B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B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5055182"/>
                  </a:ext>
                </a:extLst>
              </a:tr>
              <a:tr h="5544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프로젝트 완성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E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7443179"/>
                  </a:ext>
                </a:extLst>
              </a:tr>
              <a:tr h="5544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피드백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테스트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7A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7A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4272324"/>
                  </a:ext>
                </a:extLst>
              </a:tr>
              <a:tr h="5544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마무리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결과 보고서 작성 및 발표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7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6199319"/>
                  </a:ext>
                </a:extLst>
              </a:tr>
              <a:tr h="5544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종료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운영 및 지속적 피드백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3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330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9343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0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835</Words>
  <Application>Microsoft Office PowerPoint</Application>
  <PresentationFormat>사용자 지정</PresentationFormat>
  <Paragraphs>253</Paragraphs>
  <Slides>22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Theme</vt:lpstr>
      <vt:lpstr>pathfinder</vt:lpstr>
      <vt:lpstr> </vt:lpstr>
      <vt:lpstr>팀 소개 팀 명 의미</vt:lpstr>
      <vt:lpstr>팀 소개 팀 명 의미</vt:lpstr>
      <vt:lpstr>프로젝트 개요 프로젝트 소개</vt:lpstr>
      <vt:lpstr>프로젝트 개요 프로젝트 소개</vt:lpstr>
      <vt:lpstr>프로젝트 개요 프로젝트 소개</vt:lpstr>
      <vt:lpstr>프로젝트 개요 프로젝트 투입 인력</vt:lpstr>
      <vt:lpstr>프로젝트 개요 프로젝트 기간 </vt:lpstr>
      <vt:lpstr>비즈니스 모델 캔버스 전체</vt:lpstr>
      <vt:lpstr>비즈니스 모델 캔버스 Key Partners</vt:lpstr>
      <vt:lpstr>비즈니스 모델 캔버스 Key Activities</vt:lpstr>
      <vt:lpstr>비즈니스 모델 캔버스 Key Resource</vt:lpstr>
      <vt:lpstr>비즈니스 모델 캔버스 Key Resource</vt:lpstr>
      <vt:lpstr>비즈니스 모델 캔버스 Value Propositions</vt:lpstr>
      <vt:lpstr>비즈니스 모델 캔버스 Customer Relationship</vt:lpstr>
      <vt:lpstr>비즈니스 모델 캔버스 Channels </vt:lpstr>
      <vt:lpstr>비즈니스 모델 캔버스 Customer Segments</vt:lpstr>
      <vt:lpstr>비즈니스 모델 캔버스 Cost Structure </vt:lpstr>
      <vt:lpstr>비즈니스 모델 캔버스 Revenue Streams</vt:lpstr>
      <vt:lpstr>Q&amp;A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01.ppt_1-15</dc:title>
  <dc:creator>HighTech</dc:creator>
  <cp:lastModifiedBy>user</cp:lastModifiedBy>
  <cp:revision>54</cp:revision>
  <dcterms:created xsi:type="dcterms:W3CDTF">2016-08-18T08:51:14Z</dcterms:created>
  <dcterms:modified xsi:type="dcterms:W3CDTF">2017-09-17T00:11:18Z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2016-08-18T00:00:00Z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2016-08-18T00:00:00Z</vt:filetime>
  </property>
</Properties>
</file>