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89" r:id="rId2"/>
    <p:sldId id="292" r:id="rId3"/>
    <p:sldId id="290" r:id="rId4"/>
    <p:sldId id="293" r:id="rId5"/>
    <p:sldId id="316" r:id="rId6"/>
    <p:sldId id="315" r:id="rId7"/>
    <p:sldId id="317" r:id="rId8"/>
    <p:sldId id="301" r:id="rId9"/>
    <p:sldId id="319" r:id="rId10"/>
    <p:sldId id="318" r:id="rId11"/>
    <p:sldId id="320" r:id="rId12"/>
    <p:sldId id="321" r:id="rId13"/>
    <p:sldId id="322" r:id="rId14"/>
    <p:sldId id="299" r:id="rId15"/>
    <p:sldId id="347" r:id="rId16"/>
    <p:sldId id="324" r:id="rId17"/>
    <p:sldId id="325" r:id="rId18"/>
    <p:sldId id="326" r:id="rId19"/>
    <p:sldId id="327" r:id="rId20"/>
    <p:sldId id="328" r:id="rId21"/>
    <p:sldId id="329" r:id="rId22"/>
    <p:sldId id="330" r:id="rId23"/>
    <p:sldId id="331" r:id="rId24"/>
    <p:sldId id="332" r:id="rId25"/>
    <p:sldId id="333" r:id="rId26"/>
    <p:sldId id="334" r:id="rId27"/>
    <p:sldId id="323" r:id="rId28"/>
    <p:sldId id="335" r:id="rId29"/>
    <p:sldId id="336" r:id="rId30"/>
    <p:sldId id="337" r:id="rId31"/>
    <p:sldId id="338" r:id="rId32"/>
    <p:sldId id="339" r:id="rId33"/>
    <p:sldId id="340" r:id="rId34"/>
    <p:sldId id="341" r:id="rId35"/>
    <p:sldId id="342" r:id="rId36"/>
    <p:sldId id="343" r:id="rId37"/>
    <p:sldId id="344" r:id="rId38"/>
    <p:sldId id="345" r:id="rId39"/>
    <p:sldId id="346" r:id="rId40"/>
    <p:sldId id="312" r:id="rId41"/>
  </p:sldIdLst>
  <p:sldSz cx="12192000" cy="9144000"/>
  <p:notesSz cx="12192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8670"/>
    <a:srgbClr val="9392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2" autoAdjust="0"/>
    <p:restoredTop sz="98022" autoAdjust="0"/>
  </p:normalViewPr>
  <p:slideViewPr>
    <p:cSldViewPr>
      <p:cViewPr varScale="1">
        <p:scale>
          <a:sx n="87" d="100"/>
          <a:sy n="87" d="100"/>
        </p:scale>
        <p:origin x="1260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64AE10-7C6A-4BF1-BE5D-0A6214FEE9A0}" type="doc">
      <dgm:prSet loTypeId="urn:microsoft.com/office/officeart/2005/8/layout/equation2" loCatId="process" qsTypeId="urn:microsoft.com/office/officeart/2005/8/quickstyle/simple2" qsCatId="simple" csTypeId="urn:microsoft.com/office/officeart/2005/8/colors/colorful3" csCatId="colorful" phldr="1"/>
      <dgm:spPr/>
    </dgm:pt>
    <dgm:pt modelId="{4FD3E723-28AF-4877-9C20-3B5C19B2252C}">
      <dgm:prSet phldrT="[텍스트]" custT="1"/>
      <dgm:spPr/>
      <dgm:t>
        <a:bodyPr/>
        <a:lstStyle/>
        <a:p>
          <a:pPr latinLnBrk="1"/>
          <a:r>
            <a:rPr lang="ko-KR" altLang="en-US" sz="2400" b="1" dirty="0" err="1"/>
            <a:t>인바운드링크의</a:t>
          </a:r>
          <a:r>
            <a:rPr lang="ko-KR" altLang="en-US" sz="2400" b="1" dirty="0"/>
            <a:t> 질</a:t>
          </a:r>
        </a:p>
      </dgm:t>
    </dgm:pt>
    <dgm:pt modelId="{4C829C7E-1ACA-4E4D-B929-405B4D9CF702}" type="parTrans" cxnId="{1FD3E3FD-BC67-4BCF-9280-A981764BE583}">
      <dgm:prSet/>
      <dgm:spPr/>
      <dgm:t>
        <a:bodyPr/>
        <a:lstStyle/>
        <a:p>
          <a:pPr latinLnBrk="1"/>
          <a:endParaRPr lang="ko-KR" altLang="en-US" sz="1800" b="1"/>
        </a:p>
      </dgm:t>
    </dgm:pt>
    <dgm:pt modelId="{69D07AA7-0B06-488D-9347-B407CBFD05F1}" type="sibTrans" cxnId="{1FD3E3FD-BC67-4BCF-9280-A981764BE583}">
      <dgm:prSet custT="1"/>
      <dgm:spPr/>
      <dgm:t>
        <a:bodyPr/>
        <a:lstStyle/>
        <a:p>
          <a:pPr latinLnBrk="1"/>
          <a:endParaRPr lang="ko-KR" altLang="en-US" sz="1800" b="1"/>
        </a:p>
      </dgm:t>
    </dgm:pt>
    <dgm:pt modelId="{6392D572-F774-4D6A-A58C-54D4031BB9B2}">
      <dgm:prSet phldrT="[텍스트]" custT="1"/>
      <dgm:spPr/>
      <dgm:t>
        <a:bodyPr/>
        <a:lstStyle/>
        <a:p>
          <a:pPr latinLnBrk="1"/>
          <a:r>
            <a:rPr lang="ko-KR" altLang="en-US" sz="2400" b="1" dirty="0" err="1"/>
            <a:t>인바운드링크의</a:t>
          </a:r>
          <a:r>
            <a:rPr lang="ko-KR" altLang="en-US" sz="2400" b="1" dirty="0"/>
            <a:t> 양</a:t>
          </a:r>
        </a:p>
      </dgm:t>
    </dgm:pt>
    <dgm:pt modelId="{A00EEE9A-4192-41DC-A12B-3692B357C5EF}" type="parTrans" cxnId="{B0684BAB-4509-4260-8F88-8F2E29E4F84F}">
      <dgm:prSet/>
      <dgm:spPr/>
      <dgm:t>
        <a:bodyPr/>
        <a:lstStyle/>
        <a:p>
          <a:pPr latinLnBrk="1"/>
          <a:endParaRPr lang="ko-KR" altLang="en-US" sz="1800" b="1"/>
        </a:p>
      </dgm:t>
    </dgm:pt>
    <dgm:pt modelId="{BB9CB621-B49E-41F0-AB71-D42826414224}" type="sibTrans" cxnId="{B0684BAB-4509-4260-8F88-8F2E29E4F84F}">
      <dgm:prSet custT="1"/>
      <dgm:spPr/>
      <dgm:t>
        <a:bodyPr/>
        <a:lstStyle/>
        <a:p>
          <a:pPr latinLnBrk="1"/>
          <a:endParaRPr lang="ko-KR" altLang="en-US" sz="2000" b="1"/>
        </a:p>
      </dgm:t>
    </dgm:pt>
    <dgm:pt modelId="{1ED1508D-4ED5-4F63-B6A6-93BFB1C921B5}">
      <dgm:prSet phldrT="[텍스트]" custT="1"/>
      <dgm:spPr/>
      <dgm:t>
        <a:bodyPr/>
        <a:lstStyle/>
        <a:p>
          <a:pPr latinLnBrk="1"/>
          <a:r>
            <a:rPr lang="ko-KR" altLang="en-US" sz="4000" b="1" dirty="0" err="1"/>
            <a:t>구글</a:t>
          </a:r>
          <a:r>
            <a:rPr lang="ko-KR" altLang="en-US" sz="4000" b="1" dirty="0"/>
            <a:t> </a:t>
          </a:r>
          <a:endParaRPr lang="en-US" altLang="ko-KR" sz="4000" b="1" dirty="0"/>
        </a:p>
        <a:p>
          <a:pPr latinLnBrk="1"/>
          <a:r>
            <a:rPr lang="ko-KR" altLang="en-US" sz="4000" b="1" dirty="0"/>
            <a:t>페이지랭크</a:t>
          </a:r>
        </a:p>
      </dgm:t>
    </dgm:pt>
    <dgm:pt modelId="{67706B6D-8BC5-41BA-B8BE-5B0CCA80E150}" type="parTrans" cxnId="{4780C295-E628-42C9-9423-3BD613AC5C92}">
      <dgm:prSet/>
      <dgm:spPr/>
      <dgm:t>
        <a:bodyPr/>
        <a:lstStyle/>
        <a:p>
          <a:pPr latinLnBrk="1"/>
          <a:endParaRPr lang="ko-KR" altLang="en-US" sz="1800" b="1"/>
        </a:p>
      </dgm:t>
    </dgm:pt>
    <dgm:pt modelId="{26E1CD2C-B346-4076-AEEF-276CA3FFEA0D}" type="sibTrans" cxnId="{4780C295-E628-42C9-9423-3BD613AC5C92}">
      <dgm:prSet/>
      <dgm:spPr/>
      <dgm:t>
        <a:bodyPr/>
        <a:lstStyle/>
        <a:p>
          <a:pPr latinLnBrk="1"/>
          <a:endParaRPr lang="ko-KR" altLang="en-US" sz="1800" b="1"/>
        </a:p>
      </dgm:t>
    </dgm:pt>
    <dgm:pt modelId="{1F8B81EF-0904-4F42-9CFA-94E4F48E2DB7}" type="pres">
      <dgm:prSet presAssocID="{3164AE10-7C6A-4BF1-BE5D-0A6214FEE9A0}" presName="Name0" presStyleCnt="0">
        <dgm:presLayoutVars>
          <dgm:dir/>
          <dgm:resizeHandles val="exact"/>
        </dgm:presLayoutVars>
      </dgm:prSet>
      <dgm:spPr/>
    </dgm:pt>
    <dgm:pt modelId="{DBFA7699-8032-42AB-8C95-F4A1404F3DCE}" type="pres">
      <dgm:prSet presAssocID="{3164AE10-7C6A-4BF1-BE5D-0A6214FEE9A0}" presName="vNodes" presStyleCnt="0"/>
      <dgm:spPr/>
    </dgm:pt>
    <dgm:pt modelId="{4D4CCDEC-3457-4575-9146-45382B4D5CA3}" type="pres">
      <dgm:prSet presAssocID="{4FD3E723-28AF-4877-9C20-3B5C19B2252C}" presName="node" presStyleLbl="node1" presStyleIdx="0" presStyleCnt="3">
        <dgm:presLayoutVars>
          <dgm:bulletEnabled val="1"/>
        </dgm:presLayoutVars>
      </dgm:prSet>
      <dgm:spPr/>
    </dgm:pt>
    <dgm:pt modelId="{7A925F26-1161-4052-836C-4AB76F1F04F0}" type="pres">
      <dgm:prSet presAssocID="{69D07AA7-0B06-488D-9347-B407CBFD05F1}" presName="spacerT" presStyleCnt="0"/>
      <dgm:spPr/>
    </dgm:pt>
    <dgm:pt modelId="{CEF2CD18-6C89-496A-AA1C-93C5F28DB564}" type="pres">
      <dgm:prSet presAssocID="{69D07AA7-0B06-488D-9347-B407CBFD05F1}" presName="sibTrans" presStyleLbl="sibTrans2D1" presStyleIdx="0" presStyleCnt="2"/>
      <dgm:spPr/>
    </dgm:pt>
    <dgm:pt modelId="{7AFCB40A-D858-4B95-B83E-C8A956F92DF8}" type="pres">
      <dgm:prSet presAssocID="{69D07AA7-0B06-488D-9347-B407CBFD05F1}" presName="spacerB" presStyleCnt="0"/>
      <dgm:spPr/>
    </dgm:pt>
    <dgm:pt modelId="{51C3608A-ABC3-4DCF-981B-CC893A36A6BA}" type="pres">
      <dgm:prSet presAssocID="{6392D572-F774-4D6A-A58C-54D4031BB9B2}" presName="node" presStyleLbl="node1" presStyleIdx="1" presStyleCnt="3">
        <dgm:presLayoutVars>
          <dgm:bulletEnabled val="1"/>
        </dgm:presLayoutVars>
      </dgm:prSet>
      <dgm:spPr/>
    </dgm:pt>
    <dgm:pt modelId="{6F433596-EC83-4192-8061-67BFFD9D86FE}" type="pres">
      <dgm:prSet presAssocID="{3164AE10-7C6A-4BF1-BE5D-0A6214FEE9A0}" presName="sibTransLast" presStyleLbl="sibTrans2D1" presStyleIdx="1" presStyleCnt="2"/>
      <dgm:spPr/>
    </dgm:pt>
    <dgm:pt modelId="{2C61D5AE-13F0-4A58-AB3D-8E158E34080C}" type="pres">
      <dgm:prSet presAssocID="{3164AE10-7C6A-4BF1-BE5D-0A6214FEE9A0}" presName="connectorText" presStyleLbl="sibTrans2D1" presStyleIdx="1" presStyleCnt="2"/>
      <dgm:spPr/>
    </dgm:pt>
    <dgm:pt modelId="{A3B9FA10-A385-45CE-A368-022508AB702B}" type="pres">
      <dgm:prSet presAssocID="{3164AE10-7C6A-4BF1-BE5D-0A6214FEE9A0}" presName="lastNode" presStyleLbl="node1" presStyleIdx="2" presStyleCnt="3">
        <dgm:presLayoutVars>
          <dgm:bulletEnabled val="1"/>
        </dgm:presLayoutVars>
      </dgm:prSet>
      <dgm:spPr/>
    </dgm:pt>
  </dgm:ptLst>
  <dgm:cxnLst>
    <dgm:cxn modelId="{633BE600-5B6D-45B3-8375-D3339FA921AE}" type="presOf" srcId="{69D07AA7-0B06-488D-9347-B407CBFD05F1}" destId="{CEF2CD18-6C89-496A-AA1C-93C5F28DB564}" srcOrd="0" destOrd="0" presId="urn:microsoft.com/office/officeart/2005/8/layout/equation2"/>
    <dgm:cxn modelId="{6D58E95E-44FE-4F2E-B477-2B5FD3ADFBC2}" type="presOf" srcId="{6392D572-F774-4D6A-A58C-54D4031BB9B2}" destId="{51C3608A-ABC3-4DCF-981B-CC893A36A6BA}" srcOrd="0" destOrd="0" presId="urn:microsoft.com/office/officeart/2005/8/layout/equation2"/>
    <dgm:cxn modelId="{8FF6BC64-8175-4B7E-B7E9-FFA86BE57953}" type="presOf" srcId="{BB9CB621-B49E-41F0-AB71-D42826414224}" destId="{6F433596-EC83-4192-8061-67BFFD9D86FE}" srcOrd="0" destOrd="0" presId="urn:microsoft.com/office/officeart/2005/8/layout/equation2"/>
    <dgm:cxn modelId="{1BED5867-5292-4317-A155-6EE89182DE33}" type="presOf" srcId="{1ED1508D-4ED5-4F63-B6A6-93BFB1C921B5}" destId="{A3B9FA10-A385-45CE-A368-022508AB702B}" srcOrd="0" destOrd="0" presId="urn:microsoft.com/office/officeart/2005/8/layout/equation2"/>
    <dgm:cxn modelId="{28927A48-9F88-40E2-882D-4866B972B7C2}" type="presOf" srcId="{4FD3E723-28AF-4877-9C20-3B5C19B2252C}" destId="{4D4CCDEC-3457-4575-9146-45382B4D5CA3}" srcOrd="0" destOrd="0" presId="urn:microsoft.com/office/officeart/2005/8/layout/equation2"/>
    <dgm:cxn modelId="{4780C295-E628-42C9-9423-3BD613AC5C92}" srcId="{3164AE10-7C6A-4BF1-BE5D-0A6214FEE9A0}" destId="{1ED1508D-4ED5-4F63-B6A6-93BFB1C921B5}" srcOrd="2" destOrd="0" parTransId="{67706B6D-8BC5-41BA-B8BE-5B0CCA80E150}" sibTransId="{26E1CD2C-B346-4076-AEEF-276CA3FFEA0D}"/>
    <dgm:cxn modelId="{B0684BAB-4509-4260-8F88-8F2E29E4F84F}" srcId="{3164AE10-7C6A-4BF1-BE5D-0A6214FEE9A0}" destId="{6392D572-F774-4D6A-A58C-54D4031BB9B2}" srcOrd="1" destOrd="0" parTransId="{A00EEE9A-4192-41DC-A12B-3692B357C5EF}" sibTransId="{BB9CB621-B49E-41F0-AB71-D42826414224}"/>
    <dgm:cxn modelId="{14AF2EB5-956D-450C-9C31-7B2F18F388B0}" type="presOf" srcId="{BB9CB621-B49E-41F0-AB71-D42826414224}" destId="{2C61D5AE-13F0-4A58-AB3D-8E158E34080C}" srcOrd="1" destOrd="0" presId="urn:microsoft.com/office/officeart/2005/8/layout/equation2"/>
    <dgm:cxn modelId="{4504C0BC-6A20-412B-93BE-1E9A43DB803B}" type="presOf" srcId="{3164AE10-7C6A-4BF1-BE5D-0A6214FEE9A0}" destId="{1F8B81EF-0904-4F42-9CFA-94E4F48E2DB7}" srcOrd="0" destOrd="0" presId="urn:microsoft.com/office/officeart/2005/8/layout/equation2"/>
    <dgm:cxn modelId="{1FD3E3FD-BC67-4BCF-9280-A981764BE583}" srcId="{3164AE10-7C6A-4BF1-BE5D-0A6214FEE9A0}" destId="{4FD3E723-28AF-4877-9C20-3B5C19B2252C}" srcOrd="0" destOrd="0" parTransId="{4C829C7E-1ACA-4E4D-B929-405B4D9CF702}" sibTransId="{69D07AA7-0B06-488D-9347-B407CBFD05F1}"/>
    <dgm:cxn modelId="{5CF788AF-A352-4F0B-8B84-AD72270EDDB3}" type="presParOf" srcId="{1F8B81EF-0904-4F42-9CFA-94E4F48E2DB7}" destId="{DBFA7699-8032-42AB-8C95-F4A1404F3DCE}" srcOrd="0" destOrd="0" presId="urn:microsoft.com/office/officeart/2005/8/layout/equation2"/>
    <dgm:cxn modelId="{6AEA8E98-E9D1-4685-A202-7504C2CDFD8A}" type="presParOf" srcId="{DBFA7699-8032-42AB-8C95-F4A1404F3DCE}" destId="{4D4CCDEC-3457-4575-9146-45382B4D5CA3}" srcOrd="0" destOrd="0" presId="urn:microsoft.com/office/officeart/2005/8/layout/equation2"/>
    <dgm:cxn modelId="{DE5AFC96-027F-49AC-A7D5-EAE0192570D6}" type="presParOf" srcId="{DBFA7699-8032-42AB-8C95-F4A1404F3DCE}" destId="{7A925F26-1161-4052-836C-4AB76F1F04F0}" srcOrd="1" destOrd="0" presId="urn:microsoft.com/office/officeart/2005/8/layout/equation2"/>
    <dgm:cxn modelId="{ACC13720-D6C2-42CA-A116-2F033224C47F}" type="presParOf" srcId="{DBFA7699-8032-42AB-8C95-F4A1404F3DCE}" destId="{CEF2CD18-6C89-496A-AA1C-93C5F28DB564}" srcOrd="2" destOrd="0" presId="urn:microsoft.com/office/officeart/2005/8/layout/equation2"/>
    <dgm:cxn modelId="{FC0127E0-58B8-4692-AA1D-856142130A35}" type="presParOf" srcId="{DBFA7699-8032-42AB-8C95-F4A1404F3DCE}" destId="{7AFCB40A-D858-4B95-B83E-C8A956F92DF8}" srcOrd="3" destOrd="0" presId="urn:microsoft.com/office/officeart/2005/8/layout/equation2"/>
    <dgm:cxn modelId="{992AA482-4C60-433C-82CF-4B2D515C157A}" type="presParOf" srcId="{DBFA7699-8032-42AB-8C95-F4A1404F3DCE}" destId="{51C3608A-ABC3-4DCF-981B-CC893A36A6BA}" srcOrd="4" destOrd="0" presId="urn:microsoft.com/office/officeart/2005/8/layout/equation2"/>
    <dgm:cxn modelId="{378A8956-87B1-4683-8E65-423DEEF5101A}" type="presParOf" srcId="{1F8B81EF-0904-4F42-9CFA-94E4F48E2DB7}" destId="{6F433596-EC83-4192-8061-67BFFD9D86FE}" srcOrd="1" destOrd="0" presId="urn:microsoft.com/office/officeart/2005/8/layout/equation2"/>
    <dgm:cxn modelId="{8596513A-2D5F-4721-BC53-15FA193AF347}" type="presParOf" srcId="{6F433596-EC83-4192-8061-67BFFD9D86FE}" destId="{2C61D5AE-13F0-4A58-AB3D-8E158E34080C}" srcOrd="0" destOrd="0" presId="urn:microsoft.com/office/officeart/2005/8/layout/equation2"/>
    <dgm:cxn modelId="{C5E59259-E906-4ABC-926B-FD0139379228}" type="presParOf" srcId="{1F8B81EF-0904-4F42-9CFA-94E4F48E2DB7}" destId="{A3B9FA10-A385-45CE-A368-022508AB702B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922EA21-4316-4437-B425-A8302EAC22CB}" type="doc">
      <dgm:prSet loTypeId="urn:microsoft.com/office/officeart/2005/8/layout/vList6" loCatId="list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pPr latinLnBrk="1"/>
          <a:endParaRPr lang="ko-KR" altLang="en-US"/>
        </a:p>
      </dgm:t>
    </dgm:pt>
    <dgm:pt modelId="{32CA8874-1D9C-4FF5-A861-9DAB76DE7ACA}">
      <dgm:prSet phldrT="[텍스트]"/>
      <dgm:spPr/>
      <dgm:t>
        <a:bodyPr/>
        <a:lstStyle/>
        <a:p>
          <a:pPr latinLnBrk="1"/>
          <a:r>
            <a:rPr lang="ko-KR" altLang="en-US" b="1" dirty="0" err="1"/>
            <a:t>구글</a:t>
          </a:r>
          <a:endParaRPr lang="ko-KR" altLang="en-US" b="1" dirty="0"/>
        </a:p>
      </dgm:t>
    </dgm:pt>
    <dgm:pt modelId="{BBE7E67B-46F2-4874-BCF4-8E2A182FA77C}" type="parTrans" cxnId="{D19E2C34-8CC1-4029-8C0F-E4B428F22E11}">
      <dgm:prSet/>
      <dgm:spPr/>
      <dgm:t>
        <a:bodyPr/>
        <a:lstStyle/>
        <a:p>
          <a:pPr latinLnBrk="1"/>
          <a:endParaRPr lang="ko-KR" altLang="en-US" b="1"/>
        </a:p>
      </dgm:t>
    </dgm:pt>
    <dgm:pt modelId="{ECC0C7CF-82A0-47E2-AA02-C9FA8B7CA9C3}" type="sibTrans" cxnId="{D19E2C34-8CC1-4029-8C0F-E4B428F22E11}">
      <dgm:prSet/>
      <dgm:spPr/>
      <dgm:t>
        <a:bodyPr/>
        <a:lstStyle/>
        <a:p>
          <a:pPr latinLnBrk="1"/>
          <a:endParaRPr lang="ko-KR" altLang="en-US" b="1"/>
        </a:p>
      </dgm:t>
    </dgm:pt>
    <dgm:pt modelId="{3B719825-7221-45A4-A855-F8E753682D96}">
      <dgm:prSet phldrT="[텍스트]"/>
      <dgm:spPr/>
      <dgm:t>
        <a:bodyPr/>
        <a:lstStyle/>
        <a:p>
          <a:pPr latinLnBrk="1"/>
          <a:r>
            <a:rPr lang="ko-KR" altLang="en-US" b="1" dirty="0">
              <a:solidFill>
                <a:schemeClr val="tx1">
                  <a:lumMod val="75000"/>
                  <a:lumOff val="25000"/>
                </a:schemeClr>
              </a:solidFill>
            </a:rPr>
            <a:t>사용자의 검색으로 빠르게 답을 도출</a:t>
          </a:r>
        </a:p>
      </dgm:t>
    </dgm:pt>
    <dgm:pt modelId="{C736DAC4-6C6E-4E5C-A688-A85FF5C3856E}" type="parTrans" cxnId="{D290CE15-F5DD-41AA-8389-28DEAC086D43}">
      <dgm:prSet/>
      <dgm:spPr/>
      <dgm:t>
        <a:bodyPr/>
        <a:lstStyle/>
        <a:p>
          <a:pPr latinLnBrk="1"/>
          <a:endParaRPr lang="ko-KR" altLang="en-US" b="1"/>
        </a:p>
      </dgm:t>
    </dgm:pt>
    <dgm:pt modelId="{7AE550D2-6061-4130-9857-2764E24AA835}" type="sibTrans" cxnId="{D290CE15-F5DD-41AA-8389-28DEAC086D43}">
      <dgm:prSet/>
      <dgm:spPr/>
      <dgm:t>
        <a:bodyPr/>
        <a:lstStyle/>
        <a:p>
          <a:pPr latinLnBrk="1"/>
          <a:endParaRPr lang="ko-KR" altLang="en-US" b="1"/>
        </a:p>
      </dgm:t>
    </dgm:pt>
    <dgm:pt modelId="{6047D609-B52A-4DDE-8CBB-52A1E9C2DB42}">
      <dgm:prSet phldrT="[텍스트]"/>
      <dgm:spPr/>
      <dgm:t>
        <a:bodyPr/>
        <a:lstStyle/>
        <a:p>
          <a:pPr latinLnBrk="1"/>
          <a:r>
            <a:rPr lang="ko-KR" altLang="en-US" b="1" dirty="0"/>
            <a:t>아마존</a:t>
          </a:r>
        </a:p>
      </dgm:t>
    </dgm:pt>
    <dgm:pt modelId="{3C086239-9D7D-4A15-B4AD-296A151BEACB}" type="parTrans" cxnId="{C61F718D-6EC7-4A8D-AA72-2AD2D0B81170}">
      <dgm:prSet/>
      <dgm:spPr/>
      <dgm:t>
        <a:bodyPr/>
        <a:lstStyle/>
        <a:p>
          <a:pPr latinLnBrk="1"/>
          <a:endParaRPr lang="ko-KR" altLang="en-US" b="1"/>
        </a:p>
      </dgm:t>
    </dgm:pt>
    <dgm:pt modelId="{692B85CF-1380-4BE1-80CC-21823478EDF3}" type="sibTrans" cxnId="{C61F718D-6EC7-4A8D-AA72-2AD2D0B81170}">
      <dgm:prSet/>
      <dgm:spPr/>
      <dgm:t>
        <a:bodyPr/>
        <a:lstStyle/>
        <a:p>
          <a:pPr latinLnBrk="1"/>
          <a:endParaRPr lang="ko-KR" altLang="en-US" b="1"/>
        </a:p>
      </dgm:t>
    </dgm:pt>
    <dgm:pt modelId="{60DB0F90-967B-46B4-8C9C-D04F9617D2AF}">
      <dgm:prSet phldrT="[텍스트]"/>
      <dgm:spPr/>
      <dgm:t>
        <a:bodyPr/>
        <a:lstStyle/>
        <a:p>
          <a:pPr latinLnBrk="1"/>
          <a:r>
            <a:rPr lang="ko-KR" altLang="en-US" b="1" dirty="0">
              <a:solidFill>
                <a:schemeClr val="tx1">
                  <a:lumMod val="75000"/>
                  <a:lumOff val="25000"/>
                </a:schemeClr>
              </a:solidFill>
            </a:rPr>
            <a:t>사용자의 </a:t>
          </a:r>
          <a:r>
            <a:rPr lang="en-US" altLang="ko-KR" b="1" dirty="0">
              <a:solidFill>
                <a:schemeClr val="tx1">
                  <a:lumMod val="75000"/>
                  <a:lumOff val="25000"/>
                </a:schemeClr>
              </a:solidFill>
            </a:rPr>
            <a:t>NEEDS</a:t>
          </a:r>
          <a:r>
            <a:rPr lang="ko-KR" altLang="en-US" b="1" dirty="0">
              <a:solidFill>
                <a:schemeClr val="tx1">
                  <a:lumMod val="75000"/>
                  <a:lumOff val="25000"/>
                </a:schemeClr>
              </a:solidFill>
            </a:rPr>
            <a:t>에 가장 맞는 상품을 제공</a:t>
          </a:r>
        </a:p>
      </dgm:t>
    </dgm:pt>
    <dgm:pt modelId="{D05E1BAE-691C-4FCB-A7D0-D9A2BDED08F8}" type="parTrans" cxnId="{012DD518-7AC7-4E59-BE2A-A07DDC436A91}">
      <dgm:prSet/>
      <dgm:spPr/>
      <dgm:t>
        <a:bodyPr/>
        <a:lstStyle/>
        <a:p>
          <a:pPr latinLnBrk="1"/>
          <a:endParaRPr lang="ko-KR" altLang="en-US" b="1"/>
        </a:p>
      </dgm:t>
    </dgm:pt>
    <dgm:pt modelId="{54654A71-1ADE-46D4-8627-6FC99A9A1047}" type="sibTrans" cxnId="{012DD518-7AC7-4E59-BE2A-A07DDC436A91}">
      <dgm:prSet/>
      <dgm:spPr/>
      <dgm:t>
        <a:bodyPr/>
        <a:lstStyle/>
        <a:p>
          <a:pPr latinLnBrk="1"/>
          <a:endParaRPr lang="ko-KR" altLang="en-US" b="1"/>
        </a:p>
      </dgm:t>
    </dgm:pt>
    <dgm:pt modelId="{BAB4F075-7D81-41D3-8E83-F019FE5DA013}" type="pres">
      <dgm:prSet presAssocID="{7922EA21-4316-4437-B425-A8302EAC22CB}" presName="Name0" presStyleCnt="0">
        <dgm:presLayoutVars>
          <dgm:dir/>
          <dgm:animLvl val="lvl"/>
          <dgm:resizeHandles/>
        </dgm:presLayoutVars>
      </dgm:prSet>
      <dgm:spPr/>
    </dgm:pt>
    <dgm:pt modelId="{03EBC4D6-8A93-4010-AE9B-C973D422422C}" type="pres">
      <dgm:prSet presAssocID="{32CA8874-1D9C-4FF5-A861-9DAB76DE7ACA}" presName="linNode" presStyleCnt="0"/>
      <dgm:spPr/>
    </dgm:pt>
    <dgm:pt modelId="{6FF9927E-3A65-4EF3-9C33-B7C315EC1E1B}" type="pres">
      <dgm:prSet presAssocID="{32CA8874-1D9C-4FF5-A861-9DAB76DE7ACA}" presName="parentShp" presStyleLbl="node1" presStyleIdx="0" presStyleCnt="2">
        <dgm:presLayoutVars>
          <dgm:bulletEnabled val="1"/>
        </dgm:presLayoutVars>
      </dgm:prSet>
      <dgm:spPr/>
    </dgm:pt>
    <dgm:pt modelId="{5B3F76B0-6903-4FE3-9A57-020A60556B67}" type="pres">
      <dgm:prSet presAssocID="{32CA8874-1D9C-4FF5-A861-9DAB76DE7ACA}" presName="childShp" presStyleLbl="bgAccFollowNode1" presStyleIdx="0" presStyleCnt="2">
        <dgm:presLayoutVars>
          <dgm:bulletEnabled val="1"/>
        </dgm:presLayoutVars>
      </dgm:prSet>
      <dgm:spPr/>
    </dgm:pt>
    <dgm:pt modelId="{5B26DCA6-D76B-44F7-BEE6-79E42D0B8526}" type="pres">
      <dgm:prSet presAssocID="{ECC0C7CF-82A0-47E2-AA02-C9FA8B7CA9C3}" presName="spacing" presStyleCnt="0"/>
      <dgm:spPr/>
    </dgm:pt>
    <dgm:pt modelId="{0F3B383D-E328-49BB-AC2A-EE32FBF80C10}" type="pres">
      <dgm:prSet presAssocID="{6047D609-B52A-4DDE-8CBB-52A1E9C2DB42}" presName="linNode" presStyleCnt="0"/>
      <dgm:spPr/>
    </dgm:pt>
    <dgm:pt modelId="{1A35FC9A-59D3-479A-9472-306074D39CCB}" type="pres">
      <dgm:prSet presAssocID="{6047D609-B52A-4DDE-8CBB-52A1E9C2DB42}" presName="parentShp" presStyleLbl="node1" presStyleIdx="1" presStyleCnt="2">
        <dgm:presLayoutVars>
          <dgm:bulletEnabled val="1"/>
        </dgm:presLayoutVars>
      </dgm:prSet>
      <dgm:spPr/>
    </dgm:pt>
    <dgm:pt modelId="{E774DA27-E5EC-4D96-B3CC-D67D5DF48D37}" type="pres">
      <dgm:prSet presAssocID="{6047D609-B52A-4DDE-8CBB-52A1E9C2DB42}" presName="childShp" presStyleLbl="bgAccFollowNode1" presStyleIdx="1" presStyleCnt="2">
        <dgm:presLayoutVars>
          <dgm:bulletEnabled val="1"/>
        </dgm:presLayoutVars>
      </dgm:prSet>
      <dgm:spPr/>
    </dgm:pt>
  </dgm:ptLst>
  <dgm:cxnLst>
    <dgm:cxn modelId="{D290CE15-F5DD-41AA-8389-28DEAC086D43}" srcId="{32CA8874-1D9C-4FF5-A861-9DAB76DE7ACA}" destId="{3B719825-7221-45A4-A855-F8E753682D96}" srcOrd="0" destOrd="0" parTransId="{C736DAC4-6C6E-4E5C-A688-A85FF5C3856E}" sibTransId="{7AE550D2-6061-4130-9857-2764E24AA835}"/>
    <dgm:cxn modelId="{012DD518-7AC7-4E59-BE2A-A07DDC436A91}" srcId="{6047D609-B52A-4DDE-8CBB-52A1E9C2DB42}" destId="{60DB0F90-967B-46B4-8C9C-D04F9617D2AF}" srcOrd="0" destOrd="0" parTransId="{D05E1BAE-691C-4FCB-A7D0-D9A2BDED08F8}" sibTransId="{54654A71-1ADE-46D4-8627-6FC99A9A1047}"/>
    <dgm:cxn modelId="{D19E2C34-8CC1-4029-8C0F-E4B428F22E11}" srcId="{7922EA21-4316-4437-B425-A8302EAC22CB}" destId="{32CA8874-1D9C-4FF5-A861-9DAB76DE7ACA}" srcOrd="0" destOrd="0" parTransId="{BBE7E67B-46F2-4874-BCF4-8E2A182FA77C}" sibTransId="{ECC0C7CF-82A0-47E2-AA02-C9FA8B7CA9C3}"/>
    <dgm:cxn modelId="{7029A274-9018-4F1B-9B34-1FD1B6F20BE4}" type="presOf" srcId="{7922EA21-4316-4437-B425-A8302EAC22CB}" destId="{BAB4F075-7D81-41D3-8E83-F019FE5DA013}" srcOrd="0" destOrd="0" presId="urn:microsoft.com/office/officeart/2005/8/layout/vList6"/>
    <dgm:cxn modelId="{C61F718D-6EC7-4A8D-AA72-2AD2D0B81170}" srcId="{7922EA21-4316-4437-B425-A8302EAC22CB}" destId="{6047D609-B52A-4DDE-8CBB-52A1E9C2DB42}" srcOrd="1" destOrd="0" parTransId="{3C086239-9D7D-4A15-B4AD-296A151BEACB}" sibTransId="{692B85CF-1380-4BE1-80CC-21823478EDF3}"/>
    <dgm:cxn modelId="{6B177FD6-2453-4B98-BB34-B2671186B006}" type="presOf" srcId="{32CA8874-1D9C-4FF5-A861-9DAB76DE7ACA}" destId="{6FF9927E-3A65-4EF3-9C33-B7C315EC1E1B}" srcOrd="0" destOrd="0" presId="urn:microsoft.com/office/officeart/2005/8/layout/vList6"/>
    <dgm:cxn modelId="{B60F5BDD-4DD4-4564-A9A7-B0BC0AE44F26}" type="presOf" srcId="{60DB0F90-967B-46B4-8C9C-D04F9617D2AF}" destId="{E774DA27-E5EC-4D96-B3CC-D67D5DF48D37}" srcOrd="0" destOrd="0" presId="urn:microsoft.com/office/officeart/2005/8/layout/vList6"/>
    <dgm:cxn modelId="{FA7C77E7-FA0E-4A31-8C47-1FA5694F274D}" type="presOf" srcId="{3B719825-7221-45A4-A855-F8E753682D96}" destId="{5B3F76B0-6903-4FE3-9A57-020A60556B67}" srcOrd="0" destOrd="0" presId="urn:microsoft.com/office/officeart/2005/8/layout/vList6"/>
    <dgm:cxn modelId="{713273E8-560D-4377-BDC1-2BE611417FC0}" type="presOf" srcId="{6047D609-B52A-4DDE-8CBB-52A1E9C2DB42}" destId="{1A35FC9A-59D3-479A-9472-306074D39CCB}" srcOrd="0" destOrd="0" presId="urn:microsoft.com/office/officeart/2005/8/layout/vList6"/>
    <dgm:cxn modelId="{33FAB31C-70B3-4AB7-80C8-0ADB5AAA5C0B}" type="presParOf" srcId="{BAB4F075-7D81-41D3-8E83-F019FE5DA013}" destId="{03EBC4D6-8A93-4010-AE9B-C973D422422C}" srcOrd="0" destOrd="0" presId="urn:microsoft.com/office/officeart/2005/8/layout/vList6"/>
    <dgm:cxn modelId="{0A64DC33-D900-4D3E-9036-C85A587FF27B}" type="presParOf" srcId="{03EBC4D6-8A93-4010-AE9B-C973D422422C}" destId="{6FF9927E-3A65-4EF3-9C33-B7C315EC1E1B}" srcOrd="0" destOrd="0" presId="urn:microsoft.com/office/officeart/2005/8/layout/vList6"/>
    <dgm:cxn modelId="{BA3BCAA4-3219-48C8-86FA-665CB387F232}" type="presParOf" srcId="{03EBC4D6-8A93-4010-AE9B-C973D422422C}" destId="{5B3F76B0-6903-4FE3-9A57-020A60556B67}" srcOrd="1" destOrd="0" presId="urn:microsoft.com/office/officeart/2005/8/layout/vList6"/>
    <dgm:cxn modelId="{F9E89D24-DC07-4D5B-9B4A-3ED869924D4E}" type="presParOf" srcId="{BAB4F075-7D81-41D3-8E83-F019FE5DA013}" destId="{5B26DCA6-D76B-44F7-BEE6-79E42D0B8526}" srcOrd="1" destOrd="0" presId="urn:microsoft.com/office/officeart/2005/8/layout/vList6"/>
    <dgm:cxn modelId="{7007C580-52B0-425D-B544-ED012AF75A61}" type="presParOf" srcId="{BAB4F075-7D81-41D3-8E83-F019FE5DA013}" destId="{0F3B383D-E328-49BB-AC2A-EE32FBF80C10}" srcOrd="2" destOrd="0" presId="urn:microsoft.com/office/officeart/2005/8/layout/vList6"/>
    <dgm:cxn modelId="{D858899A-323B-4835-891F-2115B9CD9FF2}" type="presParOf" srcId="{0F3B383D-E328-49BB-AC2A-EE32FBF80C10}" destId="{1A35FC9A-59D3-479A-9472-306074D39CCB}" srcOrd="0" destOrd="0" presId="urn:microsoft.com/office/officeart/2005/8/layout/vList6"/>
    <dgm:cxn modelId="{64898073-48F9-4D30-AD5E-7CDCC42BEC17}" type="presParOf" srcId="{0F3B383D-E328-49BB-AC2A-EE32FBF80C10}" destId="{E774DA27-E5EC-4D96-B3CC-D67D5DF48D37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5F6DEAA-2E44-466E-A4D4-64EA6794D5C5}" type="doc">
      <dgm:prSet loTypeId="urn:microsoft.com/office/officeart/2005/8/layout/radial3" loCatId="cycle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pPr latinLnBrk="1"/>
          <a:endParaRPr lang="ko-KR" altLang="en-US"/>
        </a:p>
      </dgm:t>
    </dgm:pt>
    <dgm:pt modelId="{EAC0DE47-B524-4C5B-9BD4-8FDA1D7B35B7}">
      <dgm:prSet phldrT="[텍스트]"/>
      <dgm:spPr/>
      <dgm:t>
        <a:bodyPr/>
        <a:lstStyle/>
        <a:p>
          <a:pPr latinLnBrk="1"/>
          <a:r>
            <a:rPr lang="ko-KR" altLang="en-US" b="1" dirty="0">
              <a:solidFill>
                <a:schemeClr val="tx1">
                  <a:lumMod val="65000"/>
                  <a:lumOff val="35000"/>
                </a:schemeClr>
              </a:solidFill>
            </a:rPr>
            <a:t>패스</a:t>
          </a:r>
          <a:endParaRPr lang="en-US" altLang="ko-KR" b="1" dirty="0">
            <a:solidFill>
              <a:schemeClr val="tx1">
                <a:lumMod val="65000"/>
                <a:lumOff val="35000"/>
              </a:schemeClr>
            </a:solidFill>
          </a:endParaRPr>
        </a:p>
        <a:p>
          <a:pPr latinLnBrk="1"/>
          <a:r>
            <a:rPr lang="ko-KR" altLang="en-US" b="1" dirty="0">
              <a:solidFill>
                <a:schemeClr val="tx1">
                  <a:lumMod val="65000"/>
                  <a:lumOff val="35000"/>
                </a:schemeClr>
              </a:solidFill>
            </a:rPr>
            <a:t>파인더</a:t>
          </a:r>
        </a:p>
      </dgm:t>
    </dgm:pt>
    <dgm:pt modelId="{63A1DF7B-E0CE-4448-A51C-4B1C07959F4C}" type="parTrans" cxnId="{EED63AAF-6C25-4397-8E5A-4CF00BFF41ED}">
      <dgm:prSet/>
      <dgm:spPr/>
      <dgm:t>
        <a:bodyPr/>
        <a:lstStyle/>
        <a:p>
          <a:pPr latinLnBrk="1"/>
          <a:endParaRPr lang="ko-KR" altLang="en-US" b="1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6B6AA654-A5E7-45BA-88A4-7A05CFD8D783}" type="sibTrans" cxnId="{EED63AAF-6C25-4397-8E5A-4CF00BFF41ED}">
      <dgm:prSet/>
      <dgm:spPr/>
      <dgm:t>
        <a:bodyPr/>
        <a:lstStyle/>
        <a:p>
          <a:pPr latinLnBrk="1"/>
          <a:endParaRPr lang="ko-KR" altLang="en-US" b="1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4C3FFC62-5266-4365-AB08-793627BECCAC}">
      <dgm:prSet phldrT="[텍스트]"/>
      <dgm:spPr/>
      <dgm:t>
        <a:bodyPr/>
        <a:lstStyle/>
        <a:p>
          <a:pPr latinLnBrk="1"/>
          <a:r>
            <a:rPr lang="ko-KR" altLang="en-US" b="1" dirty="0">
              <a:solidFill>
                <a:schemeClr val="tx1">
                  <a:lumMod val="65000"/>
                  <a:lumOff val="35000"/>
                </a:schemeClr>
              </a:solidFill>
            </a:rPr>
            <a:t>여행지</a:t>
          </a:r>
          <a:endParaRPr lang="en-US" altLang="ko-KR" b="1" dirty="0">
            <a:solidFill>
              <a:schemeClr val="tx1">
                <a:lumMod val="65000"/>
                <a:lumOff val="35000"/>
              </a:schemeClr>
            </a:solidFill>
          </a:endParaRPr>
        </a:p>
        <a:p>
          <a:pPr latinLnBrk="1"/>
          <a:r>
            <a:rPr lang="ko-KR" altLang="en-US" b="1" dirty="0">
              <a:solidFill>
                <a:schemeClr val="tx1">
                  <a:lumMod val="65000"/>
                  <a:lumOff val="35000"/>
                </a:schemeClr>
              </a:solidFill>
            </a:rPr>
            <a:t>추천</a:t>
          </a:r>
        </a:p>
      </dgm:t>
    </dgm:pt>
    <dgm:pt modelId="{B6D82049-D3F0-461A-9843-677150DE8470}" type="parTrans" cxnId="{A55FD4DA-C364-415F-AC36-CCFE3F7476BF}">
      <dgm:prSet/>
      <dgm:spPr/>
      <dgm:t>
        <a:bodyPr/>
        <a:lstStyle/>
        <a:p>
          <a:pPr latinLnBrk="1"/>
          <a:endParaRPr lang="ko-KR" altLang="en-US" b="1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EF058E96-06BE-4590-841E-29515294F411}" type="sibTrans" cxnId="{A55FD4DA-C364-415F-AC36-CCFE3F7476BF}">
      <dgm:prSet/>
      <dgm:spPr/>
      <dgm:t>
        <a:bodyPr/>
        <a:lstStyle/>
        <a:p>
          <a:pPr latinLnBrk="1"/>
          <a:endParaRPr lang="ko-KR" altLang="en-US" b="1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BE773976-70D1-4A95-B6BC-42ACE0C972D9}">
      <dgm:prSet phldrT="[텍스트]"/>
      <dgm:spPr/>
      <dgm:t>
        <a:bodyPr/>
        <a:lstStyle/>
        <a:p>
          <a:pPr latinLnBrk="1"/>
          <a:r>
            <a:rPr lang="ko-KR" altLang="en-US" b="1" dirty="0">
              <a:solidFill>
                <a:schemeClr val="tx1">
                  <a:lumMod val="65000"/>
                  <a:lumOff val="35000"/>
                </a:schemeClr>
              </a:solidFill>
            </a:rPr>
            <a:t>위험도 </a:t>
          </a:r>
          <a:endParaRPr lang="en-US" altLang="ko-KR" b="1" dirty="0">
            <a:solidFill>
              <a:schemeClr val="tx1">
                <a:lumMod val="65000"/>
                <a:lumOff val="35000"/>
              </a:schemeClr>
            </a:solidFill>
          </a:endParaRPr>
        </a:p>
        <a:p>
          <a:pPr latinLnBrk="1"/>
          <a:r>
            <a:rPr lang="ko-KR" altLang="en-US" b="1" dirty="0">
              <a:solidFill>
                <a:schemeClr val="tx1">
                  <a:lumMod val="65000"/>
                  <a:lumOff val="35000"/>
                </a:schemeClr>
              </a:solidFill>
            </a:rPr>
            <a:t>분석</a:t>
          </a:r>
        </a:p>
      </dgm:t>
    </dgm:pt>
    <dgm:pt modelId="{6CC11570-5984-4F84-9F1A-9FB71A222D15}" type="parTrans" cxnId="{6743FF42-FA4B-44DE-A782-9282528984CB}">
      <dgm:prSet/>
      <dgm:spPr/>
      <dgm:t>
        <a:bodyPr/>
        <a:lstStyle/>
        <a:p>
          <a:pPr latinLnBrk="1"/>
          <a:endParaRPr lang="ko-KR" altLang="en-US" b="1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4FEA61DC-5EE0-4B97-BEBE-91802961FB30}" type="sibTrans" cxnId="{6743FF42-FA4B-44DE-A782-9282528984CB}">
      <dgm:prSet/>
      <dgm:spPr/>
      <dgm:t>
        <a:bodyPr/>
        <a:lstStyle/>
        <a:p>
          <a:pPr latinLnBrk="1"/>
          <a:endParaRPr lang="ko-KR" altLang="en-US" b="1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4B2DE202-F3D7-4FE3-9036-9DE8EA52E7FA}">
      <dgm:prSet phldrT="[텍스트]"/>
      <dgm:spPr/>
      <dgm:t>
        <a:bodyPr/>
        <a:lstStyle/>
        <a:p>
          <a:pPr latinLnBrk="1"/>
          <a:r>
            <a:rPr lang="ko-KR" altLang="en-US" b="1" dirty="0">
              <a:solidFill>
                <a:schemeClr val="tx1">
                  <a:lumMod val="65000"/>
                  <a:lumOff val="35000"/>
                </a:schemeClr>
              </a:solidFill>
            </a:rPr>
            <a:t>여행</a:t>
          </a:r>
          <a:endParaRPr lang="en-US" altLang="ko-KR" b="1" dirty="0">
            <a:solidFill>
              <a:schemeClr val="tx1">
                <a:lumMod val="65000"/>
                <a:lumOff val="35000"/>
              </a:schemeClr>
            </a:solidFill>
          </a:endParaRPr>
        </a:p>
        <a:p>
          <a:pPr latinLnBrk="1"/>
          <a:r>
            <a:rPr lang="ko-KR" altLang="en-US" b="1" dirty="0">
              <a:solidFill>
                <a:schemeClr val="tx1">
                  <a:lumMod val="65000"/>
                  <a:lumOff val="35000"/>
                </a:schemeClr>
              </a:solidFill>
            </a:rPr>
            <a:t>상품 예약</a:t>
          </a:r>
        </a:p>
      </dgm:t>
    </dgm:pt>
    <dgm:pt modelId="{FB0804D5-D4DA-48E8-B065-ABF2CC530556}" type="parTrans" cxnId="{02985304-C8B6-4682-957C-FD2019BC9F1F}">
      <dgm:prSet/>
      <dgm:spPr/>
      <dgm:t>
        <a:bodyPr/>
        <a:lstStyle/>
        <a:p>
          <a:pPr latinLnBrk="1"/>
          <a:endParaRPr lang="ko-KR" altLang="en-US" b="1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DD008EB9-235E-4A9A-BBDD-E5F6B615BC0E}" type="sibTrans" cxnId="{02985304-C8B6-4682-957C-FD2019BC9F1F}">
      <dgm:prSet/>
      <dgm:spPr/>
      <dgm:t>
        <a:bodyPr/>
        <a:lstStyle/>
        <a:p>
          <a:pPr latinLnBrk="1"/>
          <a:endParaRPr lang="ko-KR" altLang="en-US" b="1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EF546208-DDF0-454B-98C0-B05C0C3C6685}">
      <dgm:prSet phldrT="[텍스트]"/>
      <dgm:spPr/>
      <dgm:t>
        <a:bodyPr/>
        <a:lstStyle/>
        <a:p>
          <a:pPr latinLnBrk="1"/>
          <a:r>
            <a:rPr lang="ko-KR" altLang="en-US" b="1" dirty="0">
              <a:solidFill>
                <a:schemeClr val="tx1">
                  <a:lumMod val="65000"/>
                  <a:lumOff val="35000"/>
                </a:schemeClr>
              </a:solidFill>
            </a:rPr>
            <a:t>여행</a:t>
          </a:r>
          <a:endParaRPr lang="en-US" altLang="ko-KR" b="1" dirty="0">
            <a:solidFill>
              <a:schemeClr val="tx1">
                <a:lumMod val="65000"/>
                <a:lumOff val="35000"/>
              </a:schemeClr>
            </a:solidFill>
          </a:endParaRPr>
        </a:p>
        <a:p>
          <a:pPr latinLnBrk="1"/>
          <a:r>
            <a:rPr lang="ko-KR" altLang="en-US" b="1" dirty="0">
              <a:solidFill>
                <a:schemeClr val="tx1">
                  <a:lumMod val="65000"/>
                  <a:lumOff val="35000"/>
                </a:schemeClr>
              </a:solidFill>
            </a:rPr>
            <a:t>상품 추천</a:t>
          </a:r>
        </a:p>
      </dgm:t>
    </dgm:pt>
    <dgm:pt modelId="{F455CA3F-E82F-4859-BCE0-69061F7841B8}" type="parTrans" cxnId="{8A5F29BC-18BF-4172-8634-53CD2EBDB7D6}">
      <dgm:prSet/>
      <dgm:spPr/>
      <dgm:t>
        <a:bodyPr/>
        <a:lstStyle/>
        <a:p>
          <a:pPr latinLnBrk="1"/>
          <a:endParaRPr lang="ko-KR" altLang="en-US" b="1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E3B1B4F5-084E-4AF1-AAE7-EFD4798EC686}" type="sibTrans" cxnId="{8A5F29BC-18BF-4172-8634-53CD2EBDB7D6}">
      <dgm:prSet/>
      <dgm:spPr/>
      <dgm:t>
        <a:bodyPr/>
        <a:lstStyle/>
        <a:p>
          <a:pPr latinLnBrk="1"/>
          <a:endParaRPr lang="ko-KR" altLang="en-US" b="1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0FCF394B-5E2C-4825-8003-CFB18FE5FEFB}" type="pres">
      <dgm:prSet presAssocID="{85F6DEAA-2E44-466E-A4D4-64EA6794D5C5}" presName="composite" presStyleCnt="0">
        <dgm:presLayoutVars>
          <dgm:chMax val="1"/>
          <dgm:dir/>
          <dgm:resizeHandles val="exact"/>
        </dgm:presLayoutVars>
      </dgm:prSet>
      <dgm:spPr/>
    </dgm:pt>
    <dgm:pt modelId="{37DC40C3-D034-49B4-A2D4-2A6037BE34C7}" type="pres">
      <dgm:prSet presAssocID="{85F6DEAA-2E44-466E-A4D4-64EA6794D5C5}" presName="radial" presStyleCnt="0">
        <dgm:presLayoutVars>
          <dgm:animLvl val="ctr"/>
        </dgm:presLayoutVars>
      </dgm:prSet>
      <dgm:spPr/>
    </dgm:pt>
    <dgm:pt modelId="{77DA9AD7-5267-43EB-8BDF-913231408366}" type="pres">
      <dgm:prSet presAssocID="{EAC0DE47-B524-4C5B-9BD4-8FDA1D7B35B7}" presName="centerShape" presStyleLbl="vennNode1" presStyleIdx="0" presStyleCnt="5"/>
      <dgm:spPr/>
    </dgm:pt>
    <dgm:pt modelId="{E0418AE7-D0A5-4DF4-AC35-33857C790E07}" type="pres">
      <dgm:prSet presAssocID="{4C3FFC62-5266-4365-AB08-793627BECCAC}" presName="node" presStyleLbl="vennNode1" presStyleIdx="1" presStyleCnt="5">
        <dgm:presLayoutVars>
          <dgm:bulletEnabled val="1"/>
        </dgm:presLayoutVars>
      </dgm:prSet>
      <dgm:spPr/>
    </dgm:pt>
    <dgm:pt modelId="{E2F3E5A6-9A15-422C-87C8-10BD466FF391}" type="pres">
      <dgm:prSet presAssocID="{BE773976-70D1-4A95-B6BC-42ACE0C972D9}" presName="node" presStyleLbl="vennNode1" presStyleIdx="2" presStyleCnt="5">
        <dgm:presLayoutVars>
          <dgm:bulletEnabled val="1"/>
        </dgm:presLayoutVars>
      </dgm:prSet>
      <dgm:spPr/>
    </dgm:pt>
    <dgm:pt modelId="{A0DBCB9E-1B3E-42B6-9A0E-F6A5759FF576}" type="pres">
      <dgm:prSet presAssocID="{4B2DE202-F3D7-4FE3-9036-9DE8EA52E7FA}" presName="node" presStyleLbl="vennNode1" presStyleIdx="3" presStyleCnt="5">
        <dgm:presLayoutVars>
          <dgm:bulletEnabled val="1"/>
        </dgm:presLayoutVars>
      </dgm:prSet>
      <dgm:spPr/>
    </dgm:pt>
    <dgm:pt modelId="{8C5FBFDC-F4D4-4120-A8F4-1538E97701D0}" type="pres">
      <dgm:prSet presAssocID="{EF546208-DDF0-454B-98C0-B05C0C3C6685}" presName="node" presStyleLbl="vennNode1" presStyleIdx="4" presStyleCnt="5">
        <dgm:presLayoutVars>
          <dgm:bulletEnabled val="1"/>
        </dgm:presLayoutVars>
      </dgm:prSet>
      <dgm:spPr/>
    </dgm:pt>
  </dgm:ptLst>
  <dgm:cxnLst>
    <dgm:cxn modelId="{02985304-C8B6-4682-957C-FD2019BC9F1F}" srcId="{EAC0DE47-B524-4C5B-9BD4-8FDA1D7B35B7}" destId="{4B2DE202-F3D7-4FE3-9036-9DE8EA52E7FA}" srcOrd="2" destOrd="0" parTransId="{FB0804D5-D4DA-48E8-B065-ABF2CC530556}" sibTransId="{DD008EB9-235E-4A9A-BBDD-E5F6B615BC0E}"/>
    <dgm:cxn modelId="{CB407812-FD3B-462B-818B-32CED846DDDD}" type="presOf" srcId="{4C3FFC62-5266-4365-AB08-793627BECCAC}" destId="{E0418AE7-D0A5-4DF4-AC35-33857C790E07}" srcOrd="0" destOrd="0" presId="urn:microsoft.com/office/officeart/2005/8/layout/radial3"/>
    <dgm:cxn modelId="{6743FF42-FA4B-44DE-A782-9282528984CB}" srcId="{EAC0DE47-B524-4C5B-9BD4-8FDA1D7B35B7}" destId="{BE773976-70D1-4A95-B6BC-42ACE0C972D9}" srcOrd="1" destOrd="0" parTransId="{6CC11570-5984-4F84-9F1A-9FB71A222D15}" sibTransId="{4FEA61DC-5EE0-4B97-BEBE-91802961FB30}"/>
    <dgm:cxn modelId="{B0BD1780-3C1D-4D96-B255-F292DDE3EFA3}" type="presOf" srcId="{BE773976-70D1-4A95-B6BC-42ACE0C972D9}" destId="{E2F3E5A6-9A15-422C-87C8-10BD466FF391}" srcOrd="0" destOrd="0" presId="urn:microsoft.com/office/officeart/2005/8/layout/radial3"/>
    <dgm:cxn modelId="{EAF53789-261E-44C3-9D7A-B6A220C02731}" type="presOf" srcId="{EAC0DE47-B524-4C5B-9BD4-8FDA1D7B35B7}" destId="{77DA9AD7-5267-43EB-8BDF-913231408366}" srcOrd="0" destOrd="0" presId="urn:microsoft.com/office/officeart/2005/8/layout/radial3"/>
    <dgm:cxn modelId="{EED63AAF-6C25-4397-8E5A-4CF00BFF41ED}" srcId="{85F6DEAA-2E44-466E-A4D4-64EA6794D5C5}" destId="{EAC0DE47-B524-4C5B-9BD4-8FDA1D7B35B7}" srcOrd="0" destOrd="0" parTransId="{63A1DF7B-E0CE-4448-A51C-4B1C07959F4C}" sibTransId="{6B6AA654-A5E7-45BA-88A4-7A05CFD8D783}"/>
    <dgm:cxn modelId="{B1822FBB-26E9-49C5-BE82-41B404551EC7}" type="presOf" srcId="{4B2DE202-F3D7-4FE3-9036-9DE8EA52E7FA}" destId="{A0DBCB9E-1B3E-42B6-9A0E-F6A5759FF576}" srcOrd="0" destOrd="0" presId="urn:microsoft.com/office/officeart/2005/8/layout/radial3"/>
    <dgm:cxn modelId="{8A5F29BC-18BF-4172-8634-53CD2EBDB7D6}" srcId="{EAC0DE47-B524-4C5B-9BD4-8FDA1D7B35B7}" destId="{EF546208-DDF0-454B-98C0-B05C0C3C6685}" srcOrd="3" destOrd="0" parTransId="{F455CA3F-E82F-4859-BCE0-69061F7841B8}" sibTransId="{E3B1B4F5-084E-4AF1-AAE7-EFD4798EC686}"/>
    <dgm:cxn modelId="{56E5ECC3-06FE-4835-A9E9-0086108E835C}" type="presOf" srcId="{85F6DEAA-2E44-466E-A4D4-64EA6794D5C5}" destId="{0FCF394B-5E2C-4825-8003-CFB18FE5FEFB}" srcOrd="0" destOrd="0" presId="urn:microsoft.com/office/officeart/2005/8/layout/radial3"/>
    <dgm:cxn modelId="{562474D6-AE1A-4AB7-8B06-D161F8767EC0}" type="presOf" srcId="{EF546208-DDF0-454B-98C0-B05C0C3C6685}" destId="{8C5FBFDC-F4D4-4120-A8F4-1538E97701D0}" srcOrd="0" destOrd="0" presId="urn:microsoft.com/office/officeart/2005/8/layout/radial3"/>
    <dgm:cxn modelId="{A55FD4DA-C364-415F-AC36-CCFE3F7476BF}" srcId="{EAC0DE47-B524-4C5B-9BD4-8FDA1D7B35B7}" destId="{4C3FFC62-5266-4365-AB08-793627BECCAC}" srcOrd="0" destOrd="0" parTransId="{B6D82049-D3F0-461A-9843-677150DE8470}" sibTransId="{EF058E96-06BE-4590-841E-29515294F411}"/>
    <dgm:cxn modelId="{92D557FF-00F0-4E0D-843E-34207FADA294}" type="presParOf" srcId="{0FCF394B-5E2C-4825-8003-CFB18FE5FEFB}" destId="{37DC40C3-D034-49B4-A2D4-2A6037BE34C7}" srcOrd="0" destOrd="0" presId="urn:microsoft.com/office/officeart/2005/8/layout/radial3"/>
    <dgm:cxn modelId="{21F0BD96-3593-499F-ABFC-ADBDB6CF48B4}" type="presParOf" srcId="{37DC40C3-D034-49B4-A2D4-2A6037BE34C7}" destId="{77DA9AD7-5267-43EB-8BDF-913231408366}" srcOrd="0" destOrd="0" presId="urn:microsoft.com/office/officeart/2005/8/layout/radial3"/>
    <dgm:cxn modelId="{1F63DF81-8B04-4BF6-9BBB-A43C14E6140A}" type="presParOf" srcId="{37DC40C3-D034-49B4-A2D4-2A6037BE34C7}" destId="{E0418AE7-D0A5-4DF4-AC35-33857C790E07}" srcOrd="1" destOrd="0" presId="urn:microsoft.com/office/officeart/2005/8/layout/radial3"/>
    <dgm:cxn modelId="{BFCFE6B5-0C8C-4D0E-BD18-C1361FC442BB}" type="presParOf" srcId="{37DC40C3-D034-49B4-A2D4-2A6037BE34C7}" destId="{E2F3E5A6-9A15-422C-87C8-10BD466FF391}" srcOrd="2" destOrd="0" presId="urn:microsoft.com/office/officeart/2005/8/layout/radial3"/>
    <dgm:cxn modelId="{6E32E0D1-0ED9-47F7-81E7-B0E8EDC013D7}" type="presParOf" srcId="{37DC40C3-D034-49B4-A2D4-2A6037BE34C7}" destId="{A0DBCB9E-1B3E-42B6-9A0E-F6A5759FF576}" srcOrd="3" destOrd="0" presId="urn:microsoft.com/office/officeart/2005/8/layout/radial3"/>
    <dgm:cxn modelId="{722D3FBC-F4BE-44C3-A7A7-3C65D5F9B7D7}" type="presParOf" srcId="{37DC40C3-D034-49B4-A2D4-2A6037BE34C7}" destId="{8C5FBFDC-F4D4-4120-A8F4-1538E97701D0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4CCDEC-3457-4575-9146-45382B4D5CA3}">
      <dsp:nvSpPr>
        <dsp:cNvPr id="0" name=""/>
        <dsp:cNvSpPr/>
      </dsp:nvSpPr>
      <dsp:spPr>
        <a:xfrm>
          <a:off x="509984" y="1963"/>
          <a:ext cx="1974453" cy="197445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400" b="1" kern="1200" dirty="0" err="1"/>
            <a:t>인바운드링크의</a:t>
          </a:r>
          <a:r>
            <a:rPr lang="ko-KR" altLang="en-US" sz="2400" b="1" kern="1200" dirty="0"/>
            <a:t> 질</a:t>
          </a:r>
        </a:p>
      </dsp:txBody>
      <dsp:txXfrm>
        <a:off x="799136" y="291115"/>
        <a:ext cx="1396149" cy="1396149"/>
      </dsp:txXfrm>
    </dsp:sp>
    <dsp:sp modelId="{CEF2CD18-6C89-496A-AA1C-93C5F28DB564}">
      <dsp:nvSpPr>
        <dsp:cNvPr id="0" name=""/>
        <dsp:cNvSpPr/>
      </dsp:nvSpPr>
      <dsp:spPr>
        <a:xfrm>
          <a:off x="924619" y="2136742"/>
          <a:ext cx="1145182" cy="1145182"/>
        </a:xfrm>
        <a:prstGeom prst="mathPlus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1800" b="1" kern="1200"/>
        </a:p>
      </dsp:txBody>
      <dsp:txXfrm>
        <a:off x="1076413" y="2574660"/>
        <a:ext cx="841594" cy="269346"/>
      </dsp:txXfrm>
    </dsp:sp>
    <dsp:sp modelId="{51C3608A-ABC3-4DCF-981B-CC893A36A6BA}">
      <dsp:nvSpPr>
        <dsp:cNvPr id="0" name=""/>
        <dsp:cNvSpPr/>
      </dsp:nvSpPr>
      <dsp:spPr>
        <a:xfrm>
          <a:off x="509984" y="3442250"/>
          <a:ext cx="1974453" cy="1974453"/>
        </a:xfrm>
        <a:prstGeom prst="ellipse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400" b="1" kern="1200" dirty="0" err="1"/>
            <a:t>인바운드링크의</a:t>
          </a:r>
          <a:r>
            <a:rPr lang="ko-KR" altLang="en-US" sz="2400" b="1" kern="1200" dirty="0"/>
            <a:t> 양</a:t>
          </a:r>
        </a:p>
      </dsp:txBody>
      <dsp:txXfrm>
        <a:off x="799136" y="3731402"/>
        <a:ext cx="1396149" cy="1396149"/>
      </dsp:txXfrm>
    </dsp:sp>
    <dsp:sp modelId="{6F433596-EC83-4192-8061-67BFFD9D86FE}">
      <dsp:nvSpPr>
        <dsp:cNvPr id="0" name=""/>
        <dsp:cNvSpPr/>
      </dsp:nvSpPr>
      <dsp:spPr>
        <a:xfrm>
          <a:off x="2780605" y="2342085"/>
          <a:ext cx="627876" cy="7344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2000" b="1" kern="1200"/>
        </a:p>
      </dsp:txBody>
      <dsp:txXfrm>
        <a:off x="2780605" y="2488984"/>
        <a:ext cx="439513" cy="440698"/>
      </dsp:txXfrm>
    </dsp:sp>
    <dsp:sp modelId="{A3B9FA10-A385-45CE-A368-022508AB702B}">
      <dsp:nvSpPr>
        <dsp:cNvPr id="0" name=""/>
        <dsp:cNvSpPr/>
      </dsp:nvSpPr>
      <dsp:spPr>
        <a:xfrm>
          <a:off x="3669109" y="734880"/>
          <a:ext cx="3948906" cy="3948906"/>
        </a:xfrm>
        <a:prstGeom prst="ellipse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4000" b="1" kern="1200" dirty="0" err="1"/>
            <a:t>구글</a:t>
          </a:r>
          <a:r>
            <a:rPr lang="ko-KR" altLang="en-US" sz="4000" b="1" kern="1200" dirty="0"/>
            <a:t> </a:t>
          </a:r>
          <a:endParaRPr lang="en-US" altLang="ko-KR" sz="4000" b="1" kern="1200" dirty="0"/>
        </a:p>
        <a:p>
          <a:pPr marL="0" lvl="0" indent="0" algn="ctr" defTabSz="1778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4000" b="1" kern="1200" dirty="0"/>
            <a:t>페이지랭크</a:t>
          </a:r>
        </a:p>
      </dsp:txBody>
      <dsp:txXfrm>
        <a:off x="4247413" y="1313184"/>
        <a:ext cx="2792298" cy="27922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3F76B0-6903-4FE3-9A57-020A60556B67}">
      <dsp:nvSpPr>
        <dsp:cNvPr id="0" name=""/>
        <dsp:cNvSpPr/>
      </dsp:nvSpPr>
      <dsp:spPr>
        <a:xfrm>
          <a:off x="3454400" y="661"/>
          <a:ext cx="5181600" cy="2579687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20955" rIns="20955" bIns="20955" numCol="1" spcCol="1270" anchor="t" anchorCtr="0">
          <a:noAutofit/>
        </a:bodyPr>
        <a:lstStyle/>
        <a:p>
          <a:pPr marL="285750" lvl="1" indent="-285750" algn="l" defTabSz="14668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3300" b="1" kern="1200" dirty="0">
              <a:solidFill>
                <a:schemeClr val="tx1">
                  <a:lumMod val="75000"/>
                  <a:lumOff val="25000"/>
                </a:schemeClr>
              </a:solidFill>
            </a:rPr>
            <a:t>사용자의 검색으로 빠르게 답을 도출</a:t>
          </a:r>
        </a:p>
      </dsp:txBody>
      <dsp:txXfrm>
        <a:off x="3454400" y="323122"/>
        <a:ext cx="4214217" cy="1934765"/>
      </dsp:txXfrm>
    </dsp:sp>
    <dsp:sp modelId="{6FF9927E-3A65-4EF3-9C33-B7C315EC1E1B}">
      <dsp:nvSpPr>
        <dsp:cNvPr id="0" name=""/>
        <dsp:cNvSpPr/>
      </dsp:nvSpPr>
      <dsp:spPr>
        <a:xfrm>
          <a:off x="0" y="661"/>
          <a:ext cx="3454400" cy="257968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0" indent="0" algn="ctr" defTabSz="2889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6500" b="1" kern="1200" dirty="0" err="1"/>
            <a:t>구글</a:t>
          </a:r>
          <a:endParaRPr lang="ko-KR" altLang="en-US" sz="6500" b="1" kern="1200" dirty="0"/>
        </a:p>
      </dsp:txBody>
      <dsp:txXfrm>
        <a:off x="125930" y="126591"/>
        <a:ext cx="3202540" cy="2327827"/>
      </dsp:txXfrm>
    </dsp:sp>
    <dsp:sp modelId="{E774DA27-E5EC-4D96-B3CC-D67D5DF48D37}">
      <dsp:nvSpPr>
        <dsp:cNvPr id="0" name=""/>
        <dsp:cNvSpPr/>
      </dsp:nvSpPr>
      <dsp:spPr>
        <a:xfrm>
          <a:off x="3454400" y="2838317"/>
          <a:ext cx="5181600" cy="2579687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10716854"/>
            <a:satOff val="-13793"/>
            <a:lumOff val="-1075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10716854"/>
              <a:satOff val="-13793"/>
              <a:lumOff val="-10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20955" rIns="20955" bIns="20955" numCol="1" spcCol="1270" anchor="t" anchorCtr="0">
          <a:noAutofit/>
        </a:bodyPr>
        <a:lstStyle/>
        <a:p>
          <a:pPr marL="285750" lvl="1" indent="-285750" algn="l" defTabSz="14668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3300" b="1" kern="1200" dirty="0">
              <a:solidFill>
                <a:schemeClr val="tx1">
                  <a:lumMod val="75000"/>
                  <a:lumOff val="25000"/>
                </a:schemeClr>
              </a:solidFill>
            </a:rPr>
            <a:t>사용자의 </a:t>
          </a:r>
          <a:r>
            <a:rPr lang="en-US" altLang="ko-KR" sz="3300" b="1" kern="1200" dirty="0">
              <a:solidFill>
                <a:schemeClr val="tx1">
                  <a:lumMod val="75000"/>
                  <a:lumOff val="25000"/>
                </a:schemeClr>
              </a:solidFill>
            </a:rPr>
            <a:t>NEEDS</a:t>
          </a:r>
          <a:r>
            <a:rPr lang="ko-KR" altLang="en-US" sz="3300" b="1" kern="1200" dirty="0">
              <a:solidFill>
                <a:schemeClr val="tx1">
                  <a:lumMod val="75000"/>
                  <a:lumOff val="25000"/>
                </a:schemeClr>
              </a:solidFill>
            </a:rPr>
            <a:t>에 가장 맞는 상품을 제공</a:t>
          </a:r>
        </a:p>
      </dsp:txBody>
      <dsp:txXfrm>
        <a:off x="3454400" y="3160778"/>
        <a:ext cx="4214217" cy="1934765"/>
      </dsp:txXfrm>
    </dsp:sp>
    <dsp:sp modelId="{1A35FC9A-59D3-479A-9472-306074D39CCB}">
      <dsp:nvSpPr>
        <dsp:cNvPr id="0" name=""/>
        <dsp:cNvSpPr/>
      </dsp:nvSpPr>
      <dsp:spPr>
        <a:xfrm>
          <a:off x="0" y="2838317"/>
          <a:ext cx="3454400" cy="2579687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0" indent="0" algn="ctr" defTabSz="2889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6500" b="1" kern="1200" dirty="0"/>
            <a:t>아마존</a:t>
          </a:r>
        </a:p>
      </dsp:txBody>
      <dsp:txXfrm>
        <a:off x="125930" y="2964247"/>
        <a:ext cx="3202540" cy="232782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DA9AD7-5267-43EB-8BDF-913231408366}">
      <dsp:nvSpPr>
        <dsp:cNvPr id="0" name=""/>
        <dsp:cNvSpPr/>
      </dsp:nvSpPr>
      <dsp:spPr>
        <a:xfrm>
          <a:off x="2704570" y="1417637"/>
          <a:ext cx="3531658" cy="3531658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2230" tIns="62230" rIns="62230" bIns="62230" numCol="1" spcCol="1270" anchor="ctr" anchorCtr="0">
          <a:noAutofit/>
        </a:bodyPr>
        <a:lstStyle/>
        <a:p>
          <a:pPr marL="0" lvl="0" indent="0" algn="ctr" defTabSz="21780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4900" b="1" kern="1200" dirty="0">
              <a:solidFill>
                <a:schemeClr val="tx1">
                  <a:lumMod val="65000"/>
                  <a:lumOff val="35000"/>
                </a:schemeClr>
              </a:solidFill>
            </a:rPr>
            <a:t>패스</a:t>
          </a:r>
          <a:endParaRPr lang="en-US" altLang="ko-KR" sz="4900" b="1" kern="1200" dirty="0">
            <a:solidFill>
              <a:schemeClr val="tx1">
                <a:lumMod val="65000"/>
                <a:lumOff val="35000"/>
              </a:schemeClr>
            </a:solidFill>
          </a:endParaRPr>
        </a:p>
        <a:p>
          <a:pPr marL="0" lvl="0" indent="0" algn="ctr" defTabSz="21780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4900" b="1" kern="1200" dirty="0">
              <a:solidFill>
                <a:schemeClr val="tx1">
                  <a:lumMod val="65000"/>
                  <a:lumOff val="35000"/>
                </a:schemeClr>
              </a:solidFill>
            </a:rPr>
            <a:t>파인더</a:t>
          </a:r>
        </a:p>
      </dsp:txBody>
      <dsp:txXfrm>
        <a:off x="3221769" y="1934836"/>
        <a:ext cx="2497260" cy="2497260"/>
      </dsp:txXfrm>
    </dsp:sp>
    <dsp:sp modelId="{E0418AE7-D0A5-4DF4-AC35-33857C790E07}">
      <dsp:nvSpPr>
        <dsp:cNvPr id="0" name=""/>
        <dsp:cNvSpPr/>
      </dsp:nvSpPr>
      <dsp:spPr>
        <a:xfrm>
          <a:off x="3587485" y="630"/>
          <a:ext cx="1765829" cy="1765829"/>
        </a:xfrm>
        <a:prstGeom prst="ellipse">
          <a:avLst/>
        </a:prstGeom>
        <a:solidFill>
          <a:schemeClr val="accent3">
            <a:alpha val="50000"/>
            <a:hueOff val="2812566"/>
            <a:satOff val="-4220"/>
            <a:lumOff val="-68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200" b="1" kern="1200" dirty="0">
              <a:solidFill>
                <a:schemeClr val="tx1">
                  <a:lumMod val="65000"/>
                  <a:lumOff val="35000"/>
                </a:schemeClr>
              </a:solidFill>
            </a:rPr>
            <a:t>여행지</a:t>
          </a:r>
          <a:endParaRPr lang="en-US" altLang="ko-KR" sz="2200" b="1" kern="1200" dirty="0">
            <a:solidFill>
              <a:schemeClr val="tx1">
                <a:lumMod val="65000"/>
                <a:lumOff val="35000"/>
              </a:schemeClr>
            </a:solidFill>
          </a:endParaRPr>
        </a:p>
        <a:p>
          <a:pPr marL="0" lvl="0" indent="0" algn="ctr" defTabSz="9779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200" b="1" kern="1200" dirty="0">
              <a:solidFill>
                <a:schemeClr val="tx1">
                  <a:lumMod val="65000"/>
                  <a:lumOff val="35000"/>
                </a:schemeClr>
              </a:solidFill>
            </a:rPr>
            <a:t>추천</a:t>
          </a:r>
        </a:p>
      </dsp:txBody>
      <dsp:txXfrm>
        <a:off x="3846085" y="259230"/>
        <a:ext cx="1248629" cy="1248629"/>
      </dsp:txXfrm>
    </dsp:sp>
    <dsp:sp modelId="{E2F3E5A6-9A15-422C-87C8-10BD466FF391}">
      <dsp:nvSpPr>
        <dsp:cNvPr id="0" name=""/>
        <dsp:cNvSpPr/>
      </dsp:nvSpPr>
      <dsp:spPr>
        <a:xfrm>
          <a:off x="5887407" y="2300552"/>
          <a:ext cx="1765829" cy="1765829"/>
        </a:xfrm>
        <a:prstGeom prst="ellipse">
          <a:avLst/>
        </a:prstGeom>
        <a:solidFill>
          <a:schemeClr val="accent3">
            <a:alpha val="50000"/>
            <a:hueOff val="5625132"/>
            <a:satOff val="-8440"/>
            <a:lumOff val="-137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200" b="1" kern="1200" dirty="0">
              <a:solidFill>
                <a:schemeClr val="tx1">
                  <a:lumMod val="65000"/>
                  <a:lumOff val="35000"/>
                </a:schemeClr>
              </a:solidFill>
            </a:rPr>
            <a:t>위험도 </a:t>
          </a:r>
          <a:endParaRPr lang="en-US" altLang="ko-KR" sz="2200" b="1" kern="1200" dirty="0">
            <a:solidFill>
              <a:schemeClr val="tx1">
                <a:lumMod val="65000"/>
                <a:lumOff val="35000"/>
              </a:schemeClr>
            </a:solidFill>
          </a:endParaRPr>
        </a:p>
        <a:p>
          <a:pPr marL="0" lvl="0" indent="0" algn="ctr" defTabSz="9779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200" b="1" kern="1200" dirty="0">
              <a:solidFill>
                <a:schemeClr val="tx1">
                  <a:lumMod val="65000"/>
                  <a:lumOff val="35000"/>
                </a:schemeClr>
              </a:solidFill>
            </a:rPr>
            <a:t>분석</a:t>
          </a:r>
        </a:p>
      </dsp:txBody>
      <dsp:txXfrm>
        <a:off x="6146007" y="2559152"/>
        <a:ext cx="1248629" cy="1248629"/>
      </dsp:txXfrm>
    </dsp:sp>
    <dsp:sp modelId="{A0DBCB9E-1B3E-42B6-9A0E-F6A5759FF576}">
      <dsp:nvSpPr>
        <dsp:cNvPr id="0" name=""/>
        <dsp:cNvSpPr/>
      </dsp:nvSpPr>
      <dsp:spPr>
        <a:xfrm>
          <a:off x="3587485" y="4600474"/>
          <a:ext cx="1765829" cy="1765829"/>
        </a:xfrm>
        <a:prstGeom prst="ellipse">
          <a:avLst/>
        </a:prstGeom>
        <a:solidFill>
          <a:schemeClr val="accent3">
            <a:alpha val="50000"/>
            <a:hueOff val="8437698"/>
            <a:satOff val="-12660"/>
            <a:lumOff val="-2059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200" b="1" kern="1200" dirty="0">
              <a:solidFill>
                <a:schemeClr val="tx1">
                  <a:lumMod val="65000"/>
                  <a:lumOff val="35000"/>
                </a:schemeClr>
              </a:solidFill>
            </a:rPr>
            <a:t>여행</a:t>
          </a:r>
          <a:endParaRPr lang="en-US" altLang="ko-KR" sz="2200" b="1" kern="1200" dirty="0">
            <a:solidFill>
              <a:schemeClr val="tx1">
                <a:lumMod val="65000"/>
                <a:lumOff val="35000"/>
              </a:schemeClr>
            </a:solidFill>
          </a:endParaRPr>
        </a:p>
        <a:p>
          <a:pPr marL="0" lvl="0" indent="0" algn="ctr" defTabSz="9779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200" b="1" kern="1200" dirty="0">
              <a:solidFill>
                <a:schemeClr val="tx1">
                  <a:lumMod val="65000"/>
                  <a:lumOff val="35000"/>
                </a:schemeClr>
              </a:solidFill>
            </a:rPr>
            <a:t>상품 예약</a:t>
          </a:r>
        </a:p>
      </dsp:txBody>
      <dsp:txXfrm>
        <a:off x="3846085" y="4859074"/>
        <a:ext cx="1248629" cy="1248629"/>
      </dsp:txXfrm>
    </dsp:sp>
    <dsp:sp modelId="{8C5FBFDC-F4D4-4120-A8F4-1538E97701D0}">
      <dsp:nvSpPr>
        <dsp:cNvPr id="0" name=""/>
        <dsp:cNvSpPr/>
      </dsp:nvSpPr>
      <dsp:spPr>
        <a:xfrm>
          <a:off x="1287563" y="2300552"/>
          <a:ext cx="1765829" cy="1765829"/>
        </a:xfrm>
        <a:prstGeom prst="ellipse">
          <a:avLst/>
        </a:prstGeom>
        <a:solidFill>
          <a:schemeClr val="accent3">
            <a:alpha val="50000"/>
            <a:hueOff val="11250264"/>
            <a:satOff val="-16880"/>
            <a:lumOff val="-274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200" b="1" kern="1200" dirty="0">
              <a:solidFill>
                <a:schemeClr val="tx1">
                  <a:lumMod val="65000"/>
                  <a:lumOff val="35000"/>
                </a:schemeClr>
              </a:solidFill>
            </a:rPr>
            <a:t>여행</a:t>
          </a:r>
          <a:endParaRPr lang="en-US" altLang="ko-KR" sz="2200" b="1" kern="1200" dirty="0">
            <a:solidFill>
              <a:schemeClr val="tx1">
                <a:lumMod val="65000"/>
                <a:lumOff val="35000"/>
              </a:schemeClr>
            </a:solidFill>
          </a:endParaRPr>
        </a:p>
        <a:p>
          <a:pPr marL="0" lvl="0" indent="0" algn="ctr" defTabSz="9779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200" b="1" kern="1200" dirty="0">
              <a:solidFill>
                <a:schemeClr val="tx1">
                  <a:lumMod val="65000"/>
                  <a:lumOff val="35000"/>
                </a:schemeClr>
              </a:solidFill>
            </a:rPr>
            <a:t>상품 추천</a:t>
          </a:r>
        </a:p>
      </dsp:txBody>
      <dsp:txXfrm>
        <a:off x="1546163" y="2559152"/>
        <a:ext cx="1248629" cy="12486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A39646-629B-43E9-810E-ED10899DEC66}" type="datetimeFigureOut">
              <a:rPr lang="ko-KR" altLang="en-US" smtClean="0"/>
              <a:t>2017-10-22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1219200" y="4400550"/>
            <a:ext cx="97536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52832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6905625" y="8685213"/>
            <a:ext cx="52832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D21C3A-DF87-4671-94EA-79F3209320A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53593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b="1" spc="10" dirty="0">
                <a:solidFill>
                  <a:srgbClr val="FFFFFF"/>
                </a:solidFill>
                <a:latin typeface="Century Gothic"/>
                <a:cs typeface="Century Gothic"/>
              </a:rPr>
              <a:t>32131332 </a:t>
            </a:r>
            <a:r>
              <a:rPr lang="ko-KR" altLang="en-US" b="1" spc="10" dirty="0" err="1">
                <a:solidFill>
                  <a:srgbClr val="FFFFFF"/>
                </a:solidFill>
                <a:latin typeface="Century Gothic"/>
                <a:cs typeface="Century Gothic"/>
              </a:rPr>
              <a:t>김혜인</a:t>
            </a:r>
            <a:r>
              <a:rPr lang="ko-KR" altLang="en-US" b="1" spc="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lang="en-US" altLang="ko-KR" sz="1000" b="1" kern="1200" spc="10" dirty="0">
                <a:solidFill>
                  <a:srgbClr val="FFFFFF"/>
                </a:solidFill>
                <a:latin typeface="+mj-ea"/>
                <a:ea typeface="+mn-ea"/>
                <a:cs typeface="Century Gothic"/>
              </a:rPr>
              <a:t>32091991</a:t>
            </a:r>
            <a:r>
              <a:rPr lang="en-US" altLang="ko-KR" b="1" spc="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lang="ko-KR" altLang="en-US" b="1" spc="10" dirty="0" err="1">
                <a:solidFill>
                  <a:srgbClr val="FFFFFF"/>
                </a:solidFill>
                <a:latin typeface="Century Gothic"/>
                <a:cs typeface="Century Gothic"/>
              </a:rPr>
              <a:t>윤주성</a:t>
            </a:r>
            <a:endParaRPr lang="en-US" altLang="ko-KR" b="1" spc="10" dirty="0">
              <a:solidFill>
                <a:srgbClr val="FFFFFF"/>
              </a:solidFill>
              <a:latin typeface="Century Gothic"/>
              <a:cs typeface="Century Gothic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b="1" spc="10" dirty="0">
                <a:solidFill>
                  <a:srgbClr val="FFFFFF"/>
                </a:solidFill>
                <a:latin typeface="+mn-ea"/>
                <a:cs typeface="Century Gothic"/>
              </a:rPr>
              <a:t>32131837 </a:t>
            </a:r>
            <a:r>
              <a:rPr lang="ko-KR" altLang="en-US" b="1" spc="10" dirty="0" err="1">
                <a:solidFill>
                  <a:srgbClr val="FFFFFF"/>
                </a:solidFill>
                <a:latin typeface="+mn-ea"/>
                <a:cs typeface="Century Gothic"/>
              </a:rPr>
              <a:t>김소이</a:t>
            </a:r>
            <a:r>
              <a:rPr lang="ko-KR" altLang="en-US" b="1" spc="10" dirty="0">
                <a:solidFill>
                  <a:srgbClr val="FFFFFF"/>
                </a:solidFill>
                <a:latin typeface="+mn-ea"/>
                <a:cs typeface="Century Gothic"/>
              </a:rPr>
              <a:t> </a:t>
            </a:r>
            <a:r>
              <a:rPr lang="en-US" altLang="ko-KR" b="1" spc="10" dirty="0">
                <a:solidFill>
                  <a:srgbClr val="FFFFFF"/>
                </a:solidFill>
                <a:latin typeface="+mn-ea"/>
                <a:cs typeface="Century Gothic"/>
              </a:rPr>
              <a:t>32121846 </a:t>
            </a:r>
            <a:r>
              <a:rPr lang="ko-KR" altLang="en-US" b="1" spc="10" dirty="0">
                <a:solidFill>
                  <a:srgbClr val="FFFFFF"/>
                </a:solidFill>
                <a:latin typeface="+mn-ea"/>
                <a:cs typeface="Century Gothic"/>
              </a:rPr>
              <a:t>이동형</a:t>
            </a:r>
            <a:endParaRPr lang="ko-KR" altLang="en-US" dirty="0">
              <a:latin typeface="+mn-ea"/>
              <a:cs typeface="Century Gothic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21C3A-DF87-4671-94EA-79F3209320A9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15275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b="1" spc="10" dirty="0">
                <a:solidFill>
                  <a:srgbClr val="FFFFFF"/>
                </a:solidFill>
                <a:latin typeface="Century Gothic"/>
                <a:cs typeface="Century Gothic"/>
              </a:rPr>
              <a:t>32131332 </a:t>
            </a:r>
            <a:r>
              <a:rPr lang="ko-KR" altLang="en-US" b="1" spc="10" dirty="0" err="1">
                <a:solidFill>
                  <a:srgbClr val="FFFFFF"/>
                </a:solidFill>
                <a:latin typeface="Century Gothic"/>
                <a:cs typeface="Century Gothic"/>
              </a:rPr>
              <a:t>김혜인</a:t>
            </a:r>
            <a:r>
              <a:rPr lang="ko-KR" altLang="en-US" b="1" spc="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lang="en-US" altLang="ko-KR" sz="1000" b="1" kern="1200" spc="10" dirty="0">
                <a:solidFill>
                  <a:srgbClr val="FFFFFF"/>
                </a:solidFill>
                <a:latin typeface="+mj-ea"/>
                <a:ea typeface="+mn-ea"/>
                <a:cs typeface="Century Gothic"/>
              </a:rPr>
              <a:t>32091991</a:t>
            </a:r>
            <a:r>
              <a:rPr lang="en-US" altLang="ko-KR" b="1" spc="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lang="ko-KR" altLang="en-US" b="1" spc="10" dirty="0" err="1">
                <a:solidFill>
                  <a:srgbClr val="FFFFFF"/>
                </a:solidFill>
                <a:latin typeface="Century Gothic"/>
                <a:cs typeface="Century Gothic"/>
              </a:rPr>
              <a:t>윤주성</a:t>
            </a:r>
            <a:endParaRPr lang="en-US" altLang="ko-KR" b="1" spc="10" dirty="0">
              <a:solidFill>
                <a:srgbClr val="FFFFFF"/>
              </a:solidFill>
              <a:latin typeface="Century Gothic"/>
              <a:cs typeface="Century Gothic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b="1" spc="10" dirty="0">
                <a:solidFill>
                  <a:srgbClr val="FFFFFF"/>
                </a:solidFill>
                <a:latin typeface="+mn-ea"/>
                <a:cs typeface="Century Gothic"/>
              </a:rPr>
              <a:t>32131837 </a:t>
            </a:r>
            <a:r>
              <a:rPr lang="ko-KR" altLang="en-US" b="1" spc="10" dirty="0" err="1">
                <a:solidFill>
                  <a:srgbClr val="FFFFFF"/>
                </a:solidFill>
                <a:latin typeface="+mn-ea"/>
                <a:cs typeface="Century Gothic"/>
              </a:rPr>
              <a:t>김소이</a:t>
            </a:r>
            <a:r>
              <a:rPr lang="ko-KR" altLang="en-US" b="1" spc="10" dirty="0">
                <a:solidFill>
                  <a:srgbClr val="FFFFFF"/>
                </a:solidFill>
                <a:latin typeface="+mn-ea"/>
                <a:cs typeface="Century Gothic"/>
              </a:rPr>
              <a:t> </a:t>
            </a:r>
            <a:r>
              <a:rPr lang="en-US" altLang="ko-KR" b="1" spc="10" dirty="0">
                <a:solidFill>
                  <a:srgbClr val="FFFFFF"/>
                </a:solidFill>
                <a:latin typeface="+mn-ea"/>
                <a:cs typeface="Century Gothic"/>
              </a:rPr>
              <a:t>32121846 </a:t>
            </a:r>
            <a:r>
              <a:rPr lang="ko-KR" altLang="en-US" b="1" spc="10" dirty="0">
                <a:solidFill>
                  <a:srgbClr val="FFFFFF"/>
                </a:solidFill>
                <a:latin typeface="+mn-ea"/>
                <a:cs typeface="Century Gothic"/>
              </a:rPr>
              <a:t>이동형</a:t>
            </a:r>
            <a:endParaRPr lang="ko-KR" altLang="en-US" dirty="0">
              <a:latin typeface="+mn-ea"/>
              <a:cs typeface="Century Gothic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21C3A-DF87-4671-94EA-79F3209320A9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320757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b="1" spc="10" dirty="0">
                <a:solidFill>
                  <a:srgbClr val="FFFFFF"/>
                </a:solidFill>
                <a:latin typeface="Century Gothic"/>
                <a:cs typeface="Century Gothic"/>
              </a:rPr>
              <a:t>32131332 </a:t>
            </a:r>
            <a:r>
              <a:rPr lang="ko-KR" altLang="en-US" b="1" spc="10" dirty="0" err="1">
                <a:solidFill>
                  <a:srgbClr val="FFFFFF"/>
                </a:solidFill>
                <a:latin typeface="Century Gothic"/>
                <a:cs typeface="Century Gothic"/>
              </a:rPr>
              <a:t>김혜인</a:t>
            </a:r>
            <a:r>
              <a:rPr lang="ko-KR" altLang="en-US" b="1" spc="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lang="en-US" altLang="ko-KR" sz="1000" b="1" kern="1200" spc="10" dirty="0">
                <a:solidFill>
                  <a:srgbClr val="FFFFFF"/>
                </a:solidFill>
                <a:latin typeface="+mj-ea"/>
                <a:ea typeface="+mn-ea"/>
                <a:cs typeface="Century Gothic"/>
              </a:rPr>
              <a:t>32091991</a:t>
            </a:r>
            <a:r>
              <a:rPr lang="en-US" altLang="ko-KR" b="1" spc="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lang="ko-KR" altLang="en-US" b="1" spc="10" dirty="0" err="1">
                <a:solidFill>
                  <a:srgbClr val="FFFFFF"/>
                </a:solidFill>
                <a:latin typeface="Century Gothic"/>
                <a:cs typeface="Century Gothic"/>
              </a:rPr>
              <a:t>윤주성</a:t>
            </a:r>
            <a:endParaRPr lang="en-US" altLang="ko-KR" b="1" spc="10" dirty="0">
              <a:solidFill>
                <a:srgbClr val="FFFFFF"/>
              </a:solidFill>
              <a:latin typeface="Century Gothic"/>
              <a:cs typeface="Century Gothic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b="1" spc="10" dirty="0">
                <a:solidFill>
                  <a:srgbClr val="FFFFFF"/>
                </a:solidFill>
                <a:latin typeface="+mn-ea"/>
                <a:cs typeface="Century Gothic"/>
              </a:rPr>
              <a:t>32131837 </a:t>
            </a:r>
            <a:r>
              <a:rPr lang="ko-KR" altLang="en-US" b="1" spc="10" dirty="0" err="1">
                <a:solidFill>
                  <a:srgbClr val="FFFFFF"/>
                </a:solidFill>
                <a:latin typeface="+mn-ea"/>
                <a:cs typeface="Century Gothic"/>
              </a:rPr>
              <a:t>김소이</a:t>
            </a:r>
            <a:r>
              <a:rPr lang="ko-KR" altLang="en-US" b="1" spc="10" dirty="0">
                <a:solidFill>
                  <a:srgbClr val="FFFFFF"/>
                </a:solidFill>
                <a:latin typeface="+mn-ea"/>
                <a:cs typeface="Century Gothic"/>
              </a:rPr>
              <a:t> </a:t>
            </a:r>
            <a:r>
              <a:rPr lang="en-US" altLang="ko-KR" b="1" spc="10" dirty="0">
                <a:solidFill>
                  <a:srgbClr val="FFFFFF"/>
                </a:solidFill>
                <a:latin typeface="+mn-ea"/>
                <a:cs typeface="Century Gothic"/>
              </a:rPr>
              <a:t>32121846 </a:t>
            </a:r>
            <a:r>
              <a:rPr lang="ko-KR" altLang="en-US" b="1" spc="10" dirty="0">
                <a:solidFill>
                  <a:srgbClr val="FFFFFF"/>
                </a:solidFill>
                <a:latin typeface="+mn-ea"/>
                <a:cs typeface="Century Gothic"/>
              </a:rPr>
              <a:t>이동형</a:t>
            </a:r>
            <a:endParaRPr lang="ko-KR" altLang="en-US" dirty="0">
              <a:latin typeface="+mn-ea"/>
              <a:cs typeface="Century Gothic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21C3A-DF87-4671-94EA-79F3209320A9}" type="slidenum">
              <a:rPr lang="ko-KR" altLang="en-US" smtClean="0"/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54340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834640"/>
            <a:ext cx="10363200" cy="1920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5120640"/>
            <a:ext cx="8534400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10/22/2017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100" b="1" i="0">
                <a:solidFill>
                  <a:srgbClr val="1A1A1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10/22/2017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100" b="1" i="0">
                <a:solidFill>
                  <a:srgbClr val="1A1A1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10/22/2017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9144000"/>
          </a:xfrm>
          <a:custGeom>
            <a:avLst/>
            <a:gdLst/>
            <a:ahLst/>
            <a:cxnLst/>
            <a:rect l="l" t="t" r="r" b="b"/>
            <a:pathLst>
              <a:path w="12192000" h="9144000">
                <a:moveTo>
                  <a:pt x="0" y="9144000"/>
                </a:moveTo>
                <a:lnTo>
                  <a:pt x="12192000" y="9144000"/>
                </a:lnTo>
                <a:lnTo>
                  <a:pt x="12192000" y="0"/>
                </a:lnTo>
                <a:lnTo>
                  <a:pt x="0" y="0"/>
                </a:lnTo>
                <a:lnTo>
                  <a:pt x="0" y="9144000"/>
                </a:lnTo>
                <a:close/>
              </a:path>
            </a:pathLst>
          </a:custGeom>
          <a:solidFill>
            <a:srgbClr val="7370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1536700" cy="9144000"/>
          </a:xfrm>
          <a:custGeom>
            <a:avLst/>
            <a:gdLst/>
            <a:ahLst/>
            <a:cxnLst/>
            <a:rect l="l" t="t" r="r" b="b"/>
            <a:pathLst>
              <a:path w="1536700" h="9144000">
                <a:moveTo>
                  <a:pt x="0" y="0"/>
                </a:moveTo>
                <a:lnTo>
                  <a:pt x="0" y="9144000"/>
                </a:lnTo>
                <a:lnTo>
                  <a:pt x="1536700" y="9144000"/>
                </a:lnTo>
                <a:lnTo>
                  <a:pt x="0" y="0"/>
                </a:lnTo>
                <a:close/>
              </a:path>
            </a:pathLst>
          </a:custGeom>
          <a:solidFill>
            <a:srgbClr val="DF9B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3440607"/>
            <a:ext cx="958850" cy="5703570"/>
          </a:xfrm>
          <a:custGeom>
            <a:avLst/>
            <a:gdLst/>
            <a:ahLst/>
            <a:cxnLst/>
            <a:rect l="l" t="t" r="r" b="b"/>
            <a:pathLst>
              <a:path w="958850" h="5703570">
                <a:moveTo>
                  <a:pt x="0" y="0"/>
                </a:moveTo>
                <a:lnTo>
                  <a:pt x="0" y="5703392"/>
                </a:lnTo>
                <a:lnTo>
                  <a:pt x="958481" y="5703392"/>
                </a:lnTo>
                <a:lnTo>
                  <a:pt x="0" y="0"/>
                </a:lnTo>
                <a:close/>
              </a:path>
            </a:pathLst>
          </a:custGeom>
          <a:solidFill>
            <a:srgbClr val="C2DE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0655300" y="0"/>
            <a:ext cx="1536700" cy="9144000"/>
          </a:xfrm>
          <a:custGeom>
            <a:avLst/>
            <a:gdLst/>
            <a:ahLst/>
            <a:cxnLst/>
            <a:rect l="l" t="t" r="r" b="b"/>
            <a:pathLst>
              <a:path w="1536700" h="9144000">
                <a:moveTo>
                  <a:pt x="1536700" y="0"/>
                </a:moveTo>
                <a:lnTo>
                  <a:pt x="0" y="0"/>
                </a:lnTo>
                <a:lnTo>
                  <a:pt x="1536700" y="9144000"/>
                </a:lnTo>
                <a:lnTo>
                  <a:pt x="1536700" y="0"/>
                </a:lnTo>
                <a:close/>
              </a:path>
            </a:pathLst>
          </a:custGeom>
          <a:solidFill>
            <a:srgbClr val="DF9B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11233505" y="0"/>
            <a:ext cx="958850" cy="5703570"/>
          </a:xfrm>
          <a:custGeom>
            <a:avLst/>
            <a:gdLst/>
            <a:ahLst/>
            <a:cxnLst/>
            <a:rect l="l" t="t" r="r" b="b"/>
            <a:pathLst>
              <a:path w="958850" h="5703570">
                <a:moveTo>
                  <a:pt x="958494" y="0"/>
                </a:moveTo>
                <a:lnTo>
                  <a:pt x="0" y="0"/>
                </a:lnTo>
                <a:lnTo>
                  <a:pt x="958494" y="5703392"/>
                </a:lnTo>
                <a:lnTo>
                  <a:pt x="958494" y="0"/>
                </a:lnTo>
                <a:close/>
              </a:path>
            </a:pathLst>
          </a:custGeom>
          <a:solidFill>
            <a:srgbClr val="C2DE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2667203" y="4078786"/>
            <a:ext cx="920750" cy="1274445"/>
          </a:xfrm>
          <a:custGeom>
            <a:avLst/>
            <a:gdLst/>
            <a:ahLst/>
            <a:cxnLst/>
            <a:rect l="l" t="t" r="r" b="b"/>
            <a:pathLst>
              <a:path w="920750" h="1274445">
                <a:moveTo>
                  <a:pt x="269307" y="0"/>
                </a:moveTo>
                <a:lnTo>
                  <a:pt x="224312" y="715"/>
                </a:lnTo>
                <a:lnTo>
                  <a:pt x="179165" y="4540"/>
                </a:lnTo>
                <a:lnTo>
                  <a:pt x="134013" y="11534"/>
                </a:lnTo>
                <a:lnTo>
                  <a:pt x="89004" y="21757"/>
                </a:lnTo>
                <a:lnTo>
                  <a:pt x="44284" y="35269"/>
                </a:lnTo>
                <a:lnTo>
                  <a:pt x="0" y="52130"/>
                </a:lnTo>
                <a:lnTo>
                  <a:pt x="515124" y="1274200"/>
                </a:lnTo>
                <a:lnTo>
                  <a:pt x="558115" y="1254271"/>
                </a:lnTo>
                <a:lnTo>
                  <a:pt x="599013" y="1231692"/>
                </a:lnTo>
                <a:lnTo>
                  <a:pt x="637760" y="1206609"/>
                </a:lnTo>
                <a:lnTo>
                  <a:pt x="674294" y="1179170"/>
                </a:lnTo>
                <a:lnTo>
                  <a:pt x="708556" y="1149522"/>
                </a:lnTo>
                <a:lnTo>
                  <a:pt x="740486" y="1117811"/>
                </a:lnTo>
                <a:lnTo>
                  <a:pt x="770025" y="1084184"/>
                </a:lnTo>
                <a:lnTo>
                  <a:pt x="797113" y="1048790"/>
                </a:lnTo>
                <a:lnTo>
                  <a:pt x="821689" y="1011774"/>
                </a:lnTo>
                <a:lnTo>
                  <a:pt x="843695" y="973283"/>
                </a:lnTo>
                <a:lnTo>
                  <a:pt x="863069" y="933465"/>
                </a:lnTo>
                <a:lnTo>
                  <a:pt x="879753" y="892466"/>
                </a:lnTo>
                <a:lnTo>
                  <a:pt x="893687" y="850434"/>
                </a:lnTo>
                <a:lnTo>
                  <a:pt x="904810" y="807516"/>
                </a:lnTo>
                <a:lnTo>
                  <a:pt x="913064" y="763857"/>
                </a:lnTo>
                <a:lnTo>
                  <a:pt x="918387" y="719607"/>
                </a:lnTo>
                <a:lnTo>
                  <a:pt x="920721" y="674911"/>
                </a:lnTo>
                <a:lnTo>
                  <a:pt x="920005" y="629916"/>
                </a:lnTo>
                <a:lnTo>
                  <a:pt x="916180" y="584770"/>
                </a:lnTo>
                <a:lnTo>
                  <a:pt x="909186" y="539619"/>
                </a:lnTo>
                <a:lnTo>
                  <a:pt x="898963" y="494610"/>
                </a:lnTo>
                <a:lnTo>
                  <a:pt x="885451" y="449891"/>
                </a:lnTo>
                <a:lnTo>
                  <a:pt x="868591" y="405609"/>
                </a:lnTo>
                <a:lnTo>
                  <a:pt x="848662" y="362616"/>
                </a:lnTo>
                <a:lnTo>
                  <a:pt x="826083" y="321717"/>
                </a:lnTo>
                <a:lnTo>
                  <a:pt x="801000" y="282969"/>
                </a:lnTo>
                <a:lnTo>
                  <a:pt x="773562" y="246434"/>
                </a:lnTo>
                <a:lnTo>
                  <a:pt x="743914" y="212171"/>
                </a:lnTo>
                <a:lnTo>
                  <a:pt x="712203" y="180239"/>
                </a:lnTo>
                <a:lnTo>
                  <a:pt x="678578" y="150699"/>
                </a:lnTo>
                <a:lnTo>
                  <a:pt x="643184" y="123611"/>
                </a:lnTo>
                <a:lnTo>
                  <a:pt x="606168" y="99034"/>
                </a:lnTo>
                <a:lnTo>
                  <a:pt x="567678" y="77028"/>
                </a:lnTo>
                <a:lnTo>
                  <a:pt x="527860" y="57653"/>
                </a:lnTo>
                <a:lnTo>
                  <a:pt x="486862" y="40968"/>
                </a:lnTo>
                <a:lnTo>
                  <a:pt x="444830" y="27034"/>
                </a:lnTo>
                <a:lnTo>
                  <a:pt x="401912" y="15911"/>
                </a:lnTo>
                <a:lnTo>
                  <a:pt x="358254" y="7657"/>
                </a:lnTo>
                <a:lnTo>
                  <a:pt x="314003" y="2333"/>
                </a:lnTo>
                <a:lnTo>
                  <a:pt x="269307" y="0"/>
                </a:lnTo>
                <a:close/>
              </a:path>
            </a:pathLst>
          </a:custGeom>
          <a:solidFill>
            <a:srgbClr val="F1E6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2706827" y="4180837"/>
            <a:ext cx="779145" cy="1078230"/>
          </a:xfrm>
          <a:custGeom>
            <a:avLst/>
            <a:gdLst/>
            <a:ahLst/>
            <a:cxnLst/>
            <a:rect l="l" t="t" r="r" b="b"/>
            <a:pathLst>
              <a:path w="779145" h="1078229">
                <a:moveTo>
                  <a:pt x="229877" y="0"/>
                </a:moveTo>
                <a:lnTo>
                  <a:pt x="183778" y="900"/>
                </a:lnTo>
                <a:lnTo>
                  <a:pt x="137521" y="5668"/>
                </a:lnTo>
                <a:lnTo>
                  <a:pt x="91325" y="14392"/>
                </a:lnTo>
                <a:lnTo>
                  <a:pt x="45411" y="27163"/>
                </a:lnTo>
                <a:lnTo>
                  <a:pt x="0" y="44071"/>
                </a:lnTo>
                <a:lnTo>
                  <a:pt x="435876" y="1078143"/>
                </a:lnTo>
                <a:lnTo>
                  <a:pt x="479689" y="1057442"/>
                </a:lnTo>
                <a:lnTo>
                  <a:pt x="520892" y="1033492"/>
                </a:lnTo>
                <a:lnTo>
                  <a:pt x="559395" y="1006515"/>
                </a:lnTo>
                <a:lnTo>
                  <a:pt x="595108" y="976731"/>
                </a:lnTo>
                <a:lnTo>
                  <a:pt x="627941" y="944361"/>
                </a:lnTo>
                <a:lnTo>
                  <a:pt x="657806" y="909626"/>
                </a:lnTo>
                <a:lnTo>
                  <a:pt x="684611" y="872745"/>
                </a:lnTo>
                <a:lnTo>
                  <a:pt x="708267" y="833940"/>
                </a:lnTo>
                <a:lnTo>
                  <a:pt x="728684" y="793431"/>
                </a:lnTo>
                <a:lnTo>
                  <a:pt x="745773" y="751439"/>
                </a:lnTo>
                <a:lnTo>
                  <a:pt x="759444" y="708184"/>
                </a:lnTo>
                <a:lnTo>
                  <a:pt x="769607" y="663888"/>
                </a:lnTo>
                <a:lnTo>
                  <a:pt x="776173" y="618770"/>
                </a:lnTo>
                <a:lnTo>
                  <a:pt x="779051" y="573051"/>
                </a:lnTo>
                <a:lnTo>
                  <a:pt x="778151" y="526953"/>
                </a:lnTo>
                <a:lnTo>
                  <a:pt x="773385" y="480694"/>
                </a:lnTo>
                <a:lnTo>
                  <a:pt x="764662" y="434497"/>
                </a:lnTo>
                <a:lnTo>
                  <a:pt x="751892" y="388582"/>
                </a:lnTo>
                <a:lnTo>
                  <a:pt x="734987" y="343169"/>
                </a:lnTo>
                <a:lnTo>
                  <a:pt x="714283" y="299356"/>
                </a:lnTo>
                <a:lnTo>
                  <a:pt x="690332" y="258153"/>
                </a:lnTo>
                <a:lnTo>
                  <a:pt x="663353" y="219650"/>
                </a:lnTo>
                <a:lnTo>
                  <a:pt x="633567" y="183937"/>
                </a:lnTo>
                <a:lnTo>
                  <a:pt x="601195" y="151104"/>
                </a:lnTo>
                <a:lnTo>
                  <a:pt x="566458" y="121240"/>
                </a:lnTo>
                <a:lnTo>
                  <a:pt x="529576" y="94435"/>
                </a:lnTo>
                <a:lnTo>
                  <a:pt x="490769" y="70779"/>
                </a:lnTo>
                <a:lnTo>
                  <a:pt x="450259" y="50362"/>
                </a:lnTo>
                <a:lnTo>
                  <a:pt x="408266" y="33274"/>
                </a:lnTo>
                <a:lnTo>
                  <a:pt x="365011" y="19603"/>
                </a:lnTo>
                <a:lnTo>
                  <a:pt x="320714" y="9441"/>
                </a:lnTo>
                <a:lnTo>
                  <a:pt x="275595" y="2876"/>
                </a:lnTo>
                <a:lnTo>
                  <a:pt x="22987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1506427" y="3547249"/>
            <a:ext cx="1853564" cy="2564765"/>
          </a:xfrm>
          <a:custGeom>
            <a:avLst/>
            <a:gdLst/>
            <a:ahLst/>
            <a:cxnLst/>
            <a:rect l="l" t="t" r="r" b="b"/>
            <a:pathLst>
              <a:path w="1853564" h="2564765">
                <a:moveTo>
                  <a:pt x="816440" y="0"/>
                </a:moveTo>
                <a:lnTo>
                  <a:pt x="772655" y="19369"/>
                </a:lnTo>
                <a:lnTo>
                  <a:pt x="729908" y="40110"/>
                </a:lnTo>
                <a:lnTo>
                  <a:pt x="688214" y="62184"/>
                </a:lnTo>
                <a:lnTo>
                  <a:pt x="647588" y="85555"/>
                </a:lnTo>
                <a:lnTo>
                  <a:pt x="608045" y="110186"/>
                </a:lnTo>
                <a:lnTo>
                  <a:pt x="569600" y="136040"/>
                </a:lnTo>
                <a:lnTo>
                  <a:pt x="532269" y="163079"/>
                </a:lnTo>
                <a:lnTo>
                  <a:pt x="496065" y="191267"/>
                </a:lnTo>
                <a:lnTo>
                  <a:pt x="461004" y="220567"/>
                </a:lnTo>
                <a:lnTo>
                  <a:pt x="427102" y="250942"/>
                </a:lnTo>
                <a:lnTo>
                  <a:pt x="394374" y="282354"/>
                </a:lnTo>
                <a:lnTo>
                  <a:pt x="362833" y="314767"/>
                </a:lnTo>
                <a:lnTo>
                  <a:pt x="332496" y="348145"/>
                </a:lnTo>
                <a:lnTo>
                  <a:pt x="303377" y="382449"/>
                </a:lnTo>
                <a:lnTo>
                  <a:pt x="275492" y="417643"/>
                </a:lnTo>
                <a:lnTo>
                  <a:pt x="248856" y="453690"/>
                </a:lnTo>
                <a:lnTo>
                  <a:pt x="223483" y="490553"/>
                </a:lnTo>
                <a:lnTo>
                  <a:pt x="199388" y="528195"/>
                </a:lnTo>
                <a:lnTo>
                  <a:pt x="176588" y="566579"/>
                </a:lnTo>
                <a:lnTo>
                  <a:pt x="155096" y="605668"/>
                </a:lnTo>
                <a:lnTo>
                  <a:pt x="134928" y="645425"/>
                </a:lnTo>
                <a:lnTo>
                  <a:pt x="116099" y="685813"/>
                </a:lnTo>
                <a:lnTo>
                  <a:pt x="98623" y="726795"/>
                </a:lnTo>
                <a:lnTo>
                  <a:pt x="82517" y="768334"/>
                </a:lnTo>
                <a:lnTo>
                  <a:pt x="67794" y="810394"/>
                </a:lnTo>
                <a:lnTo>
                  <a:pt x="54471" y="852936"/>
                </a:lnTo>
                <a:lnTo>
                  <a:pt x="42562" y="895925"/>
                </a:lnTo>
                <a:lnTo>
                  <a:pt x="32081" y="939323"/>
                </a:lnTo>
                <a:lnTo>
                  <a:pt x="23045" y="983093"/>
                </a:lnTo>
                <a:lnTo>
                  <a:pt x="15469" y="1027198"/>
                </a:lnTo>
                <a:lnTo>
                  <a:pt x="9366" y="1071601"/>
                </a:lnTo>
                <a:lnTo>
                  <a:pt x="4753" y="1116266"/>
                </a:lnTo>
                <a:lnTo>
                  <a:pt x="1644" y="1161155"/>
                </a:lnTo>
                <a:lnTo>
                  <a:pt x="54" y="1206231"/>
                </a:lnTo>
                <a:lnTo>
                  <a:pt x="0" y="1251458"/>
                </a:lnTo>
                <a:lnTo>
                  <a:pt x="1494" y="1296798"/>
                </a:lnTo>
                <a:lnTo>
                  <a:pt x="4553" y="1342214"/>
                </a:lnTo>
                <a:lnTo>
                  <a:pt x="9192" y="1387670"/>
                </a:lnTo>
                <a:lnTo>
                  <a:pt x="15425" y="1433128"/>
                </a:lnTo>
                <a:lnTo>
                  <a:pt x="23268" y="1478551"/>
                </a:lnTo>
                <a:lnTo>
                  <a:pt x="32736" y="1523903"/>
                </a:lnTo>
                <a:lnTo>
                  <a:pt x="43844" y="1569146"/>
                </a:lnTo>
                <a:lnTo>
                  <a:pt x="56606" y="1614244"/>
                </a:lnTo>
                <a:lnTo>
                  <a:pt x="71039" y="1659159"/>
                </a:lnTo>
                <a:lnTo>
                  <a:pt x="87156" y="1703855"/>
                </a:lnTo>
                <a:lnTo>
                  <a:pt x="104973" y="1748294"/>
                </a:lnTo>
                <a:lnTo>
                  <a:pt x="124344" y="1792079"/>
                </a:lnTo>
                <a:lnTo>
                  <a:pt x="145085" y="1834826"/>
                </a:lnTo>
                <a:lnTo>
                  <a:pt x="167160" y="1876520"/>
                </a:lnTo>
                <a:lnTo>
                  <a:pt x="190532" y="1917146"/>
                </a:lnTo>
                <a:lnTo>
                  <a:pt x="215164" y="1956689"/>
                </a:lnTo>
                <a:lnTo>
                  <a:pt x="241018" y="1995134"/>
                </a:lnTo>
                <a:lnTo>
                  <a:pt x="268058" y="2032466"/>
                </a:lnTo>
                <a:lnTo>
                  <a:pt x="296246" y="2068670"/>
                </a:lnTo>
                <a:lnTo>
                  <a:pt x="325547" y="2103731"/>
                </a:lnTo>
                <a:lnTo>
                  <a:pt x="355922" y="2137633"/>
                </a:lnTo>
                <a:lnTo>
                  <a:pt x="387335" y="2170362"/>
                </a:lnTo>
                <a:lnTo>
                  <a:pt x="419749" y="2201903"/>
                </a:lnTo>
                <a:lnTo>
                  <a:pt x="453126" y="2232240"/>
                </a:lnTo>
                <a:lnTo>
                  <a:pt x="487431" y="2261359"/>
                </a:lnTo>
                <a:lnTo>
                  <a:pt x="522625" y="2289245"/>
                </a:lnTo>
                <a:lnTo>
                  <a:pt x="558673" y="2315881"/>
                </a:lnTo>
                <a:lnTo>
                  <a:pt x="595536" y="2341255"/>
                </a:lnTo>
                <a:lnTo>
                  <a:pt x="633178" y="2365349"/>
                </a:lnTo>
                <a:lnTo>
                  <a:pt x="671563" y="2388150"/>
                </a:lnTo>
                <a:lnTo>
                  <a:pt x="710652" y="2409642"/>
                </a:lnTo>
                <a:lnTo>
                  <a:pt x="750409" y="2429811"/>
                </a:lnTo>
                <a:lnTo>
                  <a:pt x="790798" y="2448640"/>
                </a:lnTo>
                <a:lnTo>
                  <a:pt x="831780" y="2466116"/>
                </a:lnTo>
                <a:lnTo>
                  <a:pt x="873319" y="2482222"/>
                </a:lnTo>
                <a:lnTo>
                  <a:pt x="915379" y="2496945"/>
                </a:lnTo>
                <a:lnTo>
                  <a:pt x="957922" y="2510268"/>
                </a:lnTo>
                <a:lnTo>
                  <a:pt x="1000910" y="2522178"/>
                </a:lnTo>
                <a:lnTo>
                  <a:pt x="1044308" y="2532658"/>
                </a:lnTo>
                <a:lnTo>
                  <a:pt x="1088078" y="2541694"/>
                </a:lnTo>
                <a:lnTo>
                  <a:pt x="1132184" y="2549271"/>
                </a:lnTo>
                <a:lnTo>
                  <a:pt x="1176587" y="2555374"/>
                </a:lnTo>
                <a:lnTo>
                  <a:pt x="1221252" y="2559987"/>
                </a:lnTo>
                <a:lnTo>
                  <a:pt x="1266141" y="2563096"/>
                </a:lnTo>
                <a:lnTo>
                  <a:pt x="1311217" y="2564685"/>
                </a:lnTo>
                <a:lnTo>
                  <a:pt x="1356444" y="2564740"/>
                </a:lnTo>
                <a:lnTo>
                  <a:pt x="1401784" y="2563245"/>
                </a:lnTo>
                <a:lnTo>
                  <a:pt x="1447200" y="2560186"/>
                </a:lnTo>
                <a:lnTo>
                  <a:pt x="1492656" y="2555547"/>
                </a:lnTo>
                <a:lnTo>
                  <a:pt x="1538114" y="2549313"/>
                </a:lnTo>
                <a:lnTo>
                  <a:pt x="1583537" y="2541470"/>
                </a:lnTo>
                <a:lnTo>
                  <a:pt x="1628889" y="2532001"/>
                </a:lnTo>
                <a:lnTo>
                  <a:pt x="1674133" y="2520893"/>
                </a:lnTo>
                <a:lnTo>
                  <a:pt x="1719230" y="2508130"/>
                </a:lnTo>
                <a:lnTo>
                  <a:pt x="1764146" y="2493697"/>
                </a:lnTo>
                <a:lnTo>
                  <a:pt x="1808841" y="2477579"/>
                </a:lnTo>
                <a:lnTo>
                  <a:pt x="1853281" y="2459761"/>
                </a:lnTo>
                <a:lnTo>
                  <a:pt x="816440" y="0"/>
                </a:lnTo>
                <a:close/>
              </a:path>
            </a:pathLst>
          </a:custGeom>
          <a:solidFill>
            <a:srgbClr val="96CD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2781985" y="4374412"/>
            <a:ext cx="510540" cy="706755"/>
          </a:xfrm>
          <a:custGeom>
            <a:avLst/>
            <a:gdLst/>
            <a:ahLst/>
            <a:cxnLst/>
            <a:rect l="l" t="t" r="r" b="b"/>
            <a:pathLst>
              <a:path w="510539" h="706754">
                <a:moveTo>
                  <a:pt x="132035" y="0"/>
                </a:moveTo>
                <a:lnTo>
                  <a:pt x="87763" y="3993"/>
                </a:lnTo>
                <a:lnTo>
                  <a:pt x="43601" y="13534"/>
                </a:lnTo>
                <a:lnTo>
                  <a:pt x="0" y="28805"/>
                </a:lnTo>
                <a:lnTo>
                  <a:pt x="285559" y="706248"/>
                </a:lnTo>
                <a:lnTo>
                  <a:pt x="326935" y="685702"/>
                </a:lnTo>
                <a:lnTo>
                  <a:pt x="364601" y="660752"/>
                </a:lnTo>
                <a:lnTo>
                  <a:pt x="398372" y="631850"/>
                </a:lnTo>
                <a:lnTo>
                  <a:pt x="428066" y="599447"/>
                </a:lnTo>
                <a:lnTo>
                  <a:pt x="453499" y="563995"/>
                </a:lnTo>
                <a:lnTo>
                  <a:pt x="474486" y="525945"/>
                </a:lnTo>
                <a:lnTo>
                  <a:pt x="490844" y="485748"/>
                </a:lnTo>
                <a:lnTo>
                  <a:pt x="502390" y="443855"/>
                </a:lnTo>
                <a:lnTo>
                  <a:pt x="508940" y="400718"/>
                </a:lnTo>
                <a:lnTo>
                  <a:pt x="510311" y="356788"/>
                </a:lnTo>
                <a:lnTo>
                  <a:pt x="506318" y="312516"/>
                </a:lnTo>
                <a:lnTo>
                  <a:pt x="496778" y="268354"/>
                </a:lnTo>
                <a:lnTo>
                  <a:pt x="481507" y="224753"/>
                </a:lnTo>
                <a:lnTo>
                  <a:pt x="460958" y="183374"/>
                </a:lnTo>
                <a:lnTo>
                  <a:pt x="436006" y="145707"/>
                </a:lnTo>
                <a:lnTo>
                  <a:pt x="407102" y="111934"/>
                </a:lnTo>
                <a:lnTo>
                  <a:pt x="374698" y="82240"/>
                </a:lnTo>
                <a:lnTo>
                  <a:pt x="339245" y="56808"/>
                </a:lnTo>
                <a:lnTo>
                  <a:pt x="301194" y="35821"/>
                </a:lnTo>
                <a:lnTo>
                  <a:pt x="260996" y="19463"/>
                </a:lnTo>
                <a:lnTo>
                  <a:pt x="219102" y="7918"/>
                </a:lnTo>
                <a:lnTo>
                  <a:pt x="175965" y="1369"/>
                </a:lnTo>
                <a:lnTo>
                  <a:pt x="132035" y="0"/>
                </a:lnTo>
                <a:close/>
              </a:path>
            </a:pathLst>
          </a:custGeom>
          <a:solidFill>
            <a:srgbClr val="EB95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2295967" y="4431334"/>
            <a:ext cx="595630" cy="823594"/>
          </a:xfrm>
          <a:custGeom>
            <a:avLst/>
            <a:gdLst/>
            <a:ahLst/>
            <a:cxnLst/>
            <a:rect l="l" t="t" r="r" b="b"/>
            <a:pathLst>
              <a:path w="595630" h="823595">
                <a:moveTo>
                  <a:pt x="262104" y="0"/>
                </a:moveTo>
                <a:lnTo>
                  <a:pt x="220042" y="20458"/>
                </a:lnTo>
                <a:lnTo>
                  <a:pt x="181209" y="44826"/>
                </a:lnTo>
                <a:lnTo>
                  <a:pt x="145743" y="72761"/>
                </a:lnTo>
                <a:lnTo>
                  <a:pt x="113785" y="103919"/>
                </a:lnTo>
                <a:lnTo>
                  <a:pt x="85474" y="137960"/>
                </a:lnTo>
                <a:lnTo>
                  <a:pt x="60949" y="174540"/>
                </a:lnTo>
                <a:lnTo>
                  <a:pt x="40350" y="213316"/>
                </a:lnTo>
                <a:lnTo>
                  <a:pt x="23816" y="253946"/>
                </a:lnTo>
                <a:lnTo>
                  <a:pt x="11486" y="296088"/>
                </a:lnTo>
                <a:lnTo>
                  <a:pt x="3501" y="339398"/>
                </a:lnTo>
                <a:lnTo>
                  <a:pt x="0" y="383535"/>
                </a:lnTo>
                <a:lnTo>
                  <a:pt x="1121" y="428155"/>
                </a:lnTo>
                <a:lnTo>
                  <a:pt x="7005" y="472916"/>
                </a:lnTo>
                <a:lnTo>
                  <a:pt x="17791" y="517476"/>
                </a:lnTo>
                <a:lnTo>
                  <a:pt x="33618" y="561492"/>
                </a:lnTo>
                <a:lnTo>
                  <a:pt x="54077" y="603556"/>
                </a:lnTo>
                <a:lnTo>
                  <a:pt x="78444" y="642391"/>
                </a:lnTo>
                <a:lnTo>
                  <a:pt x="106378" y="677858"/>
                </a:lnTo>
                <a:lnTo>
                  <a:pt x="137536" y="709816"/>
                </a:lnTo>
                <a:lnTo>
                  <a:pt x="171576" y="738128"/>
                </a:lnTo>
                <a:lnTo>
                  <a:pt x="208155" y="762653"/>
                </a:lnTo>
                <a:lnTo>
                  <a:pt x="246931" y="783253"/>
                </a:lnTo>
                <a:lnTo>
                  <a:pt x="287560" y="799787"/>
                </a:lnTo>
                <a:lnTo>
                  <a:pt x="329701" y="812116"/>
                </a:lnTo>
                <a:lnTo>
                  <a:pt x="373011" y="820102"/>
                </a:lnTo>
                <a:lnTo>
                  <a:pt x="417148" y="823604"/>
                </a:lnTo>
                <a:lnTo>
                  <a:pt x="461769" y="822483"/>
                </a:lnTo>
                <a:lnTo>
                  <a:pt x="506531" y="816600"/>
                </a:lnTo>
                <a:lnTo>
                  <a:pt x="551093" y="805816"/>
                </a:lnTo>
                <a:lnTo>
                  <a:pt x="595111" y="789990"/>
                </a:lnTo>
                <a:lnTo>
                  <a:pt x="262104" y="0"/>
                </a:lnTo>
                <a:close/>
              </a:path>
            </a:pathLst>
          </a:custGeom>
          <a:solidFill>
            <a:srgbClr val="7370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2354432" y="4485182"/>
            <a:ext cx="514350" cy="711835"/>
          </a:xfrm>
          <a:custGeom>
            <a:avLst/>
            <a:gdLst/>
            <a:ahLst/>
            <a:cxnLst/>
            <a:rect l="l" t="t" r="r" b="b"/>
            <a:pathLst>
              <a:path w="514350" h="711835">
                <a:moveTo>
                  <a:pt x="226347" y="0"/>
                </a:moveTo>
                <a:lnTo>
                  <a:pt x="184675" y="20697"/>
                </a:lnTo>
                <a:lnTo>
                  <a:pt x="146741" y="45828"/>
                </a:lnTo>
                <a:lnTo>
                  <a:pt x="112729" y="74938"/>
                </a:lnTo>
                <a:lnTo>
                  <a:pt x="82824" y="107573"/>
                </a:lnTo>
                <a:lnTo>
                  <a:pt x="57211" y="143279"/>
                </a:lnTo>
                <a:lnTo>
                  <a:pt x="36075" y="181601"/>
                </a:lnTo>
                <a:lnTo>
                  <a:pt x="19601" y="222084"/>
                </a:lnTo>
                <a:lnTo>
                  <a:pt x="7974" y="264275"/>
                </a:lnTo>
                <a:lnTo>
                  <a:pt x="1378" y="307719"/>
                </a:lnTo>
                <a:lnTo>
                  <a:pt x="0" y="351962"/>
                </a:lnTo>
                <a:lnTo>
                  <a:pt x="4023" y="396548"/>
                </a:lnTo>
                <a:lnTo>
                  <a:pt x="13632" y="441025"/>
                </a:lnTo>
                <a:lnTo>
                  <a:pt x="29014" y="484936"/>
                </a:lnTo>
                <a:lnTo>
                  <a:pt x="49709" y="526607"/>
                </a:lnTo>
                <a:lnTo>
                  <a:pt x="74837" y="564541"/>
                </a:lnTo>
                <a:lnTo>
                  <a:pt x="103946" y="598554"/>
                </a:lnTo>
                <a:lnTo>
                  <a:pt x="136579" y="628459"/>
                </a:lnTo>
                <a:lnTo>
                  <a:pt x="172284" y="654072"/>
                </a:lnTo>
                <a:lnTo>
                  <a:pt x="210605" y="675209"/>
                </a:lnTo>
                <a:lnTo>
                  <a:pt x="251087" y="691684"/>
                </a:lnTo>
                <a:lnTo>
                  <a:pt x="293278" y="703312"/>
                </a:lnTo>
                <a:lnTo>
                  <a:pt x="336721" y="709909"/>
                </a:lnTo>
                <a:lnTo>
                  <a:pt x="380964" y="711289"/>
                </a:lnTo>
                <a:lnTo>
                  <a:pt x="425550" y="707268"/>
                </a:lnTo>
                <a:lnTo>
                  <a:pt x="470026" y="697660"/>
                </a:lnTo>
                <a:lnTo>
                  <a:pt x="513938" y="682282"/>
                </a:lnTo>
                <a:lnTo>
                  <a:pt x="226347" y="0"/>
                </a:lnTo>
                <a:close/>
              </a:path>
            </a:pathLst>
          </a:custGeom>
          <a:solidFill>
            <a:srgbClr val="96CD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2394004" y="4521580"/>
            <a:ext cx="459105" cy="635635"/>
          </a:xfrm>
          <a:custGeom>
            <a:avLst/>
            <a:gdLst/>
            <a:ahLst/>
            <a:cxnLst/>
            <a:rect l="l" t="t" r="r" b="b"/>
            <a:pathLst>
              <a:path w="459105" h="635635">
                <a:moveTo>
                  <a:pt x="202129" y="0"/>
                </a:moveTo>
                <a:lnTo>
                  <a:pt x="158487" y="22288"/>
                </a:lnTo>
                <a:lnTo>
                  <a:pt x="119550" y="50006"/>
                </a:lnTo>
                <a:lnTo>
                  <a:pt x="85590" y="82482"/>
                </a:lnTo>
                <a:lnTo>
                  <a:pt x="56881" y="119047"/>
                </a:lnTo>
                <a:lnTo>
                  <a:pt x="33694" y="159031"/>
                </a:lnTo>
                <a:lnTo>
                  <a:pt x="16304" y="201763"/>
                </a:lnTo>
                <a:lnTo>
                  <a:pt x="4981" y="246574"/>
                </a:lnTo>
                <a:lnTo>
                  <a:pt x="0" y="292794"/>
                </a:lnTo>
                <a:lnTo>
                  <a:pt x="1632" y="339754"/>
                </a:lnTo>
                <a:lnTo>
                  <a:pt x="10150" y="386782"/>
                </a:lnTo>
                <a:lnTo>
                  <a:pt x="25828" y="433209"/>
                </a:lnTo>
                <a:lnTo>
                  <a:pt x="48114" y="476851"/>
                </a:lnTo>
                <a:lnTo>
                  <a:pt x="75829" y="515787"/>
                </a:lnTo>
                <a:lnTo>
                  <a:pt x="108305" y="549746"/>
                </a:lnTo>
                <a:lnTo>
                  <a:pt x="144869" y="578453"/>
                </a:lnTo>
                <a:lnTo>
                  <a:pt x="184853" y="601638"/>
                </a:lnTo>
                <a:lnTo>
                  <a:pt x="227587" y="619027"/>
                </a:lnTo>
                <a:lnTo>
                  <a:pt x="272399" y="630348"/>
                </a:lnTo>
                <a:lnTo>
                  <a:pt x="318620" y="635328"/>
                </a:lnTo>
                <a:lnTo>
                  <a:pt x="365581" y="633695"/>
                </a:lnTo>
                <a:lnTo>
                  <a:pt x="412610" y="625176"/>
                </a:lnTo>
                <a:lnTo>
                  <a:pt x="459037" y="609498"/>
                </a:lnTo>
                <a:lnTo>
                  <a:pt x="202129" y="0"/>
                </a:lnTo>
                <a:close/>
              </a:path>
            </a:pathLst>
          </a:custGeom>
          <a:solidFill>
            <a:srgbClr val="7370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2367140" y="3486658"/>
            <a:ext cx="63500" cy="103505"/>
          </a:xfrm>
          <a:custGeom>
            <a:avLst/>
            <a:gdLst/>
            <a:ahLst/>
            <a:cxnLst/>
            <a:rect l="l" t="t" r="r" b="b"/>
            <a:pathLst>
              <a:path w="63500" h="103504">
                <a:moveTo>
                  <a:pt x="24256" y="0"/>
                </a:moveTo>
                <a:lnTo>
                  <a:pt x="0" y="10223"/>
                </a:lnTo>
                <a:lnTo>
                  <a:pt x="39154" y="103123"/>
                </a:lnTo>
                <a:lnTo>
                  <a:pt x="63411" y="92900"/>
                </a:lnTo>
                <a:lnTo>
                  <a:pt x="24256" y="0"/>
                </a:lnTo>
                <a:close/>
              </a:path>
            </a:pathLst>
          </a:custGeom>
          <a:solidFill>
            <a:srgbClr val="96CD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2480614" y="3450526"/>
            <a:ext cx="55880" cy="104139"/>
          </a:xfrm>
          <a:custGeom>
            <a:avLst/>
            <a:gdLst/>
            <a:ahLst/>
            <a:cxnLst/>
            <a:rect l="l" t="t" r="r" b="b"/>
            <a:pathLst>
              <a:path w="55880" h="104139">
                <a:moveTo>
                  <a:pt x="25044" y="0"/>
                </a:moveTo>
                <a:lnTo>
                  <a:pt x="0" y="8102"/>
                </a:lnTo>
                <a:lnTo>
                  <a:pt x="30810" y="104101"/>
                </a:lnTo>
                <a:lnTo>
                  <a:pt x="55841" y="95999"/>
                </a:lnTo>
                <a:lnTo>
                  <a:pt x="25044" y="0"/>
                </a:lnTo>
                <a:close/>
              </a:path>
            </a:pathLst>
          </a:custGeom>
          <a:solidFill>
            <a:srgbClr val="96CD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2596908" y="3424402"/>
            <a:ext cx="48260" cy="104775"/>
          </a:xfrm>
          <a:custGeom>
            <a:avLst/>
            <a:gdLst/>
            <a:ahLst/>
            <a:cxnLst/>
            <a:rect l="l" t="t" r="r" b="b"/>
            <a:pathLst>
              <a:path w="48260" h="104775">
                <a:moveTo>
                  <a:pt x="25641" y="0"/>
                </a:moveTo>
                <a:lnTo>
                  <a:pt x="0" y="5905"/>
                </a:lnTo>
                <a:lnTo>
                  <a:pt x="22225" y="104267"/>
                </a:lnTo>
                <a:lnTo>
                  <a:pt x="47866" y="98361"/>
                </a:lnTo>
                <a:lnTo>
                  <a:pt x="25641" y="0"/>
                </a:lnTo>
                <a:close/>
              </a:path>
            </a:pathLst>
          </a:custGeom>
          <a:solidFill>
            <a:srgbClr val="96CD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2715183" y="3408438"/>
            <a:ext cx="40005" cy="104139"/>
          </a:xfrm>
          <a:custGeom>
            <a:avLst/>
            <a:gdLst/>
            <a:ahLst/>
            <a:cxnLst/>
            <a:rect l="l" t="t" r="r" b="b"/>
            <a:pathLst>
              <a:path w="40005" h="104139">
                <a:moveTo>
                  <a:pt x="26035" y="0"/>
                </a:moveTo>
                <a:lnTo>
                  <a:pt x="0" y="3682"/>
                </a:lnTo>
                <a:lnTo>
                  <a:pt x="13474" y="103670"/>
                </a:lnTo>
                <a:lnTo>
                  <a:pt x="39497" y="99987"/>
                </a:lnTo>
                <a:lnTo>
                  <a:pt x="26035" y="0"/>
                </a:lnTo>
                <a:close/>
              </a:path>
            </a:pathLst>
          </a:custGeom>
          <a:solidFill>
            <a:srgbClr val="96CD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2834500" y="3402787"/>
            <a:ext cx="31115" cy="102870"/>
          </a:xfrm>
          <a:custGeom>
            <a:avLst/>
            <a:gdLst/>
            <a:ahLst/>
            <a:cxnLst/>
            <a:rect l="l" t="t" r="r" b="b"/>
            <a:pathLst>
              <a:path w="31114" h="102870">
                <a:moveTo>
                  <a:pt x="26238" y="0"/>
                </a:moveTo>
                <a:lnTo>
                  <a:pt x="0" y="1409"/>
                </a:lnTo>
                <a:lnTo>
                  <a:pt x="4622" y="102260"/>
                </a:lnTo>
                <a:lnTo>
                  <a:pt x="30861" y="100850"/>
                </a:lnTo>
                <a:lnTo>
                  <a:pt x="26238" y="0"/>
                </a:lnTo>
                <a:close/>
              </a:path>
            </a:pathLst>
          </a:custGeom>
          <a:solidFill>
            <a:srgbClr val="96CD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2949689" y="3406622"/>
            <a:ext cx="31115" cy="102235"/>
          </a:xfrm>
          <a:custGeom>
            <a:avLst/>
            <a:gdLst/>
            <a:ahLst/>
            <a:cxnLst/>
            <a:rect l="l" t="t" r="r" b="b"/>
            <a:pathLst>
              <a:path w="31114" h="102235">
                <a:moveTo>
                  <a:pt x="4279" y="0"/>
                </a:moveTo>
                <a:lnTo>
                  <a:pt x="0" y="100952"/>
                </a:lnTo>
                <a:lnTo>
                  <a:pt x="26250" y="101803"/>
                </a:lnTo>
                <a:lnTo>
                  <a:pt x="30518" y="850"/>
                </a:lnTo>
                <a:lnTo>
                  <a:pt x="4279" y="0"/>
                </a:lnTo>
                <a:close/>
              </a:path>
            </a:pathLst>
          </a:custGeom>
          <a:solidFill>
            <a:srgbClr val="96CD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3059544" y="3419347"/>
            <a:ext cx="39370" cy="103505"/>
          </a:xfrm>
          <a:custGeom>
            <a:avLst/>
            <a:gdLst/>
            <a:ahLst/>
            <a:cxnLst/>
            <a:rect l="l" t="t" r="r" b="b"/>
            <a:pathLst>
              <a:path w="39369" h="103504">
                <a:moveTo>
                  <a:pt x="13131" y="0"/>
                </a:moveTo>
                <a:lnTo>
                  <a:pt x="0" y="100279"/>
                </a:lnTo>
                <a:lnTo>
                  <a:pt x="26047" y="103390"/>
                </a:lnTo>
                <a:lnTo>
                  <a:pt x="39179" y="3111"/>
                </a:lnTo>
                <a:lnTo>
                  <a:pt x="13131" y="0"/>
                </a:lnTo>
                <a:close/>
              </a:path>
            </a:pathLst>
          </a:custGeom>
          <a:solidFill>
            <a:srgbClr val="96CD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3167824" y="3442296"/>
            <a:ext cx="47625" cy="104775"/>
          </a:xfrm>
          <a:custGeom>
            <a:avLst/>
            <a:gdLst/>
            <a:ahLst/>
            <a:cxnLst/>
            <a:rect l="l" t="t" r="r" b="b"/>
            <a:pathLst>
              <a:path w="47625" h="104775">
                <a:moveTo>
                  <a:pt x="21894" y="0"/>
                </a:moveTo>
                <a:lnTo>
                  <a:pt x="0" y="98856"/>
                </a:lnTo>
                <a:lnTo>
                  <a:pt x="25654" y="104203"/>
                </a:lnTo>
                <a:lnTo>
                  <a:pt x="47548" y="5359"/>
                </a:lnTo>
                <a:lnTo>
                  <a:pt x="21894" y="0"/>
                </a:lnTo>
                <a:close/>
              </a:path>
            </a:pathLst>
          </a:custGeom>
          <a:solidFill>
            <a:srgbClr val="96CD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3273717" y="3475278"/>
            <a:ext cx="55880" cy="104775"/>
          </a:xfrm>
          <a:custGeom>
            <a:avLst/>
            <a:gdLst/>
            <a:ahLst/>
            <a:cxnLst/>
            <a:rect l="l" t="t" r="r" b="b"/>
            <a:pathLst>
              <a:path w="55879" h="104775">
                <a:moveTo>
                  <a:pt x="30492" y="0"/>
                </a:moveTo>
                <a:lnTo>
                  <a:pt x="0" y="96659"/>
                </a:lnTo>
                <a:lnTo>
                  <a:pt x="25069" y="104216"/>
                </a:lnTo>
                <a:lnTo>
                  <a:pt x="55549" y="7569"/>
                </a:lnTo>
                <a:lnTo>
                  <a:pt x="30492" y="0"/>
                </a:lnTo>
                <a:close/>
              </a:path>
            </a:pathLst>
          </a:custGeom>
          <a:solidFill>
            <a:srgbClr val="96CD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3376421" y="3518065"/>
            <a:ext cx="63500" cy="103505"/>
          </a:xfrm>
          <a:custGeom>
            <a:avLst/>
            <a:gdLst/>
            <a:ahLst/>
            <a:cxnLst/>
            <a:rect l="l" t="t" r="r" b="b"/>
            <a:pathLst>
              <a:path w="63500" h="103504">
                <a:moveTo>
                  <a:pt x="38836" y="0"/>
                </a:moveTo>
                <a:lnTo>
                  <a:pt x="0" y="93738"/>
                </a:lnTo>
                <a:lnTo>
                  <a:pt x="24282" y="103428"/>
                </a:lnTo>
                <a:lnTo>
                  <a:pt x="63131" y="9702"/>
                </a:lnTo>
                <a:lnTo>
                  <a:pt x="38836" y="0"/>
                </a:lnTo>
                <a:close/>
              </a:path>
            </a:pathLst>
          </a:custGeom>
          <a:solidFill>
            <a:srgbClr val="96CD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k object 38"/>
          <p:cNvSpPr/>
          <p:nvPr/>
        </p:nvSpPr>
        <p:spPr>
          <a:xfrm>
            <a:off x="3475139" y="3570300"/>
            <a:ext cx="70485" cy="102235"/>
          </a:xfrm>
          <a:custGeom>
            <a:avLst/>
            <a:gdLst/>
            <a:ahLst/>
            <a:cxnLst/>
            <a:rect l="l" t="t" r="r" b="b"/>
            <a:pathLst>
              <a:path w="70485" h="102235">
                <a:moveTo>
                  <a:pt x="46901" y="0"/>
                </a:moveTo>
                <a:lnTo>
                  <a:pt x="0" y="90106"/>
                </a:lnTo>
                <a:lnTo>
                  <a:pt x="23317" y="101866"/>
                </a:lnTo>
                <a:lnTo>
                  <a:pt x="70218" y="11785"/>
                </a:lnTo>
                <a:lnTo>
                  <a:pt x="46901" y="0"/>
                </a:lnTo>
                <a:close/>
              </a:path>
            </a:pathLst>
          </a:custGeom>
          <a:solidFill>
            <a:srgbClr val="96CD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k object 39"/>
          <p:cNvSpPr/>
          <p:nvPr/>
        </p:nvSpPr>
        <p:spPr>
          <a:xfrm>
            <a:off x="3569131" y="3631628"/>
            <a:ext cx="76835" cy="99695"/>
          </a:xfrm>
          <a:custGeom>
            <a:avLst/>
            <a:gdLst/>
            <a:ahLst/>
            <a:cxnLst/>
            <a:rect l="l" t="t" r="r" b="b"/>
            <a:pathLst>
              <a:path w="76835" h="99695">
                <a:moveTo>
                  <a:pt x="54609" y="0"/>
                </a:moveTo>
                <a:lnTo>
                  <a:pt x="0" y="85763"/>
                </a:lnTo>
                <a:lnTo>
                  <a:pt x="22174" y="99517"/>
                </a:lnTo>
                <a:lnTo>
                  <a:pt x="76784" y="13754"/>
                </a:lnTo>
                <a:lnTo>
                  <a:pt x="54609" y="0"/>
                </a:lnTo>
                <a:close/>
              </a:path>
            </a:pathLst>
          </a:custGeom>
          <a:solidFill>
            <a:srgbClr val="96CD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k object 40"/>
          <p:cNvSpPr/>
          <p:nvPr/>
        </p:nvSpPr>
        <p:spPr>
          <a:xfrm>
            <a:off x="3657676" y="3701541"/>
            <a:ext cx="83185" cy="96520"/>
          </a:xfrm>
          <a:custGeom>
            <a:avLst/>
            <a:gdLst/>
            <a:ahLst/>
            <a:cxnLst/>
            <a:rect l="l" t="t" r="r" b="b"/>
            <a:pathLst>
              <a:path w="83185" h="96520">
                <a:moveTo>
                  <a:pt x="61899" y="0"/>
                </a:moveTo>
                <a:lnTo>
                  <a:pt x="0" y="80797"/>
                </a:lnTo>
                <a:lnTo>
                  <a:pt x="20866" y="96418"/>
                </a:lnTo>
                <a:lnTo>
                  <a:pt x="82778" y="15633"/>
                </a:lnTo>
                <a:lnTo>
                  <a:pt x="61899" y="0"/>
                </a:lnTo>
                <a:close/>
              </a:path>
            </a:pathLst>
          </a:custGeom>
          <a:solidFill>
            <a:srgbClr val="96CD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k object 41"/>
          <p:cNvSpPr/>
          <p:nvPr/>
        </p:nvSpPr>
        <p:spPr>
          <a:xfrm>
            <a:off x="3740112" y="3779520"/>
            <a:ext cx="88265" cy="92710"/>
          </a:xfrm>
          <a:custGeom>
            <a:avLst/>
            <a:gdLst/>
            <a:ahLst/>
            <a:cxnLst/>
            <a:rect l="l" t="t" r="r" b="b"/>
            <a:pathLst>
              <a:path w="88264" h="92710">
                <a:moveTo>
                  <a:pt x="68706" y="0"/>
                </a:moveTo>
                <a:lnTo>
                  <a:pt x="0" y="75209"/>
                </a:lnTo>
                <a:lnTo>
                  <a:pt x="19392" y="92583"/>
                </a:lnTo>
                <a:lnTo>
                  <a:pt x="88112" y="17386"/>
                </a:lnTo>
                <a:lnTo>
                  <a:pt x="68706" y="0"/>
                </a:lnTo>
                <a:close/>
              </a:path>
            </a:pathLst>
          </a:custGeom>
          <a:solidFill>
            <a:srgbClr val="96CD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k object 42"/>
          <p:cNvSpPr/>
          <p:nvPr/>
        </p:nvSpPr>
        <p:spPr>
          <a:xfrm>
            <a:off x="3815791" y="3864990"/>
            <a:ext cx="93345" cy="88265"/>
          </a:xfrm>
          <a:custGeom>
            <a:avLst/>
            <a:gdLst/>
            <a:ahLst/>
            <a:cxnLst/>
            <a:rect l="l" t="t" r="r" b="b"/>
            <a:pathLst>
              <a:path w="93345" h="88264">
                <a:moveTo>
                  <a:pt x="75006" y="0"/>
                </a:moveTo>
                <a:lnTo>
                  <a:pt x="0" y="69037"/>
                </a:lnTo>
                <a:lnTo>
                  <a:pt x="17767" y="88036"/>
                </a:lnTo>
                <a:lnTo>
                  <a:pt x="92786" y="18999"/>
                </a:lnTo>
                <a:lnTo>
                  <a:pt x="75006" y="0"/>
                </a:lnTo>
                <a:close/>
              </a:path>
            </a:pathLst>
          </a:custGeom>
          <a:solidFill>
            <a:srgbClr val="96CD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k object 43"/>
          <p:cNvSpPr/>
          <p:nvPr/>
        </p:nvSpPr>
        <p:spPr>
          <a:xfrm>
            <a:off x="3884155" y="3957281"/>
            <a:ext cx="97155" cy="83185"/>
          </a:xfrm>
          <a:custGeom>
            <a:avLst/>
            <a:gdLst/>
            <a:ahLst/>
            <a:cxnLst/>
            <a:rect l="l" t="t" r="r" b="b"/>
            <a:pathLst>
              <a:path w="97154" h="83185">
                <a:moveTo>
                  <a:pt x="80746" y="0"/>
                </a:moveTo>
                <a:lnTo>
                  <a:pt x="0" y="62344"/>
                </a:lnTo>
                <a:lnTo>
                  <a:pt x="16027" y="82816"/>
                </a:lnTo>
                <a:lnTo>
                  <a:pt x="96774" y="20485"/>
                </a:lnTo>
                <a:lnTo>
                  <a:pt x="80746" y="0"/>
                </a:lnTo>
                <a:close/>
              </a:path>
            </a:pathLst>
          </a:custGeom>
          <a:solidFill>
            <a:srgbClr val="96CD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k object 44"/>
          <p:cNvSpPr/>
          <p:nvPr/>
        </p:nvSpPr>
        <p:spPr>
          <a:xfrm>
            <a:off x="3944683" y="4055681"/>
            <a:ext cx="100330" cy="77470"/>
          </a:xfrm>
          <a:custGeom>
            <a:avLst/>
            <a:gdLst/>
            <a:ahLst/>
            <a:cxnLst/>
            <a:rect l="l" t="t" r="r" b="b"/>
            <a:pathLst>
              <a:path w="100329" h="77470">
                <a:moveTo>
                  <a:pt x="85851" y="0"/>
                </a:moveTo>
                <a:lnTo>
                  <a:pt x="0" y="55194"/>
                </a:lnTo>
                <a:lnTo>
                  <a:pt x="14147" y="76987"/>
                </a:lnTo>
                <a:lnTo>
                  <a:pt x="99999" y="21805"/>
                </a:lnTo>
                <a:lnTo>
                  <a:pt x="85851" y="0"/>
                </a:lnTo>
                <a:close/>
              </a:path>
            </a:pathLst>
          </a:custGeom>
          <a:solidFill>
            <a:srgbClr val="96CD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k object 45"/>
          <p:cNvSpPr/>
          <p:nvPr/>
        </p:nvSpPr>
        <p:spPr>
          <a:xfrm>
            <a:off x="3996906" y="4159465"/>
            <a:ext cx="102870" cy="71120"/>
          </a:xfrm>
          <a:custGeom>
            <a:avLst/>
            <a:gdLst/>
            <a:ahLst/>
            <a:cxnLst/>
            <a:rect l="l" t="t" r="r" b="b"/>
            <a:pathLst>
              <a:path w="102870" h="71120">
                <a:moveTo>
                  <a:pt x="90296" y="0"/>
                </a:moveTo>
                <a:lnTo>
                  <a:pt x="0" y="47599"/>
                </a:lnTo>
                <a:lnTo>
                  <a:pt x="12153" y="70548"/>
                </a:lnTo>
                <a:lnTo>
                  <a:pt x="102463" y="22961"/>
                </a:lnTo>
                <a:lnTo>
                  <a:pt x="90296" y="0"/>
                </a:lnTo>
                <a:close/>
              </a:path>
            </a:pathLst>
          </a:custGeom>
          <a:solidFill>
            <a:srgbClr val="96CD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k object 46"/>
          <p:cNvSpPr/>
          <p:nvPr/>
        </p:nvSpPr>
        <p:spPr>
          <a:xfrm>
            <a:off x="4040416" y="4267847"/>
            <a:ext cx="104775" cy="64135"/>
          </a:xfrm>
          <a:custGeom>
            <a:avLst/>
            <a:gdLst/>
            <a:ahLst/>
            <a:cxnLst/>
            <a:rect l="l" t="t" r="r" b="b"/>
            <a:pathLst>
              <a:path w="104775" h="64135">
                <a:moveTo>
                  <a:pt x="94081" y="0"/>
                </a:moveTo>
                <a:lnTo>
                  <a:pt x="0" y="39636"/>
                </a:lnTo>
                <a:lnTo>
                  <a:pt x="10071" y="63576"/>
                </a:lnTo>
                <a:lnTo>
                  <a:pt x="104165" y="23926"/>
                </a:lnTo>
                <a:lnTo>
                  <a:pt x="94081" y="0"/>
                </a:lnTo>
                <a:close/>
              </a:path>
            </a:pathLst>
          </a:custGeom>
          <a:solidFill>
            <a:srgbClr val="96CD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k object 47"/>
          <p:cNvSpPr/>
          <p:nvPr/>
        </p:nvSpPr>
        <p:spPr>
          <a:xfrm>
            <a:off x="4074896" y="4379976"/>
            <a:ext cx="105410" cy="56515"/>
          </a:xfrm>
          <a:custGeom>
            <a:avLst/>
            <a:gdLst/>
            <a:ahLst/>
            <a:cxnLst/>
            <a:rect l="l" t="t" r="r" b="b"/>
            <a:pathLst>
              <a:path w="105410" h="56514">
                <a:moveTo>
                  <a:pt x="97142" y="0"/>
                </a:moveTo>
                <a:lnTo>
                  <a:pt x="0" y="31394"/>
                </a:lnTo>
                <a:lnTo>
                  <a:pt x="7937" y="56134"/>
                </a:lnTo>
                <a:lnTo>
                  <a:pt x="105079" y="24726"/>
                </a:lnTo>
                <a:lnTo>
                  <a:pt x="97142" y="0"/>
                </a:lnTo>
                <a:close/>
              </a:path>
            </a:pathLst>
          </a:custGeom>
          <a:solidFill>
            <a:srgbClr val="96CD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k object 48"/>
          <p:cNvSpPr/>
          <p:nvPr/>
        </p:nvSpPr>
        <p:spPr>
          <a:xfrm>
            <a:off x="4100093" y="4494987"/>
            <a:ext cx="105410" cy="48260"/>
          </a:xfrm>
          <a:custGeom>
            <a:avLst/>
            <a:gdLst/>
            <a:ahLst/>
            <a:cxnLst/>
            <a:rect l="l" t="t" r="r" b="b"/>
            <a:pathLst>
              <a:path w="105410" h="48260">
                <a:moveTo>
                  <a:pt x="99453" y="0"/>
                </a:moveTo>
                <a:lnTo>
                  <a:pt x="0" y="22923"/>
                </a:lnTo>
                <a:lnTo>
                  <a:pt x="5727" y="48260"/>
                </a:lnTo>
                <a:lnTo>
                  <a:pt x="105181" y="25361"/>
                </a:lnTo>
                <a:lnTo>
                  <a:pt x="99453" y="0"/>
                </a:lnTo>
                <a:close/>
              </a:path>
            </a:pathLst>
          </a:custGeom>
          <a:solidFill>
            <a:srgbClr val="96CD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k object 49"/>
          <p:cNvSpPr/>
          <p:nvPr/>
        </p:nvSpPr>
        <p:spPr>
          <a:xfrm>
            <a:off x="4115803" y="4612055"/>
            <a:ext cx="104775" cy="40640"/>
          </a:xfrm>
          <a:custGeom>
            <a:avLst/>
            <a:gdLst/>
            <a:ahLst/>
            <a:cxnLst/>
            <a:rect l="l" t="t" r="r" b="b"/>
            <a:pathLst>
              <a:path w="104775" h="40639">
                <a:moveTo>
                  <a:pt x="101003" y="0"/>
                </a:moveTo>
                <a:lnTo>
                  <a:pt x="0" y="14262"/>
                </a:lnTo>
                <a:lnTo>
                  <a:pt x="3467" y="40017"/>
                </a:lnTo>
                <a:lnTo>
                  <a:pt x="104482" y="25768"/>
                </a:lnTo>
                <a:lnTo>
                  <a:pt x="101003" y="0"/>
                </a:lnTo>
                <a:close/>
              </a:path>
            </a:pathLst>
          </a:custGeom>
          <a:solidFill>
            <a:srgbClr val="96CD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k object 50"/>
          <p:cNvSpPr/>
          <p:nvPr/>
        </p:nvSpPr>
        <p:spPr>
          <a:xfrm>
            <a:off x="4121899" y="4730254"/>
            <a:ext cx="103505" cy="31750"/>
          </a:xfrm>
          <a:custGeom>
            <a:avLst/>
            <a:gdLst/>
            <a:ahLst/>
            <a:cxnLst/>
            <a:rect l="l" t="t" r="r" b="b"/>
            <a:pathLst>
              <a:path w="103504" h="31750">
                <a:moveTo>
                  <a:pt x="101803" y="0"/>
                </a:moveTo>
                <a:lnTo>
                  <a:pt x="0" y="5499"/>
                </a:lnTo>
                <a:lnTo>
                  <a:pt x="1193" y="31470"/>
                </a:lnTo>
                <a:lnTo>
                  <a:pt x="102996" y="25996"/>
                </a:lnTo>
                <a:lnTo>
                  <a:pt x="101803" y="0"/>
                </a:lnTo>
                <a:close/>
              </a:path>
            </a:pathLst>
          </a:custGeom>
          <a:solidFill>
            <a:srgbClr val="96CD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k object 51"/>
          <p:cNvSpPr/>
          <p:nvPr/>
        </p:nvSpPr>
        <p:spPr>
          <a:xfrm>
            <a:off x="4117263" y="4845380"/>
            <a:ext cx="103505" cy="29845"/>
          </a:xfrm>
          <a:custGeom>
            <a:avLst/>
            <a:gdLst/>
            <a:ahLst/>
            <a:cxnLst/>
            <a:rect l="l" t="t" r="r" b="b"/>
            <a:pathLst>
              <a:path w="103504" h="29845">
                <a:moveTo>
                  <a:pt x="1092" y="0"/>
                </a:moveTo>
                <a:lnTo>
                  <a:pt x="0" y="26009"/>
                </a:lnTo>
                <a:lnTo>
                  <a:pt x="101815" y="29337"/>
                </a:lnTo>
                <a:lnTo>
                  <a:pt x="102920" y="3314"/>
                </a:lnTo>
                <a:lnTo>
                  <a:pt x="1092" y="0"/>
                </a:lnTo>
                <a:close/>
              </a:path>
            </a:pathLst>
          </a:custGeom>
          <a:solidFill>
            <a:srgbClr val="96CD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k object 52"/>
          <p:cNvSpPr/>
          <p:nvPr/>
        </p:nvSpPr>
        <p:spPr>
          <a:xfrm>
            <a:off x="4101807" y="4954371"/>
            <a:ext cx="104775" cy="38100"/>
          </a:xfrm>
          <a:custGeom>
            <a:avLst/>
            <a:gdLst/>
            <a:ahLst/>
            <a:cxnLst/>
            <a:rect l="l" t="t" r="r" b="b"/>
            <a:pathLst>
              <a:path w="104775" h="38100">
                <a:moveTo>
                  <a:pt x="3390" y="0"/>
                </a:moveTo>
                <a:lnTo>
                  <a:pt x="0" y="25831"/>
                </a:lnTo>
                <a:lnTo>
                  <a:pt x="101053" y="37947"/>
                </a:lnTo>
                <a:lnTo>
                  <a:pt x="104444" y="12103"/>
                </a:lnTo>
                <a:lnTo>
                  <a:pt x="3390" y="0"/>
                </a:lnTo>
                <a:close/>
              </a:path>
            </a:pathLst>
          </a:custGeom>
          <a:solidFill>
            <a:srgbClr val="96CD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k object 53"/>
          <p:cNvSpPr/>
          <p:nvPr/>
        </p:nvSpPr>
        <p:spPr>
          <a:xfrm>
            <a:off x="4076852" y="5061902"/>
            <a:ext cx="105410" cy="46355"/>
          </a:xfrm>
          <a:custGeom>
            <a:avLst/>
            <a:gdLst/>
            <a:ahLst/>
            <a:cxnLst/>
            <a:rect l="l" t="t" r="r" b="b"/>
            <a:pathLst>
              <a:path w="105410" h="46354">
                <a:moveTo>
                  <a:pt x="5638" y="0"/>
                </a:moveTo>
                <a:lnTo>
                  <a:pt x="0" y="25463"/>
                </a:lnTo>
                <a:lnTo>
                  <a:pt x="99517" y="46278"/>
                </a:lnTo>
                <a:lnTo>
                  <a:pt x="105155" y="20802"/>
                </a:lnTo>
                <a:lnTo>
                  <a:pt x="5638" y="0"/>
                </a:lnTo>
                <a:close/>
              </a:path>
            </a:pathLst>
          </a:custGeom>
          <a:solidFill>
            <a:srgbClr val="96CD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k object 54"/>
          <p:cNvSpPr/>
          <p:nvPr/>
        </p:nvSpPr>
        <p:spPr>
          <a:xfrm>
            <a:off x="4042587" y="5167134"/>
            <a:ext cx="105410" cy="54610"/>
          </a:xfrm>
          <a:custGeom>
            <a:avLst/>
            <a:gdLst/>
            <a:ahLst/>
            <a:cxnLst/>
            <a:rect l="l" t="t" r="r" b="b"/>
            <a:pathLst>
              <a:path w="105410" h="54610">
                <a:moveTo>
                  <a:pt x="7848" y="0"/>
                </a:moveTo>
                <a:lnTo>
                  <a:pt x="0" y="24904"/>
                </a:lnTo>
                <a:lnTo>
                  <a:pt x="97231" y="54254"/>
                </a:lnTo>
                <a:lnTo>
                  <a:pt x="105092" y="29349"/>
                </a:lnTo>
                <a:lnTo>
                  <a:pt x="7848" y="0"/>
                </a:lnTo>
                <a:close/>
              </a:path>
            </a:pathLst>
          </a:custGeom>
          <a:solidFill>
            <a:srgbClr val="96CD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k object 55"/>
          <p:cNvSpPr/>
          <p:nvPr/>
        </p:nvSpPr>
        <p:spPr>
          <a:xfrm>
            <a:off x="3999280" y="5269280"/>
            <a:ext cx="104775" cy="62230"/>
          </a:xfrm>
          <a:custGeom>
            <a:avLst/>
            <a:gdLst/>
            <a:ahLst/>
            <a:cxnLst/>
            <a:rect l="l" t="t" r="r" b="b"/>
            <a:pathLst>
              <a:path w="104775" h="62229">
                <a:moveTo>
                  <a:pt x="10007" y="0"/>
                </a:moveTo>
                <a:lnTo>
                  <a:pt x="0" y="24155"/>
                </a:lnTo>
                <a:lnTo>
                  <a:pt x="94208" y="61810"/>
                </a:lnTo>
                <a:lnTo>
                  <a:pt x="104228" y="37655"/>
                </a:lnTo>
                <a:lnTo>
                  <a:pt x="10007" y="0"/>
                </a:lnTo>
                <a:close/>
              </a:path>
            </a:pathLst>
          </a:custGeom>
          <a:solidFill>
            <a:srgbClr val="96CD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k object 56"/>
          <p:cNvSpPr/>
          <p:nvPr/>
        </p:nvSpPr>
        <p:spPr>
          <a:xfrm>
            <a:off x="3947248" y="5367578"/>
            <a:ext cx="102870" cy="69215"/>
          </a:xfrm>
          <a:custGeom>
            <a:avLst/>
            <a:gdLst/>
            <a:ahLst/>
            <a:cxnLst/>
            <a:rect l="l" t="t" r="r" b="b"/>
            <a:pathLst>
              <a:path w="102870" h="69214">
                <a:moveTo>
                  <a:pt x="12090" y="0"/>
                </a:moveTo>
                <a:lnTo>
                  <a:pt x="0" y="23215"/>
                </a:lnTo>
                <a:lnTo>
                  <a:pt x="90462" y="68897"/>
                </a:lnTo>
                <a:lnTo>
                  <a:pt x="102552" y="45694"/>
                </a:lnTo>
                <a:lnTo>
                  <a:pt x="12090" y="0"/>
                </a:lnTo>
                <a:close/>
              </a:path>
            </a:pathLst>
          </a:custGeom>
          <a:solidFill>
            <a:srgbClr val="96CD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bk object 57"/>
          <p:cNvSpPr/>
          <p:nvPr/>
        </p:nvSpPr>
        <p:spPr>
          <a:xfrm>
            <a:off x="3886898" y="5461253"/>
            <a:ext cx="100330" cy="75565"/>
          </a:xfrm>
          <a:custGeom>
            <a:avLst/>
            <a:gdLst/>
            <a:ahLst/>
            <a:cxnLst/>
            <a:rect l="l" t="t" r="r" b="b"/>
            <a:pathLst>
              <a:path w="100329" h="75564">
                <a:moveTo>
                  <a:pt x="14071" y="0"/>
                </a:moveTo>
                <a:lnTo>
                  <a:pt x="0" y="22098"/>
                </a:lnTo>
                <a:lnTo>
                  <a:pt x="86029" y="75463"/>
                </a:lnTo>
                <a:lnTo>
                  <a:pt x="100114" y="53352"/>
                </a:lnTo>
                <a:lnTo>
                  <a:pt x="14071" y="0"/>
                </a:lnTo>
                <a:close/>
              </a:path>
            </a:pathLst>
          </a:custGeom>
          <a:solidFill>
            <a:srgbClr val="96CD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bk object 58"/>
          <p:cNvSpPr/>
          <p:nvPr/>
        </p:nvSpPr>
        <p:spPr>
          <a:xfrm>
            <a:off x="3818699" y="5549607"/>
            <a:ext cx="97155" cy="81915"/>
          </a:xfrm>
          <a:custGeom>
            <a:avLst/>
            <a:gdLst/>
            <a:ahLst/>
            <a:cxnLst/>
            <a:rect l="l" t="t" r="r" b="b"/>
            <a:pathLst>
              <a:path w="97154" h="81914">
                <a:moveTo>
                  <a:pt x="15951" y="0"/>
                </a:moveTo>
                <a:lnTo>
                  <a:pt x="0" y="20815"/>
                </a:lnTo>
                <a:lnTo>
                  <a:pt x="80937" y="81457"/>
                </a:lnTo>
                <a:lnTo>
                  <a:pt x="96888" y="60642"/>
                </a:lnTo>
                <a:lnTo>
                  <a:pt x="15951" y="0"/>
                </a:lnTo>
                <a:close/>
              </a:path>
            </a:pathLst>
          </a:custGeom>
          <a:solidFill>
            <a:srgbClr val="96CD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bk object 59"/>
          <p:cNvSpPr/>
          <p:nvPr/>
        </p:nvSpPr>
        <p:spPr>
          <a:xfrm>
            <a:off x="3743134" y="5631967"/>
            <a:ext cx="93345" cy="86995"/>
          </a:xfrm>
          <a:custGeom>
            <a:avLst/>
            <a:gdLst/>
            <a:ahLst/>
            <a:cxnLst/>
            <a:rect l="l" t="t" r="r" b="b"/>
            <a:pathLst>
              <a:path w="93345" h="86995">
                <a:moveTo>
                  <a:pt x="17703" y="0"/>
                </a:moveTo>
                <a:lnTo>
                  <a:pt x="0" y="19367"/>
                </a:lnTo>
                <a:lnTo>
                  <a:pt x="75222" y="86817"/>
                </a:lnTo>
                <a:lnTo>
                  <a:pt x="92938" y="67449"/>
                </a:lnTo>
                <a:lnTo>
                  <a:pt x="17703" y="0"/>
                </a:lnTo>
                <a:close/>
              </a:path>
            </a:pathLst>
          </a:custGeom>
          <a:solidFill>
            <a:srgbClr val="96CD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bk object 60"/>
          <p:cNvSpPr/>
          <p:nvPr/>
        </p:nvSpPr>
        <p:spPr>
          <a:xfrm>
            <a:off x="3660812" y="5707697"/>
            <a:ext cx="88900" cy="92075"/>
          </a:xfrm>
          <a:custGeom>
            <a:avLst/>
            <a:gdLst/>
            <a:ahLst/>
            <a:cxnLst/>
            <a:rect l="l" t="t" r="r" b="b"/>
            <a:pathLst>
              <a:path w="88900" h="92075">
                <a:moveTo>
                  <a:pt x="19316" y="0"/>
                </a:moveTo>
                <a:lnTo>
                  <a:pt x="0" y="17779"/>
                </a:lnTo>
                <a:lnTo>
                  <a:pt x="68948" y="91528"/>
                </a:lnTo>
                <a:lnTo>
                  <a:pt x="88290" y="73748"/>
                </a:lnTo>
                <a:lnTo>
                  <a:pt x="19316" y="0"/>
                </a:lnTo>
                <a:close/>
              </a:path>
            </a:pathLst>
          </a:custGeom>
          <a:solidFill>
            <a:srgbClr val="96CD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bk object 61"/>
          <p:cNvSpPr/>
          <p:nvPr/>
        </p:nvSpPr>
        <p:spPr>
          <a:xfrm>
            <a:off x="3572344" y="5776214"/>
            <a:ext cx="83185" cy="95885"/>
          </a:xfrm>
          <a:custGeom>
            <a:avLst/>
            <a:gdLst/>
            <a:ahLst/>
            <a:cxnLst/>
            <a:rect l="l" t="t" r="r" b="b"/>
            <a:pathLst>
              <a:path w="83185" h="95885">
                <a:moveTo>
                  <a:pt x="20802" y="0"/>
                </a:moveTo>
                <a:lnTo>
                  <a:pt x="0" y="16065"/>
                </a:lnTo>
                <a:lnTo>
                  <a:pt x="62153" y="95554"/>
                </a:lnTo>
                <a:lnTo>
                  <a:pt x="82969" y="79501"/>
                </a:lnTo>
                <a:lnTo>
                  <a:pt x="20802" y="0"/>
                </a:lnTo>
                <a:close/>
              </a:path>
            </a:pathLst>
          </a:custGeom>
          <a:solidFill>
            <a:srgbClr val="96CD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bk object 62"/>
          <p:cNvSpPr/>
          <p:nvPr/>
        </p:nvSpPr>
        <p:spPr>
          <a:xfrm>
            <a:off x="3478415" y="5837046"/>
            <a:ext cx="77470" cy="99060"/>
          </a:xfrm>
          <a:custGeom>
            <a:avLst/>
            <a:gdLst/>
            <a:ahLst/>
            <a:cxnLst/>
            <a:rect l="l" t="t" r="r" b="b"/>
            <a:pathLst>
              <a:path w="77470" h="99060">
                <a:moveTo>
                  <a:pt x="22123" y="0"/>
                </a:moveTo>
                <a:lnTo>
                  <a:pt x="0" y="14198"/>
                </a:lnTo>
                <a:lnTo>
                  <a:pt x="54876" y="98818"/>
                </a:lnTo>
                <a:lnTo>
                  <a:pt x="77000" y="84607"/>
                </a:lnTo>
                <a:lnTo>
                  <a:pt x="22123" y="0"/>
                </a:lnTo>
                <a:close/>
              </a:path>
            </a:pathLst>
          </a:custGeom>
          <a:solidFill>
            <a:srgbClr val="96CD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bk object 63"/>
          <p:cNvSpPr/>
          <p:nvPr/>
        </p:nvSpPr>
        <p:spPr>
          <a:xfrm>
            <a:off x="3379723" y="5889662"/>
            <a:ext cx="70485" cy="101600"/>
          </a:xfrm>
          <a:custGeom>
            <a:avLst/>
            <a:gdLst/>
            <a:ahLst/>
            <a:cxnLst/>
            <a:rect l="l" t="t" r="r" b="b"/>
            <a:pathLst>
              <a:path w="70485" h="101600">
                <a:moveTo>
                  <a:pt x="23266" y="0"/>
                </a:moveTo>
                <a:lnTo>
                  <a:pt x="0" y="12255"/>
                </a:lnTo>
                <a:lnTo>
                  <a:pt x="47193" y="101358"/>
                </a:lnTo>
                <a:lnTo>
                  <a:pt x="70446" y="89103"/>
                </a:lnTo>
                <a:lnTo>
                  <a:pt x="23266" y="0"/>
                </a:lnTo>
                <a:close/>
              </a:path>
            </a:pathLst>
          </a:custGeom>
          <a:solidFill>
            <a:srgbClr val="96CD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bk object 64"/>
          <p:cNvSpPr/>
          <p:nvPr/>
        </p:nvSpPr>
        <p:spPr>
          <a:xfrm>
            <a:off x="3277044" y="5933706"/>
            <a:ext cx="63500" cy="103505"/>
          </a:xfrm>
          <a:custGeom>
            <a:avLst/>
            <a:gdLst/>
            <a:ahLst/>
            <a:cxnLst/>
            <a:rect l="l" t="t" r="r" b="b"/>
            <a:pathLst>
              <a:path w="63500" h="103504">
                <a:moveTo>
                  <a:pt x="24231" y="0"/>
                </a:moveTo>
                <a:lnTo>
                  <a:pt x="0" y="10210"/>
                </a:lnTo>
                <a:lnTo>
                  <a:pt x="39141" y="103111"/>
                </a:lnTo>
                <a:lnTo>
                  <a:pt x="63360" y="92913"/>
                </a:lnTo>
                <a:lnTo>
                  <a:pt x="242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bk object 65"/>
          <p:cNvSpPr/>
          <p:nvPr/>
        </p:nvSpPr>
        <p:spPr>
          <a:xfrm>
            <a:off x="3171126" y="5968822"/>
            <a:ext cx="55880" cy="104139"/>
          </a:xfrm>
          <a:custGeom>
            <a:avLst/>
            <a:gdLst/>
            <a:ahLst/>
            <a:cxnLst/>
            <a:rect l="l" t="t" r="r" b="b"/>
            <a:pathLst>
              <a:path w="55880" h="104139">
                <a:moveTo>
                  <a:pt x="25019" y="0"/>
                </a:moveTo>
                <a:lnTo>
                  <a:pt x="0" y="8089"/>
                </a:lnTo>
                <a:lnTo>
                  <a:pt x="30784" y="104101"/>
                </a:lnTo>
                <a:lnTo>
                  <a:pt x="55816" y="96024"/>
                </a:lnTo>
                <a:lnTo>
                  <a:pt x="250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bk object 66"/>
          <p:cNvSpPr/>
          <p:nvPr/>
        </p:nvSpPr>
        <p:spPr>
          <a:xfrm>
            <a:off x="3062795" y="5994755"/>
            <a:ext cx="48260" cy="104775"/>
          </a:xfrm>
          <a:custGeom>
            <a:avLst/>
            <a:gdLst/>
            <a:ahLst/>
            <a:cxnLst/>
            <a:rect l="l" t="t" r="r" b="b"/>
            <a:pathLst>
              <a:path w="48260" h="104775">
                <a:moveTo>
                  <a:pt x="25615" y="0"/>
                </a:moveTo>
                <a:lnTo>
                  <a:pt x="0" y="5905"/>
                </a:lnTo>
                <a:lnTo>
                  <a:pt x="22199" y="104279"/>
                </a:lnTo>
                <a:lnTo>
                  <a:pt x="47802" y="98399"/>
                </a:lnTo>
                <a:lnTo>
                  <a:pt x="2561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bk object 67"/>
          <p:cNvSpPr/>
          <p:nvPr/>
        </p:nvSpPr>
        <p:spPr>
          <a:xfrm>
            <a:off x="2952889" y="6011303"/>
            <a:ext cx="40005" cy="104139"/>
          </a:xfrm>
          <a:custGeom>
            <a:avLst/>
            <a:gdLst/>
            <a:ahLst/>
            <a:cxnLst/>
            <a:rect l="l" t="t" r="r" b="b"/>
            <a:pathLst>
              <a:path w="40005" h="104139">
                <a:moveTo>
                  <a:pt x="26022" y="0"/>
                </a:moveTo>
                <a:lnTo>
                  <a:pt x="0" y="3670"/>
                </a:lnTo>
                <a:lnTo>
                  <a:pt x="13449" y="103670"/>
                </a:lnTo>
                <a:lnTo>
                  <a:pt x="39458" y="100012"/>
                </a:lnTo>
                <a:lnTo>
                  <a:pt x="2602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bk object 68"/>
          <p:cNvSpPr/>
          <p:nvPr/>
        </p:nvSpPr>
        <p:spPr>
          <a:xfrm>
            <a:off x="2842221" y="6018339"/>
            <a:ext cx="31115" cy="102870"/>
          </a:xfrm>
          <a:custGeom>
            <a:avLst/>
            <a:gdLst/>
            <a:ahLst/>
            <a:cxnLst/>
            <a:rect l="l" t="t" r="r" b="b"/>
            <a:pathLst>
              <a:path w="31114" h="102870">
                <a:moveTo>
                  <a:pt x="26212" y="0"/>
                </a:moveTo>
                <a:lnTo>
                  <a:pt x="0" y="1409"/>
                </a:lnTo>
                <a:lnTo>
                  <a:pt x="4584" y="102260"/>
                </a:lnTo>
                <a:lnTo>
                  <a:pt x="30797" y="100876"/>
                </a:lnTo>
                <a:lnTo>
                  <a:pt x="262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bk object 69"/>
          <p:cNvSpPr/>
          <p:nvPr/>
        </p:nvSpPr>
        <p:spPr>
          <a:xfrm>
            <a:off x="2727337" y="6014948"/>
            <a:ext cx="31115" cy="102235"/>
          </a:xfrm>
          <a:custGeom>
            <a:avLst/>
            <a:gdLst/>
            <a:ahLst/>
            <a:cxnLst/>
            <a:rect l="l" t="t" r="r" b="b"/>
            <a:pathLst>
              <a:path w="31114" h="102235">
                <a:moveTo>
                  <a:pt x="4305" y="0"/>
                </a:moveTo>
                <a:lnTo>
                  <a:pt x="0" y="100952"/>
                </a:lnTo>
                <a:lnTo>
                  <a:pt x="26225" y="101828"/>
                </a:lnTo>
                <a:lnTo>
                  <a:pt x="30518" y="863"/>
                </a:lnTo>
                <a:lnTo>
                  <a:pt x="43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bk object 70"/>
          <p:cNvSpPr/>
          <p:nvPr/>
        </p:nvSpPr>
        <p:spPr>
          <a:xfrm>
            <a:off x="2608821" y="6000610"/>
            <a:ext cx="39370" cy="103505"/>
          </a:xfrm>
          <a:custGeom>
            <a:avLst/>
            <a:gdLst/>
            <a:ahLst/>
            <a:cxnLst/>
            <a:rect l="l" t="t" r="r" b="b"/>
            <a:pathLst>
              <a:path w="39369" h="103504">
                <a:moveTo>
                  <a:pt x="13169" y="0"/>
                </a:moveTo>
                <a:lnTo>
                  <a:pt x="0" y="100266"/>
                </a:lnTo>
                <a:lnTo>
                  <a:pt x="26022" y="103403"/>
                </a:lnTo>
                <a:lnTo>
                  <a:pt x="39192" y="3111"/>
                </a:lnTo>
                <a:lnTo>
                  <a:pt x="131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bk object 71"/>
          <p:cNvSpPr/>
          <p:nvPr/>
        </p:nvSpPr>
        <p:spPr>
          <a:xfrm>
            <a:off x="2492171" y="5976835"/>
            <a:ext cx="47625" cy="104775"/>
          </a:xfrm>
          <a:custGeom>
            <a:avLst/>
            <a:gdLst/>
            <a:ahLst/>
            <a:cxnLst/>
            <a:rect l="l" t="t" r="r" b="b"/>
            <a:pathLst>
              <a:path w="47625" h="104775">
                <a:moveTo>
                  <a:pt x="21932" y="0"/>
                </a:moveTo>
                <a:lnTo>
                  <a:pt x="0" y="98818"/>
                </a:lnTo>
                <a:lnTo>
                  <a:pt x="25641" y="104203"/>
                </a:lnTo>
                <a:lnTo>
                  <a:pt x="47561" y="5346"/>
                </a:lnTo>
                <a:lnTo>
                  <a:pt x="219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bk object 72"/>
          <p:cNvSpPr/>
          <p:nvPr/>
        </p:nvSpPr>
        <p:spPr>
          <a:xfrm>
            <a:off x="2378290" y="5943815"/>
            <a:ext cx="55880" cy="104775"/>
          </a:xfrm>
          <a:custGeom>
            <a:avLst/>
            <a:gdLst/>
            <a:ahLst/>
            <a:cxnLst/>
            <a:rect l="l" t="t" r="r" b="b"/>
            <a:pathLst>
              <a:path w="55880" h="104775">
                <a:moveTo>
                  <a:pt x="30518" y="0"/>
                </a:moveTo>
                <a:lnTo>
                  <a:pt x="0" y="96634"/>
                </a:lnTo>
                <a:lnTo>
                  <a:pt x="25031" y="104216"/>
                </a:lnTo>
                <a:lnTo>
                  <a:pt x="55549" y="7556"/>
                </a:lnTo>
                <a:lnTo>
                  <a:pt x="305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bk object 73"/>
          <p:cNvSpPr/>
          <p:nvPr/>
        </p:nvSpPr>
        <p:spPr>
          <a:xfrm>
            <a:off x="2268016" y="5901804"/>
            <a:ext cx="63500" cy="103505"/>
          </a:xfrm>
          <a:custGeom>
            <a:avLst/>
            <a:gdLst/>
            <a:ahLst/>
            <a:cxnLst/>
            <a:rect l="l" t="t" r="r" b="b"/>
            <a:pathLst>
              <a:path w="63500" h="103504">
                <a:moveTo>
                  <a:pt x="38887" y="0"/>
                </a:moveTo>
                <a:lnTo>
                  <a:pt x="0" y="93713"/>
                </a:lnTo>
                <a:lnTo>
                  <a:pt x="24257" y="103428"/>
                </a:lnTo>
                <a:lnTo>
                  <a:pt x="63131" y="9702"/>
                </a:lnTo>
                <a:lnTo>
                  <a:pt x="388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bk object 74"/>
          <p:cNvSpPr/>
          <p:nvPr/>
        </p:nvSpPr>
        <p:spPr>
          <a:xfrm>
            <a:off x="2162213" y="5851106"/>
            <a:ext cx="70485" cy="102235"/>
          </a:xfrm>
          <a:custGeom>
            <a:avLst/>
            <a:gdLst/>
            <a:ahLst/>
            <a:cxnLst/>
            <a:rect l="l" t="t" r="r" b="b"/>
            <a:pathLst>
              <a:path w="70485" h="102235">
                <a:moveTo>
                  <a:pt x="46951" y="0"/>
                </a:moveTo>
                <a:lnTo>
                  <a:pt x="0" y="90068"/>
                </a:lnTo>
                <a:lnTo>
                  <a:pt x="23291" y="101866"/>
                </a:lnTo>
                <a:lnTo>
                  <a:pt x="70231" y="11772"/>
                </a:lnTo>
                <a:lnTo>
                  <a:pt x="4695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bk object 75"/>
          <p:cNvSpPr/>
          <p:nvPr/>
        </p:nvSpPr>
        <p:spPr>
          <a:xfrm>
            <a:off x="2061679" y="5792114"/>
            <a:ext cx="76835" cy="99695"/>
          </a:xfrm>
          <a:custGeom>
            <a:avLst/>
            <a:gdLst/>
            <a:ahLst/>
            <a:cxnLst/>
            <a:rect l="l" t="t" r="r" b="b"/>
            <a:pathLst>
              <a:path w="76835" h="99695">
                <a:moveTo>
                  <a:pt x="54660" y="0"/>
                </a:moveTo>
                <a:lnTo>
                  <a:pt x="0" y="85737"/>
                </a:lnTo>
                <a:lnTo>
                  <a:pt x="22148" y="99504"/>
                </a:lnTo>
                <a:lnTo>
                  <a:pt x="76784" y="13754"/>
                </a:lnTo>
                <a:lnTo>
                  <a:pt x="5466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bk object 76"/>
          <p:cNvSpPr/>
          <p:nvPr/>
        </p:nvSpPr>
        <p:spPr>
          <a:xfrm>
            <a:off x="1967153" y="5725286"/>
            <a:ext cx="83185" cy="96520"/>
          </a:xfrm>
          <a:custGeom>
            <a:avLst/>
            <a:gdLst/>
            <a:ahLst/>
            <a:cxnLst/>
            <a:rect l="l" t="t" r="r" b="b"/>
            <a:pathLst>
              <a:path w="83185" h="96520">
                <a:moveTo>
                  <a:pt x="61950" y="0"/>
                </a:moveTo>
                <a:lnTo>
                  <a:pt x="0" y="80759"/>
                </a:lnTo>
                <a:lnTo>
                  <a:pt x="20840" y="96393"/>
                </a:lnTo>
                <a:lnTo>
                  <a:pt x="82778" y="15621"/>
                </a:lnTo>
                <a:lnTo>
                  <a:pt x="619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bk object 77"/>
          <p:cNvSpPr/>
          <p:nvPr/>
        </p:nvSpPr>
        <p:spPr>
          <a:xfrm>
            <a:off x="1879396" y="5651131"/>
            <a:ext cx="88265" cy="92710"/>
          </a:xfrm>
          <a:custGeom>
            <a:avLst/>
            <a:gdLst/>
            <a:ahLst/>
            <a:cxnLst/>
            <a:rect l="l" t="t" r="r" b="b"/>
            <a:pathLst>
              <a:path w="88264" h="92710">
                <a:moveTo>
                  <a:pt x="68770" y="0"/>
                </a:moveTo>
                <a:lnTo>
                  <a:pt x="0" y="75158"/>
                </a:lnTo>
                <a:lnTo>
                  <a:pt x="19354" y="92557"/>
                </a:lnTo>
                <a:lnTo>
                  <a:pt x="88125" y="17360"/>
                </a:lnTo>
                <a:lnTo>
                  <a:pt x="687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bk object 78"/>
          <p:cNvSpPr/>
          <p:nvPr/>
        </p:nvSpPr>
        <p:spPr>
          <a:xfrm>
            <a:off x="1799043" y="5570194"/>
            <a:ext cx="93345" cy="88265"/>
          </a:xfrm>
          <a:custGeom>
            <a:avLst/>
            <a:gdLst/>
            <a:ahLst/>
            <a:cxnLst/>
            <a:rect l="l" t="t" r="r" b="b"/>
            <a:pathLst>
              <a:path w="93344" h="88264">
                <a:moveTo>
                  <a:pt x="75069" y="0"/>
                </a:moveTo>
                <a:lnTo>
                  <a:pt x="0" y="68999"/>
                </a:lnTo>
                <a:lnTo>
                  <a:pt x="17741" y="88011"/>
                </a:lnTo>
                <a:lnTo>
                  <a:pt x="92811" y="18986"/>
                </a:lnTo>
                <a:lnTo>
                  <a:pt x="750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bk object 79"/>
          <p:cNvSpPr/>
          <p:nvPr/>
        </p:nvSpPr>
        <p:spPr>
          <a:xfrm>
            <a:off x="1726730" y="5483110"/>
            <a:ext cx="97155" cy="83185"/>
          </a:xfrm>
          <a:custGeom>
            <a:avLst/>
            <a:gdLst/>
            <a:ahLst/>
            <a:cxnLst/>
            <a:rect l="l" t="t" r="r" b="b"/>
            <a:pathLst>
              <a:path w="97155" h="83185">
                <a:moveTo>
                  <a:pt x="80784" y="0"/>
                </a:moveTo>
                <a:lnTo>
                  <a:pt x="0" y="62306"/>
                </a:lnTo>
                <a:lnTo>
                  <a:pt x="15976" y="82804"/>
                </a:lnTo>
                <a:lnTo>
                  <a:pt x="96761" y="20459"/>
                </a:lnTo>
                <a:lnTo>
                  <a:pt x="8078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bk object 80"/>
          <p:cNvSpPr/>
          <p:nvPr/>
        </p:nvSpPr>
        <p:spPr>
          <a:xfrm>
            <a:off x="1662988" y="5390527"/>
            <a:ext cx="100330" cy="77470"/>
          </a:xfrm>
          <a:custGeom>
            <a:avLst/>
            <a:gdLst/>
            <a:ahLst/>
            <a:cxnLst/>
            <a:rect l="l" t="t" r="r" b="b"/>
            <a:pathLst>
              <a:path w="100330" h="77470">
                <a:moveTo>
                  <a:pt x="85877" y="0"/>
                </a:moveTo>
                <a:lnTo>
                  <a:pt x="0" y="55143"/>
                </a:lnTo>
                <a:lnTo>
                  <a:pt x="14109" y="76949"/>
                </a:lnTo>
                <a:lnTo>
                  <a:pt x="100012" y="21780"/>
                </a:lnTo>
                <a:lnTo>
                  <a:pt x="8587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bk object 81"/>
          <p:cNvSpPr/>
          <p:nvPr/>
        </p:nvSpPr>
        <p:spPr>
          <a:xfrm>
            <a:off x="1608315" y="5293169"/>
            <a:ext cx="102870" cy="71120"/>
          </a:xfrm>
          <a:custGeom>
            <a:avLst/>
            <a:gdLst/>
            <a:ahLst/>
            <a:cxnLst/>
            <a:rect l="l" t="t" r="r" b="b"/>
            <a:pathLst>
              <a:path w="102869" h="71120">
                <a:moveTo>
                  <a:pt x="90335" y="0"/>
                </a:moveTo>
                <a:lnTo>
                  <a:pt x="0" y="47548"/>
                </a:lnTo>
                <a:lnTo>
                  <a:pt x="12128" y="70510"/>
                </a:lnTo>
                <a:lnTo>
                  <a:pt x="102489" y="22923"/>
                </a:lnTo>
                <a:lnTo>
                  <a:pt x="9033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bk object 82"/>
          <p:cNvSpPr/>
          <p:nvPr/>
        </p:nvSpPr>
        <p:spPr>
          <a:xfrm>
            <a:off x="1563141" y="5191759"/>
            <a:ext cx="104775" cy="64135"/>
          </a:xfrm>
          <a:custGeom>
            <a:avLst/>
            <a:gdLst/>
            <a:ahLst/>
            <a:cxnLst/>
            <a:rect l="l" t="t" r="r" b="b"/>
            <a:pathLst>
              <a:path w="104775" h="64135">
                <a:moveTo>
                  <a:pt x="94094" y="0"/>
                </a:moveTo>
                <a:lnTo>
                  <a:pt x="0" y="39611"/>
                </a:lnTo>
                <a:lnTo>
                  <a:pt x="10033" y="63550"/>
                </a:lnTo>
                <a:lnTo>
                  <a:pt x="104165" y="23901"/>
                </a:lnTo>
                <a:lnTo>
                  <a:pt x="940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bk object 83"/>
          <p:cNvSpPr/>
          <p:nvPr/>
        </p:nvSpPr>
        <p:spPr>
          <a:xfrm>
            <a:off x="1527759" y="5087086"/>
            <a:ext cx="105410" cy="56515"/>
          </a:xfrm>
          <a:custGeom>
            <a:avLst/>
            <a:gdLst/>
            <a:ahLst/>
            <a:cxnLst/>
            <a:rect l="l" t="t" r="r" b="b"/>
            <a:pathLst>
              <a:path w="105410" h="56514">
                <a:moveTo>
                  <a:pt x="97142" y="0"/>
                </a:moveTo>
                <a:lnTo>
                  <a:pt x="0" y="31356"/>
                </a:lnTo>
                <a:lnTo>
                  <a:pt x="7886" y="56095"/>
                </a:lnTo>
                <a:lnTo>
                  <a:pt x="105079" y="24714"/>
                </a:lnTo>
                <a:lnTo>
                  <a:pt x="971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bk object 84"/>
          <p:cNvSpPr/>
          <p:nvPr/>
        </p:nvSpPr>
        <p:spPr>
          <a:xfrm>
            <a:off x="1502498" y="4979923"/>
            <a:ext cx="105410" cy="48260"/>
          </a:xfrm>
          <a:custGeom>
            <a:avLst/>
            <a:gdLst/>
            <a:ahLst/>
            <a:cxnLst/>
            <a:rect l="l" t="t" r="r" b="b"/>
            <a:pathLst>
              <a:path w="105409" h="48260">
                <a:moveTo>
                  <a:pt x="99453" y="0"/>
                </a:moveTo>
                <a:lnTo>
                  <a:pt x="0" y="22860"/>
                </a:lnTo>
                <a:lnTo>
                  <a:pt x="5676" y="48209"/>
                </a:lnTo>
                <a:lnTo>
                  <a:pt x="105181" y="25311"/>
                </a:lnTo>
                <a:lnTo>
                  <a:pt x="994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bk object 85"/>
          <p:cNvSpPr/>
          <p:nvPr/>
        </p:nvSpPr>
        <p:spPr>
          <a:xfrm>
            <a:off x="1487500" y="4871097"/>
            <a:ext cx="104775" cy="40005"/>
          </a:xfrm>
          <a:custGeom>
            <a:avLst/>
            <a:gdLst/>
            <a:ahLst/>
            <a:cxnLst/>
            <a:rect l="l" t="t" r="r" b="b"/>
            <a:pathLst>
              <a:path w="104775" h="40004">
                <a:moveTo>
                  <a:pt x="101003" y="0"/>
                </a:moveTo>
                <a:lnTo>
                  <a:pt x="0" y="14198"/>
                </a:lnTo>
                <a:lnTo>
                  <a:pt x="3429" y="39966"/>
                </a:lnTo>
                <a:lnTo>
                  <a:pt x="104470" y="25730"/>
                </a:lnTo>
                <a:lnTo>
                  <a:pt x="10100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bk object 86"/>
          <p:cNvSpPr/>
          <p:nvPr/>
        </p:nvSpPr>
        <p:spPr>
          <a:xfrm>
            <a:off x="1482915" y="4761458"/>
            <a:ext cx="103505" cy="31750"/>
          </a:xfrm>
          <a:custGeom>
            <a:avLst/>
            <a:gdLst/>
            <a:ahLst/>
            <a:cxnLst/>
            <a:rect l="l" t="t" r="r" b="b"/>
            <a:pathLst>
              <a:path w="103505" h="31750">
                <a:moveTo>
                  <a:pt x="101790" y="0"/>
                </a:moveTo>
                <a:lnTo>
                  <a:pt x="0" y="5422"/>
                </a:lnTo>
                <a:lnTo>
                  <a:pt x="1143" y="31407"/>
                </a:lnTo>
                <a:lnTo>
                  <a:pt x="102984" y="25946"/>
                </a:lnTo>
                <a:lnTo>
                  <a:pt x="1017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bk object 87"/>
          <p:cNvSpPr/>
          <p:nvPr/>
        </p:nvSpPr>
        <p:spPr>
          <a:xfrm>
            <a:off x="1487627" y="4648415"/>
            <a:ext cx="103505" cy="29845"/>
          </a:xfrm>
          <a:custGeom>
            <a:avLst/>
            <a:gdLst/>
            <a:ahLst/>
            <a:cxnLst/>
            <a:rect l="l" t="t" r="r" b="b"/>
            <a:pathLst>
              <a:path w="103505" h="29845">
                <a:moveTo>
                  <a:pt x="1130" y="0"/>
                </a:moveTo>
                <a:lnTo>
                  <a:pt x="0" y="26009"/>
                </a:lnTo>
                <a:lnTo>
                  <a:pt x="101841" y="29362"/>
                </a:lnTo>
                <a:lnTo>
                  <a:pt x="102933" y="3390"/>
                </a:lnTo>
                <a:lnTo>
                  <a:pt x="113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bk object 88"/>
          <p:cNvSpPr/>
          <p:nvPr/>
        </p:nvSpPr>
        <p:spPr>
          <a:xfrm>
            <a:off x="1501571" y="4530813"/>
            <a:ext cx="104775" cy="38100"/>
          </a:xfrm>
          <a:custGeom>
            <a:avLst/>
            <a:gdLst/>
            <a:ahLst/>
            <a:cxnLst/>
            <a:rect l="l" t="t" r="r" b="b"/>
            <a:pathLst>
              <a:path w="104775" h="38100">
                <a:moveTo>
                  <a:pt x="3428" y="0"/>
                </a:moveTo>
                <a:lnTo>
                  <a:pt x="0" y="25819"/>
                </a:lnTo>
                <a:lnTo>
                  <a:pt x="101091" y="37973"/>
                </a:lnTo>
                <a:lnTo>
                  <a:pt x="104470" y="12166"/>
                </a:lnTo>
                <a:lnTo>
                  <a:pt x="34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bk object 89"/>
          <p:cNvSpPr/>
          <p:nvPr/>
        </p:nvSpPr>
        <p:spPr>
          <a:xfrm>
            <a:off x="1525841" y="4414964"/>
            <a:ext cx="105410" cy="46355"/>
          </a:xfrm>
          <a:custGeom>
            <a:avLst/>
            <a:gdLst/>
            <a:ahLst/>
            <a:cxnLst/>
            <a:rect l="l" t="t" r="r" b="b"/>
            <a:pathLst>
              <a:path w="105410" h="46354">
                <a:moveTo>
                  <a:pt x="5676" y="0"/>
                </a:moveTo>
                <a:lnTo>
                  <a:pt x="0" y="25450"/>
                </a:lnTo>
                <a:lnTo>
                  <a:pt x="99542" y="46304"/>
                </a:lnTo>
                <a:lnTo>
                  <a:pt x="105181" y="20878"/>
                </a:lnTo>
                <a:lnTo>
                  <a:pt x="567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bk object 90"/>
          <p:cNvSpPr/>
          <p:nvPr/>
        </p:nvSpPr>
        <p:spPr>
          <a:xfrm>
            <a:off x="1560182" y="4301781"/>
            <a:ext cx="105410" cy="54610"/>
          </a:xfrm>
          <a:custGeom>
            <a:avLst/>
            <a:gdLst/>
            <a:ahLst/>
            <a:cxnLst/>
            <a:rect l="l" t="t" r="r" b="b"/>
            <a:pathLst>
              <a:path w="105410" h="54610">
                <a:moveTo>
                  <a:pt x="7886" y="0"/>
                </a:moveTo>
                <a:lnTo>
                  <a:pt x="0" y="24879"/>
                </a:lnTo>
                <a:lnTo>
                  <a:pt x="97269" y="54254"/>
                </a:lnTo>
                <a:lnTo>
                  <a:pt x="105105" y="29387"/>
                </a:lnTo>
                <a:lnTo>
                  <a:pt x="78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bk object 91"/>
          <p:cNvSpPr/>
          <p:nvPr/>
        </p:nvSpPr>
        <p:spPr>
          <a:xfrm>
            <a:off x="1604391" y="4192066"/>
            <a:ext cx="104775" cy="62230"/>
          </a:xfrm>
          <a:custGeom>
            <a:avLst/>
            <a:gdLst/>
            <a:ahLst/>
            <a:cxnLst/>
            <a:rect l="l" t="t" r="r" b="b"/>
            <a:pathLst>
              <a:path w="104775" h="62229">
                <a:moveTo>
                  <a:pt x="10045" y="0"/>
                </a:moveTo>
                <a:lnTo>
                  <a:pt x="0" y="24117"/>
                </a:lnTo>
                <a:lnTo>
                  <a:pt x="94233" y="61810"/>
                </a:lnTo>
                <a:lnTo>
                  <a:pt x="104228" y="37706"/>
                </a:lnTo>
                <a:lnTo>
                  <a:pt x="100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bk object 92"/>
          <p:cNvSpPr/>
          <p:nvPr/>
        </p:nvSpPr>
        <p:spPr>
          <a:xfrm>
            <a:off x="1658111" y="4086694"/>
            <a:ext cx="102870" cy="69215"/>
          </a:xfrm>
          <a:custGeom>
            <a:avLst/>
            <a:gdLst/>
            <a:ahLst/>
            <a:cxnLst/>
            <a:rect l="l" t="t" r="r" b="b"/>
            <a:pathLst>
              <a:path w="102869" h="69214">
                <a:moveTo>
                  <a:pt x="12103" y="0"/>
                </a:moveTo>
                <a:lnTo>
                  <a:pt x="0" y="23190"/>
                </a:lnTo>
                <a:lnTo>
                  <a:pt x="90474" y="68910"/>
                </a:lnTo>
                <a:lnTo>
                  <a:pt x="102539" y="45732"/>
                </a:lnTo>
                <a:lnTo>
                  <a:pt x="1210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bk object 93"/>
          <p:cNvSpPr/>
          <p:nvPr/>
        </p:nvSpPr>
        <p:spPr>
          <a:xfrm>
            <a:off x="1720938" y="3986479"/>
            <a:ext cx="100330" cy="75565"/>
          </a:xfrm>
          <a:custGeom>
            <a:avLst/>
            <a:gdLst/>
            <a:ahLst/>
            <a:cxnLst/>
            <a:rect l="l" t="t" r="r" b="b"/>
            <a:pathLst>
              <a:path w="100330" h="75564">
                <a:moveTo>
                  <a:pt x="14097" y="0"/>
                </a:moveTo>
                <a:lnTo>
                  <a:pt x="0" y="22059"/>
                </a:lnTo>
                <a:lnTo>
                  <a:pt x="86042" y="75463"/>
                </a:lnTo>
                <a:lnTo>
                  <a:pt x="100088" y="53403"/>
                </a:lnTo>
                <a:lnTo>
                  <a:pt x="140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bk object 94"/>
          <p:cNvSpPr/>
          <p:nvPr/>
        </p:nvSpPr>
        <p:spPr>
          <a:xfrm>
            <a:off x="1792376" y="3892143"/>
            <a:ext cx="97155" cy="81915"/>
          </a:xfrm>
          <a:custGeom>
            <a:avLst/>
            <a:gdLst/>
            <a:ahLst/>
            <a:cxnLst/>
            <a:rect l="l" t="t" r="r" b="b"/>
            <a:pathLst>
              <a:path w="97155" h="81914">
                <a:moveTo>
                  <a:pt x="15976" y="0"/>
                </a:moveTo>
                <a:lnTo>
                  <a:pt x="0" y="20777"/>
                </a:lnTo>
                <a:lnTo>
                  <a:pt x="80962" y="81457"/>
                </a:lnTo>
                <a:lnTo>
                  <a:pt x="96862" y="60680"/>
                </a:lnTo>
                <a:lnTo>
                  <a:pt x="1597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bk object 95"/>
          <p:cNvSpPr/>
          <p:nvPr/>
        </p:nvSpPr>
        <p:spPr>
          <a:xfrm>
            <a:off x="1871891" y="3804424"/>
            <a:ext cx="93345" cy="86995"/>
          </a:xfrm>
          <a:custGeom>
            <a:avLst/>
            <a:gdLst/>
            <a:ahLst/>
            <a:cxnLst/>
            <a:rect l="l" t="t" r="r" b="b"/>
            <a:pathLst>
              <a:path w="93344" h="86995">
                <a:moveTo>
                  <a:pt x="17729" y="0"/>
                </a:moveTo>
                <a:lnTo>
                  <a:pt x="0" y="19329"/>
                </a:lnTo>
                <a:lnTo>
                  <a:pt x="75247" y="86829"/>
                </a:lnTo>
                <a:lnTo>
                  <a:pt x="92913" y="67487"/>
                </a:lnTo>
                <a:lnTo>
                  <a:pt x="1772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bk object 96"/>
          <p:cNvSpPr/>
          <p:nvPr/>
        </p:nvSpPr>
        <p:spPr>
          <a:xfrm>
            <a:off x="1958886" y="3723995"/>
            <a:ext cx="88265" cy="92075"/>
          </a:xfrm>
          <a:custGeom>
            <a:avLst/>
            <a:gdLst/>
            <a:ahLst/>
            <a:cxnLst/>
            <a:rect l="l" t="t" r="r" b="b"/>
            <a:pathLst>
              <a:path w="88264" h="92075">
                <a:moveTo>
                  <a:pt x="19354" y="0"/>
                </a:moveTo>
                <a:lnTo>
                  <a:pt x="0" y="17741"/>
                </a:lnTo>
                <a:lnTo>
                  <a:pt x="68973" y="91541"/>
                </a:lnTo>
                <a:lnTo>
                  <a:pt x="88252" y="73787"/>
                </a:lnTo>
                <a:lnTo>
                  <a:pt x="193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bk object 97"/>
          <p:cNvSpPr/>
          <p:nvPr/>
        </p:nvSpPr>
        <p:spPr>
          <a:xfrm>
            <a:off x="2052701" y="3651478"/>
            <a:ext cx="83185" cy="95885"/>
          </a:xfrm>
          <a:custGeom>
            <a:avLst/>
            <a:gdLst/>
            <a:ahLst/>
            <a:cxnLst/>
            <a:rect l="l" t="t" r="r" b="b"/>
            <a:pathLst>
              <a:path w="83185" h="95885">
                <a:moveTo>
                  <a:pt x="20815" y="0"/>
                </a:moveTo>
                <a:lnTo>
                  <a:pt x="0" y="16014"/>
                </a:lnTo>
                <a:lnTo>
                  <a:pt x="62166" y="95554"/>
                </a:lnTo>
                <a:lnTo>
                  <a:pt x="82918" y="79501"/>
                </a:lnTo>
                <a:lnTo>
                  <a:pt x="2081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bk object 98"/>
          <p:cNvSpPr/>
          <p:nvPr/>
        </p:nvSpPr>
        <p:spPr>
          <a:xfrm>
            <a:off x="2152599" y="3587394"/>
            <a:ext cx="77470" cy="99060"/>
          </a:xfrm>
          <a:custGeom>
            <a:avLst/>
            <a:gdLst/>
            <a:ahLst/>
            <a:cxnLst/>
            <a:rect l="l" t="t" r="r" b="b"/>
            <a:pathLst>
              <a:path w="77469" h="99060">
                <a:moveTo>
                  <a:pt x="22136" y="0"/>
                </a:moveTo>
                <a:lnTo>
                  <a:pt x="0" y="14173"/>
                </a:lnTo>
                <a:lnTo>
                  <a:pt x="54902" y="98831"/>
                </a:lnTo>
                <a:lnTo>
                  <a:pt x="76962" y="84632"/>
                </a:lnTo>
                <a:lnTo>
                  <a:pt x="221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bk object 99"/>
          <p:cNvSpPr/>
          <p:nvPr/>
        </p:nvSpPr>
        <p:spPr>
          <a:xfrm>
            <a:off x="2257856" y="3532263"/>
            <a:ext cx="70485" cy="101600"/>
          </a:xfrm>
          <a:custGeom>
            <a:avLst/>
            <a:gdLst/>
            <a:ahLst/>
            <a:cxnLst/>
            <a:rect l="l" t="t" r="r" b="b"/>
            <a:pathLst>
              <a:path w="70485" h="101600">
                <a:moveTo>
                  <a:pt x="23279" y="0"/>
                </a:moveTo>
                <a:lnTo>
                  <a:pt x="0" y="12204"/>
                </a:lnTo>
                <a:lnTo>
                  <a:pt x="47193" y="101358"/>
                </a:lnTo>
                <a:lnTo>
                  <a:pt x="70396" y="89103"/>
                </a:lnTo>
                <a:lnTo>
                  <a:pt x="232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100" b="1" i="0">
                <a:solidFill>
                  <a:srgbClr val="1A1A1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10/22/2017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10/22/2017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22957" y="3405606"/>
            <a:ext cx="8146084" cy="15259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100" b="1" i="0">
                <a:solidFill>
                  <a:srgbClr val="1A1A1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82828" y="2294191"/>
            <a:ext cx="10626343" cy="54971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8503920"/>
            <a:ext cx="39014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10/22/2017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daum.net/3658-/13605922" TargetMode="External"/><Relationship Id="rId2" Type="http://schemas.openxmlformats.org/officeDocument/2006/relationships/hyperlink" Target="http://www.emh.co.kr/content.pl?google_pagerank_citation_ranki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log.twinword.co.kr/google-seo-vs-amazon-seo/" TargetMode="External"/><Relationship Id="rId5" Type="http://schemas.openxmlformats.org/officeDocument/2006/relationships/hyperlink" Target="http://blog.daum.net/3658-/13201213" TargetMode="External"/><Relationship Id="rId4" Type="http://schemas.openxmlformats.org/officeDocument/2006/relationships/hyperlink" Target="http://systemplug.com/765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ec2-13-124-242-188.ap-northeast-2.compute.amazonaws.com:8080/admin/start/crawling?url=http://info.hanatour.com/dest/list/theme/21&amp;sel_dep1=select&amp;sel_dep2=&amp;key_dep1=.listArea&amp;key_dep2=&amp;key_dep3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://ec2-13-124-242-188.ap-northeast-2.compute.amazonaws.com:8080/admin/start/crawling?url=http://tour.interpark.com/goods/detail/?BaseGoodsCd=B6012217&amp;cate=786&amp;sel_dep1=select&amp;sel_dep2=&amp;key_dep1=.detail-info&amp;key_dep2=&amp;key_dep3=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9138285"/>
          </a:xfrm>
          <a:custGeom>
            <a:avLst/>
            <a:gdLst/>
            <a:ahLst/>
            <a:cxnLst/>
            <a:rect l="l" t="t" r="r" b="b"/>
            <a:pathLst>
              <a:path w="12192000" h="9138285">
                <a:moveTo>
                  <a:pt x="0" y="9138170"/>
                </a:moveTo>
                <a:lnTo>
                  <a:pt x="12192000" y="9138170"/>
                </a:lnTo>
                <a:lnTo>
                  <a:pt x="12192000" y="0"/>
                </a:lnTo>
                <a:lnTo>
                  <a:pt x="0" y="0"/>
                </a:lnTo>
                <a:lnTo>
                  <a:pt x="0" y="913817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26574" y="3137014"/>
            <a:ext cx="5338852" cy="11403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01930">
              <a:lnSpc>
                <a:spcPct val="76200"/>
              </a:lnSpc>
            </a:pPr>
            <a:r>
              <a:rPr lang="en-US" sz="9750" spc="-1845" dirty="0">
                <a:solidFill>
                  <a:srgbClr val="939292"/>
                </a:solidFill>
                <a:latin typeface="Lucida Sans Typewriter" panose="020B0509030504030204" pitchFamily="49" charset="0"/>
              </a:rPr>
              <a:t>pathfinder</a:t>
            </a:r>
            <a:endParaRPr sz="9750" dirty="0">
              <a:latin typeface="Lucida Sans Typewriter" panose="020B0509030504030204" pitchFamily="49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22115" y="5214721"/>
            <a:ext cx="4458970" cy="24596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ko-KR" altLang="en-US" sz="4450" b="1" spc="-680" dirty="0">
                <a:solidFill>
                  <a:srgbClr val="F58670"/>
                </a:solidFill>
                <a:latin typeface="Arial"/>
                <a:cs typeface="Arial"/>
              </a:rPr>
              <a:t>종합설계 </a:t>
            </a:r>
            <a:r>
              <a:rPr lang="en-US" altLang="ko-KR" sz="4450" b="1" spc="-680" dirty="0">
                <a:solidFill>
                  <a:srgbClr val="F58670"/>
                </a:solidFill>
                <a:latin typeface="Arial"/>
                <a:cs typeface="Arial"/>
              </a:rPr>
              <a:t>2</a:t>
            </a:r>
            <a:endParaRPr sz="4450" dirty="0">
              <a:latin typeface="Arial"/>
              <a:cs typeface="Arial"/>
            </a:endParaRPr>
          </a:p>
          <a:p>
            <a:pPr marL="31750" algn="ctr">
              <a:spcBef>
                <a:spcPts val="1270"/>
              </a:spcBef>
            </a:pPr>
            <a:r>
              <a:rPr lang="en-US" b="1" dirty="0">
                <a:solidFill>
                  <a:srgbClr val="F58670"/>
                </a:solidFill>
                <a:latin typeface="+mj-ea"/>
                <a:ea typeface="+mj-ea"/>
              </a:rPr>
              <a:t>32131332 </a:t>
            </a:r>
            <a:r>
              <a:rPr lang="ko-KR" altLang="en-US" b="1" dirty="0" err="1">
                <a:solidFill>
                  <a:srgbClr val="F58670"/>
                </a:solidFill>
                <a:latin typeface="+mj-ea"/>
                <a:ea typeface="+mj-ea"/>
              </a:rPr>
              <a:t>김혜인</a:t>
            </a:r>
            <a:r>
              <a:rPr lang="ko-KR" altLang="en-US" b="1" dirty="0">
                <a:solidFill>
                  <a:srgbClr val="F58670"/>
                </a:solidFill>
                <a:latin typeface="+mj-ea"/>
                <a:ea typeface="+mj-ea"/>
              </a:rPr>
              <a:t> </a:t>
            </a:r>
            <a:r>
              <a:rPr lang="en-US" altLang="ko-KR" b="1" dirty="0">
                <a:solidFill>
                  <a:srgbClr val="F58670"/>
                </a:solidFill>
                <a:latin typeface="+mj-ea"/>
                <a:ea typeface="+mj-ea"/>
              </a:rPr>
              <a:t>32091991 </a:t>
            </a:r>
            <a:r>
              <a:rPr lang="ko-KR" altLang="en-US" b="1" dirty="0" err="1">
                <a:solidFill>
                  <a:srgbClr val="F58670"/>
                </a:solidFill>
                <a:latin typeface="+mj-ea"/>
                <a:ea typeface="+mj-ea"/>
              </a:rPr>
              <a:t>윤주성</a:t>
            </a:r>
            <a:endParaRPr lang="en-US" altLang="ko-KR" b="1" dirty="0">
              <a:solidFill>
                <a:srgbClr val="F58670"/>
              </a:solidFill>
              <a:latin typeface="+mj-ea"/>
              <a:ea typeface="+mj-ea"/>
            </a:endParaRPr>
          </a:p>
          <a:p>
            <a:pPr marL="31750" algn="ctr">
              <a:spcBef>
                <a:spcPts val="1270"/>
              </a:spcBef>
            </a:pPr>
            <a:r>
              <a:rPr lang="en-US" altLang="ko-KR" b="1" dirty="0">
                <a:solidFill>
                  <a:srgbClr val="F58670"/>
                </a:solidFill>
                <a:latin typeface="+mj-ea"/>
                <a:ea typeface="+mj-ea"/>
              </a:rPr>
              <a:t>32131837 </a:t>
            </a:r>
            <a:r>
              <a:rPr lang="ko-KR" altLang="en-US" b="1" dirty="0" err="1">
                <a:solidFill>
                  <a:srgbClr val="F58670"/>
                </a:solidFill>
                <a:latin typeface="+mj-ea"/>
                <a:ea typeface="+mj-ea"/>
              </a:rPr>
              <a:t>김소이</a:t>
            </a:r>
            <a:r>
              <a:rPr lang="ko-KR" altLang="en-US" b="1" dirty="0">
                <a:solidFill>
                  <a:srgbClr val="F58670"/>
                </a:solidFill>
                <a:latin typeface="+mj-ea"/>
                <a:ea typeface="+mj-ea"/>
              </a:rPr>
              <a:t> </a:t>
            </a:r>
            <a:r>
              <a:rPr lang="en-US" altLang="ko-KR" b="1" dirty="0">
                <a:solidFill>
                  <a:srgbClr val="F58670"/>
                </a:solidFill>
                <a:latin typeface="+mj-ea"/>
                <a:ea typeface="+mj-ea"/>
              </a:rPr>
              <a:t>32121846 </a:t>
            </a:r>
            <a:r>
              <a:rPr lang="ko-KR" altLang="en-US" b="1" dirty="0">
                <a:solidFill>
                  <a:srgbClr val="F58670"/>
                </a:solidFill>
                <a:latin typeface="+mj-ea"/>
                <a:ea typeface="+mj-ea"/>
              </a:rPr>
              <a:t>이동형</a:t>
            </a:r>
          </a:p>
          <a:p>
            <a:pPr marL="31750" algn="ctr">
              <a:lnSpc>
                <a:spcPct val="100000"/>
              </a:lnSpc>
              <a:spcBef>
                <a:spcPts val="1270"/>
              </a:spcBef>
            </a:pPr>
            <a:endParaRPr lang="en-US" altLang="ko-KR" b="1" spc="10" dirty="0">
              <a:solidFill>
                <a:srgbClr val="FFFFFF"/>
              </a:solidFill>
              <a:latin typeface="Century Gothic"/>
              <a:cs typeface="Century Gothic"/>
            </a:endParaRPr>
          </a:p>
          <a:p>
            <a:pPr marL="31750" algn="ctr">
              <a:lnSpc>
                <a:spcPct val="100000"/>
              </a:lnSpc>
              <a:spcBef>
                <a:spcPts val="1270"/>
              </a:spcBef>
            </a:pPr>
            <a:endParaRPr lang="en-US" altLang="ko-KR" b="1" spc="10" dirty="0"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380961" y="387870"/>
            <a:ext cx="125095" cy="825500"/>
          </a:xfrm>
          <a:custGeom>
            <a:avLst/>
            <a:gdLst/>
            <a:ahLst/>
            <a:cxnLst/>
            <a:rect l="l" t="t" r="r" b="b"/>
            <a:pathLst>
              <a:path w="125095" h="825500">
                <a:moveTo>
                  <a:pt x="124955" y="825500"/>
                </a:moveTo>
                <a:lnTo>
                  <a:pt x="0" y="825500"/>
                </a:lnTo>
                <a:lnTo>
                  <a:pt x="0" y="0"/>
                </a:lnTo>
                <a:lnTo>
                  <a:pt x="124955" y="0"/>
                </a:lnTo>
                <a:lnTo>
                  <a:pt x="124955" y="825500"/>
                </a:lnTo>
                <a:close/>
              </a:path>
            </a:pathLst>
          </a:custGeom>
          <a:solidFill>
            <a:srgbClr val="F586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7"/>
          <p:cNvSpPr txBox="1">
            <a:spLocks/>
          </p:cNvSpPr>
          <p:nvPr/>
        </p:nvSpPr>
        <p:spPr>
          <a:xfrm>
            <a:off x="602530" y="311124"/>
            <a:ext cx="8008069" cy="8976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8100" b="1" i="0">
                <a:solidFill>
                  <a:srgbClr val="1A1A1A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lnSpc>
                <a:spcPts val="4935"/>
              </a:lnSpc>
            </a:pPr>
            <a:r>
              <a:rPr lang="ko-KR" altLang="en-US" sz="4200" spc="-665" dirty="0">
                <a:solidFill>
                  <a:srgbClr val="939292"/>
                </a:solidFill>
              </a:rPr>
              <a:t>페이지 랭크 알고리즘의  발전</a:t>
            </a:r>
            <a:endParaRPr lang="ko-KR" altLang="en-US" sz="4200" dirty="0"/>
          </a:p>
          <a:p>
            <a:pPr marL="349250" indent="-285750">
              <a:lnSpc>
                <a:spcPts val="2055"/>
              </a:lnSpc>
              <a:buFont typeface="Arial" panose="020B0604020202020204" pitchFamily="34" charset="0"/>
              <a:buChar char="•"/>
            </a:pPr>
            <a:r>
              <a:rPr lang="en-US" altLang="ko-KR" sz="1800" b="0" spc="-10" dirty="0">
                <a:solidFill>
                  <a:srgbClr val="707171"/>
                </a:solidFill>
                <a:latin typeface="Lucida Sans"/>
                <a:cs typeface="Lucida Sans"/>
              </a:rPr>
              <a:t>2007</a:t>
            </a:r>
            <a:r>
              <a:rPr lang="ko-KR" altLang="en-US" sz="1800" b="0" spc="-10" dirty="0">
                <a:solidFill>
                  <a:srgbClr val="707171"/>
                </a:solidFill>
                <a:latin typeface="Lucida Sans"/>
                <a:cs typeface="Lucida Sans"/>
              </a:rPr>
              <a:t>년</a:t>
            </a:r>
            <a:r>
              <a:rPr lang="en-US" altLang="ko-KR" sz="1800" b="0" spc="-10" dirty="0">
                <a:solidFill>
                  <a:srgbClr val="707171"/>
                </a:solidFill>
                <a:latin typeface="Lucida Sans"/>
                <a:cs typeface="Lucida Sans"/>
              </a:rPr>
              <a:t>~</a:t>
            </a:r>
            <a:endParaRPr lang="ko-KR" altLang="en-US" sz="1800" dirty="0">
              <a:latin typeface="Lucida Sans"/>
              <a:cs typeface="Lucida Sans"/>
            </a:endParaRPr>
          </a:p>
        </p:txBody>
      </p:sp>
      <p:graphicFrame>
        <p:nvGraphicFramePr>
          <p:cNvPr id="3" name="다이어그램 2"/>
          <p:cNvGraphicFramePr/>
          <p:nvPr>
            <p:extLst>
              <p:ext uri="{D42A27DB-BD31-4B8C-83A1-F6EECF244321}">
                <p14:modId xmlns:p14="http://schemas.microsoft.com/office/powerpoint/2010/main" val="2061783810"/>
              </p:ext>
            </p:extLst>
          </p:nvPr>
        </p:nvGraphicFramePr>
        <p:xfrm>
          <a:off x="2057400" y="144780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866824" y="7468472"/>
            <a:ext cx="109873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-&gt; </a:t>
            </a:r>
            <a:r>
              <a:rPr lang="ko-KR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양을 늘리기 위해 상위 </a:t>
            </a: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</a:t>
            </a:r>
            <a:r>
              <a:rPr lang="ko-KR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을 상대로 링크 거래</a:t>
            </a:r>
            <a:endParaRPr lang="en-US" altLang="ko-KR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-&gt; PR</a:t>
            </a:r>
            <a:r>
              <a:rPr lang="ko-KR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결과의 왜곡 발생 </a:t>
            </a: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-&gt; PR</a:t>
            </a:r>
            <a:r>
              <a:rPr lang="ko-KR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업데이트 </a:t>
            </a: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-&gt;</a:t>
            </a:r>
            <a:r>
              <a:rPr lang="ko-KR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ko-KR" alt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거래사</a:t>
            </a:r>
            <a:r>
              <a:rPr lang="ko-KR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클레임</a:t>
            </a:r>
            <a:endParaRPr lang="en-US" altLang="ko-KR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108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380961" y="387870"/>
            <a:ext cx="125095" cy="825500"/>
          </a:xfrm>
          <a:custGeom>
            <a:avLst/>
            <a:gdLst/>
            <a:ahLst/>
            <a:cxnLst/>
            <a:rect l="l" t="t" r="r" b="b"/>
            <a:pathLst>
              <a:path w="125095" h="825500">
                <a:moveTo>
                  <a:pt x="124955" y="825500"/>
                </a:moveTo>
                <a:lnTo>
                  <a:pt x="0" y="825500"/>
                </a:lnTo>
                <a:lnTo>
                  <a:pt x="0" y="0"/>
                </a:lnTo>
                <a:lnTo>
                  <a:pt x="124955" y="0"/>
                </a:lnTo>
                <a:lnTo>
                  <a:pt x="124955" y="825500"/>
                </a:lnTo>
                <a:close/>
              </a:path>
            </a:pathLst>
          </a:custGeom>
          <a:solidFill>
            <a:srgbClr val="F586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7"/>
          <p:cNvSpPr txBox="1">
            <a:spLocks/>
          </p:cNvSpPr>
          <p:nvPr/>
        </p:nvSpPr>
        <p:spPr>
          <a:xfrm>
            <a:off x="602530" y="311124"/>
            <a:ext cx="8008069" cy="8976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8100" b="1" i="0">
                <a:solidFill>
                  <a:srgbClr val="1A1A1A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lnSpc>
                <a:spcPts val="4935"/>
              </a:lnSpc>
            </a:pPr>
            <a:r>
              <a:rPr lang="ko-KR" altLang="en-US" sz="4200" spc="-665" dirty="0" err="1">
                <a:solidFill>
                  <a:srgbClr val="939292"/>
                </a:solidFill>
              </a:rPr>
              <a:t>구글과</a:t>
            </a:r>
            <a:r>
              <a:rPr lang="ko-KR" altLang="en-US" sz="4200" spc="-665" dirty="0">
                <a:solidFill>
                  <a:srgbClr val="939292"/>
                </a:solidFill>
              </a:rPr>
              <a:t> 아마존의 비교</a:t>
            </a:r>
            <a:endParaRPr lang="ko-KR" altLang="en-US" sz="4200" dirty="0"/>
          </a:p>
          <a:p>
            <a:pPr marL="349250" indent="-285750">
              <a:lnSpc>
                <a:spcPts val="2055"/>
              </a:lnSpc>
              <a:buFont typeface="Arial" panose="020B0604020202020204" pitchFamily="34" charset="0"/>
              <a:buChar char="•"/>
            </a:pPr>
            <a:r>
              <a:rPr lang="ko-KR" altLang="en-US" sz="1800" b="0" spc="-10" dirty="0" err="1">
                <a:solidFill>
                  <a:srgbClr val="707171"/>
                </a:solidFill>
                <a:latin typeface="Lucida Sans"/>
                <a:cs typeface="Lucida Sans"/>
              </a:rPr>
              <a:t>구글</a:t>
            </a:r>
            <a:r>
              <a:rPr lang="en-US" altLang="ko-KR" sz="1800" b="0" spc="-10" dirty="0">
                <a:solidFill>
                  <a:srgbClr val="707171"/>
                </a:solidFill>
                <a:latin typeface="Lucida Sans"/>
                <a:cs typeface="Lucida Sans"/>
              </a:rPr>
              <a:t>VS</a:t>
            </a:r>
            <a:r>
              <a:rPr lang="ko-KR" altLang="en-US" sz="1800" b="0" spc="-10" dirty="0">
                <a:solidFill>
                  <a:srgbClr val="707171"/>
                </a:solidFill>
                <a:latin typeface="Lucida Sans"/>
                <a:cs typeface="Lucida Sans"/>
              </a:rPr>
              <a:t>아마존</a:t>
            </a:r>
            <a:endParaRPr lang="ko-KR" altLang="en-US" sz="1800" dirty="0">
              <a:latin typeface="Lucida Sans"/>
              <a:cs typeface="Lucida Sans"/>
            </a:endParaRPr>
          </a:p>
        </p:txBody>
      </p:sp>
      <p:graphicFrame>
        <p:nvGraphicFramePr>
          <p:cNvPr id="2" name="다이어그램 1"/>
          <p:cNvGraphicFramePr/>
          <p:nvPr>
            <p:extLst>
              <p:ext uri="{D42A27DB-BD31-4B8C-83A1-F6EECF244321}">
                <p14:modId xmlns:p14="http://schemas.microsoft.com/office/powerpoint/2010/main" val="2972656219"/>
              </p:ext>
            </p:extLst>
          </p:nvPr>
        </p:nvGraphicFramePr>
        <p:xfrm>
          <a:off x="1981200" y="2362200"/>
          <a:ext cx="8636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481050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380961" y="387870"/>
            <a:ext cx="125095" cy="825500"/>
          </a:xfrm>
          <a:custGeom>
            <a:avLst/>
            <a:gdLst/>
            <a:ahLst/>
            <a:cxnLst/>
            <a:rect l="l" t="t" r="r" b="b"/>
            <a:pathLst>
              <a:path w="125095" h="825500">
                <a:moveTo>
                  <a:pt x="124955" y="825500"/>
                </a:moveTo>
                <a:lnTo>
                  <a:pt x="0" y="825500"/>
                </a:lnTo>
                <a:lnTo>
                  <a:pt x="0" y="0"/>
                </a:lnTo>
                <a:lnTo>
                  <a:pt x="124955" y="0"/>
                </a:lnTo>
                <a:lnTo>
                  <a:pt x="124955" y="825500"/>
                </a:lnTo>
                <a:close/>
              </a:path>
            </a:pathLst>
          </a:custGeom>
          <a:solidFill>
            <a:srgbClr val="F586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7"/>
          <p:cNvSpPr txBox="1">
            <a:spLocks/>
          </p:cNvSpPr>
          <p:nvPr/>
        </p:nvSpPr>
        <p:spPr>
          <a:xfrm>
            <a:off x="602530" y="311124"/>
            <a:ext cx="8008069" cy="8976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8100" b="1" i="0">
                <a:solidFill>
                  <a:srgbClr val="1A1A1A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lnSpc>
                <a:spcPts val="4935"/>
              </a:lnSpc>
            </a:pPr>
            <a:r>
              <a:rPr lang="ko-KR" altLang="en-US" sz="4200" spc="-665" dirty="0" err="1">
                <a:solidFill>
                  <a:srgbClr val="939292"/>
                </a:solidFill>
              </a:rPr>
              <a:t>구글과</a:t>
            </a:r>
            <a:r>
              <a:rPr lang="ko-KR" altLang="en-US" sz="4200" spc="-665" dirty="0">
                <a:solidFill>
                  <a:srgbClr val="939292"/>
                </a:solidFill>
              </a:rPr>
              <a:t> 아마존의 비교</a:t>
            </a:r>
            <a:endParaRPr lang="ko-KR" altLang="en-US" sz="4200" dirty="0"/>
          </a:p>
          <a:p>
            <a:pPr marL="349250" indent="-285750">
              <a:lnSpc>
                <a:spcPts val="2055"/>
              </a:lnSpc>
              <a:buFont typeface="Arial" panose="020B0604020202020204" pitchFamily="34" charset="0"/>
              <a:buChar char="•"/>
            </a:pPr>
            <a:r>
              <a:rPr lang="ko-KR" altLang="en-US" sz="1800" b="0" spc="-10" dirty="0">
                <a:solidFill>
                  <a:srgbClr val="707171"/>
                </a:solidFill>
                <a:latin typeface="Lucida Sans"/>
                <a:cs typeface="Lucida Sans"/>
              </a:rPr>
              <a:t>아마존의 검색엔진 </a:t>
            </a:r>
            <a:r>
              <a:rPr lang="en-US" altLang="ko-KR" sz="1800" b="0" spc="-10" dirty="0">
                <a:solidFill>
                  <a:srgbClr val="707171"/>
                </a:solidFill>
                <a:latin typeface="Lucida Sans"/>
                <a:cs typeface="Lucida Sans"/>
              </a:rPr>
              <a:t>‘</a:t>
            </a:r>
            <a:r>
              <a:rPr lang="ko-KR" altLang="en-US" sz="1800" b="0" spc="-10" dirty="0" err="1">
                <a:solidFill>
                  <a:srgbClr val="707171"/>
                </a:solidFill>
                <a:latin typeface="Lucida Sans"/>
                <a:cs typeface="Lucida Sans"/>
              </a:rPr>
              <a:t>알렉사</a:t>
            </a:r>
            <a:r>
              <a:rPr lang="ko-KR" altLang="en-US" sz="1800" b="0" spc="-10" dirty="0">
                <a:solidFill>
                  <a:srgbClr val="707171"/>
                </a:solidFill>
                <a:latin typeface="Lucida Sans"/>
                <a:cs typeface="Lucida Sans"/>
              </a:rPr>
              <a:t> 랭크</a:t>
            </a:r>
            <a:r>
              <a:rPr lang="en-US" altLang="ko-KR" sz="1800" b="0" spc="-10" dirty="0">
                <a:solidFill>
                  <a:srgbClr val="707171"/>
                </a:solidFill>
                <a:latin typeface="Lucida Sans"/>
                <a:cs typeface="Lucida Sans"/>
              </a:rPr>
              <a:t>’</a:t>
            </a:r>
            <a:endParaRPr lang="ko-KR" altLang="en-US" sz="1800" dirty="0">
              <a:latin typeface="Lucida Sans"/>
              <a:cs typeface="Lucida Sans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22412" y="2362197"/>
            <a:ext cx="1201893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60000"/>
              </a:lnSpc>
            </a:pPr>
            <a:r>
              <a:rPr lang="ko-KR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키워드 반복 의미 없음</a:t>
            </a:r>
            <a:endParaRPr lang="en-US" altLang="ko-KR" sz="3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 fontAlgn="base">
              <a:lnSpc>
                <a:spcPct val="160000"/>
              </a:lnSpc>
            </a:pPr>
            <a:r>
              <a:rPr lang="ko-KR" altLang="en-US" sz="36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다양한 키워드를 한 번씩 여러 곳에서 검색</a:t>
            </a:r>
            <a:endParaRPr lang="en-US" altLang="ko-KR" sz="3600" b="1" kern="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  <a:p>
            <a:pPr algn="ctr" fontAlgn="base">
              <a:lnSpc>
                <a:spcPct val="160000"/>
              </a:lnSpc>
            </a:pPr>
            <a:r>
              <a:rPr lang="ko-KR" altLang="en-US" sz="36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숏테일</a:t>
            </a:r>
            <a:r>
              <a:rPr lang="ko-KR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키워드 사용</a:t>
            </a:r>
            <a:endParaRPr lang="en-US" altLang="ko-KR" sz="3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 fontAlgn="base">
              <a:lnSpc>
                <a:spcPct val="160000"/>
              </a:lnSpc>
            </a:pPr>
            <a:r>
              <a:rPr lang="ko-KR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판매</a:t>
            </a:r>
            <a:r>
              <a:rPr lang="en-US" altLang="ko-KR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ko-KR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구매와 관련된 검색 필터를 우선적으로 적용</a:t>
            </a:r>
            <a:endParaRPr lang="en-US" altLang="ko-KR" sz="3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 fontAlgn="base">
              <a:lnSpc>
                <a:spcPct val="160000"/>
              </a:lnSpc>
            </a:pPr>
            <a:r>
              <a:rPr lang="ko-KR" altLang="en-US" sz="36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콘텐츠의</a:t>
            </a:r>
            <a:r>
              <a:rPr lang="ko-KR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품질보다는 제품의 품질 우선</a:t>
            </a:r>
            <a:endParaRPr lang="en-US" altLang="ko-KR" sz="3600" b="1" kern="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56635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380961" y="387870"/>
            <a:ext cx="125095" cy="825500"/>
          </a:xfrm>
          <a:custGeom>
            <a:avLst/>
            <a:gdLst/>
            <a:ahLst/>
            <a:cxnLst/>
            <a:rect l="l" t="t" r="r" b="b"/>
            <a:pathLst>
              <a:path w="125095" h="825500">
                <a:moveTo>
                  <a:pt x="124955" y="825500"/>
                </a:moveTo>
                <a:lnTo>
                  <a:pt x="0" y="825500"/>
                </a:lnTo>
                <a:lnTo>
                  <a:pt x="0" y="0"/>
                </a:lnTo>
                <a:lnTo>
                  <a:pt x="124955" y="0"/>
                </a:lnTo>
                <a:lnTo>
                  <a:pt x="124955" y="825500"/>
                </a:lnTo>
                <a:close/>
              </a:path>
            </a:pathLst>
          </a:custGeom>
          <a:solidFill>
            <a:srgbClr val="F586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7"/>
          <p:cNvSpPr txBox="1">
            <a:spLocks/>
          </p:cNvSpPr>
          <p:nvPr/>
        </p:nvSpPr>
        <p:spPr>
          <a:xfrm>
            <a:off x="602530" y="311124"/>
            <a:ext cx="8008069" cy="8976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8100" b="1" i="0">
                <a:solidFill>
                  <a:srgbClr val="1A1A1A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lnSpc>
                <a:spcPts val="4935"/>
              </a:lnSpc>
            </a:pPr>
            <a:r>
              <a:rPr lang="ko-KR" altLang="en-US" sz="4200" spc="-665" dirty="0" err="1">
                <a:solidFill>
                  <a:srgbClr val="939292"/>
                </a:solidFill>
              </a:rPr>
              <a:t>구글과</a:t>
            </a:r>
            <a:r>
              <a:rPr lang="ko-KR" altLang="en-US" sz="4200" spc="-665" dirty="0">
                <a:solidFill>
                  <a:srgbClr val="939292"/>
                </a:solidFill>
              </a:rPr>
              <a:t> 아마존의 비교</a:t>
            </a:r>
            <a:endParaRPr lang="ko-KR" altLang="en-US" sz="4200" dirty="0"/>
          </a:p>
          <a:p>
            <a:pPr marL="349250" indent="-285750">
              <a:lnSpc>
                <a:spcPts val="2055"/>
              </a:lnSpc>
              <a:buFont typeface="Arial" panose="020B0604020202020204" pitchFamily="34" charset="0"/>
              <a:buChar char="•"/>
            </a:pPr>
            <a:r>
              <a:rPr lang="ko-KR" altLang="en-US" sz="1800" b="0" spc="-10" dirty="0">
                <a:solidFill>
                  <a:srgbClr val="707171"/>
                </a:solidFill>
                <a:latin typeface="Lucida Sans"/>
                <a:cs typeface="Lucida Sans"/>
              </a:rPr>
              <a:t>아마존의 검색엔진</a:t>
            </a:r>
            <a:endParaRPr lang="ko-KR" altLang="en-US" sz="1800" dirty="0">
              <a:latin typeface="Lucida Sans"/>
              <a:cs typeface="Lucida Sans"/>
            </a:endParaRPr>
          </a:p>
        </p:txBody>
      </p:sp>
      <p:graphicFrame>
        <p:nvGraphicFramePr>
          <p:cNvPr id="3" name="다이어그램 2"/>
          <p:cNvGraphicFramePr/>
          <p:nvPr>
            <p:extLst>
              <p:ext uri="{D42A27DB-BD31-4B8C-83A1-F6EECF244321}">
                <p14:modId xmlns:p14="http://schemas.microsoft.com/office/powerpoint/2010/main" val="1039415645"/>
              </p:ext>
            </p:extLst>
          </p:nvPr>
        </p:nvGraphicFramePr>
        <p:xfrm>
          <a:off x="2169459" y="1394012"/>
          <a:ext cx="8940800" cy="63669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7" name="그룹 6"/>
          <p:cNvGrpSpPr/>
          <p:nvPr/>
        </p:nvGrpSpPr>
        <p:grpSpPr>
          <a:xfrm>
            <a:off x="1295400" y="3375212"/>
            <a:ext cx="6554769" cy="4701988"/>
            <a:chOff x="1295400" y="3375212"/>
            <a:chExt cx="6554769" cy="4701988"/>
          </a:xfrm>
        </p:grpSpPr>
        <p:sp>
          <p:nvSpPr>
            <p:cNvPr id="4" name="도넛 3"/>
            <p:cNvSpPr/>
            <p:nvPr/>
          </p:nvSpPr>
          <p:spPr>
            <a:xfrm>
              <a:off x="3083859" y="3375212"/>
              <a:ext cx="2480310" cy="2362200"/>
            </a:xfrm>
            <a:prstGeom prst="donut">
              <a:avLst>
                <a:gd name="adj" fmla="val 6761"/>
              </a:avLst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9" name="도넛 8"/>
            <p:cNvSpPr/>
            <p:nvPr/>
          </p:nvSpPr>
          <p:spPr>
            <a:xfrm>
              <a:off x="5369859" y="5715000"/>
              <a:ext cx="2480310" cy="2362200"/>
            </a:xfrm>
            <a:prstGeom prst="donut">
              <a:avLst>
                <a:gd name="adj" fmla="val 6761"/>
              </a:avLst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295400" y="6118412"/>
              <a:ext cx="384456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3200" b="1" dirty="0" err="1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알렉사</a:t>
              </a:r>
              <a:r>
                <a:rPr lang="ko-KR" altLang="en-US" sz="3200" b="1" dirty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 랭크와 같은</a:t>
              </a:r>
              <a:endParaRPr lang="en-US" altLang="ko-KR" sz="3200" b="1" dirty="0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  <a:p>
              <a:pPr algn="ctr"/>
              <a:r>
                <a:rPr lang="ko-KR" altLang="en-US" sz="3200" b="1" dirty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알고리즘을 도입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49907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0" y="1"/>
            <a:ext cx="12192000" cy="9144918"/>
          </a:xfrm>
          <a:custGeom>
            <a:avLst/>
            <a:gdLst/>
            <a:ahLst/>
            <a:cxnLst/>
            <a:rect l="l" t="t" r="r" b="b"/>
            <a:pathLst>
              <a:path w="12192000" h="9138285">
                <a:moveTo>
                  <a:pt x="0" y="9138170"/>
                </a:moveTo>
                <a:lnTo>
                  <a:pt x="12192000" y="9138170"/>
                </a:lnTo>
                <a:lnTo>
                  <a:pt x="12192000" y="0"/>
                </a:lnTo>
                <a:lnTo>
                  <a:pt x="0" y="0"/>
                </a:lnTo>
                <a:lnTo>
                  <a:pt x="0" y="913817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09600" y="486431"/>
            <a:ext cx="3429000" cy="628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935"/>
              </a:lnSpc>
            </a:pPr>
            <a:r>
              <a:rPr lang="ko-KR" altLang="en-US" sz="4200">
                <a:solidFill>
                  <a:srgbClr val="939292"/>
                </a:solidFill>
              </a:rPr>
              <a:t>참고 사이트</a:t>
            </a:r>
            <a:endParaRPr sz="4200" dirty="0">
              <a:solidFill>
                <a:srgbClr val="939292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380961" y="387870"/>
            <a:ext cx="125095" cy="825500"/>
          </a:xfrm>
          <a:custGeom>
            <a:avLst/>
            <a:gdLst/>
            <a:ahLst/>
            <a:cxnLst/>
            <a:rect l="l" t="t" r="r" b="b"/>
            <a:pathLst>
              <a:path w="125095" h="825500">
                <a:moveTo>
                  <a:pt x="124955" y="825500"/>
                </a:moveTo>
                <a:lnTo>
                  <a:pt x="0" y="825500"/>
                </a:lnTo>
                <a:lnTo>
                  <a:pt x="0" y="0"/>
                </a:lnTo>
                <a:lnTo>
                  <a:pt x="124955" y="0"/>
                </a:lnTo>
                <a:lnTo>
                  <a:pt x="124955" y="825500"/>
                </a:lnTo>
                <a:close/>
              </a:path>
            </a:pathLst>
          </a:custGeom>
          <a:solidFill>
            <a:srgbClr val="F586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extBox 1"/>
          <p:cNvSpPr txBox="1"/>
          <p:nvPr/>
        </p:nvSpPr>
        <p:spPr>
          <a:xfrm flipH="1">
            <a:off x="2505635" y="2438400"/>
            <a:ext cx="665988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hlinkClick r:id="rId2"/>
              </a:rPr>
              <a:t>http://www.emh.co.kr/content.pl?google_pagerank_citation_ranking</a:t>
            </a:r>
            <a:endParaRPr lang="en-US" altLang="ko-KR" dirty="0"/>
          </a:p>
          <a:p>
            <a:br>
              <a:rPr lang="en-US" altLang="ko-KR" dirty="0"/>
            </a:br>
            <a:endParaRPr lang="en-US" altLang="ko-KR" dirty="0"/>
          </a:p>
          <a:p>
            <a:r>
              <a:rPr lang="en-US" altLang="ko-KR" dirty="0">
                <a:hlinkClick r:id="rId3"/>
              </a:rPr>
              <a:t>http://blog.daum.net/3658-/13605922</a:t>
            </a:r>
            <a:endParaRPr lang="en-US" altLang="ko-KR" dirty="0"/>
          </a:p>
          <a:p>
            <a:br>
              <a:rPr lang="en-US" altLang="ko-KR" dirty="0"/>
            </a:br>
            <a:endParaRPr lang="en-US" altLang="ko-KR" dirty="0"/>
          </a:p>
          <a:p>
            <a:r>
              <a:rPr lang="en-US" altLang="ko-KR" dirty="0">
                <a:hlinkClick r:id="rId4"/>
              </a:rPr>
              <a:t>http://systemplug.com/765</a:t>
            </a:r>
            <a:endParaRPr lang="en-US" altLang="ko-KR" dirty="0"/>
          </a:p>
          <a:p>
            <a:br>
              <a:rPr lang="en-US" altLang="ko-KR" dirty="0"/>
            </a:br>
            <a:endParaRPr lang="en-US" altLang="ko-KR" dirty="0"/>
          </a:p>
          <a:p>
            <a:r>
              <a:rPr lang="en-US" altLang="ko-KR" dirty="0">
                <a:hlinkClick r:id="rId5"/>
              </a:rPr>
              <a:t>http://blog.daum.net/3658-/13201213</a:t>
            </a:r>
            <a:endParaRPr lang="en-US" altLang="ko-KR" dirty="0"/>
          </a:p>
          <a:p>
            <a:br>
              <a:rPr lang="en-US" altLang="ko-KR" dirty="0"/>
            </a:br>
            <a:endParaRPr lang="en-US" altLang="ko-KR" dirty="0"/>
          </a:p>
          <a:p>
            <a:r>
              <a:rPr lang="en-US" altLang="ko-KR" dirty="0">
                <a:hlinkClick r:id="rId6"/>
              </a:rPr>
              <a:t>https://blog.twinword.co.kr/google-seo-vs-amazon-seo/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498441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0" y="1"/>
            <a:ext cx="12192000" cy="9144918"/>
          </a:xfrm>
          <a:custGeom>
            <a:avLst/>
            <a:gdLst/>
            <a:ahLst/>
            <a:cxnLst/>
            <a:rect l="l" t="t" r="r" b="b"/>
            <a:pathLst>
              <a:path w="12192000" h="9138285">
                <a:moveTo>
                  <a:pt x="0" y="9138170"/>
                </a:moveTo>
                <a:lnTo>
                  <a:pt x="12192000" y="9138170"/>
                </a:lnTo>
                <a:lnTo>
                  <a:pt x="12192000" y="0"/>
                </a:lnTo>
                <a:lnTo>
                  <a:pt x="0" y="0"/>
                </a:lnTo>
                <a:lnTo>
                  <a:pt x="0" y="913817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09600" y="486431"/>
            <a:ext cx="1759669" cy="628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935"/>
              </a:lnSpc>
            </a:pPr>
            <a:r>
              <a:rPr lang="en-US" sz="4200" dirty="0">
                <a:solidFill>
                  <a:srgbClr val="939292"/>
                </a:solidFill>
              </a:rPr>
              <a:t>Q&amp;A</a:t>
            </a:r>
            <a:endParaRPr sz="4200" dirty="0">
              <a:solidFill>
                <a:srgbClr val="939292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380961" y="387870"/>
            <a:ext cx="125095" cy="825500"/>
          </a:xfrm>
          <a:custGeom>
            <a:avLst/>
            <a:gdLst/>
            <a:ahLst/>
            <a:cxnLst/>
            <a:rect l="l" t="t" r="r" b="b"/>
            <a:pathLst>
              <a:path w="125095" h="825500">
                <a:moveTo>
                  <a:pt x="124955" y="825500"/>
                </a:moveTo>
                <a:lnTo>
                  <a:pt x="0" y="825500"/>
                </a:lnTo>
                <a:lnTo>
                  <a:pt x="0" y="0"/>
                </a:lnTo>
                <a:lnTo>
                  <a:pt x="124955" y="0"/>
                </a:lnTo>
                <a:lnTo>
                  <a:pt x="124955" y="825500"/>
                </a:lnTo>
                <a:close/>
              </a:path>
            </a:pathLst>
          </a:custGeom>
          <a:solidFill>
            <a:srgbClr val="F586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extBox 1"/>
          <p:cNvSpPr txBox="1"/>
          <p:nvPr/>
        </p:nvSpPr>
        <p:spPr>
          <a:xfrm flipH="1">
            <a:off x="2766059" y="3581400"/>
            <a:ext cx="66598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9600" b="1" dirty="0">
                <a:solidFill>
                  <a:srgbClr val="F58670"/>
                </a:solidFill>
              </a:rPr>
              <a:t>Q&amp;A</a:t>
            </a:r>
            <a:endParaRPr lang="ko-KR" altLang="en-US" sz="9600" b="1" dirty="0">
              <a:solidFill>
                <a:srgbClr val="F586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983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9138285"/>
          </a:xfrm>
          <a:custGeom>
            <a:avLst/>
            <a:gdLst/>
            <a:ahLst/>
            <a:cxnLst/>
            <a:rect l="l" t="t" r="r" b="b"/>
            <a:pathLst>
              <a:path w="12192000" h="9138285">
                <a:moveTo>
                  <a:pt x="0" y="9138170"/>
                </a:moveTo>
                <a:lnTo>
                  <a:pt x="12192000" y="9138170"/>
                </a:lnTo>
                <a:lnTo>
                  <a:pt x="12192000" y="0"/>
                </a:lnTo>
                <a:lnTo>
                  <a:pt x="0" y="0"/>
                </a:lnTo>
                <a:lnTo>
                  <a:pt x="0" y="913817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26574" y="3137014"/>
            <a:ext cx="5338852" cy="11403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01930">
              <a:lnSpc>
                <a:spcPct val="76200"/>
              </a:lnSpc>
            </a:pPr>
            <a:r>
              <a:rPr lang="en-US" sz="9750" spc="-1845" dirty="0">
                <a:solidFill>
                  <a:srgbClr val="939292"/>
                </a:solidFill>
                <a:latin typeface="Lucida Sans Typewriter" panose="020B0509030504030204" pitchFamily="49" charset="0"/>
              </a:rPr>
              <a:t>pathfinder</a:t>
            </a:r>
            <a:endParaRPr sz="9750" dirty="0">
              <a:latin typeface="Lucida Sans Typewriter" panose="020B0509030504030204" pitchFamily="49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22115" y="5214721"/>
            <a:ext cx="4458970" cy="24596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ko-KR" altLang="en-US" sz="4450" b="1" spc="-680" dirty="0">
                <a:solidFill>
                  <a:srgbClr val="F58670"/>
                </a:solidFill>
                <a:latin typeface="Arial"/>
                <a:cs typeface="Arial"/>
              </a:rPr>
              <a:t>종합설계 </a:t>
            </a:r>
            <a:r>
              <a:rPr lang="en-US" altLang="ko-KR" sz="4450" b="1" spc="-680" dirty="0">
                <a:solidFill>
                  <a:srgbClr val="F58670"/>
                </a:solidFill>
                <a:latin typeface="Arial"/>
                <a:cs typeface="Arial"/>
              </a:rPr>
              <a:t>2</a:t>
            </a:r>
            <a:endParaRPr sz="4450" dirty="0">
              <a:latin typeface="Arial"/>
              <a:cs typeface="Arial"/>
            </a:endParaRPr>
          </a:p>
          <a:p>
            <a:pPr marL="31750" algn="ctr">
              <a:spcBef>
                <a:spcPts val="1270"/>
              </a:spcBef>
            </a:pPr>
            <a:r>
              <a:rPr lang="en-US" b="1" dirty="0">
                <a:solidFill>
                  <a:srgbClr val="F58670"/>
                </a:solidFill>
                <a:latin typeface="+mj-ea"/>
                <a:ea typeface="+mj-ea"/>
              </a:rPr>
              <a:t>32131332 </a:t>
            </a:r>
            <a:r>
              <a:rPr lang="ko-KR" altLang="en-US" b="1" dirty="0" err="1">
                <a:solidFill>
                  <a:srgbClr val="F58670"/>
                </a:solidFill>
                <a:latin typeface="+mj-ea"/>
                <a:ea typeface="+mj-ea"/>
              </a:rPr>
              <a:t>김혜인</a:t>
            </a:r>
            <a:r>
              <a:rPr lang="ko-KR" altLang="en-US" b="1" dirty="0">
                <a:solidFill>
                  <a:srgbClr val="F58670"/>
                </a:solidFill>
                <a:latin typeface="+mj-ea"/>
                <a:ea typeface="+mj-ea"/>
              </a:rPr>
              <a:t> </a:t>
            </a:r>
            <a:r>
              <a:rPr lang="en-US" altLang="ko-KR" b="1" dirty="0">
                <a:solidFill>
                  <a:srgbClr val="F58670"/>
                </a:solidFill>
                <a:latin typeface="+mj-ea"/>
                <a:ea typeface="+mj-ea"/>
              </a:rPr>
              <a:t>32091991 </a:t>
            </a:r>
            <a:r>
              <a:rPr lang="ko-KR" altLang="en-US" b="1" dirty="0" err="1">
                <a:solidFill>
                  <a:srgbClr val="F58670"/>
                </a:solidFill>
                <a:latin typeface="+mj-ea"/>
                <a:ea typeface="+mj-ea"/>
              </a:rPr>
              <a:t>윤주성</a:t>
            </a:r>
            <a:endParaRPr lang="en-US" altLang="ko-KR" b="1" dirty="0">
              <a:solidFill>
                <a:srgbClr val="F58670"/>
              </a:solidFill>
              <a:latin typeface="+mj-ea"/>
              <a:ea typeface="+mj-ea"/>
            </a:endParaRPr>
          </a:p>
          <a:p>
            <a:pPr marL="31750" algn="ctr">
              <a:spcBef>
                <a:spcPts val="1270"/>
              </a:spcBef>
            </a:pPr>
            <a:r>
              <a:rPr lang="en-US" altLang="ko-KR" b="1" dirty="0">
                <a:solidFill>
                  <a:srgbClr val="F58670"/>
                </a:solidFill>
                <a:latin typeface="+mj-ea"/>
                <a:ea typeface="+mj-ea"/>
              </a:rPr>
              <a:t>32131837 </a:t>
            </a:r>
            <a:r>
              <a:rPr lang="ko-KR" altLang="en-US" b="1" dirty="0" err="1">
                <a:solidFill>
                  <a:srgbClr val="F58670"/>
                </a:solidFill>
                <a:latin typeface="+mj-ea"/>
                <a:ea typeface="+mj-ea"/>
              </a:rPr>
              <a:t>김소이</a:t>
            </a:r>
            <a:r>
              <a:rPr lang="ko-KR" altLang="en-US" b="1" dirty="0">
                <a:solidFill>
                  <a:srgbClr val="F58670"/>
                </a:solidFill>
                <a:latin typeface="+mj-ea"/>
                <a:ea typeface="+mj-ea"/>
              </a:rPr>
              <a:t> </a:t>
            </a:r>
            <a:r>
              <a:rPr lang="en-US" altLang="ko-KR" b="1" dirty="0">
                <a:solidFill>
                  <a:srgbClr val="F58670"/>
                </a:solidFill>
                <a:latin typeface="+mj-ea"/>
                <a:ea typeface="+mj-ea"/>
              </a:rPr>
              <a:t>32121846 </a:t>
            </a:r>
            <a:r>
              <a:rPr lang="ko-KR" altLang="en-US" b="1" dirty="0">
                <a:solidFill>
                  <a:srgbClr val="F58670"/>
                </a:solidFill>
                <a:latin typeface="+mj-ea"/>
                <a:ea typeface="+mj-ea"/>
              </a:rPr>
              <a:t>이동형</a:t>
            </a:r>
          </a:p>
          <a:p>
            <a:pPr marL="31750" algn="ctr">
              <a:lnSpc>
                <a:spcPct val="100000"/>
              </a:lnSpc>
              <a:spcBef>
                <a:spcPts val="1270"/>
              </a:spcBef>
            </a:pPr>
            <a:endParaRPr lang="en-US" altLang="ko-KR" b="1" spc="10" dirty="0">
              <a:solidFill>
                <a:srgbClr val="FFFFFF"/>
              </a:solidFill>
              <a:latin typeface="Century Gothic"/>
              <a:cs typeface="Century Gothic"/>
            </a:endParaRPr>
          </a:p>
          <a:p>
            <a:pPr marL="31750" algn="ctr">
              <a:lnSpc>
                <a:spcPct val="100000"/>
              </a:lnSpc>
              <a:spcBef>
                <a:spcPts val="1270"/>
              </a:spcBef>
            </a:pPr>
            <a:endParaRPr lang="en-US" altLang="ko-KR" b="1" spc="10" dirty="0"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302810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2799118"/>
            <a:ext cx="11795125" cy="176530"/>
          </a:xfrm>
          <a:custGeom>
            <a:avLst/>
            <a:gdLst/>
            <a:ahLst/>
            <a:cxnLst/>
            <a:rect l="l" t="t" r="r" b="b"/>
            <a:pathLst>
              <a:path w="11795125" h="176529">
                <a:moveTo>
                  <a:pt x="0" y="176225"/>
                </a:moveTo>
                <a:lnTo>
                  <a:pt x="11794896" y="176225"/>
                </a:lnTo>
                <a:lnTo>
                  <a:pt x="11794896" y="0"/>
                </a:lnTo>
                <a:lnTo>
                  <a:pt x="0" y="0"/>
                </a:lnTo>
                <a:lnTo>
                  <a:pt x="0" y="176225"/>
                </a:lnTo>
                <a:close/>
              </a:path>
            </a:pathLst>
          </a:custGeom>
          <a:solidFill>
            <a:srgbClr val="DBDF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374912" y="2057489"/>
            <a:ext cx="741680" cy="741680"/>
          </a:xfrm>
          <a:custGeom>
            <a:avLst/>
            <a:gdLst/>
            <a:ahLst/>
            <a:cxnLst/>
            <a:rect l="l" t="t" r="r" b="b"/>
            <a:pathLst>
              <a:path w="741680" h="741679">
                <a:moveTo>
                  <a:pt x="741629" y="0"/>
                </a:moveTo>
                <a:lnTo>
                  <a:pt x="0" y="0"/>
                </a:lnTo>
                <a:lnTo>
                  <a:pt x="0" y="741629"/>
                </a:lnTo>
                <a:lnTo>
                  <a:pt x="741629" y="741629"/>
                </a:lnTo>
                <a:lnTo>
                  <a:pt x="741629" y="0"/>
                </a:lnTo>
                <a:close/>
              </a:path>
            </a:pathLst>
          </a:custGeom>
          <a:solidFill>
            <a:srgbClr val="9392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8218" y="2975344"/>
            <a:ext cx="741680" cy="741680"/>
          </a:xfrm>
          <a:custGeom>
            <a:avLst/>
            <a:gdLst/>
            <a:ahLst/>
            <a:cxnLst/>
            <a:rect l="l" t="t" r="r" b="b"/>
            <a:pathLst>
              <a:path w="741680" h="741679">
                <a:moveTo>
                  <a:pt x="741629" y="0"/>
                </a:moveTo>
                <a:lnTo>
                  <a:pt x="0" y="0"/>
                </a:lnTo>
                <a:lnTo>
                  <a:pt x="0" y="741616"/>
                </a:lnTo>
                <a:lnTo>
                  <a:pt x="741629" y="741616"/>
                </a:lnTo>
                <a:lnTo>
                  <a:pt x="741629" y="0"/>
                </a:lnTo>
                <a:close/>
              </a:path>
            </a:pathLst>
          </a:custGeom>
          <a:solidFill>
            <a:srgbClr val="9392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78218" y="2057489"/>
            <a:ext cx="2538730" cy="1659889"/>
          </a:xfrm>
          <a:custGeom>
            <a:avLst/>
            <a:gdLst/>
            <a:ahLst/>
            <a:cxnLst/>
            <a:rect l="l" t="t" r="r" b="b"/>
            <a:pathLst>
              <a:path w="2538730" h="1659889">
                <a:moveTo>
                  <a:pt x="2538323" y="0"/>
                </a:moveTo>
                <a:lnTo>
                  <a:pt x="1269161" y="0"/>
                </a:lnTo>
                <a:lnTo>
                  <a:pt x="0" y="1659458"/>
                </a:lnTo>
                <a:lnTo>
                  <a:pt x="1269161" y="1659458"/>
                </a:lnTo>
                <a:lnTo>
                  <a:pt x="2538323" y="0"/>
                </a:lnTo>
                <a:close/>
              </a:path>
            </a:pathLst>
          </a:custGeom>
          <a:solidFill>
            <a:srgbClr val="F586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913261" y="2057489"/>
            <a:ext cx="741680" cy="741680"/>
          </a:xfrm>
          <a:custGeom>
            <a:avLst/>
            <a:gdLst/>
            <a:ahLst/>
            <a:cxnLst/>
            <a:rect l="l" t="t" r="r" b="b"/>
            <a:pathLst>
              <a:path w="741679" h="741679">
                <a:moveTo>
                  <a:pt x="741629" y="0"/>
                </a:moveTo>
                <a:lnTo>
                  <a:pt x="0" y="0"/>
                </a:lnTo>
                <a:lnTo>
                  <a:pt x="0" y="741629"/>
                </a:lnTo>
                <a:lnTo>
                  <a:pt x="741629" y="741629"/>
                </a:lnTo>
                <a:lnTo>
                  <a:pt x="741629" y="0"/>
                </a:lnTo>
                <a:close/>
              </a:path>
            </a:pathLst>
          </a:custGeom>
          <a:solidFill>
            <a:srgbClr val="F586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116554" y="2975344"/>
            <a:ext cx="741680" cy="741680"/>
          </a:xfrm>
          <a:custGeom>
            <a:avLst/>
            <a:gdLst/>
            <a:ahLst/>
            <a:cxnLst/>
            <a:rect l="l" t="t" r="r" b="b"/>
            <a:pathLst>
              <a:path w="741679" h="741679">
                <a:moveTo>
                  <a:pt x="741629" y="0"/>
                </a:moveTo>
                <a:lnTo>
                  <a:pt x="0" y="0"/>
                </a:lnTo>
                <a:lnTo>
                  <a:pt x="0" y="741616"/>
                </a:lnTo>
                <a:lnTo>
                  <a:pt x="741629" y="741616"/>
                </a:lnTo>
                <a:lnTo>
                  <a:pt x="741629" y="0"/>
                </a:lnTo>
                <a:close/>
              </a:path>
            </a:pathLst>
          </a:custGeom>
          <a:solidFill>
            <a:srgbClr val="F586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116541" y="2057489"/>
            <a:ext cx="2538730" cy="1659889"/>
          </a:xfrm>
          <a:custGeom>
            <a:avLst/>
            <a:gdLst/>
            <a:ahLst/>
            <a:cxnLst/>
            <a:rect l="l" t="t" r="r" b="b"/>
            <a:pathLst>
              <a:path w="2538729" h="1659889">
                <a:moveTo>
                  <a:pt x="2538336" y="0"/>
                </a:moveTo>
                <a:lnTo>
                  <a:pt x="1269174" y="0"/>
                </a:lnTo>
                <a:lnTo>
                  <a:pt x="0" y="1659458"/>
                </a:lnTo>
                <a:lnTo>
                  <a:pt x="1269174" y="1659458"/>
                </a:lnTo>
                <a:lnTo>
                  <a:pt x="2538336" y="0"/>
                </a:lnTo>
                <a:close/>
              </a:path>
            </a:pathLst>
          </a:custGeom>
          <a:solidFill>
            <a:srgbClr val="9392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989934" y="2057489"/>
            <a:ext cx="741680" cy="741680"/>
          </a:xfrm>
          <a:custGeom>
            <a:avLst/>
            <a:gdLst/>
            <a:ahLst/>
            <a:cxnLst/>
            <a:rect l="l" t="t" r="r" b="b"/>
            <a:pathLst>
              <a:path w="741679" h="741679">
                <a:moveTo>
                  <a:pt x="741629" y="0"/>
                </a:moveTo>
                <a:lnTo>
                  <a:pt x="0" y="0"/>
                </a:lnTo>
                <a:lnTo>
                  <a:pt x="0" y="741629"/>
                </a:lnTo>
                <a:lnTo>
                  <a:pt x="741629" y="741629"/>
                </a:lnTo>
                <a:lnTo>
                  <a:pt x="741629" y="0"/>
                </a:lnTo>
                <a:close/>
              </a:path>
            </a:pathLst>
          </a:custGeom>
          <a:solidFill>
            <a:srgbClr val="F586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193214" y="2975344"/>
            <a:ext cx="741680" cy="741680"/>
          </a:xfrm>
          <a:custGeom>
            <a:avLst/>
            <a:gdLst/>
            <a:ahLst/>
            <a:cxnLst/>
            <a:rect l="l" t="t" r="r" b="b"/>
            <a:pathLst>
              <a:path w="741679" h="741679">
                <a:moveTo>
                  <a:pt x="741629" y="0"/>
                </a:moveTo>
                <a:lnTo>
                  <a:pt x="0" y="0"/>
                </a:lnTo>
                <a:lnTo>
                  <a:pt x="0" y="741616"/>
                </a:lnTo>
                <a:lnTo>
                  <a:pt x="741629" y="741616"/>
                </a:lnTo>
                <a:lnTo>
                  <a:pt x="741629" y="0"/>
                </a:lnTo>
                <a:close/>
              </a:path>
            </a:pathLst>
          </a:custGeom>
          <a:solidFill>
            <a:srgbClr val="F586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193214" y="2057489"/>
            <a:ext cx="2538730" cy="1659889"/>
          </a:xfrm>
          <a:custGeom>
            <a:avLst/>
            <a:gdLst/>
            <a:ahLst/>
            <a:cxnLst/>
            <a:rect l="l" t="t" r="r" b="b"/>
            <a:pathLst>
              <a:path w="2538729" h="1659889">
                <a:moveTo>
                  <a:pt x="2538349" y="0"/>
                </a:moveTo>
                <a:lnTo>
                  <a:pt x="1269174" y="0"/>
                </a:lnTo>
                <a:lnTo>
                  <a:pt x="0" y="1659458"/>
                </a:lnTo>
                <a:lnTo>
                  <a:pt x="1269174" y="1659458"/>
                </a:lnTo>
                <a:lnTo>
                  <a:pt x="2538349" y="0"/>
                </a:lnTo>
                <a:close/>
              </a:path>
            </a:pathLst>
          </a:custGeom>
          <a:solidFill>
            <a:srgbClr val="9392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451597" y="2057489"/>
            <a:ext cx="741680" cy="741680"/>
          </a:xfrm>
          <a:custGeom>
            <a:avLst/>
            <a:gdLst/>
            <a:ahLst/>
            <a:cxnLst/>
            <a:rect l="l" t="t" r="r" b="b"/>
            <a:pathLst>
              <a:path w="741679" h="741679">
                <a:moveTo>
                  <a:pt x="741629" y="0"/>
                </a:moveTo>
                <a:lnTo>
                  <a:pt x="0" y="0"/>
                </a:lnTo>
                <a:lnTo>
                  <a:pt x="0" y="741629"/>
                </a:lnTo>
                <a:lnTo>
                  <a:pt x="741629" y="741629"/>
                </a:lnTo>
                <a:lnTo>
                  <a:pt x="741629" y="0"/>
                </a:lnTo>
                <a:close/>
              </a:path>
            </a:pathLst>
          </a:custGeom>
          <a:solidFill>
            <a:srgbClr val="9392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654890" y="2975344"/>
            <a:ext cx="741680" cy="741680"/>
          </a:xfrm>
          <a:custGeom>
            <a:avLst/>
            <a:gdLst/>
            <a:ahLst/>
            <a:cxnLst/>
            <a:rect l="l" t="t" r="r" b="b"/>
            <a:pathLst>
              <a:path w="741679" h="741679">
                <a:moveTo>
                  <a:pt x="741629" y="0"/>
                </a:moveTo>
                <a:lnTo>
                  <a:pt x="0" y="0"/>
                </a:lnTo>
                <a:lnTo>
                  <a:pt x="0" y="741616"/>
                </a:lnTo>
                <a:lnTo>
                  <a:pt x="741629" y="741616"/>
                </a:lnTo>
                <a:lnTo>
                  <a:pt x="741629" y="0"/>
                </a:lnTo>
                <a:close/>
              </a:path>
            </a:pathLst>
          </a:custGeom>
          <a:solidFill>
            <a:srgbClr val="9392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654878" y="2057489"/>
            <a:ext cx="2538730" cy="1659889"/>
          </a:xfrm>
          <a:custGeom>
            <a:avLst/>
            <a:gdLst/>
            <a:ahLst/>
            <a:cxnLst/>
            <a:rect l="l" t="t" r="r" b="b"/>
            <a:pathLst>
              <a:path w="2538729" h="1659889">
                <a:moveTo>
                  <a:pt x="2538349" y="0"/>
                </a:moveTo>
                <a:lnTo>
                  <a:pt x="1269187" y="0"/>
                </a:lnTo>
                <a:lnTo>
                  <a:pt x="0" y="1659458"/>
                </a:lnTo>
                <a:lnTo>
                  <a:pt x="1269187" y="1659458"/>
                </a:lnTo>
                <a:lnTo>
                  <a:pt x="2538349" y="0"/>
                </a:lnTo>
                <a:close/>
              </a:path>
            </a:pathLst>
          </a:custGeom>
          <a:solidFill>
            <a:srgbClr val="F586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503520" y="2550617"/>
            <a:ext cx="582930" cy="673735"/>
          </a:xfrm>
          <a:custGeom>
            <a:avLst/>
            <a:gdLst/>
            <a:ahLst/>
            <a:cxnLst/>
            <a:rect l="l" t="t" r="r" b="b"/>
            <a:pathLst>
              <a:path w="582929" h="673735">
                <a:moveTo>
                  <a:pt x="0" y="0"/>
                </a:moveTo>
                <a:lnTo>
                  <a:pt x="0" y="673201"/>
                </a:lnTo>
                <a:lnTo>
                  <a:pt x="582739" y="336600"/>
                </a:lnTo>
                <a:lnTo>
                  <a:pt x="0" y="0"/>
                </a:lnTo>
                <a:close/>
              </a:path>
            </a:pathLst>
          </a:custGeom>
          <a:solidFill>
            <a:srgbClr val="8D8D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680837" y="2437067"/>
            <a:ext cx="486409" cy="725170"/>
          </a:xfrm>
          <a:custGeom>
            <a:avLst/>
            <a:gdLst/>
            <a:ahLst/>
            <a:cxnLst/>
            <a:rect l="l" t="t" r="r" b="b"/>
            <a:pathLst>
              <a:path w="486409" h="725170">
                <a:moveTo>
                  <a:pt x="243608" y="0"/>
                </a:moveTo>
                <a:lnTo>
                  <a:pt x="240407" y="0"/>
                </a:lnTo>
                <a:lnTo>
                  <a:pt x="183677" y="6350"/>
                </a:lnTo>
                <a:lnTo>
                  <a:pt x="136843" y="22860"/>
                </a:lnTo>
                <a:lnTo>
                  <a:pt x="99066" y="44450"/>
                </a:lnTo>
                <a:lnTo>
                  <a:pt x="69508" y="69850"/>
                </a:lnTo>
                <a:lnTo>
                  <a:pt x="27341" y="128270"/>
                </a:lnTo>
                <a:lnTo>
                  <a:pt x="7010" y="177800"/>
                </a:lnTo>
                <a:lnTo>
                  <a:pt x="0" y="226060"/>
                </a:lnTo>
                <a:lnTo>
                  <a:pt x="1088" y="246380"/>
                </a:lnTo>
                <a:lnTo>
                  <a:pt x="8284" y="284480"/>
                </a:lnTo>
                <a:lnTo>
                  <a:pt x="27835" y="337820"/>
                </a:lnTo>
                <a:lnTo>
                  <a:pt x="55467" y="388620"/>
                </a:lnTo>
                <a:lnTo>
                  <a:pt x="70100" y="410210"/>
                </a:lnTo>
                <a:lnTo>
                  <a:pt x="70723" y="411480"/>
                </a:lnTo>
                <a:lnTo>
                  <a:pt x="90322" y="449580"/>
                </a:lnTo>
                <a:lnTo>
                  <a:pt x="97979" y="496570"/>
                </a:lnTo>
                <a:lnTo>
                  <a:pt x="100833" y="510540"/>
                </a:lnTo>
                <a:lnTo>
                  <a:pt x="104999" y="520700"/>
                </a:lnTo>
                <a:lnTo>
                  <a:pt x="109547" y="529590"/>
                </a:lnTo>
                <a:lnTo>
                  <a:pt x="108188" y="563880"/>
                </a:lnTo>
                <a:lnTo>
                  <a:pt x="109525" y="621030"/>
                </a:lnTo>
                <a:lnTo>
                  <a:pt x="115622" y="662940"/>
                </a:lnTo>
                <a:lnTo>
                  <a:pt x="131721" y="701040"/>
                </a:lnTo>
                <a:lnTo>
                  <a:pt x="144611" y="711200"/>
                </a:lnTo>
                <a:lnTo>
                  <a:pt x="158922" y="716280"/>
                </a:lnTo>
                <a:lnTo>
                  <a:pt x="179412" y="721360"/>
                </a:lnTo>
                <a:lnTo>
                  <a:pt x="205851" y="725170"/>
                </a:lnTo>
                <a:lnTo>
                  <a:pt x="238032" y="725170"/>
                </a:lnTo>
                <a:lnTo>
                  <a:pt x="263346" y="723900"/>
                </a:lnTo>
                <a:lnTo>
                  <a:pt x="289045" y="721360"/>
                </a:lnTo>
                <a:lnTo>
                  <a:pt x="315035" y="716280"/>
                </a:lnTo>
                <a:lnTo>
                  <a:pt x="341220" y="708660"/>
                </a:lnTo>
                <a:lnTo>
                  <a:pt x="351189" y="706120"/>
                </a:lnTo>
                <a:lnTo>
                  <a:pt x="372621" y="657860"/>
                </a:lnTo>
                <a:lnTo>
                  <a:pt x="378315" y="615950"/>
                </a:lnTo>
                <a:lnTo>
                  <a:pt x="379460" y="589280"/>
                </a:lnTo>
                <a:lnTo>
                  <a:pt x="379262" y="558800"/>
                </a:lnTo>
                <a:lnTo>
                  <a:pt x="377732" y="525780"/>
                </a:lnTo>
                <a:lnTo>
                  <a:pt x="379678" y="521970"/>
                </a:lnTo>
                <a:lnTo>
                  <a:pt x="219402" y="521970"/>
                </a:lnTo>
                <a:lnTo>
                  <a:pt x="203921" y="520700"/>
                </a:lnTo>
                <a:lnTo>
                  <a:pt x="190234" y="519430"/>
                </a:lnTo>
                <a:lnTo>
                  <a:pt x="178412" y="516890"/>
                </a:lnTo>
                <a:lnTo>
                  <a:pt x="168525" y="514350"/>
                </a:lnTo>
                <a:lnTo>
                  <a:pt x="168703" y="511810"/>
                </a:lnTo>
                <a:lnTo>
                  <a:pt x="161604" y="504190"/>
                </a:lnTo>
                <a:lnTo>
                  <a:pt x="154136" y="494030"/>
                </a:lnTo>
                <a:lnTo>
                  <a:pt x="155101" y="482600"/>
                </a:lnTo>
                <a:lnTo>
                  <a:pt x="155254" y="480060"/>
                </a:lnTo>
                <a:lnTo>
                  <a:pt x="155076" y="478790"/>
                </a:lnTo>
                <a:lnTo>
                  <a:pt x="154707" y="474980"/>
                </a:lnTo>
                <a:lnTo>
                  <a:pt x="153639" y="467360"/>
                </a:lnTo>
                <a:lnTo>
                  <a:pt x="142322" y="422910"/>
                </a:lnTo>
                <a:lnTo>
                  <a:pt x="116189" y="377190"/>
                </a:lnTo>
                <a:lnTo>
                  <a:pt x="111408" y="370840"/>
                </a:lnTo>
                <a:lnTo>
                  <a:pt x="102720" y="356870"/>
                </a:lnTo>
                <a:lnTo>
                  <a:pt x="79879" y="314960"/>
                </a:lnTo>
                <a:lnTo>
                  <a:pt x="60091" y="259080"/>
                </a:lnTo>
                <a:lnTo>
                  <a:pt x="55832" y="227330"/>
                </a:lnTo>
                <a:lnTo>
                  <a:pt x="58543" y="196850"/>
                </a:lnTo>
                <a:lnTo>
                  <a:pt x="58734" y="196850"/>
                </a:lnTo>
                <a:lnTo>
                  <a:pt x="60571" y="189230"/>
                </a:lnTo>
                <a:lnTo>
                  <a:pt x="77124" y="147320"/>
                </a:lnTo>
                <a:lnTo>
                  <a:pt x="122416" y="90170"/>
                </a:lnTo>
                <a:lnTo>
                  <a:pt x="156410" y="67310"/>
                </a:lnTo>
                <a:lnTo>
                  <a:pt x="195804" y="53340"/>
                </a:lnTo>
                <a:lnTo>
                  <a:pt x="240509" y="48260"/>
                </a:lnTo>
                <a:lnTo>
                  <a:pt x="398181" y="48260"/>
                </a:lnTo>
                <a:lnTo>
                  <a:pt x="385604" y="38100"/>
                </a:lnTo>
                <a:lnTo>
                  <a:pt x="347548" y="17780"/>
                </a:lnTo>
                <a:lnTo>
                  <a:pt x="300489" y="3810"/>
                </a:lnTo>
                <a:lnTo>
                  <a:pt x="243608" y="0"/>
                </a:lnTo>
                <a:close/>
              </a:path>
              <a:path w="486409" h="725170">
                <a:moveTo>
                  <a:pt x="161977" y="173990"/>
                </a:moveTo>
                <a:lnTo>
                  <a:pt x="152950" y="176530"/>
                </a:lnTo>
                <a:lnTo>
                  <a:pt x="146402" y="185420"/>
                </a:lnTo>
                <a:lnTo>
                  <a:pt x="143570" y="196850"/>
                </a:lnTo>
                <a:lnTo>
                  <a:pt x="136229" y="199390"/>
                </a:lnTo>
                <a:lnTo>
                  <a:pt x="220735" y="386080"/>
                </a:lnTo>
                <a:lnTo>
                  <a:pt x="218703" y="388620"/>
                </a:lnTo>
                <a:lnTo>
                  <a:pt x="217471" y="392430"/>
                </a:lnTo>
                <a:lnTo>
                  <a:pt x="217509" y="397510"/>
                </a:lnTo>
                <a:lnTo>
                  <a:pt x="219402" y="521970"/>
                </a:lnTo>
                <a:lnTo>
                  <a:pt x="379678" y="521970"/>
                </a:lnTo>
                <a:lnTo>
                  <a:pt x="380975" y="519430"/>
                </a:lnTo>
                <a:lnTo>
                  <a:pt x="269135" y="519430"/>
                </a:lnTo>
                <a:lnTo>
                  <a:pt x="266404" y="391160"/>
                </a:lnTo>
                <a:lnTo>
                  <a:pt x="264817" y="386080"/>
                </a:lnTo>
                <a:lnTo>
                  <a:pt x="262137" y="383540"/>
                </a:lnTo>
                <a:lnTo>
                  <a:pt x="266206" y="372110"/>
                </a:lnTo>
                <a:lnTo>
                  <a:pt x="240877" y="372110"/>
                </a:lnTo>
                <a:lnTo>
                  <a:pt x="164652" y="205740"/>
                </a:lnTo>
                <a:lnTo>
                  <a:pt x="173130" y="205740"/>
                </a:lnTo>
                <a:lnTo>
                  <a:pt x="177919" y="200660"/>
                </a:lnTo>
                <a:lnTo>
                  <a:pt x="178498" y="198120"/>
                </a:lnTo>
                <a:lnTo>
                  <a:pt x="161134" y="198120"/>
                </a:lnTo>
                <a:lnTo>
                  <a:pt x="160740" y="196850"/>
                </a:lnTo>
                <a:lnTo>
                  <a:pt x="178787" y="196850"/>
                </a:lnTo>
                <a:lnTo>
                  <a:pt x="179366" y="194310"/>
                </a:lnTo>
                <a:lnTo>
                  <a:pt x="177822" y="185420"/>
                </a:lnTo>
                <a:lnTo>
                  <a:pt x="180362" y="184150"/>
                </a:lnTo>
                <a:lnTo>
                  <a:pt x="183435" y="182880"/>
                </a:lnTo>
                <a:lnTo>
                  <a:pt x="187131" y="181610"/>
                </a:lnTo>
                <a:lnTo>
                  <a:pt x="204492" y="181610"/>
                </a:lnTo>
                <a:lnTo>
                  <a:pt x="208086" y="179070"/>
                </a:lnTo>
                <a:lnTo>
                  <a:pt x="172246" y="179070"/>
                </a:lnTo>
                <a:lnTo>
                  <a:pt x="161977" y="173990"/>
                </a:lnTo>
                <a:close/>
              </a:path>
              <a:path w="486409" h="725170">
                <a:moveTo>
                  <a:pt x="398181" y="48260"/>
                </a:moveTo>
                <a:lnTo>
                  <a:pt x="243735" y="48260"/>
                </a:lnTo>
                <a:lnTo>
                  <a:pt x="288519" y="52070"/>
                </a:lnTo>
                <a:lnTo>
                  <a:pt x="328096" y="63500"/>
                </a:lnTo>
                <a:lnTo>
                  <a:pt x="362351" y="85090"/>
                </a:lnTo>
                <a:lnTo>
                  <a:pt x="391169" y="114300"/>
                </a:lnTo>
                <a:lnTo>
                  <a:pt x="419206" y="163830"/>
                </a:lnTo>
                <a:lnTo>
                  <a:pt x="427096" y="207010"/>
                </a:lnTo>
                <a:lnTo>
                  <a:pt x="426824" y="248920"/>
                </a:lnTo>
                <a:lnTo>
                  <a:pt x="407844" y="306070"/>
                </a:lnTo>
                <a:lnTo>
                  <a:pt x="384292" y="350520"/>
                </a:lnTo>
                <a:lnTo>
                  <a:pt x="370189" y="372110"/>
                </a:lnTo>
                <a:lnTo>
                  <a:pt x="360212" y="386080"/>
                </a:lnTo>
                <a:lnTo>
                  <a:pt x="351536" y="402590"/>
                </a:lnTo>
                <a:lnTo>
                  <a:pt x="338159" y="439420"/>
                </a:lnTo>
                <a:lnTo>
                  <a:pt x="331517" y="477520"/>
                </a:lnTo>
                <a:lnTo>
                  <a:pt x="331720" y="478790"/>
                </a:lnTo>
                <a:lnTo>
                  <a:pt x="332686" y="490220"/>
                </a:lnTo>
                <a:lnTo>
                  <a:pt x="292971" y="514350"/>
                </a:lnTo>
                <a:lnTo>
                  <a:pt x="269135" y="519430"/>
                </a:lnTo>
                <a:lnTo>
                  <a:pt x="380975" y="519430"/>
                </a:lnTo>
                <a:lnTo>
                  <a:pt x="382271" y="516890"/>
                </a:lnTo>
                <a:lnTo>
                  <a:pt x="386394" y="505460"/>
                </a:lnTo>
                <a:lnTo>
                  <a:pt x="389173" y="491490"/>
                </a:lnTo>
                <a:lnTo>
                  <a:pt x="389683" y="477520"/>
                </a:lnTo>
                <a:lnTo>
                  <a:pt x="391851" y="462280"/>
                </a:lnTo>
                <a:lnTo>
                  <a:pt x="396609" y="443230"/>
                </a:lnTo>
                <a:lnTo>
                  <a:pt x="404508" y="422910"/>
                </a:lnTo>
                <a:lnTo>
                  <a:pt x="416099" y="405130"/>
                </a:lnTo>
                <a:lnTo>
                  <a:pt x="416747" y="403860"/>
                </a:lnTo>
                <a:lnTo>
                  <a:pt x="417318" y="403860"/>
                </a:lnTo>
                <a:lnTo>
                  <a:pt x="421554" y="397510"/>
                </a:lnTo>
                <a:lnTo>
                  <a:pt x="444622" y="358140"/>
                </a:lnTo>
                <a:lnTo>
                  <a:pt x="466704" y="311150"/>
                </a:lnTo>
                <a:lnTo>
                  <a:pt x="482304" y="257810"/>
                </a:lnTo>
                <a:lnTo>
                  <a:pt x="486419" y="215900"/>
                </a:lnTo>
                <a:lnTo>
                  <a:pt x="485255" y="196850"/>
                </a:lnTo>
                <a:lnTo>
                  <a:pt x="471606" y="147320"/>
                </a:lnTo>
                <a:lnTo>
                  <a:pt x="437981" y="87630"/>
                </a:lnTo>
                <a:lnTo>
                  <a:pt x="415476" y="62230"/>
                </a:lnTo>
                <a:lnTo>
                  <a:pt x="398181" y="48260"/>
                </a:lnTo>
                <a:close/>
              </a:path>
              <a:path w="486409" h="725170">
                <a:moveTo>
                  <a:pt x="330400" y="191770"/>
                </a:moveTo>
                <a:lnTo>
                  <a:pt x="294382" y="191770"/>
                </a:lnTo>
                <a:lnTo>
                  <a:pt x="295030" y="195580"/>
                </a:lnTo>
                <a:lnTo>
                  <a:pt x="298408" y="199390"/>
                </a:lnTo>
                <a:lnTo>
                  <a:pt x="302764" y="200660"/>
                </a:lnTo>
                <a:lnTo>
                  <a:pt x="240877" y="372110"/>
                </a:lnTo>
                <a:lnTo>
                  <a:pt x="266206" y="372110"/>
                </a:lnTo>
                <a:lnTo>
                  <a:pt x="330400" y="191770"/>
                </a:lnTo>
                <a:close/>
              </a:path>
              <a:path w="486409" h="725170">
                <a:moveTo>
                  <a:pt x="204492" y="181610"/>
                </a:moveTo>
                <a:lnTo>
                  <a:pt x="187131" y="181610"/>
                </a:lnTo>
                <a:lnTo>
                  <a:pt x="183753" y="186690"/>
                </a:lnTo>
                <a:lnTo>
                  <a:pt x="182711" y="191770"/>
                </a:lnTo>
                <a:lnTo>
                  <a:pt x="185759" y="198120"/>
                </a:lnTo>
                <a:lnTo>
                  <a:pt x="190612" y="203200"/>
                </a:lnTo>
                <a:lnTo>
                  <a:pt x="196915" y="203200"/>
                </a:lnTo>
                <a:lnTo>
                  <a:pt x="202967" y="200660"/>
                </a:lnTo>
                <a:lnTo>
                  <a:pt x="207070" y="195580"/>
                </a:lnTo>
                <a:lnTo>
                  <a:pt x="208911" y="191770"/>
                </a:lnTo>
                <a:lnTo>
                  <a:pt x="207540" y="185420"/>
                </a:lnTo>
                <a:lnTo>
                  <a:pt x="204492" y="181610"/>
                </a:lnTo>
                <a:close/>
              </a:path>
              <a:path w="486409" h="725170">
                <a:moveTo>
                  <a:pt x="268119" y="176530"/>
                </a:moveTo>
                <a:lnTo>
                  <a:pt x="239391" y="176530"/>
                </a:lnTo>
                <a:lnTo>
                  <a:pt x="244878" y="177800"/>
                </a:lnTo>
                <a:lnTo>
                  <a:pt x="247634" y="177800"/>
                </a:lnTo>
                <a:lnTo>
                  <a:pt x="246313" y="179070"/>
                </a:lnTo>
                <a:lnTo>
                  <a:pt x="243009" y="185420"/>
                </a:lnTo>
                <a:lnTo>
                  <a:pt x="243484" y="194310"/>
                </a:lnTo>
                <a:lnTo>
                  <a:pt x="247859" y="201930"/>
                </a:lnTo>
                <a:lnTo>
                  <a:pt x="256257" y="203200"/>
                </a:lnTo>
                <a:lnTo>
                  <a:pt x="260892" y="201930"/>
                </a:lnTo>
                <a:lnTo>
                  <a:pt x="264245" y="200660"/>
                </a:lnTo>
                <a:lnTo>
                  <a:pt x="266582" y="196850"/>
                </a:lnTo>
                <a:lnTo>
                  <a:pt x="290284" y="196850"/>
                </a:lnTo>
                <a:lnTo>
                  <a:pt x="294382" y="191770"/>
                </a:lnTo>
                <a:lnTo>
                  <a:pt x="330400" y="191770"/>
                </a:lnTo>
                <a:lnTo>
                  <a:pt x="332660" y="185420"/>
                </a:lnTo>
                <a:lnTo>
                  <a:pt x="325612" y="182880"/>
                </a:lnTo>
                <a:lnTo>
                  <a:pt x="269998" y="182880"/>
                </a:lnTo>
                <a:lnTo>
                  <a:pt x="269630" y="180340"/>
                </a:lnTo>
                <a:lnTo>
                  <a:pt x="269084" y="179070"/>
                </a:lnTo>
                <a:lnTo>
                  <a:pt x="268119" y="176530"/>
                </a:lnTo>
                <a:close/>
              </a:path>
              <a:path w="486409" h="725170">
                <a:moveTo>
                  <a:pt x="290284" y="196850"/>
                </a:moveTo>
                <a:lnTo>
                  <a:pt x="266582" y="196850"/>
                </a:lnTo>
                <a:lnTo>
                  <a:pt x="267230" y="198120"/>
                </a:lnTo>
                <a:lnTo>
                  <a:pt x="267814" y="198120"/>
                </a:lnTo>
                <a:lnTo>
                  <a:pt x="268792" y="199390"/>
                </a:lnTo>
                <a:lnTo>
                  <a:pt x="277348" y="201930"/>
                </a:lnTo>
                <a:lnTo>
                  <a:pt x="284559" y="200660"/>
                </a:lnTo>
                <a:lnTo>
                  <a:pt x="290284" y="196850"/>
                </a:lnTo>
                <a:close/>
              </a:path>
              <a:path w="486409" h="725170">
                <a:moveTo>
                  <a:pt x="237486" y="177800"/>
                </a:moveTo>
                <a:lnTo>
                  <a:pt x="215858" y="177800"/>
                </a:lnTo>
                <a:lnTo>
                  <a:pt x="211019" y="189230"/>
                </a:lnTo>
                <a:lnTo>
                  <a:pt x="217957" y="198120"/>
                </a:lnTo>
                <a:lnTo>
                  <a:pt x="229281" y="199390"/>
                </a:lnTo>
                <a:lnTo>
                  <a:pt x="237601" y="187960"/>
                </a:lnTo>
                <a:lnTo>
                  <a:pt x="238528" y="182880"/>
                </a:lnTo>
                <a:lnTo>
                  <a:pt x="238375" y="180340"/>
                </a:lnTo>
                <a:lnTo>
                  <a:pt x="237486" y="177800"/>
                </a:lnTo>
                <a:close/>
              </a:path>
              <a:path w="486409" h="725170">
                <a:moveTo>
                  <a:pt x="178787" y="196850"/>
                </a:moveTo>
                <a:lnTo>
                  <a:pt x="161210" y="196850"/>
                </a:lnTo>
                <a:lnTo>
                  <a:pt x="161134" y="198120"/>
                </a:lnTo>
                <a:lnTo>
                  <a:pt x="178498" y="198120"/>
                </a:lnTo>
                <a:lnTo>
                  <a:pt x="178787" y="196850"/>
                </a:lnTo>
                <a:close/>
              </a:path>
              <a:path w="486409" h="725170">
                <a:moveTo>
                  <a:pt x="321489" y="172720"/>
                </a:moveTo>
                <a:lnTo>
                  <a:pt x="274837" y="172720"/>
                </a:lnTo>
                <a:lnTo>
                  <a:pt x="279600" y="175260"/>
                </a:lnTo>
                <a:lnTo>
                  <a:pt x="275878" y="176530"/>
                </a:lnTo>
                <a:lnTo>
                  <a:pt x="272551" y="180340"/>
                </a:lnTo>
                <a:lnTo>
                  <a:pt x="269998" y="182880"/>
                </a:lnTo>
                <a:lnTo>
                  <a:pt x="325612" y="182880"/>
                </a:lnTo>
                <a:lnTo>
                  <a:pt x="325349" y="181610"/>
                </a:lnTo>
                <a:lnTo>
                  <a:pt x="297138" y="181610"/>
                </a:lnTo>
                <a:lnTo>
                  <a:pt x="297087" y="179070"/>
                </a:lnTo>
                <a:lnTo>
                  <a:pt x="296910" y="177800"/>
                </a:lnTo>
                <a:lnTo>
                  <a:pt x="324399" y="177800"/>
                </a:lnTo>
                <a:lnTo>
                  <a:pt x="323973" y="176530"/>
                </a:lnTo>
                <a:lnTo>
                  <a:pt x="321489" y="172720"/>
                </a:lnTo>
                <a:close/>
              </a:path>
              <a:path w="486409" h="725170">
                <a:moveTo>
                  <a:pt x="324399" y="177800"/>
                </a:moveTo>
                <a:lnTo>
                  <a:pt x="300288" y="177800"/>
                </a:lnTo>
                <a:lnTo>
                  <a:pt x="299043" y="179070"/>
                </a:lnTo>
                <a:lnTo>
                  <a:pt x="297976" y="180340"/>
                </a:lnTo>
                <a:lnTo>
                  <a:pt x="297138" y="181610"/>
                </a:lnTo>
                <a:lnTo>
                  <a:pt x="325349" y="181610"/>
                </a:lnTo>
                <a:lnTo>
                  <a:pt x="324824" y="179070"/>
                </a:lnTo>
                <a:lnTo>
                  <a:pt x="324399" y="177800"/>
                </a:lnTo>
                <a:close/>
              </a:path>
              <a:path w="486409" h="725170">
                <a:moveTo>
                  <a:pt x="192160" y="171450"/>
                </a:moveTo>
                <a:lnTo>
                  <a:pt x="187779" y="171450"/>
                </a:lnTo>
                <a:lnTo>
                  <a:pt x="183410" y="172720"/>
                </a:lnTo>
                <a:lnTo>
                  <a:pt x="179295" y="173990"/>
                </a:lnTo>
                <a:lnTo>
                  <a:pt x="175548" y="175260"/>
                </a:lnTo>
                <a:lnTo>
                  <a:pt x="172246" y="179070"/>
                </a:lnTo>
                <a:lnTo>
                  <a:pt x="208086" y="179070"/>
                </a:lnTo>
                <a:lnTo>
                  <a:pt x="211883" y="177800"/>
                </a:lnTo>
                <a:lnTo>
                  <a:pt x="237486" y="177800"/>
                </a:lnTo>
                <a:lnTo>
                  <a:pt x="239391" y="176530"/>
                </a:lnTo>
                <a:lnTo>
                  <a:pt x="268119" y="176530"/>
                </a:lnTo>
                <a:lnTo>
                  <a:pt x="267446" y="175260"/>
                </a:lnTo>
                <a:lnTo>
                  <a:pt x="266557" y="173990"/>
                </a:lnTo>
                <a:lnTo>
                  <a:pt x="196059" y="173990"/>
                </a:lnTo>
                <a:lnTo>
                  <a:pt x="192160" y="171450"/>
                </a:lnTo>
                <a:close/>
              </a:path>
              <a:path w="486409" h="725170">
                <a:moveTo>
                  <a:pt x="223275" y="167640"/>
                </a:moveTo>
                <a:lnTo>
                  <a:pt x="214187" y="167640"/>
                </a:lnTo>
                <a:lnTo>
                  <a:pt x="204772" y="170180"/>
                </a:lnTo>
                <a:lnTo>
                  <a:pt x="196059" y="173990"/>
                </a:lnTo>
                <a:lnTo>
                  <a:pt x="266557" y="173990"/>
                </a:lnTo>
                <a:lnTo>
                  <a:pt x="265490" y="172720"/>
                </a:lnTo>
                <a:lnTo>
                  <a:pt x="321489" y="172720"/>
                </a:lnTo>
                <a:lnTo>
                  <a:pt x="319004" y="168910"/>
                </a:lnTo>
                <a:lnTo>
                  <a:pt x="231009" y="168910"/>
                </a:lnTo>
                <a:lnTo>
                  <a:pt x="223275" y="167640"/>
                </a:lnTo>
                <a:close/>
              </a:path>
              <a:path w="486409" h="725170">
                <a:moveTo>
                  <a:pt x="250828" y="167640"/>
                </a:moveTo>
                <a:lnTo>
                  <a:pt x="243974" y="167640"/>
                </a:lnTo>
                <a:lnTo>
                  <a:pt x="237204" y="168910"/>
                </a:lnTo>
                <a:lnTo>
                  <a:pt x="257273" y="168910"/>
                </a:lnTo>
                <a:lnTo>
                  <a:pt x="250828" y="167640"/>
                </a:lnTo>
                <a:close/>
              </a:path>
              <a:path w="486409" h="725170">
                <a:moveTo>
                  <a:pt x="278604" y="161290"/>
                </a:moveTo>
                <a:lnTo>
                  <a:pt x="271106" y="162560"/>
                </a:lnTo>
                <a:lnTo>
                  <a:pt x="263947" y="165100"/>
                </a:lnTo>
                <a:lnTo>
                  <a:pt x="257273" y="168910"/>
                </a:lnTo>
                <a:lnTo>
                  <a:pt x="319004" y="168910"/>
                </a:lnTo>
                <a:lnTo>
                  <a:pt x="316525" y="167640"/>
                </a:lnTo>
                <a:lnTo>
                  <a:pt x="292846" y="167640"/>
                </a:lnTo>
                <a:lnTo>
                  <a:pt x="291182" y="166370"/>
                </a:lnTo>
                <a:lnTo>
                  <a:pt x="289023" y="163830"/>
                </a:lnTo>
                <a:lnTo>
                  <a:pt x="286292" y="162560"/>
                </a:lnTo>
                <a:lnTo>
                  <a:pt x="278604" y="161290"/>
                </a:lnTo>
                <a:close/>
              </a:path>
              <a:path w="486409" h="725170">
                <a:moveTo>
                  <a:pt x="311567" y="165100"/>
                </a:moveTo>
                <a:lnTo>
                  <a:pt x="302551" y="165100"/>
                </a:lnTo>
                <a:lnTo>
                  <a:pt x="292846" y="167640"/>
                </a:lnTo>
                <a:lnTo>
                  <a:pt x="316525" y="167640"/>
                </a:lnTo>
                <a:lnTo>
                  <a:pt x="311567" y="1651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001477" y="2619324"/>
            <a:ext cx="556260" cy="556260"/>
          </a:xfrm>
          <a:custGeom>
            <a:avLst/>
            <a:gdLst/>
            <a:ahLst/>
            <a:cxnLst/>
            <a:rect l="l" t="t" r="r" b="b"/>
            <a:pathLst>
              <a:path w="556260" h="556260">
                <a:moveTo>
                  <a:pt x="378050" y="490194"/>
                </a:moveTo>
                <a:lnTo>
                  <a:pt x="158127" y="490194"/>
                </a:lnTo>
                <a:lnTo>
                  <a:pt x="172193" y="496779"/>
                </a:lnTo>
                <a:lnTo>
                  <a:pt x="186699" y="502488"/>
                </a:lnTo>
                <a:lnTo>
                  <a:pt x="201629" y="507282"/>
                </a:lnTo>
                <a:lnTo>
                  <a:pt x="216966" y="511124"/>
                </a:lnTo>
                <a:lnTo>
                  <a:pt x="216966" y="536524"/>
                </a:lnTo>
                <a:lnTo>
                  <a:pt x="218500" y="544117"/>
                </a:lnTo>
                <a:lnTo>
                  <a:pt x="222683" y="550322"/>
                </a:lnTo>
                <a:lnTo>
                  <a:pt x="228887" y="554508"/>
                </a:lnTo>
                <a:lnTo>
                  <a:pt x="236486" y="556044"/>
                </a:lnTo>
                <a:lnTo>
                  <a:pt x="319582" y="556044"/>
                </a:lnTo>
                <a:lnTo>
                  <a:pt x="327193" y="554508"/>
                </a:lnTo>
                <a:lnTo>
                  <a:pt x="333387" y="550322"/>
                </a:lnTo>
                <a:lnTo>
                  <a:pt x="337552" y="544117"/>
                </a:lnTo>
                <a:lnTo>
                  <a:pt x="339077" y="536524"/>
                </a:lnTo>
                <a:lnTo>
                  <a:pt x="339077" y="506069"/>
                </a:lnTo>
                <a:lnTo>
                  <a:pt x="354651" y="500713"/>
                </a:lnTo>
                <a:lnTo>
                  <a:pt x="369722" y="494376"/>
                </a:lnTo>
                <a:lnTo>
                  <a:pt x="378050" y="490194"/>
                </a:lnTo>
                <a:close/>
              </a:path>
              <a:path w="556260" h="556260">
                <a:moveTo>
                  <a:pt x="120561" y="49083"/>
                </a:moveTo>
                <a:lnTo>
                  <a:pt x="49098" y="114795"/>
                </a:lnTo>
                <a:lnTo>
                  <a:pt x="43678" y="128719"/>
                </a:lnTo>
                <a:lnTo>
                  <a:pt x="45222" y="136042"/>
                </a:lnTo>
                <a:lnTo>
                  <a:pt x="49593" y="142405"/>
                </a:lnTo>
                <a:lnTo>
                  <a:pt x="58801" y="151231"/>
                </a:lnTo>
                <a:lnTo>
                  <a:pt x="50463" y="166768"/>
                </a:lnTo>
                <a:lnTo>
                  <a:pt x="43230" y="182940"/>
                </a:lnTo>
                <a:lnTo>
                  <a:pt x="37169" y="199698"/>
                </a:lnTo>
                <a:lnTo>
                  <a:pt x="32346" y="216992"/>
                </a:lnTo>
                <a:lnTo>
                  <a:pt x="19545" y="216992"/>
                </a:lnTo>
                <a:lnTo>
                  <a:pt x="11937" y="218515"/>
                </a:lnTo>
                <a:lnTo>
                  <a:pt x="5724" y="222672"/>
                </a:lnTo>
                <a:lnTo>
                  <a:pt x="1535" y="228843"/>
                </a:lnTo>
                <a:lnTo>
                  <a:pt x="0" y="236410"/>
                </a:lnTo>
                <a:lnTo>
                  <a:pt x="0" y="319608"/>
                </a:lnTo>
                <a:lnTo>
                  <a:pt x="1535" y="327157"/>
                </a:lnTo>
                <a:lnTo>
                  <a:pt x="5724" y="333340"/>
                </a:lnTo>
                <a:lnTo>
                  <a:pt x="11937" y="337517"/>
                </a:lnTo>
                <a:lnTo>
                  <a:pt x="19545" y="339051"/>
                </a:lnTo>
                <a:lnTo>
                  <a:pt x="34493" y="339051"/>
                </a:lnTo>
                <a:lnTo>
                  <a:pt x="40480" y="357666"/>
                </a:lnTo>
                <a:lnTo>
                  <a:pt x="47883" y="375589"/>
                </a:lnTo>
                <a:lnTo>
                  <a:pt x="56637" y="392751"/>
                </a:lnTo>
                <a:lnTo>
                  <a:pt x="66675" y="409079"/>
                </a:lnTo>
                <a:lnTo>
                  <a:pt x="54533" y="421652"/>
                </a:lnTo>
                <a:lnTo>
                  <a:pt x="50368" y="428160"/>
                </a:lnTo>
                <a:lnTo>
                  <a:pt x="49079" y="435500"/>
                </a:lnTo>
                <a:lnTo>
                  <a:pt x="50647" y="442799"/>
                </a:lnTo>
                <a:lnTo>
                  <a:pt x="55054" y="449186"/>
                </a:lnTo>
                <a:lnTo>
                  <a:pt x="114858" y="506882"/>
                </a:lnTo>
                <a:lnTo>
                  <a:pt x="121387" y="511072"/>
                </a:lnTo>
                <a:lnTo>
                  <a:pt x="128758" y="512398"/>
                </a:lnTo>
                <a:lnTo>
                  <a:pt x="136082" y="510856"/>
                </a:lnTo>
                <a:lnTo>
                  <a:pt x="142468" y="506437"/>
                </a:lnTo>
                <a:lnTo>
                  <a:pt x="158127" y="490194"/>
                </a:lnTo>
                <a:lnTo>
                  <a:pt x="378050" y="490194"/>
                </a:lnTo>
                <a:lnTo>
                  <a:pt x="384250" y="487081"/>
                </a:lnTo>
                <a:lnTo>
                  <a:pt x="398195" y="478853"/>
                </a:lnTo>
                <a:lnTo>
                  <a:pt x="470607" y="478853"/>
                </a:lnTo>
                <a:lnTo>
                  <a:pt x="506958" y="441223"/>
                </a:lnTo>
                <a:lnTo>
                  <a:pt x="511122" y="434692"/>
                </a:lnTo>
                <a:lnTo>
                  <a:pt x="512421" y="427321"/>
                </a:lnTo>
                <a:lnTo>
                  <a:pt x="510864" y="419986"/>
                </a:lnTo>
                <a:lnTo>
                  <a:pt x="506463" y="413562"/>
                </a:lnTo>
                <a:lnTo>
                  <a:pt x="496743" y="404240"/>
                </a:lnTo>
                <a:lnTo>
                  <a:pt x="268312" y="404240"/>
                </a:lnTo>
                <a:lnTo>
                  <a:pt x="217525" y="393997"/>
                </a:lnTo>
                <a:lnTo>
                  <a:pt x="176050" y="366053"/>
                </a:lnTo>
                <a:lnTo>
                  <a:pt x="148087" y="324586"/>
                </a:lnTo>
                <a:lnTo>
                  <a:pt x="137833" y="273773"/>
                </a:lnTo>
                <a:lnTo>
                  <a:pt x="148087" y="223030"/>
                </a:lnTo>
                <a:lnTo>
                  <a:pt x="176050" y="181578"/>
                </a:lnTo>
                <a:lnTo>
                  <a:pt x="217525" y="153623"/>
                </a:lnTo>
                <a:lnTo>
                  <a:pt x="268312" y="143370"/>
                </a:lnTo>
                <a:lnTo>
                  <a:pt x="492843" y="143370"/>
                </a:lnTo>
                <a:lnTo>
                  <a:pt x="501523" y="134391"/>
                </a:lnTo>
                <a:lnTo>
                  <a:pt x="505701" y="127877"/>
                </a:lnTo>
                <a:lnTo>
                  <a:pt x="507004" y="120530"/>
                </a:lnTo>
                <a:lnTo>
                  <a:pt x="505443" y="113244"/>
                </a:lnTo>
                <a:lnTo>
                  <a:pt x="501027" y="106908"/>
                </a:lnTo>
                <a:lnTo>
                  <a:pt x="460316" y="67563"/>
                </a:lnTo>
                <a:lnTo>
                  <a:pt x="396328" y="67563"/>
                </a:lnTo>
                <a:lnTo>
                  <a:pt x="391366" y="64693"/>
                </a:lnTo>
                <a:lnTo>
                  <a:pt x="145046" y="64693"/>
                </a:lnTo>
                <a:lnTo>
                  <a:pt x="134467" y="54571"/>
                </a:lnTo>
                <a:lnTo>
                  <a:pt x="127932" y="50392"/>
                </a:lnTo>
                <a:lnTo>
                  <a:pt x="120561" y="49083"/>
                </a:lnTo>
                <a:close/>
              </a:path>
              <a:path w="556260" h="556260">
                <a:moveTo>
                  <a:pt x="470607" y="478853"/>
                </a:moveTo>
                <a:lnTo>
                  <a:pt x="398195" y="478853"/>
                </a:lnTo>
                <a:lnTo>
                  <a:pt x="421601" y="501446"/>
                </a:lnTo>
                <a:lnTo>
                  <a:pt x="428140" y="505633"/>
                </a:lnTo>
                <a:lnTo>
                  <a:pt x="435508" y="506957"/>
                </a:lnTo>
                <a:lnTo>
                  <a:pt x="442818" y="505420"/>
                </a:lnTo>
                <a:lnTo>
                  <a:pt x="449186" y="501027"/>
                </a:lnTo>
                <a:lnTo>
                  <a:pt x="470607" y="478853"/>
                </a:lnTo>
                <a:close/>
              </a:path>
              <a:path w="556260" h="556260">
                <a:moveTo>
                  <a:pt x="492843" y="143370"/>
                </a:moveTo>
                <a:lnTo>
                  <a:pt x="268312" y="143370"/>
                </a:lnTo>
                <a:lnTo>
                  <a:pt x="319083" y="153623"/>
                </a:lnTo>
                <a:lnTo>
                  <a:pt x="360546" y="181578"/>
                </a:lnTo>
                <a:lnTo>
                  <a:pt x="388502" y="223030"/>
                </a:lnTo>
                <a:lnTo>
                  <a:pt x="398754" y="273773"/>
                </a:lnTo>
                <a:lnTo>
                  <a:pt x="388502" y="324586"/>
                </a:lnTo>
                <a:lnTo>
                  <a:pt x="360546" y="366053"/>
                </a:lnTo>
                <a:lnTo>
                  <a:pt x="319083" y="393997"/>
                </a:lnTo>
                <a:lnTo>
                  <a:pt x="268312" y="404240"/>
                </a:lnTo>
                <a:lnTo>
                  <a:pt x="496743" y="404240"/>
                </a:lnTo>
                <a:lnTo>
                  <a:pt x="481660" y="389775"/>
                </a:lnTo>
                <a:lnTo>
                  <a:pt x="487792" y="377617"/>
                </a:lnTo>
                <a:lnTo>
                  <a:pt x="493258" y="365099"/>
                </a:lnTo>
                <a:lnTo>
                  <a:pt x="498033" y="352238"/>
                </a:lnTo>
                <a:lnTo>
                  <a:pt x="502094" y="339051"/>
                </a:lnTo>
                <a:lnTo>
                  <a:pt x="536549" y="339051"/>
                </a:lnTo>
                <a:lnTo>
                  <a:pt x="544160" y="337517"/>
                </a:lnTo>
                <a:lnTo>
                  <a:pt x="550354" y="333340"/>
                </a:lnTo>
                <a:lnTo>
                  <a:pt x="554519" y="327157"/>
                </a:lnTo>
                <a:lnTo>
                  <a:pt x="556044" y="319608"/>
                </a:lnTo>
                <a:lnTo>
                  <a:pt x="556044" y="236410"/>
                </a:lnTo>
                <a:lnTo>
                  <a:pt x="554519" y="228843"/>
                </a:lnTo>
                <a:lnTo>
                  <a:pt x="550354" y="222672"/>
                </a:lnTo>
                <a:lnTo>
                  <a:pt x="544160" y="218515"/>
                </a:lnTo>
                <a:lnTo>
                  <a:pt x="536549" y="216992"/>
                </a:lnTo>
                <a:lnTo>
                  <a:pt x="504278" y="216992"/>
                </a:lnTo>
                <a:lnTo>
                  <a:pt x="499881" y="201013"/>
                </a:lnTo>
                <a:lnTo>
                  <a:pt x="494442" y="185507"/>
                </a:lnTo>
                <a:lnTo>
                  <a:pt x="487994" y="170513"/>
                </a:lnTo>
                <a:lnTo>
                  <a:pt x="480568" y="156070"/>
                </a:lnTo>
                <a:lnTo>
                  <a:pt x="492843" y="143370"/>
                </a:lnTo>
                <a:close/>
              </a:path>
              <a:path w="556260" h="556260">
                <a:moveTo>
                  <a:pt x="427366" y="43651"/>
                </a:moveTo>
                <a:lnTo>
                  <a:pt x="420040" y="45212"/>
                </a:lnTo>
                <a:lnTo>
                  <a:pt x="413664" y="49606"/>
                </a:lnTo>
                <a:lnTo>
                  <a:pt x="396328" y="67563"/>
                </a:lnTo>
                <a:lnTo>
                  <a:pt x="460316" y="67563"/>
                </a:lnTo>
                <a:lnTo>
                  <a:pt x="441248" y="49136"/>
                </a:lnTo>
                <a:lnTo>
                  <a:pt x="434736" y="44950"/>
                </a:lnTo>
                <a:lnTo>
                  <a:pt x="427366" y="43651"/>
                </a:lnTo>
                <a:close/>
              </a:path>
              <a:path w="556260" h="556260">
                <a:moveTo>
                  <a:pt x="319582" y="0"/>
                </a:moveTo>
                <a:lnTo>
                  <a:pt x="236486" y="0"/>
                </a:lnTo>
                <a:lnTo>
                  <a:pt x="228887" y="1531"/>
                </a:lnTo>
                <a:lnTo>
                  <a:pt x="222683" y="5708"/>
                </a:lnTo>
                <a:lnTo>
                  <a:pt x="218500" y="11905"/>
                </a:lnTo>
                <a:lnTo>
                  <a:pt x="216966" y="19494"/>
                </a:lnTo>
                <a:lnTo>
                  <a:pt x="216966" y="36588"/>
                </a:lnTo>
                <a:lnTo>
                  <a:pt x="197964" y="41460"/>
                </a:lnTo>
                <a:lnTo>
                  <a:pt x="179587" y="47817"/>
                </a:lnTo>
                <a:lnTo>
                  <a:pt x="161920" y="55585"/>
                </a:lnTo>
                <a:lnTo>
                  <a:pt x="145046" y="64693"/>
                </a:lnTo>
                <a:lnTo>
                  <a:pt x="391366" y="64693"/>
                </a:lnTo>
                <a:lnTo>
                  <a:pt x="382782" y="59729"/>
                </a:lnTo>
                <a:lnTo>
                  <a:pt x="368693" y="52758"/>
                </a:lnTo>
                <a:lnTo>
                  <a:pt x="354109" y="46679"/>
                </a:lnTo>
                <a:lnTo>
                  <a:pt x="339077" y="41516"/>
                </a:lnTo>
                <a:lnTo>
                  <a:pt x="339077" y="19494"/>
                </a:lnTo>
                <a:lnTo>
                  <a:pt x="337552" y="11905"/>
                </a:lnTo>
                <a:lnTo>
                  <a:pt x="333387" y="5708"/>
                </a:lnTo>
                <a:lnTo>
                  <a:pt x="327193" y="1531"/>
                </a:lnTo>
                <a:lnTo>
                  <a:pt x="3195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514341" y="2597874"/>
            <a:ext cx="296545" cy="296545"/>
          </a:xfrm>
          <a:custGeom>
            <a:avLst/>
            <a:gdLst/>
            <a:ahLst/>
            <a:cxnLst/>
            <a:rect l="l" t="t" r="r" b="b"/>
            <a:pathLst>
              <a:path w="296545" h="296545">
                <a:moveTo>
                  <a:pt x="221217" y="275259"/>
                </a:moveTo>
                <a:lnTo>
                  <a:pt x="154508" y="275259"/>
                </a:lnTo>
                <a:lnTo>
                  <a:pt x="158572" y="288086"/>
                </a:lnTo>
                <a:lnTo>
                  <a:pt x="160261" y="293484"/>
                </a:lnTo>
                <a:lnTo>
                  <a:pt x="166192" y="296443"/>
                </a:lnTo>
                <a:lnTo>
                  <a:pt x="218744" y="279869"/>
                </a:lnTo>
                <a:lnTo>
                  <a:pt x="221217" y="275259"/>
                </a:lnTo>
                <a:close/>
              </a:path>
              <a:path w="296545" h="296545">
                <a:moveTo>
                  <a:pt x="277683" y="217589"/>
                </a:moveTo>
                <a:lnTo>
                  <a:pt x="35369" y="217589"/>
                </a:lnTo>
                <a:lnTo>
                  <a:pt x="41311" y="226046"/>
                </a:lnTo>
                <a:lnTo>
                  <a:pt x="47872" y="233914"/>
                </a:lnTo>
                <a:lnTo>
                  <a:pt x="55014" y="241174"/>
                </a:lnTo>
                <a:lnTo>
                  <a:pt x="62699" y="247802"/>
                </a:lnTo>
                <a:lnTo>
                  <a:pt x="58559" y="255981"/>
                </a:lnTo>
                <a:lnTo>
                  <a:pt x="56007" y="261099"/>
                </a:lnTo>
                <a:lnTo>
                  <a:pt x="58089" y="267322"/>
                </a:lnTo>
                <a:lnTo>
                  <a:pt x="75083" y="275760"/>
                </a:lnTo>
                <a:lnTo>
                  <a:pt x="102438" y="289420"/>
                </a:lnTo>
                <a:lnTo>
                  <a:pt x="107556" y="291896"/>
                </a:lnTo>
                <a:lnTo>
                  <a:pt x="113728" y="289915"/>
                </a:lnTo>
                <a:lnTo>
                  <a:pt x="116306" y="284708"/>
                </a:lnTo>
                <a:lnTo>
                  <a:pt x="121640" y="274066"/>
                </a:lnTo>
                <a:lnTo>
                  <a:pt x="221814" y="274066"/>
                </a:lnTo>
                <a:lnTo>
                  <a:pt x="215176" y="253326"/>
                </a:lnTo>
                <a:lnTo>
                  <a:pt x="222193" y="248158"/>
                </a:lnTo>
                <a:lnTo>
                  <a:pt x="228793" y="242579"/>
                </a:lnTo>
                <a:lnTo>
                  <a:pt x="234960" y="236596"/>
                </a:lnTo>
                <a:lnTo>
                  <a:pt x="240677" y="230212"/>
                </a:lnTo>
                <a:lnTo>
                  <a:pt x="271403" y="230212"/>
                </a:lnTo>
                <a:lnTo>
                  <a:pt x="277683" y="217589"/>
                </a:lnTo>
                <a:close/>
              </a:path>
              <a:path w="296545" h="296545">
                <a:moveTo>
                  <a:pt x="221814" y="274066"/>
                </a:moveTo>
                <a:lnTo>
                  <a:pt x="121640" y="274066"/>
                </a:lnTo>
                <a:lnTo>
                  <a:pt x="129710" y="275172"/>
                </a:lnTo>
                <a:lnTo>
                  <a:pt x="137917" y="275734"/>
                </a:lnTo>
                <a:lnTo>
                  <a:pt x="146202" y="275760"/>
                </a:lnTo>
                <a:lnTo>
                  <a:pt x="154508" y="275259"/>
                </a:lnTo>
                <a:lnTo>
                  <a:pt x="221217" y="275259"/>
                </a:lnTo>
                <a:lnTo>
                  <a:pt x="221830" y="274116"/>
                </a:lnTo>
                <a:close/>
              </a:path>
              <a:path w="296545" h="296545">
                <a:moveTo>
                  <a:pt x="271403" y="230212"/>
                </a:moveTo>
                <a:lnTo>
                  <a:pt x="240677" y="230212"/>
                </a:lnTo>
                <a:lnTo>
                  <a:pt x="261061" y="240512"/>
                </a:lnTo>
                <a:lnTo>
                  <a:pt x="267347" y="238455"/>
                </a:lnTo>
                <a:lnTo>
                  <a:pt x="269875" y="233286"/>
                </a:lnTo>
                <a:lnTo>
                  <a:pt x="271403" y="230212"/>
                </a:lnTo>
                <a:close/>
              </a:path>
              <a:path w="296545" h="296545">
                <a:moveTo>
                  <a:pt x="35445" y="56007"/>
                </a:moveTo>
                <a:lnTo>
                  <a:pt x="29171" y="58089"/>
                </a:lnTo>
                <a:lnTo>
                  <a:pt x="26619" y="63157"/>
                </a:lnTo>
                <a:lnTo>
                  <a:pt x="4584" y="107480"/>
                </a:lnTo>
                <a:lnTo>
                  <a:pt x="6591" y="113753"/>
                </a:lnTo>
                <a:lnTo>
                  <a:pt x="11823" y="116306"/>
                </a:lnTo>
                <a:lnTo>
                  <a:pt x="17678" y="119265"/>
                </a:lnTo>
                <a:lnTo>
                  <a:pt x="15977" y="128417"/>
                </a:lnTo>
                <a:lnTo>
                  <a:pt x="14922" y="137701"/>
                </a:lnTo>
                <a:lnTo>
                  <a:pt x="14553" y="147092"/>
                </a:lnTo>
                <a:lnTo>
                  <a:pt x="14909" y="156565"/>
                </a:lnTo>
                <a:lnTo>
                  <a:pt x="2946" y="160261"/>
                </a:lnTo>
                <a:lnTo>
                  <a:pt x="0" y="166116"/>
                </a:lnTo>
                <a:lnTo>
                  <a:pt x="1714" y="171475"/>
                </a:lnTo>
                <a:lnTo>
                  <a:pt x="16611" y="218808"/>
                </a:lnTo>
                <a:lnTo>
                  <a:pt x="22377" y="221805"/>
                </a:lnTo>
                <a:lnTo>
                  <a:pt x="35369" y="217589"/>
                </a:lnTo>
                <a:lnTo>
                  <a:pt x="277683" y="217589"/>
                </a:lnTo>
                <a:lnTo>
                  <a:pt x="278353" y="216241"/>
                </a:lnTo>
                <a:lnTo>
                  <a:pt x="136230" y="216241"/>
                </a:lnTo>
                <a:lnTo>
                  <a:pt x="110924" y="208754"/>
                </a:lnTo>
                <a:lnTo>
                  <a:pt x="90262" y="192321"/>
                </a:lnTo>
                <a:lnTo>
                  <a:pt x="77012" y="168402"/>
                </a:lnTo>
                <a:lnTo>
                  <a:pt x="74129" y="141199"/>
                </a:lnTo>
                <a:lnTo>
                  <a:pt x="81624" y="115895"/>
                </a:lnTo>
                <a:lnTo>
                  <a:pt x="98056" y="95251"/>
                </a:lnTo>
                <a:lnTo>
                  <a:pt x="121983" y="82029"/>
                </a:lnTo>
                <a:lnTo>
                  <a:pt x="149176" y="79133"/>
                </a:lnTo>
                <a:lnTo>
                  <a:pt x="250857" y="79133"/>
                </a:lnTo>
                <a:lnTo>
                  <a:pt x="247689" y="74246"/>
                </a:lnTo>
                <a:lnTo>
                  <a:pt x="242495" y="67300"/>
                </a:lnTo>
                <a:lnTo>
                  <a:pt x="237889" y="61937"/>
                </a:lnTo>
                <a:lnTo>
                  <a:pt x="47472" y="61937"/>
                </a:lnTo>
                <a:lnTo>
                  <a:pt x="40449" y="58534"/>
                </a:lnTo>
                <a:lnTo>
                  <a:pt x="35445" y="56007"/>
                </a:lnTo>
                <a:close/>
              </a:path>
              <a:path w="296545" h="296545">
                <a:moveTo>
                  <a:pt x="250857" y="79133"/>
                </a:moveTo>
                <a:lnTo>
                  <a:pt x="149176" y="79133"/>
                </a:lnTo>
                <a:lnTo>
                  <a:pt x="174491" y="86621"/>
                </a:lnTo>
                <a:lnTo>
                  <a:pt x="195139" y="103037"/>
                </a:lnTo>
                <a:lnTo>
                  <a:pt x="208330" y="126923"/>
                </a:lnTo>
                <a:lnTo>
                  <a:pt x="211257" y="154114"/>
                </a:lnTo>
                <a:lnTo>
                  <a:pt x="203782" y="179428"/>
                </a:lnTo>
                <a:lnTo>
                  <a:pt x="187351" y="200090"/>
                </a:lnTo>
                <a:lnTo>
                  <a:pt x="163410" y="213321"/>
                </a:lnTo>
                <a:lnTo>
                  <a:pt x="136230" y="216241"/>
                </a:lnTo>
                <a:lnTo>
                  <a:pt x="278353" y="216241"/>
                </a:lnTo>
                <a:lnTo>
                  <a:pt x="291922" y="188963"/>
                </a:lnTo>
                <a:lnTo>
                  <a:pt x="289890" y="182791"/>
                </a:lnTo>
                <a:lnTo>
                  <a:pt x="284759" y="180136"/>
                </a:lnTo>
                <a:lnTo>
                  <a:pt x="268452" y="172123"/>
                </a:lnTo>
                <a:lnTo>
                  <a:pt x="269639" y="165048"/>
                </a:lnTo>
                <a:lnTo>
                  <a:pt x="270406" y="157895"/>
                </a:lnTo>
                <a:lnTo>
                  <a:pt x="270761" y="150681"/>
                </a:lnTo>
                <a:lnTo>
                  <a:pt x="270713" y="143421"/>
                </a:lnTo>
                <a:lnTo>
                  <a:pt x="293535" y="136207"/>
                </a:lnTo>
                <a:lnTo>
                  <a:pt x="296506" y="130378"/>
                </a:lnTo>
                <a:lnTo>
                  <a:pt x="294855" y="125044"/>
                </a:lnTo>
                <a:lnTo>
                  <a:pt x="281138" y="81610"/>
                </a:lnTo>
                <a:lnTo>
                  <a:pt x="252463" y="81610"/>
                </a:lnTo>
                <a:lnTo>
                  <a:pt x="250857" y="79133"/>
                </a:lnTo>
                <a:close/>
              </a:path>
              <a:path w="296545" h="296545">
                <a:moveTo>
                  <a:pt x="274142" y="74739"/>
                </a:moveTo>
                <a:lnTo>
                  <a:pt x="252463" y="81610"/>
                </a:lnTo>
                <a:lnTo>
                  <a:pt x="281138" y="81610"/>
                </a:lnTo>
                <a:lnTo>
                  <a:pt x="279869" y="77685"/>
                </a:lnTo>
                <a:lnTo>
                  <a:pt x="274142" y="74739"/>
                </a:lnTo>
                <a:close/>
              </a:path>
              <a:path w="296545" h="296545">
                <a:moveTo>
                  <a:pt x="130365" y="0"/>
                </a:moveTo>
                <a:lnTo>
                  <a:pt x="77736" y="16649"/>
                </a:lnTo>
                <a:lnTo>
                  <a:pt x="74739" y="22377"/>
                </a:lnTo>
                <a:lnTo>
                  <a:pt x="76441" y="27813"/>
                </a:lnTo>
                <a:lnTo>
                  <a:pt x="79197" y="36410"/>
                </a:lnTo>
                <a:lnTo>
                  <a:pt x="70389" y="41903"/>
                </a:lnTo>
                <a:lnTo>
                  <a:pt x="62144" y="48012"/>
                </a:lnTo>
                <a:lnTo>
                  <a:pt x="54494" y="54702"/>
                </a:lnTo>
                <a:lnTo>
                  <a:pt x="47472" y="61937"/>
                </a:lnTo>
                <a:lnTo>
                  <a:pt x="237889" y="61937"/>
                </a:lnTo>
                <a:lnTo>
                  <a:pt x="236884" y="60768"/>
                </a:lnTo>
                <a:lnTo>
                  <a:pt x="230860" y="54648"/>
                </a:lnTo>
                <a:lnTo>
                  <a:pt x="240525" y="35369"/>
                </a:lnTo>
                <a:lnTo>
                  <a:pt x="238391" y="29171"/>
                </a:lnTo>
                <a:lnTo>
                  <a:pt x="227085" y="23520"/>
                </a:lnTo>
                <a:lnTo>
                  <a:pt x="174396" y="23520"/>
                </a:lnTo>
                <a:lnTo>
                  <a:pt x="166331" y="21711"/>
                </a:lnTo>
                <a:lnTo>
                  <a:pt x="158124" y="20448"/>
                </a:lnTo>
                <a:lnTo>
                  <a:pt x="149807" y="19721"/>
                </a:lnTo>
                <a:lnTo>
                  <a:pt x="141414" y="19519"/>
                </a:lnTo>
                <a:lnTo>
                  <a:pt x="136245" y="2984"/>
                </a:lnTo>
                <a:lnTo>
                  <a:pt x="130365" y="0"/>
                </a:lnTo>
                <a:close/>
              </a:path>
              <a:path w="296545" h="296545">
                <a:moveTo>
                  <a:pt x="188937" y="4584"/>
                </a:moveTo>
                <a:lnTo>
                  <a:pt x="182727" y="6578"/>
                </a:lnTo>
                <a:lnTo>
                  <a:pt x="174396" y="23520"/>
                </a:lnTo>
                <a:lnTo>
                  <a:pt x="227085" y="23520"/>
                </a:lnTo>
                <a:lnTo>
                  <a:pt x="194094" y="7099"/>
                </a:lnTo>
                <a:lnTo>
                  <a:pt x="188937" y="458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008200" y="2534539"/>
            <a:ext cx="534035" cy="529590"/>
          </a:xfrm>
          <a:custGeom>
            <a:avLst/>
            <a:gdLst/>
            <a:ahLst/>
            <a:cxnLst/>
            <a:rect l="l" t="t" r="r" b="b"/>
            <a:pathLst>
              <a:path w="534034" h="529589">
                <a:moveTo>
                  <a:pt x="266660" y="0"/>
                </a:moveTo>
                <a:lnTo>
                  <a:pt x="218349" y="7218"/>
                </a:lnTo>
                <a:lnTo>
                  <a:pt x="179006" y="28271"/>
                </a:lnTo>
                <a:lnTo>
                  <a:pt x="149647" y="62251"/>
                </a:lnTo>
                <a:lnTo>
                  <a:pt x="131286" y="108251"/>
                </a:lnTo>
                <a:lnTo>
                  <a:pt x="124941" y="165366"/>
                </a:lnTo>
                <a:lnTo>
                  <a:pt x="126025" y="233316"/>
                </a:lnTo>
                <a:lnTo>
                  <a:pt x="133619" y="271291"/>
                </a:lnTo>
                <a:lnTo>
                  <a:pt x="154232" y="293082"/>
                </a:lnTo>
                <a:lnTo>
                  <a:pt x="194371" y="312483"/>
                </a:lnTo>
                <a:lnTo>
                  <a:pt x="182452" y="361479"/>
                </a:lnTo>
                <a:lnTo>
                  <a:pt x="151087" y="394847"/>
                </a:lnTo>
                <a:lnTo>
                  <a:pt x="106868" y="417584"/>
                </a:lnTo>
                <a:lnTo>
                  <a:pt x="17232" y="448110"/>
                </a:lnTo>
                <a:lnTo>
                  <a:pt x="0" y="462427"/>
                </a:lnTo>
                <a:lnTo>
                  <a:pt x="924" y="486491"/>
                </a:lnTo>
                <a:lnTo>
                  <a:pt x="16241" y="529158"/>
                </a:lnTo>
                <a:lnTo>
                  <a:pt x="533601" y="529158"/>
                </a:lnTo>
                <a:lnTo>
                  <a:pt x="526540" y="461544"/>
                </a:lnTo>
                <a:lnTo>
                  <a:pt x="484008" y="427583"/>
                </a:lnTo>
                <a:lnTo>
                  <a:pt x="409101" y="408795"/>
                </a:lnTo>
                <a:lnTo>
                  <a:pt x="365680" y="383757"/>
                </a:lnTo>
                <a:lnTo>
                  <a:pt x="345036" y="357012"/>
                </a:lnTo>
                <a:lnTo>
                  <a:pt x="338465" y="333099"/>
                </a:lnTo>
                <a:lnTo>
                  <a:pt x="337259" y="316560"/>
                </a:lnTo>
                <a:lnTo>
                  <a:pt x="365486" y="299474"/>
                </a:lnTo>
                <a:lnTo>
                  <a:pt x="381811" y="279506"/>
                </a:lnTo>
                <a:lnTo>
                  <a:pt x="392459" y="243810"/>
                </a:lnTo>
                <a:lnTo>
                  <a:pt x="403655" y="179539"/>
                </a:lnTo>
                <a:lnTo>
                  <a:pt x="399576" y="126861"/>
                </a:lnTo>
                <a:lnTo>
                  <a:pt x="387560" y="82587"/>
                </a:lnTo>
                <a:lnTo>
                  <a:pt x="367933" y="47240"/>
                </a:lnTo>
                <a:lnTo>
                  <a:pt x="341022" y="21344"/>
                </a:lnTo>
                <a:lnTo>
                  <a:pt x="307155" y="5423"/>
                </a:lnTo>
                <a:lnTo>
                  <a:pt x="26666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477895" y="2606154"/>
            <a:ext cx="352425" cy="455930"/>
          </a:xfrm>
          <a:custGeom>
            <a:avLst/>
            <a:gdLst/>
            <a:ahLst/>
            <a:cxnLst/>
            <a:rect l="l" t="t" r="r" b="b"/>
            <a:pathLst>
              <a:path w="352425" h="455929">
                <a:moveTo>
                  <a:pt x="122085" y="0"/>
                </a:moveTo>
                <a:lnTo>
                  <a:pt x="80468" y="6220"/>
                </a:lnTo>
                <a:lnTo>
                  <a:pt x="46576" y="24360"/>
                </a:lnTo>
                <a:lnTo>
                  <a:pt x="21284" y="53640"/>
                </a:lnTo>
                <a:lnTo>
                  <a:pt x="5466" y="93278"/>
                </a:lnTo>
                <a:lnTo>
                  <a:pt x="0" y="142494"/>
                </a:lnTo>
                <a:lnTo>
                  <a:pt x="9344" y="204697"/>
                </a:lnTo>
                <a:lnTo>
                  <a:pt x="29902" y="243551"/>
                </a:lnTo>
                <a:lnTo>
                  <a:pt x="50459" y="263559"/>
                </a:lnTo>
                <a:lnTo>
                  <a:pt x="59804" y="269227"/>
                </a:lnTo>
                <a:lnTo>
                  <a:pt x="57796" y="289533"/>
                </a:lnTo>
                <a:lnTo>
                  <a:pt x="52112" y="305371"/>
                </a:lnTo>
                <a:lnTo>
                  <a:pt x="43979" y="317047"/>
                </a:lnTo>
                <a:lnTo>
                  <a:pt x="34620" y="324866"/>
                </a:lnTo>
                <a:lnTo>
                  <a:pt x="64283" y="332794"/>
                </a:lnTo>
                <a:lnTo>
                  <a:pt x="98336" y="380593"/>
                </a:lnTo>
                <a:lnTo>
                  <a:pt x="105143" y="430609"/>
                </a:lnTo>
                <a:lnTo>
                  <a:pt x="105047" y="448755"/>
                </a:lnTo>
                <a:lnTo>
                  <a:pt x="104673" y="455879"/>
                </a:lnTo>
                <a:lnTo>
                  <a:pt x="352069" y="455879"/>
                </a:lnTo>
                <a:lnTo>
                  <a:pt x="345963" y="397646"/>
                </a:lnTo>
                <a:lnTo>
                  <a:pt x="309359" y="368388"/>
                </a:lnTo>
                <a:lnTo>
                  <a:pt x="233224" y="347139"/>
                </a:lnTo>
                <a:lnTo>
                  <a:pt x="196546" y="319020"/>
                </a:lnTo>
                <a:lnTo>
                  <a:pt x="184674" y="291668"/>
                </a:lnTo>
                <a:lnTo>
                  <a:pt x="182956" y="272719"/>
                </a:lnTo>
                <a:lnTo>
                  <a:pt x="209427" y="244640"/>
                </a:lnTo>
                <a:lnTo>
                  <a:pt x="227123" y="205141"/>
                </a:lnTo>
                <a:lnTo>
                  <a:pt x="237023" y="169926"/>
                </a:lnTo>
                <a:lnTo>
                  <a:pt x="240106" y="154698"/>
                </a:lnTo>
                <a:lnTo>
                  <a:pt x="235063" y="101092"/>
                </a:lnTo>
                <a:lnTo>
                  <a:pt x="220255" y="58037"/>
                </a:lnTo>
                <a:lnTo>
                  <a:pt x="196168" y="26316"/>
                </a:lnTo>
                <a:lnTo>
                  <a:pt x="163283" y="6709"/>
                </a:lnTo>
                <a:lnTo>
                  <a:pt x="12208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563624" y="2444738"/>
            <a:ext cx="628015" cy="603250"/>
          </a:xfrm>
          <a:custGeom>
            <a:avLst/>
            <a:gdLst/>
            <a:ahLst/>
            <a:cxnLst/>
            <a:rect l="l" t="t" r="r" b="b"/>
            <a:pathLst>
              <a:path w="628014" h="603250">
                <a:moveTo>
                  <a:pt x="536485" y="437019"/>
                </a:moveTo>
                <a:lnTo>
                  <a:pt x="365836" y="437019"/>
                </a:lnTo>
                <a:lnTo>
                  <a:pt x="368363" y="441921"/>
                </a:lnTo>
                <a:lnTo>
                  <a:pt x="534123" y="590435"/>
                </a:lnTo>
                <a:lnTo>
                  <a:pt x="568131" y="602668"/>
                </a:lnTo>
                <a:lnTo>
                  <a:pt x="585716" y="598365"/>
                </a:lnTo>
                <a:lnTo>
                  <a:pt x="600824" y="587260"/>
                </a:lnTo>
                <a:lnTo>
                  <a:pt x="615657" y="570941"/>
                </a:lnTo>
                <a:lnTo>
                  <a:pt x="625266" y="554858"/>
                </a:lnTo>
                <a:lnTo>
                  <a:pt x="627872" y="536955"/>
                </a:lnTo>
                <a:lnTo>
                  <a:pt x="623576" y="519377"/>
                </a:lnTo>
                <a:lnTo>
                  <a:pt x="612482" y="504266"/>
                </a:lnTo>
                <a:lnTo>
                  <a:pt x="536485" y="437019"/>
                </a:lnTo>
                <a:close/>
              </a:path>
              <a:path w="628014" h="603250">
                <a:moveTo>
                  <a:pt x="237388" y="0"/>
                </a:moveTo>
                <a:lnTo>
                  <a:pt x="189543" y="4823"/>
                </a:lnTo>
                <a:lnTo>
                  <a:pt x="144982" y="18657"/>
                </a:lnTo>
                <a:lnTo>
                  <a:pt x="104658" y="40546"/>
                </a:lnTo>
                <a:lnTo>
                  <a:pt x="69526" y="69535"/>
                </a:lnTo>
                <a:lnTo>
                  <a:pt x="40539" y="104669"/>
                </a:lnTo>
                <a:lnTo>
                  <a:pt x="18653" y="144993"/>
                </a:lnTo>
                <a:lnTo>
                  <a:pt x="4822" y="189551"/>
                </a:lnTo>
                <a:lnTo>
                  <a:pt x="0" y="237388"/>
                </a:lnTo>
                <a:lnTo>
                  <a:pt x="4822" y="285242"/>
                </a:lnTo>
                <a:lnTo>
                  <a:pt x="18653" y="329815"/>
                </a:lnTo>
                <a:lnTo>
                  <a:pt x="40539" y="370149"/>
                </a:lnTo>
                <a:lnTo>
                  <a:pt x="69526" y="405291"/>
                </a:lnTo>
                <a:lnTo>
                  <a:pt x="104658" y="434287"/>
                </a:lnTo>
                <a:lnTo>
                  <a:pt x="144982" y="456180"/>
                </a:lnTo>
                <a:lnTo>
                  <a:pt x="189543" y="470016"/>
                </a:lnTo>
                <a:lnTo>
                  <a:pt x="237388" y="474840"/>
                </a:lnTo>
                <a:lnTo>
                  <a:pt x="272228" y="472286"/>
                </a:lnTo>
                <a:lnTo>
                  <a:pt x="305479" y="464878"/>
                </a:lnTo>
                <a:lnTo>
                  <a:pt x="336797" y="452996"/>
                </a:lnTo>
                <a:lnTo>
                  <a:pt x="365836" y="437019"/>
                </a:lnTo>
                <a:lnTo>
                  <a:pt x="536485" y="437019"/>
                </a:lnTo>
                <a:lnTo>
                  <a:pt x="475257" y="382841"/>
                </a:lnTo>
                <a:lnTo>
                  <a:pt x="237388" y="382841"/>
                </a:lnTo>
                <a:lnTo>
                  <a:pt x="191415" y="375429"/>
                </a:lnTo>
                <a:lnTo>
                  <a:pt x="151487" y="354787"/>
                </a:lnTo>
                <a:lnTo>
                  <a:pt x="120000" y="323305"/>
                </a:lnTo>
                <a:lnTo>
                  <a:pt x="99350" y="283375"/>
                </a:lnTo>
                <a:lnTo>
                  <a:pt x="91935" y="237388"/>
                </a:lnTo>
                <a:lnTo>
                  <a:pt x="99350" y="191432"/>
                </a:lnTo>
                <a:lnTo>
                  <a:pt x="120000" y="151512"/>
                </a:lnTo>
                <a:lnTo>
                  <a:pt x="151487" y="120027"/>
                </a:lnTo>
                <a:lnTo>
                  <a:pt x="191415" y="99377"/>
                </a:lnTo>
                <a:lnTo>
                  <a:pt x="237388" y="91960"/>
                </a:lnTo>
                <a:lnTo>
                  <a:pt x="423759" y="91960"/>
                </a:lnTo>
                <a:lnTo>
                  <a:pt x="405257" y="69535"/>
                </a:lnTo>
                <a:lnTo>
                  <a:pt x="370122" y="40546"/>
                </a:lnTo>
                <a:lnTo>
                  <a:pt x="329796" y="18657"/>
                </a:lnTo>
                <a:lnTo>
                  <a:pt x="285233" y="4823"/>
                </a:lnTo>
                <a:lnTo>
                  <a:pt x="237388" y="0"/>
                </a:lnTo>
                <a:close/>
              </a:path>
              <a:path w="628014" h="603250">
                <a:moveTo>
                  <a:pt x="423759" y="91960"/>
                </a:moveTo>
                <a:lnTo>
                  <a:pt x="237388" y="91960"/>
                </a:lnTo>
                <a:lnTo>
                  <a:pt x="283355" y="99377"/>
                </a:lnTo>
                <a:lnTo>
                  <a:pt x="323279" y="120027"/>
                </a:lnTo>
                <a:lnTo>
                  <a:pt x="354764" y="151512"/>
                </a:lnTo>
                <a:lnTo>
                  <a:pt x="375413" y="191432"/>
                </a:lnTo>
                <a:lnTo>
                  <a:pt x="382828" y="237388"/>
                </a:lnTo>
                <a:lnTo>
                  <a:pt x="375413" y="283375"/>
                </a:lnTo>
                <a:lnTo>
                  <a:pt x="354764" y="323305"/>
                </a:lnTo>
                <a:lnTo>
                  <a:pt x="323279" y="354787"/>
                </a:lnTo>
                <a:lnTo>
                  <a:pt x="283355" y="375429"/>
                </a:lnTo>
                <a:lnTo>
                  <a:pt x="237388" y="382841"/>
                </a:lnTo>
                <a:lnTo>
                  <a:pt x="475257" y="382841"/>
                </a:lnTo>
                <a:lnTo>
                  <a:pt x="454317" y="364312"/>
                </a:lnTo>
                <a:lnTo>
                  <a:pt x="450735" y="361060"/>
                </a:lnTo>
                <a:lnTo>
                  <a:pt x="446747" y="358686"/>
                </a:lnTo>
                <a:lnTo>
                  <a:pt x="442595" y="356717"/>
                </a:lnTo>
                <a:lnTo>
                  <a:pt x="456251" y="329412"/>
                </a:lnTo>
                <a:lnTo>
                  <a:pt x="466359" y="300239"/>
                </a:lnTo>
                <a:lnTo>
                  <a:pt x="472634" y="269472"/>
                </a:lnTo>
                <a:lnTo>
                  <a:pt x="474789" y="237388"/>
                </a:lnTo>
                <a:lnTo>
                  <a:pt x="469966" y="189551"/>
                </a:lnTo>
                <a:lnTo>
                  <a:pt x="456133" y="144993"/>
                </a:lnTo>
                <a:lnTo>
                  <a:pt x="434245" y="104669"/>
                </a:lnTo>
                <a:lnTo>
                  <a:pt x="423759" y="919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287870" y="4419600"/>
            <a:ext cx="2212340" cy="10438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950" b="1" spc="-90" dirty="0">
                <a:solidFill>
                  <a:srgbClr val="939292"/>
                </a:solidFill>
                <a:latin typeface="Arial"/>
                <a:cs typeface="Arial"/>
              </a:rPr>
              <a:t>01.</a:t>
            </a:r>
            <a:r>
              <a:rPr sz="2950" b="1" spc="-114" dirty="0">
                <a:solidFill>
                  <a:srgbClr val="939292"/>
                </a:solidFill>
                <a:latin typeface="Arial"/>
                <a:cs typeface="Arial"/>
              </a:rPr>
              <a:t> </a:t>
            </a:r>
            <a:r>
              <a:rPr lang="ko-KR" altLang="en-US" sz="2950" b="1" spc="-114" dirty="0">
                <a:solidFill>
                  <a:srgbClr val="939292"/>
                </a:solidFill>
                <a:latin typeface="Arial"/>
                <a:cs typeface="Arial"/>
              </a:rPr>
              <a:t>키워드</a:t>
            </a:r>
            <a:endParaRPr sz="2950" dirty="0">
              <a:latin typeface="Arial"/>
              <a:cs typeface="Arial"/>
            </a:endParaRPr>
          </a:p>
          <a:p>
            <a:pPr marL="853440" indent="-285750">
              <a:lnSpc>
                <a:spcPct val="100000"/>
              </a:lnSpc>
              <a:spcBef>
                <a:spcPts val="185"/>
              </a:spcBef>
              <a:buFont typeface="Arial" panose="020B0604020202020204" pitchFamily="34" charset="0"/>
              <a:buChar char="•"/>
            </a:pPr>
            <a:r>
              <a:rPr lang="ko-KR" altLang="en-US" sz="1750" b="1" spc="-270" dirty="0">
                <a:solidFill>
                  <a:srgbClr val="939292"/>
                </a:solidFill>
                <a:latin typeface="Arial"/>
                <a:cs typeface="Arial"/>
              </a:rPr>
              <a:t>정보제공 </a:t>
            </a:r>
            <a:r>
              <a:rPr lang="en-US" altLang="ko-KR" sz="1750" b="1" spc="-270" dirty="0">
                <a:solidFill>
                  <a:srgbClr val="939292"/>
                </a:solidFill>
                <a:latin typeface="Arial"/>
                <a:cs typeface="Arial"/>
              </a:rPr>
              <a:t>&amp; </a:t>
            </a:r>
            <a:r>
              <a:rPr lang="ko-KR" altLang="en-US" sz="1750" b="1" spc="-270" dirty="0">
                <a:solidFill>
                  <a:srgbClr val="939292"/>
                </a:solidFill>
                <a:latin typeface="Arial"/>
                <a:cs typeface="Arial"/>
              </a:rPr>
              <a:t>알림</a:t>
            </a:r>
            <a:endParaRPr lang="en-US" altLang="ko-KR" sz="1750" b="1" spc="-270" dirty="0">
              <a:solidFill>
                <a:srgbClr val="939292"/>
              </a:solidFill>
              <a:latin typeface="Arial"/>
              <a:cs typeface="Arial"/>
            </a:endParaRPr>
          </a:p>
          <a:p>
            <a:pPr marL="853440" indent="-285750">
              <a:lnSpc>
                <a:spcPct val="100000"/>
              </a:lnSpc>
              <a:spcBef>
                <a:spcPts val="185"/>
              </a:spcBef>
              <a:buFont typeface="Arial" panose="020B0604020202020204" pitchFamily="34" charset="0"/>
              <a:buChar char="•"/>
            </a:pPr>
            <a:r>
              <a:rPr lang="ko-KR" altLang="en-US" sz="1750" b="1" spc="-270" dirty="0">
                <a:solidFill>
                  <a:srgbClr val="939292"/>
                </a:solidFill>
                <a:latin typeface="Arial"/>
                <a:cs typeface="Arial"/>
              </a:rPr>
              <a:t>위험도 계산</a:t>
            </a:r>
            <a:endParaRPr lang="en-US" altLang="ko-KR" sz="1750" b="1" spc="-270" dirty="0">
              <a:solidFill>
                <a:srgbClr val="939292"/>
              </a:solidFill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826194" y="4419600"/>
            <a:ext cx="2538322" cy="13003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950" b="1" spc="-90" dirty="0">
                <a:solidFill>
                  <a:srgbClr val="939292"/>
                </a:solidFill>
                <a:latin typeface="Arial"/>
                <a:cs typeface="Arial"/>
              </a:rPr>
              <a:t>02.</a:t>
            </a:r>
            <a:r>
              <a:rPr sz="2950" b="1" spc="-114" dirty="0">
                <a:solidFill>
                  <a:srgbClr val="939292"/>
                </a:solidFill>
                <a:latin typeface="Arial"/>
                <a:cs typeface="Arial"/>
              </a:rPr>
              <a:t> </a:t>
            </a:r>
            <a:r>
              <a:rPr lang="ko-KR" altLang="en-US" sz="2400" b="1" spc="-470" dirty="0">
                <a:solidFill>
                  <a:srgbClr val="939292"/>
                </a:solidFill>
                <a:latin typeface="Arial"/>
                <a:cs typeface="Arial"/>
              </a:rPr>
              <a:t>여행지 별  키워드</a:t>
            </a:r>
            <a:endParaRPr sz="2400" dirty="0">
              <a:latin typeface="Arial"/>
              <a:cs typeface="Arial"/>
            </a:endParaRPr>
          </a:p>
          <a:p>
            <a:pPr marL="853440" marR="5080" indent="-285750">
              <a:lnSpc>
                <a:spcPct val="100000"/>
              </a:lnSpc>
              <a:spcBef>
                <a:spcPts val="1210"/>
              </a:spcBef>
              <a:buFont typeface="Arial" panose="020B0604020202020204" pitchFamily="34" charset="0"/>
              <a:buChar char="•"/>
            </a:pPr>
            <a:r>
              <a:rPr lang="ko-KR" altLang="en-US" sz="1750" b="1" spc="-270" dirty="0">
                <a:solidFill>
                  <a:srgbClr val="939292"/>
                </a:solidFill>
                <a:latin typeface="+mj-ea"/>
                <a:cs typeface="Arial"/>
              </a:rPr>
              <a:t>미국 </a:t>
            </a:r>
            <a:r>
              <a:rPr lang="ko-KR" altLang="en-US" sz="1750" b="1" spc="-270" dirty="0" err="1">
                <a:solidFill>
                  <a:srgbClr val="939292"/>
                </a:solidFill>
                <a:latin typeface="+mj-ea"/>
                <a:cs typeface="Arial"/>
              </a:rPr>
              <a:t>라스베거스</a:t>
            </a:r>
            <a:endParaRPr lang="en-US" altLang="ko-KR" sz="1750" b="1" spc="-270" dirty="0">
              <a:solidFill>
                <a:srgbClr val="939292"/>
              </a:solidFill>
              <a:latin typeface="+mj-ea"/>
              <a:cs typeface="Arial"/>
            </a:endParaRPr>
          </a:p>
          <a:p>
            <a:pPr marL="853440" marR="5080" indent="-285750">
              <a:lnSpc>
                <a:spcPct val="100000"/>
              </a:lnSpc>
              <a:spcBef>
                <a:spcPts val="1210"/>
              </a:spcBef>
              <a:buFont typeface="Arial" panose="020B0604020202020204" pitchFamily="34" charset="0"/>
              <a:buChar char="•"/>
            </a:pPr>
            <a:r>
              <a:rPr lang="ko-KR" altLang="en-US" sz="1750" b="1" spc="-270" dirty="0">
                <a:solidFill>
                  <a:srgbClr val="939292"/>
                </a:solidFill>
                <a:latin typeface="+mj-ea"/>
                <a:cs typeface="Arial"/>
              </a:rPr>
              <a:t>일본 오사카 </a:t>
            </a:r>
            <a:endParaRPr lang="en-US" altLang="ko-KR" sz="1750" b="1" spc="-270" dirty="0">
              <a:solidFill>
                <a:srgbClr val="939292"/>
              </a:solidFill>
              <a:latin typeface="+mj-ea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364517" y="4419600"/>
            <a:ext cx="2828697" cy="2162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950" b="1" spc="-90" dirty="0">
                <a:solidFill>
                  <a:srgbClr val="939292"/>
                </a:solidFill>
                <a:latin typeface="Arial"/>
                <a:cs typeface="Arial"/>
              </a:rPr>
              <a:t>03.</a:t>
            </a:r>
            <a:r>
              <a:rPr sz="2950" b="1" spc="-114" dirty="0">
                <a:solidFill>
                  <a:srgbClr val="939292"/>
                </a:solidFill>
                <a:latin typeface="Arial"/>
                <a:cs typeface="Arial"/>
              </a:rPr>
              <a:t> </a:t>
            </a:r>
            <a:r>
              <a:rPr lang="ko-KR" altLang="en-US" sz="2400" b="1" spc="-114" dirty="0">
                <a:solidFill>
                  <a:srgbClr val="939292"/>
                </a:solidFill>
                <a:latin typeface="Arial"/>
                <a:cs typeface="Arial"/>
              </a:rPr>
              <a:t>신뢰성 확보 방법</a:t>
            </a:r>
            <a:endParaRPr lang="en-US" altLang="ko-KR" sz="2100" b="1" spc="-10" dirty="0">
              <a:solidFill>
                <a:srgbClr val="939292"/>
              </a:solidFill>
              <a:latin typeface="+mj-lt"/>
              <a:cs typeface="Lucida Sans"/>
            </a:endParaRPr>
          </a:p>
          <a:p>
            <a:pPr marL="739140" marR="5080" indent="-171450">
              <a:spcBef>
                <a:spcPts val="1210"/>
              </a:spcBef>
              <a:buFont typeface="Arial" panose="020B0604020202020204" pitchFamily="34" charset="0"/>
              <a:buChar char="•"/>
            </a:pPr>
            <a:r>
              <a:rPr lang="ko-KR" altLang="en-US" b="1" dirty="0">
                <a:solidFill>
                  <a:srgbClr val="939292"/>
                </a:solidFill>
              </a:rPr>
              <a:t>신뢰성 확보 방법</a:t>
            </a:r>
            <a:endParaRPr lang="en-US" altLang="ko-KR" b="1" dirty="0">
              <a:solidFill>
                <a:srgbClr val="939292"/>
              </a:solidFill>
            </a:endParaRPr>
          </a:p>
          <a:p>
            <a:pPr marL="739140" marR="5080" indent="-171450">
              <a:spcBef>
                <a:spcPts val="1210"/>
              </a:spcBef>
              <a:buFont typeface="Arial" panose="020B0604020202020204" pitchFamily="34" charset="0"/>
              <a:buChar char="•"/>
            </a:pPr>
            <a:r>
              <a:rPr lang="en-US" altLang="ko-KR" b="1" dirty="0">
                <a:solidFill>
                  <a:srgbClr val="939292"/>
                </a:solidFill>
              </a:rPr>
              <a:t>Color guideline</a:t>
            </a:r>
          </a:p>
          <a:p>
            <a:pPr marL="567690" marR="5080">
              <a:lnSpc>
                <a:spcPct val="100000"/>
              </a:lnSpc>
              <a:spcBef>
                <a:spcPts val="1210"/>
              </a:spcBef>
            </a:pPr>
            <a:endParaRPr lang="en-US" altLang="ko-KR" sz="1750" b="1" spc="-10" dirty="0">
              <a:solidFill>
                <a:srgbClr val="707171"/>
              </a:solidFill>
              <a:latin typeface="Lucida Sans"/>
              <a:cs typeface="Lucida Sans"/>
            </a:endParaRPr>
          </a:p>
          <a:p>
            <a:pPr marL="567690" marR="5080">
              <a:lnSpc>
                <a:spcPct val="100000"/>
              </a:lnSpc>
              <a:spcBef>
                <a:spcPts val="1210"/>
              </a:spcBef>
            </a:pPr>
            <a:endParaRPr lang="en-US" altLang="ko-KR" sz="1750" b="1" spc="-10" dirty="0">
              <a:solidFill>
                <a:srgbClr val="707171"/>
              </a:solidFill>
              <a:latin typeface="Lucida Sans"/>
              <a:cs typeface="Lucida San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302625" y="4419600"/>
            <a:ext cx="2212975" cy="4539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950" b="1" spc="-90" dirty="0">
                <a:solidFill>
                  <a:srgbClr val="939292"/>
                </a:solidFill>
                <a:latin typeface="Arial"/>
                <a:cs typeface="Arial"/>
              </a:rPr>
              <a:t>04.</a:t>
            </a:r>
            <a:r>
              <a:rPr sz="2950" b="1" spc="-114" dirty="0">
                <a:solidFill>
                  <a:srgbClr val="939292"/>
                </a:solidFill>
                <a:latin typeface="Arial"/>
                <a:cs typeface="Arial"/>
              </a:rPr>
              <a:t> </a:t>
            </a:r>
            <a:r>
              <a:rPr lang="en-US" sz="2950" b="1" spc="-114" dirty="0">
                <a:solidFill>
                  <a:srgbClr val="939292"/>
                </a:solidFill>
                <a:latin typeface="Arial"/>
                <a:cs typeface="Arial"/>
              </a:rPr>
              <a:t>Q&amp;A</a:t>
            </a:r>
            <a:endParaRPr sz="1800" dirty="0">
              <a:latin typeface="Lucida Sans"/>
              <a:cs typeface="Lucida Sans"/>
            </a:endParaRPr>
          </a:p>
        </p:txBody>
      </p:sp>
      <p:sp>
        <p:nvSpPr>
          <p:cNvPr id="29" name="object 2"/>
          <p:cNvSpPr txBox="1">
            <a:spLocks/>
          </p:cNvSpPr>
          <p:nvPr/>
        </p:nvSpPr>
        <p:spPr>
          <a:xfrm>
            <a:off x="531386" y="457200"/>
            <a:ext cx="2064476" cy="628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8100" b="1" i="0">
                <a:solidFill>
                  <a:srgbClr val="1A1A1A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latinLnBrk="0">
              <a:lnSpc>
                <a:spcPts val="4910"/>
              </a:lnSpc>
            </a:pPr>
            <a:r>
              <a:rPr lang="en-US" sz="5400" kern="0" spc="-500" dirty="0">
                <a:solidFill>
                  <a:srgbClr val="939292"/>
                </a:solidFill>
              </a:rPr>
              <a:t>INDEX</a:t>
            </a:r>
            <a:endParaRPr lang="en-US" sz="5400" kern="0" dirty="0"/>
          </a:p>
        </p:txBody>
      </p:sp>
      <p:sp>
        <p:nvSpPr>
          <p:cNvPr id="30" name="object 27"/>
          <p:cNvSpPr/>
          <p:nvPr/>
        </p:nvSpPr>
        <p:spPr>
          <a:xfrm>
            <a:off x="334129" y="283523"/>
            <a:ext cx="125095" cy="825500"/>
          </a:xfrm>
          <a:custGeom>
            <a:avLst/>
            <a:gdLst/>
            <a:ahLst/>
            <a:cxnLst/>
            <a:rect l="l" t="t" r="r" b="b"/>
            <a:pathLst>
              <a:path w="125095" h="825500">
                <a:moveTo>
                  <a:pt x="124955" y="825500"/>
                </a:moveTo>
                <a:lnTo>
                  <a:pt x="0" y="825500"/>
                </a:lnTo>
                <a:lnTo>
                  <a:pt x="0" y="0"/>
                </a:lnTo>
                <a:lnTo>
                  <a:pt x="124955" y="0"/>
                </a:lnTo>
                <a:lnTo>
                  <a:pt x="124955" y="825500"/>
                </a:lnTo>
                <a:close/>
              </a:path>
            </a:pathLst>
          </a:custGeom>
          <a:solidFill>
            <a:srgbClr val="F586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제목 30"/>
          <p:cNvSpPr>
            <a:spLocks noGrp="1"/>
          </p:cNvSpPr>
          <p:nvPr>
            <p:ph type="title"/>
          </p:nvPr>
        </p:nvSpPr>
        <p:spPr>
          <a:xfrm>
            <a:off x="2022957" y="2057400"/>
            <a:ext cx="8146084" cy="1246495"/>
          </a:xfrm>
        </p:spPr>
        <p:txBody>
          <a:bodyPr/>
          <a:lstStyle/>
          <a:p>
            <a:r>
              <a:rPr lang="en-US" altLang="ko-KR" dirty="0"/>
              <a:t>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768725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02531" y="311124"/>
            <a:ext cx="3550920" cy="900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935"/>
              </a:lnSpc>
            </a:pPr>
            <a:r>
              <a:rPr lang="ko-KR" altLang="en-US" sz="4200" spc="-665" dirty="0">
                <a:solidFill>
                  <a:srgbClr val="939292"/>
                </a:solidFill>
              </a:rPr>
              <a:t>키워드</a:t>
            </a:r>
            <a:endParaRPr sz="4200" dirty="0"/>
          </a:p>
          <a:p>
            <a:pPr marL="349250" indent="-285750">
              <a:lnSpc>
                <a:spcPts val="2055"/>
              </a:lnSpc>
              <a:buFont typeface="Arial" panose="020B0604020202020204" pitchFamily="34" charset="0"/>
              <a:buChar char="•"/>
            </a:pPr>
            <a:r>
              <a:rPr lang="ko-KR" altLang="en-US" sz="1800" b="0" spc="-10" dirty="0">
                <a:solidFill>
                  <a:srgbClr val="707171"/>
                </a:solidFill>
                <a:latin typeface="Lucida Sans"/>
                <a:cs typeface="Lucida Sans"/>
              </a:rPr>
              <a:t>키워드 분류</a:t>
            </a:r>
            <a:endParaRPr sz="1800" dirty="0">
              <a:latin typeface="Lucida Sans"/>
              <a:cs typeface="Lucida San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80961" y="387870"/>
            <a:ext cx="125095" cy="825500"/>
          </a:xfrm>
          <a:custGeom>
            <a:avLst/>
            <a:gdLst/>
            <a:ahLst/>
            <a:cxnLst/>
            <a:rect l="l" t="t" r="r" b="b"/>
            <a:pathLst>
              <a:path w="125095" h="825500">
                <a:moveTo>
                  <a:pt x="124955" y="825500"/>
                </a:moveTo>
                <a:lnTo>
                  <a:pt x="0" y="825500"/>
                </a:lnTo>
                <a:lnTo>
                  <a:pt x="0" y="0"/>
                </a:lnTo>
                <a:lnTo>
                  <a:pt x="124955" y="0"/>
                </a:lnTo>
                <a:lnTo>
                  <a:pt x="124955" y="825500"/>
                </a:lnTo>
                <a:close/>
              </a:path>
            </a:pathLst>
          </a:custGeom>
          <a:solidFill>
            <a:srgbClr val="F586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3124200" y="3048000"/>
            <a:ext cx="7239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600" b="1" dirty="0">
                <a:solidFill>
                  <a:srgbClr val="F58670"/>
                </a:solidFill>
                <a:latin typeface="Lucida Sans Typewriter" panose="020B0509030504030204" pitchFamily="49" charset="0"/>
              </a:rPr>
              <a:t>정보 제공 </a:t>
            </a:r>
            <a:r>
              <a:rPr lang="en-US" altLang="ko-KR" sz="6600" b="1" dirty="0">
                <a:solidFill>
                  <a:srgbClr val="F58670"/>
                </a:solidFill>
                <a:latin typeface="Lucida Sans Typewriter" panose="020B0509030504030204" pitchFamily="49" charset="0"/>
              </a:rPr>
              <a:t>&amp; </a:t>
            </a:r>
            <a:r>
              <a:rPr lang="ko-KR" altLang="en-US" sz="6600" b="1" dirty="0">
                <a:solidFill>
                  <a:srgbClr val="F58670"/>
                </a:solidFill>
                <a:latin typeface="Lucida Sans Typewriter" panose="020B0509030504030204" pitchFamily="49" charset="0"/>
              </a:rPr>
              <a:t>알림</a:t>
            </a:r>
            <a:endParaRPr lang="en-US" altLang="ko-KR" sz="6600" b="1" dirty="0">
              <a:solidFill>
                <a:srgbClr val="F58670"/>
              </a:solidFill>
              <a:latin typeface="Lucida Sans Typewriter" panose="020B0509030504030204" pitchFamily="49" charset="0"/>
            </a:endParaRPr>
          </a:p>
          <a:p>
            <a:endParaRPr lang="en-US" altLang="ko-KR" sz="6600" b="1" dirty="0">
              <a:solidFill>
                <a:srgbClr val="F58670"/>
              </a:solidFill>
              <a:latin typeface="Lucida Sans Typewriter" panose="020B0509030504030204" pitchFamily="49" charset="0"/>
            </a:endParaRPr>
          </a:p>
          <a:p>
            <a:r>
              <a:rPr lang="ko-KR" altLang="en-US" sz="6600" b="1" dirty="0">
                <a:solidFill>
                  <a:srgbClr val="F58670"/>
                </a:solidFill>
                <a:latin typeface="Lucida Sans Typewriter" panose="020B0509030504030204" pitchFamily="49" charset="0"/>
              </a:rPr>
              <a:t>위험도 계산</a:t>
            </a:r>
            <a:endParaRPr lang="en-US" altLang="ko-KR" sz="6600" b="1" dirty="0">
              <a:solidFill>
                <a:srgbClr val="F58670"/>
              </a:solidFill>
              <a:latin typeface="Lucida Sans Typewriter" panose="020B0509030504030204" pitchFamily="49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048000"/>
            <a:ext cx="756288" cy="870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545" y="5223081"/>
            <a:ext cx="674543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1452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02531" y="311124"/>
            <a:ext cx="3550920" cy="900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935"/>
              </a:lnSpc>
            </a:pPr>
            <a:r>
              <a:rPr lang="ko-KR" altLang="en-US" sz="4200" spc="-665" dirty="0">
                <a:solidFill>
                  <a:srgbClr val="939292"/>
                </a:solidFill>
              </a:rPr>
              <a:t>키워드</a:t>
            </a:r>
            <a:endParaRPr sz="4200" dirty="0"/>
          </a:p>
          <a:p>
            <a:pPr marL="349250" indent="-285750">
              <a:lnSpc>
                <a:spcPts val="2055"/>
              </a:lnSpc>
              <a:buFont typeface="Arial" panose="020B0604020202020204" pitchFamily="34" charset="0"/>
              <a:buChar char="•"/>
            </a:pPr>
            <a:r>
              <a:rPr lang="ko-KR" altLang="en-US" sz="1800" b="0" spc="-10" dirty="0">
                <a:solidFill>
                  <a:srgbClr val="707171"/>
                </a:solidFill>
                <a:latin typeface="Lucida Sans"/>
                <a:cs typeface="Lucida Sans"/>
              </a:rPr>
              <a:t>정보 제공 </a:t>
            </a:r>
            <a:r>
              <a:rPr lang="en-US" altLang="ko-KR" sz="1800" b="0" spc="-10" dirty="0">
                <a:solidFill>
                  <a:srgbClr val="707171"/>
                </a:solidFill>
                <a:latin typeface="Lucida Sans"/>
                <a:cs typeface="Lucida Sans"/>
              </a:rPr>
              <a:t>&amp; </a:t>
            </a:r>
            <a:r>
              <a:rPr lang="ko-KR" altLang="en-US" sz="1800" b="0" spc="-10" dirty="0">
                <a:solidFill>
                  <a:srgbClr val="707171"/>
                </a:solidFill>
                <a:latin typeface="Lucida Sans"/>
                <a:cs typeface="Lucida Sans"/>
              </a:rPr>
              <a:t>알림</a:t>
            </a:r>
            <a:endParaRPr sz="1800" dirty="0">
              <a:latin typeface="Lucida Sans"/>
              <a:cs typeface="Lucida San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80961" y="387870"/>
            <a:ext cx="125095" cy="825500"/>
          </a:xfrm>
          <a:custGeom>
            <a:avLst/>
            <a:gdLst/>
            <a:ahLst/>
            <a:cxnLst/>
            <a:rect l="l" t="t" r="r" b="b"/>
            <a:pathLst>
              <a:path w="125095" h="825500">
                <a:moveTo>
                  <a:pt x="124955" y="825500"/>
                </a:moveTo>
                <a:lnTo>
                  <a:pt x="0" y="825500"/>
                </a:lnTo>
                <a:lnTo>
                  <a:pt x="0" y="0"/>
                </a:lnTo>
                <a:lnTo>
                  <a:pt x="124955" y="0"/>
                </a:lnTo>
                <a:lnTo>
                  <a:pt x="124955" y="825500"/>
                </a:lnTo>
                <a:close/>
              </a:path>
            </a:pathLst>
          </a:custGeom>
          <a:solidFill>
            <a:srgbClr val="F5867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828800"/>
            <a:ext cx="10148761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519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06056" y="438423"/>
            <a:ext cx="3550920" cy="628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935"/>
              </a:lnSpc>
            </a:pPr>
            <a:r>
              <a:rPr lang="en-US" sz="4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Subject</a:t>
            </a:r>
            <a:endParaRPr sz="4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380961" y="387870"/>
            <a:ext cx="125095" cy="825500"/>
          </a:xfrm>
          <a:custGeom>
            <a:avLst/>
            <a:gdLst/>
            <a:ahLst/>
            <a:cxnLst/>
            <a:rect l="l" t="t" r="r" b="b"/>
            <a:pathLst>
              <a:path w="125095" h="825500">
                <a:moveTo>
                  <a:pt x="124955" y="825500"/>
                </a:moveTo>
                <a:lnTo>
                  <a:pt x="0" y="825500"/>
                </a:lnTo>
                <a:lnTo>
                  <a:pt x="0" y="0"/>
                </a:lnTo>
                <a:lnTo>
                  <a:pt x="124955" y="0"/>
                </a:lnTo>
                <a:lnTo>
                  <a:pt x="124955" y="825500"/>
                </a:lnTo>
                <a:close/>
              </a:path>
            </a:pathLst>
          </a:custGeom>
          <a:solidFill>
            <a:srgbClr val="F586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1085850" y="4702076"/>
            <a:ext cx="10439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7200" b="1" dirty="0" err="1">
                <a:solidFill>
                  <a:srgbClr val="F58670"/>
                </a:solidFill>
                <a:latin typeface="Lucida Sans Typewriter" panose="020B0509030504030204" pitchFamily="49" charset="0"/>
              </a:rPr>
              <a:t>구글</a:t>
            </a:r>
            <a:r>
              <a:rPr lang="ko-KR" altLang="en-US" sz="7200" b="1" dirty="0">
                <a:solidFill>
                  <a:srgbClr val="F58670"/>
                </a:solidFill>
                <a:latin typeface="Lucida Sans Typewriter" panose="020B0509030504030204" pitchFamily="49" charset="0"/>
              </a:rPr>
              <a:t> 검색 알고리즘의</a:t>
            </a:r>
            <a:endParaRPr lang="en-US" altLang="ko-KR" sz="7200" b="1" dirty="0">
              <a:solidFill>
                <a:srgbClr val="F58670"/>
              </a:solidFill>
              <a:latin typeface="Lucida Sans Typewriter" panose="020B0509030504030204" pitchFamily="49" charset="0"/>
            </a:endParaRPr>
          </a:p>
          <a:p>
            <a:pPr algn="ctr"/>
            <a:r>
              <a:rPr lang="ko-KR" altLang="en-US" sz="7200" b="1" dirty="0">
                <a:solidFill>
                  <a:srgbClr val="F58670"/>
                </a:solidFill>
                <a:latin typeface="Lucida Sans Typewriter" panose="020B0509030504030204" pitchFamily="49" charset="0"/>
              </a:rPr>
              <a:t>최근 동향과 제안</a:t>
            </a:r>
            <a:endParaRPr lang="en-US" altLang="ko-KR" sz="7200" b="1" dirty="0">
              <a:solidFill>
                <a:srgbClr val="F58670"/>
              </a:solidFill>
              <a:latin typeface="Lucida Sans Typewriter" panose="020B0509030504030204" pitchFamily="49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939826"/>
            <a:ext cx="6189828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6445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02531" y="311124"/>
            <a:ext cx="3550920" cy="900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935"/>
              </a:lnSpc>
            </a:pPr>
            <a:r>
              <a:rPr lang="ko-KR" altLang="en-US" sz="4200" spc="-665" dirty="0">
                <a:solidFill>
                  <a:srgbClr val="939292"/>
                </a:solidFill>
              </a:rPr>
              <a:t>키워드</a:t>
            </a:r>
            <a:endParaRPr sz="4200" dirty="0"/>
          </a:p>
          <a:p>
            <a:pPr marL="349250" indent="-285750">
              <a:lnSpc>
                <a:spcPts val="2055"/>
              </a:lnSpc>
              <a:buFont typeface="Arial" panose="020B0604020202020204" pitchFamily="34" charset="0"/>
              <a:buChar char="•"/>
            </a:pPr>
            <a:r>
              <a:rPr lang="ko-KR" altLang="en-US" sz="1800" b="0" spc="-10" dirty="0">
                <a:solidFill>
                  <a:srgbClr val="707171"/>
                </a:solidFill>
                <a:latin typeface="Lucida Sans"/>
                <a:cs typeface="Lucida Sans"/>
              </a:rPr>
              <a:t>정보 제공 </a:t>
            </a:r>
            <a:r>
              <a:rPr lang="en-US" altLang="ko-KR" sz="1800" b="0" spc="-10" dirty="0">
                <a:solidFill>
                  <a:srgbClr val="707171"/>
                </a:solidFill>
                <a:latin typeface="Lucida Sans"/>
                <a:cs typeface="Lucida Sans"/>
              </a:rPr>
              <a:t>&amp; </a:t>
            </a:r>
            <a:r>
              <a:rPr lang="ko-KR" altLang="en-US" sz="1800" b="0" spc="-10" dirty="0">
                <a:solidFill>
                  <a:srgbClr val="707171"/>
                </a:solidFill>
                <a:latin typeface="Lucida Sans"/>
                <a:cs typeface="Lucida Sans"/>
              </a:rPr>
              <a:t>알림</a:t>
            </a:r>
            <a:endParaRPr sz="1800" dirty="0">
              <a:latin typeface="Lucida Sans"/>
              <a:cs typeface="Lucida San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80961" y="387870"/>
            <a:ext cx="125095" cy="825500"/>
          </a:xfrm>
          <a:custGeom>
            <a:avLst/>
            <a:gdLst/>
            <a:ahLst/>
            <a:cxnLst/>
            <a:rect l="l" t="t" r="r" b="b"/>
            <a:pathLst>
              <a:path w="125095" h="825500">
                <a:moveTo>
                  <a:pt x="124955" y="825500"/>
                </a:moveTo>
                <a:lnTo>
                  <a:pt x="0" y="825500"/>
                </a:lnTo>
                <a:lnTo>
                  <a:pt x="0" y="0"/>
                </a:lnTo>
                <a:lnTo>
                  <a:pt x="124955" y="0"/>
                </a:lnTo>
                <a:lnTo>
                  <a:pt x="124955" y="825500"/>
                </a:lnTo>
                <a:close/>
              </a:path>
            </a:pathLst>
          </a:custGeom>
          <a:solidFill>
            <a:srgbClr val="F5867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828800"/>
            <a:ext cx="10148761" cy="6477000"/>
          </a:xfrm>
          <a:prstGeom prst="rect">
            <a:avLst/>
          </a:prstGeom>
        </p:spPr>
      </p:pic>
      <p:sp>
        <p:nvSpPr>
          <p:cNvPr id="3" name="타원 2"/>
          <p:cNvSpPr/>
          <p:nvPr/>
        </p:nvSpPr>
        <p:spPr>
          <a:xfrm>
            <a:off x="4038601" y="1828800"/>
            <a:ext cx="1066800" cy="6096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타원 3"/>
          <p:cNvSpPr/>
          <p:nvPr/>
        </p:nvSpPr>
        <p:spPr>
          <a:xfrm>
            <a:off x="3962400" y="2514600"/>
            <a:ext cx="990600" cy="5334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/>
          <p:cNvSpPr/>
          <p:nvPr/>
        </p:nvSpPr>
        <p:spPr>
          <a:xfrm>
            <a:off x="5334000" y="3200400"/>
            <a:ext cx="533940" cy="5334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타원 9"/>
          <p:cNvSpPr/>
          <p:nvPr/>
        </p:nvSpPr>
        <p:spPr>
          <a:xfrm>
            <a:off x="4762500" y="3803904"/>
            <a:ext cx="571500" cy="5334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/>
          <p:cNvSpPr/>
          <p:nvPr/>
        </p:nvSpPr>
        <p:spPr>
          <a:xfrm>
            <a:off x="3504660" y="4419600"/>
            <a:ext cx="533940" cy="5334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타원 11"/>
          <p:cNvSpPr/>
          <p:nvPr/>
        </p:nvSpPr>
        <p:spPr>
          <a:xfrm>
            <a:off x="4342860" y="5105400"/>
            <a:ext cx="533940" cy="5334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타원 12"/>
          <p:cNvSpPr/>
          <p:nvPr/>
        </p:nvSpPr>
        <p:spPr>
          <a:xfrm>
            <a:off x="4572000" y="5715000"/>
            <a:ext cx="914400" cy="5334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타원 13"/>
          <p:cNvSpPr/>
          <p:nvPr/>
        </p:nvSpPr>
        <p:spPr>
          <a:xfrm>
            <a:off x="3961860" y="6400800"/>
            <a:ext cx="800640" cy="5334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타원 14"/>
          <p:cNvSpPr/>
          <p:nvPr/>
        </p:nvSpPr>
        <p:spPr>
          <a:xfrm>
            <a:off x="5410200" y="7010400"/>
            <a:ext cx="1143000" cy="5334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타원 15"/>
          <p:cNvSpPr/>
          <p:nvPr/>
        </p:nvSpPr>
        <p:spPr>
          <a:xfrm>
            <a:off x="3276060" y="7696200"/>
            <a:ext cx="1143540" cy="5334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67629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4648200"/>
            <a:ext cx="10214721" cy="3424488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02531" y="311124"/>
            <a:ext cx="3550920" cy="900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935"/>
              </a:lnSpc>
            </a:pPr>
            <a:r>
              <a:rPr lang="ko-KR" altLang="en-US" sz="4200" spc="-665" dirty="0">
                <a:solidFill>
                  <a:srgbClr val="939292"/>
                </a:solidFill>
              </a:rPr>
              <a:t>키워드</a:t>
            </a:r>
            <a:endParaRPr sz="4200" dirty="0"/>
          </a:p>
          <a:p>
            <a:pPr marL="349250" indent="-285750">
              <a:lnSpc>
                <a:spcPts val="2055"/>
              </a:lnSpc>
              <a:buFont typeface="Arial" panose="020B0604020202020204" pitchFamily="34" charset="0"/>
              <a:buChar char="•"/>
            </a:pPr>
            <a:r>
              <a:rPr lang="ko-KR" altLang="en-US" sz="1800" b="0" spc="-10" dirty="0">
                <a:solidFill>
                  <a:srgbClr val="707171"/>
                </a:solidFill>
                <a:latin typeface="Lucida Sans"/>
                <a:cs typeface="Lucida Sans"/>
              </a:rPr>
              <a:t>정보 제공 </a:t>
            </a:r>
            <a:r>
              <a:rPr lang="en-US" altLang="ko-KR" sz="1800" b="0" spc="-10" dirty="0">
                <a:solidFill>
                  <a:srgbClr val="707171"/>
                </a:solidFill>
                <a:latin typeface="Lucida Sans"/>
                <a:cs typeface="Lucida Sans"/>
              </a:rPr>
              <a:t>&amp; </a:t>
            </a:r>
            <a:r>
              <a:rPr lang="ko-KR" altLang="en-US" sz="1800" b="0" spc="-10" dirty="0">
                <a:solidFill>
                  <a:srgbClr val="707171"/>
                </a:solidFill>
                <a:latin typeface="Lucida Sans"/>
                <a:cs typeface="Lucida Sans"/>
              </a:rPr>
              <a:t>알림</a:t>
            </a:r>
            <a:endParaRPr sz="1800" dirty="0">
              <a:latin typeface="Lucida Sans"/>
              <a:cs typeface="Lucida San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80961" y="387870"/>
            <a:ext cx="125095" cy="825500"/>
          </a:xfrm>
          <a:custGeom>
            <a:avLst/>
            <a:gdLst/>
            <a:ahLst/>
            <a:cxnLst/>
            <a:rect l="l" t="t" r="r" b="b"/>
            <a:pathLst>
              <a:path w="125095" h="825500">
                <a:moveTo>
                  <a:pt x="124955" y="825500"/>
                </a:moveTo>
                <a:lnTo>
                  <a:pt x="0" y="825500"/>
                </a:lnTo>
                <a:lnTo>
                  <a:pt x="0" y="0"/>
                </a:lnTo>
                <a:lnTo>
                  <a:pt x="124955" y="0"/>
                </a:lnTo>
                <a:lnTo>
                  <a:pt x="124955" y="825500"/>
                </a:lnTo>
                <a:close/>
              </a:path>
            </a:pathLst>
          </a:custGeom>
          <a:solidFill>
            <a:srgbClr val="F586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1524000" y="7696200"/>
            <a:ext cx="105226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>
                <a:solidFill>
                  <a:srgbClr val="F58670"/>
                </a:solidFill>
              </a:rPr>
              <a:t>흉기 난동</a:t>
            </a:r>
            <a:r>
              <a:rPr lang="en-US" altLang="ko-KR" sz="3200" b="1" dirty="0">
                <a:solidFill>
                  <a:srgbClr val="F58670"/>
                </a:solidFill>
              </a:rPr>
              <a:t>, </a:t>
            </a:r>
            <a:r>
              <a:rPr lang="ko-KR" altLang="en-US" sz="3200" b="1" dirty="0">
                <a:solidFill>
                  <a:srgbClr val="F58670"/>
                </a:solidFill>
              </a:rPr>
              <a:t>페스트 발생</a:t>
            </a:r>
            <a:r>
              <a:rPr lang="en-US" altLang="ko-KR" sz="3200" b="1" dirty="0">
                <a:solidFill>
                  <a:srgbClr val="F58670"/>
                </a:solidFill>
              </a:rPr>
              <a:t>,  </a:t>
            </a:r>
            <a:r>
              <a:rPr lang="ko-KR" altLang="en-US" sz="3200" b="1" dirty="0">
                <a:solidFill>
                  <a:srgbClr val="F58670"/>
                </a:solidFill>
              </a:rPr>
              <a:t>산불</a:t>
            </a:r>
            <a:r>
              <a:rPr lang="en-US" altLang="ko-KR" sz="3200" b="1" dirty="0">
                <a:solidFill>
                  <a:srgbClr val="F58670"/>
                </a:solidFill>
              </a:rPr>
              <a:t>, </a:t>
            </a:r>
            <a:r>
              <a:rPr lang="ko-KR" altLang="en-US" sz="3200" b="1" dirty="0">
                <a:solidFill>
                  <a:srgbClr val="F58670"/>
                </a:solidFill>
              </a:rPr>
              <a:t>테러</a:t>
            </a:r>
            <a:r>
              <a:rPr lang="en-US" altLang="ko-KR" sz="3200" b="1" dirty="0">
                <a:solidFill>
                  <a:srgbClr val="F58670"/>
                </a:solidFill>
              </a:rPr>
              <a:t>, </a:t>
            </a:r>
            <a:r>
              <a:rPr lang="ko-KR" altLang="en-US" sz="3200" b="1" dirty="0">
                <a:solidFill>
                  <a:srgbClr val="F58670"/>
                </a:solidFill>
              </a:rPr>
              <a:t>폭풍</a:t>
            </a:r>
            <a:r>
              <a:rPr lang="en-US" altLang="ko-KR" sz="3200" b="1" dirty="0">
                <a:solidFill>
                  <a:srgbClr val="F58670"/>
                </a:solidFill>
              </a:rPr>
              <a:t>, </a:t>
            </a:r>
            <a:r>
              <a:rPr lang="ko-KR" altLang="en-US" sz="3200" b="1" dirty="0">
                <a:solidFill>
                  <a:srgbClr val="F58670"/>
                </a:solidFill>
              </a:rPr>
              <a:t>총격</a:t>
            </a:r>
            <a:r>
              <a:rPr lang="en-US" altLang="ko-KR" sz="3200" b="1" dirty="0">
                <a:solidFill>
                  <a:srgbClr val="F58670"/>
                </a:solidFill>
              </a:rPr>
              <a:t>, </a:t>
            </a:r>
            <a:r>
              <a:rPr lang="ko-KR" altLang="en-US" sz="3200" b="1" dirty="0">
                <a:solidFill>
                  <a:srgbClr val="F58670"/>
                </a:solidFill>
              </a:rPr>
              <a:t>축제</a:t>
            </a:r>
            <a:r>
              <a:rPr lang="en-US" altLang="ko-KR" sz="3200" b="1" dirty="0">
                <a:solidFill>
                  <a:srgbClr val="F58670"/>
                </a:solidFill>
              </a:rPr>
              <a:t>,</a:t>
            </a:r>
          </a:p>
          <a:p>
            <a:r>
              <a:rPr lang="ko-KR" altLang="en-US" sz="3200" b="1" dirty="0">
                <a:solidFill>
                  <a:srgbClr val="F58670"/>
                </a:solidFill>
              </a:rPr>
              <a:t>범죄 증가</a:t>
            </a:r>
            <a:r>
              <a:rPr lang="en-US" altLang="ko-KR" sz="3200" b="1" dirty="0">
                <a:solidFill>
                  <a:srgbClr val="F58670"/>
                </a:solidFill>
              </a:rPr>
              <a:t>, </a:t>
            </a:r>
            <a:r>
              <a:rPr lang="ko-KR" altLang="en-US" sz="3200" b="1" dirty="0">
                <a:solidFill>
                  <a:srgbClr val="F58670"/>
                </a:solidFill>
              </a:rPr>
              <a:t>화산 폭발 위험</a:t>
            </a:r>
            <a:r>
              <a:rPr lang="en-US" altLang="ko-KR" sz="3200" b="1" dirty="0">
                <a:solidFill>
                  <a:srgbClr val="F58670"/>
                </a:solidFill>
              </a:rPr>
              <a:t>, </a:t>
            </a:r>
            <a:r>
              <a:rPr lang="ko-KR" altLang="en-US" sz="3200" b="1" dirty="0">
                <a:solidFill>
                  <a:srgbClr val="F58670"/>
                </a:solidFill>
              </a:rPr>
              <a:t>강도 사건 사고</a:t>
            </a:r>
            <a:r>
              <a:rPr lang="en-US" altLang="ko-KR" sz="3200" b="1" dirty="0">
                <a:solidFill>
                  <a:srgbClr val="F58670"/>
                </a:solidFill>
              </a:rPr>
              <a:t> </a:t>
            </a:r>
            <a:endParaRPr lang="ko-KR" altLang="en-US" sz="3200" b="1" dirty="0">
              <a:solidFill>
                <a:srgbClr val="F5867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0" y="5852612"/>
            <a:ext cx="541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000" b="1" dirty="0"/>
              <a:t>키워드 추출 </a:t>
            </a: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961" y="1411934"/>
            <a:ext cx="8053752" cy="3388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2417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02531" y="311124"/>
            <a:ext cx="3550920" cy="900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935"/>
              </a:lnSpc>
            </a:pPr>
            <a:r>
              <a:rPr lang="ko-KR" altLang="en-US" sz="4200" spc="-665" dirty="0">
                <a:solidFill>
                  <a:srgbClr val="939292"/>
                </a:solidFill>
              </a:rPr>
              <a:t>키워드</a:t>
            </a:r>
            <a:endParaRPr sz="4200" dirty="0"/>
          </a:p>
          <a:p>
            <a:pPr marL="349250" indent="-285750">
              <a:lnSpc>
                <a:spcPts val="2055"/>
              </a:lnSpc>
              <a:buFont typeface="Arial" panose="020B0604020202020204" pitchFamily="34" charset="0"/>
              <a:buChar char="•"/>
            </a:pPr>
            <a:r>
              <a:rPr lang="ko-KR" altLang="en-US" sz="1800" b="0" spc="-10" dirty="0">
                <a:solidFill>
                  <a:srgbClr val="707171"/>
                </a:solidFill>
                <a:latin typeface="Lucida Sans"/>
                <a:cs typeface="Lucida Sans"/>
              </a:rPr>
              <a:t>위험도 계산</a:t>
            </a:r>
            <a:endParaRPr sz="1800" dirty="0">
              <a:latin typeface="Lucida Sans"/>
              <a:cs typeface="Lucida San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80961" y="387870"/>
            <a:ext cx="125095" cy="825500"/>
          </a:xfrm>
          <a:custGeom>
            <a:avLst/>
            <a:gdLst/>
            <a:ahLst/>
            <a:cxnLst/>
            <a:rect l="l" t="t" r="r" b="b"/>
            <a:pathLst>
              <a:path w="125095" h="825500">
                <a:moveTo>
                  <a:pt x="124955" y="825500"/>
                </a:moveTo>
                <a:lnTo>
                  <a:pt x="0" y="825500"/>
                </a:lnTo>
                <a:lnTo>
                  <a:pt x="0" y="0"/>
                </a:lnTo>
                <a:lnTo>
                  <a:pt x="124955" y="0"/>
                </a:lnTo>
                <a:lnTo>
                  <a:pt x="124955" y="825500"/>
                </a:lnTo>
                <a:close/>
              </a:path>
            </a:pathLst>
          </a:custGeom>
          <a:solidFill>
            <a:srgbClr val="F586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2634517" y="3011269"/>
            <a:ext cx="77300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>
                <a:solidFill>
                  <a:srgbClr val="F58670"/>
                </a:solidFill>
              </a:rPr>
              <a:t>국가 범죄 </a:t>
            </a:r>
            <a:r>
              <a:rPr lang="en-US" altLang="ko-KR" sz="2400" dirty="0">
                <a:solidFill>
                  <a:srgbClr val="F58670"/>
                </a:solidFill>
              </a:rPr>
              <a:t>(</a:t>
            </a:r>
            <a:r>
              <a:rPr lang="ko-KR" altLang="en-US" sz="2400" dirty="0">
                <a:solidFill>
                  <a:srgbClr val="F58670"/>
                </a:solidFill>
              </a:rPr>
              <a:t>최고 가중치 부여</a:t>
            </a:r>
            <a:r>
              <a:rPr lang="en-US" altLang="ko-KR" sz="2400" dirty="0">
                <a:solidFill>
                  <a:srgbClr val="F58670"/>
                </a:solidFill>
              </a:rPr>
              <a:t>)</a:t>
            </a:r>
          </a:p>
          <a:p>
            <a:r>
              <a:rPr lang="ko-KR" altLang="en-US" sz="2400" dirty="0"/>
              <a:t>테러 </a:t>
            </a:r>
            <a:r>
              <a:rPr lang="en-US" altLang="ko-KR" sz="2400" dirty="0"/>
              <a:t>, </a:t>
            </a:r>
            <a:r>
              <a:rPr lang="ko-KR" altLang="en-US" sz="2400" dirty="0"/>
              <a:t>연쇄살인</a:t>
            </a:r>
            <a:r>
              <a:rPr lang="en-US" altLang="ko-KR" sz="2400" dirty="0"/>
              <a:t>, </a:t>
            </a:r>
            <a:r>
              <a:rPr lang="ko-KR" altLang="en-US" sz="2400" dirty="0"/>
              <a:t>총기난사</a:t>
            </a:r>
            <a:r>
              <a:rPr lang="en-US" altLang="ko-KR" sz="2400" dirty="0"/>
              <a:t>, </a:t>
            </a:r>
            <a:r>
              <a:rPr lang="ko-KR" altLang="en-US" sz="2400" dirty="0"/>
              <a:t>총격전</a:t>
            </a:r>
            <a:r>
              <a:rPr lang="en-US" altLang="ko-KR" sz="2400" dirty="0"/>
              <a:t>, </a:t>
            </a:r>
            <a:r>
              <a:rPr lang="ko-KR" altLang="en-US" sz="2400" dirty="0"/>
              <a:t>폭동</a:t>
            </a:r>
            <a:r>
              <a:rPr lang="en-US" altLang="ko-KR" sz="2400" dirty="0"/>
              <a:t>, </a:t>
            </a:r>
            <a:r>
              <a:rPr lang="ko-KR" altLang="en-US" sz="2400" dirty="0"/>
              <a:t>폭탄</a:t>
            </a:r>
            <a:r>
              <a:rPr lang="en-US" altLang="ko-KR" sz="2400" dirty="0"/>
              <a:t>, </a:t>
            </a:r>
            <a:r>
              <a:rPr lang="ko-KR" altLang="en-US" sz="2400" dirty="0"/>
              <a:t>흉기 난동</a:t>
            </a:r>
            <a:r>
              <a:rPr lang="en-US" altLang="ko-KR" sz="2400" dirty="0"/>
              <a:t> </a:t>
            </a:r>
            <a:endParaRPr lang="ko-KR" alt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634517" y="6331803"/>
            <a:ext cx="53078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>
                <a:solidFill>
                  <a:srgbClr val="F58670"/>
                </a:solidFill>
              </a:rPr>
              <a:t>일반 범죄</a:t>
            </a:r>
            <a:r>
              <a:rPr lang="en-US" altLang="ko-KR" sz="2400" dirty="0">
                <a:solidFill>
                  <a:srgbClr val="F58670"/>
                </a:solidFill>
              </a:rPr>
              <a:t>(</a:t>
            </a:r>
            <a:r>
              <a:rPr lang="ko-KR" altLang="en-US" sz="2400" dirty="0">
                <a:solidFill>
                  <a:srgbClr val="F58670"/>
                </a:solidFill>
              </a:rPr>
              <a:t>최하 가중치 부여</a:t>
            </a:r>
            <a:r>
              <a:rPr lang="en-US" altLang="ko-KR" sz="2400" dirty="0">
                <a:solidFill>
                  <a:srgbClr val="F58670"/>
                </a:solidFill>
              </a:rPr>
              <a:t>)</a:t>
            </a:r>
          </a:p>
          <a:p>
            <a:r>
              <a:rPr lang="ko-KR" altLang="en-US" sz="2400" dirty="0"/>
              <a:t>소매치기</a:t>
            </a:r>
            <a:r>
              <a:rPr lang="en-US" altLang="ko-KR" sz="2400" dirty="0"/>
              <a:t>, </a:t>
            </a:r>
            <a:r>
              <a:rPr lang="ko-KR" altLang="en-US" sz="2400" dirty="0"/>
              <a:t>몰래 카메라</a:t>
            </a:r>
            <a:r>
              <a:rPr lang="en-US" altLang="ko-KR" sz="2400" dirty="0"/>
              <a:t>, </a:t>
            </a:r>
            <a:r>
              <a:rPr lang="ko-KR" altLang="en-US" sz="2400" dirty="0"/>
              <a:t>절도</a:t>
            </a:r>
            <a:r>
              <a:rPr lang="en-US" altLang="ko-KR" sz="2400" dirty="0"/>
              <a:t>, </a:t>
            </a:r>
            <a:r>
              <a:rPr lang="ko-KR" altLang="en-US" sz="2400" dirty="0"/>
              <a:t>인종차별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34517" y="4579203"/>
            <a:ext cx="84144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>
                <a:solidFill>
                  <a:srgbClr val="F58670"/>
                </a:solidFill>
              </a:rPr>
              <a:t>강력범죄</a:t>
            </a:r>
            <a:r>
              <a:rPr lang="en-US" altLang="ko-KR" sz="2400" dirty="0">
                <a:solidFill>
                  <a:srgbClr val="F58670"/>
                </a:solidFill>
              </a:rPr>
              <a:t>(</a:t>
            </a:r>
            <a:r>
              <a:rPr lang="ko-KR" altLang="en-US" sz="2400" dirty="0">
                <a:solidFill>
                  <a:srgbClr val="F58670"/>
                </a:solidFill>
              </a:rPr>
              <a:t>중간 가중치 부여</a:t>
            </a:r>
            <a:r>
              <a:rPr lang="en-US" altLang="ko-KR" sz="2400" dirty="0">
                <a:solidFill>
                  <a:srgbClr val="F58670"/>
                </a:solidFill>
              </a:rPr>
              <a:t>)</a:t>
            </a:r>
          </a:p>
          <a:p>
            <a:r>
              <a:rPr lang="ko-KR" altLang="en-US" sz="2400" dirty="0"/>
              <a:t>방화</a:t>
            </a:r>
            <a:r>
              <a:rPr lang="en-US" altLang="ko-KR" sz="2400" dirty="0"/>
              <a:t>, </a:t>
            </a:r>
            <a:r>
              <a:rPr lang="ko-KR" altLang="en-US" sz="2400" dirty="0"/>
              <a:t>살인</a:t>
            </a:r>
            <a:r>
              <a:rPr lang="en-US" altLang="ko-KR" sz="2400" dirty="0"/>
              <a:t>, </a:t>
            </a:r>
            <a:r>
              <a:rPr lang="ko-KR" altLang="en-US" sz="2400" dirty="0"/>
              <a:t>상해</a:t>
            </a:r>
            <a:r>
              <a:rPr lang="en-US" altLang="ko-KR" sz="2400" dirty="0"/>
              <a:t>, </a:t>
            </a:r>
            <a:r>
              <a:rPr lang="ko-KR" altLang="en-US" sz="2400" dirty="0"/>
              <a:t>폭행</a:t>
            </a:r>
            <a:r>
              <a:rPr lang="en-US" altLang="ko-KR" sz="2400" dirty="0"/>
              <a:t>, </a:t>
            </a:r>
            <a:r>
              <a:rPr lang="ko-KR" altLang="en-US" sz="2400" dirty="0"/>
              <a:t>협박</a:t>
            </a:r>
            <a:r>
              <a:rPr lang="en-US" altLang="ko-KR" sz="2400" dirty="0"/>
              <a:t>, </a:t>
            </a:r>
            <a:r>
              <a:rPr lang="ko-KR" altLang="en-US" sz="2400" dirty="0"/>
              <a:t>약취</a:t>
            </a:r>
            <a:r>
              <a:rPr lang="en-US" altLang="ko-KR" sz="2400" dirty="0"/>
              <a:t>, </a:t>
            </a:r>
            <a:r>
              <a:rPr lang="ko-KR" altLang="en-US" sz="2400" dirty="0"/>
              <a:t>유인</a:t>
            </a:r>
            <a:r>
              <a:rPr lang="en-US" altLang="ko-KR" sz="2400" dirty="0"/>
              <a:t>, </a:t>
            </a:r>
            <a:r>
              <a:rPr lang="ko-KR" altLang="en-US" sz="2400" dirty="0"/>
              <a:t>추행</a:t>
            </a:r>
            <a:r>
              <a:rPr lang="en-US" altLang="ko-KR" sz="2400" dirty="0"/>
              <a:t>, </a:t>
            </a:r>
            <a:r>
              <a:rPr lang="ko-KR" altLang="en-US" sz="2400" dirty="0"/>
              <a:t>강간</a:t>
            </a:r>
            <a:r>
              <a:rPr lang="en-US" altLang="ko-KR" sz="2400" dirty="0"/>
              <a:t>, </a:t>
            </a:r>
            <a:r>
              <a:rPr lang="ko-KR" altLang="en-US" sz="2400" dirty="0"/>
              <a:t>강도</a:t>
            </a:r>
            <a:r>
              <a:rPr lang="en-US" altLang="ko-KR" sz="2400" dirty="0"/>
              <a:t>, </a:t>
            </a:r>
            <a:r>
              <a:rPr lang="ko-KR" altLang="en-US" sz="2400" dirty="0"/>
              <a:t>공갈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6219" y="2839387"/>
            <a:ext cx="1050493" cy="1002879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6220" y="4456498"/>
            <a:ext cx="1109860" cy="953701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6219" y="6147136"/>
            <a:ext cx="1108298" cy="101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5344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02531" y="311124"/>
            <a:ext cx="3550920" cy="900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935"/>
              </a:lnSpc>
            </a:pPr>
            <a:r>
              <a:rPr lang="ko-KR" altLang="en-US" sz="4200" spc="-665" dirty="0">
                <a:solidFill>
                  <a:srgbClr val="939292"/>
                </a:solidFill>
              </a:rPr>
              <a:t>여행지 별  키워드</a:t>
            </a:r>
            <a:endParaRPr sz="4200" dirty="0"/>
          </a:p>
          <a:p>
            <a:pPr marL="349250" indent="-285750">
              <a:lnSpc>
                <a:spcPts val="2055"/>
              </a:lnSpc>
              <a:buFont typeface="Arial" panose="020B0604020202020204" pitchFamily="34" charset="0"/>
              <a:buChar char="•"/>
            </a:pPr>
            <a:r>
              <a:rPr lang="ko-KR" altLang="en-US" sz="1800" dirty="0">
                <a:solidFill>
                  <a:srgbClr val="939292"/>
                </a:solidFill>
                <a:latin typeface="Lucida Sans"/>
                <a:cs typeface="Lucida Sans"/>
              </a:rPr>
              <a:t>미국 라스베가스</a:t>
            </a:r>
            <a:endParaRPr sz="1800" dirty="0">
              <a:solidFill>
                <a:srgbClr val="939292"/>
              </a:solidFill>
              <a:latin typeface="Lucida Sans"/>
              <a:cs typeface="Lucida San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80961" y="387870"/>
            <a:ext cx="125095" cy="825500"/>
          </a:xfrm>
          <a:custGeom>
            <a:avLst/>
            <a:gdLst/>
            <a:ahLst/>
            <a:cxnLst/>
            <a:rect l="l" t="t" r="r" b="b"/>
            <a:pathLst>
              <a:path w="125095" h="825500">
                <a:moveTo>
                  <a:pt x="124955" y="825500"/>
                </a:moveTo>
                <a:lnTo>
                  <a:pt x="0" y="825500"/>
                </a:lnTo>
                <a:lnTo>
                  <a:pt x="0" y="0"/>
                </a:lnTo>
                <a:lnTo>
                  <a:pt x="124955" y="0"/>
                </a:lnTo>
                <a:lnTo>
                  <a:pt x="124955" y="825500"/>
                </a:lnTo>
                <a:close/>
              </a:path>
            </a:pathLst>
          </a:custGeom>
          <a:solidFill>
            <a:srgbClr val="F5867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600200"/>
            <a:ext cx="10134600" cy="6756400"/>
          </a:xfrm>
          <a:prstGeom prst="rect">
            <a:avLst/>
          </a:prstGeom>
        </p:spPr>
      </p:pic>
      <p:sp>
        <p:nvSpPr>
          <p:cNvPr id="4" name="타원 3"/>
          <p:cNvSpPr/>
          <p:nvPr/>
        </p:nvSpPr>
        <p:spPr>
          <a:xfrm>
            <a:off x="8305800" y="1600200"/>
            <a:ext cx="1600200" cy="457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/>
          <p:cNvSpPr/>
          <p:nvPr/>
        </p:nvSpPr>
        <p:spPr>
          <a:xfrm>
            <a:off x="3962400" y="3048000"/>
            <a:ext cx="1600200" cy="457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타원 9"/>
          <p:cNvSpPr/>
          <p:nvPr/>
        </p:nvSpPr>
        <p:spPr>
          <a:xfrm>
            <a:off x="4343400" y="4876800"/>
            <a:ext cx="1600200" cy="457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/>
          <p:cNvSpPr/>
          <p:nvPr/>
        </p:nvSpPr>
        <p:spPr>
          <a:xfrm>
            <a:off x="6019800" y="6096000"/>
            <a:ext cx="1600200" cy="457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타원 11"/>
          <p:cNvSpPr/>
          <p:nvPr/>
        </p:nvSpPr>
        <p:spPr>
          <a:xfrm>
            <a:off x="4114800" y="7239000"/>
            <a:ext cx="1600200" cy="457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52755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02531" y="311124"/>
            <a:ext cx="3550920" cy="900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935"/>
              </a:lnSpc>
            </a:pPr>
            <a:r>
              <a:rPr lang="ko-KR" altLang="en-US" sz="4200" spc="-665" dirty="0">
                <a:solidFill>
                  <a:srgbClr val="939292"/>
                </a:solidFill>
              </a:rPr>
              <a:t>여행지 별  키워드</a:t>
            </a:r>
            <a:endParaRPr sz="4200" dirty="0"/>
          </a:p>
          <a:p>
            <a:pPr marL="349250" indent="-285750">
              <a:lnSpc>
                <a:spcPts val="2055"/>
              </a:lnSpc>
              <a:buFont typeface="Arial" panose="020B0604020202020204" pitchFamily="34" charset="0"/>
              <a:buChar char="•"/>
            </a:pPr>
            <a:r>
              <a:rPr lang="ko-KR" altLang="en-US" sz="1800" dirty="0">
                <a:solidFill>
                  <a:srgbClr val="939292"/>
                </a:solidFill>
                <a:latin typeface="Lucida Sans"/>
                <a:cs typeface="Lucida Sans"/>
              </a:rPr>
              <a:t>일본 오사카</a:t>
            </a:r>
            <a:endParaRPr sz="1800" dirty="0">
              <a:solidFill>
                <a:srgbClr val="939292"/>
              </a:solidFill>
              <a:latin typeface="Lucida Sans"/>
              <a:cs typeface="Lucida San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80961" y="387870"/>
            <a:ext cx="125095" cy="825500"/>
          </a:xfrm>
          <a:custGeom>
            <a:avLst/>
            <a:gdLst/>
            <a:ahLst/>
            <a:cxnLst/>
            <a:rect l="l" t="t" r="r" b="b"/>
            <a:pathLst>
              <a:path w="125095" h="825500">
                <a:moveTo>
                  <a:pt x="124955" y="825500"/>
                </a:moveTo>
                <a:lnTo>
                  <a:pt x="0" y="825500"/>
                </a:lnTo>
                <a:lnTo>
                  <a:pt x="0" y="0"/>
                </a:lnTo>
                <a:lnTo>
                  <a:pt x="124955" y="0"/>
                </a:lnTo>
                <a:lnTo>
                  <a:pt x="124955" y="825500"/>
                </a:lnTo>
                <a:close/>
              </a:path>
            </a:pathLst>
          </a:custGeom>
          <a:solidFill>
            <a:srgbClr val="F5867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828800"/>
            <a:ext cx="9601200" cy="6535470"/>
          </a:xfrm>
          <a:prstGeom prst="rect">
            <a:avLst/>
          </a:prstGeom>
        </p:spPr>
      </p:pic>
      <p:sp>
        <p:nvSpPr>
          <p:cNvPr id="6" name="타원 5"/>
          <p:cNvSpPr/>
          <p:nvPr/>
        </p:nvSpPr>
        <p:spPr>
          <a:xfrm>
            <a:off x="5943600" y="1752600"/>
            <a:ext cx="1600200" cy="457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5" name="직선 연결선 4"/>
          <p:cNvCxnSpPr/>
          <p:nvPr/>
        </p:nvCxnSpPr>
        <p:spPr>
          <a:xfrm>
            <a:off x="1164336" y="4267200"/>
            <a:ext cx="9601200" cy="38862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24259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02530" y="311124"/>
            <a:ext cx="4426669" cy="8976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935"/>
              </a:lnSpc>
            </a:pPr>
            <a:r>
              <a:rPr lang="ko-KR" altLang="en-US" sz="4200" spc="-665" dirty="0">
                <a:solidFill>
                  <a:srgbClr val="939292"/>
                </a:solidFill>
              </a:rPr>
              <a:t>신뢰성 확보 방법</a:t>
            </a:r>
            <a:endParaRPr sz="4200" dirty="0"/>
          </a:p>
          <a:p>
            <a:pPr marL="349250" indent="-285750">
              <a:lnSpc>
                <a:spcPts val="2055"/>
              </a:lnSpc>
              <a:buFont typeface="Arial" panose="020B0604020202020204" pitchFamily="34" charset="0"/>
              <a:buChar char="•"/>
            </a:pPr>
            <a:r>
              <a:rPr lang="ko-KR" altLang="en-US" sz="1800" dirty="0">
                <a:solidFill>
                  <a:srgbClr val="939292"/>
                </a:solidFill>
                <a:latin typeface="Lucida Sans"/>
                <a:cs typeface="Lucida Sans"/>
              </a:rPr>
              <a:t>신뢰성 확보 방법</a:t>
            </a:r>
            <a:endParaRPr sz="1800" dirty="0">
              <a:solidFill>
                <a:srgbClr val="939292"/>
              </a:solidFill>
              <a:latin typeface="Lucida Sans"/>
              <a:cs typeface="Lucida San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80961" y="387870"/>
            <a:ext cx="125095" cy="825500"/>
          </a:xfrm>
          <a:custGeom>
            <a:avLst/>
            <a:gdLst/>
            <a:ahLst/>
            <a:cxnLst/>
            <a:rect l="l" t="t" r="r" b="b"/>
            <a:pathLst>
              <a:path w="125095" h="825500">
                <a:moveTo>
                  <a:pt x="124955" y="825500"/>
                </a:moveTo>
                <a:lnTo>
                  <a:pt x="0" y="825500"/>
                </a:lnTo>
                <a:lnTo>
                  <a:pt x="0" y="0"/>
                </a:lnTo>
                <a:lnTo>
                  <a:pt x="124955" y="0"/>
                </a:lnTo>
                <a:lnTo>
                  <a:pt x="124955" y="825500"/>
                </a:lnTo>
                <a:close/>
              </a:path>
            </a:pathLst>
          </a:custGeom>
          <a:solidFill>
            <a:srgbClr val="F586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304288" y="2895600"/>
            <a:ext cx="92202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>
                <a:solidFill>
                  <a:srgbClr val="F58670"/>
                </a:solidFill>
              </a:rPr>
              <a:t>페이지 신뢰도</a:t>
            </a:r>
            <a:r>
              <a:rPr lang="ko-KR" altLang="en-US" sz="3200" b="1" dirty="0"/>
              <a:t>에 대한 가중치 부여</a:t>
            </a:r>
            <a:endParaRPr lang="en-US" altLang="ko-KR" sz="3200" b="1" dirty="0"/>
          </a:p>
          <a:p>
            <a:endParaRPr lang="en-US" altLang="ko-KR" sz="3200" b="1" dirty="0"/>
          </a:p>
          <a:p>
            <a:endParaRPr lang="en-US" altLang="ko-KR" sz="3200" b="1" dirty="0"/>
          </a:p>
          <a:p>
            <a:r>
              <a:rPr lang="ko-KR" altLang="en-US" sz="3200" b="1" dirty="0">
                <a:solidFill>
                  <a:srgbClr val="F58670"/>
                </a:solidFill>
              </a:rPr>
              <a:t>안전 키워드에 </a:t>
            </a:r>
            <a:r>
              <a:rPr lang="ko-KR" altLang="en-US" sz="3200" b="1" dirty="0"/>
              <a:t>대한 가중치 부여</a:t>
            </a:r>
            <a:endParaRPr lang="en-US" altLang="ko-KR" sz="3200" b="1" dirty="0"/>
          </a:p>
          <a:p>
            <a:endParaRPr lang="en-US" altLang="ko-KR" sz="3200" b="1" dirty="0"/>
          </a:p>
          <a:p>
            <a:endParaRPr lang="en-US" altLang="ko-KR" sz="3200" b="1" dirty="0"/>
          </a:p>
          <a:p>
            <a:r>
              <a:rPr lang="ko-KR" altLang="en-US" sz="3200" b="1" dirty="0">
                <a:solidFill>
                  <a:srgbClr val="F58670"/>
                </a:solidFill>
              </a:rPr>
              <a:t>페이지 등록 시간</a:t>
            </a:r>
            <a:r>
              <a:rPr lang="ko-KR" altLang="en-US" sz="3200" b="1" dirty="0"/>
              <a:t>에 대한 가중치 부여</a:t>
            </a:r>
            <a:endParaRPr lang="en-US" altLang="ko-KR" sz="3200" b="1" dirty="0"/>
          </a:p>
          <a:p>
            <a:r>
              <a:rPr lang="ko-KR" altLang="en-US" sz="3200" b="1" dirty="0"/>
              <a:t>                                                         및 실시간 업데이트</a:t>
            </a:r>
            <a:endParaRPr lang="en-US" altLang="ko-KR" sz="3200" b="1" dirty="0"/>
          </a:p>
          <a:p>
            <a:endParaRPr lang="en-US" altLang="ko-KR" b="1" dirty="0"/>
          </a:p>
          <a:p>
            <a:endParaRPr lang="ko-KR" altLang="en-US" b="1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3688" y="4114800"/>
            <a:ext cx="867635" cy="904738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6069" y="5638800"/>
            <a:ext cx="815819" cy="835717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400" y="2658532"/>
            <a:ext cx="885923" cy="861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9991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02531" y="311124"/>
            <a:ext cx="3550920" cy="900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935"/>
              </a:lnSpc>
            </a:pPr>
            <a:r>
              <a:rPr lang="ko-KR" altLang="en-US" sz="4200" spc="-665" dirty="0">
                <a:solidFill>
                  <a:srgbClr val="939292"/>
                </a:solidFill>
              </a:rPr>
              <a:t>신뢰성 </a:t>
            </a:r>
            <a:r>
              <a:rPr lang="ko-KR" altLang="en-US" sz="4200" spc="-665" dirty="0" err="1">
                <a:solidFill>
                  <a:srgbClr val="939292"/>
                </a:solidFill>
              </a:rPr>
              <a:t>확보방법</a:t>
            </a:r>
            <a:endParaRPr sz="4200" dirty="0"/>
          </a:p>
          <a:p>
            <a:pPr marL="349250" indent="-285750">
              <a:lnSpc>
                <a:spcPts val="2055"/>
              </a:lnSpc>
              <a:buFont typeface="Arial" panose="020B0604020202020204" pitchFamily="34" charset="0"/>
              <a:buChar char="•"/>
            </a:pPr>
            <a:r>
              <a:rPr lang="en-US" sz="1800" b="0" spc="-10" dirty="0">
                <a:solidFill>
                  <a:srgbClr val="707171"/>
                </a:solidFill>
                <a:latin typeface="Lucida Sans"/>
                <a:cs typeface="Lucida Sans"/>
              </a:rPr>
              <a:t>Color guideline</a:t>
            </a:r>
            <a:endParaRPr sz="1800" dirty="0">
              <a:latin typeface="Lucida Sans"/>
              <a:cs typeface="Lucida San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80961" y="387870"/>
            <a:ext cx="125095" cy="825500"/>
          </a:xfrm>
          <a:custGeom>
            <a:avLst/>
            <a:gdLst/>
            <a:ahLst/>
            <a:cxnLst/>
            <a:rect l="l" t="t" r="r" b="b"/>
            <a:pathLst>
              <a:path w="125095" h="825500">
                <a:moveTo>
                  <a:pt x="124955" y="825500"/>
                </a:moveTo>
                <a:lnTo>
                  <a:pt x="0" y="825500"/>
                </a:lnTo>
                <a:lnTo>
                  <a:pt x="0" y="0"/>
                </a:lnTo>
                <a:lnTo>
                  <a:pt x="124955" y="0"/>
                </a:lnTo>
                <a:lnTo>
                  <a:pt x="124955" y="825500"/>
                </a:lnTo>
                <a:close/>
              </a:path>
            </a:pathLst>
          </a:custGeom>
          <a:solidFill>
            <a:srgbClr val="F5867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099" y="1905000"/>
            <a:ext cx="10821971" cy="1600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200" y="4038600"/>
            <a:ext cx="7086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>
                <a:solidFill>
                  <a:srgbClr val="002060"/>
                </a:solidFill>
              </a:rPr>
              <a:t>남색</a:t>
            </a:r>
            <a:r>
              <a:rPr lang="ko-KR" altLang="en-US" sz="3200" b="1" dirty="0"/>
              <a:t> </a:t>
            </a:r>
            <a:r>
              <a:rPr lang="en-US" altLang="ko-KR" sz="3200" b="1" dirty="0"/>
              <a:t>: </a:t>
            </a:r>
            <a:r>
              <a:rPr lang="ko-KR" altLang="en-US" sz="3200" b="1" dirty="0"/>
              <a:t>안전</a:t>
            </a:r>
            <a:endParaRPr lang="en-US" altLang="ko-KR" sz="3200" b="1" dirty="0"/>
          </a:p>
          <a:p>
            <a:endParaRPr lang="en-US" altLang="ko-KR" sz="3200" b="1" dirty="0"/>
          </a:p>
          <a:p>
            <a:r>
              <a:rPr lang="ko-KR" altLang="en-US" sz="3200" b="1" dirty="0">
                <a:solidFill>
                  <a:srgbClr val="FFC000"/>
                </a:solidFill>
              </a:rPr>
              <a:t>황색</a:t>
            </a:r>
            <a:r>
              <a:rPr lang="ko-KR" altLang="en-US" sz="3200" b="1" dirty="0"/>
              <a:t> </a:t>
            </a:r>
            <a:r>
              <a:rPr lang="en-US" altLang="ko-KR" sz="3200" b="1" dirty="0"/>
              <a:t>: </a:t>
            </a:r>
            <a:r>
              <a:rPr lang="ko-KR" altLang="en-US" sz="3200" b="1" dirty="0"/>
              <a:t>여행 자제</a:t>
            </a:r>
            <a:endParaRPr lang="en-US" altLang="ko-KR" sz="3200" b="1" dirty="0"/>
          </a:p>
          <a:p>
            <a:endParaRPr lang="en-US" altLang="ko-KR" sz="3200" b="1" dirty="0"/>
          </a:p>
          <a:p>
            <a:r>
              <a:rPr lang="ko-KR" altLang="en-US" sz="3200" b="1" dirty="0">
                <a:solidFill>
                  <a:srgbClr val="FF0000"/>
                </a:solidFill>
              </a:rPr>
              <a:t>적색</a:t>
            </a:r>
            <a:r>
              <a:rPr lang="ko-KR" altLang="en-US" sz="3200" b="1" dirty="0"/>
              <a:t> </a:t>
            </a:r>
            <a:r>
              <a:rPr lang="en-US" altLang="ko-KR" sz="3200" b="1" dirty="0"/>
              <a:t>: </a:t>
            </a:r>
            <a:r>
              <a:rPr lang="ko-KR" altLang="en-US" sz="3200" b="1" dirty="0"/>
              <a:t>철수 권고</a:t>
            </a:r>
            <a:endParaRPr lang="en-US" altLang="ko-KR" sz="3200" b="1" dirty="0"/>
          </a:p>
          <a:p>
            <a:endParaRPr lang="en-US" altLang="ko-KR" sz="3200" b="1" dirty="0"/>
          </a:p>
          <a:p>
            <a:endParaRPr lang="en-US" altLang="ko-KR" sz="3200" b="1" dirty="0"/>
          </a:p>
          <a:p>
            <a:endParaRPr lang="en-US" altLang="ko-KR" sz="3200" b="1" dirty="0"/>
          </a:p>
          <a:p>
            <a:r>
              <a:rPr lang="ko-KR" altLang="en-US" sz="3200" b="1" dirty="0">
                <a:solidFill>
                  <a:srgbClr val="7030A0"/>
                </a:solidFill>
              </a:rPr>
              <a:t>특별 여행 주의보 </a:t>
            </a:r>
            <a:r>
              <a:rPr lang="en-US" altLang="ko-KR" sz="3200" b="1" dirty="0"/>
              <a:t>: </a:t>
            </a:r>
            <a:r>
              <a:rPr lang="ko-KR" altLang="en-US" sz="3200" b="1" dirty="0"/>
              <a:t>철수 권고</a:t>
            </a:r>
          </a:p>
        </p:txBody>
      </p:sp>
    </p:spTree>
    <p:extLst>
      <p:ext uri="{BB962C8B-B14F-4D97-AF65-F5344CB8AC3E}">
        <p14:creationId xmlns:p14="http://schemas.microsoft.com/office/powerpoint/2010/main" val="28094768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0" y="1"/>
            <a:ext cx="12192000" cy="9144918"/>
          </a:xfrm>
          <a:custGeom>
            <a:avLst/>
            <a:gdLst/>
            <a:ahLst/>
            <a:cxnLst/>
            <a:rect l="l" t="t" r="r" b="b"/>
            <a:pathLst>
              <a:path w="12192000" h="9138285">
                <a:moveTo>
                  <a:pt x="0" y="9138170"/>
                </a:moveTo>
                <a:lnTo>
                  <a:pt x="12192000" y="9138170"/>
                </a:lnTo>
                <a:lnTo>
                  <a:pt x="12192000" y="0"/>
                </a:lnTo>
                <a:lnTo>
                  <a:pt x="0" y="0"/>
                </a:lnTo>
                <a:lnTo>
                  <a:pt x="0" y="913817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09600" y="486431"/>
            <a:ext cx="1759669" cy="628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935"/>
              </a:lnSpc>
            </a:pPr>
            <a:r>
              <a:rPr lang="en-US" sz="4200" dirty="0">
                <a:solidFill>
                  <a:srgbClr val="939292"/>
                </a:solidFill>
              </a:rPr>
              <a:t>Q&amp;A</a:t>
            </a:r>
            <a:endParaRPr sz="4200" dirty="0">
              <a:solidFill>
                <a:srgbClr val="939292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380961" y="387870"/>
            <a:ext cx="125095" cy="825500"/>
          </a:xfrm>
          <a:custGeom>
            <a:avLst/>
            <a:gdLst/>
            <a:ahLst/>
            <a:cxnLst/>
            <a:rect l="l" t="t" r="r" b="b"/>
            <a:pathLst>
              <a:path w="125095" h="825500">
                <a:moveTo>
                  <a:pt x="124955" y="825500"/>
                </a:moveTo>
                <a:lnTo>
                  <a:pt x="0" y="825500"/>
                </a:lnTo>
                <a:lnTo>
                  <a:pt x="0" y="0"/>
                </a:lnTo>
                <a:lnTo>
                  <a:pt x="124955" y="0"/>
                </a:lnTo>
                <a:lnTo>
                  <a:pt x="124955" y="825500"/>
                </a:lnTo>
                <a:close/>
              </a:path>
            </a:pathLst>
          </a:custGeom>
          <a:solidFill>
            <a:srgbClr val="F586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extBox 1"/>
          <p:cNvSpPr txBox="1"/>
          <p:nvPr/>
        </p:nvSpPr>
        <p:spPr>
          <a:xfrm flipH="1">
            <a:off x="2514600" y="3581400"/>
            <a:ext cx="66598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9600" b="1" dirty="0">
                <a:solidFill>
                  <a:srgbClr val="F58670"/>
                </a:solidFill>
              </a:rPr>
              <a:t>Q&amp;A</a:t>
            </a:r>
            <a:endParaRPr lang="ko-KR" altLang="en-US" sz="9600" b="1" dirty="0">
              <a:solidFill>
                <a:srgbClr val="F586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620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9138285"/>
          </a:xfrm>
          <a:custGeom>
            <a:avLst/>
            <a:gdLst/>
            <a:ahLst/>
            <a:cxnLst/>
            <a:rect l="l" t="t" r="r" b="b"/>
            <a:pathLst>
              <a:path w="12192000" h="9138285">
                <a:moveTo>
                  <a:pt x="0" y="9138170"/>
                </a:moveTo>
                <a:lnTo>
                  <a:pt x="12192000" y="9138170"/>
                </a:lnTo>
                <a:lnTo>
                  <a:pt x="12192000" y="0"/>
                </a:lnTo>
                <a:lnTo>
                  <a:pt x="0" y="0"/>
                </a:lnTo>
                <a:lnTo>
                  <a:pt x="0" y="913817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26574" y="3137014"/>
            <a:ext cx="5338852" cy="11403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01930">
              <a:lnSpc>
                <a:spcPct val="76200"/>
              </a:lnSpc>
            </a:pPr>
            <a:r>
              <a:rPr lang="en-US" sz="9750" spc="-1845" dirty="0">
                <a:solidFill>
                  <a:srgbClr val="939292"/>
                </a:solidFill>
                <a:latin typeface="Lucida Sans Typewriter" panose="020B0509030504030204" pitchFamily="49" charset="0"/>
              </a:rPr>
              <a:t>pathfinder</a:t>
            </a:r>
            <a:endParaRPr sz="9750" dirty="0">
              <a:latin typeface="Lucida Sans Typewriter" panose="020B0509030504030204" pitchFamily="49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22115" y="5214721"/>
            <a:ext cx="4458970" cy="24596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ko-KR" altLang="en-US" sz="4450" b="1" spc="-680" dirty="0">
                <a:solidFill>
                  <a:srgbClr val="F58670"/>
                </a:solidFill>
                <a:latin typeface="Arial"/>
                <a:cs typeface="Arial"/>
              </a:rPr>
              <a:t>종합설계 </a:t>
            </a:r>
            <a:r>
              <a:rPr lang="en-US" altLang="ko-KR" sz="4450" b="1" spc="-680" dirty="0">
                <a:solidFill>
                  <a:srgbClr val="F58670"/>
                </a:solidFill>
                <a:latin typeface="Arial"/>
                <a:cs typeface="Arial"/>
              </a:rPr>
              <a:t>2</a:t>
            </a:r>
            <a:endParaRPr sz="4450" dirty="0">
              <a:latin typeface="Arial"/>
              <a:cs typeface="Arial"/>
            </a:endParaRPr>
          </a:p>
          <a:p>
            <a:pPr marL="31750" algn="ctr">
              <a:spcBef>
                <a:spcPts val="1270"/>
              </a:spcBef>
            </a:pPr>
            <a:r>
              <a:rPr lang="en-US" b="1" dirty="0">
                <a:solidFill>
                  <a:srgbClr val="F58670"/>
                </a:solidFill>
                <a:latin typeface="+mj-ea"/>
                <a:ea typeface="+mj-ea"/>
              </a:rPr>
              <a:t>32131332 </a:t>
            </a:r>
            <a:r>
              <a:rPr lang="ko-KR" altLang="en-US" b="1" dirty="0" err="1">
                <a:solidFill>
                  <a:srgbClr val="F58670"/>
                </a:solidFill>
                <a:latin typeface="+mj-ea"/>
                <a:ea typeface="+mj-ea"/>
              </a:rPr>
              <a:t>김혜인</a:t>
            </a:r>
            <a:r>
              <a:rPr lang="ko-KR" altLang="en-US" b="1" dirty="0">
                <a:solidFill>
                  <a:srgbClr val="F58670"/>
                </a:solidFill>
                <a:latin typeface="+mj-ea"/>
                <a:ea typeface="+mj-ea"/>
              </a:rPr>
              <a:t> </a:t>
            </a:r>
            <a:r>
              <a:rPr lang="en-US" altLang="ko-KR" b="1" dirty="0">
                <a:solidFill>
                  <a:srgbClr val="F58670"/>
                </a:solidFill>
                <a:latin typeface="+mj-ea"/>
                <a:ea typeface="+mj-ea"/>
              </a:rPr>
              <a:t>32091991 </a:t>
            </a:r>
            <a:r>
              <a:rPr lang="ko-KR" altLang="en-US" b="1" dirty="0" err="1">
                <a:solidFill>
                  <a:srgbClr val="F58670"/>
                </a:solidFill>
                <a:latin typeface="+mj-ea"/>
                <a:ea typeface="+mj-ea"/>
              </a:rPr>
              <a:t>윤주성</a:t>
            </a:r>
            <a:endParaRPr lang="en-US" altLang="ko-KR" b="1" dirty="0">
              <a:solidFill>
                <a:srgbClr val="F58670"/>
              </a:solidFill>
              <a:latin typeface="+mj-ea"/>
              <a:ea typeface="+mj-ea"/>
            </a:endParaRPr>
          </a:p>
          <a:p>
            <a:pPr marL="31750" algn="ctr">
              <a:spcBef>
                <a:spcPts val="1270"/>
              </a:spcBef>
            </a:pPr>
            <a:r>
              <a:rPr lang="en-US" altLang="ko-KR" b="1" dirty="0">
                <a:solidFill>
                  <a:srgbClr val="F58670"/>
                </a:solidFill>
                <a:latin typeface="+mj-ea"/>
                <a:ea typeface="+mj-ea"/>
              </a:rPr>
              <a:t>32131837 </a:t>
            </a:r>
            <a:r>
              <a:rPr lang="ko-KR" altLang="en-US" b="1" dirty="0" err="1">
                <a:solidFill>
                  <a:srgbClr val="F58670"/>
                </a:solidFill>
                <a:latin typeface="+mj-ea"/>
                <a:ea typeface="+mj-ea"/>
              </a:rPr>
              <a:t>김소이</a:t>
            </a:r>
            <a:r>
              <a:rPr lang="ko-KR" altLang="en-US" b="1" dirty="0">
                <a:solidFill>
                  <a:srgbClr val="F58670"/>
                </a:solidFill>
                <a:latin typeface="+mj-ea"/>
                <a:ea typeface="+mj-ea"/>
              </a:rPr>
              <a:t> </a:t>
            </a:r>
            <a:r>
              <a:rPr lang="en-US" altLang="ko-KR" b="1" dirty="0">
                <a:solidFill>
                  <a:srgbClr val="F58670"/>
                </a:solidFill>
                <a:latin typeface="+mj-ea"/>
                <a:ea typeface="+mj-ea"/>
              </a:rPr>
              <a:t>32121846 </a:t>
            </a:r>
            <a:r>
              <a:rPr lang="ko-KR" altLang="en-US" b="1" dirty="0">
                <a:solidFill>
                  <a:srgbClr val="F58670"/>
                </a:solidFill>
                <a:latin typeface="+mj-ea"/>
                <a:ea typeface="+mj-ea"/>
              </a:rPr>
              <a:t>이동형</a:t>
            </a:r>
          </a:p>
          <a:p>
            <a:pPr marL="31750" algn="ctr">
              <a:lnSpc>
                <a:spcPct val="100000"/>
              </a:lnSpc>
              <a:spcBef>
                <a:spcPts val="1270"/>
              </a:spcBef>
            </a:pPr>
            <a:endParaRPr lang="en-US" altLang="ko-KR" b="1" spc="10" dirty="0">
              <a:solidFill>
                <a:srgbClr val="FFFFFF"/>
              </a:solidFill>
              <a:latin typeface="Century Gothic"/>
              <a:cs typeface="Century Gothic"/>
            </a:endParaRPr>
          </a:p>
          <a:p>
            <a:pPr marL="31750" algn="ctr">
              <a:lnSpc>
                <a:spcPct val="100000"/>
              </a:lnSpc>
              <a:spcBef>
                <a:spcPts val="1270"/>
              </a:spcBef>
            </a:pPr>
            <a:endParaRPr lang="en-US" altLang="ko-KR" b="1" spc="10" dirty="0"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358208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06056" y="438423"/>
            <a:ext cx="3550920" cy="628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935"/>
              </a:lnSpc>
            </a:pPr>
            <a:r>
              <a:rPr lang="en-US" sz="4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Subject</a:t>
            </a:r>
            <a:endParaRPr sz="4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380961" y="387870"/>
            <a:ext cx="125095" cy="825500"/>
          </a:xfrm>
          <a:custGeom>
            <a:avLst/>
            <a:gdLst/>
            <a:ahLst/>
            <a:cxnLst/>
            <a:rect l="l" t="t" r="r" b="b"/>
            <a:pathLst>
              <a:path w="125095" h="825500">
                <a:moveTo>
                  <a:pt x="124955" y="825500"/>
                </a:moveTo>
                <a:lnTo>
                  <a:pt x="0" y="825500"/>
                </a:lnTo>
                <a:lnTo>
                  <a:pt x="0" y="0"/>
                </a:lnTo>
                <a:lnTo>
                  <a:pt x="124955" y="0"/>
                </a:lnTo>
                <a:lnTo>
                  <a:pt x="124955" y="825500"/>
                </a:lnTo>
                <a:close/>
              </a:path>
            </a:pathLst>
          </a:custGeom>
          <a:solidFill>
            <a:srgbClr val="F586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762000" y="3200400"/>
            <a:ext cx="104394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9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Lucida Sans Typewriter" panose="020B0509030504030204" pitchFamily="49" charset="0"/>
              </a:rPr>
              <a:t>웹 </a:t>
            </a:r>
            <a:r>
              <a:rPr lang="ko-KR" altLang="en-US" sz="96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 Sans Typewriter" panose="020B0509030504030204" pitchFamily="49" charset="0"/>
              </a:rPr>
              <a:t>크롤링</a:t>
            </a:r>
            <a:endParaRPr lang="en-US" altLang="ko-KR" sz="9600" b="1" dirty="0">
              <a:solidFill>
                <a:schemeClr val="tx1">
                  <a:lumMod val="50000"/>
                  <a:lumOff val="50000"/>
                </a:schemeClr>
              </a:solidFill>
              <a:latin typeface="Lucida Sans Typewriter" panose="020B0509030504030204" pitchFamily="49" charset="0"/>
            </a:endParaRPr>
          </a:p>
          <a:p>
            <a:pPr algn="ctr"/>
            <a:endParaRPr lang="en-US" altLang="ko-KR" sz="4400" b="1" dirty="0">
              <a:solidFill>
                <a:srgbClr val="F58670"/>
              </a:solidFill>
              <a:latin typeface="Lucida Sans Typewriter" panose="020B0509030504030204" pitchFamily="49" charset="0"/>
            </a:endParaRPr>
          </a:p>
          <a:p>
            <a:pPr algn="ctr"/>
            <a:r>
              <a:rPr lang="en-US" altLang="ko-KR" sz="4400" b="1" dirty="0" err="1">
                <a:solidFill>
                  <a:srgbClr val="F58670"/>
                </a:solidFill>
                <a:latin typeface="Lucida Sans Typewriter" panose="020B0509030504030204" pitchFamily="49" charset="0"/>
              </a:rPr>
              <a:t>Jsoup</a:t>
            </a:r>
            <a:r>
              <a:rPr lang="en-US" altLang="ko-KR" sz="4400" b="1" dirty="0">
                <a:solidFill>
                  <a:srgbClr val="F58670"/>
                </a:solidFill>
                <a:latin typeface="Lucida Sans Typewriter" panose="020B0509030504030204" pitchFamily="49" charset="0"/>
              </a:rPr>
              <a:t>, Spring, Aws</a:t>
            </a:r>
          </a:p>
        </p:txBody>
      </p:sp>
    </p:spTree>
    <p:extLst>
      <p:ext uri="{BB962C8B-B14F-4D97-AF65-F5344CB8AC3E}">
        <p14:creationId xmlns:p14="http://schemas.microsoft.com/office/powerpoint/2010/main" val="49150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2799118"/>
            <a:ext cx="11795125" cy="176530"/>
          </a:xfrm>
          <a:custGeom>
            <a:avLst/>
            <a:gdLst/>
            <a:ahLst/>
            <a:cxnLst/>
            <a:rect l="l" t="t" r="r" b="b"/>
            <a:pathLst>
              <a:path w="11795125" h="176529">
                <a:moveTo>
                  <a:pt x="0" y="176225"/>
                </a:moveTo>
                <a:lnTo>
                  <a:pt x="11794896" y="176225"/>
                </a:lnTo>
                <a:lnTo>
                  <a:pt x="11794896" y="0"/>
                </a:lnTo>
                <a:lnTo>
                  <a:pt x="0" y="0"/>
                </a:lnTo>
                <a:lnTo>
                  <a:pt x="0" y="176225"/>
                </a:lnTo>
                <a:close/>
              </a:path>
            </a:pathLst>
          </a:custGeom>
          <a:solidFill>
            <a:srgbClr val="DBDF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374912" y="2057489"/>
            <a:ext cx="741680" cy="741680"/>
          </a:xfrm>
          <a:custGeom>
            <a:avLst/>
            <a:gdLst/>
            <a:ahLst/>
            <a:cxnLst/>
            <a:rect l="l" t="t" r="r" b="b"/>
            <a:pathLst>
              <a:path w="741680" h="741679">
                <a:moveTo>
                  <a:pt x="741629" y="0"/>
                </a:moveTo>
                <a:lnTo>
                  <a:pt x="0" y="0"/>
                </a:lnTo>
                <a:lnTo>
                  <a:pt x="0" y="741629"/>
                </a:lnTo>
                <a:lnTo>
                  <a:pt x="741629" y="741629"/>
                </a:lnTo>
                <a:lnTo>
                  <a:pt x="741629" y="0"/>
                </a:lnTo>
                <a:close/>
              </a:path>
            </a:pathLst>
          </a:custGeom>
          <a:solidFill>
            <a:srgbClr val="9392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8218" y="2975344"/>
            <a:ext cx="741680" cy="741680"/>
          </a:xfrm>
          <a:custGeom>
            <a:avLst/>
            <a:gdLst/>
            <a:ahLst/>
            <a:cxnLst/>
            <a:rect l="l" t="t" r="r" b="b"/>
            <a:pathLst>
              <a:path w="741680" h="741679">
                <a:moveTo>
                  <a:pt x="741629" y="0"/>
                </a:moveTo>
                <a:lnTo>
                  <a:pt x="0" y="0"/>
                </a:lnTo>
                <a:lnTo>
                  <a:pt x="0" y="741616"/>
                </a:lnTo>
                <a:lnTo>
                  <a:pt x="741629" y="741616"/>
                </a:lnTo>
                <a:lnTo>
                  <a:pt x="741629" y="0"/>
                </a:lnTo>
                <a:close/>
              </a:path>
            </a:pathLst>
          </a:custGeom>
          <a:solidFill>
            <a:srgbClr val="9392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78218" y="2057489"/>
            <a:ext cx="2538730" cy="1659889"/>
          </a:xfrm>
          <a:custGeom>
            <a:avLst/>
            <a:gdLst/>
            <a:ahLst/>
            <a:cxnLst/>
            <a:rect l="l" t="t" r="r" b="b"/>
            <a:pathLst>
              <a:path w="2538730" h="1659889">
                <a:moveTo>
                  <a:pt x="2538323" y="0"/>
                </a:moveTo>
                <a:lnTo>
                  <a:pt x="1269161" y="0"/>
                </a:lnTo>
                <a:lnTo>
                  <a:pt x="0" y="1659458"/>
                </a:lnTo>
                <a:lnTo>
                  <a:pt x="1269161" y="1659458"/>
                </a:lnTo>
                <a:lnTo>
                  <a:pt x="2538323" y="0"/>
                </a:lnTo>
                <a:close/>
              </a:path>
            </a:pathLst>
          </a:custGeom>
          <a:solidFill>
            <a:srgbClr val="F586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913261" y="2057489"/>
            <a:ext cx="741680" cy="741680"/>
          </a:xfrm>
          <a:custGeom>
            <a:avLst/>
            <a:gdLst/>
            <a:ahLst/>
            <a:cxnLst/>
            <a:rect l="l" t="t" r="r" b="b"/>
            <a:pathLst>
              <a:path w="741679" h="741679">
                <a:moveTo>
                  <a:pt x="741629" y="0"/>
                </a:moveTo>
                <a:lnTo>
                  <a:pt x="0" y="0"/>
                </a:lnTo>
                <a:lnTo>
                  <a:pt x="0" y="741629"/>
                </a:lnTo>
                <a:lnTo>
                  <a:pt x="741629" y="741629"/>
                </a:lnTo>
                <a:lnTo>
                  <a:pt x="741629" y="0"/>
                </a:lnTo>
                <a:close/>
              </a:path>
            </a:pathLst>
          </a:custGeom>
          <a:solidFill>
            <a:srgbClr val="F586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116554" y="2975344"/>
            <a:ext cx="741680" cy="741680"/>
          </a:xfrm>
          <a:custGeom>
            <a:avLst/>
            <a:gdLst/>
            <a:ahLst/>
            <a:cxnLst/>
            <a:rect l="l" t="t" r="r" b="b"/>
            <a:pathLst>
              <a:path w="741679" h="741679">
                <a:moveTo>
                  <a:pt x="741629" y="0"/>
                </a:moveTo>
                <a:lnTo>
                  <a:pt x="0" y="0"/>
                </a:lnTo>
                <a:lnTo>
                  <a:pt x="0" y="741616"/>
                </a:lnTo>
                <a:lnTo>
                  <a:pt x="741629" y="741616"/>
                </a:lnTo>
                <a:lnTo>
                  <a:pt x="741629" y="0"/>
                </a:lnTo>
                <a:close/>
              </a:path>
            </a:pathLst>
          </a:custGeom>
          <a:solidFill>
            <a:srgbClr val="F586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116541" y="2057489"/>
            <a:ext cx="2538730" cy="1659889"/>
          </a:xfrm>
          <a:custGeom>
            <a:avLst/>
            <a:gdLst/>
            <a:ahLst/>
            <a:cxnLst/>
            <a:rect l="l" t="t" r="r" b="b"/>
            <a:pathLst>
              <a:path w="2538729" h="1659889">
                <a:moveTo>
                  <a:pt x="2538336" y="0"/>
                </a:moveTo>
                <a:lnTo>
                  <a:pt x="1269174" y="0"/>
                </a:lnTo>
                <a:lnTo>
                  <a:pt x="0" y="1659458"/>
                </a:lnTo>
                <a:lnTo>
                  <a:pt x="1269174" y="1659458"/>
                </a:lnTo>
                <a:lnTo>
                  <a:pt x="2538336" y="0"/>
                </a:lnTo>
                <a:close/>
              </a:path>
            </a:pathLst>
          </a:custGeom>
          <a:solidFill>
            <a:srgbClr val="9392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989934" y="2057489"/>
            <a:ext cx="741680" cy="741680"/>
          </a:xfrm>
          <a:custGeom>
            <a:avLst/>
            <a:gdLst/>
            <a:ahLst/>
            <a:cxnLst/>
            <a:rect l="l" t="t" r="r" b="b"/>
            <a:pathLst>
              <a:path w="741679" h="741679">
                <a:moveTo>
                  <a:pt x="741629" y="0"/>
                </a:moveTo>
                <a:lnTo>
                  <a:pt x="0" y="0"/>
                </a:lnTo>
                <a:lnTo>
                  <a:pt x="0" y="741629"/>
                </a:lnTo>
                <a:lnTo>
                  <a:pt x="741629" y="741629"/>
                </a:lnTo>
                <a:lnTo>
                  <a:pt x="741629" y="0"/>
                </a:lnTo>
                <a:close/>
              </a:path>
            </a:pathLst>
          </a:custGeom>
          <a:solidFill>
            <a:srgbClr val="F586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193214" y="2975344"/>
            <a:ext cx="741680" cy="741680"/>
          </a:xfrm>
          <a:custGeom>
            <a:avLst/>
            <a:gdLst/>
            <a:ahLst/>
            <a:cxnLst/>
            <a:rect l="l" t="t" r="r" b="b"/>
            <a:pathLst>
              <a:path w="741679" h="741679">
                <a:moveTo>
                  <a:pt x="741629" y="0"/>
                </a:moveTo>
                <a:lnTo>
                  <a:pt x="0" y="0"/>
                </a:lnTo>
                <a:lnTo>
                  <a:pt x="0" y="741616"/>
                </a:lnTo>
                <a:lnTo>
                  <a:pt x="741629" y="741616"/>
                </a:lnTo>
                <a:lnTo>
                  <a:pt x="741629" y="0"/>
                </a:lnTo>
                <a:close/>
              </a:path>
            </a:pathLst>
          </a:custGeom>
          <a:solidFill>
            <a:srgbClr val="F586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193214" y="2057489"/>
            <a:ext cx="2538730" cy="1659889"/>
          </a:xfrm>
          <a:custGeom>
            <a:avLst/>
            <a:gdLst/>
            <a:ahLst/>
            <a:cxnLst/>
            <a:rect l="l" t="t" r="r" b="b"/>
            <a:pathLst>
              <a:path w="2538729" h="1659889">
                <a:moveTo>
                  <a:pt x="2538349" y="0"/>
                </a:moveTo>
                <a:lnTo>
                  <a:pt x="1269174" y="0"/>
                </a:lnTo>
                <a:lnTo>
                  <a:pt x="0" y="1659458"/>
                </a:lnTo>
                <a:lnTo>
                  <a:pt x="1269174" y="1659458"/>
                </a:lnTo>
                <a:lnTo>
                  <a:pt x="2538349" y="0"/>
                </a:lnTo>
                <a:close/>
              </a:path>
            </a:pathLst>
          </a:custGeom>
          <a:solidFill>
            <a:srgbClr val="9392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451597" y="2057489"/>
            <a:ext cx="741680" cy="741680"/>
          </a:xfrm>
          <a:custGeom>
            <a:avLst/>
            <a:gdLst/>
            <a:ahLst/>
            <a:cxnLst/>
            <a:rect l="l" t="t" r="r" b="b"/>
            <a:pathLst>
              <a:path w="741679" h="741679">
                <a:moveTo>
                  <a:pt x="741629" y="0"/>
                </a:moveTo>
                <a:lnTo>
                  <a:pt x="0" y="0"/>
                </a:lnTo>
                <a:lnTo>
                  <a:pt x="0" y="741629"/>
                </a:lnTo>
                <a:lnTo>
                  <a:pt x="741629" y="741629"/>
                </a:lnTo>
                <a:lnTo>
                  <a:pt x="741629" y="0"/>
                </a:lnTo>
                <a:close/>
              </a:path>
            </a:pathLst>
          </a:custGeom>
          <a:solidFill>
            <a:srgbClr val="9392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654890" y="2975344"/>
            <a:ext cx="741680" cy="741680"/>
          </a:xfrm>
          <a:custGeom>
            <a:avLst/>
            <a:gdLst/>
            <a:ahLst/>
            <a:cxnLst/>
            <a:rect l="l" t="t" r="r" b="b"/>
            <a:pathLst>
              <a:path w="741679" h="741679">
                <a:moveTo>
                  <a:pt x="741629" y="0"/>
                </a:moveTo>
                <a:lnTo>
                  <a:pt x="0" y="0"/>
                </a:lnTo>
                <a:lnTo>
                  <a:pt x="0" y="741616"/>
                </a:lnTo>
                <a:lnTo>
                  <a:pt x="741629" y="741616"/>
                </a:lnTo>
                <a:lnTo>
                  <a:pt x="741629" y="0"/>
                </a:lnTo>
                <a:close/>
              </a:path>
            </a:pathLst>
          </a:custGeom>
          <a:solidFill>
            <a:srgbClr val="9392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654878" y="2057489"/>
            <a:ext cx="2538730" cy="1659889"/>
          </a:xfrm>
          <a:custGeom>
            <a:avLst/>
            <a:gdLst/>
            <a:ahLst/>
            <a:cxnLst/>
            <a:rect l="l" t="t" r="r" b="b"/>
            <a:pathLst>
              <a:path w="2538729" h="1659889">
                <a:moveTo>
                  <a:pt x="2538349" y="0"/>
                </a:moveTo>
                <a:lnTo>
                  <a:pt x="1269187" y="0"/>
                </a:lnTo>
                <a:lnTo>
                  <a:pt x="0" y="1659458"/>
                </a:lnTo>
                <a:lnTo>
                  <a:pt x="1269187" y="1659458"/>
                </a:lnTo>
                <a:lnTo>
                  <a:pt x="2538349" y="0"/>
                </a:lnTo>
                <a:close/>
              </a:path>
            </a:pathLst>
          </a:custGeom>
          <a:solidFill>
            <a:srgbClr val="F586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503520" y="2550617"/>
            <a:ext cx="582930" cy="673735"/>
          </a:xfrm>
          <a:custGeom>
            <a:avLst/>
            <a:gdLst/>
            <a:ahLst/>
            <a:cxnLst/>
            <a:rect l="l" t="t" r="r" b="b"/>
            <a:pathLst>
              <a:path w="582929" h="673735">
                <a:moveTo>
                  <a:pt x="0" y="0"/>
                </a:moveTo>
                <a:lnTo>
                  <a:pt x="0" y="673201"/>
                </a:lnTo>
                <a:lnTo>
                  <a:pt x="582739" y="336600"/>
                </a:lnTo>
                <a:lnTo>
                  <a:pt x="0" y="0"/>
                </a:lnTo>
                <a:close/>
              </a:path>
            </a:pathLst>
          </a:custGeom>
          <a:solidFill>
            <a:srgbClr val="8D8D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680837" y="2437067"/>
            <a:ext cx="486409" cy="725170"/>
          </a:xfrm>
          <a:custGeom>
            <a:avLst/>
            <a:gdLst/>
            <a:ahLst/>
            <a:cxnLst/>
            <a:rect l="l" t="t" r="r" b="b"/>
            <a:pathLst>
              <a:path w="486409" h="725170">
                <a:moveTo>
                  <a:pt x="243608" y="0"/>
                </a:moveTo>
                <a:lnTo>
                  <a:pt x="240407" y="0"/>
                </a:lnTo>
                <a:lnTo>
                  <a:pt x="183677" y="6350"/>
                </a:lnTo>
                <a:lnTo>
                  <a:pt x="136843" y="22860"/>
                </a:lnTo>
                <a:lnTo>
                  <a:pt x="99066" y="44450"/>
                </a:lnTo>
                <a:lnTo>
                  <a:pt x="69508" y="69850"/>
                </a:lnTo>
                <a:lnTo>
                  <a:pt x="27341" y="128270"/>
                </a:lnTo>
                <a:lnTo>
                  <a:pt x="7010" y="177800"/>
                </a:lnTo>
                <a:lnTo>
                  <a:pt x="0" y="226060"/>
                </a:lnTo>
                <a:lnTo>
                  <a:pt x="1088" y="246380"/>
                </a:lnTo>
                <a:lnTo>
                  <a:pt x="8284" y="284480"/>
                </a:lnTo>
                <a:lnTo>
                  <a:pt x="27835" y="337820"/>
                </a:lnTo>
                <a:lnTo>
                  <a:pt x="55467" y="388620"/>
                </a:lnTo>
                <a:lnTo>
                  <a:pt x="70100" y="410210"/>
                </a:lnTo>
                <a:lnTo>
                  <a:pt x="70723" y="411480"/>
                </a:lnTo>
                <a:lnTo>
                  <a:pt x="90322" y="449580"/>
                </a:lnTo>
                <a:lnTo>
                  <a:pt x="97979" y="496570"/>
                </a:lnTo>
                <a:lnTo>
                  <a:pt x="100833" y="510540"/>
                </a:lnTo>
                <a:lnTo>
                  <a:pt x="104999" y="520700"/>
                </a:lnTo>
                <a:lnTo>
                  <a:pt x="109547" y="529590"/>
                </a:lnTo>
                <a:lnTo>
                  <a:pt x="108188" y="563880"/>
                </a:lnTo>
                <a:lnTo>
                  <a:pt x="109525" y="621030"/>
                </a:lnTo>
                <a:lnTo>
                  <a:pt x="115622" y="662940"/>
                </a:lnTo>
                <a:lnTo>
                  <a:pt x="131721" y="701040"/>
                </a:lnTo>
                <a:lnTo>
                  <a:pt x="144611" y="711200"/>
                </a:lnTo>
                <a:lnTo>
                  <a:pt x="158922" y="716280"/>
                </a:lnTo>
                <a:lnTo>
                  <a:pt x="179412" y="721360"/>
                </a:lnTo>
                <a:lnTo>
                  <a:pt x="205851" y="725170"/>
                </a:lnTo>
                <a:lnTo>
                  <a:pt x="238032" y="725170"/>
                </a:lnTo>
                <a:lnTo>
                  <a:pt x="263346" y="723900"/>
                </a:lnTo>
                <a:lnTo>
                  <a:pt x="289045" y="721360"/>
                </a:lnTo>
                <a:lnTo>
                  <a:pt x="315035" y="716280"/>
                </a:lnTo>
                <a:lnTo>
                  <a:pt x="341220" y="708660"/>
                </a:lnTo>
                <a:lnTo>
                  <a:pt x="351189" y="706120"/>
                </a:lnTo>
                <a:lnTo>
                  <a:pt x="372621" y="657860"/>
                </a:lnTo>
                <a:lnTo>
                  <a:pt x="378315" y="615950"/>
                </a:lnTo>
                <a:lnTo>
                  <a:pt x="379460" y="589280"/>
                </a:lnTo>
                <a:lnTo>
                  <a:pt x="379262" y="558800"/>
                </a:lnTo>
                <a:lnTo>
                  <a:pt x="377732" y="525780"/>
                </a:lnTo>
                <a:lnTo>
                  <a:pt x="379678" y="521970"/>
                </a:lnTo>
                <a:lnTo>
                  <a:pt x="219402" y="521970"/>
                </a:lnTo>
                <a:lnTo>
                  <a:pt x="203921" y="520700"/>
                </a:lnTo>
                <a:lnTo>
                  <a:pt x="190234" y="519430"/>
                </a:lnTo>
                <a:lnTo>
                  <a:pt x="178412" y="516890"/>
                </a:lnTo>
                <a:lnTo>
                  <a:pt x="168525" y="514350"/>
                </a:lnTo>
                <a:lnTo>
                  <a:pt x="168703" y="511810"/>
                </a:lnTo>
                <a:lnTo>
                  <a:pt x="161604" y="504190"/>
                </a:lnTo>
                <a:lnTo>
                  <a:pt x="154136" y="494030"/>
                </a:lnTo>
                <a:lnTo>
                  <a:pt x="155101" y="482600"/>
                </a:lnTo>
                <a:lnTo>
                  <a:pt x="155254" y="480060"/>
                </a:lnTo>
                <a:lnTo>
                  <a:pt x="155076" y="478790"/>
                </a:lnTo>
                <a:lnTo>
                  <a:pt x="154707" y="474980"/>
                </a:lnTo>
                <a:lnTo>
                  <a:pt x="153639" y="467360"/>
                </a:lnTo>
                <a:lnTo>
                  <a:pt x="142322" y="422910"/>
                </a:lnTo>
                <a:lnTo>
                  <a:pt x="116189" y="377190"/>
                </a:lnTo>
                <a:lnTo>
                  <a:pt x="111408" y="370840"/>
                </a:lnTo>
                <a:lnTo>
                  <a:pt x="102720" y="356870"/>
                </a:lnTo>
                <a:lnTo>
                  <a:pt x="79879" y="314960"/>
                </a:lnTo>
                <a:lnTo>
                  <a:pt x="60091" y="259080"/>
                </a:lnTo>
                <a:lnTo>
                  <a:pt x="55832" y="227330"/>
                </a:lnTo>
                <a:lnTo>
                  <a:pt x="58543" y="196850"/>
                </a:lnTo>
                <a:lnTo>
                  <a:pt x="58734" y="196850"/>
                </a:lnTo>
                <a:lnTo>
                  <a:pt x="60571" y="189230"/>
                </a:lnTo>
                <a:lnTo>
                  <a:pt x="77124" y="147320"/>
                </a:lnTo>
                <a:lnTo>
                  <a:pt x="122416" y="90170"/>
                </a:lnTo>
                <a:lnTo>
                  <a:pt x="156410" y="67310"/>
                </a:lnTo>
                <a:lnTo>
                  <a:pt x="195804" y="53340"/>
                </a:lnTo>
                <a:lnTo>
                  <a:pt x="240509" y="48260"/>
                </a:lnTo>
                <a:lnTo>
                  <a:pt x="398181" y="48260"/>
                </a:lnTo>
                <a:lnTo>
                  <a:pt x="385604" y="38100"/>
                </a:lnTo>
                <a:lnTo>
                  <a:pt x="347548" y="17780"/>
                </a:lnTo>
                <a:lnTo>
                  <a:pt x="300489" y="3810"/>
                </a:lnTo>
                <a:lnTo>
                  <a:pt x="243608" y="0"/>
                </a:lnTo>
                <a:close/>
              </a:path>
              <a:path w="486409" h="725170">
                <a:moveTo>
                  <a:pt x="161977" y="173990"/>
                </a:moveTo>
                <a:lnTo>
                  <a:pt x="152950" y="176530"/>
                </a:lnTo>
                <a:lnTo>
                  <a:pt x="146402" y="185420"/>
                </a:lnTo>
                <a:lnTo>
                  <a:pt x="143570" y="196850"/>
                </a:lnTo>
                <a:lnTo>
                  <a:pt x="136229" y="199390"/>
                </a:lnTo>
                <a:lnTo>
                  <a:pt x="220735" y="386080"/>
                </a:lnTo>
                <a:lnTo>
                  <a:pt x="218703" y="388620"/>
                </a:lnTo>
                <a:lnTo>
                  <a:pt x="217471" y="392430"/>
                </a:lnTo>
                <a:lnTo>
                  <a:pt x="217509" y="397510"/>
                </a:lnTo>
                <a:lnTo>
                  <a:pt x="219402" y="521970"/>
                </a:lnTo>
                <a:lnTo>
                  <a:pt x="379678" y="521970"/>
                </a:lnTo>
                <a:lnTo>
                  <a:pt x="380975" y="519430"/>
                </a:lnTo>
                <a:lnTo>
                  <a:pt x="269135" y="519430"/>
                </a:lnTo>
                <a:lnTo>
                  <a:pt x="266404" y="391160"/>
                </a:lnTo>
                <a:lnTo>
                  <a:pt x="264817" y="386080"/>
                </a:lnTo>
                <a:lnTo>
                  <a:pt x="262137" y="383540"/>
                </a:lnTo>
                <a:lnTo>
                  <a:pt x="266206" y="372110"/>
                </a:lnTo>
                <a:lnTo>
                  <a:pt x="240877" y="372110"/>
                </a:lnTo>
                <a:lnTo>
                  <a:pt x="164652" y="205740"/>
                </a:lnTo>
                <a:lnTo>
                  <a:pt x="173130" y="205740"/>
                </a:lnTo>
                <a:lnTo>
                  <a:pt x="177919" y="200660"/>
                </a:lnTo>
                <a:lnTo>
                  <a:pt x="178498" y="198120"/>
                </a:lnTo>
                <a:lnTo>
                  <a:pt x="161134" y="198120"/>
                </a:lnTo>
                <a:lnTo>
                  <a:pt x="160740" y="196850"/>
                </a:lnTo>
                <a:lnTo>
                  <a:pt x="178787" y="196850"/>
                </a:lnTo>
                <a:lnTo>
                  <a:pt x="179366" y="194310"/>
                </a:lnTo>
                <a:lnTo>
                  <a:pt x="177822" y="185420"/>
                </a:lnTo>
                <a:lnTo>
                  <a:pt x="180362" y="184150"/>
                </a:lnTo>
                <a:lnTo>
                  <a:pt x="183435" y="182880"/>
                </a:lnTo>
                <a:lnTo>
                  <a:pt x="187131" y="181610"/>
                </a:lnTo>
                <a:lnTo>
                  <a:pt x="204492" y="181610"/>
                </a:lnTo>
                <a:lnTo>
                  <a:pt x="208086" y="179070"/>
                </a:lnTo>
                <a:lnTo>
                  <a:pt x="172246" y="179070"/>
                </a:lnTo>
                <a:lnTo>
                  <a:pt x="161977" y="173990"/>
                </a:lnTo>
                <a:close/>
              </a:path>
              <a:path w="486409" h="725170">
                <a:moveTo>
                  <a:pt x="398181" y="48260"/>
                </a:moveTo>
                <a:lnTo>
                  <a:pt x="243735" y="48260"/>
                </a:lnTo>
                <a:lnTo>
                  <a:pt x="288519" y="52070"/>
                </a:lnTo>
                <a:lnTo>
                  <a:pt x="328096" y="63500"/>
                </a:lnTo>
                <a:lnTo>
                  <a:pt x="362351" y="85090"/>
                </a:lnTo>
                <a:lnTo>
                  <a:pt x="391169" y="114300"/>
                </a:lnTo>
                <a:lnTo>
                  <a:pt x="419206" y="163830"/>
                </a:lnTo>
                <a:lnTo>
                  <a:pt x="427096" y="207010"/>
                </a:lnTo>
                <a:lnTo>
                  <a:pt x="426824" y="248920"/>
                </a:lnTo>
                <a:lnTo>
                  <a:pt x="407844" y="306070"/>
                </a:lnTo>
                <a:lnTo>
                  <a:pt x="384292" y="350520"/>
                </a:lnTo>
                <a:lnTo>
                  <a:pt x="370189" y="372110"/>
                </a:lnTo>
                <a:lnTo>
                  <a:pt x="360212" y="386080"/>
                </a:lnTo>
                <a:lnTo>
                  <a:pt x="351536" y="402590"/>
                </a:lnTo>
                <a:lnTo>
                  <a:pt x="338159" y="439420"/>
                </a:lnTo>
                <a:lnTo>
                  <a:pt x="331517" y="477520"/>
                </a:lnTo>
                <a:lnTo>
                  <a:pt x="331720" y="478790"/>
                </a:lnTo>
                <a:lnTo>
                  <a:pt x="332686" y="490220"/>
                </a:lnTo>
                <a:lnTo>
                  <a:pt x="292971" y="514350"/>
                </a:lnTo>
                <a:lnTo>
                  <a:pt x="269135" y="519430"/>
                </a:lnTo>
                <a:lnTo>
                  <a:pt x="380975" y="519430"/>
                </a:lnTo>
                <a:lnTo>
                  <a:pt x="382271" y="516890"/>
                </a:lnTo>
                <a:lnTo>
                  <a:pt x="386394" y="505460"/>
                </a:lnTo>
                <a:lnTo>
                  <a:pt x="389173" y="491490"/>
                </a:lnTo>
                <a:lnTo>
                  <a:pt x="389683" y="477520"/>
                </a:lnTo>
                <a:lnTo>
                  <a:pt x="391851" y="462280"/>
                </a:lnTo>
                <a:lnTo>
                  <a:pt x="396609" y="443230"/>
                </a:lnTo>
                <a:lnTo>
                  <a:pt x="404508" y="422910"/>
                </a:lnTo>
                <a:lnTo>
                  <a:pt x="416099" y="405130"/>
                </a:lnTo>
                <a:lnTo>
                  <a:pt x="416747" y="403860"/>
                </a:lnTo>
                <a:lnTo>
                  <a:pt x="417318" y="403860"/>
                </a:lnTo>
                <a:lnTo>
                  <a:pt x="421554" y="397510"/>
                </a:lnTo>
                <a:lnTo>
                  <a:pt x="444622" y="358140"/>
                </a:lnTo>
                <a:lnTo>
                  <a:pt x="466704" y="311150"/>
                </a:lnTo>
                <a:lnTo>
                  <a:pt x="482304" y="257810"/>
                </a:lnTo>
                <a:lnTo>
                  <a:pt x="486419" y="215900"/>
                </a:lnTo>
                <a:lnTo>
                  <a:pt x="485255" y="196850"/>
                </a:lnTo>
                <a:lnTo>
                  <a:pt x="471606" y="147320"/>
                </a:lnTo>
                <a:lnTo>
                  <a:pt x="437981" y="87630"/>
                </a:lnTo>
                <a:lnTo>
                  <a:pt x="415476" y="62230"/>
                </a:lnTo>
                <a:lnTo>
                  <a:pt x="398181" y="48260"/>
                </a:lnTo>
                <a:close/>
              </a:path>
              <a:path w="486409" h="725170">
                <a:moveTo>
                  <a:pt x="330400" y="191770"/>
                </a:moveTo>
                <a:lnTo>
                  <a:pt x="294382" y="191770"/>
                </a:lnTo>
                <a:lnTo>
                  <a:pt x="295030" y="195580"/>
                </a:lnTo>
                <a:lnTo>
                  <a:pt x="298408" y="199390"/>
                </a:lnTo>
                <a:lnTo>
                  <a:pt x="302764" y="200660"/>
                </a:lnTo>
                <a:lnTo>
                  <a:pt x="240877" y="372110"/>
                </a:lnTo>
                <a:lnTo>
                  <a:pt x="266206" y="372110"/>
                </a:lnTo>
                <a:lnTo>
                  <a:pt x="330400" y="191770"/>
                </a:lnTo>
                <a:close/>
              </a:path>
              <a:path w="486409" h="725170">
                <a:moveTo>
                  <a:pt x="204492" y="181610"/>
                </a:moveTo>
                <a:lnTo>
                  <a:pt x="187131" y="181610"/>
                </a:lnTo>
                <a:lnTo>
                  <a:pt x="183753" y="186690"/>
                </a:lnTo>
                <a:lnTo>
                  <a:pt x="182711" y="191770"/>
                </a:lnTo>
                <a:lnTo>
                  <a:pt x="185759" y="198120"/>
                </a:lnTo>
                <a:lnTo>
                  <a:pt x="190612" y="203200"/>
                </a:lnTo>
                <a:lnTo>
                  <a:pt x="196915" y="203200"/>
                </a:lnTo>
                <a:lnTo>
                  <a:pt x="202967" y="200660"/>
                </a:lnTo>
                <a:lnTo>
                  <a:pt x="207070" y="195580"/>
                </a:lnTo>
                <a:lnTo>
                  <a:pt x="208911" y="191770"/>
                </a:lnTo>
                <a:lnTo>
                  <a:pt x="207540" y="185420"/>
                </a:lnTo>
                <a:lnTo>
                  <a:pt x="204492" y="181610"/>
                </a:lnTo>
                <a:close/>
              </a:path>
              <a:path w="486409" h="725170">
                <a:moveTo>
                  <a:pt x="268119" y="176530"/>
                </a:moveTo>
                <a:lnTo>
                  <a:pt x="239391" y="176530"/>
                </a:lnTo>
                <a:lnTo>
                  <a:pt x="244878" y="177800"/>
                </a:lnTo>
                <a:lnTo>
                  <a:pt x="247634" y="177800"/>
                </a:lnTo>
                <a:lnTo>
                  <a:pt x="246313" y="179070"/>
                </a:lnTo>
                <a:lnTo>
                  <a:pt x="243009" y="185420"/>
                </a:lnTo>
                <a:lnTo>
                  <a:pt x="243484" y="194310"/>
                </a:lnTo>
                <a:lnTo>
                  <a:pt x="247859" y="201930"/>
                </a:lnTo>
                <a:lnTo>
                  <a:pt x="256257" y="203200"/>
                </a:lnTo>
                <a:lnTo>
                  <a:pt x="260892" y="201930"/>
                </a:lnTo>
                <a:lnTo>
                  <a:pt x="264245" y="200660"/>
                </a:lnTo>
                <a:lnTo>
                  <a:pt x="266582" y="196850"/>
                </a:lnTo>
                <a:lnTo>
                  <a:pt x="290284" y="196850"/>
                </a:lnTo>
                <a:lnTo>
                  <a:pt x="294382" y="191770"/>
                </a:lnTo>
                <a:lnTo>
                  <a:pt x="330400" y="191770"/>
                </a:lnTo>
                <a:lnTo>
                  <a:pt x="332660" y="185420"/>
                </a:lnTo>
                <a:lnTo>
                  <a:pt x="325612" y="182880"/>
                </a:lnTo>
                <a:lnTo>
                  <a:pt x="269998" y="182880"/>
                </a:lnTo>
                <a:lnTo>
                  <a:pt x="269630" y="180340"/>
                </a:lnTo>
                <a:lnTo>
                  <a:pt x="269084" y="179070"/>
                </a:lnTo>
                <a:lnTo>
                  <a:pt x="268119" y="176530"/>
                </a:lnTo>
                <a:close/>
              </a:path>
              <a:path w="486409" h="725170">
                <a:moveTo>
                  <a:pt x="290284" y="196850"/>
                </a:moveTo>
                <a:lnTo>
                  <a:pt x="266582" y="196850"/>
                </a:lnTo>
                <a:lnTo>
                  <a:pt x="267230" y="198120"/>
                </a:lnTo>
                <a:lnTo>
                  <a:pt x="267814" y="198120"/>
                </a:lnTo>
                <a:lnTo>
                  <a:pt x="268792" y="199390"/>
                </a:lnTo>
                <a:lnTo>
                  <a:pt x="277348" y="201930"/>
                </a:lnTo>
                <a:lnTo>
                  <a:pt x="284559" y="200660"/>
                </a:lnTo>
                <a:lnTo>
                  <a:pt x="290284" y="196850"/>
                </a:lnTo>
                <a:close/>
              </a:path>
              <a:path w="486409" h="725170">
                <a:moveTo>
                  <a:pt x="237486" y="177800"/>
                </a:moveTo>
                <a:lnTo>
                  <a:pt x="215858" y="177800"/>
                </a:lnTo>
                <a:lnTo>
                  <a:pt x="211019" y="189230"/>
                </a:lnTo>
                <a:lnTo>
                  <a:pt x="217957" y="198120"/>
                </a:lnTo>
                <a:lnTo>
                  <a:pt x="229281" y="199390"/>
                </a:lnTo>
                <a:lnTo>
                  <a:pt x="237601" y="187960"/>
                </a:lnTo>
                <a:lnTo>
                  <a:pt x="238528" y="182880"/>
                </a:lnTo>
                <a:lnTo>
                  <a:pt x="238375" y="180340"/>
                </a:lnTo>
                <a:lnTo>
                  <a:pt x="237486" y="177800"/>
                </a:lnTo>
                <a:close/>
              </a:path>
              <a:path w="486409" h="725170">
                <a:moveTo>
                  <a:pt x="178787" y="196850"/>
                </a:moveTo>
                <a:lnTo>
                  <a:pt x="161210" y="196850"/>
                </a:lnTo>
                <a:lnTo>
                  <a:pt x="161134" y="198120"/>
                </a:lnTo>
                <a:lnTo>
                  <a:pt x="178498" y="198120"/>
                </a:lnTo>
                <a:lnTo>
                  <a:pt x="178787" y="196850"/>
                </a:lnTo>
                <a:close/>
              </a:path>
              <a:path w="486409" h="725170">
                <a:moveTo>
                  <a:pt x="321489" y="172720"/>
                </a:moveTo>
                <a:lnTo>
                  <a:pt x="274837" y="172720"/>
                </a:lnTo>
                <a:lnTo>
                  <a:pt x="279600" y="175260"/>
                </a:lnTo>
                <a:lnTo>
                  <a:pt x="275878" y="176530"/>
                </a:lnTo>
                <a:lnTo>
                  <a:pt x="272551" y="180340"/>
                </a:lnTo>
                <a:lnTo>
                  <a:pt x="269998" y="182880"/>
                </a:lnTo>
                <a:lnTo>
                  <a:pt x="325612" y="182880"/>
                </a:lnTo>
                <a:lnTo>
                  <a:pt x="325349" y="181610"/>
                </a:lnTo>
                <a:lnTo>
                  <a:pt x="297138" y="181610"/>
                </a:lnTo>
                <a:lnTo>
                  <a:pt x="297087" y="179070"/>
                </a:lnTo>
                <a:lnTo>
                  <a:pt x="296910" y="177800"/>
                </a:lnTo>
                <a:lnTo>
                  <a:pt x="324399" y="177800"/>
                </a:lnTo>
                <a:lnTo>
                  <a:pt x="323973" y="176530"/>
                </a:lnTo>
                <a:lnTo>
                  <a:pt x="321489" y="172720"/>
                </a:lnTo>
                <a:close/>
              </a:path>
              <a:path w="486409" h="725170">
                <a:moveTo>
                  <a:pt x="324399" y="177800"/>
                </a:moveTo>
                <a:lnTo>
                  <a:pt x="300288" y="177800"/>
                </a:lnTo>
                <a:lnTo>
                  <a:pt x="299043" y="179070"/>
                </a:lnTo>
                <a:lnTo>
                  <a:pt x="297976" y="180340"/>
                </a:lnTo>
                <a:lnTo>
                  <a:pt x="297138" y="181610"/>
                </a:lnTo>
                <a:lnTo>
                  <a:pt x="325349" y="181610"/>
                </a:lnTo>
                <a:lnTo>
                  <a:pt x="324824" y="179070"/>
                </a:lnTo>
                <a:lnTo>
                  <a:pt x="324399" y="177800"/>
                </a:lnTo>
                <a:close/>
              </a:path>
              <a:path w="486409" h="725170">
                <a:moveTo>
                  <a:pt x="192160" y="171450"/>
                </a:moveTo>
                <a:lnTo>
                  <a:pt x="187779" y="171450"/>
                </a:lnTo>
                <a:lnTo>
                  <a:pt x="183410" y="172720"/>
                </a:lnTo>
                <a:lnTo>
                  <a:pt x="179295" y="173990"/>
                </a:lnTo>
                <a:lnTo>
                  <a:pt x="175548" y="175260"/>
                </a:lnTo>
                <a:lnTo>
                  <a:pt x="172246" y="179070"/>
                </a:lnTo>
                <a:lnTo>
                  <a:pt x="208086" y="179070"/>
                </a:lnTo>
                <a:lnTo>
                  <a:pt x="211883" y="177800"/>
                </a:lnTo>
                <a:lnTo>
                  <a:pt x="237486" y="177800"/>
                </a:lnTo>
                <a:lnTo>
                  <a:pt x="239391" y="176530"/>
                </a:lnTo>
                <a:lnTo>
                  <a:pt x="268119" y="176530"/>
                </a:lnTo>
                <a:lnTo>
                  <a:pt x="267446" y="175260"/>
                </a:lnTo>
                <a:lnTo>
                  <a:pt x="266557" y="173990"/>
                </a:lnTo>
                <a:lnTo>
                  <a:pt x="196059" y="173990"/>
                </a:lnTo>
                <a:lnTo>
                  <a:pt x="192160" y="171450"/>
                </a:lnTo>
                <a:close/>
              </a:path>
              <a:path w="486409" h="725170">
                <a:moveTo>
                  <a:pt x="223275" y="167640"/>
                </a:moveTo>
                <a:lnTo>
                  <a:pt x="214187" y="167640"/>
                </a:lnTo>
                <a:lnTo>
                  <a:pt x="204772" y="170180"/>
                </a:lnTo>
                <a:lnTo>
                  <a:pt x="196059" y="173990"/>
                </a:lnTo>
                <a:lnTo>
                  <a:pt x="266557" y="173990"/>
                </a:lnTo>
                <a:lnTo>
                  <a:pt x="265490" y="172720"/>
                </a:lnTo>
                <a:lnTo>
                  <a:pt x="321489" y="172720"/>
                </a:lnTo>
                <a:lnTo>
                  <a:pt x="319004" y="168910"/>
                </a:lnTo>
                <a:lnTo>
                  <a:pt x="231009" y="168910"/>
                </a:lnTo>
                <a:lnTo>
                  <a:pt x="223275" y="167640"/>
                </a:lnTo>
                <a:close/>
              </a:path>
              <a:path w="486409" h="725170">
                <a:moveTo>
                  <a:pt x="250828" y="167640"/>
                </a:moveTo>
                <a:lnTo>
                  <a:pt x="243974" y="167640"/>
                </a:lnTo>
                <a:lnTo>
                  <a:pt x="237204" y="168910"/>
                </a:lnTo>
                <a:lnTo>
                  <a:pt x="257273" y="168910"/>
                </a:lnTo>
                <a:lnTo>
                  <a:pt x="250828" y="167640"/>
                </a:lnTo>
                <a:close/>
              </a:path>
              <a:path w="486409" h="725170">
                <a:moveTo>
                  <a:pt x="278604" y="161290"/>
                </a:moveTo>
                <a:lnTo>
                  <a:pt x="271106" y="162560"/>
                </a:lnTo>
                <a:lnTo>
                  <a:pt x="263947" y="165100"/>
                </a:lnTo>
                <a:lnTo>
                  <a:pt x="257273" y="168910"/>
                </a:lnTo>
                <a:lnTo>
                  <a:pt x="319004" y="168910"/>
                </a:lnTo>
                <a:lnTo>
                  <a:pt x="316525" y="167640"/>
                </a:lnTo>
                <a:lnTo>
                  <a:pt x="292846" y="167640"/>
                </a:lnTo>
                <a:lnTo>
                  <a:pt x="291182" y="166370"/>
                </a:lnTo>
                <a:lnTo>
                  <a:pt x="289023" y="163830"/>
                </a:lnTo>
                <a:lnTo>
                  <a:pt x="286292" y="162560"/>
                </a:lnTo>
                <a:lnTo>
                  <a:pt x="278604" y="161290"/>
                </a:lnTo>
                <a:close/>
              </a:path>
              <a:path w="486409" h="725170">
                <a:moveTo>
                  <a:pt x="311567" y="165100"/>
                </a:moveTo>
                <a:lnTo>
                  <a:pt x="302551" y="165100"/>
                </a:lnTo>
                <a:lnTo>
                  <a:pt x="292846" y="167640"/>
                </a:lnTo>
                <a:lnTo>
                  <a:pt x="316525" y="167640"/>
                </a:lnTo>
                <a:lnTo>
                  <a:pt x="311567" y="1651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001477" y="2619324"/>
            <a:ext cx="556260" cy="556260"/>
          </a:xfrm>
          <a:custGeom>
            <a:avLst/>
            <a:gdLst/>
            <a:ahLst/>
            <a:cxnLst/>
            <a:rect l="l" t="t" r="r" b="b"/>
            <a:pathLst>
              <a:path w="556260" h="556260">
                <a:moveTo>
                  <a:pt x="378050" y="490194"/>
                </a:moveTo>
                <a:lnTo>
                  <a:pt x="158127" y="490194"/>
                </a:lnTo>
                <a:lnTo>
                  <a:pt x="172193" y="496779"/>
                </a:lnTo>
                <a:lnTo>
                  <a:pt x="186699" y="502488"/>
                </a:lnTo>
                <a:lnTo>
                  <a:pt x="201629" y="507282"/>
                </a:lnTo>
                <a:lnTo>
                  <a:pt x="216966" y="511124"/>
                </a:lnTo>
                <a:lnTo>
                  <a:pt x="216966" y="536524"/>
                </a:lnTo>
                <a:lnTo>
                  <a:pt x="218500" y="544117"/>
                </a:lnTo>
                <a:lnTo>
                  <a:pt x="222683" y="550322"/>
                </a:lnTo>
                <a:lnTo>
                  <a:pt x="228887" y="554508"/>
                </a:lnTo>
                <a:lnTo>
                  <a:pt x="236486" y="556044"/>
                </a:lnTo>
                <a:lnTo>
                  <a:pt x="319582" y="556044"/>
                </a:lnTo>
                <a:lnTo>
                  <a:pt x="327193" y="554508"/>
                </a:lnTo>
                <a:lnTo>
                  <a:pt x="333387" y="550322"/>
                </a:lnTo>
                <a:lnTo>
                  <a:pt x="337552" y="544117"/>
                </a:lnTo>
                <a:lnTo>
                  <a:pt x="339077" y="536524"/>
                </a:lnTo>
                <a:lnTo>
                  <a:pt x="339077" y="506069"/>
                </a:lnTo>
                <a:lnTo>
                  <a:pt x="354651" y="500713"/>
                </a:lnTo>
                <a:lnTo>
                  <a:pt x="369722" y="494376"/>
                </a:lnTo>
                <a:lnTo>
                  <a:pt x="378050" y="490194"/>
                </a:lnTo>
                <a:close/>
              </a:path>
              <a:path w="556260" h="556260">
                <a:moveTo>
                  <a:pt x="120561" y="49083"/>
                </a:moveTo>
                <a:lnTo>
                  <a:pt x="49098" y="114795"/>
                </a:lnTo>
                <a:lnTo>
                  <a:pt x="43678" y="128719"/>
                </a:lnTo>
                <a:lnTo>
                  <a:pt x="45222" y="136042"/>
                </a:lnTo>
                <a:lnTo>
                  <a:pt x="49593" y="142405"/>
                </a:lnTo>
                <a:lnTo>
                  <a:pt x="58801" y="151231"/>
                </a:lnTo>
                <a:lnTo>
                  <a:pt x="50463" y="166768"/>
                </a:lnTo>
                <a:lnTo>
                  <a:pt x="43230" y="182940"/>
                </a:lnTo>
                <a:lnTo>
                  <a:pt x="37169" y="199698"/>
                </a:lnTo>
                <a:lnTo>
                  <a:pt x="32346" y="216992"/>
                </a:lnTo>
                <a:lnTo>
                  <a:pt x="19545" y="216992"/>
                </a:lnTo>
                <a:lnTo>
                  <a:pt x="11937" y="218515"/>
                </a:lnTo>
                <a:lnTo>
                  <a:pt x="5724" y="222672"/>
                </a:lnTo>
                <a:lnTo>
                  <a:pt x="1535" y="228843"/>
                </a:lnTo>
                <a:lnTo>
                  <a:pt x="0" y="236410"/>
                </a:lnTo>
                <a:lnTo>
                  <a:pt x="0" y="319608"/>
                </a:lnTo>
                <a:lnTo>
                  <a:pt x="1535" y="327157"/>
                </a:lnTo>
                <a:lnTo>
                  <a:pt x="5724" y="333340"/>
                </a:lnTo>
                <a:lnTo>
                  <a:pt x="11937" y="337517"/>
                </a:lnTo>
                <a:lnTo>
                  <a:pt x="19545" y="339051"/>
                </a:lnTo>
                <a:lnTo>
                  <a:pt x="34493" y="339051"/>
                </a:lnTo>
                <a:lnTo>
                  <a:pt x="40480" y="357666"/>
                </a:lnTo>
                <a:lnTo>
                  <a:pt x="47883" y="375589"/>
                </a:lnTo>
                <a:lnTo>
                  <a:pt x="56637" y="392751"/>
                </a:lnTo>
                <a:lnTo>
                  <a:pt x="66675" y="409079"/>
                </a:lnTo>
                <a:lnTo>
                  <a:pt x="54533" y="421652"/>
                </a:lnTo>
                <a:lnTo>
                  <a:pt x="50368" y="428160"/>
                </a:lnTo>
                <a:lnTo>
                  <a:pt x="49079" y="435500"/>
                </a:lnTo>
                <a:lnTo>
                  <a:pt x="50647" y="442799"/>
                </a:lnTo>
                <a:lnTo>
                  <a:pt x="55054" y="449186"/>
                </a:lnTo>
                <a:lnTo>
                  <a:pt x="114858" y="506882"/>
                </a:lnTo>
                <a:lnTo>
                  <a:pt x="121387" y="511072"/>
                </a:lnTo>
                <a:lnTo>
                  <a:pt x="128758" y="512398"/>
                </a:lnTo>
                <a:lnTo>
                  <a:pt x="136082" y="510856"/>
                </a:lnTo>
                <a:lnTo>
                  <a:pt x="142468" y="506437"/>
                </a:lnTo>
                <a:lnTo>
                  <a:pt x="158127" y="490194"/>
                </a:lnTo>
                <a:lnTo>
                  <a:pt x="378050" y="490194"/>
                </a:lnTo>
                <a:lnTo>
                  <a:pt x="384250" y="487081"/>
                </a:lnTo>
                <a:lnTo>
                  <a:pt x="398195" y="478853"/>
                </a:lnTo>
                <a:lnTo>
                  <a:pt x="470607" y="478853"/>
                </a:lnTo>
                <a:lnTo>
                  <a:pt x="506958" y="441223"/>
                </a:lnTo>
                <a:lnTo>
                  <a:pt x="511122" y="434692"/>
                </a:lnTo>
                <a:lnTo>
                  <a:pt x="512421" y="427321"/>
                </a:lnTo>
                <a:lnTo>
                  <a:pt x="510864" y="419986"/>
                </a:lnTo>
                <a:lnTo>
                  <a:pt x="506463" y="413562"/>
                </a:lnTo>
                <a:lnTo>
                  <a:pt x="496743" y="404240"/>
                </a:lnTo>
                <a:lnTo>
                  <a:pt x="268312" y="404240"/>
                </a:lnTo>
                <a:lnTo>
                  <a:pt x="217525" y="393997"/>
                </a:lnTo>
                <a:lnTo>
                  <a:pt x="176050" y="366053"/>
                </a:lnTo>
                <a:lnTo>
                  <a:pt x="148087" y="324586"/>
                </a:lnTo>
                <a:lnTo>
                  <a:pt x="137833" y="273773"/>
                </a:lnTo>
                <a:lnTo>
                  <a:pt x="148087" y="223030"/>
                </a:lnTo>
                <a:lnTo>
                  <a:pt x="176050" y="181578"/>
                </a:lnTo>
                <a:lnTo>
                  <a:pt x="217525" y="153623"/>
                </a:lnTo>
                <a:lnTo>
                  <a:pt x="268312" y="143370"/>
                </a:lnTo>
                <a:lnTo>
                  <a:pt x="492843" y="143370"/>
                </a:lnTo>
                <a:lnTo>
                  <a:pt x="501523" y="134391"/>
                </a:lnTo>
                <a:lnTo>
                  <a:pt x="505701" y="127877"/>
                </a:lnTo>
                <a:lnTo>
                  <a:pt x="507004" y="120530"/>
                </a:lnTo>
                <a:lnTo>
                  <a:pt x="505443" y="113244"/>
                </a:lnTo>
                <a:lnTo>
                  <a:pt x="501027" y="106908"/>
                </a:lnTo>
                <a:lnTo>
                  <a:pt x="460316" y="67563"/>
                </a:lnTo>
                <a:lnTo>
                  <a:pt x="396328" y="67563"/>
                </a:lnTo>
                <a:lnTo>
                  <a:pt x="391366" y="64693"/>
                </a:lnTo>
                <a:lnTo>
                  <a:pt x="145046" y="64693"/>
                </a:lnTo>
                <a:lnTo>
                  <a:pt x="134467" y="54571"/>
                </a:lnTo>
                <a:lnTo>
                  <a:pt x="127932" y="50392"/>
                </a:lnTo>
                <a:lnTo>
                  <a:pt x="120561" y="49083"/>
                </a:lnTo>
                <a:close/>
              </a:path>
              <a:path w="556260" h="556260">
                <a:moveTo>
                  <a:pt x="470607" y="478853"/>
                </a:moveTo>
                <a:lnTo>
                  <a:pt x="398195" y="478853"/>
                </a:lnTo>
                <a:lnTo>
                  <a:pt x="421601" y="501446"/>
                </a:lnTo>
                <a:lnTo>
                  <a:pt x="428140" y="505633"/>
                </a:lnTo>
                <a:lnTo>
                  <a:pt x="435508" y="506957"/>
                </a:lnTo>
                <a:lnTo>
                  <a:pt x="442818" y="505420"/>
                </a:lnTo>
                <a:lnTo>
                  <a:pt x="449186" y="501027"/>
                </a:lnTo>
                <a:lnTo>
                  <a:pt x="470607" y="478853"/>
                </a:lnTo>
                <a:close/>
              </a:path>
              <a:path w="556260" h="556260">
                <a:moveTo>
                  <a:pt x="492843" y="143370"/>
                </a:moveTo>
                <a:lnTo>
                  <a:pt x="268312" y="143370"/>
                </a:lnTo>
                <a:lnTo>
                  <a:pt x="319083" y="153623"/>
                </a:lnTo>
                <a:lnTo>
                  <a:pt x="360546" y="181578"/>
                </a:lnTo>
                <a:lnTo>
                  <a:pt x="388502" y="223030"/>
                </a:lnTo>
                <a:lnTo>
                  <a:pt x="398754" y="273773"/>
                </a:lnTo>
                <a:lnTo>
                  <a:pt x="388502" y="324586"/>
                </a:lnTo>
                <a:lnTo>
                  <a:pt x="360546" y="366053"/>
                </a:lnTo>
                <a:lnTo>
                  <a:pt x="319083" y="393997"/>
                </a:lnTo>
                <a:lnTo>
                  <a:pt x="268312" y="404240"/>
                </a:lnTo>
                <a:lnTo>
                  <a:pt x="496743" y="404240"/>
                </a:lnTo>
                <a:lnTo>
                  <a:pt x="481660" y="389775"/>
                </a:lnTo>
                <a:lnTo>
                  <a:pt x="487792" y="377617"/>
                </a:lnTo>
                <a:lnTo>
                  <a:pt x="493258" y="365099"/>
                </a:lnTo>
                <a:lnTo>
                  <a:pt x="498033" y="352238"/>
                </a:lnTo>
                <a:lnTo>
                  <a:pt x="502094" y="339051"/>
                </a:lnTo>
                <a:lnTo>
                  <a:pt x="536549" y="339051"/>
                </a:lnTo>
                <a:lnTo>
                  <a:pt x="544160" y="337517"/>
                </a:lnTo>
                <a:lnTo>
                  <a:pt x="550354" y="333340"/>
                </a:lnTo>
                <a:lnTo>
                  <a:pt x="554519" y="327157"/>
                </a:lnTo>
                <a:lnTo>
                  <a:pt x="556044" y="319608"/>
                </a:lnTo>
                <a:lnTo>
                  <a:pt x="556044" y="236410"/>
                </a:lnTo>
                <a:lnTo>
                  <a:pt x="554519" y="228843"/>
                </a:lnTo>
                <a:lnTo>
                  <a:pt x="550354" y="222672"/>
                </a:lnTo>
                <a:lnTo>
                  <a:pt x="544160" y="218515"/>
                </a:lnTo>
                <a:lnTo>
                  <a:pt x="536549" y="216992"/>
                </a:lnTo>
                <a:lnTo>
                  <a:pt x="504278" y="216992"/>
                </a:lnTo>
                <a:lnTo>
                  <a:pt x="499881" y="201013"/>
                </a:lnTo>
                <a:lnTo>
                  <a:pt x="494442" y="185507"/>
                </a:lnTo>
                <a:lnTo>
                  <a:pt x="487994" y="170513"/>
                </a:lnTo>
                <a:lnTo>
                  <a:pt x="480568" y="156070"/>
                </a:lnTo>
                <a:lnTo>
                  <a:pt x="492843" y="143370"/>
                </a:lnTo>
                <a:close/>
              </a:path>
              <a:path w="556260" h="556260">
                <a:moveTo>
                  <a:pt x="427366" y="43651"/>
                </a:moveTo>
                <a:lnTo>
                  <a:pt x="420040" y="45212"/>
                </a:lnTo>
                <a:lnTo>
                  <a:pt x="413664" y="49606"/>
                </a:lnTo>
                <a:lnTo>
                  <a:pt x="396328" y="67563"/>
                </a:lnTo>
                <a:lnTo>
                  <a:pt x="460316" y="67563"/>
                </a:lnTo>
                <a:lnTo>
                  <a:pt x="441248" y="49136"/>
                </a:lnTo>
                <a:lnTo>
                  <a:pt x="434736" y="44950"/>
                </a:lnTo>
                <a:lnTo>
                  <a:pt x="427366" y="43651"/>
                </a:lnTo>
                <a:close/>
              </a:path>
              <a:path w="556260" h="556260">
                <a:moveTo>
                  <a:pt x="319582" y="0"/>
                </a:moveTo>
                <a:lnTo>
                  <a:pt x="236486" y="0"/>
                </a:lnTo>
                <a:lnTo>
                  <a:pt x="228887" y="1531"/>
                </a:lnTo>
                <a:lnTo>
                  <a:pt x="222683" y="5708"/>
                </a:lnTo>
                <a:lnTo>
                  <a:pt x="218500" y="11905"/>
                </a:lnTo>
                <a:lnTo>
                  <a:pt x="216966" y="19494"/>
                </a:lnTo>
                <a:lnTo>
                  <a:pt x="216966" y="36588"/>
                </a:lnTo>
                <a:lnTo>
                  <a:pt x="197964" y="41460"/>
                </a:lnTo>
                <a:lnTo>
                  <a:pt x="179587" y="47817"/>
                </a:lnTo>
                <a:lnTo>
                  <a:pt x="161920" y="55585"/>
                </a:lnTo>
                <a:lnTo>
                  <a:pt x="145046" y="64693"/>
                </a:lnTo>
                <a:lnTo>
                  <a:pt x="391366" y="64693"/>
                </a:lnTo>
                <a:lnTo>
                  <a:pt x="382782" y="59729"/>
                </a:lnTo>
                <a:lnTo>
                  <a:pt x="368693" y="52758"/>
                </a:lnTo>
                <a:lnTo>
                  <a:pt x="354109" y="46679"/>
                </a:lnTo>
                <a:lnTo>
                  <a:pt x="339077" y="41516"/>
                </a:lnTo>
                <a:lnTo>
                  <a:pt x="339077" y="19494"/>
                </a:lnTo>
                <a:lnTo>
                  <a:pt x="337552" y="11905"/>
                </a:lnTo>
                <a:lnTo>
                  <a:pt x="333387" y="5708"/>
                </a:lnTo>
                <a:lnTo>
                  <a:pt x="327193" y="1531"/>
                </a:lnTo>
                <a:lnTo>
                  <a:pt x="3195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514341" y="2597874"/>
            <a:ext cx="296545" cy="296545"/>
          </a:xfrm>
          <a:custGeom>
            <a:avLst/>
            <a:gdLst/>
            <a:ahLst/>
            <a:cxnLst/>
            <a:rect l="l" t="t" r="r" b="b"/>
            <a:pathLst>
              <a:path w="296545" h="296545">
                <a:moveTo>
                  <a:pt x="221217" y="275259"/>
                </a:moveTo>
                <a:lnTo>
                  <a:pt x="154508" y="275259"/>
                </a:lnTo>
                <a:lnTo>
                  <a:pt x="158572" y="288086"/>
                </a:lnTo>
                <a:lnTo>
                  <a:pt x="160261" y="293484"/>
                </a:lnTo>
                <a:lnTo>
                  <a:pt x="166192" y="296443"/>
                </a:lnTo>
                <a:lnTo>
                  <a:pt x="218744" y="279869"/>
                </a:lnTo>
                <a:lnTo>
                  <a:pt x="221217" y="275259"/>
                </a:lnTo>
                <a:close/>
              </a:path>
              <a:path w="296545" h="296545">
                <a:moveTo>
                  <a:pt x="277683" y="217589"/>
                </a:moveTo>
                <a:lnTo>
                  <a:pt x="35369" y="217589"/>
                </a:lnTo>
                <a:lnTo>
                  <a:pt x="41311" y="226046"/>
                </a:lnTo>
                <a:lnTo>
                  <a:pt x="47872" y="233914"/>
                </a:lnTo>
                <a:lnTo>
                  <a:pt x="55014" y="241174"/>
                </a:lnTo>
                <a:lnTo>
                  <a:pt x="62699" y="247802"/>
                </a:lnTo>
                <a:lnTo>
                  <a:pt x="58559" y="255981"/>
                </a:lnTo>
                <a:lnTo>
                  <a:pt x="56007" y="261099"/>
                </a:lnTo>
                <a:lnTo>
                  <a:pt x="58089" y="267322"/>
                </a:lnTo>
                <a:lnTo>
                  <a:pt x="75083" y="275760"/>
                </a:lnTo>
                <a:lnTo>
                  <a:pt x="102438" y="289420"/>
                </a:lnTo>
                <a:lnTo>
                  <a:pt x="107556" y="291896"/>
                </a:lnTo>
                <a:lnTo>
                  <a:pt x="113728" y="289915"/>
                </a:lnTo>
                <a:lnTo>
                  <a:pt x="116306" y="284708"/>
                </a:lnTo>
                <a:lnTo>
                  <a:pt x="121640" y="274066"/>
                </a:lnTo>
                <a:lnTo>
                  <a:pt x="221814" y="274066"/>
                </a:lnTo>
                <a:lnTo>
                  <a:pt x="215176" y="253326"/>
                </a:lnTo>
                <a:lnTo>
                  <a:pt x="222193" y="248158"/>
                </a:lnTo>
                <a:lnTo>
                  <a:pt x="228793" y="242579"/>
                </a:lnTo>
                <a:lnTo>
                  <a:pt x="234960" y="236596"/>
                </a:lnTo>
                <a:lnTo>
                  <a:pt x="240677" y="230212"/>
                </a:lnTo>
                <a:lnTo>
                  <a:pt x="271403" y="230212"/>
                </a:lnTo>
                <a:lnTo>
                  <a:pt x="277683" y="217589"/>
                </a:lnTo>
                <a:close/>
              </a:path>
              <a:path w="296545" h="296545">
                <a:moveTo>
                  <a:pt x="221814" y="274066"/>
                </a:moveTo>
                <a:lnTo>
                  <a:pt x="121640" y="274066"/>
                </a:lnTo>
                <a:lnTo>
                  <a:pt x="129710" y="275172"/>
                </a:lnTo>
                <a:lnTo>
                  <a:pt x="137917" y="275734"/>
                </a:lnTo>
                <a:lnTo>
                  <a:pt x="146202" y="275760"/>
                </a:lnTo>
                <a:lnTo>
                  <a:pt x="154508" y="275259"/>
                </a:lnTo>
                <a:lnTo>
                  <a:pt x="221217" y="275259"/>
                </a:lnTo>
                <a:lnTo>
                  <a:pt x="221830" y="274116"/>
                </a:lnTo>
                <a:close/>
              </a:path>
              <a:path w="296545" h="296545">
                <a:moveTo>
                  <a:pt x="271403" y="230212"/>
                </a:moveTo>
                <a:lnTo>
                  <a:pt x="240677" y="230212"/>
                </a:lnTo>
                <a:lnTo>
                  <a:pt x="261061" y="240512"/>
                </a:lnTo>
                <a:lnTo>
                  <a:pt x="267347" y="238455"/>
                </a:lnTo>
                <a:lnTo>
                  <a:pt x="269875" y="233286"/>
                </a:lnTo>
                <a:lnTo>
                  <a:pt x="271403" y="230212"/>
                </a:lnTo>
                <a:close/>
              </a:path>
              <a:path w="296545" h="296545">
                <a:moveTo>
                  <a:pt x="35445" y="56007"/>
                </a:moveTo>
                <a:lnTo>
                  <a:pt x="29171" y="58089"/>
                </a:lnTo>
                <a:lnTo>
                  <a:pt x="26619" y="63157"/>
                </a:lnTo>
                <a:lnTo>
                  <a:pt x="4584" y="107480"/>
                </a:lnTo>
                <a:lnTo>
                  <a:pt x="6591" y="113753"/>
                </a:lnTo>
                <a:lnTo>
                  <a:pt x="11823" y="116306"/>
                </a:lnTo>
                <a:lnTo>
                  <a:pt x="17678" y="119265"/>
                </a:lnTo>
                <a:lnTo>
                  <a:pt x="15977" y="128417"/>
                </a:lnTo>
                <a:lnTo>
                  <a:pt x="14922" y="137701"/>
                </a:lnTo>
                <a:lnTo>
                  <a:pt x="14553" y="147092"/>
                </a:lnTo>
                <a:lnTo>
                  <a:pt x="14909" y="156565"/>
                </a:lnTo>
                <a:lnTo>
                  <a:pt x="2946" y="160261"/>
                </a:lnTo>
                <a:lnTo>
                  <a:pt x="0" y="166116"/>
                </a:lnTo>
                <a:lnTo>
                  <a:pt x="1714" y="171475"/>
                </a:lnTo>
                <a:lnTo>
                  <a:pt x="16611" y="218808"/>
                </a:lnTo>
                <a:lnTo>
                  <a:pt x="22377" y="221805"/>
                </a:lnTo>
                <a:lnTo>
                  <a:pt x="35369" y="217589"/>
                </a:lnTo>
                <a:lnTo>
                  <a:pt x="277683" y="217589"/>
                </a:lnTo>
                <a:lnTo>
                  <a:pt x="278353" y="216241"/>
                </a:lnTo>
                <a:lnTo>
                  <a:pt x="136230" y="216241"/>
                </a:lnTo>
                <a:lnTo>
                  <a:pt x="110924" y="208754"/>
                </a:lnTo>
                <a:lnTo>
                  <a:pt x="90262" y="192321"/>
                </a:lnTo>
                <a:lnTo>
                  <a:pt x="77012" y="168402"/>
                </a:lnTo>
                <a:lnTo>
                  <a:pt x="74129" y="141199"/>
                </a:lnTo>
                <a:lnTo>
                  <a:pt x="81624" y="115895"/>
                </a:lnTo>
                <a:lnTo>
                  <a:pt x="98056" y="95251"/>
                </a:lnTo>
                <a:lnTo>
                  <a:pt x="121983" y="82029"/>
                </a:lnTo>
                <a:lnTo>
                  <a:pt x="149176" y="79133"/>
                </a:lnTo>
                <a:lnTo>
                  <a:pt x="250857" y="79133"/>
                </a:lnTo>
                <a:lnTo>
                  <a:pt x="247689" y="74246"/>
                </a:lnTo>
                <a:lnTo>
                  <a:pt x="242495" y="67300"/>
                </a:lnTo>
                <a:lnTo>
                  <a:pt x="237889" y="61937"/>
                </a:lnTo>
                <a:lnTo>
                  <a:pt x="47472" y="61937"/>
                </a:lnTo>
                <a:lnTo>
                  <a:pt x="40449" y="58534"/>
                </a:lnTo>
                <a:lnTo>
                  <a:pt x="35445" y="56007"/>
                </a:lnTo>
                <a:close/>
              </a:path>
              <a:path w="296545" h="296545">
                <a:moveTo>
                  <a:pt x="250857" y="79133"/>
                </a:moveTo>
                <a:lnTo>
                  <a:pt x="149176" y="79133"/>
                </a:lnTo>
                <a:lnTo>
                  <a:pt x="174491" y="86621"/>
                </a:lnTo>
                <a:lnTo>
                  <a:pt x="195139" y="103037"/>
                </a:lnTo>
                <a:lnTo>
                  <a:pt x="208330" y="126923"/>
                </a:lnTo>
                <a:lnTo>
                  <a:pt x="211257" y="154114"/>
                </a:lnTo>
                <a:lnTo>
                  <a:pt x="203782" y="179428"/>
                </a:lnTo>
                <a:lnTo>
                  <a:pt x="187351" y="200090"/>
                </a:lnTo>
                <a:lnTo>
                  <a:pt x="163410" y="213321"/>
                </a:lnTo>
                <a:lnTo>
                  <a:pt x="136230" y="216241"/>
                </a:lnTo>
                <a:lnTo>
                  <a:pt x="278353" y="216241"/>
                </a:lnTo>
                <a:lnTo>
                  <a:pt x="291922" y="188963"/>
                </a:lnTo>
                <a:lnTo>
                  <a:pt x="289890" y="182791"/>
                </a:lnTo>
                <a:lnTo>
                  <a:pt x="284759" y="180136"/>
                </a:lnTo>
                <a:lnTo>
                  <a:pt x="268452" y="172123"/>
                </a:lnTo>
                <a:lnTo>
                  <a:pt x="269639" y="165048"/>
                </a:lnTo>
                <a:lnTo>
                  <a:pt x="270406" y="157895"/>
                </a:lnTo>
                <a:lnTo>
                  <a:pt x="270761" y="150681"/>
                </a:lnTo>
                <a:lnTo>
                  <a:pt x="270713" y="143421"/>
                </a:lnTo>
                <a:lnTo>
                  <a:pt x="293535" y="136207"/>
                </a:lnTo>
                <a:lnTo>
                  <a:pt x="296506" y="130378"/>
                </a:lnTo>
                <a:lnTo>
                  <a:pt x="294855" y="125044"/>
                </a:lnTo>
                <a:lnTo>
                  <a:pt x="281138" y="81610"/>
                </a:lnTo>
                <a:lnTo>
                  <a:pt x="252463" y="81610"/>
                </a:lnTo>
                <a:lnTo>
                  <a:pt x="250857" y="79133"/>
                </a:lnTo>
                <a:close/>
              </a:path>
              <a:path w="296545" h="296545">
                <a:moveTo>
                  <a:pt x="274142" y="74739"/>
                </a:moveTo>
                <a:lnTo>
                  <a:pt x="252463" y="81610"/>
                </a:lnTo>
                <a:lnTo>
                  <a:pt x="281138" y="81610"/>
                </a:lnTo>
                <a:lnTo>
                  <a:pt x="279869" y="77685"/>
                </a:lnTo>
                <a:lnTo>
                  <a:pt x="274142" y="74739"/>
                </a:lnTo>
                <a:close/>
              </a:path>
              <a:path w="296545" h="296545">
                <a:moveTo>
                  <a:pt x="130365" y="0"/>
                </a:moveTo>
                <a:lnTo>
                  <a:pt x="77736" y="16649"/>
                </a:lnTo>
                <a:lnTo>
                  <a:pt x="74739" y="22377"/>
                </a:lnTo>
                <a:lnTo>
                  <a:pt x="76441" y="27813"/>
                </a:lnTo>
                <a:lnTo>
                  <a:pt x="79197" y="36410"/>
                </a:lnTo>
                <a:lnTo>
                  <a:pt x="70389" y="41903"/>
                </a:lnTo>
                <a:lnTo>
                  <a:pt x="62144" y="48012"/>
                </a:lnTo>
                <a:lnTo>
                  <a:pt x="54494" y="54702"/>
                </a:lnTo>
                <a:lnTo>
                  <a:pt x="47472" y="61937"/>
                </a:lnTo>
                <a:lnTo>
                  <a:pt x="237889" y="61937"/>
                </a:lnTo>
                <a:lnTo>
                  <a:pt x="236884" y="60768"/>
                </a:lnTo>
                <a:lnTo>
                  <a:pt x="230860" y="54648"/>
                </a:lnTo>
                <a:lnTo>
                  <a:pt x="240525" y="35369"/>
                </a:lnTo>
                <a:lnTo>
                  <a:pt x="238391" y="29171"/>
                </a:lnTo>
                <a:lnTo>
                  <a:pt x="227085" y="23520"/>
                </a:lnTo>
                <a:lnTo>
                  <a:pt x="174396" y="23520"/>
                </a:lnTo>
                <a:lnTo>
                  <a:pt x="166331" y="21711"/>
                </a:lnTo>
                <a:lnTo>
                  <a:pt x="158124" y="20448"/>
                </a:lnTo>
                <a:lnTo>
                  <a:pt x="149807" y="19721"/>
                </a:lnTo>
                <a:lnTo>
                  <a:pt x="141414" y="19519"/>
                </a:lnTo>
                <a:lnTo>
                  <a:pt x="136245" y="2984"/>
                </a:lnTo>
                <a:lnTo>
                  <a:pt x="130365" y="0"/>
                </a:lnTo>
                <a:close/>
              </a:path>
              <a:path w="296545" h="296545">
                <a:moveTo>
                  <a:pt x="188937" y="4584"/>
                </a:moveTo>
                <a:lnTo>
                  <a:pt x="182727" y="6578"/>
                </a:lnTo>
                <a:lnTo>
                  <a:pt x="174396" y="23520"/>
                </a:lnTo>
                <a:lnTo>
                  <a:pt x="227085" y="23520"/>
                </a:lnTo>
                <a:lnTo>
                  <a:pt x="194094" y="7099"/>
                </a:lnTo>
                <a:lnTo>
                  <a:pt x="188937" y="458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008200" y="2534539"/>
            <a:ext cx="534035" cy="529590"/>
          </a:xfrm>
          <a:custGeom>
            <a:avLst/>
            <a:gdLst/>
            <a:ahLst/>
            <a:cxnLst/>
            <a:rect l="l" t="t" r="r" b="b"/>
            <a:pathLst>
              <a:path w="534034" h="529589">
                <a:moveTo>
                  <a:pt x="266660" y="0"/>
                </a:moveTo>
                <a:lnTo>
                  <a:pt x="218349" y="7218"/>
                </a:lnTo>
                <a:lnTo>
                  <a:pt x="179006" y="28271"/>
                </a:lnTo>
                <a:lnTo>
                  <a:pt x="149647" y="62251"/>
                </a:lnTo>
                <a:lnTo>
                  <a:pt x="131286" y="108251"/>
                </a:lnTo>
                <a:lnTo>
                  <a:pt x="124941" y="165366"/>
                </a:lnTo>
                <a:lnTo>
                  <a:pt x="126025" y="233316"/>
                </a:lnTo>
                <a:lnTo>
                  <a:pt x="133619" y="271291"/>
                </a:lnTo>
                <a:lnTo>
                  <a:pt x="154232" y="293082"/>
                </a:lnTo>
                <a:lnTo>
                  <a:pt x="194371" y="312483"/>
                </a:lnTo>
                <a:lnTo>
                  <a:pt x="182452" y="361479"/>
                </a:lnTo>
                <a:lnTo>
                  <a:pt x="151087" y="394847"/>
                </a:lnTo>
                <a:lnTo>
                  <a:pt x="106868" y="417584"/>
                </a:lnTo>
                <a:lnTo>
                  <a:pt x="17232" y="448110"/>
                </a:lnTo>
                <a:lnTo>
                  <a:pt x="0" y="462427"/>
                </a:lnTo>
                <a:lnTo>
                  <a:pt x="924" y="486491"/>
                </a:lnTo>
                <a:lnTo>
                  <a:pt x="16241" y="529158"/>
                </a:lnTo>
                <a:lnTo>
                  <a:pt x="533601" y="529158"/>
                </a:lnTo>
                <a:lnTo>
                  <a:pt x="526540" y="461544"/>
                </a:lnTo>
                <a:lnTo>
                  <a:pt x="484008" y="427583"/>
                </a:lnTo>
                <a:lnTo>
                  <a:pt x="409101" y="408795"/>
                </a:lnTo>
                <a:lnTo>
                  <a:pt x="365680" y="383757"/>
                </a:lnTo>
                <a:lnTo>
                  <a:pt x="345036" y="357012"/>
                </a:lnTo>
                <a:lnTo>
                  <a:pt x="338465" y="333099"/>
                </a:lnTo>
                <a:lnTo>
                  <a:pt x="337259" y="316560"/>
                </a:lnTo>
                <a:lnTo>
                  <a:pt x="365486" y="299474"/>
                </a:lnTo>
                <a:lnTo>
                  <a:pt x="381811" y="279506"/>
                </a:lnTo>
                <a:lnTo>
                  <a:pt x="392459" y="243810"/>
                </a:lnTo>
                <a:lnTo>
                  <a:pt x="403655" y="179539"/>
                </a:lnTo>
                <a:lnTo>
                  <a:pt x="399576" y="126861"/>
                </a:lnTo>
                <a:lnTo>
                  <a:pt x="387560" y="82587"/>
                </a:lnTo>
                <a:lnTo>
                  <a:pt x="367933" y="47240"/>
                </a:lnTo>
                <a:lnTo>
                  <a:pt x="341022" y="21344"/>
                </a:lnTo>
                <a:lnTo>
                  <a:pt x="307155" y="5423"/>
                </a:lnTo>
                <a:lnTo>
                  <a:pt x="26666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477895" y="2606154"/>
            <a:ext cx="352425" cy="455930"/>
          </a:xfrm>
          <a:custGeom>
            <a:avLst/>
            <a:gdLst/>
            <a:ahLst/>
            <a:cxnLst/>
            <a:rect l="l" t="t" r="r" b="b"/>
            <a:pathLst>
              <a:path w="352425" h="455929">
                <a:moveTo>
                  <a:pt x="122085" y="0"/>
                </a:moveTo>
                <a:lnTo>
                  <a:pt x="80468" y="6220"/>
                </a:lnTo>
                <a:lnTo>
                  <a:pt x="46576" y="24360"/>
                </a:lnTo>
                <a:lnTo>
                  <a:pt x="21284" y="53640"/>
                </a:lnTo>
                <a:lnTo>
                  <a:pt x="5466" y="93278"/>
                </a:lnTo>
                <a:lnTo>
                  <a:pt x="0" y="142494"/>
                </a:lnTo>
                <a:lnTo>
                  <a:pt x="9344" y="204697"/>
                </a:lnTo>
                <a:lnTo>
                  <a:pt x="29902" y="243551"/>
                </a:lnTo>
                <a:lnTo>
                  <a:pt x="50459" y="263559"/>
                </a:lnTo>
                <a:lnTo>
                  <a:pt x="59804" y="269227"/>
                </a:lnTo>
                <a:lnTo>
                  <a:pt x="57796" y="289533"/>
                </a:lnTo>
                <a:lnTo>
                  <a:pt x="52112" y="305371"/>
                </a:lnTo>
                <a:lnTo>
                  <a:pt x="43979" y="317047"/>
                </a:lnTo>
                <a:lnTo>
                  <a:pt x="34620" y="324866"/>
                </a:lnTo>
                <a:lnTo>
                  <a:pt x="64283" y="332794"/>
                </a:lnTo>
                <a:lnTo>
                  <a:pt x="98336" y="380593"/>
                </a:lnTo>
                <a:lnTo>
                  <a:pt x="105143" y="430609"/>
                </a:lnTo>
                <a:lnTo>
                  <a:pt x="105047" y="448755"/>
                </a:lnTo>
                <a:lnTo>
                  <a:pt x="104673" y="455879"/>
                </a:lnTo>
                <a:lnTo>
                  <a:pt x="352069" y="455879"/>
                </a:lnTo>
                <a:lnTo>
                  <a:pt x="345963" y="397646"/>
                </a:lnTo>
                <a:lnTo>
                  <a:pt x="309359" y="368388"/>
                </a:lnTo>
                <a:lnTo>
                  <a:pt x="233224" y="347139"/>
                </a:lnTo>
                <a:lnTo>
                  <a:pt x="196546" y="319020"/>
                </a:lnTo>
                <a:lnTo>
                  <a:pt x="184674" y="291668"/>
                </a:lnTo>
                <a:lnTo>
                  <a:pt x="182956" y="272719"/>
                </a:lnTo>
                <a:lnTo>
                  <a:pt x="209427" y="244640"/>
                </a:lnTo>
                <a:lnTo>
                  <a:pt x="227123" y="205141"/>
                </a:lnTo>
                <a:lnTo>
                  <a:pt x="237023" y="169926"/>
                </a:lnTo>
                <a:lnTo>
                  <a:pt x="240106" y="154698"/>
                </a:lnTo>
                <a:lnTo>
                  <a:pt x="235063" y="101092"/>
                </a:lnTo>
                <a:lnTo>
                  <a:pt x="220255" y="58037"/>
                </a:lnTo>
                <a:lnTo>
                  <a:pt x="196168" y="26316"/>
                </a:lnTo>
                <a:lnTo>
                  <a:pt x="163283" y="6709"/>
                </a:lnTo>
                <a:lnTo>
                  <a:pt x="12208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563624" y="2444738"/>
            <a:ext cx="628015" cy="603250"/>
          </a:xfrm>
          <a:custGeom>
            <a:avLst/>
            <a:gdLst/>
            <a:ahLst/>
            <a:cxnLst/>
            <a:rect l="l" t="t" r="r" b="b"/>
            <a:pathLst>
              <a:path w="628014" h="603250">
                <a:moveTo>
                  <a:pt x="536485" y="437019"/>
                </a:moveTo>
                <a:lnTo>
                  <a:pt x="365836" y="437019"/>
                </a:lnTo>
                <a:lnTo>
                  <a:pt x="368363" y="441921"/>
                </a:lnTo>
                <a:lnTo>
                  <a:pt x="534123" y="590435"/>
                </a:lnTo>
                <a:lnTo>
                  <a:pt x="568131" y="602668"/>
                </a:lnTo>
                <a:lnTo>
                  <a:pt x="585716" y="598365"/>
                </a:lnTo>
                <a:lnTo>
                  <a:pt x="600824" y="587260"/>
                </a:lnTo>
                <a:lnTo>
                  <a:pt x="615657" y="570941"/>
                </a:lnTo>
                <a:lnTo>
                  <a:pt x="625266" y="554858"/>
                </a:lnTo>
                <a:lnTo>
                  <a:pt x="627872" y="536955"/>
                </a:lnTo>
                <a:lnTo>
                  <a:pt x="623576" y="519377"/>
                </a:lnTo>
                <a:lnTo>
                  <a:pt x="612482" y="504266"/>
                </a:lnTo>
                <a:lnTo>
                  <a:pt x="536485" y="437019"/>
                </a:lnTo>
                <a:close/>
              </a:path>
              <a:path w="628014" h="603250">
                <a:moveTo>
                  <a:pt x="237388" y="0"/>
                </a:moveTo>
                <a:lnTo>
                  <a:pt x="189543" y="4823"/>
                </a:lnTo>
                <a:lnTo>
                  <a:pt x="144982" y="18657"/>
                </a:lnTo>
                <a:lnTo>
                  <a:pt x="104658" y="40546"/>
                </a:lnTo>
                <a:lnTo>
                  <a:pt x="69526" y="69535"/>
                </a:lnTo>
                <a:lnTo>
                  <a:pt x="40539" y="104669"/>
                </a:lnTo>
                <a:lnTo>
                  <a:pt x="18653" y="144993"/>
                </a:lnTo>
                <a:lnTo>
                  <a:pt x="4822" y="189551"/>
                </a:lnTo>
                <a:lnTo>
                  <a:pt x="0" y="237388"/>
                </a:lnTo>
                <a:lnTo>
                  <a:pt x="4822" y="285242"/>
                </a:lnTo>
                <a:lnTo>
                  <a:pt x="18653" y="329815"/>
                </a:lnTo>
                <a:lnTo>
                  <a:pt x="40539" y="370149"/>
                </a:lnTo>
                <a:lnTo>
                  <a:pt x="69526" y="405291"/>
                </a:lnTo>
                <a:lnTo>
                  <a:pt x="104658" y="434287"/>
                </a:lnTo>
                <a:lnTo>
                  <a:pt x="144982" y="456180"/>
                </a:lnTo>
                <a:lnTo>
                  <a:pt x="189543" y="470016"/>
                </a:lnTo>
                <a:lnTo>
                  <a:pt x="237388" y="474840"/>
                </a:lnTo>
                <a:lnTo>
                  <a:pt x="272228" y="472286"/>
                </a:lnTo>
                <a:lnTo>
                  <a:pt x="305479" y="464878"/>
                </a:lnTo>
                <a:lnTo>
                  <a:pt x="336797" y="452996"/>
                </a:lnTo>
                <a:lnTo>
                  <a:pt x="365836" y="437019"/>
                </a:lnTo>
                <a:lnTo>
                  <a:pt x="536485" y="437019"/>
                </a:lnTo>
                <a:lnTo>
                  <a:pt x="475257" y="382841"/>
                </a:lnTo>
                <a:lnTo>
                  <a:pt x="237388" y="382841"/>
                </a:lnTo>
                <a:lnTo>
                  <a:pt x="191415" y="375429"/>
                </a:lnTo>
                <a:lnTo>
                  <a:pt x="151487" y="354787"/>
                </a:lnTo>
                <a:lnTo>
                  <a:pt x="120000" y="323305"/>
                </a:lnTo>
                <a:lnTo>
                  <a:pt x="99350" y="283375"/>
                </a:lnTo>
                <a:lnTo>
                  <a:pt x="91935" y="237388"/>
                </a:lnTo>
                <a:lnTo>
                  <a:pt x="99350" y="191432"/>
                </a:lnTo>
                <a:lnTo>
                  <a:pt x="120000" y="151512"/>
                </a:lnTo>
                <a:lnTo>
                  <a:pt x="151487" y="120027"/>
                </a:lnTo>
                <a:lnTo>
                  <a:pt x="191415" y="99377"/>
                </a:lnTo>
                <a:lnTo>
                  <a:pt x="237388" y="91960"/>
                </a:lnTo>
                <a:lnTo>
                  <a:pt x="423759" y="91960"/>
                </a:lnTo>
                <a:lnTo>
                  <a:pt x="405257" y="69535"/>
                </a:lnTo>
                <a:lnTo>
                  <a:pt x="370122" y="40546"/>
                </a:lnTo>
                <a:lnTo>
                  <a:pt x="329796" y="18657"/>
                </a:lnTo>
                <a:lnTo>
                  <a:pt x="285233" y="4823"/>
                </a:lnTo>
                <a:lnTo>
                  <a:pt x="237388" y="0"/>
                </a:lnTo>
                <a:close/>
              </a:path>
              <a:path w="628014" h="603250">
                <a:moveTo>
                  <a:pt x="423759" y="91960"/>
                </a:moveTo>
                <a:lnTo>
                  <a:pt x="237388" y="91960"/>
                </a:lnTo>
                <a:lnTo>
                  <a:pt x="283355" y="99377"/>
                </a:lnTo>
                <a:lnTo>
                  <a:pt x="323279" y="120027"/>
                </a:lnTo>
                <a:lnTo>
                  <a:pt x="354764" y="151512"/>
                </a:lnTo>
                <a:lnTo>
                  <a:pt x="375413" y="191432"/>
                </a:lnTo>
                <a:lnTo>
                  <a:pt x="382828" y="237388"/>
                </a:lnTo>
                <a:lnTo>
                  <a:pt x="375413" y="283375"/>
                </a:lnTo>
                <a:lnTo>
                  <a:pt x="354764" y="323305"/>
                </a:lnTo>
                <a:lnTo>
                  <a:pt x="323279" y="354787"/>
                </a:lnTo>
                <a:lnTo>
                  <a:pt x="283355" y="375429"/>
                </a:lnTo>
                <a:lnTo>
                  <a:pt x="237388" y="382841"/>
                </a:lnTo>
                <a:lnTo>
                  <a:pt x="475257" y="382841"/>
                </a:lnTo>
                <a:lnTo>
                  <a:pt x="454317" y="364312"/>
                </a:lnTo>
                <a:lnTo>
                  <a:pt x="450735" y="361060"/>
                </a:lnTo>
                <a:lnTo>
                  <a:pt x="446747" y="358686"/>
                </a:lnTo>
                <a:lnTo>
                  <a:pt x="442595" y="356717"/>
                </a:lnTo>
                <a:lnTo>
                  <a:pt x="456251" y="329412"/>
                </a:lnTo>
                <a:lnTo>
                  <a:pt x="466359" y="300239"/>
                </a:lnTo>
                <a:lnTo>
                  <a:pt x="472634" y="269472"/>
                </a:lnTo>
                <a:lnTo>
                  <a:pt x="474789" y="237388"/>
                </a:lnTo>
                <a:lnTo>
                  <a:pt x="469966" y="189551"/>
                </a:lnTo>
                <a:lnTo>
                  <a:pt x="456133" y="144993"/>
                </a:lnTo>
                <a:lnTo>
                  <a:pt x="434245" y="104669"/>
                </a:lnTo>
                <a:lnTo>
                  <a:pt x="423759" y="919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992454" y="4909825"/>
            <a:ext cx="2538324" cy="2298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950" b="1" spc="-90" dirty="0">
                <a:solidFill>
                  <a:srgbClr val="939292"/>
                </a:solidFill>
                <a:latin typeface="Arial"/>
                <a:cs typeface="Arial"/>
              </a:rPr>
              <a:t>01.</a:t>
            </a:r>
            <a:r>
              <a:rPr sz="2950" b="1" spc="-114" dirty="0">
                <a:solidFill>
                  <a:srgbClr val="939292"/>
                </a:solidFill>
                <a:latin typeface="Arial"/>
                <a:cs typeface="Arial"/>
              </a:rPr>
              <a:t> </a:t>
            </a:r>
            <a:r>
              <a:rPr lang="ko-KR" altLang="en-US" sz="2400" b="1" spc="-114" dirty="0">
                <a:solidFill>
                  <a:srgbClr val="939292"/>
                </a:solidFill>
                <a:latin typeface="Arial"/>
                <a:cs typeface="Arial"/>
              </a:rPr>
              <a:t>페이지랭크 </a:t>
            </a:r>
            <a:endParaRPr lang="en-US" altLang="ko-KR" sz="2400" b="1" spc="-114" dirty="0">
              <a:solidFill>
                <a:srgbClr val="939292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lang="ko-KR" altLang="en-US" sz="2400" b="1" spc="-114" dirty="0">
                <a:solidFill>
                  <a:srgbClr val="939292"/>
                </a:solidFill>
                <a:latin typeface="Arial"/>
                <a:cs typeface="Arial"/>
              </a:rPr>
              <a:t>        알고리즘</a:t>
            </a:r>
            <a:endParaRPr sz="2400" dirty="0">
              <a:latin typeface="Arial"/>
              <a:cs typeface="Arial"/>
            </a:endParaRPr>
          </a:p>
          <a:p>
            <a:pPr marL="853440" indent="-285750">
              <a:lnSpc>
                <a:spcPct val="100000"/>
              </a:lnSpc>
              <a:spcBef>
                <a:spcPts val="185"/>
              </a:spcBef>
              <a:buFont typeface="Arial" panose="020B0604020202020204" pitchFamily="34" charset="0"/>
              <a:buChar char="•"/>
            </a:pPr>
            <a:r>
              <a:rPr lang="ko-KR" altLang="en-US" sz="1750" b="1" spc="-270" dirty="0">
                <a:solidFill>
                  <a:srgbClr val="939292"/>
                </a:solidFill>
                <a:latin typeface="Arial"/>
                <a:cs typeface="Arial"/>
              </a:rPr>
              <a:t>정의</a:t>
            </a:r>
            <a:endParaRPr lang="en-US" altLang="ko-KR" sz="1750" b="1" spc="-270" dirty="0">
              <a:solidFill>
                <a:srgbClr val="939292"/>
              </a:solidFill>
              <a:latin typeface="Arial"/>
              <a:cs typeface="Arial"/>
            </a:endParaRPr>
          </a:p>
          <a:p>
            <a:pPr marL="853440" indent="-285750">
              <a:lnSpc>
                <a:spcPct val="100000"/>
              </a:lnSpc>
              <a:spcBef>
                <a:spcPts val="185"/>
              </a:spcBef>
              <a:buFont typeface="Arial" panose="020B0604020202020204" pitchFamily="34" charset="0"/>
              <a:buChar char="•"/>
            </a:pPr>
            <a:r>
              <a:rPr lang="ko-KR" altLang="en-US" sz="1750" b="1" spc="-270" dirty="0">
                <a:solidFill>
                  <a:srgbClr val="939292"/>
                </a:solidFill>
                <a:latin typeface="Arial"/>
                <a:cs typeface="Arial"/>
              </a:rPr>
              <a:t>간단한 원리</a:t>
            </a:r>
            <a:endParaRPr lang="en-US" altLang="ko-KR" sz="1750" b="1" spc="-270" dirty="0">
              <a:solidFill>
                <a:srgbClr val="939292"/>
              </a:solidFill>
              <a:latin typeface="Arial"/>
              <a:cs typeface="Arial"/>
            </a:endParaRPr>
          </a:p>
          <a:p>
            <a:pPr marL="853440" indent="-285750">
              <a:lnSpc>
                <a:spcPct val="100000"/>
              </a:lnSpc>
              <a:spcBef>
                <a:spcPts val="185"/>
              </a:spcBef>
              <a:buFont typeface="Arial" panose="020B0604020202020204" pitchFamily="34" charset="0"/>
              <a:buChar char="•"/>
            </a:pPr>
            <a:r>
              <a:rPr lang="ko-KR" altLang="en-US" sz="1750" b="1" spc="-270" dirty="0">
                <a:solidFill>
                  <a:srgbClr val="939292"/>
                </a:solidFill>
                <a:latin typeface="Arial"/>
                <a:cs typeface="Arial"/>
              </a:rPr>
              <a:t>페이지랭크 수렴</a:t>
            </a:r>
            <a:endParaRPr lang="en-US" altLang="ko-KR" sz="1750" b="1" spc="-270" dirty="0">
              <a:solidFill>
                <a:srgbClr val="939292"/>
              </a:solidFill>
              <a:latin typeface="Arial"/>
              <a:cs typeface="Arial"/>
            </a:endParaRPr>
          </a:p>
          <a:p>
            <a:pPr marL="853440" indent="-285750">
              <a:lnSpc>
                <a:spcPct val="100000"/>
              </a:lnSpc>
              <a:spcBef>
                <a:spcPts val="185"/>
              </a:spcBef>
              <a:buFont typeface="Arial" panose="020B0604020202020204" pitchFamily="34" charset="0"/>
              <a:buChar char="•"/>
            </a:pPr>
            <a:r>
              <a:rPr lang="ko-KR" altLang="en-US" sz="1750" b="1" spc="-270" dirty="0" err="1">
                <a:solidFill>
                  <a:srgbClr val="939292"/>
                </a:solidFill>
                <a:latin typeface="Arial"/>
                <a:cs typeface="Arial"/>
              </a:rPr>
              <a:t>댕글링</a:t>
            </a:r>
            <a:r>
              <a:rPr lang="ko-KR" altLang="en-US" sz="1750" b="1" spc="-270" dirty="0">
                <a:solidFill>
                  <a:srgbClr val="939292"/>
                </a:solidFill>
                <a:latin typeface="Arial"/>
                <a:cs typeface="Arial"/>
              </a:rPr>
              <a:t> 링크</a:t>
            </a:r>
            <a:endParaRPr lang="en-US" altLang="ko-KR" sz="1750" b="1" spc="-270" dirty="0">
              <a:solidFill>
                <a:srgbClr val="939292"/>
              </a:solidFill>
              <a:latin typeface="Arial"/>
              <a:cs typeface="Arial"/>
            </a:endParaRPr>
          </a:p>
          <a:p>
            <a:pPr marL="853440" indent="-285750">
              <a:lnSpc>
                <a:spcPct val="100000"/>
              </a:lnSpc>
              <a:spcBef>
                <a:spcPts val="185"/>
              </a:spcBef>
              <a:buFont typeface="Arial" panose="020B0604020202020204" pitchFamily="34" charset="0"/>
              <a:buChar char="•"/>
            </a:pPr>
            <a:endParaRPr lang="en-US" altLang="ko-KR" sz="1750" b="1" spc="-270" dirty="0">
              <a:solidFill>
                <a:srgbClr val="939292"/>
              </a:solidFill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530778" y="4909825"/>
            <a:ext cx="2538322" cy="29392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950" b="1" spc="-90" dirty="0">
                <a:solidFill>
                  <a:srgbClr val="939292"/>
                </a:solidFill>
                <a:latin typeface="Arial"/>
                <a:cs typeface="Arial"/>
              </a:rPr>
              <a:t>02.</a:t>
            </a:r>
            <a:r>
              <a:rPr sz="2950" b="1" spc="-114" dirty="0">
                <a:solidFill>
                  <a:srgbClr val="939292"/>
                </a:solidFill>
                <a:latin typeface="Arial"/>
                <a:cs typeface="Arial"/>
              </a:rPr>
              <a:t> </a:t>
            </a:r>
            <a:r>
              <a:rPr lang="ko-KR" altLang="en-US" sz="2400" b="1" spc="-470" dirty="0">
                <a:solidFill>
                  <a:srgbClr val="939292"/>
                </a:solidFill>
                <a:latin typeface="Arial"/>
                <a:cs typeface="Arial"/>
              </a:rPr>
              <a:t>페이지랭크</a:t>
            </a:r>
            <a:endParaRPr lang="en-US" altLang="ko-KR" sz="2400" b="1" spc="-470" dirty="0">
              <a:solidFill>
                <a:srgbClr val="939292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lang="ko-KR" altLang="en-US" sz="2400" b="1" spc="-470" dirty="0">
                <a:solidFill>
                  <a:srgbClr val="939292"/>
                </a:solidFill>
                <a:latin typeface="Arial"/>
                <a:cs typeface="Arial"/>
              </a:rPr>
              <a:t>                       알고리즘의 진화</a:t>
            </a:r>
            <a:endParaRPr sz="2400" dirty="0">
              <a:latin typeface="Arial"/>
              <a:cs typeface="Arial"/>
            </a:endParaRPr>
          </a:p>
          <a:p>
            <a:pPr marL="853440" marR="5080" indent="-285750">
              <a:lnSpc>
                <a:spcPct val="100000"/>
              </a:lnSpc>
              <a:spcBef>
                <a:spcPts val="1210"/>
              </a:spcBef>
              <a:buFont typeface="Arial" panose="020B0604020202020204" pitchFamily="34" charset="0"/>
              <a:buChar char="•"/>
            </a:pPr>
            <a:r>
              <a:rPr lang="en-US" altLang="ko-KR" sz="1750" b="1" spc="-270" dirty="0">
                <a:solidFill>
                  <a:srgbClr val="939292"/>
                </a:solidFill>
                <a:latin typeface="+mj-ea"/>
                <a:cs typeface="Arial"/>
              </a:rPr>
              <a:t>1995</a:t>
            </a:r>
            <a:r>
              <a:rPr lang="ko-KR" altLang="en-US" sz="1750" b="1" spc="-270" dirty="0">
                <a:solidFill>
                  <a:srgbClr val="939292"/>
                </a:solidFill>
                <a:latin typeface="+mj-ea"/>
                <a:cs typeface="Arial"/>
              </a:rPr>
              <a:t>년</a:t>
            </a:r>
            <a:r>
              <a:rPr lang="en-US" altLang="ko-KR" sz="1750" b="1" spc="-270" dirty="0">
                <a:solidFill>
                  <a:srgbClr val="939292"/>
                </a:solidFill>
                <a:latin typeface="+mj-ea"/>
                <a:cs typeface="Arial"/>
              </a:rPr>
              <a:t>~</a:t>
            </a:r>
          </a:p>
          <a:p>
            <a:pPr marL="853440" marR="5080" indent="-285750">
              <a:lnSpc>
                <a:spcPct val="100000"/>
              </a:lnSpc>
              <a:spcBef>
                <a:spcPts val="1210"/>
              </a:spcBef>
              <a:buFont typeface="Arial" panose="020B0604020202020204" pitchFamily="34" charset="0"/>
              <a:buChar char="•"/>
            </a:pPr>
            <a:r>
              <a:rPr lang="en-US" altLang="ko-KR" sz="1750" b="1" spc="-270" dirty="0">
                <a:solidFill>
                  <a:srgbClr val="939292"/>
                </a:solidFill>
                <a:latin typeface="+mj-ea"/>
                <a:cs typeface="Arial"/>
              </a:rPr>
              <a:t>2007</a:t>
            </a:r>
            <a:r>
              <a:rPr lang="ko-KR" altLang="en-US" sz="1750" b="1" spc="-270" dirty="0">
                <a:solidFill>
                  <a:srgbClr val="939292"/>
                </a:solidFill>
                <a:latin typeface="+mj-ea"/>
                <a:cs typeface="Arial"/>
              </a:rPr>
              <a:t>년</a:t>
            </a:r>
            <a:r>
              <a:rPr lang="en-US" altLang="ko-KR" sz="1750" b="1" spc="-270" dirty="0">
                <a:solidFill>
                  <a:srgbClr val="939292"/>
                </a:solidFill>
                <a:latin typeface="+mj-ea"/>
                <a:cs typeface="Arial"/>
              </a:rPr>
              <a:t>~</a:t>
            </a:r>
          </a:p>
          <a:p>
            <a:pPr marL="853440" marR="5080" indent="-285750">
              <a:lnSpc>
                <a:spcPct val="100000"/>
              </a:lnSpc>
              <a:spcBef>
                <a:spcPts val="1210"/>
              </a:spcBef>
              <a:buFont typeface="Arial" panose="020B0604020202020204" pitchFamily="34" charset="0"/>
              <a:buChar char="•"/>
            </a:pPr>
            <a:endParaRPr lang="en-US" altLang="ko-KR" sz="1750" b="1" spc="-270" dirty="0">
              <a:solidFill>
                <a:srgbClr val="939292"/>
              </a:solidFill>
              <a:latin typeface="+mj-ea"/>
              <a:cs typeface="Arial"/>
            </a:endParaRPr>
          </a:p>
          <a:p>
            <a:pPr marL="853440" marR="5080" indent="-285750">
              <a:lnSpc>
                <a:spcPct val="100000"/>
              </a:lnSpc>
              <a:spcBef>
                <a:spcPts val="1210"/>
              </a:spcBef>
              <a:buFont typeface="Arial" panose="020B0604020202020204" pitchFamily="34" charset="0"/>
              <a:buChar char="•"/>
            </a:pPr>
            <a:endParaRPr lang="en-US" altLang="ko-KR" sz="1750" b="1" spc="-270" dirty="0">
              <a:solidFill>
                <a:srgbClr val="939292"/>
              </a:solidFill>
              <a:latin typeface="+mj-ea"/>
              <a:cs typeface="Arial"/>
            </a:endParaRPr>
          </a:p>
          <a:p>
            <a:pPr marL="853440" marR="5080" indent="-285750">
              <a:spcBef>
                <a:spcPts val="1210"/>
              </a:spcBef>
              <a:buFont typeface="Arial" panose="020B0604020202020204" pitchFamily="34" charset="0"/>
              <a:buChar char="•"/>
            </a:pPr>
            <a:endParaRPr lang="en-US" altLang="ko-KR" sz="1750" b="1" spc="-10" dirty="0">
              <a:solidFill>
                <a:srgbClr val="939292"/>
              </a:solidFill>
              <a:latin typeface="+mj-ea"/>
              <a:cs typeface="Lucida San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069101" y="4909825"/>
            <a:ext cx="2538323" cy="29623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950" b="1" spc="-90" dirty="0">
                <a:solidFill>
                  <a:srgbClr val="939292"/>
                </a:solidFill>
                <a:latin typeface="Arial"/>
                <a:cs typeface="Arial"/>
              </a:rPr>
              <a:t>03.</a:t>
            </a:r>
            <a:r>
              <a:rPr sz="2950" b="1" spc="-114" dirty="0">
                <a:solidFill>
                  <a:srgbClr val="939292"/>
                </a:solidFill>
                <a:latin typeface="Arial"/>
                <a:cs typeface="Arial"/>
              </a:rPr>
              <a:t> </a:t>
            </a:r>
            <a:r>
              <a:rPr lang="ko-KR" altLang="en-US" sz="2400" b="1" spc="-470" dirty="0" err="1">
                <a:solidFill>
                  <a:srgbClr val="939292"/>
                </a:solidFill>
                <a:latin typeface="Arial"/>
                <a:cs typeface="Arial"/>
              </a:rPr>
              <a:t>구글과</a:t>
            </a:r>
            <a:r>
              <a:rPr lang="ko-KR" altLang="en-US" sz="2400" b="1" spc="-470" dirty="0">
                <a:solidFill>
                  <a:srgbClr val="939292"/>
                </a:solidFill>
                <a:latin typeface="Arial"/>
                <a:cs typeface="Arial"/>
              </a:rPr>
              <a:t> </a:t>
            </a:r>
            <a:endParaRPr lang="en-US" altLang="ko-KR" sz="2400" b="1" spc="-470" dirty="0">
              <a:solidFill>
                <a:srgbClr val="939292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lang="en-US" altLang="ko-KR" sz="2400" b="1" spc="-470" dirty="0">
                <a:solidFill>
                  <a:srgbClr val="939292"/>
                </a:solidFill>
                <a:latin typeface="Arial"/>
                <a:cs typeface="Arial"/>
              </a:rPr>
              <a:t>                    </a:t>
            </a:r>
            <a:r>
              <a:rPr lang="ko-KR" altLang="en-US" sz="2400" b="1" spc="-470" dirty="0">
                <a:solidFill>
                  <a:srgbClr val="939292"/>
                </a:solidFill>
                <a:latin typeface="Arial"/>
                <a:cs typeface="Arial"/>
              </a:rPr>
              <a:t>아마존의 비교</a:t>
            </a:r>
            <a:endParaRPr lang="en-US" altLang="ko-KR" b="1" spc="-10" dirty="0">
              <a:solidFill>
                <a:srgbClr val="939292"/>
              </a:solidFill>
              <a:latin typeface="+mj-lt"/>
              <a:cs typeface="Lucida Sans"/>
            </a:endParaRPr>
          </a:p>
          <a:p>
            <a:pPr marL="739140" marR="5080" indent="-171450">
              <a:spcBef>
                <a:spcPts val="1210"/>
              </a:spcBef>
              <a:buFont typeface="Arial" panose="020B0604020202020204" pitchFamily="34" charset="0"/>
              <a:buChar char="•"/>
            </a:pPr>
            <a:r>
              <a:rPr lang="ko-KR" altLang="en-US" sz="1600" b="1" dirty="0" err="1">
                <a:solidFill>
                  <a:srgbClr val="939292"/>
                </a:solidFill>
              </a:rPr>
              <a:t>구글</a:t>
            </a:r>
            <a:r>
              <a:rPr lang="en-US" altLang="ko-KR" sz="1600" b="1" dirty="0">
                <a:solidFill>
                  <a:srgbClr val="939292"/>
                </a:solidFill>
              </a:rPr>
              <a:t> VS </a:t>
            </a:r>
            <a:r>
              <a:rPr lang="ko-KR" altLang="en-US" sz="1600" b="1" dirty="0">
                <a:solidFill>
                  <a:srgbClr val="939292"/>
                </a:solidFill>
              </a:rPr>
              <a:t>아마존</a:t>
            </a:r>
            <a:endParaRPr lang="en-US" altLang="ko-KR" sz="1600" b="1" dirty="0">
              <a:solidFill>
                <a:srgbClr val="939292"/>
              </a:solidFill>
            </a:endParaRPr>
          </a:p>
          <a:p>
            <a:pPr marL="739140" marR="5080" indent="-171450">
              <a:spcBef>
                <a:spcPts val="1210"/>
              </a:spcBef>
              <a:buFont typeface="Arial" panose="020B0604020202020204" pitchFamily="34" charset="0"/>
              <a:buChar char="•"/>
            </a:pPr>
            <a:r>
              <a:rPr lang="ko-KR" altLang="en-US" sz="1600" b="1" dirty="0" err="1">
                <a:solidFill>
                  <a:srgbClr val="939292"/>
                </a:solidFill>
              </a:rPr>
              <a:t>알렉사</a:t>
            </a:r>
            <a:r>
              <a:rPr lang="ko-KR" altLang="en-US" sz="1600" b="1" dirty="0">
                <a:solidFill>
                  <a:srgbClr val="939292"/>
                </a:solidFill>
              </a:rPr>
              <a:t> 랭크</a:t>
            </a:r>
            <a:endParaRPr lang="en-US" altLang="ko-KR" sz="1600" b="1" dirty="0">
              <a:solidFill>
                <a:srgbClr val="939292"/>
              </a:solidFill>
            </a:endParaRPr>
          </a:p>
          <a:p>
            <a:pPr marL="739140" marR="5080" indent="-171450">
              <a:spcBef>
                <a:spcPts val="1210"/>
              </a:spcBef>
              <a:buFont typeface="Arial" panose="020B0604020202020204" pitchFamily="34" charset="0"/>
              <a:buChar char="•"/>
            </a:pPr>
            <a:r>
              <a:rPr lang="ko-KR" altLang="en-US" sz="1600" b="1" dirty="0">
                <a:solidFill>
                  <a:srgbClr val="939292"/>
                </a:solidFill>
              </a:rPr>
              <a:t>제안</a:t>
            </a:r>
            <a:endParaRPr lang="en-US" altLang="ko-KR" sz="1600" b="1" dirty="0">
              <a:solidFill>
                <a:srgbClr val="939292"/>
              </a:solidFill>
            </a:endParaRPr>
          </a:p>
          <a:p>
            <a:pPr marL="567690" marR="5080">
              <a:lnSpc>
                <a:spcPct val="100000"/>
              </a:lnSpc>
              <a:spcBef>
                <a:spcPts val="1210"/>
              </a:spcBef>
            </a:pPr>
            <a:endParaRPr lang="en-US" altLang="ko-KR" sz="1750" b="1" spc="-10" dirty="0">
              <a:solidFill>
                <a:srgbClr val="707171"/>
              </a:solidFill>
              <a:latin typeface="Lucida Sans"/>
              <a:cs typeface="Lucida Sans"/>
            </a:endParaRPr>
          </a:p>
          <a:p>
            <a:pPr marL="567690" marR="5080">
              <a:lnSpc>
                <a:spcPct val="100000"/>
              </a:lnSpc>
              <a:spcBef>
                <a:spcPts val="1210"/>
              </a:spcBef>
            </a:pPr>
            <a:endParaRPr lang="en-US" altLang="ko-KR" sz="1750" b="1" spc="-10" dirty="0">
              <a:solidFill>
                <a:srgbClr val="707171"/>
              </a:solidFill>
              <a:latin typeface="Lucida Sans"/>
              <a:cs typeface="Lucida San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607425" y="4909825"/>
            <a:ext cx="2212975" cy="4539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950" b="1" spc="-90" dirty="0">
                <a:solidFill>
                  <a:srgbClr val="939292"/>
                </a:solidFill>
                <a:latin typeface="Arial"/>
                <a:cs typeface="Arial"/>
              </a:rPr>
              <a:t>04.</a:t>
            </a:r>
            <a:r>
              <a:rPr sz="2950" b="1" spc="-114" dirty="0">
                <a:solidFill>
                  <a:srgbClr val="939292"/>
                </a:solidFill>
                <a:latin typeface="Arial"/>
                <a:cs typeface="Arial"/>
              </a:rPr>
              <a:t> </a:t>
            </a:r>
            <a:r>
              <a:rPr lang="en-US" sz="2950" b="1" spc="-114" dirty="0">
                <a:solidFill>
                  <a:srgbClr val="939292"/>
                </a:solidFill>
                <a:latin typeface="Arial"/>
                <a:cs typeface="Arial"/>
              </a:rPr>
              <a:t>Q&amp;A</a:t>
            </a:r>
            <a:endParaRPr sz="1800" dirty="0">
              <a:latin typeface="Lucida Sans"/>
              <a:cs typeface="Lucida Sans"/>
            </a:endParaRPr>
          </a:p>
        </p:txBody>
      </p:sp>
      <p:sp>
        <p:nvSpPr>
          <p:cNvPr id="29" name="object 2"/>
          <p:cNvSpPr txBox="1">
            <a:spLocks/>
          </p:cNvSpPr>
          <p:nvPr/>
        </p:nvSpPr>
        <p:spPr>
          <a:xfrm>
            <a:off x="531386" y="457200"/>
            <a:ext cx="2064476" cy="628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8100" b="1" i="0">
                <a:solidFill>
                  <a:srgbClr val="1A1A1A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latinLnBrk="0">
              <a:lnSpc>
                <a:spcPts val="4910"/>
              </a:lnSpc>
            </a:pPr>
            <a:r>
              <a:rPr lang="en-US" sz="5400" kern="0" spc="-500" dirty="0">
                <a:solidFill>
                  <a:srgbClr val="939292"/>
                </a:solidFill>
              </a:rPr>
              <a:t>INDEX</a:t>
            </a:r>
            <a:endParaRPr lang="en-US" sz="5400" kern="0" dirty="0"/>
          </a:p>
        </p:txBody>
      </p:sp>
      <p:sp>
        <p:nvSpPr>
          <p:cNvPr id="30" name="object 27"/>
          <p:cNvSpPr/>
          <p:nvPr/>
        </p:nvSpPr>
        <p:spPr>
          <a:xfrm>
            <a:off x="334129" y="283523"/>
            <a:ext cx="125095" cy="825500"/>
          </a:xfrm>
          <a:custGeom>
            <a:avLst/>
            <a:gdLst/>
            <a:ahLst/>
            <a:cxnLst/>
            <a:rect l="l" t="t" r="r" b="b"/>
            <a:pathLst>
              <a:path w="125095" h="825500">
                <a:moveTo>
                  <a:pt x="124955" y="825500"/>
                </a:moveTo>
                <a:lnTo>
                  <a:pt x="0" y="825500"/>
                </a:lnTo>
                <a:lnTo>
                  <a:pt x="0" y="0"/>
                </a:lnTo>
                <a:lnTo>
                  <a:pt x="124955" y="0"/>
                </a:lnTo>
                <a:lnTo>
                  <a:pt x="124955" y="825500"/>
                </a:lnTo>
                <a:close/>
              </a:path>
            </a:pathLst>
          </a:custGeom>
          <a:solidFill>
            <a:srgbClr val="F586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제목 30"/>
          <p:cNvSpPr>
            <a:spLocks noGrp="1"/>
          </p:cNvSpPr>
          <p:nvPr>
            <p:ph type="title"/>
          </p:nvPr>
        </p:nvSpPr>
        <p:spPr>
          <a:xfrm>
            <a:off x="2022957" y="2057400"/>
            <a:ext cx="8146084" cy="1246495"/>
          </a:xfrm>
        </p:spPr>
        <p:txBody>
          <a:bodyPr/>
          <a:lstStyle/>
          <a:p>
            <a:r>
              <a:rPr lang="en-US" altLang="ko-KR" dirty="0"/>
              <a:t> </a:t>
            </a:r>
            <a:endParaRPr lang="ko-KR" alt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2799118"/>
            <a:ext cx="11795125" cy="176530"/>
          </a:xfrm>
          <a:custGeom>
            <a:avLst/>
            <a:gdLst/>
            <a:ahLst/>
            <a:cxnLst/>
            <a:rect l="l" t="t" r="r" b="b"/>
            <a:pathLst>
              <a:path w="11795125" h="176529">
                <a:moveTo>
                  <a:pt x="0" y="176225"/>
                </a:moveTo>
                <a:lnTo>
                  <a:pt x="11794896" y="176225"/>
                </a:lnTo>
                <a:lnTo>
                  <a:pt x="11794896" y="0"/>
                </a:lnTo>
                <a:lnTo>
                  <a:pt x="0" y="0"/>
                </a:lnTo>
                <a:lnTo>
                  <a:pt x="0" y="176225"/>
                </a:lnTo>
                <a:close/>
              </a:path>
            </a:pathLst>
          </a:custGeom>
          <a:solidFill>
            <a:srgbClr val="DBDF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374912" y="2057489"/>
            <a:ext cx="741680" cy="741680"/>
          </a:xfrm>
          <a:custGeom>
            <a:avLst/>
            <a:gdLst/>
            <a:ahLst/>
            <a:cxnLst/>
            <a:rect l="l" t="t" r="r" b="b"/>
            <a:pathLst>
              <a:path w="741680" h="741679">
                <a:moveTo>
                  <a:pt x="741629" y="0"/>
                </a:moveTo>
                <a:lnTo>
                  <a:pt x="0" y="0"/>
                </a:lnTo>
                <a:lnTo>
                  <a:pt x="0" y="741629"/>
                </a:lnTo>
                <a:lnTo>
                  <a:pt x="741629" y="741629"/>
                </a:lnTo>
                <a:lnTo>
                  <a:pt x="741629" y="0"/>
                </a:lnTo>
                <a:close/>
              </a:path>
            </a:pathLst>
          </a:custGeom>
          <a:solidFill>
            <a:srgbClr val="9392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8218" y="2975344"/>
            <a:ext cx="741680" cy="741680"/>
          </a:xfrm>
          <a:custGeom>
            <a:avLst/>
            <a:gdLst/>
            <a:ahLst/>
            <a:cxnLst/>
            <a:rect l="l" t="t" r="r" b="b"/>
            <a:pathLst>
              <a:path w="741680" h="741679">
                <a:moveTo>
                  <a:pt x="741629" y="0"/>
                </a:moveTo>
                <a:lnTo>
                  <a:pt x="0" y="0"/>
                </a:lnTo>
                <a:lnTo>
                  <a:pt x="0" y="741616"/>
                </a:lnTo>
                <a:lnTo>
                  <a:pt x="741629" y="741616"/>
                </a:lnTo>
                <a:lnTo>
                  <a:pt x="741629" y="0"/>
                </a:lnTo>
                <a:close/>
              </a:path>
            </a:pathLst>
          </a:custGeom>
          <a:solidFill>
            <a:srgbClr val="9392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78218" y="2057489"/>
            <a:ext cx="2538730" cy="1659889"/>
          </a:xfrm>
          <a:custGeom>
            <a:avLst/>
            <a:gdLst/>
            <a:ahLst/>
            <a:cxnLst/>
            <a:rect l="l" t="t" r="r" b="b"/>
            <a:pathLst>
              <a:path w="2538730" h="1659889">
                <a:moveTo>
                  <a:pt x="2538323" y="0"/>
                </a:moveTo>
                <a:lnTo>
                  <a:pt x="1269161" y="0"/>
                </a:lnTo>
                <a:lnTo>
                  <a:pt x="0" y="1659458"/>
                </a:lnTo>
                <a:lnTo>
                  <a:pt x="1269161" y="1659458"/>
                </a:lnTo>
                <a:lnTo>
                  <a:pt x="2538323" y="0"/>
                </a:lnTo>
                <a:close/>
              </a:path>
            </a:pathLst>
          </a:custGeom>
          <a:solidFill>
            <a:srgbClr val="F586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913261" y="2057489"/>
            <a:ext cx="741680" cy="741680"/>
          </a:xfrm>
          <a:custGeom>
            <a:avLst/>
            <a:gdLst/>
            <a:ahLst/>
            <a:cxnLst/>
            <a:rect l="l" t="t" r="r" b="b"/>
            <a:pathLst>
              <a:path w="741679" h="741679">
                <a:moveTo>
                  <a:pt x="741629" y="0"/>
                </a:moveTo>
                <a:lnTo>
                  <a:pt x="0" y="0"/>
                </a:lnTo>
                <a:lnTo>
                  <a:pt x="0" y="741629"/>
                </a:lnTo>
                <a:lnTo>
                  <a:pt x="741629" y="741629"/>
                </a:lnTo>
                <a:lnTo>
                  <a:pt x="741629" y="0"/>
                </a:lnTo>
                <a:close/>
              </a:path>
            </a:pathLst>
          </a:custGeom>
          <a:solidFill>
            <a:srgbClr val="F586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116554" y="2975344"/>
            <a:ext cx="741680" cy="741680"/>
          </a:xfrm>
          <a:custGeom>
            <a:avLst/>
            <a:gdLst/>
            <a:ahLst/>
            <a:cxnLst/>
            <a:rect l="l" t="t" r="r" b="b"/>
            <a:pathLst>
              <a:path w="741679" h="741679">
                <a:moveTo>
                  <a:pt x="741629" y="0"/>
                </a:moveTo>
                <a:lnTo>
                  <a:pt x="0" y="0"/>
                </a:lnTo>
                <a:lnTo>
                  <a:pt x="0" y="741616"/>
                </a:lnTo>
                <a:lnTo>
                  <a:pt x="741629" y="741616"/>
                </a:lnTo>
                <a:lnTo>
                  <a:pt x="741629" y="0"/>
                </a:lnTo>
                <a:close/>
              </a:path>
            </a:pathLst>
          </a:custGeom>
          <a:solidFill>
            <a:srgbClr val="F586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116541" y="2057489"/>
            <a:ext cx="2538730" cy="1659889"/>
          </a:xfrm>
          <a:custGeom>
            <a:avLst/>
            <a:gdLst/>
            <a:ahLst/>
            <a:cxnLst/>
            <a:rect l="l" t="t" r="r" b="b"/>
            <a:pathLst>
              <a:path w="2538729" h="1659889">
                <a:moveTo>
                  <a:pt x="2538336" y="0"/>
                </a:moveTo>
                <a:lnTo>
                  <a:pt x="1269174" y="0"/>
                </a:lnTo>
                <a:lnTo>
                  <a:pt x="0" y="1659458"/>
                </a:lnTo>
                <a:lnTo>
                  <a:pt x="1269174" y="1659458"/>
                </a:lnTo>
                <a:lnTo>
                  <a:pt x="2538336" y="0"/>
                </a:lnTo>
                <a:close/>
              </a:path>
            </a:pathLst>
          </a:custGeom>
          <a:solidFill>
            <a:srgbClr val="9392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989934" y="2057489"/>
            <a:ext cx="741680" cy="741680"/>
          </a:xfrm>
          <a:custGeom>
            <a:avLst/>
            <a:gdLst/>
            <a:ahLst/>
            <a:cxnLst/>
            <a:rect l="l" t="t" r="r" b="b"/>
            <a:pathLst>
              <a:path w="741679" h="741679">
                <a:moveTo>
                  <a:pt x="741629" y="0"/>
                </a:moveTo>
                <a:lnTo>
                  <a:pt x="0" y="0"/>
                </a:lnTo>
                <a:lnTo>
                  <a:pt x="0" y="741629"/>
                </a:lnTo>
                <a:lnTo>
                  <a:pt x="741629" y="741629"/>
                </a:lnTo>
                <a:lnTo>
                  <a:pt x="741629" y="0"/>
                </a:lnTo>
                <a:close/>
              </a:path>
            </a:pathLst>
          </a:custGeom>
          <a:solidFill>
            <a:srgbClr val="F586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193214" y="2975344"/>
            <a:ext cx="741680" cy="741680"/>
          </a:xfrm>
          <a:custGeom>
            <a:avLst/>
            <a:gdLst/>
            <a:ahLst/>
            <a:cxnLst/>
            <a:rect l="l" t="t" r="r" b="b"/>
            <a:pathLst>
              <a:path w="741679" h="741679">
                <a:moveTo>
                  <a:pt x="741629" y="0"/>
                </a:moveTo>
                <a:lnTo>
                  <a:pt x="0" y="0"/>
                </a:lnTo>
                <a:lnTo>
                  <a:pt x="0" y="741616"/>
                </a:lnTo>
                <a:lnTo>
                  <a:pt x="741629" y="741616"/>
                </a:lnTo>
                <a:lnTo>
                  <a:pt x="741629" y="0"/>
                </a:lnTo>
                <a:close/>
              </a:path>
            </a:pathLst>
          </a:custGeom>
          <a:solidFill>
            <a:srgbClr val="F586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193214" y="2057489"/>
            <a:ext cx="2538730" cy="1659889"/>
          </a:xfrm>
          <a:custGeom>
            <a:avLst/>
            <a:gdLst/>
            <a:ahLst/>
            <a:cxnLst/>
            <a:rect l="l" t="t" r="r" b="b"/>
            <a:pathLst>
              <a:path w="2538729" h="1659889">
                <a:moveTo>
                  <a:pt x="2538349" y="0"/>
                </a:moveTo>
                <a:lnTo>
                  <a:pt x="1269174" y="0"/>
                </a:lnTo>
                <a:lnTo>
                  <a:pt x="0" y="1659458"/>
                </a:lnTo>
                <a:lnTo>
                  <a:pt x="1269174" y="1659458"/>
                </a:lnTo>
                <a:lnTo>
                  <a:pt x="2538349" y="0"/>
                </a:lnTo>
                <a:close/>
              </a:path>
            </a:pathLst>
          </a:custGeom>
          <a:solidFill>
            <a:srgbClr val="9392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451597" y="2057489"/>
            <a:ext cx="741680" cy="741680"/>
          </a:xfrm>
          <a:custGeom>
            <a:avLst/>
            <a:gdLst/>
            <a:ahLst/>
            <a:cxnLst/>
            <a:rect l="l" t="t" r="r" b="b"/>
            <a:pathLst>
              <a:path w="741679" h="741679">
                <a:moveTo>
                  <a:pt x="741629" y="0"/>
                </a:moveTo>
                <a:lnTo>
                  <a:pt x="0" y="0"/>
                </a:lnTo>
                <a:lnTo>
                  <a:pt x="0" y="741629"/>
                </a:lnTo>
                <a:lnTo>
                  <a:pt x="741629" y="741629"/>
                </a:lnTo>
                <a:lnTo>
                  <a:pt x="741629" y="0"/>
                </a:lnTo>
                <a:close/>
              </a:path>
            </a:pathLst>
          </a:custGeom>
          <a:solidFill>
            <a:srgbClr val="9392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654890" y="2975344"/>
            <a:ext cx="741680" cy="741680"/>
          </a:xfrm>
          <a:custGeom>
            <a:avLst/>
            <a:gdLst/>
            <a:ahLst/>
            <a:cxnLst/>
            <a:rect l="l" t="t" r="r" b="b"/>
            <a:pathLst>
              <a:path w="741679" h="741679">
                <a:moveTo>
                  <a:pt x="741629" y="0"/>
                </a:moveTo>
                <a:lnTo>
                  <a:pt x="0" y="0"/>
                </a:lnTo>
                <a:lnTo>
                  <a:pt x="0" y="741616"/>
                </a:lnTo>
                <a:lnTo>
                  <a:pt x="741629" y="741616"/>
                </a:lnTo>
                <a:lnTo>
                  <a:pt x="741629" y="0"/>
                </a:lnTo>
                <a:close/>
              </a:path>
            </a:pathLst>
          </a:custGeom>
          <a:solidFill>
            <a:srgbClr val="9392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654878" y="2057489"/>
            <a:ext cx="2538730" cy="1659889"/>
          </a:xfrm>
          <a:custGeom>
            <a:avLst/>
            <a:gdLst/>
            <a:ahLst/>
            <a:cxnLst/>
            <a:rect l="l" t="t" r="r" b="b"/>
            <a:pathLst>
              <a:path w="2538729" h="1659889">
                <a:moveTo>
                  <a:pt x="2538349" y="0"/>
                </a:moveTo>
                <a:lnTo>
                  <a:pt x="1269187" y="0"/>
                </a:lnTo>
                <a:lnTo>
                  <a:pt x="0" y="1659458"/>
                </a:lnTo>
                <a:lnTo>
                  <a:pt x="1269187" y="1659458"/>
                </a:lnTo>
                <a:lnTo>
                  <a:pt x="2538349" y="0"/>
                </a:lnTo>
                <a:close/>
              </a:path>
            </a:pathLst>
          </a:custGeom>
          <a:solidFill>
            <a:srgbClr val="F586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503520" y="2550617"/>
            <a:ext cx="582930" cy="673735"/>
          </a:xfrm>
          <a:custGeom>
            <a:avLst/>
            <a:gdLst/>
            <a:ahLst/>
            <a:cxnLst/>
            <a:rect l="l" t="t" r="r" b="b"/>
            <a:pathLst>
              <a:path w="582929" h="673735">
                <a:moveTo>
                  <a:pt x="0" y="0"/>
                </a:moveTo>
                <a:lnTo>
                  <a:pt x="0" y="673201"/>
                </a:lnTo>
                <a:lnTo>
                  <a:pt x="582739" y="336600"/>
                </a:lnTo>
                <a:lnTo>
                  <a:pt x="0" y="0"/>
                </a:lnTo>
                <a:close/>
              </a:path>
            </a:pathLst>
          </a:custGeom>
          <a:solidFill>
            <a:srgbClr val="8D8D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680837" y="2437067"/>
            <a:ext cx="486409" cy="725170"/>
          </a:xfrm>
          <a:custGeom>
            <a:avLst/>
            <a:gdLst/>
            <a:ahLst/>
            <a:cxnLst/>
            <a:rect l="l" t="t" r="r" b="b"/>
            <a:pathLst>
              <a:path w="486409" h="725170">
                <a:moveTo>
                  <a:pt x="243608" y="0"/>
                </a:moveTo>
                <a:lnTo>
                  <a:pt x="240407" y="0"/>
                </a:lnTo>
                <a:lnTo>
                  <a:pt x="183677" y="6350"/>
                </a:lnTo>
                <a:lnTo>
                  <a:pt x="136843" y="22860"/>
                </a:lnTo>
                <a:lnTo>
                  <a:pt x="99066" y="44450"/>
                </a:lnTo>
                <a:lnTo>
                  <a:pt x="69508" y="69850"/>
                </a:lnTo>
                <a:lnTo>
                  <a:pt x="27341" y="128270"/>
                </a:lnTo>
                <a:lnTo>
                  <a:pt x="7010" y="177800"/>
                </a:lnTo>
                <a:lnTo>
                  <a:pt x="0" y="226060"/>
                </a:lnTo>
                <a:lnTo>
                  <a:pt x="1088" y="246380"/>
                </a:lnTo>
                <a:lnTo>
                  <a:pt x="8284" y="284480"/>
                </a:lnTo>
                <a:lnTo>
                  <a:pt x="27835" y="337820"/>
                </a:lnTo>
                <a:lnTo>
                  <a:pt x="55467" y="388620"/>
                </a:lnTo>
                <a:lnTo>
                  <a:pt x="70100" y="410210"/>
                </a:lnTo>
                <a:lnTo>
                  <a:pt x="70723" y="411480"/>
                </a:lnTo>
                <a:lnTo>
                  <a:pt x="90322" y="449580"/>
                </a:lnTo>
                <a:lnTo>
                  <a:pt x="97979" y="496570"/>
                </a:lnTo>
                <a:lnTo>
                  <a:pt x="100833" y="510540"/>
                </a:lnTo>
                <a:lnTo>
                  <a:pt x="104999" y="520700"/>
                </a:lnTo>
                <a:lnTo>
                  <a:pt x="109547" y="529590"/>
                </a:lnTo>
                <a:lnTo>
                  <a:pt x="108188" y="563880"/>
                </a:lnTo>
                <a:lnTo>
                  <a:pt x="109525" y="621030"/>
                </a:lnTo>
                <a:lnTo>
                  <a:pt x="115622" y="662940"/>
                </a:lnTo>
                <a:lnTo>
                  <a:pt x="131721" y="701040"/>
                </a:lnTo>
                <a:lnTo>
                  <a:pt x="144611" y="711200"/>
                </a:lnTo>
                <a:lnTo>
                  <a:pt x="158922" y="716280"/>
                </a:lnTo>
                <a:lnTo>
                  <a:pt x="179412" y="721360"/>
                </a:lnTo>
                <a:lnTo>
                  <a:pt x="205851" y="725170"/>
                </a:lnTo>
                <a:lnTo>
                  <a:pt x="238032" y="725170"/>
                </a:lnTo>
                <a:lnTo>
                  <a:pt x="263346" y="723900"/>
                </a:lnTo>
                <a:lnTo>
                  <a:pt x="289045" y="721360"/>
                </a:lnTo>
                <a:lnTo>
                  <a:pt x="315035" y="716280"/>
                </a:lnTo>
                <a:lnTo>
                  <a:pt x="341220" y="708660"/>
                </a:lnTo>
                <a:lnTo>
                  <a:pt x="351189" y="706120"/>
                </a:lnTo>
                <a:lnTo>
                  <a:pt x="372621" y="657860"/>
                </a:lnTo>
                <a:lnTo>
                  <a:pt x="378315" y="615950"/>
                </a:lnTo>
                <a:lnTo>
                  <a:pt x="379460" y="589280"/>
                </a:lnTo>
                <a:lnTo>
                  <a:pt x="379262" y="558800"/>
                </a:lnTo>
                <a:lnTo>
                  <a:pt x="377732" y="525780"/>
                </a:lnTo>
                <a:lnTo>
                  <a:pt x="379678" y="521970"/>
                </a:lnTo>
                <a:lnTo>
                  <a:pt x="219402" y="521970"/>
                </a:lnTo>
                <a:lnTo>
                  <a:pt x="203921" y="520700"/>
                </a:lnTo>
                <a:lnTo>
                  <a:pt x="190234" y="519430"/>
                </a:lnTo>
                <a:lnTo>
                  <a:pt x="178412" y="516890"/>
                </a:lnTo>
                <a:lnTo>
                  <a:pt x="168525" y="514350"/>
                </a:lnTo>
                <a:lnTo>
                  <a:pt x="168703" y="511810"/>
                </a:lnTo>
                <a:lnTo>
                  <a:pt x="161604" y="504190"/>
                </a:lnTo>
                <a:lnTo>
                  <a:pt x="154136" y="494030"/>
                </a:lnTo>
                <a:lnTo>
                  <a:pt x="155101" y="482600"/>
                </a:lnTo>
                <a:lnTo>
                  <a:pt x="155254" y="480060"/>
                </a:lnTo>
                <a:lnTo>
                  <a:pt x="155076" y="478790"/>
                </a:lnTo>
                <a:lnTo>
                  <a:pt x="154707" y="474980"/>
                </a:lnTo>
                <a:lnTo>
                  <a:pt x="153639" y="467360"/>
                </a:lnTo>
                <a:lnTo>
                  <a:pt x="142322" y="422910"/>
                </a:lnTo>
                <a:lnTo>
                  <a:pt x="116189" y="377190"/>
                </a:lnTo>
                <a:lnTo>
                  <a:pt x="111408" y="370840"/>
                </a:lnTo>
                <a:lnTo>
                  <a:pt x="102720" y="356870"/>
                </a:lnTo>
                <a:lnTo>
                  <a:pt x="79879" y="314960"/>
                </a:lnTo>
                <a:lnTo>
                  <a:pt x="60091" y="259080"/>
                </a:lnTo>
                <a:lnTo>
                  <a:pt x="55832" y="227330"/>
                </a:lnTo>
                <a:lnTo>
                  <a:pt x="58543" y="196850"/>
                </a:lnTo>
                <a:lnTo>
                  <a:pt x="58734" y="196850"/>
                </a:lnTo>
                <a:lnTo>
                  <a:pt x="60571" y="189230"/>
                </a:lnTo>
                <a:lnTo>
                  <a:pt x="77124" y="147320"/>
                </a:lnTo>
                <a:lnTo>
                  <a:pt x="122416" y="90170"/>
                </a:lnTo>
                <a:lnTo>
                  <a:pt x="156410" y="67310"/>
                </a:lnTo>
                <a:lnTo>
                  <a:pt x="195804" y="53340"/>
                </a:lnTo>
                <a:lnTo>
                  <a:pt x="240509" y="48260"/>
                </a:lnTo>
                <a:lnTo>
                  <a:pt x="398181" y="48260"/>
                </a:lnTo>
                <a:lnTo>
                  <a:pt x="385604" y="38100"/>
                </a:lnTo>
                <a:lnTo>
                  <a:pt x="347548" y="17780"/>
                </a:lnTo>
                <a:lnTo>
                  <a:pt x="300489" y="3810"/>
                </a:lnTo>
                <a:lnTo>
                  <a:pt x="243608" y="0"/>
                </a:lnTo>
                <a:close/>
              </a:path>
              <a:path w="486409" h="725170">
                <a:moveTo>
                  <a:pt x="161977" y="173990"/>
                </a:moveTo>
                <a:lnTo>
                  <a:pt x="152950" y="176530"/>
                </a:lnTo>
                <a:lnTo>
                  <a:pt x="146402" y="185420"/>
                </a:lnTo>
                <a:lnTo>
                  <a:pt x="143570" y="196850"/>
                </a:lnTo>
                <a:lnTo>
                  <a:pt x="136229" y="199390"/>
                </a:lnTo>
                <a:lnTo>
                  <a:pt x="220735" y="386080"/>
                </a:lnTo>
                <a:lnTo>
                  <a:pt x="218703" y="388620"/>
                </a:lnTo>
                <a:lnTo>
                  <a:pt x="217471" y="392430"/>
                </a:lnTo>
                <a:lnTo>
                  <a:pt x="217509" y="397510"/>
                </a:lnTo>
                <a:lnTo>
                  <a:pt x="219402" y="521970"/>
                </a:lnTo>
                <a:lnTo>
                  <a:pt x="379678" y="521970"/>
                </a:lnTo>
                <a:lnTo>
                  <a:pt x="380975" y="519430"/>
                </a:lnTo>
                <a:lnTo>
                  <a:pt x="269135" y="519430"/>
                </a:lnTo>
                <a:lnTo>
                  <a:pt x="266404" y="391160"/>
                </a:lnTo>
                <a:lnTo>
                  <a:pt x="264817" y="386080"/>
                </a:lnTo>
                <a:lnTo>
                  <a:pt x="262137" y="383540"/>
                </a:lnTo>
                <a:lnTo>
                  <a:pt x="266206" y="372110"/>
                </a:lnTo>
                <a:lnTo>
                  <a:pt x="240877" y="372110"/>
                </a:lnTo>
                <a:lnTo>
                  <a:pt x="164652" y="205740"/>
                </a:lnTo>
                <a:lnTo>
                  <a:pt x="173130" y="205740"/>
                </a:lnTo>
                <a:lnTo>
                  <a:pt x="177919" y="200660"/>
                </a:lnTo>
                <a:lnTo>
                  <a:pt x="178498" y="198120"/>
                </a:lnTo>
                <a:lnTo>
                  <a:pt x="161134" y="198120"/>
                </a:lnTo>
                <a:lnTo>
                  <a:pt x="160740" y="196850"/>
                </a:lnTo>
                <a:lnTo>
                  <a:pt x="178787" y="196850"/>
                </a:lnTo>
                <a:lnTo>
                  <a:pt x="179366" y="194310"/>
                </a:lnTo>
                <a:lnTo>
                  <a:pt x="177822" y="185420"/>
                </a:lnTo>
                <a:lnTo>
                  <a:pt x="180362" y="184150"/>
                </a:lnTo>
                <a:lnTo>
                  <a:pt x="183435" y="182880"/>
                </a:lnTo>
                <a:lnTo>
                  <a:pt x="187131" y="181610"/>
                </a:lnTo>
                <a:lnTo>
                  <a:pt x="204492" y="181610"/>
                </a:lnTo>
                <a:lnTo>
                  <a:pt x="208086" y="179070"/>
                </a:lnTo>
                <a:lnTo>
                  <a:pt x="172246" y="179070"/>
                </a:lnTo>
                <a:lnTo>
                  <a:pt x="161977" y="173990"/>
                </a:lnTo>
                <a:close/>
              </a:path>
              <a:path w="486409" h="725170">
                <a:moveTo>
                  <a:pt x="398181" y="48260"/>
                </a:moveTo>
                <a:lnTo>
                  <a:pt x="243735" y="48260"/>
                </a:lnTo>
                <a:lnTo>
                  <a:pt x="288519" y="52070"/>
                </a:lnTo>
                <a:lnTo>
                  <a:pt x="328096" y="63500"/>
                </a:lnTo>
                <a:lnTo>
                  <a:pt x="362351" y="85090"/>
                </a:lnTo>
                <a:lnTo>
                  <a:pt x="391169" y="114300"/>
                </a:lnTo>
                <a:lnTo>
                  <a:pt x="419206" y="163830"/>
                </a:lnTo>
                <a:lnTo>
                  <a:pt x="427096" y="207010"/>
                </a:lnTo>
                <a:lnTo>
                  <a:pt x="426824" y="248920"/>
                </a:lnTo>
                <a:lnTo>
                  <a:pt x="407844" y="306070"/>
                </a:lnTo>
                <a:lnTo>
                  <a:pt x="384292" y="350520"/>
                </a:lnTo>
                <a:lnTo>
                  <a:pt x="370189" y="372110"/>
                </a:lnTo>
                <a:lnTo>
                  <a:pt x="360212" y="386080"/>
                </a:lnTo>
                <a:lnTo>
                  <a:pt x="351536" y="402590"/>
                </a:lnTo>
                <a:lnTo>
                  <a:pt x="338159" y="439420"/>
                </a:lnTo>
                <a:lnTo>
                  <a:pt x="331517" y="477520"/>
                </a:lnTo>
                <a:lnTo>
                  <a:pt x="331720" y="478790"/>
                </a:lnTo>
                <a:lnTo>
                  <a:pt x="332686" y="490220"/>
                </a:lnTo>
                <a:lnTo>
                  <a:pt x="292971" y="514350"/>
                </a:lnTo>
                <a:lnTo>
                  <a:pt x="269135" y="519430"/>
                </a:lnTo>
                <a:lnTo>
                  <a:pt x="380975" y="519430"/>
                </a:lnTo>
                <a:lnTo>
                  <a:pt x="382271" y="516890"/>
                </a:lnTo>
                <a:lnTo>
                  <a:pt x="386394" y="505460"/>
                </a:lnTo>
                <a:lnTo>
                  <a:pt x="389173" y="491490"/>
                </a:lnTo>
                <a:lnTo>
                  <a:pt x="389683" y="477520"/>
                </a:lnTo>
                <a:lnTo>
                  <a:pt x="391851" y="462280"/>
                </a:lnTo>
                <a:lnTo>
                  <a:pt x="396609" y="443230"/>
                </a:lnTo>
                <a:lnTo>
                  <a:pt x="404508" y="422910"/>
                </a:lnTo>
                <a:lnTo>
                  <a:pt x="416099" y="405130"/>
                </a:lnTo>
                <a:lnTo>
                  <a:pt x="416747" y="403860"/>
                </a:lnTo>
                <a:lnTo>
                  <a:pt x="417318" y="403860"/>
                </a:lnTo>
                <a:lnTo>
                  <a:pt x="421554" y="397510"/>
                </a:lnTo>
                <a:lnTo>
                  <a:pt x="444622" y="358140"/>
                </a:lnTo>
                <a:lnTo>
                  <a:pt x="466704" y="311150"/>
                </a:lnTo>
                <a:lnTo>
                  <a:pt x="482304" y="257810"/>
                </a:lnTo>
                <a:lnTo>
                  <a:pt x="486419" y="215900"/>
                </a:lnTo>
                <a:lnTo>
                  <a:pt x="485255" y="196850"/>
                </a:lnTo>
                <a:lnTo>
                  <a:pt x="471606" y="147320"/>
                </a:lnTo>
                <a:lnTo>
                  <a:pt x="437981" y="87630"/>
                </a:lnTo>
                <a:lnTo>
                  <a:pt x="415476" y="62230"/>
                </a:lnTo>
                <a:lnTo>
                  <a:pt x="398181" y="48260"/>
                </a:lnTo>
                <a:close/>
              </a:path>
              <a:path w="486409" h="725170">
                <a:moveTo>
                  <a:pt x="330400" y="191770"/>
                </a:moveTo>
                <a:lnTo>
                  <a:pt x="294382" y="191770"/>
                </a:lnTo>
                <a:lnTo>
                  <a:pt x="295030" y="195580"/>
                </a:lnTo>
                <a:lnTo>
                  <a:pt x="298408" y="199390"/>
                </a:lnTo>
                <a:lnTo>
                  <a:pt x="302764" y="200660"/>
                </a:lnTo>
                <a:lnTo>
                  <a:pt x="240877" y="372110"/>
                </a:lnTo>
                <a:lnTo>
                  <a:pt x="266206" y="372110"/>
                </a:lnTo>
                <a:lnTo>
                  <a:pt x="330400" y="191770"/>
                </a:lnTo>
                <a:close/>
              </a:path>
              <a:path w="486409" h="725170">
                <a:moveTo>
                  <a:pt x="204492" y="181610"/>
                </a:moveTo>
                <a:lnTo>
                  <a:pt x="187131" y="181610"/>
                </a:lnTo>
                <a:lnTo>
                  <a:pt x="183753" y="186690"/>
                </a:lnTo>
                <a:lnTo>
                  <a:pt x="182711" y="191770"/>
                </a:lnTo>
                <a:lnTo>
                  <a:pt x="185759" y="198120"/>
                </a:lnTo>
                <a:lnTo>
                  <a:pt x="190612" y="203200"/>
                </a:lnTo>
                <a:lnTo>
                  <a:pt x="196915" y="203200"/>
                </a:lnTo>
                <a:lnTo>
                  <a:pt x="202967" y="200660"/>
                </a:lnTo>
                <a:lnTo>
                  <a:pt x="207070" y="195580"/>
                </a:lnTo>
                <a:lnTo>
                  <a:pt x="208911" y="191770"/>
                </a:lnTo>
                <a:lnTo>
                  <a:pt x="207540" y="185420"/>
                </a:lnTo>
                <a:lnTo>
                  <a:pt x="204492" y="181610"/>
                </a:lnTo>
                <a:close/>
              </a:path>
              <a:path w="486409" h="725170">
                <a:moveTo>
                  <a:pt x="268119" y="176530"/>
                </a:moveTo>
                <a:lnTo>
                  <a:pt x="239391" y="176530"/>
                </a:lnTo>
                <a:lnTo>
                  <a:pt x="244878" y="177800"/>
                </a:lnTo>
                <a:lnTo>
                  <a:pt x="247634" y="177800"/>
                </a:lnTo>
                <a:lnTo>
                  <a:pt x="246313" y="179070"/>
                </a:lnTo>
                <a:lnTo>
                  <a:pt x="243009" y="185420"/>
                </a:lnTo>
                <a:lnTo>
                  <a:pt x="243484" y="194310"/>
                </a:lnTo>
                <a:lnTo>
                  <a:pt x="247859" y="201930"/>
                </a:lnTo>
                <a:lnTo>
                  <a:pt x="256257" y="203200"/>
                </a:lnTo>
                <a:lnTo>
                  <a:pt x="260892" y="201930"/>
                </a:lnTo>
                <a:lnTo>
                  <a:pt x="264245" y="200660"/>
                </a:lnTo>
                <a:lnTo>
                  <a:pt x="266582" y="196850"/>
                </a:lnTo>
                <a:lnTo>
                  <a:pt x="290284" y="196850"/>
                </a:lnTo>
                <a:lnTo>
                  <a:pt x="294382" y="191770"/>
                </a:lnTo>
                <a:lnTo>
                  <a:pt x="330400" y="191770"/>
                </a:lnTo>
                <a:lnTo>
                  <a:pt x="332660" y="185420"/>
                </a:lnTo>
                <a:lnTo>
                  <a:pt x="325612" y="182880"/>
                </a:lnTo>
                <a:lnTo>
                  <a:pt x="269998" y="182880"/>
                </a:lnTo>
                <a:lnTo>
                  <a:pt x="269630" y="180340"/>
                </a:lnTo>
                <a:lnTo>
                  <a:pt x="269084" y="179070"/>
                </a:lnTo>
                <a:lnTo>
                  <a:pt x="268119" y="176530"/>
                </a:lnTo>
                <a:close/>
              </a:path>
              <a:path w="486409" h="725170">
                <a:moveTo>
                  <a:pt x="290284" y="196850"/>
                </a:moveTo>
                <a:lnTo>
                  <a:pt x="266582" y="196850"/>
                </a:lnTo>
                <a:lnTo>
                  <a:pt x="267230" y="198120"/>
                </a:lnTo>
                <a:lnTo>
                  <a:pt x="267814" y="198120"/>
                </a:lnTo>
                <a:lnTo>
                  <a:pt x="268792" y="199390"/>
                </a:lnTo>
                <a:lnTo>
                  <a:pt x="277348" y="201930"/>
                </a:lnTo>
                <a:lnTo>
                  <a:pt x="284559" y="200660"/>
                </a:lnTo>
                <a:lnTo>
                  <a:pt x="290284" y="196850"/>
                </a:lnTo>
                <a:close/>
              </a:path>
              <a:path w="486409" h="725170">
                <a:moveTo>
                  <a:pt x="237486" y="177800"/>
                </a:moveTo>
                <a:lnTo>
                  <a:pt x="215858" y="177800"/>
                </a:lnTo>
                <a:lnTo>
                  <a:pt x="211019" y="189230"/>
                </a:lnTo>
                <a:lnTo>
                  <a:pt x="217957" y="198120"/>
                </a:lnTo>
                <a:lnTo>
                  <a:pt x="229281" y="199390"/>
                </a:lnTo>
                <a:lnTo>
                  <a:pt x="237601" y="187960"/>
                </a:lnTo>
                <a:lnTo>
                  <a:pt x="238528" y="182880"/>
                </a:lnTo>
                <a:lnTo>
                  <a:pt x="238375" y="180340"/>
                </a:lnTo>
                <a:lnTo>
                  <a:pt x="237486" y="177800"/>
                </a:lnTo>
                <a:close/>
              </a:path>
              <a:path w="486409" h="725170">
                <a:moveTo>
                  <a:pt x="178787" y="196850"/>
                </a:moveTo>
                <a:lnTo>
                  <a:pt x="161210" y="196850"/>
                </a:lnTo>
                <a:lnTo>
                  <a:pt x="161134" y="198120"/>
                </a:lnTo>
                <a:lnTo>
                  <a:pt x="178498" y="198120"/>
                </a:lnTo>
                <a:lnTo>
                  <a:pt x="178787" y="196850"/>
                </a:lnTo>
                <a:close/>
              </a:path>
              <a:path w="486409" h="725170">
                <a:moveTo>
                  <a:pt x="321489" y="172720"/>
                </a:moveTo>
                <a:lnTo>
                  <a:pt x="274837" y="172720"/>
                </a:lnTo>
                <a:lnTo>
                  <a:pt x="279600" y="175260"/>
                </a:lnTo>
                <a:lnTo>
                  <a:pt x="275878" y="176530"/>
                </a:lnTo>
                <a:lnTo>
                  <a:pt x="272551" y="180340"/>
                </a:lnTo>
                <a:lnTo>
                  <a:pt x="269998" y="182880"/>
                </a:lnTo>
                <a:lnTo>
                  <a:pt x="325612" y="182880"/>
                </a:lnTo>
                <a:lnTo>
                  <a:pt x="325349" y="181610"/>
                </a:lnTo>
                <a:lnTo>
                  <a:pt x="297138" y="181610"/>
                </a:lnTo>
                <a:lnTo>
                  <a:pt x="297087" y="179070"/>
                </a:lnTo>
                <a:lnTo>
                  <a:pt x="296910" y="177800"/>
                </a:lnTo>
                <a:lnTo>
                  <a:pt x="324399" y="177800"/>
                </a:lnTo>
                <a:lnTo>
                  <a:pt x="323973" y="176530"/>
                </a:lnTo>
                <a:lnTo>
                  <a:pt x="321489" y="172720"/>
                </a:lnTo>
                <a:close/>
              </a:path>
              <a:path w="486409" h="725170">
                <a:moveTo>
                  <a:pt x="324399" y="177800"/>
                </a:moveTo>
                <a:lnTo>
                  <a:pt x="300288" y="177800"/>
                </a:lnTo>
                <a:lnTo>
                  <a:pt x="299043" y="179070"/>
                </a:lnTo>
                <a:lnTo>
                  <a:pt x="297976" y="180340"/>
                </a:lnTo>
                <a:lnTo>
                  <a:pt x="297138" y="181610"/>
                </a:lnTo>
                <a:lnTo>
                  <a:pt x="325349" y="181610"/>
                </a:lnTo>
                <a:lnTo>
                  <a:pt x="324824" y="179070"/>
                </a:lnTo>
                <a:lnTo>
                  <a:pt x="324399" y="177800"/>
                </a:lnTo>
                <a:close/>
              </a:path>
              <a:path w="486409" h="725170">
                <a:moveTo>
                  <a:pt x="192160" y="171450"/>
                </a:moveTo>
                <a:lnTo>
                  <a:pt x="187779" y="171450"/>
                </a:lnTo>
                <a:lnTo>
                  <a:pt x="183410" y="172720"/>
                </a:lnTo>
                <a:lnTo>
                  <a:pt x="179295" y="173990"/>
                </a:lnTo>
                <a:lnTo>
                  <a:pt x="175548" y="175260"/>
                </a:lnTo>
                <a:lnTo>
                  <a:pt x="172246" y="179070"/>
                </a:lnTo>
                <a:lnTo>
                  <a:pt x="208086" y="179070"/>
                </a:lnTo>
                <a:lnTo>
                  <a:pt x="211883" y="177800"/>
                </a:lnTo>
                <a:lnTo>
                  <a:pt x="237486" y="177800"/>
                </a:lnTo>
                <a:lnTo>
                  <a:pt x="239391" y="176530"/>
                </a:lnTo>
                <a:lnTo>
                  <a:pt x="268119" y="176530"/>
                </a:lnTo>
                <a:lnTo>
                  <a:pt x="267446" y="175260"/>
                </a:lnTo>
                <a:lnTo>
                  <a:pt x="266557" y="173990"/>
                </a:lnTo>
                <a:lnTo>
                  <a:pt x="196059" y="173990"/>
                </a:lnTo>
                <a:lnTo>
                  <a:pt x="192160" y="171450"/>
                </a:lnTo>
                <a:close/>
              </a:path>
              <a:path w="486409" h="725170">
                <a:moveTo>
                  <a:pt x="223275" y="167640"/>
                </a:moveTo>
                <a:lnTo>
                  <a:pt x="214187" y="167640"/>
                </a:lnTo>
                <a:lnTo>
                  <a:pt x="204772" y="170180"/>
                </a:lnTo>
                <a:lnTo>
                  <a:pt x="196059" y="173990"/>
                </a:lnTo>
                <a:lnTo>
                  <a:pt x="266557" y="173990"/>
                </a:lnTo>
                <a:lnTo>
                  <a:pt x="265490" y="172720"/>
                </a:lnTo>
                <a:lnTo>
                  <a:pt x="321489" y="172720"/>
                </a:lnTo>
                <a:lnTo>
                  <a:pt x="319004" y="168910"/>
                </a:lnTo>
                <a:lnTo>
                  <a:pt x="231009" y="168910"/>
                </a:lnTo>
                <a:lnTo>
                  <a:pt x="223275" y="167640"/>
                </a:lnTo>
                <a:close/>
              </a:path>
              <a:path w="486409" h="725170">
                <a:moveTo>
                  <a:pt x="250828" y="167640"/>
                </a:moveTo>
                <a:lnTo>
                  <a:pt x="243974" y="167640"/>
                </a:lnTo>
                <a:lnTo>
                  <a:pt x="237204" y="168910"/>
                </a:lnTo>
                <a:lnTo>
                  <a:pt x="257273" y="168910"/>
                </a:lnTo>
                <a:lnTo>
                  <a:pt x="250828" y="167640"/>
                </a:lnTo>
                <a:close/>
              </a:path>
              <a:path w="486409" h="725170">
                <a:moveTo>
                  <a:pt x="278604" y="161290"/>
                </a:moveTo>
                <a:lnTo>
                  <a:pt x="271106" y="162560"/>
                </a:lnTo>
                <a:lnTo>
                  <a:pt x="263947" y="165100"/>
                </a:lnTo>
                <a:lnTo>
                  <a:pt x="257273" y="168910"/>
                </a:lnTo>
                <a:lnTo>
                  <a:pt x="319004" y="168910"/>
                </a:lnTo>
                <a:lnTo>
                  <a:pt x="316525" y="167640"/>
                </a:lnTo>
                <a:lnTo>
                  <a:pt x="292846" y="167640"/>
                </a:lnTo>
                <a:lnTo>
                  <a:pt x="291182" y="166370"/>
                </a:lnTo>
                <a:lnTo>
                  <a:pt x="289023" y="163830"/>
                </a:lnTo>
                <a:lnTo>
                  <a:pt x="286292" y="162560"/>
                </a:lnTo>
                <a:lnTo>
                  <a:pt x="278604" y="161290"/>
                </a:lnTo>
                <a:close/>
              </a:path>
              <a:path w="486409" h="725170">
                <a:moveTo>
                  <a:pt x="311567" y="165100"/>
                </a:moveTo>
                <a:lnTo>
                  <a:pt x="302551" y="165100"/>
                </a:lnTo>
                <a:lnTo>
                  <a:pt x="292846" y="167640"/>
                </a:lnTo>
                <a:lnTo>
                  <a:pt x="316525" y="167640"/>
                </a:lnTo>
                <a:lnTo>
                  <a:pt x="311567" y="1651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001477" y="2619324"/>
            <a:ext cx="556260" cy="556260"/>
          </a:xfrm>
          <a:custGeom>
            <a:avLst/>
            <a:gdLst/>
            <a:ahLst/>
            <a:cxnLst/>
            <a:rect l="l" t="t" r="r" b="b"/>
            <a:pathLst>
              <a:path w="556260" h="556260">
                <a:moveTo>
                  <a:pt x="378050" y="490194"/>
                </a:moveTo>
                <a:lnTo>
                  <a:pt x="158127" y="490194"/>
                </a:lnTo>
                <a:lnTo>
                  <a:pt x="172193" y="496779"/>
                </a:lnTo>
                <a:lnTo>
                  <a:pt x="186699" y="502488"/>
                </a:lnTo>
                <a:lnTo>
                  <a:pt x="201629" y="507282"/>
                </a:lnTo>
                <a:lnTo>
                  <a:pt x="216966" y="511124"/>
                </a:lnTo>
                <a:lnTo>
                  <a:pt x="216966" y="536524"/>
                </a:lnTo>
                <a:lnTo>
                  <a:pt x="218500" y="544117"/>
                </a:lnTo>
                <a:lnTo>
                  <a:pt x="222683" y="550322"/>
                </a:lnTo>
                <a:lnTo>
                  <a:pt x="228887" y="554508"/>
                </a:lnTo>
                <a:lnTo>
                  <a:pt x="236486" y="556044"/>
                </a:lnTo>
                <a:lnTo>
                  <a:pt x="319582" y="556044"/>
                </a:lnTo>
                <a:lnTo>
                  <a:pt x="327193" y="554508"/>
                </a:lnTo>
                <a:lnTo>
                  <a:pt x="333387" y="550322"/>
                </a:lnTo>
                <a:lnTo>
                  <a:pt x="337552" y="544117"/>
                </a:lnTo>
                <a:lnTo>
                  <a:pt x="339077" y="536524"/>
                </a:lnTo>
                <a:lnTo>
                  <a:pt x="339077" y="506069"/>
                </a:lnTo>
                <a:lnTo>
                  <a:pt x="354651" y="500713"/>
                </a:lnTo>
                <a:lnTo>
                  <a:pt x="369722" y="494376"/>
                </a:lnTo>
                <a:lnTo>
                  <a:pt x="378050" y="490194"/>
                </a:lnTo>
                <a:close/>
              </a:path>
              <a:path w="556260" h="556260">
                <a:moveTo>
                  <a:pt x="120561" y="49083"/>
                </a:moveTo>
                <a:lnTo>
                  <a:pt x="49098" y="114795"/>
                </a:lnTo>
                <a:lnTo>
                  <a:pt x="43678" y="128719"/>
                </a:lnTo>
                <a:lnTo>
                  <a:pt x="45222" y="136042"/>
                </a:lnTo>
                <a:lnTo>
                  <a:pt x="49593" y="142405"/>
                </a:lnTo>
                <a:lnTo>
                  <a:pt x="58801" y="151231"/>
                </a:lnTo>
                <a:lnTo>
                  <a:pt x="50463" y="166768"/>
                </a:lnTo>
                <a:lnTo>
                  <a:pt x="43230" y="182940"/>
                </a:lnTo>
                <a:lnTo>
                  <a:pt x="37169" y="199698"/>
                </a:lnTo>
                <a:lnTo>
                  <a:pt x="32346" y="216992"/>
                </a:lnTo>
                <a:lnTo>
                  <a:pt x="19545" y="216992"/>
                </a:lnTo>
                <a:lnTo>
                  <a:pt x="11937" y="218515"/>
                </a:lnTo>
                <a:lnTo>
                  <a:pt x="5724" y="222672"/>
                </a:lnTo>
                <a:lnTo>
                  <a:pt x="1535" y="228843"/>
                </a:lnTo>
                <a:lnTo>
                  <a:pt x="0" y="236410"/>
                </a:lnTo>
                <a:lnTo>
                  <a:pt x="0" y="319608"/>
                </a:lnTo>
                <a:lnTo>
                  <a:pt x="1535" y="327157"/>
                </a:lnTo>
                <a:lnTo>
                  <a:pt x="5724" y="333340"/>
                </a:lnTo>
                <a:lnTo>
                  <a:pt x="11937" y="337517"/>
                </a:lnTo>
                <a:lnTo>
                  <a:pt x="19545" y="339051"/>
                </a:lnTo>
                <a:lnTo>
                  <a:pt x="34493" y="339051"/>
                </a:lnTo>
                <a:lnTo>
                  <a:pt x="40480" y="357666"/>
                </a:lnTo>
                <a:lnTo>
                  <a:pt x="47883" y="375589"/>
                </a:lnTo>
                <a:lnTo>
                  <a:pt x="56637" y="392751"/>
                </a:lnTo>
                <a:lnTo>
                  <a:pt x="66675" y="409079"/>
                </a:lnTo>
                <a:lnTo>
                  <a:pt x="54533" y="421652"/>
                </a:lnTo>
                <a:lnTo>
                  <a:pt x="50368" y="428160"/>
                </a:lnTo>
                <a:lnTo>
                  <a:pt x="49079" y="435500"/>
                </a:lnTo>
                <a:lnTo>
                  <a:pt x="50647" y="442799"/>
                </a:lnTo>
                <a:lnTo>
                  <a:pt x="55054" y="449186"/>
                </a:lnTo>
                <a:lnTo>
                  <a:pt x="114858" y="506882"/>
                </a:lnTo>
                <a:lnTo>
                  <a:pt x="121387" y="511072"/>
                </a:lnTo>
                <a:lnTo>
                  <a:pt x="128758" y="512398"/>
                </a:lnTo>
                <a:lnTo>
                  <a:pt x="136082" y="510856"/>
                </a:lnTo>
                <a:lnTo>
                  <a:pt x="142468" y="506437"/>
                </a:lnTo>
                <a:lnTo>
                  <a:pt x="158127" y="490194"/>
                </a:lnTo>
                <a:lnTo>
                  <a:pt x="378050" y="490194"/>
                </a:lnTo>
                <a:lnTo>
                  <a:pt x="384250" y="487081"/>
                </a:lnTo>
                <a:lnTo>
                  <a:pt x="398195" y="478853"/>
                </a:lnTo>
                <a:lnTo>
                  <a:pt x="470607" y="478853"/>
                </a:lnTo>
                <a:lnTo>
                  <a:pt x="506958" y="441223"/>
                </a:lnTo>
                <a:lnTo>
                  <a:pt x="511122" y="434692"/>
                </a:lnTo>
                <a:lnTo>
                  <a:pt x="512421" y="427321"/>
                </a:lnTo>
                <a:lnTo>
                  <a:pt x="510864" y="419986"/>
                </a:lnTo>
                <a:lnTo>
                  <a:pt x="506463" y="413562"/>
                </a:lnTo>
                <a:lnTo>
                  <a:pt x="496743" y="404240"/>
                </a:lnTo>
                <a:lnTo>
                  <a:pt x="268312" y="404240"/>
                </a:lnTo>
                <a:lnTo>
                  <a:pt x="217525" y="393997"/>
                </a:lnTo>
                <a:lnTo>
                  <a:pt x="176050" y="366053"/>
                </a:lnTo>
                <a:lnTo>
                  <a:pt x="148087" y="324586"/>
                </a:lnTo>
                <a:lnTo>
                  <a:pt x="137833" y="273773"/>
                </a:lnTo>
                <a:lnTo>
                  <a:pt x="148087" y="223030"/>
                </a:lnTo>
                <a:lnTo>
                  <a:pt x="176050" y="181578"/>
                </a:lnTo>
                <a:lnTo>
                  <a:pt x="217525" y="153623"/>
                </a:lnTo>
                <a:lnTo>
                  <a:pt x="268312" y="143370"/>
                </a:lnTo>
                <a:lnTo>
                  <a:pt x="492843" y="143370"/>
                </a:lnTo>
                <a:lnTo>
                  <a:pt x="501523" y="134391"/>
                </a:lnTo>
                <a:lnTo>
                  <a:pt x="505701" y="127877"/>
                </a:lnTo>
                <a:lnTo>
                  <a:pt x="507004" y="120530"/>
                </a:lnTo>
                <a:lnTo>
                  <a:pt x="505443" y="113244"/>
                </a:lnTo>
                <a:lnTo>
                  <a:pt x="501027" y="106908"/>
                </a:lnTo>
                <a:lnTo>
                  <a:pt x="460316" y="67563"/>
                </a:lnTo>
                <a:lnTo>
                  <a:pt x="396328" y="67563"/>
                </a:lnTo>
                <a:lnTo>
                  <a:pt x="391366" y="64693"/>
                </a:lnTo>
                <a:lnTo>
                  <a:pt x="145046" y="64693"/>
                </a:lnTo>
                <a:lnTo>
                  <a:pt x="134467" y="54571"/>
                </a:lnTo>
                <a:lnTo>
                  <a:pt x="127932" y="50392"/>
                </a:lnTo>
                <a:lnTo>
                  <a:pt x="120561" y="49083"/>
                </a:lnTo>
                <a:close/>
              </a:path>
              <a:path w="556260" h="556260">
                <a:moveTo>
                  <a:pt x="470607" y="478853"/>
                </a:moveTo>
                <a:lnTo>
                  <a:pt x="398195" y="478853"/>
                </a:lnTo>
                <a:lnTo>
                  <a:pt x="421601" y="501446"/>
                </a:lnTo>
                <a:lnTo>
                  <a:pt x="428140" y="505633"/>
                </a:lnTo>
                <a:lnTo>
                  <a:pt x="435508" y="506957"/>
                </a:lnTo>
                <a:lnTo>
                  <a:pt x="442818" y="505420"/>
                </a:lnTo>
                <a:lnTo>
                  <a:pt x="449186" y="501027"/>
                </a:lnTo>
                <a:lnTo>
                  <a:pt x="470607" y="478853"/>
                </a:lnTo>
                <a:close/>
              </a:path>
              <a:path w="556260" h="556260">
                <a:moveTo>
                  <a:pt x="492843" y="143370"/>
                </a:moveTo>
                <a:lnTo>
                  <a:pt x="268312" y="143370"/>
                </a:lnTo>
                <a:lnTo>
                  <a:pt x="319083" y="153623"/>
                </a:lnTo>
                <a:lnTo>
                  <a:pt x="360546" y="181578"/>
                </a:lnTo>
                <a:lnTo>
                  <a:pt x="388502" y="223030"/>
                </a:lnTo>
                <a:lnTo>
                  <a:pt x="398754" y="273773"/>
                </a:lnTo>
                <a:lnTo>
                  <a:pt x="388502" y="324586"/>
                </a:lnTo>
                <a:lnTo>
                  <a:pt x="360546" y="366053"/>
                </a:lnTo>
                <a:lnTo>
                  <a:pt x="319083" y="393997"/>
                </a:lnTo>
                <a:lnTo>
                  <a:pt x="268312" y="404240"/>
                </a:lnTo>
                <a:lnTo>
                  <a:pt x="496743" y="404240"/>
                </a:lnTo>
                <a:lnTo>
                  <a:pt x="481660" y="389775"/>
                </a:lnTo>
                <a:lnTo>
                  <a:pt x="487792" y="377617"/>
                </a:lnTo>
                <a:lnTo>
                  <a:pt x="493258" y="365099"/>
                </a:lnTo>
                <a:lnTo>
                  <a:pt x="498033" y="352238"/>
                </a:lnTo>
                <a:lnTo>
                  <a:pt x="502094" y="339051"/>
                </a:lnTo>
                <a:lnTo>
                  <a:pt x="536549" y="339051"/>
                </a:lnTo>
                <a:lnTo>
                  <a:pt x="544160" y="337517"/>
                </a:lnTo>
                <a:lnTo>
                  <a:pt x="550354" y="333340"/>
                </a:lnTo>
                <a:lnTo>
                  <a:pt x="554519" y="327157"/>
                </a:lnTo>
                <a:lnTo>
                  <a:pt x="556044" y="319608"/>
                </a:lnTo>
                <a:lnTo>
                  <a:pt x="556044" y="236410"/>
                </a:lnTo>
                <a:lnTo>
                  <a:pt x="554519" y="228843"/>
                </a:lnTo>
                <a:lnTo>
                  <a:pt x="550354" y="222672"/>
                </a:lnTo>
                <a:lnTo>
                  <a:pt x="544160" y="218515"/>
                </a:lnTo>
                <a:lnTo>
                  <a:pt x="536549" y="216992"/>
                </a:lnTo>
                <a:lnTo>
                  <a:pt x="504278" y="216992"/>
                </a:lnTo>
                <a:lnTo>
                  <a:pt x="499881" y="201013"/>
                </a:lnTo>
                <a:lnTo>
                  <a:pt x="494442" y="185507"/>
                </a:lnTo>
                <a:lnTo>
                  <a:pt x="487994" y="170513"/>
                </a:lnTo>
                <a:lnTo>
                  <a:pt x="480568" y="156070"/>
                </a:lnTo>
                <a:lnTo>
                  <a:pt x="492843" y="143370"/>
                </a:lnTo>
                <a:close/>
              </a:path>
              <a:path w="556260" h="556260">
                <a:moveTo>
                  <a:pt x="427366" y="43651"/>
                </a:moveTo>
                <a:lnTo>
                  <a:pt x="420040" y="45212"/>
                </a:lnTo>
                <a:lnTo>
                  <a:pt x="413664" y="49606"/>
                </a:lnTo>
                <a:lnTo>
                  <a:pt x="396328" y="67563"/>
                </a:lnTo>
                <a:lnTo>
                  <a:pt x="460316" y="67563"/>
                </a:lnTo>
                <a:lnTo>
                  <a:pt x="441248" y="49136"/>
                </a:lnTo>
                <a:lnTo>
                  <a:pt x="434736" y="44950"/>
                </a:lnTo>
                <a:lnTo>
                  <a:pt x="427366" y="43651"/>
                </a:lnTo>
                <a:close/>
              </a:path>
              <a:path w="556260" h="556260">
                <a:moveTo>
                  <a:pt x="319582" y="0"/>
                </a:moveTo>
                <a:lnTo>
                  <a:pt x="236486" y="0"/>
                </a:lnTo>
                <a:lnTo>
                  <a:pt x="228887" y="1531"/>
                </a:lnTo>
                <a:lnTo>
                  <a:pt x="222683" y="5708"/>
                </a:lnTo>
                <a:lnTo>
                  <a:pt x="218500" y="11905"/>
                </a:lnTo>
                <a:lnTo>
                  <a:pt x="216966" y="19494"/>
                </a:lnTo>
                <a:lnTo>
                  <a:pt x="216966" y="36588"/>
                </a:lnTo>
                <a:lnTo>
                  <a:pt x="197964" y="41460"/>
                </a:lnTo>
                <a:lnTo>
                  <a:pt x="179587" y="47817"/>
                </a:lnTo>
                <a:lnTo>
                  <a:pt x="161920" y="55585"/>
                </a:lnTo>
                <a:lnTo>
                  <a:pt x="145046" y="64693"/>
                </a:lnTo>
                <a:lnTo>
                  <a:pt x="391366" y="64693"/>
                </a:lnTo>
                <a:lnTo>
                  <a:pt x="382782" y="59729"/>
                </a:lnTo>
                <a:lnTo>
                  <a:pt x="368693" y="52758"/>
                </a:lnTo>
                <a:lnTo>
                  <a:pt x="354109" y="46679"/>
                </a:lnTo>
                <a:lnTo>
                  <a:pt x="339077" y="41516"/>
                </a:lnTo>
                <a:lnTo>
                  <a:pt x="339077" y="19494"/>
                </a:lnTo>
                <a:lnTo>
                  <a:pt x="337552" y="11905"/>
                </a:lnTo>
                <a:lnTo>
                  <a:pt x="333387" y="5708"/>
                </a:lnTo>
                <a:lnTo>
                  <a:pt x="327193" y="1531"/>
                </a:lnTo>
                <a:lnTo>
                  <a:pt x="3195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514341" y="2597874"/>
            <a:ext cx="296545" cy="296545"/>
          </a:xfrm>
          <a:custGeom>
            <a:avLst/>
            <a:gdLst/>
            <a:ahLst/>
            <a:cxnLst/>
            <a:rect l="l" t="t" r="r" b="b"/>
            <a:pathLst>
              <a:path w="296545" h="296545">
                <a:moveTo>
                  <a:pt x="221217" y="275259"/>
                </a:moveTo>
                <a:lnTo>
                  <a:pt x="154508" y="275259"/>
                </a:lnTo>
                <a:lnTo>
                  <a:pt x="158572" y="288086"/>
                </a:lnTo>
                <a:lnTo>
                  <a:pt x="160261" y="293484"/>
                </a:lnTo>
                <a:lnTo>
                  <a:pt x="166192" y="296443"/>
                </a:lnTo>
                <a:lnTo>
                  <a:pt x="218744" y="279869"/>
                </a:lnTo>
                <a:lnTo>
                  <a:pt x="221217" y="275259"/>
                </a:lnTo>
                <a:close/>
              </a:path>
              <a:path w="296545" h="296545">
                <a:moveTo>
                  <a:pt x="277683" y="217589"/>
                </a:moveTo>
                <a:lnTo>
                  <a:pt x="35369" y="217589"/>
                </a:lnTo>
                <a:lnTo>
                  <a:pt x="41311" y="226046"/>
                </a:lnTo>
                <a:lnTo>
                  <a:pt x="47872" y="233914"/>
                </a:lnTo>
                <a:lnTo>
                  <a:pt x="55014" y="241174"/>
                </a:lnTo>
                <a:lnTo>
                  <a:pt x="62699" y="247802"/>
                </a:lnTo>
                <a:lnTo>
                  <a:pt x="58559" y="255981"/>
                </a:lnTo>
                <a:lnTo>
                  <a:pt x="56007" y="261099"/>
                </a:lnTo>
                <a:lnTo>
                  <a:pt x="58089" y="267322"/>
                </a:lnTo>
                <a:lnTo>
                  <a:pt x="75083" y="275760"/>
                </a:lnTo>
                <a:lnTo>
                  <a:pt x="102438" y="289420"/>
                </a:lnTo>
                <a:lnTo>
                  <a:pt x="107556" y="291896"/>
                </a:lnTo>
                <a:lnTo>
                  <a:pt x="113728" y="289915"/>
                </a:lnTo>
                <a:lnTo>
                  <a:pt x="116306" y="284708"/>
                </a:lnTo>
                <a:lnTo>
                  <a:pt x="121640" y="274066"/>
                </a:lnTo>
                <a:lnTo>
                  <a:pt x="221814" y="274066"/>
                </a:lnTo>
                <a:lnTo>
                  <a:pt x="215176" y="253326"/>
                </a:lnTo>
                <a:lnTo>
                  <a:pt x="222193" y="248158"/>
                </a:lnTo>
                <a:lnTo>
                  <a:pt x="228793" y="242579"/>
                </a:lnTo>
                <a:lnTo>
                  <a:pt x="234960" y="236596"/>
                </a:lnTo>
                <a:lnTo>
                  <a:pt x="240677" y="230212"/>
                </a:lnTo>
                <a:lnTo>
                  <a:pt x="271403" y="230212"/>
                </a:lnTo>
                <a:lnTo>
                  <a:pt x="277683" y="217589"/>
                </a:lnTo>
                <a:close/>
              </a:path>
              <a:path w="296545" h="296545">
                <a:moveTo>
                  <a:pt x="221814" y="274066"/>
                </a:moveTo>
                <a:lnTo>
                  <a:pt x="121640" y="274066"/>
                </a:lnTo>
                <a:lnTo>
                  <a:pt x="129710" y="275172"/>
                </a:lnTo>
                <a:lnTo>
                  <a:pt x="137917" y="275734"/>
                </a:lnTo>
                <a:lnTo>
                  <a:pt x="146202" y="275760"/>
                </a:lnTo>
                <a:lnTo>
                  <a:pt x="154508" y="275259"/>
                </a:lnTo>
                <a:lnTo>
                  <a:pt x="221217" y="275259"/>
                </a:lnTo>
                <a:lnTo>
                  <a:pt x="221830" y="274116"/>
                </a:lnTo>
                <a:close/>
              </a:path>
              <a:path w="296545" h="296545">
                <a:moveTo>
                  <a:pt x="271403" y="230212"/>
                </a:moveTo>
                <a:lnTo>
                  <a:pt x="240677" y="230212"/>
                </a:lnTo>
                <a:lnTo>
                  <a:pt x="261061" y="240512"/>
                </a:lnTo>
                <a:lnTo>
                  <a:pt x="267347" y="238455"/>
                </a:lnTo>
                <a:lnTo>
                  <a:pt x="269875" y="233286"/>
                </a:lnTo>
                <a:lnTo>
                  <a:pt x="271403" y="230212"/>
                </a:lnTo>
                <a:close/>
              </a:path>
              <a:path w="296545" h="296545">
                <a:moveTo>
                  <a:pt x="35445" y="56007"/>
                </a:moveTo>
                <a:lnTo>
                  <a:pt x="29171" y="58089"/>
                </a:lnTo>
                <a:lnTo>
                  <a:pt x="26619" y="63157"/>
                </a:lnTo>
                <a:lnTo>
                  <a:pt x="4584" y="107480"/>
                </a:lnTo>
                <a:lnTo>
                  <a:pt x="6591" y="113753"/>
                </a:lnTo>
                <a:lnTo>
                  <a:pt x="11823" y="116306"/>
                </a:lnTo>
                <a:lnTo>
                  <a:pt x="17678" y="119265"/>
                </a:lnTo>
                <a:lnTo>
                  <a:pt x="15977" y="128417"/>
                </a:lnTo>
                <a:lnTo>
                  <a:pt x="14922" y="137701"/>
                </a:lnTo>
                <a:lnTo>
                  <a:pt x="14553" y="147092"/>
                </a:lnTo>
                <a:lnTo>
                  <a:pt x="14909" y="156565"/>
                </a:lnTo>
                <a:lnTo>
                  <a:pt x="2946" y="160261"/>
                </a:lnTo>
                <a:lnTo>
                  <a:pt x="0" y="166116"/>
                </a:lnTo>
                <a:lnTo>
                  <a:pt x="1714" y="171475"/>
                </a:lnTo>
                <a:lnTo>
                  <a:pt x="16611" y="218808"/>
                </a:lnTo>
                <a:lnTo>
                  <a:pt x="22377" y="221805"/>
                </a:lnTo>
                <a:lnTo>
                  <a:pt x="35369" y="217589"/>
                </a:lnTo>
                <a:lnTo>
                  <a:pt x="277683" y="217589"/>
                </a:lnTo>
                <a:lnTo>
                  <a:pt x="278353" y="216241"/>
                </a:lnTo>
                <a:lnTo>
                  <a:pt x="136230" y="216241"/>
                </a:lnTo>
                <a:lnTo>
                  <a:pt x="110924" y="208754"/>
                </a:lnTo>
                <a:lnTo>
                  <a:pt x="90262" y="192321"/>
                </a:lnTo>
                <a:lnTo>
                  <a:pt x="77012" y="168402"/>
                </a:lnTo>
                <a:lnTo>
                  <a:pt x="74129" y="141199"/>
                </a:lnTo>
                <a:lnTo>
                  <a:pt x="81624" y="115895"/>
                </a:lnTo>
                <a:lnTo>
                  <a:pt x="98056" y="95251"/>
                </a:lnTo>
                <a:lnTo>
                  <a:pt x="121983" y="82029"/>
                </a:lnTo>
                <a:lnTo>
                  <a:pt x="149176" y="79133"/>
                </a:lnTo>
                <a:lnTo>
                  <a:pt x="250857" y="79133"/>
                </a:lnTo>
                <a:lnTo>
                  <a:pt x="247689" y="74246"/>
                </a:lnTo>
                <a:lnTo>
                  <a:pt x="242495" y="67300"/>
                </a:lnTo>
                <a:lnTo>
                  <a:pt x="237889" y="61937"/>
                </a:lnTo>
                <a:lnTo>
                  <a:pt x="47472" y="61937"/>
                </a:lnTo>
                <a:lnTo>
                  <a:pt x="40449" y="58534"/>
                </a:lnTo>
                <a:lnTo>
                  <a:pt x="35445" y="56007"/>
                </a:lnTo>
                <a:close/>
              </a:path>
              <a:path w="296545" h="296545">
                <a:moveTo>
                  <a:pt x="250857" y="79133"/>
                </a:moveTo>
                <a:lnTo>
                  <a:pt x="149176" y="79133"/>
                </a:lnTo>
                <a:lnTo>
                  <a:pt x="174491" y="86621"/>
                </a:lnTo>
                <a:lnTo>
                  <a:pt x="195139" y="103037"/>
                </a:lnTo>
                <a:lnTo>
                  <a:pt x="208330" y="126923"/>
                </a:lnTo>
                <a:lnTo>
                  <a:pt x="211257" y="154114"/>
                </a:lnTo>
                <a:lnTo>
                  <a:pt x="203782" y="179428"/>
                </a:lnTo>
                <a:lnTo>
                  <a:pt x="187351" y="200090"/>
                </a:lnTo>
                <a:lnTo>
                  <a:pt x="163410" y="213321"/>
                </a:lnTo>
                <a:lnTo>
                  <a:pt x="136230" y="216241"/>
                </a:lnTo>
                <a:lnTo>
                  <a:pt x="278353" y="216241"/>
                </a:lnTo>
                <a:lnTo>
                  <a:pt x="291922" y="188963"/>
                </a:lnTo>
                <a:lnTo>
                  <a:pt x="289890" y="182791"/>
                </a:lnTo>
                <a:lnTo>
                  <a:pt x="284759" y="180136"/>
                </a:lnTo>
                <a:lnTo>
                  <a:pt x="268452" y="172123"/>
                </a:lnTo>
                <a:lnTo>
                  <a:pt x="269639" y="165048"/>
                </a:lnTo>
                <a:lnTo>
                  <a:pt x="270406" y="157895"/>
                </a:lnTo>
                <a:lnTo>
                  <a:pt x="270761" y="150681"/>
                </a:lnTo>
                <a:lnTo>
                  <a:pt x="270713" y="143421"/>
                </a:lnTo>
                <a:lnTo>
                  <a:pt x="293535" y="136207"/>
                </a:lnTo>
                <a:lnTo>
                  <a:pt x="296506" y="130378"/>
                </a:lnTo>
                <a:lnTo>
                  <a:pt x="294855" y="125044"/>
                </a:lnTo>
                <a:lnTo>
                  <a:pt x="281138" y="81610"/>
                </a:lnTo>
                <a:lnTo>
                  <a:pt x="252463" y="81610"/>
                </a:lnTo>
                <a:lnTo>
                  <a:pt x="250857" y="79133"/>
                </a:lnTo>
                <a:close/>
              </a:path>
              <a:path w="296545" h="296545">
                <a:moveTo>
                  <a:pt x="274142" y="74739"/>
                </a:moveTo>
                <a:lnTo>
                  <a:pt x="252463" y="81610"/>
                </a:lnTo>
                <a:lnTo>
                  <a:pt x="281138" y="81610"/>
                </a:lnTo>
                <a:lnTo>
                  <a:pt x="279869" y="77685"/>
                </a:lnTo>
                <a:lnTo>
                  <a:pt x="274142" y="74739"/>
                </a:lnTo>
                <a:close/>
              </a:path>
              <a:path w="296545" h="296545">
                <a:moveTo>
                  <a:pt x="130365" y="0"/>
                </a:moveTo>
                <a:lnTo>
                  <a:pt x="77736" y="16649"/>
                </a:lnTo>
                <a:lnTo>
                  <a:pt x="74739" y="22377"/>
                </a:lnTo>
                <a:lnTo>
                  <a:pt x="76441" y="27813"/>
                </a:lnTo>
                <a:lnTo>
                  <a:pt x="79197" y="36410"/>
                </a:lnTo>
                <a:lnTo>
                  <a:pt x="70389" y="41903"/>
                </a:lnTo>
                <a:lnTo>
                  <a:pt x="62144" y="48012"/>
                </a:lnTo>
                <a:lnTo>
                  <a:pt x="54494" y="54702"/>
                </a:lnTo>
                <a:lnTo>
                  <a:pt x="47472" y="61937"/>
                </a:lnTo>
                <a:lnTo>
                  <a:pt x="237889" y="61937"/>
                </a:lnTo>
                <a:lnTo>
                  <a:pt x="236884" y="60768"/>
                </a:lnTo>
                <a:lnTo>
                  <a:pt x="230860" y="54648"/>
                </a:lnTo>
                <a:lnTo>
                  <a:pt x="240525" y="35369"/>
                </a:lnTo>
                <a:lnTo>
                  <a:pt x="238391" y="29171"/>
                </a:lnTo>
                <a:lnTo>
                  <a:pt x="227085" y="23520"/>
                </a:lnTo>
                <a:lnTo>
                  <a:pt x="174396" y="23520"/>
                </a:lnTo>
                <a:lnTo>
                  <a:pt x="166331" y="21711"/>
                </a:lnTo>
                <a:lnTo>
                  <a:pt x="158124" y="20448"/>
                </a:lnTo>
                <a:lnTo>
                  <a:pt x="149807" y="19721"/>
                </a:lnTo>
                <a:lnTo>
                  <a:pt x="141414" y="19519"/>
                </a:lnTo>
                <a:lnTo>
                  <a:pt x="136245" y="2984"/>
                </a:lnTo>
                <a:lnTo>
                  <a:pt x="130365" y="0"/>
                </a:lnTo>
                <a:close/>
              </a:path>
              <a:path w="296545" h="296545">
                <a:moveTo>
                  <a:pt x="188937" y="4584"/>
                </a:moveTo>
                <a:lnTo>
                  <a:pt x="182727" y="6578"/>
                </a:lnTo>
                <a:lnTo>
                  <a:pt x="174396" y="23520"/>
                </a:lnTo>
                <a:lnTo>
                  <a:pt x="227085" y="23520"/>
                </a:lnTo>
                <a:lnTo>
                  <a:pt x="194094" y="7099"/>
                </a:lnTo>
                <a:lnTo>
                  <a:pt x="188937" y="458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008200" y="2534539"/>
            <a:ext cx="534035" cy="529590"/>
          </a:xfrm>
          <a:custGeom>
            <a:avLst/>
            <a:gdLst/>
            <a:ahLst/>
            <a:cxnLst/>
            <a:rect l="l" t="t" r="r" b="b"/>
            <a:pathLst>
              <a:path w="534034" h="529589">
                <a:moveTo>
                  <a:pt x="266660" y="0"/>
                </a:moveTo>
                <a:lnTo>
                  <a:pt x="218349" y="7218"/>
                </a:lnTo>
                <a:lnTo>
                  <a:pt x="179006" y="28271"/>
                </a:lnTo>
                <a:lnTo>
                  <a:pt x="149647" y="62251"/>
                </a:lnTo>
                <a:lnTo>
                  <a:pt x="131286" y="108251"/>
                </a:lnTo>
                <a:lnTo>
                  <a:pt x="124941" y="165366"/>
                </a:lnTo>
                <a:lnTo>
                  <a:pt x="126025" y="233316"/>
                </a:lnTo>
                <a:lnTo>
                  <a:pt x="133619" y="271291"/>
                </a:lnTo>
                <a:lnTo>
                  <a:pt x="154232" y="293082"/>
                </a:lnTo>
                <a:lnTo>
                  <a:pt x="194371" y="312483"/>
                </a:lnTo>
                <a:lnTo>
                  <a:pt x="182452" y="361479"/>
                </a:lnTo>
                <a:lnTo>
                  <a:pt x="151087" y="394847"/>
                </a:lnTo>
                <a:lnTo>
                  <a:pt x="106868" y="417584"/>
                </a:lnTo>
                <a:lnTo>
                  <a:pt x="17232" y="448110"/>
                </a:lnTo>
                <a:lnTo>
                  <a:pt x="0" y="462427"/>
                </a:lnTo>
                <a:lnTo>
                  <a:pt x="924" y="486491"/>
                </a:lnTo>
                <a:lnTo>
                  <a:pt x="16241" y="529158"/>
                </a:lnTo>
                <a:lnTo>
                  <a:pt x="533601" y="529158"/>
                </a:lnTo>
                <a:lnTo>
                  <a:pt x="526540" y="461544"/>
                </a:lnTo>
                <a:lnTo>
                  <a:pt x="484008" y="427583"/>
                </a:lnTo>
                <a:lnTo>
                  <a:pt x="409101" y="408795"/>
                </a:lnTo>
                <a:lnTo>
                  <a:pt x="365680" y="383757"/>
                </a:lnTo>
                <a:lnTo>
                  <a:pt x="345036" y="357012"/>
                </a:lnTo>
                <a:lnTo>
                  <a:pt x="338465" y="333099"/>
                </a:lnTo>
                <a:lnTo>
                  <a:pt x="337259" y="316560"/>
                </a:lnTo>
                <a:lnTo>
                  <a:pt x="365486" y="299474"/>
                </a:lnTo>
                <a:lnTo>
                  <a:pt x="381811" y="279506"/>
                </a:lnTo>
                <a:lnTo>
                  <a:pt x="392459" y="243810"/>
                </a:lnTo>
                <a:lnTo>
                  <a:pt x="403655" y="179539"/>
                </a:lnTo>
                <a:lnTo>
                  <a:pt x="399576" y="126861"/>
                </a:lnTo>
                <a:lnTo>
                  <a:pt x="387560" y="82587"/>
                </a:lnTo>
                <a:lnTo>
                  <a:pt x="367933" y="47240"/>
                </a:lnTo>
                <a:lnTo>
                  <a:pt x="341022" y="21344"/>
                </a:lnTo>
                <a:lnTo>
                  <a:pt x="307155" y="5423"/>
                </a:lnTo>
                <a:lnTo>
                  <a:pt x="26666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477895" y="2606154"/>
            <a:ext cx="352425" cy="455930"/>
          </a:xfrm>
          <a:custGeom>
            <a:avLst/>
            <a:gdLst/>
            <a:ahLst/>
            <a:cxnLst/>
            <a:rect l="l" t="t" r="r" b="b"/>
            <a:pathLst>
              <a:path w="352425" h="455929">
                <a:moveTo>
                  <a:pt x="122085" y="0"/>
                </a:moveTo>
                <a:lnTo>
                  <a:pt x="80468" y="6220"/>
                </a:lnTo>
                <a:lnTo>
                  <a:pt x="46576" y="24360"/>
                </a:lnTo>
                <a:lnTo>
                  <a:pt x="21284" y="53640"/>
                </a:lnTo>
                <a:lnTo>
                  <a:pt x="5466" y="93278"/>
                </a:lnTo>
                <a:lnTo>
                  <a:pt x="0" y="142494"/>
                </a:lnTo>
                <a:lnTo>
                  <a:pt x="9344" y="204697"/>
                </a:lnTo>
                <a:lnTo>
                  <a:pt x="29902" y="243551"/>
                </a:lnTo>
                <a:lnTo>
                  <a:pt x="50459" y="263559"/>
                </a:lnTo>
                <a:lnTo>
                  <a:pt x="59804" y="269227"/>
                </a:lnTo>
                <a:lnTo>
                  <a:pt x="57796" y="289533"/>
                </a:lnTo>
                <a:lnTo>
                  <a:pt x="52112" y="305371"/>
                </a:lnTo>
                <a:lnTo>
                  <a:pt x="43979" y="317047"/>
                </a:lnTo>
                <a:lnTo>
                  <a:pt x="34620" y="324866"/>
                </a:lnTo>
                <a:lnTo>
                  <a:pt x="64283" y="332794"/>
                </a:lnTo>
                <a:lnTo>
                  <a:pt x="98336" y="380593"/>
                </a:lnTo>
                <a:lnTo>
                  <a:pt x="105143" y="430609"/>
                </a:lnTo>
                <a:lnTo>
                  <a:pt x="105047" y="448755"/>
                </a:lnTo>
                <a:lnTo>
                  <a:pt x="104673" y="455879"/>
                </a:lnTo>
                <a:lnTo>
                  <a:pt x="352069" y="455879"/>
                </a:lnTo>
                <a:lnTo>
                  <a:pt x="345963" y="397646"/>
                </a:lnTo>
                <a:lnTo>
                  <a:pt x="309359" y="368388"/>
                </a:lnTo>
                <a:lnTo>
                  <a:pt x="233224" y="347139"/>
                </a:lnTo>
                <a:lnTo>
                  <a:pt x="196546" y="319020"/>
                </a:lnTo>
                <a:lnTo>
                  <a:pt x="184674" y="291668"/>
                </a:lnTo>
                <a:lnTo>
                  <a:pt x="182956" y="272719"/>
                </a:lnTo>
                <a:lnTo>
                  <a:pt x="209427" y="244640"/>
                </a:lnTo>
                <a:lnTo>
                  <a:pt x="227123" y="205141"/>
                </a:lnTo>
                <a:lnTo>
                  <a:pt x="237023" y="169926"/>
                </a:lnTo>
                <a:lnTo>
                  <a:pt x="240106" y="154698"/>
                </a:lnTo>
                <a:lnTo>
                  <a:pt x="235063" y="101092"/>
                </a:lnTo>
                <a:lnTo>
                  <a:pt x="220255" y="58037"/>
                </a:lnTo>
                <a:lnTo>
                  <a:pt x="196168" y="26316"/>
                </a:lnTo>
                <a:lnTo>
                  <a:pt x="163283" y="6709"/>
                </a:lnTo>
                <a:lnTo>
                  <a:pt x="12208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563624" y="2444738"/>
            <a:ext cx="628015" cy="603250"/>
          </a:xfrm>
          <a:custGeom>
            <a:avLst/>
            <a:gdLst/>
            <a:ahLst/>
            <a:cxnLst/>
            <a:rect l="l" t="t" r="r" b="b"/>
            <a:pathLst>
              <a:path w="628014" h="603250">
                <a:moveTo>
                  <a:pt x="536485" y="437019"/>
                </a:moveTo>
                <a:lnTo>
                  <a:pt x="365836" y="437019"/>
                </a:lnTo>
                <a:lnTo>
                  <a:pt x="368363" y="441921"/>
                </a:lnTo>
                <a:lnTo>
                  <a:pt x="534123" y="590435"/>
                </a:lnTo>
                <a:lnTo>
                  <a:pt x="568131" y="602668"/>
                </a:lnTo>
                <a:lnTo>
                  <a:pt x="585716" y="598365"/>
                </a:lnTo>
                <a:lnTo>
                  <a:pt x="600824" y="587260"/>
                </a:lnTo>
                <a:lnTo>
                  <a:pt x="615657" y="570941"/>
                </a:lnTo>
                <a:lnTo>
                  <a:pt x="625266" y="554858"/>
                </a:lnTo>
                <a:lnTo>
                  <a:pt x="627872" y="536955"/>
                </a:lnTo>
                <a:lnTo>
                  <a:pt x="623576" y="519377"/>
                </a:lnTo>
                <a:lnTo>
                  <a:pt x="612482" y="504266"/>
                </a:lnTo>
                <a:lnTo>
                  <a:pt x="536485" y="437019"/>
                </a:lnTo>
                <a:close/>
              </a:path>
              <a:path w="628014" h="603250">
                <a:moveTo>
                  <a:pt x="237388" y="0"/>
                </a:moveTo>
                <a:lnTo>
                  <a:pt x="189543" y="4823"/>
                </a:lnTo>
                <a:lnTo>
                  <a:pt x="144982" y="18657"/>
                </a:lnTo>
                <a:lnTo>
                  <a:pt x="104658" y="40546"/>
                </a:lnTo>
                <a:lnTo>
                  <a:pt x="69526" y="69535"/>
                </a:lnTo>
                <a:lnTo>
                  <a:pt x="40539" y="104669"/>
                </a:lnTo>
                <a:lnTo>
                  <a:pt x="18653" y="144993"/>
                </a:lnTo>
                <a:lnTo>
                  <a:pt x="4822" y="189551"/>
                </a:lnTo>
                <a:lnTo>
                  <a:pt x="0" y="237388"/>
                </a:lnTo>
                <a:lnTo>
                  <a:pt x="4822" y="285242"/>
                </a:lnTo>
                <a:lnTo>
                  <a:pt x="18653" y="329815"/>
                </a:lnTo>
                <a:lnTo>
                  <a:pt x="40539" y="370149"/>
                </a:lnTo>
                <a:lnTo>
                  <a:pt x="69526" y="405291"/>
                </a:lnTo>
                <a:lnTo>
                  <a:pt x="104658" y="434287"/>
                </a:lnTo>
                <a:lnTo>
                  <a:pt x="144982" y="456180"/>
                </a:lnTo>
                <a:lnTo>
                  <a:pt x="189543" y="470016"/>
                </a:lnTo>
                <a:lnTo>
                  <a:pt x="237388" y="474840"/>
                </a:lnTo>
                <a:lnTo>
                  <a:pt x="272228" y="472286"/>
                </a:lnTo>
                <a:lnTo>
                  <a:pt x="305479" y="464878"/>
                </a:lnTo>
                <a:lnTo>
                  <a:pt x="336797" y="452996"/>
                </a:lnTo>
                <a:lnTo>
                  <a:pt x="365836" y="437019"/>
                </a:lnTo>
                <a:lnTo>
                  <a:pt x="536485" y="437019"/>
                </a:lnTo>
                <a:lnTo>
                  <a:pt x="475257" y="382841"/>
                </a:lnTo>
                <a:lnTo>
                  <a:pt x="237388" y="382841"/>
                </a:lnTo>
                <a:lnTo>
                  <a:pt x="191415" y="375429"/>
                </a:lnTo>
                <a:lnTo>
                  <a:pt x="151487" y="354787"/>
                </a:lnTo>
                <a:lnTo>
                  <a:pt x="120000" y="323305"/>
                </a:lnTo>
                <a:lnTo>
                  <a:pt x="99350" y="283375"/>
                </a:lnTo>
                <a:lnTo>
                  <a:pt x="91935" y="237388"/>
                </a:lnTo>
                <a:lnTo>
                  <a:pt x="99350" y="191432"/>
                </a:lnTo>
                <a:lnTo>
                  <a:pt x="120000" y="151512"/>
                </a:lnTo>
                <a:lnTo>
                  <a:pt x="151487" y="120027"/>
                </a:lnTo>
                <a:lnTo>
                  <a:pt x="191415" y="99377"/>
                </a:lnTo>
                <a:lnTo>
                  <a:pt x="237388" y="91960"/>
                </a:lnTo>
                <a:lnTo>
                  <a:pt x="423759" y="91960"/>
                </a:lnTo>
                <a:lnTo>
                  <a:pt x="405257" y="69535"/>
                </a:lnTo>
                <a:lnTo>
                  <a:pt x="370122" y="40546"/>
                </a:lnTo>
                <a:lnTo>
                  <a:pt x="329796" y="18657"/>
                </a:lnTo>
                <a:lnTo>
                  <a:pt x="285233" y="4823"/>
                </a:lnTo>
                <a:lnTo>
                  <a:pt x="237388" y="0"/>
                </a:lnTo>
                <a:close/>
              </a:path>
              <a:path w="628014" h="603250">
                <a:moveTo>
                  <a:pt x="423759" y="91960"/>
                </a:moveTo>
                <a:lnTo>
                  <a:pt x="237388" y="91960"/>
                </a:lnTo>
                <a:lnTo>
                  <a:pt x="283355" y="99377"/>
                </a:lnTo>
                <a:lnTo>
                  <a:pt x="323279" y="120027"/>
                </a:lnTo>
                <a:lnTo>
                  <a:pt x="354764" y="151512"/>
                </a:lnTo>
                <a:lnTo>
                  <a:pt x="375413" y="191432"/>
                </a:lnTo>
                <a:lnTo>
                  <a:pt x="382828" y="237388"/>
                </a:lnTo>
                <a:lnTo>
                  <a:pt x="375413" y="283375"/>
                </a:lnTo>
                <a:lnTo>
                  <a:pt x="354764" y="323305"/>
                </a:lnTo>
                <a:lnTo>
                  <a:pt x="323279" y="354787"/>
                </a:lnTo>
                <a:lnTo>
                  <a:pt x="283355" y="375429"/>
                </a:lnTo>
                <a:lnTo>
                  <a:pt x="237388" y="382841"/>
                </a:lnTo>
                <a:lnTo>
                  <a:pt x="475257" y="382841"/>
                </a:lnTo>
                <a:lnTo>
                  <a:pt x="454317" y="364312"/>
                </a:lnTo>
                <a:lnTo>
                  <a:pt x="450735" y="361060"/>
                </a:lnTo>
                <a:lnTo>
                  <a:pt x="446747" y="358686"/>
                </a:lnTo>
                <a:lnTo>
                  <a:pt x="442595" y="356717"/>
                </a:lnTo>
                <a:lnTo>
                  <a:pt x="456251" y="329412"/>
                </a:lnTo>
                <a:lnTo>
                  <a:pt x="466359" y="300239"/>
                </a:lnTo>
                <a:lnTo>
                  <a:pt x="472634" y="269472"/>
                </a:lnTo>
                <a:lnTo>
                  <a:pt x="474789" y="237388"/>
                </a:lnTo>
                <a:lnTo>
                  <a:pt x="469966" y="189551"/>
                </a:lnTo>
                <a:lnTo>
                  <a:pt x="456133" y="144993"/>
                </a:lnTo>
                <a:lnTo>
                  <a:pt x="434245" y="104669"/>
                </a:lnTo>
                <a:lnTo>
                  <a:pt x="423759" y="919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992454" y="4909825"/>
            <a:ext cx="3198546" cy="10438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950" b="1" spc="-90" dirty="0">
                <a:solidFill>
                  <a:srgbClr val="939292"/>
                </a:solidFill>
                <a:latin typeface="Arial"/>
                <a:cs typeface="Arial"/>
              </a:rPr>
              <a:t>01.</a:t>
            </a:r>
            <a:r>
              <a:rPr sz="2950" b="1" spc="-114" dirty="0">
                <a:solidFill>
                  <a:srgbClr val="939292"/>
                </a:solidFill>
                <a:latin typeface="Arial"/>
                <a:cs typeface="Arial"/>
              </a:rPr>
              <a:t> </a:t>
            </a:r>
            <a:r>
              <a:rPr lang="ko-KR" altLang="en-US" sz="2400" b="1" spc="-114" dirty="0">
                <a:solidFill>
                  <a:srgbClr val="939292"/>
                </a:solidFill>
                <a:latin typeface="Arial"/>
                <a:cs typeface="Arial"/>
              </a:rPr>
              <a:t>여행 사이트 </a:t>
            </a:r>
            <a:r>
              <a:rPr lang="ko-KR" altLang="en-US" sz="2400" b="1" spc="-114" dirty="0" err="1">
                <a:solidFill>
                  <a:srgbClr val="939292"/>
                </a:solidFill>
                <a:latin typeface="Arial"/>
                <a:cs typeface="Arial"/>
              </a:rPr>
              <a:t>크롤링</a:t>
            </a:r>
            <a:endParaRPr lang="en-US" altLang="ko-KR" sz="1750" b="1" spc="-270" dirty="0">
              <a:solidFill>
                <a:srgbClr val="939292"/>
              </a:solidFill>
              <a:latin typeface="Arial"/>
              <a:cs typeface="Arial"/>
            </a:endParaRPr>
          </a:p>
          <a:p>
            <a:pPr marL="853440" indent="-285750">
              <a:lnSpc>
                <a:spcPct val="100000"/>
              </a:lnSpc>
              <a:spcBef>
                <a:spcPts val="185"/>
              </a:spcBef>
              <a:buFont typeface="Arial" panose="020B0604020202020204" pitchFamily="34" charset="0"/>
              <a:buChar char="•"/>
            </a:pPr>
            <a:r>
              <a:rPr lang="ko-KR" altLang="en-US" sz="1750" b="1" spc="-270" dirty="0">
                <a:solidFill>
                  <a:srgbClr val="939292"/>
                </a:solidFill>
                <a:latin typeface="Arial"/>
                <a:cs typeface="Arial"/>
              </a:rPr>
              <a:t>하나투어</a:t>
            </a:r>
            <a:endParaRPr lang="en-US" altLang="ko-KR" sz="1750" b="1" spc="-270" dirty="0">
              <a:solidFill>
                <a:srgbClr val="939292"/>
              </a:solidFill>
              <a:latin typeface="Arial"/>
              <a:cs typeface="Arial"/>
            </a:endParaRPr>
          </a:p>
          <a:p>
            <a:pPr marL="853440" indent="-285750">
              <a:lnSpc>
                <a:spcPct val="100000"/>
              </a:lnSpc>
              <a:spcBef>
                <a:spcPts val="185"/>
              </a:spcBef>
              <a:buFont typeface="Arial" panose="020B0604020202020204" pitchFamily="34" charset="0"/>
              <a:buChar char="•"/>
            </a:pPr>
            <a:r>
              <a:rPr lang="ko-KR" altLang="en-US" sz="1750" b="1" spc="-270" dirty="0">
                <a:solidFill>
                  <a:srgbClr val="939292"/>
                </a:solidFill>
                <a:latin typeface="Arial"/>
                <a:cs typeface="Arial"/>
              </a:rPr>
              <a:t>인터파크 </a:t>
            </a:r>
            <a:endParaRPr lang="en-US" altLang="ko-KR" sz="1750" b="1" spc="-270" dirty="0">
              <a:solidFill>
                <a:srgbClr val="939292"/>
              </a:solidFill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883446" y="4933846"/>
            <a:ext cx="2212975" cy="4539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950" b="1" spc="-90" dirty="0">
                <a:solidFill>
                  <a:srgbClr val="939292"/>
                </a:solidFill>
                <a:latin typeface="Arial"/>
                <a:cs typeface="Arial"/>
              </a:rPr>
              <a:t>0</a:t>
            </a:r>
            <a:r>
              <a:rPr lang="en-US" altLang="ko-KR" sz="2950" b="1" spc="-90" dirty="0">
                <a:solidFill>
                  <a:srgbClr val="939292"/>
                </a:solidFill>
                <a:latin typeface="Arial"/>
                <a:cs typeface="Arial"/>
              </a:rPr>
              <a:t>3</a:t>
            </a:r>
            <a:r>
              <a:rPr sz="2950" b="1" spc="-90" dirty="0">
                <a:solidFill>
                  <a:srgbClr val="939292"/>
                </a:solidFill>
                <a:latin typeface="Arial"/>
                <a:cs typeface="Arial"/>
              </a:rPr>
              <a:t>.</a:t>
            </a:r>
            <a:r>
              <a:rPr sz="2950" b="1" spc="-114" dirty="0">
                <a:solidFill>
                  <a:srgbClr val="939292"/>
                </a:solidFill>
                <a:latin typeface="Arial"/>
                <a:cs typeface="Arial"/>
              </a:rPr>
              <a:t> </a:t>
            </a:r>
            <a:r>
              <a:rPr lang="en-US" sz="2950" b="1" spc="-114" dirty="0">
                <a:solidFill>
                  <a:srgbClr val="939292"/>
                </a:solidFill>
                <a:latin typeface="Arial"/>
                <a:cs typeface="Arial"/>
              </a:rPr>
              <a:t>Q&amp;A</a:t>
            </a:r>
            <a:endParaRPr sz="1800" dirty="0">
              <a:latin typeface="Lucida Sans"/>
              <a:cs typeface="Lucida Sans"/>
            </a:endParaRPr>
          </a:p>
        </p:txBody>
      </p:sp>
      <p:sp>
        <p:nvSpPr>
          <p:cNvPr id="29" name="object 2"/>
          <p:cNvSpPr txBox="1">
            <a:spLocks/>
          </p:cNvSpPr>
          <p:nvPr/>
        </p:nvSpPr>
        <p:spPr>
          <a:xfrm>
            <a:off x="531386" y="457200"/>
            <a:ext cx="2064476" cy="628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8100" b="1" i="0">
                <a:solidFill>
                  <a:srgbClr val="1A1A1A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latinLnBrk="0">
              <a:lnSpc>
                <a:spcPts val="4910"/>
              </a:lnSpc>
            </a:pPr>
            <a:r>
              <a:rPr lang="en-US" sz="5400" kern="0" spc="-500" dirty="0">
                <a:solidFill>
                  <a:srgbClr val="939292"/>
                </a:solidFill>
              </a:rPr>
              <a:t>INDEX</a:t>
            </a:r>
            <a:endParaRPr lang="en-US" sz="5400" kern="0" dirty="0"/>
          </a:p>
        </p:txBody>
      </p:sp>
      <p:sp>
        <p:nvSpPr>
          <p:cNvPr id="30" name="object 27"/>
          <p:cNvSpPr/>
          <p:nvPr/>
        </p:nvSpPr>
        <p:spPr>
          <a:xfrm>
            <a:off x="334129" y="283523"/>
            <a:ext cx="125095" cy="825500"/>
          </a:xfrm>
          <a:custGeom>
            <a:avLst/>
            <a:gdLst/>
            <a:ahLst/>
            <a:cxnLst/>
            <a:rect l="l" t="t" r="r" b="b"/>
            <a:pathLst>
              <a:path w="125095" h="825500">
                <a:moveTo>
                  <a:pt x="124955" y="825500"/>
                </a:moveTo>
                <a:lnTo>
                  <a:pt x="0" y="825500"/>
                </a:lnTo>
                <a:lnTo>
                  <a:pt x="0" y="0"/>
                </a:lnTo>
                <a:lnTo>
                  <a:pt x="124955" y="0"/>
                </a:lnTo>
                <a:lnTo>
                  <a:pt x="124955" y="825500"/>
                </a:lnTo>
                <a:close/>
              </a:path>
            </a:pathLst>
          </a:custGeom>
          <a:solidFill>
            <a:srgbClr val="F586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제목 30"/>
          <p:cNvSpPr>
            <a:spLocks noGrp="1"/>
          </p:cNvSpPr>
          <p:nvPr>
            <p:ph type="title"/>
          </p:nvPr>
        </p:nvSpPr>
        <p:spPr>
          <a:xfrm>
            <a:off x="2022957" y="2057400"/>
            <a:ext cx="8146084" cy="1246495"/>
          </a:xfrm>
        </p:spPr>
        <p:txBody>
          <a:bodyPr/>
          <a:lstStyle/>
          <a:p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32" name="object 23">
            <a:extLst>
              <a:ext uri="{FF2B5EF4-FFF2-40B4-BE49-F238E27FC236}">
                <a16:creationId xmlns:a16="http://schemas.microsoft.com/office/drawing/2014/main" id="{9852F0BC-7116-4027-975C-1E14D505C593}"/>
              </a:ext>
            </a:extLst>
          </p:cNvPr>
          <p:cNvSpPr txBox="1"/>
          <p:nvPr/>
        </p:nvSpPr>
        <p:spPr>
          <a:xfrm>
            <a:off x="4810886" y="4917144"/>
            <a:ext cx="3517049" cy="19287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950" b="1" spc="-90" dirty="0">
                <a:solidFill>
                  <a:srgbClr val="939292"/>
                </a:solidFill>
                <a:latin typeface="Arial"/>
                <a:cs typeface="Arial"/>
              </a:rPr>
              <a:t>0</a:t>
            </a:r>
            <a:r>
              <a:rPr lang="en-US" altLang="ko-KR" sz="2950" b="1" spc="-90" dirty="0">
                <a:solidFill>
                  <a:srgbClr val="939292"/>
                </a:solidFill>
                <a:latin typeface="Arial"/>
                <a:cs typeface="Arial"/>
              </a:rPr>
              <a:t>2</a:t>
            </a:r>
            <a:r>
              <a:rPr sz="2950" b="1" spc="-90" dirty="0">
                <a:solidFill>
                  <a:srgbClr val="939292"/>
                </a:solidFill>
                <a:latin typeface="Arial"/>
                <a:cs typeface="Arial"/>
              </a:rPr>
              <a:t>.</a:t>
            </a:r>
            <a:r>
              <a:rPr sz="2950" b="1" spc="-114" dirty="0">
                <a:solidFill>
                  <a:srgbClr val="939292"/>
                </a:solidFill>
                <a:latin typeface="Arial"/>
                <a:cs typeface="Arial"/>
              </a:rPr>
              <a:t> </a:t>
            </a:r>
            <a:r>
              <a:rPr lang="en-US" altLang="ko-KR" sz="2400" b="1" spc="-114" dirty="0">
                <a:solidFill>
                  <a:srgbClr val="939292"/>
                </a:solidFill>
                <a:latin typeface="Arial"/>
                <a:cs typeface="Arial"/>
              </a:rPr>
              <a:t>Document </a:t>
            </a:r>
            <a:r>
              <a:rPr lang="ko-KR" altLang="en-US" sz="2400" b="1" spc="-114" dirty="0">
                <a:solidFill>
                  <a:srgbClr val="939292"/>
                </a:solidFill>
                <a:latin typeface="Arial"/>
                <a:cs typeface="Arial"/>
              </a:rPr>
              <a:t>요소 탐색</a:t>
            </a:r>
            <a:endParaRPr sz="2400" b="1" dirty="0">
              <a:latin typeface="Arial"/>
              <a:cs typeface="Arial"/>
            </a:endParaRPr>
          </a:p>
          <a:p>
            <a:pPr marL="853440" indent="-285750">
              <a:lnSpc>
                <a:spcPct val="100000"/>
              </a:lnSpc>
              <a:spcBef>
                <a:spcPts val="185"/>
              </a:spcBef>
              <a:buFont typeface="Arial" panose="020B0604020202020204" pitchFamily="34" charset="0"/>
              <a:buChar char="•"/>
            </a:pPr>
            <a:r>
              <a:rPr lang="en-US" altLang="ko-KR" sz="1750" b="1" spc="-270" dirty="0">
                <a:solidFill>
                  <a:srgbClr val="939292"/>
                </a:solidFill>
                <a:latin typeface="Arial"/>
                <a:cs typeface="Arial"/>
              </a:rPr>
              <a:t>T a g</a:t>
            </a:r>
          </a:p>
          <a:p>
            <a:pPr marL="853440" indent="-285750">
              <a:lnSpc>
                <a:spcPct val="100000"/>
              </a:lnSpc>
              <a:spcBef>
                <a:spcPts val="185"/>
              </a:spcBef>
              <a:buFont typeface="Arial" panose="020B0604020202020204" pitchFamily="34" charset="0"/>
              <a:buChar char="•"/>
            </a:pPr>
            <a:r>
              <a:rPr lang="en-US" altLang="ko-KR" sz="1750" b="1" spc="-270" dirty="0">
                <a:solidFill>
                  <a:srgbClr val="939292"/>
                </a:solidFill>
                <a:latin typeface="Arial"/>
                <a:cs typeface="Arial"/>
              </a:rPr>
              <a:t>I d</a:t>
            </a:r>
          </a:p>
          <a:p>
            <a:pPr marL="853440" indent="-285750">
              <a:lnSpc>
                <a:spcPct val="100000"/>
              </a:lnSpc>
              <a:spcBef>
                <a:spcPts val="185"/>
              </a:spcBef>
              <a:buFont typeface="Arial" panose="020B0604020202020204" pitchFamily="34" charset="0"/>
              <a:buChar char="•"/>
            </a:pPr>
            <a:r>
              <a:rPr lang="en-US" altLang="ko-KR" sz="1750" b="1" spc="-270" dirty="0">
                <a:solidFill>
                  <a:srgbClr val="939292"/>
                </a:solidFill>
                <a:latin typeface="Arial"/>
                <a:cs typeface="Arial"/>
              </a:rPr>
              <a:t>C l a s </a:t>
            </a:r>
            <a:r>
              <a:rPr lang="en-US" altLang="ko-KR" sz="1750" b="1" spc="-270" dirty="0" err="1">
                <a:solidFill>
                  <a:srgbClr val="939292"/>
                </a:solidFill>
                <a:latin typeface="Arial"/>
                <a:cs typeface="Arial"/>
              </a:rPr>
              <a:t>s</a:t>
            </a:r>
            <a:endParaRPr lang="en-US" altLang="ko-KR" sz="1750" b="1" spc="-270" dirty="0">
              <a:solidFill>
                <a:srgbClr val="939292"/>
              </a:solidFill>
              <a:latin typeface="Arial"/>
              <a:cs typeface="Arial"/>
            </a:endParaRPr>
          </a:p>
          <a:p>
            <a:pPr marL="853440" indent="-285750">
              <a:lnSpc>
                <a:spcPct val="100000"/>
              </a:lnSpc>
              <a:spcBef>
                <a:spcPts val="185"/>
              </a:spcBef>
              <a:buFont typeface="Arial" panose="020B0604020202020204" pitchFamily="34" charset="0"/>
              <a:buChar char="•"/>
            </a:pPr>
            <a:r>
              <a:rPr lang="en-US" altLang="ko-KR" sz="1750" b="1" spc="-270" dirty="0">
                <a:solidFill>
                  <a:srgbClr val="939292"/>
                </a:solidFill>
                <a:latin typeface="Arial"/>
                <a:cs typeface="Arial"/>
              </a:rPr>
              <a:t>A t </a:t>
            </a:r>
            <a:r>
              <a:rPr lang="en-US" altLang="ko-KR" sz="1750" b="1" spc="-270" dirty="0" err="1">
                <a:solidFill>
                  <a:srgbClr val="939292"/>
                </a:solidFill>
                <a:latin typeface="Arial"/>
                <a:cs typeface="Arial"/>
              </a:rPr>
              <a:t>t</a:t>
            </a:r>
            <a:r>
              <a:rPr lang="en-US" altLang="ko-KR" sz="1750" b="1" spc="-270" dirty="0">
                <a:solidFill>
                  <a:srgbClr val="939292"/>
                </a:solidFill>
                <a:latin typeface="Arial"/>
                <a:cs typeface="Arial"/>
              </a:rPr>
              <a:t> r</a:t>
            </a:r>
          </a:p>
          <a:p>
            <a:pPr marL="853440" indent="-285750">
              <a:lnSpc>
                <a:spcPct val="100000"/>
              </a:lnSpc>
              <a:spcBef>
                <a:spcPts val="185"/>
              </a:spcBef>
              <a:buFont typeface="Arial" panose="020B0604020202020204" pitchFamily="34" charset="0"/>
              <a:buChar char="•"/>
            </a:pPr>
            <a:r>
              <a:rPr lang="ko-KR" altLang="en-US" sz="1750" b="1" spc="-270" dirty="0">
                <a:solidFill>
                  <a:srgbClr val="939292"/>
                </a:solidFill>
                <a:latin typeface="Arial"/>
                <a:cs typeface="Arial"/>
              </a:rPr>
              <a:t>문자열  처리 </a:t>
            </a:r>
            <a:endParaRPr lang="en-US" altLang="ko-KR" sz="1750" b="1" spc="-270" dirty="0">
              <a:solidFill>
                <a:srgbClr val="939292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936073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67D74AB9-784D-49DA-8EE7-A3095475D6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447800"/>
            <a:ext cx="9134475" cy="6686550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02530" y="311124"/>
            <a:ext cx="8008069" cy="628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935"/>
              </a:lnSpc>
            </a:pPr>
            <a:r>
              <a:rPr lang="ko-KR" altLang="en-US" sz="4400" spc="-114" dirty="0">
                <a:solidFill>
                  <a:srgbClr val="939292"/>
                </a:solidFill>
              </a:rPr>
              <a:t>여행 사이트 </a:t>
            </a:r>
            <a:r>
              <a:rPr lang="ko-KR" altLang="en-US" sz="4400" spc="-114" dirty="0" err="1">
                <a:solidFill>
                  <a:srgbClr val="939292"/>
                </a:solidFill>
              </a:rPr>
              <a:t>크롤링</a:t>
            </a:r>
            <a:endParaRPr lang="ko-KR" altLang="en-US" sz="4200" dirty="0"/>
          </a:p>
        </p:txBody>
      </p:sp>
      <p:sp>
        <p:nvSpPr>
          <p:cNvPr id="8" name="object 8"/>
          <p:cNvSpPr/>
          <p:nvPr/>
        </p:nvSpPr>
        <p:spPr>
          <a:xfrm>
            <a:off x="380961" y="387870"/>
            <a:ext cx="125095" cy="825500"/>
          </a:xfrm>
          <a:custGeom>
            <a:avLst/>
            <a:gdLst/>
            <a:ahLst/>
            <a:cxnLst/>
            <a:rect l="l" t="t" r="r" b="b"/>
            <a:pathLst>
              <a:path w="125095" h="825500">
                <a:moveTo>
                  <a:pt x="124955" y="825500"/>
                </a:moveTo>
                <a:lnTo>
                  <a:pt x="0" y="825500"/>
                </a:lnTo>
                <a:lnTo>
                  <a:pt x="0" y="0"/>
                </a:lnTo>
                <a:lnTo>
                  <a:pt x="124955" y="0"/>
                </a:lnTo>
                <a:lnTo>
                  <a:pt x="124955" y="825500"/>
                </a:lnTo>
                <a:close/>
              </a:path>
            </a:pathLst>
          </a:custGeom>
          <a:solidFill>
            <a:srgbClr val="F5867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9C367138-A373-471E-809D-B5B1950EEA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3025" y="2149625"/>
            <a:ext cx="4416926" cy="1066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6874CBBF-BF72-4DC3-8F46-335A05286F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4863" y="3918249"/>
            <a:ext cx="3868195" cy="10947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75C747A1-115B-445E-A495-602336634C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0800" y="5584608"/>
            <a:ext cx="3278193" cy="11517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046473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02530" y="311124"/>
            <a:ext cx="8008069" cy="628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935"/>
              </a:lnSpc>
            </a:pPr>
            <a:r>
              <a:rPr lang="ko-KR" altLang="en-US" sz="4400" spc="-114" dirty="0">
                <a:solidFill>
                  <a:srgbClr val="939292"/>
                </a:solidFill>
              </a:rPr>
              <a:t>여행 사이트 </a:t>
            </a:r>
            <a:r>
              <a:rPr lang="ko-KR" altLang="en-US" sz="4400" spc="-114" dirty="0" err="1">
                <a:solidFill>
                  <a:srgbClr val="939292"/>
                </a:solidFill>
              </a:rPr>
              <a:t>크롤링</a:t>
            </a:r>
            <a:endParaRPr lang="ko-KR" altLang="en-US" sz="4200" dirty="0"/>
          </a:p>
        </p:txBody>
      </p:sp>
      <p:sp>
        <p:nvSpPr>
          <p:cNvPr id="8" name="object 8"/>
          <p:cNvSpPr/>
          <p:nvPr/>
        </p:nvSpPr>
        <p:spPr>
          <a:xfrm>
            <a:off x="380961" y="387870"/>
            <a:ext cx="125095" cy="825500"/>
          </a:xfrm>
          <a:custGeom>
            <a:avLst/>
            <a:gdLst/>
            <a:ahLst/>
            <a:cxnLst/>
            <a:rect l="l" t="t" r="r" b="b"/>
            <a:pathLst>
              <a:path w="125095" h="825500">
                <a:moveTo>
                  <a:pt x="124955" y="825500"/>
                </a:moveTo>
                <a:lnTo>
                  <a:pt x="0" y="825500"/>
                </a:lnTo>
                <a:lnTo>
                  <a:pt x="0" y="0"/>
                </a:lnTo>
                <a:lnTo>
                  <a:pt x="124955" y="0"/>
                </a:lnTo>
                <a:lnTo>
                  <a:pt x="124955" y="825500"/>
                </a:lnTo>
                <a:close/>
              </a:path>
            </a:pathLst>
          </a:custGeom>
          <a:solidFill>
            <a:srgbClr val="F5867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FB084C0A-7290-4731-BFF9-E05D552B93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905000"/>
            <a:ext cx="11572857" cy="6019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596207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02530" y="311124"/>
            <a:ext cx="8008069" cy="628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935"/>
              </a:lnSpc>
            </a:pPr>
            <a:r>
              <a:rPr lang="ko-KR" altLang="en-US" sz="4400" spc="-114" dirty="0">
                <a:solidFill>
                  <a:srgbClr val="939292"/>
                </a:solidFill>
              </a:rPr>
              <a:t>여행 사이트 </a:t>
            </a:r>
            <a:r>
              <a:rPr lang="ko-KR" altLang="en-US" sz="4400" spc="-114" dirty="0" err="1">
                <a:solidFill>
                  <a:srgbClr val="939292"/>
                </a:solidFill>
              </a:rPr>
              <a:t>크롤링</a:t>
            </a:r>
            <a:endParaRPr lang="ko-KR" altLang="en-US" sz="4200" dirty="0"/>
          </a:p>
        </p:txBody>
      </p:sp>
      <p:sp>
        <p:nvSpPr>
          <p:cNvPr id="8" name="object 8"/>
          <p:cNvSpPr/>
          <p:nvPr/>
        </p:nvSpPr>
        <p:spPr>
          <a:xfrm>
            <a:off x="380961" y="387870"/>
            <a:ext cx="125095" cy="825500"/>
          </a:xfrm>
          <a:custGeom>
            <a:avLst/>
            <a:gdLst/>
            <a:ahLst/>
            <a:cxnLst/>
            <a:rect l="l" t="t" r="r" b="b"/>
            <a:pathLst>
              <a:path w="125095" h="825500">
                <a:moveTo>
                  <a:pt x="124955" y="825500"/>
                </a:moveTo>
                <a:lnTo>
                  <a:pt x="0" y="825500"/>
                </a:lnTo>
                <a:lnTo>
                  <a:pt x="0" y="0"/>
                </a:lnTo>
                <a:lnTo>
                  <a:pt x="124955" y="0"/>
                </a:lnTo>
                <a:lnTo>
                  <a:pt x="124955" y="825500"/>
                </a:lnTo>
                <a:close/>
              </a:path>
            </a:pathLst>
          </a:custGeom>
          <a:solidFill>
            <a:srgbClr val="F586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41DC53-CBEA-468D-A117-9645792E1624}"/>
              </a:ext>
            </a:extLst>
          </p:cNvPr>
          <p:cNvSpPr txBox="1"/>
          <p:nvPr/>
        </p:nvSpPr>
        <p:spPr>
          <a:xfrm>
            <a:off x="838200" y="2362200"/>
            <a:ext cx="10844828" cy="44935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링크</a:t>
            </a:r>
            <a:endParaRPr lang="en-US" altLang="ko-KR" sz="3600" b="1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  <a:p>
            <a:endParaRPr lang="en-US" altLang="ko-KR" sz="3600" b="1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  <a:p>
            <a:endParaRPr lang="en-US" altLang="ko-KR" sz="3600" b="1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  <a:p>
            <a:endParaRPr lang="en-US" altLang="ko-KR" sz="3600" b="1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  <a:p>
            <a:r>
              <a:rPr lang="ko-KR" altLang="en-US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하나투어</a:t>
            </a:r>
            <a:endParaRPr lang="en-US" altLang="ko-KR" b="1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  <a:p>
            <a:r>
              <a:rPr lang="en-US" altLang="ko-KR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  <a:hlinkClick r:id="rId2"/>
              </a:rPr>
              <a:t>http://ec2-13-124-242-188.ap-northeast-2.compute.amazonaws.com:8080/admin/start/crawling?</a:t>
            </a:r>
          </a:p>
          <a:p>
            <a:r>
              <a:rPr lang="en-US" altLang="ko-KR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  <a:hlinkClick r:id="rId2"/>
              </a:rPr>
              <a:t>url</a:t>
            </a:r>
            <a:r>
              <a:rPr lang="en-US" altLang="ko-KR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  <a:hlinkClick r:id="rId2"/>
              </a:rPr>
              <a:t>=http://info.hanatour.com/dest/list/theme/21&amp;sel_dep1=select&amp;sel_dep2=</a:t>
            </a:r>
          </a:p>
          <a:p>
            <a:r>
              <a:rPr lang="en-US" altLang="ko-KR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  <a:hlinkClick r:id="rId2"/>
              </a:rPr>
              <a:t>&amp;key_dep1=.listArea&amp;key_dep2=&amp;key_dep3</a:t>
            </a:r>
            <a:endParaRPr lang="en-US" altLang="ko-KR" sz="3600" b="1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  <a:p>
            <a:endParaRPr lang="en-US" altLang="ko-KR" sz="1600" b="1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  <a:p>
            <a:endParaRPr lang="en-US" altLang="ko-KR" sz="3600" b="1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805411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02530" y="311124"/>
            <a:ext cx="8008069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altLang="ko-KR" sz="4400" spc="-114" dirty="0">
                <a:solidFill>
                  <a:srgbClr val="939292"/>
                </a:solidFill>
              </a:rPr>
              <a:t>Document </a:t>
            </a:r>
            <a:r>
              <a:rPr lang="ko-KR" altLang="en-US" sz="4400" spc="-114" dirty="0">
                <a:solidFill>
                  <a:srgbClr val="939292"/>
                </a:solidFill>
              </a:rPr>
              <a:t>요소 탐색</a:t>
            </a:r>
            <a:endParaRPr lang="ko-KR" altLang="en-US" sz="4400" dirty="0"/>
          </a:p>
        </p:txBody>
      </p:sp>
      <p:sp>
        <p:nvSpPr>
          <p:cNvPr id="8" name="object 8"/>
          <p:cNvSpPr/>
          <p:nvPr/>
        </p:nvSpPr>
        <p:spPr>
          <a:xfrm>
            <a:off x="380961" y="387870"/>
            <a:ext cx="125095" cy="825500"/>
          </a:xfrm>
          <a:custGeom>
            <a:avLst/>
            <a:gdLst/>
            <a:ahLst/>
            <a:cxnLst/>
            <a:rect l="l" t="t" r="r" b="b"/>
            <a:pathLst>
              <a:path w="125095" h="825500">
                <a:moveTo>
                  <a:pt x="124955" y="825500"/>
                </a:moveTo>
                <a:lnTo>
                  <a:pt x="0" y="825500"/>
                </a:lnTo>
                <a:lnTo>
                  <a:pt x="0" y="0"/>
                </a:lnTo>
                <a:lnTo>
                  <a:pt x="124955" y="0"/>
                </a:lnTo>
                <a:lnTo>
                  <a:pt x="124955" y="825500"/>
                </a:lnTo>
                <a:close/>
              </a:path>
            </a:pathLst>
          </a:custGeom>
          <a:solidFill>
            <a:srgbClr val="F5867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13B0890B-6B84-42AC-A5A6-6C75793CBC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50" t="22222" r="6251" b="11110"/>
          <a:stretch/>
        </p:blipFill>
        <p:spPr>
          <a:xfrm>
            <a:off x="380961" y="2133600"/>
            <a:ext cx="1143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9002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02530" y="311124"/>
            <a:ext cx="8008069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altLang="ko-KR" sz="4400" spc="-114" dirty="0">
                <a:solidFill>
                  <a:srgbClr val="939292"/>
                </a:solidFill>
              </a:rPr>
              <a:t>Document </a:t>
            </a:r>
            <a:r>
              <a:rPr lang="ko-KR" altLang="en-US" sz="4400" spc="-114" dirty="0">
                <a:solidFill>
                  <a:srgbClr val="939292"/>
                </a:solidFill>
              </a:rPr>
              <a:t>요소 탐색</a:t>
            </a:r>
            <a:endParaRPr lang="ko-KR" altLang="en-US" sz="4400" dirty="0"/>
          </a:p>
        </p:txBody>
      </p:sp>
      <p:sp>
        <p:nvSpPr>
          <p:cNvPr id="8" name="object 8"/>
          <p:cNvSpPr/>
          <p:nvPr/>
        </p:nvSpPr>
        <p:spPr>
          <a:xfrm>
            <a:off x="380961" y="387870"/>
            <a:ext cx="125095" cy="825500"/>
          </a:xfrm>
          <a:custGeom>
            <a:avLst/>
            <a:gdLst/>
            <a:ahLst/>
            <a:cxnLst/>
            <a:rect l="l" t="t" r="r" b="b"/>
            <a:pathLst>
              <a:path w="125095" h="825500">
                <a:moveTo>
                  <a:pt x="124955" y="825500"/>
                </a:moveTo>
                <a:lnTo>
                  <a:pt x="0" y="825500"/>
                </a:lnTo>
                <a:lnTo>
                  <a:pt x="0" y="0"/>
                </a:lnTo>
                <a:lnTo>
                  <a:pt x="124955" y="0"/>
                </a:lnTo>
                <a:lnTo>
                  <a:pt x="124955" y="825500"/>
                </a:lnTo>
                <a:close/>
              </a:path>
            </a:pathLst>
          </a:custGeom>
          <a:solidFill>
            <a:srgbClr val="F5867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95E2AB25-B776-46FC-8C0C-63787EABC5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676400"/>
            <a:ext cx="10439400" cy="6792269"/>
          </a:xfrm>
          <a:prstGeom prst="rect">
            <a:avLst/>
          </a:prstGeom>
        </p:spPr>
      </p:pic>
      <p:sp>
        <p:nvSpPr>
          <p:cNvPr id="9" name="직사각형 8">
            <a:extLst>
              <a:ext uri="{FF2B5EF4-FFF2-40B4-BE49-F238E27FC236}">
                <a16:creationId xmlns:a16="http://schemas.microsoft.com/office/drawing/2014/main" id="{2B9B0137-8643-414A-95BE-344120DE7976}"/>
              </a:ext>
            </a:extLst>
          </p:cNvPr>
          <p:cNvSpPr/>
          <p:nvPr/>
        </p:nvSpPr>
        <p:spPr>
          <a:xfrm>
            <a:off x="1447801" y="1676401"/>
            <a:ext cx="1524000" cy="1524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4B21E300-7E9B-4E42-AA9D-66E0B8451B48}"/>
              </a:ext>
            </a:extLst>
          </p:cNvPr>
          <p:cNvSpPr/>
          <p:nvPr/>
        </p:nvSpPr>
        <p:spPr>
          <a:xfrm>
            <a:off x="914400" y="1828801"/>
            <a:ext cx="10591800" cy="663986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276405E8-5742-44AB-B45E-FEB8F6EED588}"/>
              </a:ext>
            </a:extLst>
          </p:cNvPr>
          <p:cNvSpPr/>
          <p:nvPr/>
        </p:nvSpPr>
        <p:spPr>
          <a:xfrm>
            <a:off x="2209800" y="2133600"/>
            <a:ext cx="8305799" cy="43434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12A0757E-B44B-4392-92E9-979395744A9C}"/>
              </a:ext>
            </a:extLst>
          </p:cNvPr>
          <p:cNvSpPr/>
          <p:nvPr/>
        </p:nvSpPr>
        <p:spPr>
          <a:xfrm>
            <a:off x="2438400" y="2133873"/>
            <a:ext cx="4267200" cy="15212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B5670AE7-B539-4133-8F6E-1BCF667E4024}"/>
              </a:ext>
            </a:extLst>
          </p:cNvPr>
          <p:cNvSpPr/>
          <p:nvPr/>
        </p:nvSpPr>
        <p:spPr>
          <a:xfrm>
            <a:off x="3048001" y="4120034"/>
            <a:ext cx="2209800" cy="90916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9D5E8C77-F025-41B8-8F49-4C56D06B72D3}"/>
              </a:ext>
            </a:extLst>
          </p:cNvPr>
          <p:cNvSpPr/>
          <p:nvPr/>
        </p:nvSpPr>
        <p:spPr>
          <a:xfrm>
            <a:off x="3048001" y="5029200"/>
            <a:ext cx="2209800" cy="9906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868210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02530" y="311124"/>
            <a:ext cx="8008069" cy="628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935"/>
              </a:lnSpc>
            </a:pPr>
            <a:r>
              <a:rPr lang="ko-KR" altLang="en-US" sz="4400" spc="-114" dirty="0">
                <a:solidFill>
                  <a:srgbClr val="939292"/>
                </a:solidFill>
              </a:rPr>
              <a:t>여행 사이트 </a:t>
            </a:r>
            <a:r>
              <a:rPr lang="ko-KR" altLang="en-US" sz="4400" spc="-114" dirty="0" err="1">
                <a:solidFill>
                  <a:srgbClr val="939292"/>
                </a:solidFill>
              </a:rPr>
              <a:t>크롤링</a:t>
            </a:r>
            <a:endParaRPr lang="ko-KR" altLang="en-US" sz="4200" dirty="0"/>
          </a:p>
        </p:txBody>
      </p:sp>
      <p:sp>
        <p:nvSpPr>
          <p:cNvPr id="8" name="object 8"/>
          <p:cNvSpPr/>
          <p:nvPr/>
        </p:nvSpPr>
        <p:spPr>
          <a:xfrm>
            <a:off x="380961" y="387870"/>
            <a:ext cx="125095" cy="825500"/>
          </a:xfrm>
          <a:custGeom>
            <a:avLst/>
            <a:gdLst/>
            <a:ahLst/>
            <a:cxnLst/>
            <a:rect l="l" t="t" r="r" b="b"/>
            <a:pathLst>
              <a:path w="125095" h="825500">
                <a:moveTo>
                  <a:pt x="124955" y="825500"/>
                </a:moveTo>
                <a:lnTo>
                  <a:pt x="0" y="825500"/>
                </a:lnTo>
                <a:lnTo>
                  <a:pt x="0" y="0"/>
                </a:lnTo>
                <a:lnTo>
                  <a:pt x="124955" y="0"/>
                </a:lnTo>
                <a:lnTo>
                  <a:pt x="124955" y="825500"/>
                </a:lnTo>
                <a:close/>
              </a:path>
            </a:pathLst>
          </a:custGeom>
          <a:solidFill>
            <a:srgbClr val="F586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41DC53-CBEA-468D-A117-9645792E1624}"/>
              </a:ext>
            </a:extLst>
          </p:cNvPr>
          <p:cNvSpPr txBox="1"/>
          <p:nvPr/>
        </p:nvSpPr>
        <p:spPr>
          <a:xfrm>
            <a:off x="838200" y="2362200"/>
            <a:ext cx="11203708" cy="45858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링크</a:t>
            </a:r>
            <a:endParaRPr lang="en-US" altLang="ko-KR" sz="3600" b="1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  <a:p>
            <a:endParaRPr lang="en-US" altLang="ko-KR" sz="3600" b="1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  <a:p>
            <a:endParaRPr lang="en-US" altLang="ko-KR" sz="3600" b="1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  <a:p>
            <a:endParaRPr lang="en-US" altLang="ko-KR" sz="3600" b="1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  <a:p>
            <a:r>
              <a:rPr lang="ko-KR" altLang="en-US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인터파크</a:t>
            </a:r>
            <a:endParaRPr lang="en-US" altLang="ko-KR" sz="2000" b="1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  <a:p>
            <a:r>
              <a:rPr lang="en-US" altLang="ko-KR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  <a:hlinkClick r:id="rId2"/>
              </a:rPr>
              <a:t>http://ec2-13-124-242-188.ap-northeast-2.compute.amazonaws.com:8080/admin/start/</a:t>
            </a:r>
          </a:p>
          <a:p>
            <a:r>
              <a:rPr lang="en-US" altLang="ko-KR" sz="2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  <a:hlinkClick r:id="rId2"/>
              </a:rPr>
              <a:t>crawling?url</a:t>
            </a:r>
            <a:r>
              <a:rPr lang="en-US" altLang="ko-KR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  <a:hlinkClick r:id="rId2"/>
              </a:rPr>
              <a:t>=http://tour.interpark.com/goods/detail/?BaseGoodsCd=B6012217&amp;cate=786</a:t>
            </a:r>
          </a:p>
          <a:p>
            <a:r>
              <a:rPr lang="en-US" altLang="ko-KR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  <a:hlinkClick r:id="rId2"/>
              </a:rPr>
              <a:t>&amp;sel_dep1=select&amp;sel_dep2=&amp;key_dep1=.detail-info&amp;key_dep2=&amp;key_dep3=</a:t>
            </a:r>
            <a:endParaRPr lang="en-US" altLang="ko-KR" sz="3600" b="1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  <a:p>
            <a:endParaRPr lang="en-US" altLang="ko-KR" sz="1600" b="1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  <a:p>
            <a:endParaRPr lang="en-US" altLang="ko-KR" sz="3600" b="1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917042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02530" y="311124"/>
            <a:ext cx="8008069" cy="628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935"/>
              </a:lnSpc>
            </a:pPr>
            <a:r>
              <a:rPr lang="ko-KR" altLang="en-US" sz="4200" spc="-665" dirty="0">
                <a:solidFill>
                  <a:srgbClr val="939292"/>
                </a:solidFill>
              </a:rPr>
              <a:t>문자열 처리</a:t>
            </a:r>
            <a:endParaRPr lang="ko-KR" altLang="en-US" sz="4200" dirty="0"/>
          </a:p>
        </p:txBody>
      </p:sp>
      <p:sp>
        <p:nvSpPr>
          <p:cNvPr id="8" name="object 8"/>
          <p:cNvSpPr/>
          <p:nvPr/>
        </p:nvSpPr>
        <p:spPr>
          <a:xfrm>
            <a:off x="380961" y="387870"/>
            <a:ext cx="125095" cy="825500"/>
          </a:xfrm>
          <a:custGeom>
            <a:avLst/>
            <a:gdLst/>
            <a:ahLst/>
            <a:cxnLst/>
            <a:rect l="l" t="t" r="r" b="b"/>
            <a:pathLst>
              <a:path w="125095" h="825500">
                <a:moveTo>
                  <a:pt x="124955" y="825500"/>
                </a:moveTo>
                <a:lnTo>
                  <a:pt x="0" y="825500"/>
                </a:lnTo>
                <a:lnTo>
                  <a:pt x="0" y="0"/>
                </a:lnTo>
                <a:lnTo>
                  <a:pt x="124955" y="0"/>
                </a:lnTo>
                <a:lnTo>
                  <a:pt x="124955" y="825500"/>
                </a:lnTo>
                <a:close/>
              </a:path>
            </a:pathLst>
          </a:custGeom>
          <a:solidFill>
            <a:srgbClr val="F5867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98C2CADF-EA6C-4653-BA67-DB2A4976E9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752600"/>
            <a:ext cx="10004961" cy="5715000"/>
          </a:xfrm>
          <a:prstGeom prst="rect">
            <a:avLst/>
          </a:prstGeom>
        </p:spPr>
      </p:pic>
      <p:sp>
        <p:nvSpPr>
          <p:cNvPr id="9" name="직사각형 8">
            <a:extLst>
              <a:ext uri="{FF2B5EF4-FFF2-40B4-BE49-F238E27FC236}">
                <a16:creationId xmlns:a16="http://schemas.microsoft.com/office/drawing/2014/main" id="{F1C4CE99-4188-4174-AF17-8C2C7C4457F7}"/>
              </a:ext>
            </a:extLst>
          </p:cNvPr>
          <p:cNvSpPr/>
          <p:nvPr/>
        </p:nvSpPr>
        <p:spPr>
          <a:xfrm>
            <a:off x="767508" y="1828800"/>
            <a:ext cx="4566492" cy="5334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12AD95E2-DFAC-46B2-9F54-1B721D9E025B}"/>
              </a:ext>
            </a:extLst>
          </p:cNvPr>
          <p:cNvSpPr/>
          <p:nvPr/>
        </p:nvSpPr>
        <p:spPr>
          <a:xfrm>
            <a:off x="4876800" y="4343400"/>
            <a:ext cx="5105400" cy="2286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F69DA11E-0463-4B58-810C-E31092E59061}"/>
              </a:ext>
            </a:extLst>
          </p:cNvPr>
          <p:cNvSpPr/>
          <p:nvPr/>
        </p:nvSpPr>
        <p:spPr>
          <a:xfrm>
            <a:off x="1600200" y="3657600"/>
            <a:ext cx="2514600" cy="2286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DCDCA5D5-5AF0-4052-A5C5-87A3889D3E03}"/>
              </a:ext>
            </a:extLst>
          </p:cNvPr>
          <p:cNvSpPr/>
          <p:nvPr/>
        </p:nvSpPr>
        <p:spPr>
          <a:xfrm>
            <a:off x="1143000" y="3238040"/>
            <a:ext cx="2286000" cy="41956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301430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8D7FA2FC-F0AB-4671-A80E-BF53E0177C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5563159"/>
            <a:ext cx="10265768" cy="508521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71AF68D5-FD6C-4D8F-BA6B-40B320D6C7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177" y="2667000"/>
            <a:ext cx="7596774" cy="1650180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02530" y="311124"/>
            <a:ext cx="8008069" cy="628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935"/>
              </a:lnSpc>
            </a:pPr>
            <a:r>
              <a:rPr lang="ko-KR" altLang="en-US" sz="4200" spc="-665" dirty="0">
                <a:solidFill>
                  <a:srgbClr val="939292"/>
                </a:solidFill>
              </a:rPr>
              <a:t>문자열 처리</a:t>
            </a:r>
            <a:endParaRPr lang="ko-KR" altLang="en-US" sz="4200" dirty="0"/>
          </a:p>
        </p:txBody>
      </p:sp>
      <p:sp>
        <p:nvSpPr>
          <p:cNvPr id="8" name="object 8"/>
          <p:cNvSpPr/>
          <p:nvPr/>
        </p:nvSpPr>
        <p:spPr>
          <a:xfrm>
            <a:off x="380961" y="387870"/>
            <a:ext cx="125095" cy="825500"/>
          </a:xfrm>
          <a:custGeom>
            <a:avLst/>
            <a:gdLst/>
            <a:ahLst/>
            <a:cxnLst/>
            <a:rect l="l" t="t" r="r" b="b"/>
            <a:pathLst>
              <a:path w="125095" h="825500">
                <a:moveTo>
                  <a:pt x="124955" y="825500"/>
                </a:moveTo>
                <a:lnTo>
                  <a:pt x="0" y="825500"/>
                </a:lnTo>
                <a:lnTo>
                  <a:pt x="0" y="0"/>
                </a:lnTo>
                <a:lnTo>
                  <a:pt x="124955" y="0"/>
                </a:lnTo>
                <a:lnTo>
                  <a:pt x="124955" y="825500"/>
                </a:lnTo>
                <a:close/>
              </a:path>
            </a:pathLst>
          </a:custGeom>
          <a:solidFill>
            <a:srgbClr val="F586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F1C4CE99-4188-4174-AF17-8C2C7C4457F7}"/>
              </a:ext>
            </a:extLst>
          </p:cNvPr>
          <p:cNvSpPr/>
          <p:nvPr/>
        </p:nvSpPr>
        <p:spPr>
          <a:xfrm>
            <a:off x="8229600" y="5563159"/>
            <a:ext cx="1905000" cy="29370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3107633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0" y="1"/>
            <a:ext cx="12192000" cy="9144918"/>
          </a:xfrm>
          <a:custGeom>
            <a:avLst/>
            <a:gdLst/>
            <a:ahLst/>
            <a:cxnLst/>
            <a:rect l="l" t="t" r="r" b="b"/>
            <a:pathLst>
              <a:path w="12192000" h="9138285">
                <a:moveTo>
                  <a:pt x="0" y="9138170"/>
                </a:moveTo>
                <a:lnTo>
                  <a:pt x="12192000" y="9138170"/>
                </a:lnTo>
                <a:lnTo>
                  <a:pt x="12192000" y="0"/>
                </a:lnTo>
                <a:lnTo>
                  <a:pt x="0" y="0"/>
                </a:lnTo>
                <a:lnTo>
                  <a:pt x="0" y="913817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09600" y="486431"/>
            <a:ext cx="1759669" cy="628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935"/>
              </a:lnSpc>
            </a:pPr>
            <a:r>
              <a:rPr lang="en-US" sz="4200" dirty="0">
                <a:solidFill>
                  <a:srgbClr val="939292"/>
                </a:solidFill>
              </a:rPr>
              <a:t>Q&amp;A</a:t>
            </a:r>
            <a:endParaRPr sz="4200" dirty="0">
              <a:solidFill>
                <a:srgbClr val="939292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380961" y="387870"/>
            <a:ext cx="125095" cy="825500"/>
          </a:xfrm>
          <a:custGeom>
            <a:avLst/>
            <a:gdLst/>
            <a:ahLst/>
            <a:cxnLst/>
            <a:rect l="l" t="t" r="r" b="b"/>
            <a:pathLst>
              <a:path w="125095" h="825500">
                <a:moveTo>
                  <a:pt x="124955" y="825500"/>
                </a:moveTo>
                <a:lnTo>
                  <a:pt x="0" y="825500"/>
                </a:lnTo>
                <a:lnTo>
                  <a:pt x="0" y="0"/>
                </a:lnTo>
                <a:lnTo>
                  <a:pt x="124955" y="0"/>
                </a:lnTo>
                <a:lnTo>
                  <a:pt x="124955" y="825500"/>
                </a:lnTo>
                <a:close/>
              </a:path>
            </a:pathLst>
          </a:custGeom>
          <a:solidFill>
            <a:srgbClr val="F586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extBox 1"/>
          <p:cNvSpPr txBox="1"/>
          <p:nvPr/>
        </p:nvSpPr>
        <p:spPr>
          <a:xfrm flipH="1">
            <a:off x="2766059" y="3581400"/>
            <a:ext cx="66598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9600" b="1" dirty="0">
                <a:solidFill>
                  <a:srgbClr val="F58670"/>
                </a:solidFill>
              </a:rPr>
              <a:t>Q&amp;A</a:t>
            </a:r>
            <a:endParaRPr lang="ko-KR" altLang="en-US" sz="9600" b="1" dirty="0">
              <a:solidFill>
                <a:srgbClr val="F586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551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02530" y="311124"/>
            <a:ext cx="8008069" cy="8976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935"/>
              </a:lnSpc>
            </a:pPr>
            <a:r>
              <a:rPr lang="ko-KR" altLang="en-US" sz="4200" spc="-665" dirty="0">
                <a:solidFill>
                  <a:srgbClr val="939292"/>
                </a:solidFill>
              </a:rPr>
              <a:t>페이지 랭크 알고리즘</a:t>
            </a:r>
            <a:endParaRPr sz="4200" dirty="0"/>
          </a:p>
          <a:p>
            <a:pPr marL="349250" indent="-285750">
              <a:lnSpc>
                <a:spcPts val="2055"/>
              </a:lnSpc>
              <a:buFont typeface="Arial" panose="020B0604020202020204" pitchFamily="34" charset="0"/>
              <a:buChar char="•"/>
            </a:pPr>
            <a:r>
              <a:rPr lang="ko-KR" altLang="en-US" sz="1800" b="0" spc="-10" dirty="0">
                <a:solidFill>
                  <a:srgbClr val="707171"/>
                </a:solidFill>
                <a:latin typeface="Lucida Sans"/>
                <a:cs typeface="Lucida Sans"/>
              </a:rPr>
              <a:t>페이지 랭크 알고리즘의 정의</a:t>
            </a:r>
            <a:endParaRPr sz="1800" dirty="0">
              <a:latin typeface="Lucida Sans"/>
              <a:cs typeface="Lucida San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80961" y="387870"/>
            <a:ext cx="125095" cy="825500"/>
          </a:xfrm>
          <a:custGeom>
            <a:avLst/>
            <a:gdLst/>
            <a:ahLst/>
            <a:cxnLst/>
            <a:rect l="l" t="t" r="r" b="b"/>
            <a:pathLst>
              <a:path w="125095" h="825500">
                <a:moveTo>
                  <a:pt x="124955" y="825500"/>
                </a:moveTo>
                <a:lnTo>
                  <a:pt x="0" y="825500"/>
                </a:lnTo>
                <a:lnTo>
                  <a:pt x="0" y="0"/>
                </a:lnTo>
                <a:lnTo>
                  <a:pt x="124955" y="0"/>
                </a:lnTo>
                <a:lnTo>
                  <a:pt x="124955" y="825500"/>
                </a:lnTo>
                <a:close/>
              </a:path>
            </a:pathLst>
          </a:custGeom>
          <a:solidFill>
            <a:srgbClr val="F586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2321859" y="6781800"/>
            <a:ext cx="79993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웹의 링크 구조를 사용하여</a:t>
            </a:r>
            <a:endParaRPr lang="en-US" altLang="ko-KR" sz="3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ko-KR" altLang="en-US" sz="3600" b="1" dirty="0">
                <a:solidFill>
                  <a:schemeClr val="accent2">
                    <a:lumMod val="75000"/>
                  </a:schemeClr>
                </a:solidFill>
              </a:rPr>
              <a:t>보편적 </a:t>
            </a:r>
            <a:r>
              <a:rPr lang="en-US" altLang="ko-KR" sz="3600" b="1" dirty="0">
                <a:solidFill>
                  <a:schemeClr val="accent2">
                    <a:lumMod val="75000"/>
                  </a:schemeClr>
                </a:solidFill>
              </a:rPr>
              <a:t>"</a:t>
            </a:r>
            <a:r>
              <a:rPr lang="ko-KR" altLang="en-US" sz="3600" b="1" dirty="0">
                <a:solidFill>
                  <a:schemeClr val="accent2">
                    <a:lumMod val="75000"/>
                  </a:schemeClr>
                </a:solidFill>
              </a:rPr>
              <a:t>중요도</a:t>
            </a:r>
            <a:r>
              <a:rPr lang="en-US" altLang="ko-KR" sz="3600" b="1" dirty="0">
                <a:solidFill>
                  <a:schemeClr val="accent2">
                    <a:lumMod val="75000"/>
                  </a:schemeClr>
                </a:solidFill>
              </a:rPr>
              <a:t>" </a:t>
            </a:r>
            <a:r>
              <a:rPr lang="ko-KR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순으로 순위를 매긴 것</a:t>
            </a:r>
            <a:endParaRPr lang="en-US" altLang="ko-KR" sz="3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133600"/>
            <a:ext cx="5019675" cy="422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938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0" y="1"/>
            <a:ext cx="12192000" cy="9144918"/>
          </a:xfrm>
          <a:custGeom>
            <a:avLst/>
            <a:gdLst/>
            <a:ahLst/>
            <a:cxnLst/>
            <a:rect l="l" t="t" r="r" b="b"/>
            <a:pathLst>
              <a:path w="12192000" h="9138285">
                <a:moveTo>
                  <a:pt x="0" y="9138170"/>
                </a:moveTo>
                <a:lnTo>
                  <a:pt x="12192000" y="9138170"/>
                </a:lnTo>
                <a:lnTo>
                  <a:pt x="12192000" y="0"/>
                </a:lnTo>
                <a:lnTo>
                  <a:pt x="0" y="0"/>
                </a:lnTo>
                <a:lnTo>
                  <a:pt x="0" y="913817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09600" y="486431"/>
            <a:ext cx="3352800" cy="628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935"/>
              </a:lnSpc>
            </a:pPr>
            <a:r>
              <a:rPr lang="en-US" sz="4200" dirty="0">
                <a:solidFill>
                  <a:srgbClr val="939292"/>
                </a:solidFill>
              </a:rPr>
              <a:t>Thank you</a:t>
            </a:r>
            <a:endParaRPr sz="4200" dirty="0">
              <a:solidFill>
                <a:srgbClr val="939292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380961" y="387870"/>
            <a:ext cx="125095" cy="825500"/>
          </a:xfrm>
          <a:custGeom>
            <a:avLst/>
            <a:gdLst/>
            <a:ahLst/>
            <a:cxnLst/>
            <a:rect l="l" t="t" r="r" b="b"/>
            <a:pathLst>
              <a:path w="125095" h="825500">
                <a:moveTo>
                  <a:pt x="124955" y="825500"/>
                </a:moveTo>
                <a:lnTo>
                  <a:pt x="0" y="825500"/>
                </a:lnTo>
                <a:lnTo>
                  <a:pt x="0" y="0"/>
                </a:lnTo>
                <a:lnTo>
                  <a:pt x="124955" y="0"/>
                </a:lnTo>
                <a:lnTo>
                  <a:pt x="124955" y="825500"/>
                </a:lnTo>
                <a:close/>
              </a:path>
            </a:pathLst>
          </a:custGeom>
          <a:solidFill>
            <a:srgbClr val="F586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extBox 1"/>
          <p:cNvSpPr txBox="1"/>
          <p:nvPr/>
        </p:nvSpPr>
        <p:spPr>
          <a:xfrm flipH="1">
            <a:off x="2766059" y="3962400"/>
            <a:ext cx="66598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9600" b="1" dirty="0">
                <a:solidFill>
                  <a:srgbClr val="F58670"/>
                </a:solidFill>
              </a:rPr>
              <a:t>감사합니다</a:t>
            </a:r>
            <a:r>
              <a:rPr lang="en-US" altLang="ko-KR" sz="9600" b="1" dirty="0">
                <a:solidFill>
                  <a:srgbClr val="F58670"/>
                </a:solidFill>
              </a:rPr>
              <a:t>.</a:t>
            </a:r>
            <a:endParaRPr lang="ko-KR" altLang="en-US" sz="9600" b="1" dirty="0">
              <a:solidFill>
                <a:srgbClr val="F586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2447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02530" y="311124"/>
            <a:ext cx="8008069" cy="8976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935"/>
              </a:lnSpc>
            </a:pPr>
            <a:r>
              <a:rPr lang="ko-KR" altLang="en-US" sz="4200" spc="-665" dirty="0">
                <a:solidFill>
                  <a:srgbClr val="939292"/>
                </a:solidFill>
              </a:rPr>
              <a:t>페이지 랭크 알고리즘</a:t>
            </a:r>
            <a:endParaRPr sz="4200" dirty="0"/>
          </a:p>
          <a:p>
            <a:pPr marL="349250" indent="-285750">
              <a:lnSpc>
                <a:spcPts val="2055"/>
              </a:lnSpc>
              <a:buFont typeface="Arial" panose="020B0604020202020204" pitchFamily="34" charset="0"/>
              <a:buChar char="•"/>
            </a:pPr>
            <a:r>
              <a:rPr lang="ko-KR" altLang="en-US" sz="1800" b="0" spc="-10" dirty="0">
                <a:solidFill>
                  <a:srgbClr val="707171"/>
                </a:solidFill>
                <a:latin typeface="Lucida Sans"/>
                <a:cs typeface="Lucida Sans"/>
              </a:rPr>
              <a:t>페이지 랭크 알고리즘의 간단한 원리</a:t>
            </a:r>
            <a:endParaRPr sz="1800" dirty="0">
              <a:latin typeface="Lucida Sans"/>
              <a:cs typeface="Lucida San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80961" y="387870"/>
            <a:ext cx="125095" cy="825500"/>
          </a:xfrm>
          <a:custGeom>
            <a:avLst/>
            <a:gdLst/>
            <a:ahLst/>
            <a:cxnLst/>
            <a:rect l="l" t="t" r="r" b="b"/>
            <a:pathLst>
              <a:path w="125095" h="825500">
                <a:moveTo>
                  <a:pt x="124955" y="825500"/>
                </a:moveTo>
                <a:lnTo>
                  <a:pt x="0" y="825500"/>
                </a:lnTo>
                <a:lnTo>
                  <a:pt x="0" y="0"/>
                </a:lnTo>
                <a:lnTo>
                  <a:pt x="124955" y="0"/>
                </a:lnTo>
                <a:lnTo>
                  <a:pt x="124955" y="825500"/>
                </a:lnTo>
                <a:close/>
              </a:path>
            </a:pathLst>
          </a:custGeom>
          <a:solidFill>
            <a:srgbClr val="F5867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30" y="1506046"/>
            <a:ext cx="10903670" cy="6057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직사각형 8"/>
          <p:cNvSpPr/>
          <p:nvPr/>
        </p:nvSpPr>
        <p:spPr>
          <a:xfrm>
            <a:off x="1042875" y="7193340"/>
            <a:ext cx="1052047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60000"/>
              </a:lnSpc>
            </a:pPr>
            <a:r>
              <a:rPr lang="ko-KR" altLang="en-US" sz="2800" b="1" kern="0" dirty="0">
                <a:solidFill>
                  <a:srgbClr val="F58670"/>
                </a:solidFill>
                <a:latin typeface="+mj-ea"/>
                <a:ea typeface="+mj-ea"/>
              </a:rPr>
              <a:t>연결 된 링크의 빈도수↑ → 페이지의 중요도가 높다고 판단</a:t>
            </a:r>
            <a:endParaRPr lang="en-US" altLang="ko-KR" sz="2800" b="1" kern="0" dirty="0">
              <a:solidFill>
                <a:srgbClr val="F58670"/>
              </a:solidFill>
              <a:latin typeface="+mj-ea"/>
              <a:ea typeface="+mj-ea"/>
            </a:endParaRPr>
          </a:p>
          <a:p>
            <a:pPr algn="ctr" fontAlgn="base">
              <a:lnSpc>
                <a:spcPct val="160000"/>
              </a:lnSpc>
            </a:pPr>
            <a:r>
              <a:rPr lang="ko-KR" altLang="en-US" sz="2800" b="1" kern="0" dirty="0">
                <a:solidFill>
                  <a:srgbClr val="F58670"/>
                </a:solidFill>
                <a:latin typeface="+mj-ea"/>
                <a:ea typeface="+mj-ea"/>
              </a:rPr>
              <a:t>즉</a:t>
            </a:r>
            <a:r>
              <a:rPr lang="en-US" altLang="ko-KR" sz="2800" b="1" kern="0" dirty="0">
                <a:solidFill>
                  <a:srgbClr val="F58670"/>
                </a:solidFill>
                <a:latin typeface="+mj-ea"/>
                <a:ea typeface="+mj-ea"/>
              </a:rPr>
              <a:t>, </a:t>
            </a:r>
            <a:r>
              <a:rPr lang="ko-KR" altLang="en-US" sz="2800" b="1" kern="0" dirty="0">
                <a:solidFill>
                  <a:srgbClr val="F58670"/>
                </a:solidFill>
                <a:latin typeface="+mj-ea"/>
                <a:ea typeface="+mj-ea"/>
              </a:rPr>
              <a:t>알고리즘 자체에서 </a:t>
            </a:r>
            <a:r>
              <a:rPr lang="en-US" altLang="ko-KR" sz="3200" b="1" u="sng" kern="0" dirty="0">
                <a:solidFill>
                  <a:srgbClr val="F58670"/>
                </a:solidFill>
                <a:latin typeface="+mj-ea"/>
                <a:ea typeface="+mj-ea"/>
              </a:rPr>
              <a:t>Page A</a:t>
            </a:r>
            <a:r>
              <a:rPr lang="ko-KR" altLang="en-US" sz="3200" b="1" u="sng" kern="0" dirty="0">
                <a:solidFill>
                  <a:srgbClr val="F58670"/>
                </a:solidFill>
                <a:latin typeface="+mj-ea"/>
                <a:ea typeface="+mj-ea"/>
              </a:rPr>
              <a:t>의 중요도</a:t>
            </a:r>
            <a:r>
              <a:rPr lang="en-US" altLang="ko-KR" sz="3200" b="1" u="sng" kern="0" dirty="0">
                <a:solidFill>
                  <a:srgbClr val="F58670"/>
                </a:solidFill>
                <a:latin typeface="+mj-ea"/>
                <a:ea typeface="+mj-ea"/>
              </a:rPr>
              <a:t>&lt;page B</a:t>
            </a:r>
            <a:r>
              <a:rPr lang="ko-KR" altLang="en-US" sz="3200" b="1" u="sng" kern="0" dirty="0">
                <a:solidFill>
                  <a:srgbClr val="F58670"/>
                </a:solidFill>
                <a:latin typeface="+mj-ea"/>
                <a:ea typeface="+mj-ea"/>
              </a:rPr>
              <a:t>의 중요도</a:t>
            </a:r>
            <a:endParaRPr lang="ko-KR" altLang="en-US" sz="2800" b="1" u="sng" kern="0" dirty="0">
              <a:solidFill>
                <a:srgbClr val="F58670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458394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02530" y="311124"/>
            <a:ext cx="8008069" cy="8976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935"/>
              </a:lnSpc>
            </a:pPr>
            <a:r>
              <a:rPr lang="ko-KR" altLang="en-US" sz="4200" spc="-665" dirty="0">
                <a:solidFill>
                  <a:srgbClr val="939292"/>
                </a:solidFill>
              </a:rPr>
              <a:t>페이지 랭크 알고리즘</a:t>
            </a:r>
            <a:endParaRPr sz="4200" dirty="0"/>
          </a:p>
          <a:p>
            <a:pPr marL="349250" indent="-285750">
              <a:lnSpc>
                <a:spcPts val="2055"/>
              </a:lnSpc>
              <a:buFont typeface="Arial" panose="020B0604020202020204" pitchFamily="34" charset="0"/>
              <a:buChar char="•"/>
            </a:pPr>
            <a:r>
              <a:rPr lang="ko-KR" altLang="en-US" sz="1800" b="0" spc="-10" dirty="0">
                <a:solidFill>
                  <a:srgbClr val="707171"/>
                </a:solidFill>
                <a:latin typeface="Lucida Sans"/>
                <a:cs typeface="Lucida Sans"/>
              </a:rPr>
              <a:t>페이지 랭크 알고리즘의 수렴</a:t>
            </a:r>
            <a:endParaRPr sz="1800" dirty="0">
              <a:latin typeface="Lucida Sans"/>
              <a:cs typeface="Lucida San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80961" y="387870"/>
            <a:ext cx="125095" cy="825500"/>
          </a:xfrm>
          <a:custGeom>
            <a:avLst/>
            <a:gdLst/>
            <a:ahLst/>
            <a:cxnLst/>
            <a:rect l="l" t="t" r="r" b="b"/>
            <a:pathLst>
              <a:path w="125095" h="825500">
                <a:moveTo>
                  <a:pt x="124955" y="825500"/>
                </a:moveTo>
                <a:lnTo>
                  <a:pt x="0" y="825500"/>
                </a:lnTo>
                <a:lnTo>
                  <a:pt x="0" y="0"/>
                </a:lnTo>
                <a:lnTo>
                  <a:pt x="124955" y="0"/>
                </a:lnTo>
                <a:lnTo>
                  <a:pt x="124955" y="825500"/>
                </a:lnTo>
                <a:close/>
              </a:path>
            </a:pathLst>
          </a:custGeom>
          <a:solidFill>
            <a:srgbClr val="F586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1394195" y="7468472"/>
            <a:ext cx="99325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약 </a:t>
            </a:r>
            <a:r>
              <a:rPr lang="en-US" altLang="ko-KR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</a:t>
            </a:r>
            <a:r>
              <a:rPr lang="ko-KR" altLang="en-US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억 </a:t>
            </a:r>
            <a:r>
              <a:rPr lang="en-US" altLang="ko-KR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2200</a:t>
            </a:r>
            <a:r>
              <a:rPr lang="ko-KR" altLang="en-US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만개의 큰 링크 데이터 베이스로 실험</a:t>
            </a:r>
            <a:endParaRPr lang="en-US" altLang="ko-KR" sz="3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ko-KR" altLang="en-US" sz="3600" b="1" dirty="0">
                <a:solidFill>
                  <a:schemeClr val="accent2">
                    <a:lumMod val="75000"/>
                  </a:schemeClr>
                </a:solidFill>
              </a:rPr>
              <a:t>약 </a:t>
            </a:r>
            <a:r>
              <a:rPr lang="en-US" altLang="ko-KR" sz="3600" b="1" dirty="0">
                <a:solidFill>
                  <a:schemeClr val="accent2">
                    <a:lumMod val="75000"/>
                  </a:schemeClr>
                </a:solidFill>
              </a:rPr>
              <a:t>52</a:t>
            </a:r>
            <a:r>
              <a:rPr lang="ko-KR" altLang="en-US" sz="3600" b="1" dirty="0">
                <a:solidFill>
                  <a:schemeClr val="accent2">
                    <a:lumMod val="75000"/>
                  </a:schemeClr>
                </a:solidFill>
              </a:rPr>
              <a:t>회</a:t>
            </a:r>
            <a:r>
              <a:rPr lang="ko-KR" altLang="en-US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알고리즘 반복 </a:t>
            </a:r>
            <a:r>
              <a:rPr lang="en-US" altLang="ko-KR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-&gt; </a:t>
            </a:r>
            <a:r>
              <a:rPr lang="ko-KR" altLang="en-US" sz="3600" b="1" dirty="0">
                <a:solidFill>
                  <a:schemeClr val="accent2">
                    <a:lumMod val="75000"/>
                  </a:schemeClr>
                </a:solidFill>
              </a:rPr>
              <a:t>아주 빠른 수렴 </a:t>
            </a:r>
            <a:endParaRPr lang="en-US" altLang="ko-KR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859" y="1524000"/>
            <a:ext cx="8077200" cy="5571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2216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02530" y="311124"/>
            <a:ext cx="8008069" cy="8976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935"/>
              </a:lnSpc>
            </a:pPr>
            <a:r>
              <a:rPr lang="ko-KR" altLang="en-US" sz="4200" spc="-665" dirty="0">
                <a:solidFill>
                  <a:srgbClr val="939292"/>
                </a:solidFill>
              </a:rPr>
              <a:t>페이지 랭크 알고리즘</a:t>
            </a:r>
            <a:endParaRPr sz="4200" dirty="0"/>
          </a:p>
          <a:p>
            <a:pPr marL="349250" indent="-285750">
              <a:lnSpc>
                <a:spcPts val="2055"/>
              </a:lnSpc>
              <a:buFont typeface="Arial" panose="020B0604020202020204" pitchFamily="34" charset="0"/>
              <a:buChar char="•"/>
            </a:pPr>
            <a:r>
              <a:rPr lang="en-US" altLang="ko-KR" sz="18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Dangling Links</a:t>
            </a:r>
            <a:endParaRPr sz="1800" b="0" dirty="0">
              <a:solidFill>
                <a:schemeClr val="tx1">
                  <a:lumMod val="75000"/>
                  <a:lumOff val="25000"/>
                </a:schemeClr>
              </a:solidFill>
              <a:latin typeface="Lucida Sans"/>
              <a:cs typeface="Lucida San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80961" y="387870"/>
            <a:ext cx="125095" cy="825500"/>
          </a:xfrm>
          <a:custGeom>
            <a:avLst/>
            <a:gdLst/>
            <a:ahLst/>
            <a:cxnLst/>
            <a:rect l="l" t="t" r="r" b="b"/>
            <a:pathLst>
              <a:path w="125095" h="825500">
                <a:moveTo>
                  <a:pt x="124955" y="825500"/>
                </a:moveTo>
                <a:lnTo>
                  <a:pt x="0" y="825500"/>
                </a:lnTo>
                <a:lnTo>
                  <a:pt x="0" y="0"/>
                </a:lnTo>
                <a:lnTo>
                  <a:pt x="124955" y="0"/>
                </a:lnTo>
                <a:lnTo>
                  <a:pt x="124955" y="825500"/>
                </a:lnTo>
                <a:close/>
              </a:path>
            </a:pathLst>
          </a:custGeom>
          <a:solidFill>
            <a:srgbClr val="F586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1737246" y="7468472"/>
            <a:ext cx="92464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600" b="1" dirty="0" err="1">
                <a:solidFill>
                  <a:schemeClr val="accent2">
                    <a:lumMod val="75000"/>
                  </a:schemeClr>
                </a:solidFill>
              </a:rPr>
              <a:t>댕글링</a:t>
            </a:r>
            <a:r>
              <a:rPr lang="ko-KR" altLang="en-US" sz="3600" b="1" dirty="0">
                <a:solidFill>
                  <a:schemeClr val="accent2">
                    <a:lumMod val="75000"/>
                  </a:schemeClr>
                </a:solidFill>
              </a:rPr>
              <a:t> 링크</a:t>
            </a:r>
            <a:r>
              <a:rPr lang="en-US" altLang="ko-KR" sz="3600" b="1" dirty="0">
                <a:solidFill>
                  <a:schemeClr val="accent2">
                    <a:lumMod val="75000"/>
                  </a:schemeClr>
                </a:solidFill>
              </a:rPr>
              <a:t>: </a:t>
            </a:r>
            <a:r>
              <a:rPr lang="ko-KR" altLang="en-US" sz="3600" b="1" dirty="0">
                <a:solidFill>
                  <a:schemeClr val="accent2">
                    <a:lumMod val="75000"/>
                  </a:schemeClr>
                </a:solidFill>
              </a:rPr>
              <a:t>아무 링크도 언급하지 않는 링크</a:t>
            </a:r>
            <a:endParaRPr lang="en-US" altLang="ko-KR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019300"/>
            <a:ext cx="8222314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1414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380961" y="387870"/>
            <a:ext cx="125095" cy="825500"/>
          </a:xfrm>
          <a:custGeom>
            <a:avLst/>
            <a:gdLst/>
            <a:ahLst/>
            <a:cxnLst/>
            <a:rect l="l" t="t" r="r" b="b"/>
            <a:pathLst>
              <a:path w="125095" h="825500">
                <a:moveTo>
                  <a:pt x="124955" y="825500"/>
                </a:moveTo>
                <a:lnTo>
                  <a:pt x="0" y="825500"/>
                </a:lnTo>
                <a:lnTo>
                  <a:pt x="0" y="0"/>
                </a:lnTo>
                <a:lnTo>
                  <a:pt x="124955" y="0"/>
                </a:lnTo>
                <a:lnTo>
                  <a:pt x="124955" y="825500"/>
                </a:lnTo>
                <a:close/>
              </a:path>
            </a:pathLst>
          </a:custGeom>
          <a:solidFill>
            <a:srgbClr val="F586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7"/>
          <p:cNvSpPr txBox="1">
            <a:spLocks/>
          </p:cNvSpPr>
          <p:nvPr/>
        </p:nvSpPr>
        <p:spPr>
          <a:xfrm>
            <a:off x="602530" y="311124"/>
            <a:ext cx="8008069" cy="8976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8100" b="1" i="0">
                <a:solidFill>
                  <a:srgbClr val="1A1A1A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lnSpc>
                <a:spcPts val="4935"/>
              </a:lnSpc>
            </a:pPr>
            <a:r>
              <a:rPr lang="ko-KR" altLang="en-US" sz="4200" spc="-665" dirty="0">
                <a:solidFill>
                  <a:srgbClr val="939292"/>
                </a:solidFill>
              </a:rPr>
              <a:t>페이지 랭크 알고리즘의  발전</a:t>
            </a:r>
            <a:endParaRPr lang="ko-KR" altLang="en-US" sz="4200" dirty="0"/>
          </a:p>
          <a:p>
            <a:pPr marL="349250" indent="-285750">
              <a:lnSpc>
                <a:spcPts val="2055"/>
              </a:lnSpc>
              <a:buFont typeface="Arial" panose="020B0604020202020204" pitchFamily="34" charset="0"/>
              <a:buChar char="•"/>
            </a:pPr>
            <a:r>
              <a:rPr lang="en-US" altLang="ko-KR" sz="1800" b="0" spc="-10" dirty="0">
                <a:solidFill>
                  <a:srgbClr val="707171"/>
                </a:solidFill>
                <a:latin typeface="Lucida Sans"/>
                <a:cs typeface="Lucida Sans"/>
              </a:rPr>
              <a:t>1995</a:t>
            </a:r>
            <a:r>
              <a:rPr lang="ko-KR" altLang="en-US" sz="1800" b="0" spc="-10" dirty="0">
                <a:solidFill>
                  <a:srgbClr val="707171"/>
                </a:solidFill>
                <a:latin typeface="Lucida Sans"/>
                <a:cs typeface="Lucida Sans"/>
              </a:rPr>
              <a:t>년</a:t>
            </a:r>
            <a:r>
              <a:rPr lang="en-US" altLang="ko-KR" sz="1800" b="0" spc="-10" dirty="0">
                <a:solidFill>
                  <a:srgbClr val="707171"/>
                </a:solidFill>
                <a:latin typeface="Lucida Sans"/>
                <a:cs typeface="Lucida Sans"/>
              </a:rPr>
              <a:t>~</a:t>
            </a:r>
            <a:endParaRPr lang="ko-KR" altLang="en-US" sz="1800" dirty="0">
              <a:latin typeface="Lucida Sans"/>
              <a:cs typeface="Lucida San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52600" y="1828800"/>
            <a:ext cx="10058400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1995</a:t>
            </a:r>
            <a:r>
              <a:rPr lang="ko-KR" altLang="en-US" sz="4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년</a:t>
            </a:r>
            <a:endParaRPr lang="en-US" altLang="ko-KR" sz="4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altLang="ko-KR" sz="4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ko-KR" altLang="en-US" sz="4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레리</a:t>
            </a:r>
            <a:r>
              <a:rPr lang="ko-KR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페이지와 </a:t>
            </a:r>
            <a:r>
              <a:rPr lang="ko-KR" altLang="en-US" sz="4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세르게이</a:t>
            </a:r>
            <a:r>
              <a:rPr lang="ko-KR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ko-KR" altLang="en-US" sz="4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브린에</a:t>
            </a:r>
            <a:r>
              <a:rPr lang="ko-KR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의해 연구</a:t>
            </a:r>
            <a:endParaRPr lang="en-US" altLang="ko-KR" sz="4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altLang="ko-KR" sz="4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altLang="ko-KR" sz="4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altLang="ko-KR" sz="4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ko-KR" sz="4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1998</a:t>
            </a:r>
            <a:r>
              <a:rPr lang="ko-KR" altLang="en-US" sz="4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년</a:t>
            </a:r>
            <a:endParaRPr lang="en-US" altLang="ko-KR" sz="4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altLang="ko-KR" sz="4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‘</a:t>
            </a:r>
            <a:r>
              <a:rPr lang="ko-KR" altLang="en-US" sz="4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구글</a:t>
            </a:r>
            <a:r>
              <a:rPr lang="en-US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’</a:t>
            </a:r>
            <a:r>
              <a:rPr lang="ko-KR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이라는 시범 서비스로 발전</a:t>
            </a:r>
            <a:endParaRPr lang="en-US" altLang="ko-KR" sz="4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75" y="1622612"/>
            <a:ext cx="649113" cy="870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457" y="5546949"/>
            <a:ext cx="674543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9058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380961" y="387870"/>
            <a:ext cx="125095" cy="825500"/>
          </a:xfrm>
          <a:custGeom>
            <a:avLst/>
            <a:gdLst/>
            <a:ahLst/>
            <a:cxnLst/>
            <a:rect l="l" t="t" r="r" b="b"/>
            <a:pathLst>
              <a:path w="125095" h="825500">
                <a:moveTo>
                  <a:pt x="124955" y="825500"/>
                </a:moveTo>
                <a:lnTo>
                  <a:pt x="0" y="825500"/>
                </a:lnTo>
                <a:lnTo>
                  <a:pt x="0" y="0"/>
                </a:lnTo>
                <a:lnTo>
                  <a:pt x="124955" y="0"/>
                </a:lnTo>
                <a:lnTo>
                  <a:pt x="124955" y="825500"/>
                </a:lnTo>
                <a:close/>
              </a:path>
            </a:pathLst>
          </a:custGeom>
          <a:solidFill>
            <a:srgbClr val="F586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7"/>
          <p:cNvSpPr txBox="1">
            <a:spLocks/>
          </p:cNvSpPr>
          <p:nvPr/>
        </p:nvSpPr>
        <p:spPr>
          <a:xfrm>
            <a:off x="602530" y="311124"/>
            <a:ext cx="8008069" cy="8976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8100" b="1" i="0">
                <a:solidFill>
                  <a:srgbClr val="1A1A1A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lnSpc>
                <a:spcPts val="4935"/>
              </a:lnSpc>
            </a:pPr>
            <a:r>
              <a:rPr lang="ko-KR" altLang="en-US" sz="4200" spc="-665" dirty="0">
                <a:solidFill>
                  <a:srgbClr val="939292"/>
                </a:solidFill>
              </a:rPr>
              <a:t>페이지 랭크 알고리즘의  발전</a:t>
            </a:r>
            <a:endParaRPr lang="ko-KR" altLang="en-US" sz="4200" dirty="0"/>
          </a:p>
          <a:p>
            <a:pPr marL="349250" indent="-285750">
              <a:lnSpc>
                <a:spcPts val="2055"/>
              </a:lnSpc>
              <a:buFont typeface="Arial" panose="020B0604020202020204" pitchFamily="34" charset="0"/>
              <a:buChar char="•"/>
            </a:pPr>
            <a:r>
              <a:rPr lang="en-US" altLang="ko-KR" sz="1800" b="0" spc="-10" dirty="0">
                <a:solidFill>
                  <a:srgbClr val="707171"/>
                </a:solidFill>
                <a:latin typeface="Lucida Sans"/>
                <a:cs typeface="Lucida Sans"/>
              </a:rPr>
              <a:t>2007</a:t>
            </a:r>
            <a:r>
              <a:rPr lang="ko-KR" altLang="en-US" sz="1800" b="0" spc="-10" dirty="0">
                <a:solidFill>
                  <a:srgbClr val="707171"/>
                </a:solidFill>
                <a:latin typeface="Lucida Sans"/>
                <a:cs typeface="Lucida Sans"/>
              </a:rPr>
              <a:t>년</a:t>
            </a:r>
            <a:r>
              <a:rPr lang="en-US" altLang="ko-KR" sz="1800" b="0" spc="-10" dirty="0">
                <a:solidFill>
                  <a:srgbClr val="707171"/>
                </a:solidFill>
                <a:latin typeface="Lucida Sans"/>
                <a:cs typeface="Lucida Sans"/>
              </a:rPr>
              <a:t>~</a:t>
            </a:r>
            <a:endParaRPr lang="ko-KR" altLang="en-US" sz="1800" dirty="0">
              <a:latin typeface="Lucida Sans"/>
              <a:cs typeface="Lucida San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59712" y="6868307"/>
            <a:ext cx="902843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광대한 페이지의 증가 </a:t>
            </a: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-&gt; </a:t>
            </a:r>
            <a:r>
              <a:rPr lang="ko-KR" alt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스팸</a:t>
            </a:r>
            <a:r>
              <a:rPr lang="ko-KR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페이지의 증가</a:t>
            </a:r>
            <a:endParaRPr lang="en-US" altLang="ko-KR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-&gt; </a:t>
            </a:r>
            <a:r>
              <a:rPr lang="ko-KR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트러스트 랭크의 도입</a:t>
            </a:r>
            <a:endParaRPr lang="en-US" altLang="ko-KR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86000"/>
            <a:ext cx="10739215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9300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422</TotalTime>
  <Words>806</Words>
  <Application>Microsoft Office PowerPoint</Application>
  <PresentationFormat>사용자 지정</PresentationFormat>
  <Paragraphs>225</Paragraphs>
  <Slides>40</Slides>
  <Notes>3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40</vt:i4>
      </vt:variant>
    </vt:vector>
  </HeadingPairs>
  <TitlesOfParts>
    <vt:vector size="47" baseType="lpstr">
      <vt:lpstr>맑은 고딕</vt:lpstr>
      <vt:lpstr>Arial</vt:lpstr>
      <vt:lpstr>Calibri</vt:lpstr>
      <vt:lpstr>Century Gothic</vt:lpstr>
      <vt:lpstr>Lucida Sans</vt:lpstr>
      <vt:lpstr>Lucida Sans Typewriter</vt:lpstr>
      <vt:lpstr>Office Theme</vt:lpstr>
      <vt:lpstr>pathfinder</vt:lpstr>
      <vt:lpstr>Subject</vt:lpstr>
      <vt:lpstr> </vt:lpstr>
      <vt:lpstr>페이지 랭크 알고리즘 페이지 랭크 알고리즘의 정의</vt:lpstr>
      <vt:lpstr>페이지 랭크 알고리즘 페이지 랭크 알고리즘의 간단한 원리</vt:lpstr>
      <vt:lpstr>페이지 랭크 알고리즘 페이지 랭크 알고리즘의 수렴</vt:lpstr>
      <vt:lpstr>페이지 랭크 알고리즘 Dangling Links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참고 사이트</vt:lpstr>
      <vt:lpstr>Q&amp;A</vt:lpstr>
      <vt:lpstr>pathfinder</vt:lpstr>
      <vt:lpstr> </vt:lpstr>
      <vt:lpstr>키워드 키워드 분류</vt:lpstr>
      <vt:lpstr>키워드 정보 제공 &amp; 알림</vt:lpstr>
      <vt:lpstr>키워드 정보 제공 &amp; 알림</vt:lpstr>
      <vt:lpstr>키워드 정보 제공 &amp; 알림</vt:lpstr>
      <vt:lpstr>키워드 위험도 계산</vt:lpstr>
      <vt:lpstr>여행지 별  키워드 미국 라스베가스</vt:lpstr>
      <vt:lpstr>여행지 별  키워드 일본 오사카</vt:lpstr>
      <vt:lpstr>신뢰성 확보 방법 신뢰성 확보 방법</vt:lpstr>
      <vt:lpstr>신뢰성 확보방법 Color guideline</vt:lpstr>
      <vt:lpstr>Q&amp;A</vt:lpstr>
      <vt:lpstr>pathfinder</vt:lpstr>
      <vt:lpstr>Subject</vt:lpstr>
      <vt:lpstr> </vt:lpstr>
      <vt:lpstr>여행 사이트 크롤링</vt:lpstr>
      <vt:lpstr>여행 사이트 크롤링</vt:lpstr>
      <vt:lpstr>여행 사이트 크롤링</vt:lpstr>
      <vt:lpstr>Document 요소 탐색</vt:lpstr>
      <vt:lpstr>Document 요소 탐색</vt:lpstr>
      <vt:lpstr>여행 사이트 크롤링</vt:lpstr>
      <vt:lpstr>문자열 처리</vt:lpstr>
      <vt:lpstr>문자열 처리</vt:lpstr>
      <vt:lpstr>Q&amp;A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01.ppt_1-15</dc:title>
  <dc:creator>HighTech</dc:creator>
  <cp:lastModifiedBy>윤주성</cp:lastModifiedBy>
  <cp:revision>67</cp:revision>
  <dcterms:created xsi:type="dcterms:W3CDTF">2016-08-18T08:51:14Z</dcterms:created>
  <dcterms:modified xsi:type="dcterms:W3CDTF">2017-10-22T12:57:56Z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2016-08-18T00:00:00Z</vt:filetime>
  </property>
  <property fmtid="{D5CDD505-2E9C-101B-9397-08002B2CF9AE}" pid="3" name="Creator">
    <vt:lpwstr>Adobe Illustrator CS6 (Macintosh)</vt:lpwstr>
  </property>
  <property fmtid="{D5CDD505-2E9C-101B-9397-08002B2CF9AE}" pid="4" name="LastSaved">
    <vt:filetime>2016-08-18T00:00:00Z</vt:filetime>
  </property>
</Properties>
</file>