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90" r:id="rId3"/>
    <p:sldId id="293" r:id="rId4"/>
    <p:sldId id="316" r:id="rId5"/>
    <p:sldId id="318" r:id="rId6"/>
    <p:sldId id="317" r:id="rId7"/>
    <p:sldId id="299" r:id="rId8"/>
    <p:sldId id="312" r:id="rId9"/>
  </p:sldIdLst>
  <p:sldSz cx="12192000" cy="9144000"/>
  <p:notesSz cx="12192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70"/>
    <a:srgbClr val="93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8022" autoAdjust="0"/>
  </p:normalViewPr>
  <p:slideViewPr>
    <p:cSldViewPr>
      <p:cViewPr varScale="1">
        <p:scale>
          <a:sx n="59" d="100"/>
          <a:sy n="59" d="100"/>
        </p:scale>
        <p:origin x="70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39646-629B-43E9-810E-ED10899DEC66}" type="datetimeFigureOut">
              <a:rPr lang="ko-KR" altLang="en-US" smtClean="0"/>
              <a:t>2017-11-27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219200" y="4400550"/>
            <a:ext cx="97536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52832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6905625" y="8685213"/>
            <a:ext cx="52832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1C3A-DF87-4671-94EA-79F320932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359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spc="10" dirty="0" smtClean="0">
                <a:solidFill>
                  <a:srgbClr val="FFFFFF"/>
                </a:solidFill>
                <a:latin typeface="Century Gothic"/>
                <a:cs typeface="Century Gothic"/>
              </a:rPr>
              <a:t>32131332 </a:t>
            </a:r>
            <a:r>
              <a:rPr lang="ko-KR" altLang="en-US" b="1" spc="10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김혜인</a:t>
            </a:r>
            <a:r>
              <a:rPr lang="ko-KR" altLang="en-US" b="1" spc="10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n-US" altLang="ko-KR" sz="1000" b="1" kern="1200" spc="10" dirty="0" smtClean="0">
                <a:solidFill>
                  <a:srgbClr val="FFFFFF"/>
                </a:solidFill>
                <a:latin typeface="+mj-ea"/>
                <a:ea typeface="+mn-ea"/>
                <a:cs typeface="Century Gothic"/>
              </a:rPr>
              <a:t>32091991</a:t>
            </a:r>
            <a:r>
              <a:rPr lang="en-US" altLang="ko-KR" b="1" spc="10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ko-KR" altLang="en-US" b="1" spc="10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윤주성</a:t>
            </a:r>
            <a:endParaRPr lang="en-US" altLang="ko-KR" b="1" spc="1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spc="10" dirty="0" smtClean="0">
                <a:solidFill>
                  <a:srgbClr val="FFFFFF"/>
                </a:solidFill>
                <a:latin typeface="+mn-ea"/>
                <a:cs typeface="Century Gothic"/>
              </a:rPr>
              <a:t>32131837 </a:t>
            </a:r>
            <a:r>
              <a:rPr lang="ko-KR" altLang="en-US" b="1" spc="10" dirty="0" err="1" smtClean="0">
                <a:solidFill>
                  <a:srgbClr val="FFFFFF"/>
                </a:solidFill>
                <a:latin typeface="+mn-ea"/>
                <a:cs typeface="Century Gothic"/>
              </a:rPr>
              <a:t>김소이</a:t>
            </a:r>
            <a:r>
              <a:rPr lang="ko-KR" altLang="en-US" b="1" spc="10" dirty="0" smtClean="0">
                <a:solidFill>
                  <a:srgbClr val="FFFFFF"/>
                </a:solidFill>
                <a:latin typeface="+mn-ea"/>
                <a:cs typeface="Century Gothic"/>
              </a:rPr>
              <a:t> </a:t>
            </a:r>
            <a:r>
              <a:rPr lang="en-US" altLang="ko-KR" b="1" spc="10" dirty="0" smtClean="0">
                <a:solidFill>
                  <a:srgbClr val="FFFFFF"/>
                </a:solidFill>
                <a:latin typeface="+mn-ea"/>
                <a:cs typeface="Century Gothic"/>
              </a:rPr>
              <a:t>32121846 </a:t>
            </a:r>
            <a:r>
              <a:rPr lang="ko-KR" altLang="en-US" b="1" spc="10" dirty="0" smtClean="0">
                <a:solidFill>
                  <a:srgbClr val="FFFFFF"/>
                </a:solidFill>
                <a:latin typeface="+mn-ea"/>
                <a:cs typeface="Century Gothic"/>
              </a:rPr>
              <a:t>이동형</a:t>
            </a:r>
            <a:endParaRPr lang="ko-KR" altLang="en-US" dirty="0" smtClean="0">
              <a:latin typeface="+mn-ea"/>
              <a:cs typeface="Century Gothic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1C3A-DF87-4671-94EA-79F3209320A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52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834640"/>
            <a:ext cx="103632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5120640"/>
            <a:ext cx="85344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2103120"/>
            <a:ext cx="530352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2103120"/>
            <a:ext cx="530352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9144000"/>
          </a:xfrm>
          <a:custGeom>
            <a:avLst/>
            <a:gdLst/>
            <a:ahLst/>
            <a:cxnLst/>
            <a:rect l="l" t="t" r="r" b="b"/>
            <a:pathLst>
              <a:path w="12192000" h="9144000">
                <a:moveTo>
                  <a:pt x="0" y="9144000"/>
                </a:moveTo>
                <a:lnTo>
                  <a:pt x="12192000" y="9144000"/>
                </a:lnTo>
                <a:lnTo>
                  <a:pt x="12192000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7370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536700" cy="9144000"/>
          </a:xfrm>
          <a:custGeom>
            <a:avLst/>
            <a:gdLst/>
            <a:ahLst/>
            <a:cxnLst/>
            <a:rect l="l" t="t" r="r" b="b"/>
            <a:pathLst>
              <a:path w="1536700" h="9144000">
                <a:moveTo>
                  <a:pt x="0" y="0"/>
                </a:moveTo>
                <a:lnTo>
                  <a:pt x="0" y="9144000"/>
                </a:lnTo>
                <a:lnTo>
                  <a:pt x="1536700" y="9144000"/>
                </a:lnTo>
                <a:lnTo>
                  <a:pt x="0" y="0"/>
                </a:lnTo>
                <a:close/>
              </a:path>
            </a:pathLst>
          </a:custGeom>
          <a:solidFill>
            <a:srgbClr val="DF9B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40607"/>
            <a:ext cx="958850" cy="5703570"/>
          </a:xfrm>
          <a:custGeom>
            <a:avLst/>
            <a:gdLst/>
            <a:ahLst/>
            <a:cxnLst/>
            <a:rect l="l" t="t" r="r" b="b"/>
            <a:pathLst>
              <a:path w="958850" h="5703570">
                <a:moveTo>
                  <a:pt x="0" y="0"/>
                </a:moveTo>
                <a:lnTo>
                  <a:pt x="0" y="5703392"/>
                </a:lnTo>
                <a:lnTo>
                  <a:pt x="958481" y="5703392"/>
                </a:lnTo>
                <a:lnTo>
                  <a:pt x="0" y="0"/>
                </a:lnTo>
                <a:close/>
              </a:path>
            </a:pathLst>
          </a:custGeom>
          <a:solidFill>
            <a:srgbClr val="C2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655300" y="0"/>
            <a:ext cx="1536700" cy="9144000"/>
          </a:xfrm>
          <a:custGeom>
            <a:avLst/>
            <a:gdLst/>
            <a:ahLst/>
            <a:cxnLst/>
            <a:rect l="l" t="t" r="r" b="b"/>
            <a:pathLst>
              <a:path w="1536700" h="9144000">
                <a:moveTo>
                  <a:pt x="1536700" y="0"/>
                </a:moveTo>
                <a:lnTo>
                  <a:pt x="0" y="0"/>
                </a:lnTo>
                <a:lnTo>
                  <a:pt x="1536700" y="9144000"/>
                </a:lnTo>
                <a:lnTo>
                  <a:pt x="1536700" y="0"/>
                </a:lnTo>
                <a:close/>
              </a:path>
            </a:pathLst>
          </a:custGeom>
          <a:solidFill>
            <a:srgbClr val="DF9B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233505" y="0"/>
            <a:ext cx="958850" cy="5703570"/>
          </a:xfrm>
          <a:custGeom>
            <a:avLst/>
            <a:gdLst/>
            <a:ahLst/>
            <a:cxnLst/>
            <a:rect l="l" t="t" r="r" b="b"/>
            <a:pathLst>
              <a:path w="958850" h="5703570">
                <a:moveTo>
                  <a:pt x="958494" y="0"/>
                </a:moveTo>
                <a:lnTo>
                  <a:pt x="0" y="0"/>
                </a:lnTo>
                <a:lnTo>
                  <a:pt x="958494" y="5703392"/>
                </a:lnTo>
                <a:lnTo>
                  <a:pt x="958494" y="0"/>
                </a:lnTo>
                <a:close/>
              </a:path>
            </a:pathLst>
          </a:custGeom>
          <a:solidFill>
            <a:srgbClr val="C2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67203" y="4078786"/>
            <a:ext cx="920750" cy="1274445"/>
          </a:xfrm>
          <a:custGeom>
            <a:avLst/>
            <a:gdLst/>
            <a:ahLst/>
            <a:cxnLst/>
            <a:rect l="l" t="t" r="r" b="b"/>
            <a:pathLst>
              <a:path w="920750" h="1274445">
                <a:moveTo>
                  <a:pt x="269307" y="0"/>
                </a:moveTo>
                <a:lnTo>
                  <a:pt x="224312" y="715"/>
                </a:lnTo>
                <a:lnTo>
                  <a:pt x="179165" y="4540"/>
                </a:lnTo>
                <a:lnTo>
                  <a:pt x="134013" y="11534"/>
                </a:lnTo>
                <a:lnTo>
                  <a:pt x="89004" y="21757"/>
                </a:lnTo>
                <a:lnTo>
                  <a:pt x="44284" y="35269"/>
                </a:lnTo>
                <a:lnTo>
                  <a:pt x="0" y="52130"/>
                </a:lnTo>
                <a:lnTo>
                  <a:pt x="515124" y="1274200"/>
                </a:lnTo>
                <a:lnTo>
                  <a:pt x="558115" y="1254271"/>
                </a:lnTo>
                <a:lnTo>
                  <a:pt x="599013" y="1231692"/>
                </a:lnTo>
                <a:lnTo>
                  <a:pt x="637760" y="1206609"/>
                </a:lnTo>
                <a:lnTo>
                  <a:pt x="674294" y="1179170"/>
                </a:lnTo>
                <a:lnTo>
                  <a:pt x="708556" y="1149522"/>
                </a:lnTo>
                <a:lnTo>
                  <a:pt x="740486" y="1117811"/>
                </a:lnTo>
                <a:lnTo>
                  <a:pt x="770025" y="1084184"/>
                </a:lnTo>
                <a:lnTo>
                  <a:pt x="797113" y="1048790"/>
                </a:lnTo>
                <a:lnTo>
                  <a:pt x="821689" y="1011774"/>
                </a:lnTo>
                <a:lnTo>
                  <a:pt x="843695" y="973283"/>
                </a:lnTo>
                <a:lnTo>
                  <a:pt x="863069" y="933465"/>
                </a:lnTo>
                <a:lnTo>
                  <a:pt x="879753" y="892466"/>
                </a:lnTo>
                <a:lnTo>
                  <a:pt x="893687" y="850434"/>
                </a:lnTo>
                <a:lnTo>
                  <a:pt x="904810" y="807516"/>
                </a:lnTo>
                <a:lnTo>
                  <a:pt x="913064" y="763857"/>
                </a:lnTo>
                <a:lnTo>
                  <a:pt x="918387" y="719607"/>
                </a:lnTo>
                <a:lnTo>
                  <a:pt x="920721" y="674911"/>
                </a:lnTo>
                <a:lnTo>
                  <a:pt x="920005" y="629916"/>
                </a:lnTo>
                <a:lnTo>
                  <a:pt x="916180" y="584770"/>
                </a:lnTo>
                <a:lnTo>
                  <a:pt x="909186" y="539619"/>
                </a:lnTo>
                <a:lnTo>
                  <a:pt x="898963" y="494610"/>
                </a:lnTo>
                <a:lnTo>
                  <a:pt x="885451" y="449891"/>
                </a:lnTo>
                <a:lnTo>
                  <a:pt x="868591" y="405609"/>
                </a:lnTo>
                <a:lnTo>
                  <a:pt x="848662" y="362616"/>
                </a:lnTo>
                <a:lnTo>
                  <a:pt x="826083" y="321717"/>
                </a:lnTo>
                <a:lnTo>
                  <a:pt x="801000" y="282969"/>
                </a:lnTo>
                <a:lnTo>
                  <a:pt x="773562" y="246434"/>
                </a:lnTo>
                <a:lnTo>
                  <a:pt x="743914" y="212171"/>
                </a:lnTo>
                <a:lnTo>
                  <a:pt x="712203" y="180239"/>
                </a:lnTo>
                <a:lnTo>
                  <a:pt x="678578" y="150699"/>
                </a:lnTo>
                <a:lnTo>
                  <a:pt x="643184" y="123611"/>
                </a:lnTo>
                <a:lnTo>
                  <a:pt x="606168" y="99034"/>
                </a:lnTo>
                <a:lnTo>
                  <a:pt x="567678" y="77028"/>
                </a:lnTo>
                <a:lnTo>
                  <a:pt x="527860" y="57653"/>
                </a:lnTo>
                <a:lnTo>
                  <a:pt x="486862" y="40968"/>
                </a:lnTo>
                <a:lnTo>
                  <a:pt x="444830" y="27034"/>
                </a:lnTo>
                <a:lnTo>
                  <a:pt x="401912" y="15911"/>
                </a:lnTo>
                <a:lnTo>
                  <a:pt x="358254" y="7657"/>
                </a:lnTo>
                <a:lnTo>
                  <a:pt x="314003" y="2333"/>
                </a:lnTo>
                <a:lnTo>
                  <a:pt x="269307" y="0"/>
                </a:lnTo>
                <a:close/>
              </a:path>
            </a:pathLst>
          </a:custGeom>
          <a:solidFill>
            <a:srgbClr val="F1E6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06827" y="4180837"/>
            <a:ext cx="779145" cy="1078230"/>
          </a:xfrm>
          <a:custGeom>
            <a:avLst/>
            <a:gdLst/>
            <a:ahLst/>
            <a:cxnLst/>
            <a:rect l="l" t="t" r="r" b="b"/>
            <a:pathLst>
              <a:path w="779145" h="1078229">
                <a:moveTo>
                  <a:pt x="229877" y="0"/>
                </a:moveTo>
                <a:lnTo>
                  <a:pt x="183778" y="900"/>
                </a:lnTo>
                <a:lnTo>
                  <a:pt x="137521" y="5668"/>
                </a:lnTo>
                <a:lnTo>
                  <a:pt x="91325" y="14392"/>
                </a:lnTo>
                <a:lnTo>
                  <a:pt x="45411" y="27163"/>
                </a:lnTo>
                <a:lnTo>
                  <a:pt x="0" y="44071"/>
                </a:lnTo>
                <a:lnTo>
                  <a:pt x="435876" y="1078143"/>
                </a:lnTo>
                <a:lnTo>
                  <a:pt x="479689" y="1057442"/>
                </a:lnTo>
                <a:lnTo>
                  <a:pt x="520892" y="1033492"/>
                </a:lnTo>
                <a:lnTo>
                  <a:pt x="559395" y="1006515"/>
                </a:lnTo>
                <a:lnTo>
                  <a:pt x="595108" y="976731"/>
                </a:lnTo>
                <a:lnTo>
                  <a:pt x="627941" y="944361"/>
                </a:lnTo>
                <a:lnTo>
                  <a:pt x="657806" y="909626"/>
                </a:lnTo>
                <a:lnTo>
                  <a:pt x="684611" y="872745"/>
                </a:lnTo>
                <a:lnTo>
                  <a:pt x="708267" y="833940"/>
                </a:lnTo>
                <a:lnTo>
                  <a:pt x="728684" y="793431"/>
                </a:lnTo>
                <a:lnTo>
                  <a:pt x="745773" y="751439"/>
                </a:lnTo>
                <a:lnTo>
                  <a:pt x="759444" y="708184"/>
                </a:lnTo>
                <a:lnTo>
                  <a:pt x="769607" y="663888"/>
                </a:lnTo>
                <a:lnTo>
                  <a:pt x="776173" y="618770"/>
                </a:lnTo>
                <a:lnTo>
                  <a:pt x="779051" y="573051"/>
                </a:lnTo>
                <a:lnTo>
                  <a:pt x="778151" y="526953"/>
                </a:lnTo>
                <a:lnTo>
                  <a:pt x="773385" y="480694"/>
                </a:lnTo>
                <a:lnTo>
                  <a:pt x="764662" y="434497"/>
                </a:lnTo>
                <a:lnTo>
                  <a:pt x="751892" y="388582"/>
                </a:lnTo>
                <a:lnTo>
                  <a:pt x="734987" y="343169"/>
                </a:lnTo>
                <a:lnTo>
                  <a:pt x="714283" y="299356"/>
                </a:lnTo>
                <a:lnTo>
                  <a:pt x="690332" y="258153"/>
                </a:lnTo>
                <a:lnTo>
                  <a:pt x="663353" y="219650"/>
                </a:lnTo>
                <a:lnTo>
                  <a:pt x="633567" y="183937"/>
                </a:lnTo>
                <a:lnTo>
                  <a:pt x="601195" y="151104"/>
                </a:lnTo>
                <a:lnTo>
                  <a:pt x="566458" y="121240"/>
                </a:lnTo>
                <a:lnTo>
                  <a:pt x="529576" y="94435"/>
                </a:lnTo>
                <a:lnTo>
                  <a:pt x="490769" y="70779"/>
                </a:lnTo>
                <a:lnTo>
                  <a:pt x="450259" y="50362"/>
                </a:lnTo>
                <a:lnTo>
                  <a:pt x="408266" y="33274"/>
                </a:lnTo>
                <a:lnTo>
                  <a:pt x="365011" y="19603"/>
                </a:lnTo>
                <a:lnTo>
                  <a:pt x="320714" y="9441"/>
                </a:lnTo>
                <a:lnTo>
                  <a:pt x="275595" y="2876"/>
                </a:lnTo>
                <a:lnTo>
                  <a:pt x="229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06427" y="3547249"/>
            <a:ext cx="1853564" cy="2564765"/>
          </a:xfrm>
          <a:custGeom>
            <a:avLst/>
            <a:gdLst/>
            <a:ahLst/>
            <a:cxnLst/>
            <a:rect l="l" t="t" r="r" b="b"/>
            <a:pathLst>
              <a:path w="1853564" h="2564765">
                <a:moveTo>
                  <a:pt x="816440" y="0"/>
                </a:moveTo>
                <a:lnTo>
                  <a:pt x="772655" y="19369"/>
                </a:lnTo>
                <a:lnTo>
                  <a:pt x="729908" y="40110"/>
                </a:lnTo>
                <a:lnTo>
                  <a:pt x="688214" y="62184"/>
                </a:lnTo>
                <a:lnTo>
                  <a:pt x="647588" y="85555"/>
                </a:lnTo>
                <a:lnTo>
                  <a:pt x="608045" y="110186"/>
                </a:lnTo>
                <a:lnTo>
                  <a:pt x="569600" y="136040"/>
                </a:lnTo>
                <a:lnTo>
                  <a:pt x="532269" y="163079"/>
                </a:lnTo>
                <a:lnTo>
                  <a:pt x="496065" y="191267"/>
                </a:lnTo>
                <a:lnTo>
                  <a:pt x="461004" y="220567"/>
                </a:lnTo>
                <a:lnTo>
                  <a:pt x="427102" y="250942"/>
                </a:lnTo>
                <a:lnTo>
                  <a:pt x="394374" y="282354"/>
                </a:lnTo>
                <a:lnTo>
                  <a:pt x="362833" y="314767"/>
                </a:lnTo>
                <a:lnTo>
                  <a:pt x="332496" y="348145"/>
                </a:lnTo>
                <a:lnTo>
                  <a:pt x="303377" y="382449"/>
                </a:lnTo>
                <a:lnTo>
                  <a:pt x="275492" y="417643"/>
                </a:lnTo>
                <a:lnTo>
                  <a:pt x="248856" y="453690"/>
                </a:lnTo>
                <a:lnTo>
                  <a:pt x="223483" y="490553"/>
                </a:lnTo>
                <a:lnTo>
                  <a:pt x="199388" y="528195"/>
                </a:lnTo>
                <a:lnTo>
                  <a:pt x="176588" y="566579"/>
                </a:lnTo>
                <a:lnTo>
                  <a:pt x="155096" y="605668"/>
                </a:lnTo>
                <a:lnTo>
                  <a:pt x="134928" y="645425"/>
                </a:lnTo>
                <a:lnTo>
                  <a:pt x="116099" y="685813"/>
                </a:lnTo>
                <a:lnTo>
                  <a:pt x="98623" y="726795"/>
                </a:lnTo>
                <a:lnTo>
                  <a:pt x="82517" y="768334"/>
                </a:lnTo>
                <a:lnTo>
                  <a:pt x="67794" y="810394"/>
                </a:lnTo>
                <a:lnTo>
                  <a:pt x="54471" y="852936"/>
                </a:lnTo>
                <a:lnTo>
                  <a:pt x="42562" y="895925"/>
                </a:lnTo>
                <a:lnTo>
                  <a:pt x="32081" y="939323"/>
                </a:lnTo>
                <a:lnTo>
                  <a:pt x="23045" y="983093"/>
                </a:lnTo>
                <a:lnTo>
                  <a:pt x="15469" y="1027198"/>
                </a:lnTo>
                <a:lnTo>
                  <a:pt x="9366" y="1071601"/>
                </a:lnTo>
                <a:lnTo>
                  <a:pt x="4753" y="1116266"/>
                </a:lnTo>
                <a:lnTo>
                  <a:pt x="1644" y="1161155"/>
                </a:lnTo>
                <a:lnTo>
                  <a:pt x="54" y="1206231"/>
                </a:lnTo>
                <a:lnTo>
                  <a:pt x="0" y="1251458"/>
                </a:lnTo>
                <a:lnTo>
                  <a:pt x="1494" y="1296798"/>
                </a:lnTo>
                <a:lnTo>
                  <a:pt x="4553" y="1342214"/>
                </a:lnTo>
                <a:lnTo>
                  <a:pt x="9192" y="1387670"/>
                </a:lnTo>
                <a:lnTo>
                  <a:pt x="15425" y="1433128"/>
                </a:lnTo>
                <a:lnTo>
                  <a:pt x="23268" y="1478551"/>
                </a:lnTo>
                <a:lnTo>
                  <a:pt x="32736" y="1523903"/>
                </a:lnTo>
                <a:lnTo>
                  <a:pt x="43844" y="1569146"/>
                </a:lnTo>
                <a:lnTo>
                  <a:pt x="56606" y="1614244"/>
                </a:lnTo>
                <a:lnTo>
                  <a:pt x="71039" y="1659159"/>
                </a:lnTo>
                <a:lnTo>
                  <a:pt x="87156" y="1703855"/>
                </a:lnTo>
                <a:lnTo>
                  <a:pt x="104973" y="1748294"/>
                </a:lnTo>
                <a:lnTo>
                  <a:pt x="124344" y="1792079"/>
                </a:lnTo>
                <a:lnTo>
                  <a:pt x="145085" y="1834826"/>
                </a:lnTo>
                <a:lnTo>
                  <a:pt x="167160" y="1876520"/>
                </a:lnTo>
                <a:lnTo>
                  <a:pt x="190532" y="1917146"/>
                </a:lnTo>
                <a:lnTo>
                  <a:pt x="215164" y="1956689"/>
                </a:lnTo>
                <a:lnTo>
                  <a:pt x="241018" y="1995134"/>
                </a:lnTo>
                <a:lnTo>
                  <a:pt x="268058" y="2032466"/>
                </a:lnTo>
                <a:lnTo>
                  <a:pt x="296246" y="2068670"/>
                </a:lnTo>
                <a:lnTo>
                  <a:pt x="325547" y="2103731"/>
                </a:lnTo>
                <a:lnTo>
                  <a:pt x="355922" y="2137633"/>
                </a:lnTo>
                <a:lnTo>
                  <a:pt x="387335" y="2170362"/>
                </a:lnTo>
                <a:lnTo>
                  <a:pt x="419749" y="2201903"/>
                </a:lnTo>
                <a:lnTo>
                  <a:pt x="453126" y="2232240"/>
                </a:lnTo>
                <a:lnTo>
                  <a:pt x="487431" y="2261359"/>
                </a:lnTo>
                <a:lnTo>
                  <a:pt x="522625" y="2289245"/>
                </a:lnTo>
                <a:lnTo>
                  <a:pt x="558673" y="2315881"/>
                </a:lnTo>
                <a:lnTo>
                  <a:pt x="595536" y="2341255"/>
                </a:lnTo>
                <a:lnTo>
                  <a:pt x="633178" y="2365349"/>
                </a:lnTo>
                <a:lnTo>
                  <a:pt x="671563" y="2388150"/>
                </a:lnTo>
                <a:lnTo>
                  <a:pt x="710652" y="2409642"/>
                </a:lnTo>
                <a:lnTo>
                  <a:pt x="750409" y="2429811"/>
                </a:lnTo>
                <a:lnTo>
                  <a:pt x="790798" y="2448640"/>
                </a:lnTo>
                <a:lnTo>
                  <a:pt x="831780" y="2466116"/>
                </a:lnTo>
                <a:lnTo>
                  <a:pt x="873319" y="2482222"/>
                </a:lnTo>
                <a:lnTo>
                  <a:pt x="915379" y="2496945"/>
                </a:lnTo>
                <a:lnTo>
                  <a:pt x="957922" y="2510268"/>
                </a:lnTo>
                <a:lnTo>
                  <a:pt x="1000910" y="2522178"/>
                </a:lnTo>
                <a:lnTo>
                  <a:pt x="1044308" y="2532658"/>
                </a:lnTo>
                <a:lnTo>
                  <a:pt x="1088078" y="2541694"/>
                </a:lnTo>
                <a:lnTo>
                  <a:pt x="1132184" y="2549271"/>
                </a:lnTo>
                <a:lnTo>
                  <a:pt x="1176587" y="2555374"/>
                </a:lnTo>
                <a:lnTo>
                  <a:pt x="1221252" y="2559987"/>
                </a:lnTo>
                <a:lnTo>
                  <a:pt x="1266141" y="2563096"/>
                </a:lnTo>
                <a:lnTo>
                  <a:pt x="1311217" y="2564685"/>
                </a:lnTo>
                <a:lnTo>
                  <a:pt x="1356444" y="2564740"/>
                </a:lnTo>
                <a:lnTo>
                  <a:pt x="1401784" y="2563245"/>
                </a:lnTo>
                <a:lnTo>
                  <a:pt x="1447200" y="2560186"/>
                </a:lnTo>
                <a:lnTo>
                  <a:pt x="1492656" y="2555547"/>
                </a:lnTo>
                <a:lnTo>
                  <a:pt x="1538114" y="2549313"/>
                </a:lnTo>
                <a:lnTo>
                  <a:pt x="1583537" y="2541470"/>
                </a:lnTo>
                <a:lnTo>
                  <a:pt x="1628889" y="2532001"/>
                </a:lnTo>
                <a:lnTo>
                  <a:pt x="1674133" y="2520893"/>
                </a:lnTo>
                <a:lnTo>
                  <a:pt x="1719230" y="2508130"/>
                </a:lnTo>
                <a:lnTo>
                  <a:pt x="1764146" y="2493697"/>
                </a:lnTo>
                <a:lnTo>
                  <a:pt x="1808841" y="2477579"/>
                </a:lnTo>
                <a:lnTo>
                  <a:pt x="1853281" y="2459761"/>
                </a:lnTo>
                <a:lnTo>
                  <a:pt x="816440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781985" y="4374412"/>
            <a:ext cx="510540" cy="706755"/>
          </a:xfrm>
          <a:custGeom>
            <a:avLst/>
            <a:gdLst/>
            <a:ahLst/>
            <a:cxnLst/>
            <a:rect l="l" t="t" r="r" b="b"/>
            <a:pathLst>
              <a:path w="510539" h="706754">
                <a:moveTo>
                  <a:pt x="132035" y="0"/>
                </a:moveTo>
                <a:lnTo>
                  <a:pt x="87763" y="3993"/>
                </a:lnTo>
                <a:lnTo>
                  <a:pt x="43601" y="13534"/>
                </a:lnTo>
                <a:lnTo>
                  <a:pt x="0" y="28805"/>
                </a:lnTo>
                <a:lnTo>
                  <a:pt x="285559" y="706248"/>
                </a:lnTo>
                <a:lnTo>
                  <a:pt x="326935" y="685702"/>
                </a:lnTo>
                <a:lnTo>
                  <a:pt x="364601" y="660752"/>
                </a:lnTo>
                <a:lnTo>
                  <a:pt x="398372" y="631850"/>
                </a:lnTo>
                <a:lnTo>
                  <a:pt x="428066" y="599447"/>
                </a:lnTo>
                <a:lnTo>
                  <a:pt x="453499" y="563995"/>
                </a:lnTo>
                <a:lnTo>
                  <a:pt x="474486" y="525945"/>
                </a:lnTo>
                <a:lnTo>
                  <a:pt x="490844" y="485748"/>
                </a:lnTo>
                <a:lnTo>
                  <a:pt x="502390" y="443855"/>
                </a:lnTo>
                <a:lnTo>
                  <a:pt x="508940" y="400718"/>
                </a:lnTo>
                <a:lnTo>
                  <a:pt x="510311" y="356788"/>
                </a:lnTo>
                <a:lnTo>
                  <a:pt x="506318" y="312516"/>
                </a:lnTo>
                <a:lnTo>
                  <a:pt x="496778" y="268354"/>
                </a:lnTo>
                <a:lnTo>
                  <a:pt x="481507" y="224753"/>
                </a:lnTo>
                <a:lnTo>
                  <a:pt x="460958" y="183374"/>
                </a:lnTo>
                <a:lnTo>
                  <a:pt x="436006" y="145707"/>
                </a:lnTo>
                <a:lnTo>
                  <a:pt x="407102" y="111934"/>
                </a:lnTo>
                <a:lnTo>
                  <a:pt x="374698" y="82240"/>
                </a:lnTo>
                <a:lnTo>
                  <a:pt x="339245" y="56808"/>
                </a:lnTo>
                <a:lnTo>
                  <a:pt x="301194" y="35821"/>
                </a:lnTo>
                <a:lnTo>
                  <a:pt x="260996" y="19463"/>
                </a:lnTo>
                <a:lnTo>
                  <a:pt x="219102" y="7918"/>
                </a:lnTo>
                <a:lnTo>
                  <a:pt x="175965" y="1369"/>
                </a:lnTo>
                <a:lnTo>
                  <a:pt x="132035" y="0"/>
                </a:lnTo>
                <a:close/>
              </a:path>
            </a:pathLst>
          </a:custGeom>
          <a:solidFill>
            <a:srgbClr val="EB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295967" y="4431334"/>
            <a:ext cx="595630" cy="823594"/>
          </a:xfrm>
          <a:custGeom>
            <a:avLst/>
            <a:gdLst/>
            <a:ahLst/>
            <a:cxnLst/>
            <a:rect l="l" t="t" r="r" b="b"/>
            <a:pathLst>
              <a:path w="595630" h="823595">
                <a:moveTo>
                  <a:pt x="262104" y="0"/>
                </a:moveTo>
                <a:lnTo>
                  <a:pt x="220042" y="20458"/>
                </a:lnTo>
                <a:lnTo>
                  <a:pt x="181209" y="44826"/>
                </a:lnTo>
                <a:lnTo>
                  <a:pt x="145743" y="72761"/>
                </a:lnTo>
                <a:lnTo>
                  <a:pt x="113785" y="103919"/>
                </a:lnTo>
                <a:lnTo>
                  <a:pt x="85474" y="137960"/>
                </a:lnTo>
                <a:lnTo>
                  <a:pt x="60949" y="174540"/>
                </a:lnTo>
                <a:lnTo>
                  <a:pt x="40350" y="213316"/>
                </a:lnTo>
                <a:lnTo>
                  <a:pt x="23816" y="253946"/>
                </a:lnTo>
                <a:lnTo>
                  <a:pt x="11486" y="296088"/>
                </a:lnTo>
                <a:lnTo>
                  <a:pt x="3501" y="339398"/>
                </a:lnTo>
                <a:lnTo>
                  <a:pt x="0" y="383535"/>
                </a:lnTo>
                <a:lnTo>
                  <a:pt x="1121" y="428155"/>
                </a:lnTo>
                <a:lnTo>
                  <a:pt x="7005" y="472916"/>
                </a:lnTo>
                <a:lnTo>
                  <a:pt x="17791" y="517476"/>
                </a:lnTo>
                <a:lnTo>
                  <a:pt x="33618" y="561492"/>
                </a:lnTo>
                <a:lnTo>
                  <a:pt x="54077" y="603556"/>
                </a:lnTo>
                <a:lnTo>
                  <a:pt x="78444" y="642391"/>
                </a:lnTo>
                <a:lnTo>
                  <a:pt x="106378" y="677858"/>
                </a:lnTo>
                <a:lnTo>
                  <a:pt x="137536" y="709816"/>
                </a:lnTo>
                <a:lnTo>
                  <a:pt x="171576" y="738128"/>
                </a:lnTo>
                <a:lnTo>
                  <a:pt x="208155" y="762653"/>
                </a:lnTo>
                <a:lnTo>
                  <a:pt x="246931" y="783253"/>
                </a:lnTo>
                <a:lnTo>
                  <a:pt x="287560" y="799787"/>
                </a:lnTo>
                <a:lnTo>
                  <a:pt x="329701" y="812116"/>
                </a:lnTo>
                <a:lnTo>
                  <a:pt x="373011" y="820102"/>
                </a:lnTo>
                <a:lnTo>
                  <a:pt x="417148" y="823604"/>
                </a:lnTo>
                <a:lnTo>
                  <a:pt x="461769" y="822483"/>
                </a:lnTo>
                <a:lnTo>
                  <a:pt x="506531" y="816600"/>
                </a:lnTo>
                <a:lnTo>
                  <a:pt x="551093" y="805816"/>
                </a:lnTo>
                <a:lnTo>
                  <a:pt x="595111" y="789990"/>
                </a:lnTo>
                <a:lnTo>
                  <a:pt x="262104" y="0"/>
                </a:lnTo>
                <a:close/>
              </a:path>
            </a:pathLst>
          </a:custGeom>
          <a:solidFill>
            <a:srgbClr val="7370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354432" y="4485182"/>
            <a:ext cx="514350" cy="711835"/>
          </a:xfrm>
          <a:custGeom>
            <a:avLst/>
            <a:gdLst/>
            <a:ahLst/>
            <a:cxnLst/>
            <a:rect l="l" t="t" r="r" b="b"/>
            <a:pathLst>
              <a:path w="514350" h="711835">
                <a:moveTo>
                  <a:pt x="226347" y="0"/>
                </a:moveTo>
                <a:lnTo>
                  <a:pt x="184675" y="20697"/>
                </a:lnTo>
                <a:lnTo>
                  <a:pt x="146741" y="45828"/>
                </a:lnTo>
                <a:lnTo>
                  <a:pt x="112729" y="74938"/>
                </a:lnTo>
                <a:lnTo>
                  <a:pt x="82824" y="107573"/>
                </a:lnTo>
                <a:lnTo>
                  <a:pt x="57211" y="143279"/>
                </a:lnTo>
                <a:lnTo>
                  <a:pt x="36075" y="181601"/>
                </a:lnTo>
                <a:lnTo>
                  <a:pt x="19601" y="222084"/>
                </a:lnTo>
                <a:lnTo>
                  <a:pt x="7974" y="264275"/>
                </a:lnTo>
                <a:lnTo>
                  <a:pt x="1378" y="307719"/>
                </a:lnTo>
                <a:lnTo>
                  <a:pt x="0" y="351962"/>
                </a:lnTo>
                <a:lnTo>
                  <a:pt x="4023" y="396548"/>
                </a:lnTo>
                <a:lnTo>
                  <a:pt x="13632" y="441025"/>
                </a:lnTo>
                <a:lnTo>
                  <a:pt x="29014" y="484936"/>
                </a:lnTo>
                <a:lnTo>
                  <a:pt x="49709" y="526607"/>
                </a:lnTo>
                <a:lnTo>
                  <a:pt x="74837" y="564541"/>
                </a:lnTo>
                <a:lnTo>
                  <a:pt x="103946" y="598554"/>
                </a:lnTo>
                <a:lnTo>
                  <a:pt x="136579" y="628459"/>
                </a:lnTo>
                <a:lnTo>
                  <a:pt x="172284" y="654072"/>
                </a:lnTo>
                <a:lnTo>
                  <a:pt x="210605" y="675209"/>
                </a:lnTo>
                <a:lnTo>
                  <a:pt x="251087" y="691684"/>
                </a:lnTo>
                <a:lnTo>
                  <a:pt x="293278" y="703312"/>
                </a:lnTo>
                <a:lnTo>
                  <a:pt x="336721" y="709909"/>
                </a:lnTo>
                <a:lnTo>
                  <a:pt x="380964" y="711289"/>
                </a:lnTo>
                <a:lnTo>
                  <a:pt x="425550" y="707268"/>
                </a:lnTo>
                <a:lnTo>
                  <a:pt x="470026" y="697660"/>
                </a:lnTo>
                <a:lnTo>
                  <a:pt x="513938" y="682282"/>
                </a:lnTo>
                <a:lnTo>
                  <a:pt x="226347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394004" y="4521580"/>
            <a:ext cx="459105" cy="635635"/>
          </a:xfrm>
          <a:custGeom>
            <a:avLst/>
            <a:gdLst/>
            <a:ahLst/>
            <a:cxnLst/>
            <a:rect l="l" t="t" r="r" b="b"/>
            <a:pathLst>
              <a:path w="459105" h="635635">
                <a:moveTo>
                  <a:pt x="202129" y="0"/>
                </a:moveTo>
                <a:lnTo>
                  <a:pt x="158487" y="22288"/>
                </a:lnTo>
                <a:lnTo>
                  <a:pt x="119550" y="50006"/>
                </a:lnTo>
                <a:lnTo>
                  <a:pt x="85590" y="82482"/>
                </a:lnTo>
                <a:lnTo>
                  <a:pt x="56881" y="119047"/>
                </a:lnTo>
                <a:lnTo>
                  <a:pt x="33694" y="159031"/>
                </a:lnTo>
                <a:lnTo>
                  <a:pt x="16304" y="201763"/>
                </a:lnTo>
                <a:lnTo>
                  <a:pt x="4981" y="246574"/>
                </a:lnTo>
                <a:lnTo>
                  <a:pt x="0" y="292794"/>
                </a:lnTo>
                <a:lnTo>
                  <a:pt x="1632" y="339754"/>
                </a:lnTo>
                <a:lnTo>
                  <a:pt x="10150" y="386782"/>
                </a:lnTo>
                <a:lnTo>
                  <a:pt x="25828" y="433209"/>
                </a:lnTo>
                <a:lnTo>
                  <a:pt x="48114" y="476851"/>
                </a:lnTo>
                <a:lnTo>
                  <a:pt x="75829" y="515787"/>
                </a:lnTo>
                <a:lnTo>
                  <a:pt x="108305" y="549746"/>
                </a:lnTo>
                <a:lnTo>
                  <a:pt x="144869" y="578453"/>
                </a:lnTo>
                <a:lnTo>
                  <a:pt x="184853" y="601638"/>
                </a:lnTo>
                <a:lnTo>
                  <a:pt x="227587" y="619027"/>
                </a:lnTo>
                <a:lnTo>
                  <a:pt x="272399" y="630348"/>
                </a:lnTo>
                <a:lnTo>
                  <a:pt x="318620" y="635328"/>
                </a:lnTo>
                <a:lnTo>
                  <a:pt x="365581" y="633695"/>
                </a:lnTo>
                <a:lnTo>
                  <a:pt x="412610" y="625176"/>
                </a:lnTo>
                <a:lnTo>
                  <a:pt x="459037" y="609498"/>
                </a:lnTo>
                <a:lnTo>
                  <a:pt x="202129" y="0"/>
                </a:lnTo>
                <a:close/>
              </a:path>
            </a:pathLst>
          </a:custGeom>
          <a:solidFill>
            <a:srgbClr val="7370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367140" y="3486658"/>
            <a:ext cx="63500" cy="103505"/>
          </a:xfrm>
          <a:custGeom>
            <a:avLst/>
            <a:gdLst/>
            <a:ahLst/>
            <a:cxnLst/>
            <a:rect l="l" t="t" r="r" b="b"/>
            <a:pathLst>
              <a:path w="63500" h="103504">
                <a:moveTo>
                  <a:pt x="24256" y="0"/>
                </a:moveTo>
                <a:lnTo>
                  <a:pt x="0" y="10223"/>
                </a:lnTo>
                <a:lnTo>
                  <a:pt x="39154" y="103123"/>
                </a:lnTo>
                <a:lnTo>
                  <a:pt x="63411" y="92900"/>
                </a:lnTo>
                <a:lnTo>
                  <a:pt x="2425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480614" y="3450526"/>
            <a:ext cx="55880" cy="104139"/>
          </a:xfrm>
          <a:custGeom>
            <a:avLst/>
            <a:gdLst/>
            <a:ahLst/>
            <a:cxnLst/>
            <a:rect l="l" t="t" r="r" b="b"/>
            <a:pathLst>
              <a:path w="55880" h="104139">
                <a:moveTo>
                  <a:pt x="25044" y="0"/>
                </a:moveTo>
                <a:lnTo>
                  <a:pt x="0" y="8102"/>
                </a:lnTo>
                <a:lnTo>
                  <a:pt x="30810" y="104101"/>
                </a:lnTo>
                <a:lnTo>
                  <a:pt x="55841" y="95999"/>
                </a:lnTo>
                <a:lnTo>
                  <a:pt x="25044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596908" y="3424402"/>
            <a:ext cx="48260" cy="104775"/>
          </a:xfrm>
          <a:custGeom>
            <a:avLst/>
            <a:gdLst/>
            <a:ahLst/>
            <a:cxnLst/>
            <a:rect l="l" t="t" r="r" b="b"/>
            <a:pathLst>
              <a:path w="48260" h="104775">
                <a:moveTo>
                  <a:pt x="25641" y="0"/>
                </a:moveTo>
                <a:lnTo>
                  <a:pt x="0" y="5905"/>
                </a:lnTo>
                <a:lnTo>
                  <a:pt x="22225" y="104267"/>
                </a:lnTo>
                <a:lnTo>
                  <a:pt x="47866" y="98361"/>
                </a:lnTo>
                <a:lnTo>
                  <a:pt x="2564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715183" y="3408438"/>
            <a:ext cx="40005" cy="104139"/>
          </a:xfrm>
          <a:custGeom>
            <a:avLst/>
            <a:gdLst/>
            <a:ahLst/>
            <a:cxnLst/>
            <a:rect l="l" t="t" r="r" b="b"/>
            <a:pathLst>
              <a:path w="40005" h="104139">
                <a:moveTo>
                  <a:pt x="26035" y="0"/>
                </a:moveTo>
                <a:lnTo>
                  <a:pt x="0" y="3682"/>
                </a:lnTo>
                <a:lnTo>
                  <a:pt x="13474" y="103670"/>
                </a:lnTo>
                <a:lnTo>
                  <a:pt x="39497" y="99987"/>
                </a:lnTo>
                <a:lnTo>
                  <a:pt x="26035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834500" y="3402787"/>
            <a:ext cx="31115" cy="102870"/>
          </a:xfrm>
          <a:custGeom>
            <a:avLst/>
            <a:gdLst/>
            <a:ahLst/>
            <a:cxnLst/>
            <a:rect l="l" t="t" r="r" b="b"/>
            <a:pathLst>
              <a:path w="31114" h="102870">
                <a:moveTo>
                  <a:pt x="26238" y="0"/>
                </a:moveTo>
                <a:lnTo>
                  <a:pt x="0" y="1409"/>
                </a:lnTo>
                <a:lnTo>
                  <a:pt x="4622" y="102260"/>
                </a:lnTo>
                <a:lnTo>
                  <a:pt x="30861" y="100850"/>
                </a:lnTo>
                <a:lnTo>
                  <a:pt x="26238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949689" y="3406622"/>
            <a:ext cx="31115" cy="102235"/>
          </a:xfrm>
          <a:custGeom>
            <a:avLst/>
            <a:gdLst/>
            <a:ahLst/>
            <a:cxnLst/>
            <a:rect l="l" t="t" r="r" b="b"/>
            <a:pathLst>
              <a:path w="31114" h="102235">
                <a:moveTo>
                  <a:pt x="4279" y="0"/>
                </a:moveTo>
                <a:lnTo>
                  <a:pt x="0" y="100952"/>
                </a:lnTo>
                <a:lnTo>
                  <a:pt x="26250" y="101803"/>
                </a:lnTo>
                <a:lnTo>
                  <a:pt x="30518" y="850"/>
                </a:lnTo>
                <a:lnTo>
                  <a:pt x="4279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059544" y="3419347"/>
            <a:ext cx="39370" cy="103505"/>
          </a:xfrm>
          <a:custGeom>
            <a:avLst/>
            <a:gdLst/>
            <a:ahLst/>
            <a:cxnLst/>
            <a:rect l="l" t="t" r="r" b="b"/>
            <a:pathLst>
              <a:path w="39369" h="103504">
                <a:moveTo>
                  <a:pt x="13131" y="0"/>
                </a:moveTo>
                <a:lnTo>
                  <a:pt x="0" y="100279"/>
                </a:lnTo>
                <a:lnTo>
                  <a:pt x="26047" y="103390"/>
                </a:lnTo>
                <a:lnTo>
                  <a:pt x="39179" y="3111"/>
                </a:lnTo>
                <a:lnTo>
                  <a:pt x="1313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167824" y="3442296"/>
            <a:ext cx="47625" cy="104775"/>
          </a:xfrm>
          <a:custGeom>
            <a:avLst/>
            <a:gdLst/>
            <a:ahLst/>
            <a:cxnLst/>
            <a:rect l="l" t="t" r="r" b="b"/>
            <a:pathLst>
              <a:path w="47625" h="104775">
                <a:moveTo>
                  <a:pt x="21894" y="0"/>
                </a:moveTo>
                <a:lnTo>
                  <a:pt x="0" y="98856"/>
                </a:lnTo>
                <a:lnTo>
                  <a:pt x="25654" y="104203"/>
                </a:lnTo>
                <a:lnTo>
                  <a:pt x="47548" y="5359"/>
                </a:lnTo>
                <a:lnTo>
                  <a:pt x="21894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273717" y="3475278"/>
            <a:ext cx="55880" cy="104775"/>
          </a:xfrm>
          <a:custGeom>
            <a:avLst/>
            <a:gdLst/>
            <a:ahLst/>
            <a:cxnLst/>
            <a:rect l="l" t="t" r="r" b="b"/>
            <a:pathLst>
              <a:path w="55879" h="104775">
                <a:moveTo>
                  <a:pt x="30492" y="0"/>
                </a:moveTo>
                <a:lnTo>
                  <a:pt x="0" y="96659"/>
                </a:lnTo>
                <a:lnTo>
                  <a:pt x="25069" y="104216"/>
                </a:lnTo>
                <a:lnTo>
                  <a:pt x="55549" y="7569"/>
                </a:lnTo>
                <a:lnTo>
                  <a:pt x="30492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376421" y="3518065"/>
            <a:ext cx="63500" cy="103505"/>
          </a:xfrm>
          <a:custGeom>
            <a:avLst/>
            <a:gdLst/>
            <a:ahLst/>
            <a:cxnLst/>
            <a:rect l="l" t="t" r="r" b="b"/>
            <a:pathLst>
              <a:path w="63500" h="103504">
                <a:moveTo>
                  <a:pt x="38836" y="0"/>
                </a:moveTo>
                <a:lnTo>
                  <a:pt x="0" y="93738"/>
                </a:lnTo>
                <a:lnTo>
                  <a:pt x="24282" y="103428"/>
                </a:lnTo>
                <a:lnTo>
                  <a:pt x="63131" y="9702"/>
                </a:lnTo>
                <a:lnTo>
                  <a:pt x="3883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475139" y="3570300"/>
            <a:ext cx="70485" cy="102235"/>
          </a:xfrm>
          <a:custGeom>
            <a:avLst/>
            <a:gdLst/>
            <a:ahLst/>
            <a:cxnLst/>
            <a:rect l="l" t="t" r="r" b="b"/>
            <a:pathLst>
              <a:path w="70485" h="102235">
                <a:moveTo>
                  <a:pt x="46901" y="0"/>
                </a:moveTo>
                <a:lnTo>
                  <a:pt x="0" y="90106"/>
                </a:lnTo>
                <a:lnTo>
                  <a:pt x="23317" y="101866"/>
                </a:lnTo>
                <a:lnTo>
                  <a:pt x="70218" y="11785"/>
                </a:lnTo>
                <a:lnTo>
                  <a:pt x="4690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569131" y="3631628"/>
            <a:ext cx="76835" cy="99695"/>
          </a:xfrm>
          <a:custGeom>
            <a:avLst/>
            <a:gdLst/>
            <a:ahLst/>
            <a:cxnLst/>
            <a:rect l="l" t="t" r="r" b="b"/>
            <a:pathLst>
              <a:path w="76835" h="99695">
                <a:moveTo>
                  <a:pt x="54609" y="0"/>
                </a:moveTo>
                <a:lnTo>
                  <a:pt x="0" y="85763"/>
                </a:lnTo>
                <a:lnTo>
                  <a:pt x="22174" y="99517"/>
                </a:lnTo>
                <a:lnTo>
                  <a:pt x="76784" y="13754"/>
                </a:lnTo>
                <a:lnTo>
                  <a:pt x="54609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657676" y="3701541"/>
            <a:ext cx="83185" cy="96520"/>
          </a:xfrm>
          <a:custGeom>
            <a:avLst/>
            <a:gdLst/>
            <a:ahLst/>
            <a:cxnLst/>
            <a:rect l="l" t="t" r="r" b="b"/>
            <a:pathLst>
              <a:path w="83185" h="96520">
                <a:moveTo>
                  <a:pt x="61899" y="0"/>
                </a:moveTo>
                <a:lnTo>
                  <a:pt x="0" y="80797"/>
                </a:lnTo>
                <a:lnTo>
                  <a:pt x="20866" y="96418"/>
                </a:lnTo>
                <a:lnTo>
                  <a:pt x="82778" y="15633"/>
                </a:lnTo>
                <a:lnTo>
                  <a:pt x="61899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740112" y="3779520"/>
            <a:ext cx="88265" cy="92710"/>
          </a:xfrm>
          <a:custGeom>
            <a:avLst/>
            <a:gdLst/>
            <a:ahLst/>
            <a:cxnLst/>
            <a:rect l="l" t="t" r="r" b="b"/>
            <a:pathLst>
              <a:path w="88264" h="92710">
                <a:moveTo>
                  <a:pt x="68706" y="0"/>
                </a:moveTo>
                <a:lnTo>
                  <a:pt x="0" y="75209"/>
                </a:lnTo>
                <a:lnTo>
                  <a:pt x="19392" y="92583"/>
                </a:lnTo>
                <a:lnTo>
                  <a:pt x="88112" y="17386"/>
                </a:lnTo>
                <a:lnTo>
                  <a:pt x="6870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815791" y="3864990"/>
            <a:ext cx="93345" cy="88265"/>
          </a:xfrm>
          <a:custGeom>
            <a:avLst/>
            <a:gdLst/>
            <a:ahLst/>
            <a:cxnLst/>
            <a:rect l="l" t="t" r="r" b="b"/>
            <a:pathLst>
              <a:path w="93345" h="88264">
                <a:moveTo>
                  <a:pt x="75006" y="0"/>
                </a:moveTo>
                <a:lnTo>
                  <a:pt x="0" y="69037"/>
                </a:lnTo>
                <a:lnTo>
                  <a:pt x="17767" y="88036"/>
                </a:lnTo>
                <a:lnTo>
                  <a:pt x="92786" y="18999"/>
                </a:lnTo>
                <a:lnTo>
                  <a:pt x="7500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884155" y="3957281"/>
            <a:ext cx="97155" cy="83185"/>
          </a:xfrm>
          <a:custGeom>
            <a:avLst/>
            <a:gdLst/>
            <a:ahLst/>
            <a:cxnLst/>
            <a:rect l="l" t="t" r="r" b="b"/>
            <a:pathLst>
              <a:path w="97154" h="83185">
                <a:moveTo>
                  <a:pt x="80746" y="0"/>
                </a:moveTo>
                <a:lnTo>
                  <a:pt x="0" y="62344"/>
                </a:lnTo>
                <a:lnTo>
                  <a:pt x="16027" y="82816"/>
                </a:lnTo>
                <a:lnTo>
                  <a:pt x="96774" y="20485"/>
                </a:lnTo>
                <a:lnTo>
                  <a:pt x="8074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944683" y="4055681"/>
            <a:ext cx="100330" cy="77470"/>
          </a:xfrm>
          <a:custGeom>
            <a:avLst/>
            <a:gdLst/>
            <a:ahLst/>
            <a:cxnLst/>
            <a:rect l="l" t="t" r="r" b="b"/>
            <a:pathLst>
              <a:path w="100329" h="77470">
                <a:moveTo>
                  <a:pt x="85851" y="0"/>
                </a:moveTo>
                <a:lnTo>
                  <a:pt x="0" y="55194"/>
                </a:lnTo>
                <a:lnTo>
                  <a:pt x="14147" y="76987"/>
                </a:lnTo>
                <a:lnTo>
                  <a:pt x="99999" y="21805"/>
                </a:lnTo>
                <a:lnTo>
                  <a:pt x="8585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996906" y="4159465"/>
            <a:ext cx="102870" cy="71120"/>
          </a:xfrm>
          <a:custGeom>
            <a:avLst/>
            <a:gdLst/>
            <a:ahLst/>
            <a:cxnLst/>
            <a:rect l="l" t="t" r="r" b="b"/>
            <a:pathLst>
              <a:path w="102870" h="71120">
                <a:moveTo>
                  <a:pt x="90296" y="0"/>
                </a:moveTo>
                <a:lnTo>
                  <a:pt x="0" y="47599"/>
                </a:lnTo>
                <a:lnTo>
                  <a:pt x="12153" y="70548"/>
                </a:lnTo>
                <a:lnTo>
                  <a:pt x="102463" y="22961"/>
                </a:lnTo>
                <a:lnTo>
                  <a:pt x="9029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040416" y="4267847"/>
            <a:ext cx="104775" cy="64135"/>
          </a:xfrm>
          <a:custGeom>
            <a:avLst/>
            <a:gdLst/>
            <a:ahLst/>
            <a:cxnLst/>
            <a:rect l="l" t="t" r="r" b="b"/>
            <a:pathLst>
              <a:path w="104775" h="64135">
                <a:moveTo>
                  <a:pt x="94081" y="0"/>
                </a:moveTo>
                <a:lnTo>
                  <a:pt x="0" y="39636"/>
                </a:lnTo>
                <a:lnTo>
                  <a:pt x="10071" y="63576"/>
                </a:lnTo>
                <a:lnTo>
                  <a:pt x="104165" y="23926"/>
                </a:lnTo>
                <a:lnTo>
                  <a:pt x="9408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074896" y="4379976"/>
            <a:ext cx="105410" cy="56515"/>
          </a:xfrm>
          <a:custGeom>
            <a:avLst/>
            <a:gdLst/>
            <a:ahLst/>
            <a:cxnLst/>
            <a:rect l="l" t="t" r="r" b="b"/>
            <a:pathLst>
              <a:path w="105410" h="56514">
                <a:moveTo>
                  <a:pt x="97142" y="0"/>
                </a:moveTo>
                <a:lnTo>
                  <a:pt x="0" y="31394"/>
                </a:lnTo>
                <a:lnTo>
                  <a:pt x="7937" y="56134"/>
                </a:lnTo>
                <a:lnTo>
                  <a:pt x="105079" y="24726"/>
                </a:lnTo>
                <a:lnTo>
                  <a:pt x="97142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100093" y="4494987"/>
            <a:ext cx="105410" cy="48260"/>
          </a:xfrm>
          <a:custGeom>
            <a:avLst/>
            <a:gdLst/>
            <a:ahLst/>
            <a:cxnLst/>
            <a:rect l="l" t="t" r="r" b="b"/>
            <a:pathLst>
              <a:path w="105410" h="48260">
                <a:moveTo>
                  <a:pt x="99453" y="0"/>
                </a:moveTo>
                <a:lnTo>
                  <a:pt x="0" y="22923"/>
                </a:lnTo>
                <a:lnTo>
                  <a:pt x="5727" y="48260"/>
                </a:lnTo>
                <a:lnTo>
                  <a:pt x="105181" y="25361"/>
                </a:lnTo>
                <a:lnTo>
                  <a:pt x="99453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4115803" y="4612055"/>
            <a:ext cx="104775" cy="40640"/>
          </a:xfrm>
          <a:custGeom>
            <a:avLst/>
            <a:gdLst/>
            <a:ahLst/>
            <a:cxnLst/>
            <a:rect l="l" t="t" r="r" b="b"/>
            <a:pathLst>
              <a:path w="104775" h="40639">
                <a:moveTo>
                  <a:pt x="101003" y="0"/>
                </a:moveTo>
                <a:lnTo>
                  <a:pt x="0" y="14262"/>
                </a:lnTo>
                <a:lnTo>
                  <a:pt x="3467" y="40017"/>
                </a:lnTo>
                <a:lnTo>
                  <a:pt x="104482" y="25768"/>
                </a:lnTo>
                <a:lnTo>
                  <a:pt x="101003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121899" y="4730254"/>
            <a:ext cx="103505" cy="31750"/>
          </a:xfrm>
          <a:custGeom>
            <a:avLst/>
            <a:gdLst/>
            <a:ahLst/>
            <a:cxnLst/>
            <a:rect l="l" t="t" r="r" b="b"/>
            <a:pathLst>
              <a:path w="103504" h="31750">
                <a:moveTo>
                  <a:pt x="101803" y="0"/>
                </a:moveTo>
                <a:lnTo>
                  <a:pt x="0" y="5499"/>
                </a:lnTo>
                <a:lnTo>
                  <a:pt x="1193" y="31470"/>
                </a:lnTo>
                <a:lnTo>
                  <a:pt x="102996" y="25996"/>
                </a:lnTo>
                <a:lnTo>
                  <a:pt x="101803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117263" y="4845380"/>
            <a:ext cx="103505" cy="29845"/>
          </a:xfrm>
          <a:custGeom>
            <a:avLst/>
            <a:gdLst/>
            <a:ahLst/>
            <a:cxnLst/>
            <a:rect l="l" t="t" r="r" b="b"/>
            <a:pathLst>
              <a:path w="103504" h="29845">
                <a:moveTo>
                  <a:pt x="1092" y="0"/>
                </a:moveTo>
                <a:lnTo>
                  <a:pt x="0" y="26009"/>
                </a:lnTo>
                <a:lnTo>
                  <a:pt x="101815" y="29337"/>
                </a:lnTo>
                <a:lnTo>
                  <a:pt x="102920" y="3314"/>
                </a:lnTo>
                <a:lnTo>
                  <a:pt x="1092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4101807" y="4954371"/>
            <a:ext cx="104775" cy="38100"/>
          </a:xfrm>
          <a:custGeom>
            <a:avLst/>
            <a:gdLst/>
            <a:ahLst/>
            <a:cxnLst/>
            <a:rect l="l" t="t" r="r" b="b"/>
            <a:pathLst>
              <a:path w="104775" h="38100">
                <a:moveTo>
                  <a:pt x="3390" y="0"/>
                </a:moveTo>
                <a:lnTo>
                  <a:pt x="0" y="25831"/>
                </a:lnTo>
                <a:lnTo>
                  <a:pt x="101053" y="37947"/>
                </a:lnTo>
                <a:lnTo>
                  <a:pt x="104444" y="12103"/>
                </a:lnTo>
                <a:lnTo>
                  <a:pt x="3390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4076852" y="5061902"/>
            <a:ext cx="105410" cy="46355"/>
          </a:xfrm>
          <a:custGeom>
            <a:avLst/>
            <a:gdLst/>
            <a:ahLst/>
            <a:cxnLst/>
            <a:rect l="l" t="t" r="r" b="b"/>
            <a:pathLst>
              <a:path w="105410" h="46354">
                <a:moveTo>
                  <a:pt x="5638" y="0"/>
                </a:moveTo>
                <a:lnTo>
                  <a:pt x="0" y="25463"/>
                </a:lnTo>
                <a:lnTo>
                  <a:pt x="99517" y="46278"/>
                </a:lnTo>
                <a:lnTo>
                  <a:pt x="105155" y="20802"/>
                </a:lnTo>
                <a:lnTo>
                  <a:pt x="5638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4042587" y="5167134"/>
            <a:ext cx="105410" cy="54610"/>
          </a:xfrm>
          <a:custGeom>
            <a:avLst/>
            <a:gdLst/>
            <a:ahLst/>
            <a:cxnLst/>
            <a:rect l="l" t="t" r="r" b="b"/>
            <a:pathLst>
              <a:path w="105410" h="54610">
                <a:moveTo>
                  <a:pt x="7848" y="0"/>
                </a:moveTo>
                <a:lnTo>
                  <a:pt x="0" y="24904"/>
                </a:lnTo>
                <a:lnTo>
                  <a:pt x="97231" y="54254"/>
                </a:lnTo>
                <a:lnTo>
                  <a:pt x="105092" y="29349"/>
                </a:lnTo>
                <a:lnTo>
                  <a:pt x="7848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999280" y="5269280"/>
            <a:ext cx="104775" cy="62230"/>
          </a:xfrm>
          <a:custGeom>
            <a:avLst/>
            <a:gdLst/>
            <a:ahLst/>
            <a:cxnLst/>
            <a:rect l="l" t="t" r="r" b="b"/>
            <a:pathLst>
              <a:path w="104775" h="62229">
                <a:moveTo>
                  <a:pt x="10007" y="0"/>
                </a:moveTo>
                <a:lnTo>
                  <a:pt x="0" y="24155"/>
                </a:lnTo>
                <a:lnTo>
                  <a:pt x="94208" y="61810"/>
                </a:lnTo>
                <a:lnTo>
                  <a:pt x="104228" y="37655"/>
                </a:lnTo>
                <a:lnTo>
                  <a:pt x="10007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947248" y="5367578"/>
            <a:ext cx="102870" cy="69215"/>
          </a:xfrm>
          <a:custGeom>
            <a:avLst/>
            <a:gdLst/>
            <a:ahLst/>
            <a:cxnLst/>
            <a:rect l="l" t="t" r="r" b="b"/>
            <a:pathLst>
              <a:path w="102870" h="69214">
                <a:moveTo>
                  <a:pt x="12090" y="0"/>
                </a:moveTo>
                <a:lnTo>
                  <a:pt x="0" y="23215"/>
                </a:lnTo>
                <a:lnTo>
                  <a:pt x="90462" y="68897"/>
                </a:lnTo>
                <a:lnTo>
                  <a:pt x="102552" y="45694"/>
                </a:lnTo>
                <a:lnTo>
                  <a:pt x="12090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886898" y="5461253"/>
            <a:ext cx="100330" cy="75565"/>
          </a:xfrm>
          <a:custGeom>
            <a:avLst/>
            <a:gdLst/>
            <a:ahLst/>
            <a:cxnLst/>
            <a:rect l="l" t="t" r="r" b="b"/>
            <a:pathLst>
              <a:path w="100329" h="75564">
                <a:moveTo>
                  <a:pt x="14071" y="0"/>
                </a:moveTo>
                <a:lnTo>
                  <a:pt x="0" y="22098"/>
                </a:lnTo>
                <a:lnTo>
                  <a:pt x="86029" y="75463"/>
                </a:lnTo>
                <a:lnTo>
                  <a:pt x="100114" y="53352"/>
                </a:lnTo>
                <a:lnTo>
                  <a:pt x="1407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3818699" y="5549607"/>
            <a:ext cx="97155" cy="81915"/>
          </a:xfrm>
          <a:custGeom>
            <a:avLst/>
            <a:gdLst/>
            <a:ahLst/>
            <a:cxnLst/>
            <a:rect l="l" t="t" r="r" b="b"/>
            <a:pathLst>
              <a:path w="97154" h="81914">
                <a:moveTo>
                  <a:pt x="15951" y="0"/>
                </a:moveTo>
                <a:lnTo>
                  <a:pt x="0" y="20815"/>
                </a:lnTo>
                <a:lnTo>
                  <a:pt x="80937" y="81457"/>
                </a:lnTo>
                <a:lnTo>
                  <a:pt x="96888" y="60642"/>
                </a:lnTo>
                <a:lnTo>
                  <a:pt x="15951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743134" y="5631967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17703" y="0"/>
                </a:moveTo>
                <a:lnTo>
                  <a:pt x="0" y="19367"/>
                </a:lnTo>
                <a:lnTo>
                  <a:pt x="75222" y="86817"/>
                </a:lnTo>
                <a:lnTo>
                  <a:pt x="92938" y="67449"/>
                </a:lnTo>
                <a:lnTo>
                  <a:pt x="17703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660812" y="5707697"/>
            <a:ext cx="88900" cy="92075"/>
          </a:xfrm>
          <a:custGeom>
            <a:avLst/>
            <a:gdLst/>
            <a:ahLst/>
            <a:cxnLst/>
            <a:rect l="l" t="t" r="r" b="b"/>
            <a:pathLst>
              <a:path w="88900" h="92075">
                <a:moveTo>
                  <a:pt x="19316" y="0"/>
                </a:moveTo>
                <a:lnTo>
                  <a:pt x="0" y="17779"/>
                </a:lnTo>
                <a:lnTo>
                  <a:pt x="68948" y="91528"/>
                </a:lnTo>
                <a:lnTo>
                  <a:pt x="88290" y="73748"/>
                </a:lnTo>
                <a:lnTo>
                  <a:pt x="1931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572344" y="5776214"/>
            <a:ext cx="83185" cy="95885"/>
          </a:xfrm>
          <a:custGeom>
            <a:avLst/>
            <a:gdLst/>
            <a:ahLst/>
            <a:cxnLst/>
            <a:rect l="l" t="t" r="r" b="b"/>
            <a:pathLst>
              <a:path w="83185" h="95885">
                <a:moveTo>
                  <a:pt x="20802" y="0"/>
                </a:moveTo>
                <a:lnTo>
                  <a:pt x="0" y="16065"/>
                </a:lnTo>
                <a:lnTo>
                  <a:pt x="62153" y="95554"/>
                </a:lnTo>
                <a:lnTo>
                  <a:pt x="82969" y="79501"/>
                </a:lnTo>
                <a:lnTo>
                  <a:pt x="20802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478415" y="5837046"/>
            <a:ext cx="77470" cy="99060"/>
          </a:xfrm>
          <a:custGeom>
            <a:avLst/>
            <a:gdLst/>
            <a:ahLst/>
            <a:cxnLst/>
            <a:rect l="l" t="t" r="r" b="b"/>
            <a:pathLst>
              <a:path w="77470" h="99060">
                <a:moveTo>
                  <a:pt x="22123" y="0"/>
                </a:moveTo>
                <a:lnTo>
                  <a:pt x="0" y="14198"/>
                </a:lnTo>
                <a:lnTo>
                  <a:pt x="54876" y="98818"/>
                </a:lnTo>
                <a:lnTo>
                  <a:pt x="77000" y="84607"/>
                </a:lnTo>
                <a:lnTo>
                  <a:pt x="22123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379723" y="5889662"/>
            <a:ext cx="70485" cy="101600"/>
          </a:xfrm>
          <a:custGeom>
            <a:avLst/>
            <a:gdLst/>
            <a:ahLst/>
            <a:cxnLst/>
            <a:rect l="l" t="t" r="r" b="b"/>
            <a:pathLst>
              <a:path w="70485" h="101600">
                <a:moveTo>
                  <a:pt x="23266" y="0"/>
                </a:moveTo>
                <a:lnTo>
                  <a:pt x="0" y="12255"/>
                </a:lnTo>
                <a:lnTo>
                  <a:pt x="47193" y="101358"/>
                </a:lnTo>
                <a:lnTo>
                  <a:pt x="70446" y="89103"/>
                </a:lnTo>
                <a:lnTo>
                  <a:pt x="23266" y="0"/>
                </a:lnTo>
                <a:close/>
              </a:path>
            </a:pathLst>
          </a:custGeom>
          <a:solidFill>
            <a:srgbClr val="96C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277044" y="5933706"/>
            <a:ext cx="63500" cy="103505"/>
          </a:xfrm>
          <a:custGeom>
            <a:avLst/>
            <a:gdLst/>
            <a:ahLst/>
            <a:cxnLst/>
            <a:rect l="l" t="t" r="r" b="b"/>
            <a:pathLst>
              <a:path w="63500" h="103504">
                <a:moveTo>
                  <a:pt x="24231" y="0"/>
                </a:moveTo>
                <a:lnTo>
                  <a:pt x="0" y="10210"/>
                </a:lnTo>
                <a:lnTo>
                  <a:pt x="39141" y="103111"/>
                </a:lnTo>
                <a:lnTo>
                  <a:pt x="63360" y="92913"/>
                </a:lnTo>
                <a:lnTo>
                  <a:pt x="24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171126" y="5968822"/>
            <a:ext cx="55880" cy="104139"/>
          </a:xfrm>
          <a:custGeom>
            <a:avLst/>
            <a:gdLst/>
            <a:ahLst/>
            <a:cxnLst/>
            <a:rect l="l" t="t" r="r" b="b"/>
            <a:pathLst>
              <a:path w="55880" h="104139">
                <a:moveTo>
                  <a:pt x="25019" y="0"/>
                </a:moveTo>
                <a:lnTo>
                  <a:pt x="0" y="8089"/>
                </a:lnTo>
                <a:lnTo>
                  <a:pt x="30784" y="104101"/>
                </a:lnTo>
                <a:lnTo>
                  <a:pt x="55816" y="96024"/>
                </a:lnTo>
                <a:lnTo>
                  <a:pt x="250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3062795" y="5994755"/>
            <a:ext cx="48260" cy="104775"/>
          </a:xfrm>
          <a:custGeom>
            <a:avLst/>
            <a:gdLst/>
            <a:ahLst/>
            <a:cxnLst/>
            <a:rect l="l" t="t" r="r" b="b"/>
            <a:pathLst>
              <a:path w="48260" h="104775">
                <a:moveTo>
                  <a:pt x="25615" y="0"/>
                </a:moveTo>
                <a:lnTo>
                  <a:pt x="0" y="5905"/>
                </a:lnTo>
                <a:lnTo>
                  <a:pt x="22199" y="104279"/>
                </a:lnTo>
                <a:lnTo>
                  <a:pt x="47802" y="98399"/>
                </a:lnTo>
                <a:lnTo>
                  <a:pt x="256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952889" y="6011303"/>
            <a:ext cx="40005" cy="104139"/>
          </a:xfrm>
          <a:custGeom>
            <a:avLst/>
            <a:gdLst/>
            <a:ahLst/>
            <a:cxnLst/>
            <a:rect l="l" t="t" r="r" b="b"/>
            <a:pathLst>
              <a:path w="40005" h="104139">
                <a:moveTo>
                  <a:pt x="26022" y="0"/>
                </a:moveTo>
                <a:lnTo>
                  <a:pt x="0" y="3670"/>
                </a:lnTo>
                <a:lnTo>
                  <a:pt x="13449" y="103670"/>
                </a:lnTo>
                <a:lnTo>
                  <a:pt x="39458" y="100012"/>
                </a:lnTo>
                <a:lnTo>
                  <a:pt x="260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842221" y="6018339"/>
            <a:ext cx="31115" cy="102870"/>
          </a:xfrm>
          <a:custGeom>
            <a:avLst/>
            <a:gdLst/>
            <a:ahLst/>
            <a:cxnLst/>
            <a:rect l="l" t="t" r="r" b="b"/>
            <a:pathLst>
              <a:path w="31114" h="102870">
                <a:moveTo>
                  <a:pt x="26212" y="0"/>
                </a:moveTo>
                <a:lnTo>
                  <a:pt x="0" y="1409"/>
                </a:lnTo>
                <a:lnTo>
                  <a:pt x="4584" y="102260"/>
                </a:lnTo>
                <a:lnTo>
                  <a:pt x="30797" y="100876"/>
                </a:lnTo>
                <a:lnTo>
                  <a:pt x="262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727337" y="6014948"/>
            <a:ext cx="31115" cy="102235"/>
          </a:xfrm>
          <a:custGeom>
            <a:avLst/>
            <a:gdLst/>
            <a:ahLst/>
            <a:cxnLst/>
            <a:rect l="l" t="t" r="r" b="b"/>
            <a:pathLst>
              <a:path w="31114" h="102235">
                <a:moveTo>
                  <a:pt x="4305" y="0"/>
                </a:moveTo>
                <a:lnTo>
                  <a:pt x="0" y="100952"/>
                </a:lnTo>
                <a:lnTo>
                  <a:pt x="26225" y="101828"/>
                </a:lnTo>
                <a:lnTo>
                  <a:pt x="30518" y="863"/>
                </a:lnTo>
                <a:lnTo>
                  <a:pt x="43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608821" y="6000610"/>
            <a:ext cx="39370" cy="103505"/>
          </a:xfrm>
          <a:custGeom>
            <a:avLst/>
            <a:gdLst/>
            <a:ahLst/>
            <a:cxnLst/>
            <a:rect l="l" t="t" r="r" b="b"/>
            <a:pathLst>
              <a:path w="39369" h="103504">
                <a:moveTo>
                  <a:pt x="13169" y="0"/>
                </a:moveTo>
                <a:lnTo>
                  <a:pt x="0" y="100266"/>
                </a:lnTo>
                <a:lnTo>
                  <a:pt x="26022" y="103403"/>
                </a:lnTo>
                <a:lnTo>
                  <a:pt x="39192" y="3111"/>
                </a:lnTo>
                <a:lnTo>
                  <a:pt x="13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492171" y="5976835"/>
            <a:ext cx="47625" cy="104775"/>
          </a:xfrm>
          <a:custGeom>
            <a:avLst/>
            <a:gdLst/>
            <a:ahLst/>
            <a:cxnLst/>
            <a:rect l="l" t="t" r="r" b="b"/>
            <a:pathLst>
              <a:path w="47625" h="104775">
                <a:moveTo>
                  <a:pt x="21932" y="0"/>
                </a:moveTo>
                <a:lnTo>
                  <a:pt x="0" y="98818"/>
                </a:lnTo>
                <a:lnTo>
                  <a:pt x="25641" y="104203"/>
                </a:lnTo>
                <a:lnTo>
                  <a:pt x="47561" y="5346"/>
                </a:lnTo>
                <a:lnTo>
                  <a:pt x="219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378290" y="5943815"/>
            <a:ext cx="55880" cy="104775"/>
          </a:xfrm>
          <a:custGeom>
            <a:avLst/>
            <a:gdLst/>
            <a:ahLst/>
            <a:cxnLst/>
            <a:rect l="l" t="t" r="r" b="b"/>
            <a:pathLst>
              <a:path w="55880" h="104775">
                <a:moveTo>
                  <a:pt x="30518" y="0"/>
                </a:moveTo>
                <a:lnTo>
                  <a:pt x="0" y="96634"/>
                </a:lnTo>
                <a:lnTo>
                  <a:pt x="25031" y="104216"/>
                </a:lnTo>
                <a:lnTo>
                  <a:pt x="55549" y="7556"/>
                </a:lnTo>
                <a:lnTo>
                  <a:pt x="3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268016" y="5901804"/>
            <a:ext cx="63500" cy="103505"/>
          </a:xfrm>
          <a:custGeom>
            <a:avLst/>
            <a:gdLst/>
            <a:ahLst/>
            <a:cxnLst/>
            <a:rect l="l" t="t" r="r" b="b"/>
            <a:pathLst>
              <a:path w="63500" h="103504">
                <a:moveTo>
                  <a:pt x="38887" y="0"/>
                </a:moveTo>
                <a:lnTo>
                  <a:pt x="0" y="93713"/>
                </a:lnTo>
                <a:lnTo>
                  <a:pt x="24257" y="103428"/>
                </a:lnTo>
                <a:lnTo>
                  <a:pt x="63131" y="9702"/>
                </a:lnTo>
                <a:lnTo>
                  <a:pt x="38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162213" y="5851106"/>
            <a:ext cx="70485" cy="102235"/>
          </a:xfrm>
          <a:custGeom>
            <a:avLst/>
            <a:gdLst/>
            <a:ahLst/>
            <a:cxnLst/>
            <a:rect l="l" t="t" r="r" b="b"/>
            <a:pathLst>
              <a:path w="70485" h="102235">
                <a:moveTo>
                  <a:pt x="46951" y="0"/>
                </a:moveTo>
                <a:lnTo>
                  <a:pt x="0" y="90068"/>
                </a:lnTo>
                <a:lnTo>
                  <a:pt x="23291" y="101866"/>
                </a:lnTo>
                <a:lnTo>
                  <a:pt x="70231" y="11772"/>
                </a:lnTo>
                <a:lnTo>
                  <a:pt x="469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061679" y="5792114"/>
            <a:ext cx="76835" cy="99695"/>
          </a:xfrm>
          <a:custGeom>
            <a:avLst/>
            <a:gdLst/>
            <a:ahLst/>
            <a:cxnLst/>
            <a:rect l="l" t="t" r="r" b="b"/>
            <a:pathLst>
              <a:path w="76835" h="99695">
                <a:moveTo>
                  <a:pt x="54660" y="0"/>
                </a:moveTo>
                <a:lnTo>
                  <a:pt x="0" y="85737"/>
                </a:lnTo>
                <a:lnTo>
                  <a:pt x="22148" y="99504"/>
                </a:lnTo>
                <a:lnTo>
                  <a:pt x="76784" y="13754"/>
                </a:lnTo>
                <a:lnTo>
                  <a:pt x="54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967153" y="5725286"/>
            <a:ext cx="83185" cy="96520"/>
          </a:xfrm>
          <a:custGeom>
            <a:avLst/>
            <a:gdLst/>
            <a:ahLst/>
            <a:cxnLst/>
            <a:rect l="l" t="t" r="r" b="b"/>
            <a:pathLst>
              <a:path w="83185" h="96520">
                <a:moveTo>
                  <a:pt x="61950" y="0"/>
                </a:moveTo>
                <a:lnTo>
                  <a:pt x="0" y="80759"/>
                </a:lnTo>
                <a:lnTo>
                  <a:pt x="20840" y="96393"/>
                </a:lnTo>
                <a:lnTo>
                  <a:pt x="82778" y="15621"/>
                </a:lnTo>
                <a:lnTo>
                  <a:pt x="61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879396" y="5651131"/>
            <a:ext cx="88265" cy="92710"/>
          </a:xfrm>
          <a:custGeom>
            <a:avLst/>
            <a:gdLst/>
            <a:ahLst/>
            <a:cxnLst/>
            <a:rect l="l" t="t" r="r" b="b"/>
            <a:pathLst>
              <a:path w="88264" h="92710">
                <a:moveTo>
                  <a:pt x="68770" y="0"/>
                </a:moveTo>
                <a:lnTo>
                  <a:pt x="0" y="75158"/>
                </a:lnTo>
                <a:lnTo>
                  <a:pt x="19354" y="92557"/>
                </a:lnTo>
                <a:lnTo>
                  <a:pt x="88125" y="17360"/>
                </a:lnTo>
                <a:lnTo>
                  <a:pt x="68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799043" y="5570194"/>
            <a:ext cx="93345" cy="88265"/>
          </a:xfrm>
          <a:custGeom>
            <a:avLst/>
            <a:gdLst/>
            <a:ahLst/>
            <a:cxnLst/>
            <a:rect l="l" t="t" r="r" b="b"/>
            <a:pathLst>
              <a:path w="93344" h="88264">
                <a:moveTo>
                  <a:pt x="75069" y="0"/>
                </a:moveTo>
                <a:lnTo>
                  <a:pt x="0" y="68999"/>
                </a:lnTo>
                <a:lnTo>
                  <a:pt x="17741" y="88011"/>
                </a:lnTo>
                <a:lnTo>
                  <a:pt x="92811" y="18986"/>
                </a:lnTo>
                <a:lnTo>
                  <a:pt x="750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726730" y="5483110"/>
            <a:ext cx="97155" cy="83185"/>
          </a:xfrm>
          <a:custGeom>
            <a:avLst/>
            <a:gdLst/>
            <a:ahLst/>
            <a:cxnLst/>
            <a:rect l="l" t="t" r="r" b="b"/>
            <a:pathLst>
              <a:path w="97155" h="83185">
                <a:moveTo>
                  <a:pt x="80784" y="0"/>
                </a:moveTo>
                <a:lnTo>
                  <a:pt x="0" y="62306"/>
                </a:lnTo>
                <a:lnTo>
                  <a:pt x="15976" y="82804"/>
                </a:lnTo>
                <a:lnTo>
                  <a:pt x="96761" y="20459"/>
                </a:lnTo>
                <a:lnTo>
                  <a:pt x="807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662988" y="5390527"/>
            <a:ext cx="100330" cy="77470"/>
          </a:xfrm>
          <a:custGeom>
            <a:avLst/>
            <a:gdLst/>
            <a:ahLst/>
            <a:cxnLst/>
            <a:rect l="l" t="t" r="r" b="b"/>
            <a:pathLst>
              <a:path w="100330" h="77470">
                <a:moveTo>
                  <a:pt x="85877" y="0"/>
                </a:moveTo>
                <a:lnTo>
                  <a:pt x="0" y="55143"/>
                </a:lnTo>
                <a:lnTo>
                  <a:pt x="14109" y="76949"/>
                </a:lnTo>
                <a:lnTo>
                  <a:pt x="100012" y="21780"/>
                </a:lnTo>
                <a:lnTo>
                  <a:pt x="85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608315" y="5293169"/>
            <a:ext cx="102870" cy="71120"/>
          </a:xfrm>
          <a:custGeom>
            <a:avLst/>
            <a:gdLst/>
            <a:ahLst/>
            <a:cxnLst/>
            <a:rect l="l" t="t" r="r" b="b"/>
            <a:pathLst>
              <a:path w="102869" h="71120">
                <a:moveTo>
                  <a:pt x="90335" y="0"/>
                </a:moveTo>
                <a:lnTo>
                  <a:pt x="0" y="47548"/>
                </a:lnTo>
                <a:lnTo>
                  <a:pt x="12128" y="70510"/>
                </a:lnTo>
                <a:lnTo>
                  <a:pt x="102489" y="22923"/>
                </a:lnTo>
                <a:lnTo>
                  <a:pt x="903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563141" y="5191759"/>
            <a:ext cx="104775" cy="64135"/>
          </a:xfrm>
          <a:custGeom>
            <a:avLst/>
            <a:gdLst/>
            <a:ahLst/>
            <a:cxnLst/>
            <a:rect l="l" t="t" r="r" b="b"/>
            <a:pathLst>
              <a:path w="104775" h="64135">
                <a:moveTo>
                  <a:pt x="94094" y="0"/>
                </a:moveTo>
                <a:lnTo>
                  <a:pt x="0" y="39611"/>
                </a:lnTo>
                <a:lnTo>
                  <a:pt x="10033" y="63550"/>
                </a:lnTo>
                <a:lnTo>
                  <a:pt x="104165" y="23901"/>
                </a:lnTo>
                <a:lnTo>
                  <a:pt x="940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527759" y="5087086"/>
            <a:ext cx="105410" cy="56515"/>
          </a:xfrm>
          <a:custGeom>
            <a:avLst/>
            <a:gdLst/>
            <a:ahLst/>
            <a:cxnLst/>
            <a:rect l="l" t="t" r="r" b="b"/>
            <a:pathLst>
              <a:path w="105410" h="56514">
                <a:moveTo>
                  <a:pt x="97142" y="0"/>
                </a:moveTo>
                <a:lnTo>
                  <a:pt x="0" y="31356"/>
                </a:lnTo>
                <a:lnTo>
                  <a:pt x="7886" y="56095"/>
                </a:lnTo>
                <a:lnTo>
                  <a:pt x="105079" y="24714"/>
                </a:lnTo>
                <a:lnTo>
                  <a:pt x="971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502498" y="4979923"/>
            <a:ext cx="105410" cy="48260"/>
          </a:xfrm>
          <a:custGeom>
            <a:avLst/>
            <a:gdLst/>
            <a:ahLst/>
            <a:cxnLst/>
            <a:rect l="l" t="t" r="r" b="b"/>
            <a:pathLst>
              <a:path w="105409" h="48260">
                <a:moveTo>
                  <a:pt x="99453" y="0"/>
                </a:moveTo>
                <a:lnTo>
                  <a:pt x="0" y="22860"/>
                </a:lnTo>
                <a:lnTo>
                  <a:pt x="5676" y="48209"/>
                </a:lnTo>
                <a:lnTo>
                  <a:pt x="105181" y="25311"/>
                </a:lnTo>
                <a:lnTo>
                  <a:pt x="994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487500" y="4871097"/>
            <a:ext cx="104775" cy="40005"/>
          </a:xfrm>
          <a:custGeom>
            <a:avLst/>
            <a:gdLst/>
            <a:ahLst/>
            <a:cxnLst/>
            <a:rect l="l" t="t" r="r" b="b"/>
            <a:pathLst>
              <a:path w="104775" h="40004">
                <a:moveTo>
                  <a:pt x="101003" y="0"/>
                </a:moveTo>
                <a:lnTo>
                  <a:pt x="0" y="14198"/>
                </a:lnTo>
                <a:lnTo>
                  <a:pt x="3429" y="39966"/>
                </a:lnTo>
                <a:lnTo>
                  <a:pt x="104470" y="25730"/>
                </a:lnTo>
                <a:lnTo>
                  <a:pt x="101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482915" y="4761458"/>
            <a:ext cx="103505" cy="31750"/>
          </a:xfrm>
          <a:custGeom>
            <a:avLst/>
            <a:gdLst/>
            <a:ahLst/>
            <a:cxnLst/>
            <a:rect l="l" t="t" r="r" b="b"/>
            <a:pathLst>
              <a:path w="103505" h="31750">
                <a:moveTo>
                  <a:pt x="101790" y="0"/>
                </a:moveTo>
                <a:lnTo>
                  <a:pt x="0" y="5422"/>
                </a:lnTo>
                <a:lnTo>
                  <a:pt x="1143" y="31407"/>
                </a:lnTo>
                <a:lnTo>
                  <a:pt x="102984" y="25946"/>
                </a:lnTo>
                <a:lnTo>
                  <a:pt x="101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487627" y="4648415"/>
            <a:ext cx="103505" cy="29845"/>
          </a:xfrm>
          <a:custGeom>
            <a:avLst/>
            <a:gdLst/>
            <a:ahLst/>
            <a:cxnLst/>
            <a:rect l="l" t="t" r="r" b="b"/>
            <a:pathLst>
              <a:path w="103505" h="29845">
                <a:moveTo>
                  <a:pt x="1130" y="0"/>
                </a:moveTo>
                <a:lnTo>
                  <a:pt x="0" y="26009"/>
                </a:lnTo>
                <a:lnTo>
                  <a:pt x="101841" y="29362"/>
                </a:lnTo>
                <a:lnTo>
                  <a:pt x="102933" y="3390"/>
                </a:lnTo>
                <a:lnTo>
                  <a:pt x="11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501571" y="4530813"/>
            <a:ext cx="104775" cy="38100"/>
          </a:xfrm>
          <a:custGeom>
            <a:avLst/>
            <a:gdLst/>
            <a:ahLst/>
            <a:cxnLst/>
            <a:rect l="l" t="t" r="r" b="b"/>
            <a:pathLst>
              <a:path w="104775" h="38100">
                <a:moveTo>
                  <a:pt x="3428" y="0"/>
                </a:moveTo>
                <a:lnTo>
                  <a:pt x="0" y="25819"/>
                </a:lnTo>
                <a:lnTo>
                  <a:pt x="101091" y="37973"/>
                </a:lnTo>
                <a:lnTo>
                  <a:pt x="104470" y="12166"/>
                </a:lnTo>
                <a:lnTo>
                  <a:pt x="34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525841" y="4414964"/>
            <a:ext cx="105410" cy="46355"/>
          </a:xfrm>
          <a:custGeom>
            <a:avLst/>
            <a:gdLst/>
            <a:ahLst/>
            <a:cxnLst/>
            <a:rect l="l" t="t" r="r" b="b"/>
            <a:pathLst>
              <a:path w="105410" h="46354">
                <a:moveTo>
                  <a:pt x="5676" y="0"/>
                </a:moveTo>
                <a:lnTo>
                  <a:pt x="0" y="25450"/>
                </a:lnTo>
                <a:lnTo>
                  <a:pt x="99542" y="46304"/>
                </a:lnTo>
                <a:lnTo>
                  <a:pt x="105181" y="20878"/>
                </a:lnTo>
                <a:lnTo>
                  <a:pt x="5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560182" y="4301781"/>
            <a:ext cx="105410" cy="54610"/>
          </a:xfrm>
          <a:custGeom>
            <a:avLst/>
            <a:gdLst/>
            <a:ahLst/>
            <a:cxnLst/>
            <a:rect l="l" t="t" r="r" b="b"/>
            <a:pathLst>
              <a:path w="105410" h="54610">
                <a:moveTo>
                  <a:pt x="7886" y="0"/>
                </a:moveTo>
                <a:lnTo>
                  <a:pt x="0" y="24879"/>
                </a:lnTo>
                <a:lnTo>
                  <a:pt x="97269" y="54254"/>
                </a:lnTo>
                <a:lnTo>
                  <a:pt x="105105" y="29387"/>
                </a:lnTo>
                <a:lnTo>
                  <a:pt x="78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604391" y="4192066"/>
            <a:ext cx="104775" cy="62230"/>
          </a:xfrm>
          <a:custGeom>
            <a:avLst/>
            <a:gdLst/>
            <a:ahLst/>
            <a:cxnLst/>
            <a:rect l="l" t="t" r="r" b="b"/>
            <a:pathLst>
              <a:path w="104775" h="62229">
                <a:moveTo>
                  <a:pt x="10045" y="0"/>
                </a:moveTo>
                <a:lnTo>
                  <a:pt x="0" y="24117"/>
                </a:lnTo>
                <a:lnTo>
                  <a:pt x="94233" y="61810"/>
                </a:lnTo>
                <a:lnTo>
                  <a:pt x="104228" y="37706"/>
                </a:lnTo>
                <a:lnTo>
                  <a:pt x="10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658111" y="4086694"/>
            <a:ext cx="102870" cy="69215"/>
          </a:xfrm>
          <a:custGeom>
            <a:avLst/>
            <a:gdLst/>
            <a:ahLst/>
            <a:cxnLst/>
            <a:rect l="l" t="t" r="r" b="b"/>
            <a:pathLst>
              <a:path w="102869" h="69214">
                <a:moveTo>
                  <a:pt x="12103" y="0"/>
                </a:moveTo>
                <a:lnTo>
                  <a:pt x="0" y="23190"/>
                </a:lnTo>
                <a:lnTo>
                  <a:pt x="90474" y="68910"/>
                </a:lnTo>
                <a:lnTo>
                  <a:pt x="102539" y="45732"/>
                </a:lnTo>
                <a:lnTo>
                  <a:pt x="121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720938" y="3986479"/>
            <a:ext cx="100330" cy="75565"/>
          </a:xfrm>
          <a:custGeom>
            <a:avLst/>
            <a:gdLst/>
            <a:ahLst/>
            <a:cxnLst/>
            <a:rect l="l" t="t" r="r" b="b"/>
            <a:pathLst>
              <a:path w="100330" h="75564">
                <a:moveTo>
                  <a:pt x="14097" y="0"/>
                </a:moveTo>
                <a:lnTo>
                  <a:pt x="0" y="22059"/>
                </a:lnTo>
                <a:lnTo>
                  <a:pt x="86042" y="75463"/>
                </a:lnTo>
                <a:lnTo>
                  <a:pt x="100088" y="53403"/>
                </a:lnTo>
                <a:lnTo>
                  <a:pt x="140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792376" y="3892143"/>
            <a:ext cx="97155" cy="81915"/>
          </a:xfrm>
          <a:custGeom>
            <a:avLst/>
            <a:gdLst/>
            <a:ahLst/>
            <a:cxnLst/>
            <a:rect l="l" t="t" r="r" b="b"/>
            <a:pathLst>
              <a:path w="97155" h="81914">
                <a:moveTo>
                  <a:pt x="15976" y="0"/>
                </a:moveTo>
                <a:lnTo>
                  <a:pt x="0" y="20777"/>
                </a:lnTo>
                <a:lnTo>
                  <a:pt x="80962" y="81457"/>
                </a:lnTo>
                <a:lnTo>
                  <a:pt x="96862" y="60680"/>
                </a:lnTo>
                <a:lnTo>
                  <a:pt x="15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871891" y="3804424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4" h="86995">
                <a:moveTo>
                  <a:pt x="17729" y="0"/>
                </a:moveTo>
                <a:lnTo>
                  <a:pt x="0" y="19329"/>
                </a:lnTo>
                <a:lnTo>
                  <a:pt x="75247" y="86829"/>
                </a:lnTo>
                <a:lnTo>
                  <a:pt x="92913" y="67487"/>
                </a:lnTo>
                <a:lnTo>
                  <a:pt x="177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958886" y="3723995"/>
            <a:ext cx="88265" cy="92075"/>
          </a:xfrm>
          <a:custGeom>
            <a:avLst/>
            <a:gdLst/>
            <a:ahLst/>
            <a:cxnLst/>
            <a:rect l="l" t="t" r="r" b="b"/>
            <a:pathLst>
              <a:path w="88264" h="92075">
                <a:moveTo>
                  <a:pt x="19354" y="0"/>
                </a:moveTo>
                <a:lnTo>
                  <a:pt x="0" y="17741"/>
                </a:lnTo>
                <a:lnTo>
                  <a:pt x="68973" y="91541"/>
                </a:lnTo>
                <a:lnTo>
                  <a:pt x="88252" y="73787"/>
                </a:lnTo>
                <a:lnTo>
                  <a:pt x="193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2052701" y="3651478"/>
            <a:ext cx="83185" cy="95885"/>
          </a:xfrm>
          <a:custGeom>
            <a:avLst/>
            <a:gdLst/>
            <a:ahLst/>
            <a:cxnLst/>
            <a:rect l="l" t="t" r="r" b="b"/>
            <a:pathLst>
              <a:path w="83185" h="95885">
                <a:moveTo>
                  <a:pt x="20815" y="0"/>
                </a:moveTo>
                <a:lnTo>
                  <a:pt x="0" y="16014"/>
                </a:lnTo>
                <a:lnTo>
                  <a:pt x="62166" y="95554"/>
                </a:lnTo>
                <a:lnTo>
                  <a:pt x="82918" y="79501"/>
                </a:lnTo>
                <a:lnTo>
                  <a:pt x="20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2152599" y="3587394"/>
            <a:ext cx="77470" cy="99060"/>
          </a:xfrm>
          <a:custGeom>
            <a:avLst/>
            <a:gdLst/>
            <a:ahLst/>
            <a:cxnLst/>
            <a:rect l="l" t="t" r="r" b="b"/>
            <a:pathLst>
              <a:path w="77469" h="99060">
                <a:moveTo>
                  <a:pt x="22136" y="0"/>
                </a:moveTo>
                <a:lnTo>
                  <a:pt x="0" y="14173"/>
                </a:lnTo>
                <a:lnTo>
                  <a:pt x="54902" y="98831"/>
                </a:lnTo>
                <a:lnTo>
                  <a:pt x="76962" y="84632"/>
                </a:lnTo>
                <a:lnTo>
                  <a:pt x="22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2257856" y="3532263"/>
            <a:ext cx="70485" cy="101600"/>
          </a:xfrm>
          <a:custGeom>
            <a:avLst/>
            <a:gdLst/>
            <a:ahLst/>
            <a:cxnLst/>
            <a:rect l="l" t="t" r="r" b="b"/>
            <a:pathLst>
              <a:path w="70485" h="101600">
                <a:moveTo>
                  <a:pt x="23279" y="0"/>
                </a:moveTo>
                <a:lnTo>
                  <a:pt x="0" y="12204"/>
                </a:lnTo>
                <a:lnTo>
                  <a:pt x="47193" y="101358"/>
                </a:lnTo>
                <a:lnTo>
                  <a:pt x="70396" y="89103"/>
                </a:lnTo>
                <a:lnTo>
                  <a:pt x="23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2957" y="3405606"/>
            <a:ext cx="8146084" cy="1525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00" b="1" i="0">
                <a:solidFill>
                  <a:srgbClr val="1A1A1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2828" y="2294191"/>
            <a:ext cx="10626343" cy="549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138285"/>
          </a:xfrm>
          <a:custGeom>
            <a:avLst/>
            <a:gdLst/>
            <a:ahLst/>
            <a:cxnLst/>
            <a:rect l="l" t="t" r="r" b="b"/>
            <a:pathLst>
              <a:path w="12192000" h="9138285">
                <a:moveTo>
                  <a:pt x="0" y="9138170"/>
                </a:moveTo>
                <a:lnTo>
                  <a:pt x="12192000" y="9138170"/>
                </a:lnTo>
                <a:lnTo>
                  <a:pt x="12192000" y="0"/>
                </a:lnTo>
                <a:lnTo>
                  <a:pt x="0" y="0"/>
                </a:lnTo>
                <a:lnTo>
                  <a:pt x="0" y="913817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6574" y="3137014"/>
            <a:ext cx="5338852" cy="1140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1930">
              <a:lnSpc>
                <a:spcPct val="76200"/>
              </a:lnSpc>
            </a:pPr>
            <a:r>
              <a:rPr lang="en-US" sz="9750" spc="-1845" dirty="0" smtClean="0">
                <a:solidFill>
                  <a:srgbClr val="939292"/>
                </a:solidFill>
                <a:latin typeface="Lucida Sans Typewriter" panose="020B0509030504030204" pitchFamily="49" charset="0"/>
              </a:rPr>
              <a:t>pathfinder</a:t>
            </a:r>
            <a:endParaRPr sz="9750" dirty="0">
              <a:latin typeface="Lucida Sans Typewriter" panose="020B0509030504030204" pitchFamily="49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115" y="5214721"/>
            <a:ext cx="4458970" cy="2459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o-KR" altLang="en-US" sz="4450" b="1" spc="-680" dirty="0" smtClean="0">
                <a:solidFill>
                  <a:srgbClr val="F58670"/>
                </a:solidFill>
                <a:latin typeface="Arial"/>
                <a:cs typeface="Arial"/>
              </a:rPr>
              <a:t>종합설계 </a:t>
            </a:r>
            <a:r>
              <a:rPr lang="en-US" altLang="ko-KR" sz="4450" b="1" spc="-680" dirty="0" smtClean="0">
                <a:solidFill>
                  <a:srgbClr val="F58670"/>
                </a:solidFill>
                <a:latin typeface="Arial"/>
                <a:cs typeface="Arial"/>
              </a:rPr>
              <a:t>2</a:t>
            </a:r>
            <a:endParaRPr sz="4450" dirty="0" smtClean="0">
              <a:latin typeface="Arial"/>
              <a:cs typeface="Arial"/>
            </a:endParaRPr>
          </a:p>
          <a:p>
            <a:pPr marL="31750" algn="ctr">
              <a:spcBef>
                <a:spcPts val="1270"/>
              </a:spcBef>
            </a:pPr>
            <a:r>
              <a:rPr lang="en-US" b="1" dirty="0">
                <a:solidFill>
                  <a:srgbClr val="F58670"/>
                </a:solidFill>
                <a:latin typeface="+mj-ea"/>
                <a:ea typeface="+mj-ea"/>
              </a:rPr>
              <a:t>32131332 </a:t>
            </a:r>
            <a:r>
              <a:rPr lang="ko-KR" altLang="en-US" b="1" dirty="0" err="1">
                <a:solidFill>
                  <a:srgbClr val="F58670"/>
                </a:solidFill>
                <a:latin typeface="+mj-ea"/>
                <a:ea typeface="+mj-ea"/>
              </a:rPr>
              <a:t>김혜인</a:t>
            </a:r>
            <a:r>
              <a:rPr lang="ko-KR" altLang="en-US" b="1" dirty="0">
                <a:solidFill>
                  <a:srgbClr val="F58670"/>
                </a:solidFill>
                <a:latin typeface="+mj-ea"/>
                <a:ea typeface="+mj-ea"/>
              </a:rPr>
              <a:t> </a:t>
            </a:r>
            <a:r>
              <a:rPr lang="en-US" altLang="ko-KR" b="1" dirty="0">
                <a:solidFill>
                  <a:srgbClr val="F58670"/>
                </a:solidFill>
                <a:latin typeface="+mj-ea"/>
                <a:ea typeface="+mj-ea"/>
              </a:rPr>
              <a:t>32091991 </a:t>
            </a:r>
            <a:r>
              <a:rPr lang="ko-KR" altLang="en-US" b="1" dirty="0" err="1" smtClean="0">
                <a:solidFill>
                  <a:srgbClr val="F58670"/>
                </a:solidFill>
                <a:latin typeface="+mj-ea"/>
                <a:ea typeface="+mj-ea"/>
              </a:rPr>
              <a:t>윤주성</a:t>
            </a:r>
            <a:endParaRPr lang="en-US" altLang="ko-KR" b="1" dirty="0" smtClean="0">
              <a:solidFill>
                <a:srgbClr val="F58670"/>
              </a:solidFill>
              <a:latin typeface="+mj-ea"/>
              <a:ea typeface="+mj-ea"/>
            </a:endParaRPr>
          </a:p>
          <a:p>
            <a:pPr marL="31750" algn="ctr">
              <a:spcBef>
                <a:spcPts val="1270"/>
              </a:spcBef>
            </a:pPr>
            <a:r>
              <a:rPr lang="en-US" altLang="ko-KR" b="1" dirty="0" smtClean="0">
                <a:solidFill>
                  <a:srgbClr val="F58670"/>
                </a:solidFill>
                <a:latin typeface="+mj-ea"/>
                <a:ea typeface="+mj-ea"/>
              </a:rPr>
              <a:t>32131837 </a:t>
            </a:r>
            <a:r>
              <a:rPr lang="ko-KR" altLang="en-US" b="1" dirty="0" err="1">
                <a:solidFill>
                  <a:srgbClr val="F58670"/>
                </a:solidFill>
                <a:latin typeface="+mj-ea"/>
                <a:ea typeface="+mj-ea"/>
              </a:rPr>
              <a:t>김소이</a:t>
            </a:r>
            <a:r>
              <a:rPr lang="ko-KR" altLang="en-US" b="1" dirty="0">
                <a:solidFill>
                  <a:srgbClr val="F58670"/>
                </a:solidFill>
                <a:latin typeface="+mj-ea"/>
                <a:ea typeface="+mj-ea"/>
              </a:rPr>
              <a:t> </a:t>
            </a:r>
            <a:r>
              <a:rPr lang="en-US" altLang="ko-KR" b="1" dirty="0">
                <a:solidFill>
                  <a:srgbClr val="F58670"/>
                </a:solidFill>
                <a:latin typeface="+mj-ea"/>
                <a:ea typeface="+mj-ea"/>
              </a:rPr>
              <a:t>32121846 </a:t>
            </a:r>
            <a:r>
              <a:rPr lang="ko-KR" altLang="en-US" b="1" dirty="0">
                <a:solidFill>
                  <a:srgbClr val="F58670"/>
                </a:solidFill>
                <a:latin typeface="+mj-ea"/>
                <a:ea typeface="+mj-ea"/>
              </a:rPr>
              <a:t>이동형</a:t>
            </a:r>
          </a:p>
          <a:p>
            <a:pPr marL="31750" algn="ctr">
              <a:lnSpc>
                <a:spcPct val="100000"/>
              </a:lnSpc>
              <a:spcBef>
                <a:spcPts val="1270"/>
              </a:spcBef>
            </a:pPr>
            <a:endParaRPr lang="en-US" altLang="ko-KR" b="1" spc="1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1750" algn="ctr">
              <a:lnSpc>
                <a:spcPct val="100000"/>
              </a:lnSpc>
              <a:spcBef>
                <a:spcPts val="1270"/>
              </a:spcBef>
            </a:pPr>
            <a:endParaRPr lang="en-US" altLang="ko-KR" b="1" spc="10" dirty="0" smtClean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799118"/>
            <a:ext cx="11795125" cy="176530"/>
          </a:xfrm>
          <a:custGeom>
            <a:avLst/>
            <a:gdLst/>
            <a:ahLst/>
            <a:cxnLst/>
            <a:rect l="l" t="t" r="r" b="b"/>
            <a:pathLst>
              <a:path w="11795125" h="176529">
                <a:moveTo>
                  <a:pt x="0" y="176225"/>
                </a:moveTo>
                <a:lnTo>
                  <a:pt x="11794896" y="176225"/>
                </a:lnTo>
                <a:lnTo>
                  <a:pt x="11794896" y="0"/>
                </a:lnTo>
                <a:lnTo>
                  <a:pt x="0" y="0"/>
                </a:lnTo>
                <a:lnTo>
                  <a:pt x="0" y="176225"/>
                </a:lnTo>
                <a:close/>
              </a:path>
            </a:pathLst>
          </a:custGeom>
          <a:solidFill>
            <a:srgbClr val="DB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74912" y="2057489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80" h="741679">
                <a:moveTo>
                  <a:pt x="741629" y="0"/>
                </a:moveTo>
                <a:lnTo>
                  <a:pt x="0" y="0"/>
                </a:lnTo>
                <a:lnTo>
                  <a:pt x="0" y="741629"/>
                </a:lnTo>
                <a:lnTo>
                  <a:pt x="741629" y="741629"/>
                </a:lnTo>
                <a:lnTo>
                  <a:pt x="741629" y="0"/>
                </a:lnTo>
                <a:close/>
              </a:path>
            </a:pathLst>
          </a:custGeom>
          <a:solidFill>
            <a:srgbClr val="93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8218" y="2975344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80" h="741679">
                <a:moveTo>
                  <a:pt x="741629" y="0"/>
                </a:moveTo>
                <a:lnTo>
                  <a:pt x="0" y="0"/>
                </a:lnTo>
                <a:lnTo>
                  <a:pt x="0" y="741616"/>
                </a:lnTo>
                <a:lnTo>
                  <a:pt x="741629" y="741616"/>
                </a:lnTo>
                <a:lnTo>
                  <a:pt x="741629" y="0"/>
                </a:lnTo>
                <a:close/>
              </a:path>
            </a:pathLst>
          </a:custGeom>
          <a:solidFill>
            <a:srgbClr val="93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8218" y="2057489"/>
            <a:ext cx="2538730" cy="1659889"/>
          </a:xfrm>
          <a:custGeom>
            <a:avLst/>
            <a:gdLst/>
            <a:ahLst/>
            <a:cxnLst/>
            <a:rect l="l" t="t" r="r" b="b"/>
            <a:pathLst>
              <a:path w="2538730" h="1659889">
                <a:moveTo>
                  <a:pt x="2538323" y="0"/>
                </a:moveTo>
                <a:lnTo>
                  <a:pt x="1269161" y="0"/>
                </a:lnTo>
                <a:lnTo>
                  <a:pt x="0" y="1659458"/>
                </a:lnTo>
                <a:lnTo>
                  <a:pt x="1269161" y="1659458"/>
                </a:lnTo>
                <a:lnTo>
                  <a:pt x="2538323" y="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3261" y="2057489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79" h="741679">
                <a:moveTo>
                  <a:pt x="741629" y="0"/>
                </a:moveTo>
                <a:lnTo>
                  <a:pt x="0" y="0"/>
                </a:lnTo>
                <a:lnTo>
                  <a:pt x="0" y="741629"/>
                </a:lnTo>
                <a:lnTo>
                  <a:pt x="741629" y="741629"/>
                </a:lnTo>
                <a:lnTo>
                  <a:pt x="741629" y="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16554" y="2975344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79" h="741679">
                <a:moveTo>
                  <a:pt x="741629" y="0"/>
                </a:moveTo>
                <a:lnTo>
                  <a:pt x="0" y="0"/>
                </a:lnTo>
                <a:lnTo>
                  <a:pt x="0" y="741616"/>
                </a:lnTo>
                <a:lnTo>
                  <a:pt x="741629" y="741616"/>
                </a:lnTo>
                <a:lnTo>
                  <a:pt x="741629" y="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16541" y="2057489"/>
            <a:ext cx="2538730" cy="1659889"/>
          </a:xfrm>
          <a:custGeom>
            <a:avLst/>
            <a:gdLst/>
            <a:ahLst/>
            <a:cxnLst/>
            <a:rect l="l" t="t" r="r" b="b"/>
            <a:pathLst>
              <a:path w="2538729" h="1659889">
                <a:moveTo>
                  <a:pt x="2538336" y="0"/>
                </a:moveTo>
                <a:lnTo>
                  <a:pt x="1269174" y="0"/>
                </a:lnTo>
                <a:lnTo>
                  <a:pt x="0" y="1659458"/>
                </a:lnTo>
                <a:lnTo>
                  <a:pt x="1269174" y="1659458"/>
                </a:lnTo>
                <a:lnTo>
                  <a:pt x="2538336" y="0"/>
                </a:lnTo>
                <a:close/>
              </a:path>
            </a:pathLst>
          </a:custGeom>
          <a:solidFill>
            <a:srgbClr val="93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89934" y="2057489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79" h="741679">
                <a:moveTo>
                  <a:pt x="741629" y="0"/>
                </a:moveTo>
                <a:lnTo>
                  <a:pt x="0" y="0"/>
                </a:lnTo>
                <a:lnTo>
                  <a:pt x="0" y="741629"/>
                </a:lnTo>
                <a:lnTo>
                  <a:pt x="741629" y="741629"/>
                </a:lnTo>
                <a:lnTo>
                  <a:pt x="741629" y="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93214" y="2975344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79" h="741679">
                <a:moveTo>
                  <a:pt x="741629" y="0"/>
                </a:moveTo>
                <a:lnTo>
                  <a:pt x="0" y="0"/>
                </a:lnTo>
                <a:lnTo>
                  <a:pt x="0" y="741616"/>
                </a:lnTo>
                <a:lnTo>
                  <a:pt x="741629" y="741616"/>
                </a:lnTo>
                <a:lnTo>
                  <a:pt x="741629" y="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93214" y="2057489"/>
            <a:ext cx="2538730" cy="1659889"/>
          </a:xfrm>
          <a:custGeom>
            <a:avLst/>
            <a:gdLst/>
            <a:ahLst/>
            <a:cxnLst/>
            <a:rect l="l" t="t" r="r" b="b"/>
            <a:pathLst>
              <a:path w="2538729" h="1659889">
                <a:moveTo>
                  <a:pt x="2538349" y="0"/>
                </a:moveTo>
                <a:lnTo>
                  <a:pt x="1269174" y="0"/>
                </a:lnTo>
                <a:lnTo>
                  <a:pt x="0" y="1659458"/>
                </a:lnTo>
                <a:lnTo>
                  <a:pt x="1269174" y="1659458"/>
                </a:lnTo>
                <a:lnTo>
                  <a:pt x="2538349" y="0"/>
                </a:lnTo>
                <a:close/>
              </a:path>
            </a:pathLst>
          </a:custGeom>
          <a:solidFill>
            <a:srgbClr val="93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1597" y="2057489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79" h="741679">
                <a:moveTo>
                  <a:pt x="741629" y="0"/>
                </a:moveTo>
                <a:lnTo>
                  <a:pt x="0" y="0"/>
                </a:lnTo>
                <a:lnTo>
                  <a:pt x="0" y="741629"/>
                </a:lnTo>
                <a:lnTo>
                  <a:pt x="741629" y="741629"/>
                </a:lnTo>
                <a:lnTo>
                  <a:pt x="741629" y="0"/>
                </a:lnTo>
                <a:close/>
              </a:path>
            </a:pathLst>
          </a:custGeom>
          <a:solidFill>
            <a:srgbClr val="93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54890" y="2975344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79" h="741679">
                <a:moveTo>
                  <a:pt x="741629" y="0"/>
                </a:moveTo>
                <a:lnTo>
                  <a:pt x="0" y="0"/>
                </a:lnTo>
                <a:lnTo>
                  <a:pt x="0" y="741616"/>
                </a:lnTo>
                <a:lnTo>
                  <a:pt x="741629" y="741616"/>
                </a:lnTo>
                <a:lnTo>
                  <a:pt x="741629" y="0"/>
                </a:lnTo>
                <a:close/>
              </a:path>
            </a:pathLst>
          </a:custGeom>
          <a:solidFill>
            <a:srgbClr val="93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54878" y="2057489"/>
            <a:ext cx="2538730" cy="1659889"/>
          </a:xfrm>
          <a:custGeom>
            <a:avLst/>
            <a:gdLst/>
            <a:ahLst/>
            <a:cxnLst/>
            <a:rect l="l" t="t" r="r" b="b"/>
            <a:pathLst>
              <a:path w="2538729" h="1659889">
                <a:moveTo>
                  <a:pt x="2538349" y="0"/>
                </a:moveTo>
                <a:lnTo>
                  <a:pt x="1269187" y="0"/>
                </a:lnTo>
                <a:lnTo>
                  <a:pt x="0" y="1659458"/>
                </a:lnTo>
                <a:lnTo>
                  <a:pt x="1269187" y="1659458"/>
                </a:lnTo>
                <a:lnTo>
                  <a:pt x="2538349" y="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03520" y="2550617"/>
            <a:ext cx="582930" cy="673735"/>
          </a:xfrm>
          <a:custGeom>
            <a:avLst/>
            <a:gdLst/>
            <a:ahLst/>
            <a:cxnLst/>
            <a:rect l="l" t="t" r="r" b="b"/>
            <a:pathLst>
              <a:path w="582929" h="673735">
                <a:moveTo>
                  <a:pt x="0" y="0"/>
                </a:moveTo>
                <a:lnTo>
                  <a:pt x="0" y="673201"/>
                </a:lnTo>
                <a:lnTo>
                  <a:pt x="582739" y="336600"/>
                </a:lnTo>
                <a:lnTo>
                  <a:pt x="0" y="0"/>
                </a:lnTo>
                <a:close/>
              </a:path>
            </a:pathLst>
          </a:custGeom>
          <a:solidFill>
            <a:srgbClr val="8D8D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80837" y="2437067"/>
            <a:ext cx="486409" cy="725170"/>
          </a:xfrm>
          <a:custGeom>
            <a:avLst/>
            <a:gdLst/>
            <a:ahLst/>
            <a:cxnLst/>
            <a:rect l="l" t="t" r="r" b="b"/>
            <a:pathLst>
              <a:path w="486409" h="725170">
                <a:moveTo>
                  <a:pt x="243608" y="0"/>
                </a:moveTo>
                <a:lnTo>
                  <a:pt x="240407" y="0"/>
                </a:lnTo>
                <a:lnTo>
                  <a:pt x="183677" y="6350"/>
                </a:lnTo>
                <a:lnTo>
                  <a:pt x="136843" y="22860"/>
                </a:lnTo>
                <a:lnTo>
                  <a:pt x="99066" y="44450"/>
                </a:lnTo>
                <a:lnTo>
                  <a:pt x="69508" y="69850"/>
                </a:lnTo>
                <a:lnTo>
                  <a:pt x="27341" y="128270"/>
                </a:lnTo>
                <a:lnTo>
                  <a:pt x="7010" y="177800"/>
                </a:lnTo>
                <a:lnTo>
                  <a:pt x="0" y="226060"/>
                </a:lnTo>
                <a:lnTo>
                  <a:pt x="1088" y="246380"/>
                </a:lnTo>
                <a:lnTo>
                  <a:pt x="8284" y="284480"/>
                </a:lnTo>
                <a:lnTo>
                  <a:pt x="27835" y="337820"/>
                </a:lnTo>
                <a:lnTo>
                  <a:pt x="55467" y="388620"/>
                </a:lnTo>
                <a:lnTo>
                  <a:pt x="70100" y="410210"/>
                </a:lnTo>
                <a:lnTo>
                  <a:pt x="70723" y="411480"/>
                </a:lnTo>
                <a:lnTo>
                  <a:pt x="90322" y="449580"/>
                </a:lnTo>
                <a:lnTo>
                  <a:pt x="97979" y="496570"/>
                </a:lnTo>
                <a:lnTo>
                  <a:pt x="100833" y="510540"/>
                </a:lnTo>
                <a:lnTo>
                  <a:pt x="104999" y="520700"/>
                </a:lnTo>
                <a:lnTo>
                  <a:pt x="109547" y="529590"/>
                </a:lnTo>
                <a:lnTo>
                  <a:pt x="108188" y="563880"/>
                </a:lnTo>
                <a:lnTo>
                  <a:pt x="109525" y="621030"/>
                </a:lnTo>
                <a:lnTo>
                  <a:pt x="115622" y="662940"/>
                </a:lnTo>
                <a:lnTo>
                  <a:pt x="131721" y="701040"/>
                </a:lnTo>
                <a:lnTo>
                  <a:pt x="144611" y="711200"/>
                </a:lnTo>
                <a:lnTo>
                  <a:pt x="158922" y="716280"/>
                </a:lnTo>
                <a:lnTo>
                  <a:pt x="179412" y="721360"/>
                </a:lnTo>
                <a:lnTo>
                  <a:pt x="205851" y="725170"/>
                </a:lnTo>
                <a:lnTo>
                  <a:pt x="238032" y="725170"/>
                </a:lnTo>
                <a:lnTo>
                  <a:pt x="263346" y="723900"/>
                </a:lnTo>
                <a:lnTo>
                  <a:pt x="289045" y="721360"/>
                </a:lnTo>
                <a:lnTo>
                  <a:pt x="315035" y="716280"/>
                </a:lnTo>
                <a:lnTo>
                  <a:pt x="341220" y="708660"/>
                </a:lnTo>
                <a:lnTo>
                  <a:pt x="351189" y="706120"/>
                </a:lnTo>
                <a:lnTo>
                  <a:pt x="372621" y="657860"/>
                </a:lnTo>
                <a:lnTo>
                  <a:pt x="378315" y="615950"/>
                </a:lnTo>
                <a:lnTo>
                  <a:pt x="379460" y="589280"/>
                </a:lnTo>
                <a:lnTo>
                  <a:pt x="379262" y="558800"/>
                </a:lnTo>
                <a:lnTo>
                  <a:pt x="377732" y="525780"/>
                </a:lnTo>
                <a:lnTo>
                  <a:pt x="379678" y="521970"/>
                </a:lnTo>
                <a:lnTo>
                  <a:pt x="219402" y="521970"/>
                </a:lnTo>
                <a:lnTo>
                  <a:pt x="203921" y="520700"/>
                </a:lnTo>
                <a:lnTo>
                  <a:pt x="190234" y="519430"/>
                </a:lnTo>
                <a:lnTo>
                  <a:pt x="178412" y="516890"/>
                </a:lnTo>
                <a:lnTo>
                  <a:pt x="168525" y="514350"/>
                </a:lnTo>
                <a:lnTo>
                  <a:pt x="168703" y="511810"/>
                </a:lnTo>
                <a:lnTo>
                  <a:pt x="161604" y="504190"/>
                </a:lnTo>
                <a:lnTo>
                  <a:pt x="154136" y="494030"/>
                </a:lnTo>
                <a:lnTo>
                  <a:pt x="155101" y="482600"/>
                </a:lnTo>
                <a:lnTo>
                  <a:pt x="155254" y="480060"/>
                </a:lnTo>
                <a:lnTo>
                  <a:pt x="155076" y="478790"/>
                </a:lnTo>
                <a:lnTo>
                  <a:pt x="154707" y="474980"/>
                </a:lnTo>
                <a:lnTo>
                  <a:pt x="153639" y="467360"/>
                </a:lnTo>
                <a:lnTo>
                  <a:pt x="142322" y="422910"/>
                </a:lnTo>
                <a:lnTo>
                  <a:pt x="116189" y="377190"/>
                </a:lnTo>
                <a:lnTo>
                  <a:pt x="111408" y="370840"/>
                </a:lnTo>
                <a:lnTo>
                  <a:pt x="102720" y="356870"/>
                </a:lnTo>
                <a:lnTo>
                  <a:pt x="79879" y="314960"/>
                </a:lnTo>
                <a:lnTo>
                  <a:pt x="60091" y="259080"/>
                </a:lnTo>
                <a:lnTo>
                  <a:pt x="55832" y="227330"/>
                </a:lnTo>
                <a:lnTo>
                  <a:pt x="58543" y="196850"/>
                </a:lnTo>
                <a:lnTo>
                  <a:pt x="58734" y="196850"/>
                </a:lnTo>
                <a:lnTo>
                  <a:pt x="60571" y="189230"/>
                </a:lnTo>
                <a:lnTo>
                  <a:pt x="77124" y="147320"/>
                </a:lnTo>
                <a:lnTo>
                  <a:pt x="122416" y="90170"/>
                </a:lnTo>
                <a:lnTo>
                  <a:pt x="156410" y="67310"/>
                </a:lnTo>
                <a:lnTo>
                  <a:pt x="195804" y="53340"/>
                </a:lnTo>
                <a:lnTo>
                  <a:pt x="240509" y="48260"/>
                </a:lnTo>
                <a:lnTo>
                  <a:pt x="398181" y="48260"/>
                </a:lnTo>
                <a:lnTo>
                  <a:pt x="385604" y="38100"/>
                </a:lnTo>
                <a:lnTo>
                  <a:pt x="347548" y="17780"/>
                </a:lnTo>
                <a:lnTo>
                  <a:pt x="300489" y="3810"/>
                </a:lnTo>
                <a:lnTo>
                  <a:pt x="243608" y="0"/>
                </a:lnTo>
                <a:close/>
              </a:path>
              <a:path w="486409" h="725170">
                <a:moveTo>
                  <a:pt x="161977" y="173990"/>
                </a:moveTo>
                <a:lnTo>
                  <a:pt x="152950" y="176530"/>
                </a:lnTo>
                <a:lnTo>
                  <a:pt x="146402" y="185420"/>
                </a:lnTo>
                <a:lnTo>
                  <a:pt x="143570" y="196850"/>
                </a:lnTo>
                <a:lnTo>
                  <a:pt x="136229" y="199390"/>
                </a:lnTo>
                <a:lnTo>
                  <a:pt x="220735" y="386080"/>
                </a:lnTo>
                <a:lnTo>
                  <a:pt x="218703" y="388620"/>
                </a:lnTo>
                <a:lnTo>
                  <a:pt x="217471" y="392430"/>
                </a:lnTo>
                <a:lnTo>
                  <a:pt x="217509" y="397510"/>
                </a:lnTo>
                <a:lnTo>
                  <a:pt x="219402" y="521970"/>
                </a:lnTo>
                <a:lnTo>
                  <a:pt x="379678" y="521970"/>
                </a:lnTo>
                <a:lnTo>
                  <a:pt x="380975" y="519430"/>
                </a:lnTo>
                <a:lnTo>
                  <a:pt x="269135" y="519430"/>
                </a:lnTo>
                <a:lnTo>
                  <a:pt x="266404" y="391160"/>
                </a:lnTo>
                <a:lnTo>
                  <a:pt x="264817" y="386080"/>
                </a:lnTo>
                <a:lnTo>
                  <a:pt x="262137" y="383540"/>
                </a:lnTo>
                <a:lnTo>
                  <a:pt x="266206" y="372110"/>
                </a:lnTo>
                <a:lnTo>
                  <a:pt x="240877" y="372110"/>
                </a:lnTo>
                <a:lnTo>
                  <a:pt x="164652" y="205740"/>
                </a:lnTo>
                <a:lnTo>
                  <a:pt x="173130" y="205740"/>
                </a:lnTo>
                <a:lnTo>
                  <a:pt x="177919" y="200660"/>
                </a:lnTo>
                <a:lnTo>
                  <a:pt x="178498" y="198120"/>
                </a:lnTo>
                <a:lnTo>
                  <a:pt x="161134" y="198120"/>
                </a:lnTo>
                <a:lnTo>
                  <a:pt x="160740" y="196850"/>
                </a:lnTo>
                <a:lnTo>
                  <a:pt x="178787" y="196850"/>
                </a:lnTo>
                <a:lnTo>
                  <a:pt x="179366" y="194310"/>
                </a:lnTo>
                <a:lnTo>
                  <a:pt x="177822" y="185420"/>
                </a:lnTo>
                <a:lnTo>
                  <a:pt x="180362" y="184150"/>
                </a:lnTo>
                <a:lnTo>
                  <a:pt x="183435" y="182880"/>
                </a:lnTo>
                <a:lnTo>
                  <a:pt x="187131" y="181610"/>
                </a:lnTo>
                <a:lnTo>
                  <a:pt x="204492" y="181610"/>
                </a:lnTo>
                <a:lnTo>
                  <a:pt x="208086" y="179070"/>
                </a:lnTo>
                <a:lnTo>
                  <a:pt x="172246" y="179070"/>
                </a:lnTo>
                <a:lnTo>
                  <a:pt x="161977" y="173990"/>
                </a:lnTo>
                <a:close/>
              </a:path>
              <a:path w="486409" h="725170">
                <a:moveTo>
                  <a:pt x="398181" y="48260"/>
                </a:moveTo>
                <a:lnTo>
                  <a:pt x="243735" y="48260"/>
                </a:lnTo>
                <a:lnTo>
                  <a:pt x="288519" y="52070"/>
                </a:lnTo>
                <a:lnTo>
                  <a:pt x="328096" y="63500"/>
                </a:lnTo>
                <a:lnTo>
                  <a:pt x="362351" y="85090"/>
                </a:lnTo>
                <a:lnTo>
                  <a:pt x="391169" y="114300"/>
                </a:lnTo>
                <a:lnTo>
                  <a:pt x="419206" y="163830"/>
                </a:lnTo>
                <a:lnTo>
                  <a:pt x="427096" y="207010"/>
                </a:lnTo>
                <a:lnTo>
                  <a:pt x="426824" y="248920"/>
                </a:lnTo>
                <a:lnTo>
                  <a:pt x="407844" y="306070"/>
                </a:lnTo>
                <a:lnTo>
                  <a:pt x="384292" y="350520"/>
                </a:lnTo>
                <a:lnTo>
                  <a:pt x="370189" y="372110"/>
                </a:lnTo>
                <a:lnTo>
                  <a:pt x="360212" y="386080"/>
                </a:lnTo>
                <a:lnTo>
                  <a:pt x="351536" y="402590"/>
                </a:lnTo>
                <a:lnTo>
                  <a:pt x="338159" y="439420"/>
                </a:lnTo>
                <a:lnTo>
                  <a:pt x="331517" y="477520"/>
                </a:lnTo>
                <a:lnTo>
                  <a:pt x="331720" y="478790"/>
                </a:lnTo>
                <a:lnTo>
                  <a:pt x="332686" y="490220"/>
                </a:lnTo>
                <a:lnTo>
                  <a:pt x="292971" y="514350"/>
                </a:lnTo>
                <a:lnTo>
                  <a:pt x="269135" y="519430"/>
                </a:lnTo>
                <a:lnTo>
                  <a:pt x="380975" y="519430"/>
                </a:lnTo>
                <a:lnTo>
                  <a:pt x="382271" y="516890"/>
                </a:lnTo>
                <a:lnTo>
                  <a:pt x="386394" y="505460"/>
                </a:lnTo>
                <a:lnTo>
                  <a:pt x="389173" y="491490"/>
                </a:lnTo>
                <a:lnTo>
                  <a:pt x="389683" y="477520"/>
                </a:lnTo>
                <a:lnTo>
                  <a:pt x="391851" y="462280"/>
                </a:lnTo>
                <a:lnTo>
                  <a:pt x="396609" y="443230"/>
                </a:lnTo>
                <a:lnTo>
                  <a:pt x="404508" y="422910"/>
                </a:lnTo>
                <a:lnTo>
                  <a:pt x="416099" y="405130"/>
                </a:lnTo>
                <a:lnTo>
                  <a:pt x="416747" y="403860"/>
                </a:lnTo>
                <a:lnTo>
                  <a:pt x="417318" y="403860"/>
                </a:lnTo>
                <a:lnTo>
                  <a:pt x="421554" y="397510"/>
                </a:lnTo>
                <a:lnTo>
                  <a:pt x="444622" y="358140"/>
                </a:lnTo>
                <a:lnTo>
                  <a:pt x="466704" y="311150"/>
                </a:lnTo>
                <a:lnTo>
                  <a:pt x="482304" y="257810"/>
                </a:lnTo>
                <a:lnTo>
                  <a:pt x="486419" y="215900"/>
                </a:lnTo>
                <a:lnTo>
                  <a:pt x="485255" y="196850"/>
                </a:lnTo>
                <a:lnTo>
                  <a:pt x="471606" y="147320"/>
                </a:lnTo>
                <a:lnTo>
                  <a:pt x="437981" y="87630"/>
                </a:lnTo>
                <a:lnTo>
                  <a:pt x="415476" y="62230"/>
                </a:lnTo>
                <a:lnTo>
                  <a:pt x="398181" y="48260"/>
                </a:lnTo>
                <a:close/>
              </a:path>
              <a:path w="486409" h="725170">
                <a:moveTo>
                  <a:pt x="330400" y="191770"/>
                </a:moveTo>
                <a:lnTo>
                  <a:pt x="294382" y="191770"/>
                </a:lnTo>
                <a:lnTo>
                  <a:pt x="295030" y="195580"/>
                </a:lnTo>
                <a:lnTo>
                  <a:pt x="298408" y="199390"/>
                </a:lnTo>
                <a:lnTo>
                  <a:pt x="302764" y="200660"/>
                </a:lnTo>
                <a:lnTo>
                  <a:pt x="240877" y="372110"/>
                </a:lnTo>
                <a:lnTo>
                  <a:pt x="266206" y="372110"/>
                </a:lnTo>
                <a:lnTo>
                  <a:pt x="330400" y="191770"/>
                </a:lnTo>
                <a:close/>
              </a:path>
              <a:path w="486409" h="725170">
                <a:moveTo>
                  <a:pt x="204492" y="181610"/>
                </a:moveTo>
                <a:lnTo>
                  <a:pt x="187131" y="181610"/>
                </a:lnTo>
                <a:lnTo>
                  <a:pt x="183753" y="186690"/>
                </a:lnTo>
                <a:lnTo>
                  <a:pt x="182711" y="191770"/>
                </a:lnTo>
                <a:lnTo>
                  <a:pt x="185759" y="198120"/>
                </a:lnTo>
                <a:lnTo>
                  <a:pt x="190612" y="203200"/>
                </a:lnTo>
                <a:lnTo>
                  <a:pt x="196915" y="203200"/>
                </a:lnTo>
                <a:lnTo>
                  <a:pt x="202967" y="200660"/>
                </a:lnTo>
                <a:lnTo>
                  <a:pt x="207070" y="195580"/>
                </a:lnTo>
                <a:lnTo>
                  <a:pt x="208911" y="191770"/>
                </a:lnTo>
                <a:lnTo>
                  <a:pt x="207540" y="185420"/>
                </a:lnTo>
                <a:lnTo>
                  <a:pt x="204492" y="181610"/>
                </a:lnTo>
                <a:close/>
              </a:path>
              <a:path w="486409" h="725170">
                <a:moveTo>
                  <a:pt x="268119" y="176530"/>
                </a:moveTo>
                <a:lnTo>
                  <a:pt x="239391" y="176530"/>
                </a:lnTo>
                <a:lnTo>
                  <a:pt x="244878" y="177800"/>
                </a:lnTo>
                <a:lnTo>
                  <a:pt x="247634" y="177800"/>
                </a:lnTo>
                <a:lnTo>
                  <a:pt x="246313" y="179070"/>
                </a:lnTo>
                <a:lnTo>
                  <a:pt x="243009" y="185420"/>
                </a:lnTo>
                <a:lnTo>
                  <a:pt x="243484" y="194310"/>
                </a:lnTo>
                <a:lnTo>
                  <a:pt x="247859" y="201930"/>
                </a:lnTo>
                <a:lnTo>
                  <a:pt x="256257" y="203200"/>
                </a:lnTo>
                <a:lnTo>
                  <a:pt x="260892" y="201930"/>
                </a:lnTo>
                <a:lnTo>
                  <a:pt x="264245" y="200660"/>
                </a:lnTo>
                <a:lnTo>
                  <a:pt x="266582" y="196850"/>
                </a:lnTo>
                <a:lnTo>
                  <a:pt x="290284" y="196850"/>
                </a:lnTo>
                <a:lnTo>
                  <a:pt x="294382" y="191770"/>
                </a:lnTo>
                <a:lnTo>
                  <a:pt x="330400" y="191770"/>
                </a:lnTo>
                <a:lnTo>
                  <a:pt x="332660" y="185420"/>
                </a:lnTo>
                <a:lnTo>
                  <a:pt x="325612" y="182880"/>
                </a:lnTo>
                <a:lnTo>
                  <a:pt x="269998" y="182880"/>
                </a:lnTo>
                <a:lnTo>
                  <a:pt x="269630" y="180340"/>
                </a:lnTo>
                <a:lnTo>
                  <a:pt x="269084" y="179070"/>
                </a:lnTo>
                <a:lnTo>
                  <a:pt x="268119" y="176530"/>
                </a:lnTo>
                <a:close/>
              </a:path>
              <a:path w="486409" h="725170">
                <a:moveTo>
                  <a:pt x="290284" y="196850"/>
                </a:moveTo>
                <a:lnTo>
                  <a:pt x="266582" y="196850"/>
                </a:lnTo>
                <a:lnTo>
                  <a:pt x="267230" y="198120"/>
                </a:lnTo>
                <a:lnTo>
                  <a:pt x="267814" y="198120"/>
                </a:lnTo>
                <a:lnTo>
                  <a:pt x="268792" y="199390"/>
                </a:lnTo>
                <a:lnTo>
                  <a:pt x="277348" y="201930"/>
                </a:lnTo>
                <a:lnTo>
                  <a:pt x="284559" y="200660"/>
                </a:lnTo>
                <a:lnTo>
                  <a:pt x="290284" y="196850"/>
                </a:lnTo>
                <a:close/>
              </a:path>
              <a:path w="486409" h="725170">
                <a:moveTo>
                  <a:pt x="237486" y="177800"/>
                </a:moveTo>
                <a:lnTo>
                  <a:pt x="215858" y="177800"/>
                </a:lnTo>
                <a:lnTo>
                  <a:pt x="211019" y="189230"/>
                </a:lnTo>
                <a:lnTo>
                  <a:pt x="217957" y="198120"/>
                </a:lnTo>
                <a:lnTo>
                  <a:pt x="229281" y="199390"/>
                </a:lnTo>
                <a:lnTo>
                  <a:pt x="237601" y="187960"/>
                </a:lnTo>
                <a:lnTo>
                  <a:pt x="238528" y="182880"/>
                </a:lnTo>
                <a:lnTo>
                  <a:pt x="238375" y="180340"/>
                </a:lnTo>
                <a:lnTo>
                  <a:pt x="237486" y="177800"/>
                </a:lnTo>
                <a:close/>
              </a:path>
              <a:path w="486409" h="725170">
                <a:moveTo>
                  <a:pt x="178787" y="196850"/>
                </a:moveTo>
                <a:lnTo>
                  <a:pt x="161210" y="196850"/>
                </a:lnTo>
                <a:lnTo>
                  <a:pt x="161134" y="198120"/>
                </a:lnTo>
                <a:lnTo>
                  <a:pt x="178498" y="198120"/>
                </a:lnTo>
                <a:lnTo>
                  <a:pt x="178787" y="196850"/>
                </a:lnTo>
                <a:close/>
              </a:path>
              <a:path w="486409" h="725170">
                <a:moveTo>
                  <a:pt x="321489" y="172720"/>
                </a:moveTo>
                <a:lnTo>
                  <a:pt x="274837" y="172720"/>
                </a:lnTo>
                <a:lnTo>
                  <a:pt x="279600" y="175260"/>
                </a:lnTo>
                <a:lnTo>
                  <a:pt x="275878" y="176530"/>
                </a:lnTo>
                <a:lnTo>
                  <a:pt x="272551" y="180340"/>
                </a:lnTo>
                <a:lnTo>
                  <a:pt x="269998" y="182880"/>
                </a:lnTo>
                <a:lnTo>
                  <a:pt x="325612" y="182880"/>
                </a:lnTo>
                <a:lnTo>
                  <a:pt x="325349" y="181610"/>
                </a:lnTo>
                <a:lnTo>
                  <a:pt x="297138" y="181610"/>
                </a:lnTo>
                <a:lnTo>
                  <a:pt x="297087" y="179070"/>
                </a:lnTo>
                <a:lnTo>
                  <a:pt x="296910" y="177800"/>
                </a:lnTo>
                <a:lnTo>
                  <a:pt x="324399" y="177800"/>
                </a:lnTo>
                <a:lnTo>
                  <a:pt x="323973" y="176530"/>
                </a:lnTo>
                <a:lnTo>
                  <a:pt x="321489" y="172720"/>
                </a:lnTo>
                <a:close/>
              </a:path>
              <a:path w="486409" h="725170">
                <a:moveTo>
                  <a:pt x="324399" y="177800"/>
                </a:moveTo>
                <a:lnTo>
                  <a:pt x="300288" y="177800"/>
                </a:lnTo>
                <a:lnTo>
                  <a:pt x="299043" y="179070"/>
                </a:lnTo>
                <a:lnTo>
                  <a:pt x="297976" y="180340"/>
                </a:lnTo>
                <a:lnTo>
                  <a:pt x="297138" y="181610"/>
                </a:lnTo>
                <a:lnTo>
                  <a:pt x="325349" y="181610"/>
                </a:lnTo>
                <a:lnTo>
                  <a:pt x="324824" y="179070"/>
                </a:lnTo>
                <a:lnTo>
                  <a:pt x="324399" y="177800"/>
                </a:lnTo>
                <a:close/>
              </a:path>
              <a:path w="486409" h="725170">
                <a:moveTo>
                  <a:pt x="192160" y="171450"/>
                </a:moveTo>
                <a:lnTo>
                  <a:pt x="187779" y="171450"/>
                </a:lnTo>
                <a:lnTo>
                  <a:pt x="183410" y="172720"/>
                </a:lnTo>
                <a:lnTo>
                  <a:pt x="179295" y="173990"/>
                </a:lnTo>
                <a:lnTo>
                  <a:pt x="175548" y="175260"/>
                </a:lnTo>
                <a:lnTo>
                  <a:pt x="172246" y="179070"/>
                </a:lnTo>
                <a:lnTo>
                  <a:pt x="208086" y="179070"/>
                </a:lnTo>
                <a:lnTo>
                  <a:pt x="211883" y="177800"/>
                </a:lnTo>
                <a:lnTo>
                  <a:pt x="237486" y="177800"/>
                </a:lnTo>
                <a:lnTo>
                  <a:pt x="239391" y="176530"/>
                </a:lnTo>
                <a:lnTo>
                  <a:pt x="268119" y="176530"/>
                </a:lnTo>
                <a:lnTo>
                  <a:pt x="267446" y="175260"/>
                </a:lnTo>
                <a:lnTo>
                  <a:pt x="266557" y="173990"/>
                </a:lnTo>
                <a:lnTo>
                  <a:pt x="196059" y="173990"/>
                </a:lnTo>
                <a:lnTo>
                  <a:pt x="192160" y="171450"/>
                </a:lnTo>
                <a:close/>
              </a:path>
              <a:path w="486409" h="725170">
                <a:moveTo>
                  <a:pt x="223275" y="167640"/>
                </a:moveTo>
                <a:lnTo>
                  <a:pt x="214187" y="167640"/>
                </a:lnTo>
                <a:lnTo>
                  <a:pt x="204772" y="170180"/>
                </a:lnTo>
                <a:lnTo>
                  <a:pt x="196059" y="173990"/>
                </a:lnTo>
                <a:lnTo>
                  <a:pt x="266557" y="173990"/>
                </a:lnTo>
                <a:lnTo>
                  <a:pt x="265490" y="172720"/>
                </a:lnTo>
                <a:lnTo>
                  <a:pt x="321489" y="172720"/>
                </a:lnTo>
                <a:lnTo>
                  <a:pt x="319004" y="168910"/>
                </a:lnTo>
                <a:lnTo>
                  <a:pt x="231009" y="168910"/>
                </a:lnTo>
                <a:lnTo>
                  <a:pt x="223275" y="167640"/>
                </a:lnTo>
                <a:close/>
              </a:path>
              <a:path w="486409" h="725170">
                <a:moveTo>
                  <a:pt x="250828" y="167640"/>
                </a:moveTo>
                <a:lnTo>
                  <a:pt x="243974" y="167640"/>
                </a:lnTo>
                <a:lnTo>
                  <a:pt x="237204" y="168910"/>
                </a:lnTo>
                <a:lnTo>
                  <a:pt x="257273" y="168910"/>
                </a:lnTo>
                <a:lnTo>
                  <a:pt x="250828" y="167640"/>
                </a:lnTo>
                <a:close/>
              </a:path>
              <a:path w="486409" h="725170">
                <a:moveTo>
                  <a:pt x="278604" y="161290"/>
                </a:moveTo>
                <a:lnTo>
                  <a:pt x="271106" y="162560"/>
                </a:lnTo>
                <a:lnTo>
                  <a:pt x="263947" y="165100"/>
                </a:lnTo>
                <a:lnTo>
                  <a:pt x="257273" y="168910"/>
                </a:lnTo>
                <a:lnTo>
                  <a:pt x="319004" y="168910"/>
                </a:lnTo>
                <a:lnTo>
                  <a:pt x="316525" y="167640"/>
                </a:lnTo>
                <a:lnTo>
                  <a:pt x="292846" y="167640"/>
                </a:lnTo>
                <a:lnTo>
                  <a:pt x="291182" y="166370"/>
                </a:lnTo>
                <a:lnTo>
                  <a:pt x="289023" y="163830"/>
                </a:lnTo>
                <a:lnTo>
                  <a:pt x="286292" y="162560"/>
                </a:lnTo>
                <a:lnTo>
                  <a:pt x="278604" y="161290"/>
                </a:lnTo>
                <a:close/>
              </a:path>
              <a:path w="486409" h="725170">
                <a:moveTo>
                  <a:pt x="311567" y="165100"/>
                </a:moveTo>
                <a:lnTo>
                  <a:pt x="302551" y="165100"/>
                </a:lnTo>
                <a:lnTo>
                  <a:pt x="292846" y="167640"/>
                </a:lnTo>
                <a:lnTo>
                  <a:pt x="316525" y="167640"/>
                </a:lnTo>
                <a:lnTo>
                  <a:pt x="311567" y="165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01477" y="2619324"/>
            <a:ext cx="556260" cy="556260"/>
          </a:xfrm>
          <a:custGeom>
            <a:avLst/>
            <a:gdLst/>
            <a:ahLst/>
            <a:cxnLst/>
            <a:rect l="l" t="t" r="r" b="b"/>
            <a:pathLst>
              <a:path w="556260" h="556260">
                <a:moveTo>
                  <a:pt x="378050" y="490194"/>
                </a:moveTo>
                <a:lnTo>
                  <a:pt x="158127" y="490194"/>
                </a:lnTo>
                <a:lnTo>
                  <a:pt x="172193" y="496779"/>
                </a:lnTo>
                <a:lnTo>
                  <a:pt x="186699" y="502488"/>
                </a:lnTo>
                <a:lnTo>
                  <a:pt x="201629" y="507282"/>
                </a:lnTo>
                <a:lnTo>
                  <a:pt x="216966" y="511124"/>
                </a:lnTo>
                <a:lnTo>
                  <a:pt x="216966" y="536524"/>
                </a:lnTo>
                <a:lnTo>
                  <a:pt x="218500" y="544117"/>
                </a:lnTo>
                <a:lnTo>
                  <a:pt x="222683" y="550322"/>
                </a:lnTo>
                <a:lnTo>
                  <a:pt x="228887" y="554508"/>
                </a:lnTo>
                <a:lnTo>
                  <a:pt x="236486" y="556044"/>
                </a:lnTo>
                <a:lnTo>
                  <a:pt x="319582" y="556044"/>
                </a:lnTo>
                <a:lnTo>
                  <a:pt x="327193" y="554508"/>
                </a:lnTo>
                <a:lnTo>
                  <a:pt x="333387" y="550322"/>
                </a:lnTo>
                <a:lnTo>
                  <a:pt x="337552" y="544117"/>
                </a:lnTo>
                <a:lnTo>
                  <a:pt x="339077" y="536524"/>
                </a:lnTo>
                <a:lnTo>
                  <a:pt x="339077" y="506069"/>
                </a:lnTo>
                <a:lnTo>
                  <a:pt x="354651" y="500713"/>
                </a:lnTo>
                <a:lnTo>
                  <a:pt x="369722" y="494376"/>
                </a:lnTo>
                <a:lnTo>
                  <a:pt x="378050" y="490194"/>
                </a:lnTo>
                <a:close/>
              </a:path>
              <a:path w="556260" h="556260">
                <a:moveTo>
                  <a:pt x="120561" y="49083"/>
                </a:moveTo>
                <a:lnTo>
                  <a:pt x="49098" y="114795"/>
                </a:lnTo>
                <a:lnTo>
                  <a:pt x="43678" y="128719"/>
                </a:lnTo>
                <a:lnTo>
                  <a:pt x="45222" y="136042"/>
                </a:lnTo>
                <a:lnTo>
                  <a:pt x="49593" y="142405"/>
                </a:lnTo>
                <a:lnTo>
                  <a:pt x="58801" y="151231"/>
                </a:lnTo>
                <a:lnTo>
                  <a:pt x="50463" y="166768"/>
                </a:lnTo>
                <a:lnTo>
                  <a:pt x="43230" y="182940"/>
                </a:lnTo>
                <a:lnTo>
                  <a:pt x="37169" y="199698"/>
                </a:lnTo>
                <a:lnTo>
                  <a:pt x="32346" y="216992"/>
                </a:lnTo>
                <a:lnTo>
                  <a:pt x="19545" y="216992"/>
                </a:lnTo>
                <a:lnTo>
                  <a:pt x="11937" y="218515"/>
                </a:lnTo>
                <a:lnTo>
                  <a:pt x="5724" y="222672"/>
                </a:lnTo>
                <a:lnTo>
                  <a:pt x="1535" y="228843"/>
                </a:lnTo>
                <a:lnTo>
                  <a:pt x="0" y="236410"/>
                </a:lnTo>
                <a:lnTo>
                  <a:pt x="0" y="319608"/>
                </a:lnTo>
                <a:lnTo>
                  <a:pt x="1535" y="327157"/>
                </a:lnTo>
                <a:lnTo>
                  <a:pt x="5724" y="333340"/>
                </a:lnTo>
                <a:lnTo>
                  <a:pt x="11937" y="337517"/>
                </a:lnTo>
                <a:lnTo>
                  <a:pt x="19545" y="339051"/>
                </a:lnTo>
                <a:lnTo>
                  <a:pt x="34493" y="339051"/>
                </a:lnTo>
                <a:lnTo>
                  <a:pt x="40480" y="357666"/>
                </a:lnTo>
                <a:lnTo>
                  <a:pt x="47883" y="375589"/>
                </a:lnTo>
                <a:lnTo>
                  <a:pt x="56637" y="392751"/>
                </a:lnTo>
                <a:lnTo>
                  <a:pt x="66675" y="409079"/>
                </a:lnTo>
                <a:lnTo>
                  <a:pt x="54533" y="421652"/>
                </a:lnTo>
                <a:lnTo>
                  <a:pt x="50368" y="428160"/>
                </a:lnTo>
                <a:lnTo>
                  <a:pt x="49079" y="435500"/>
                </a:lnTo>
                <a:lnTo>
                  <a:pt x="50647" y="442799"/>
                </a:lnTo>
                <a:lnTo>
                  <a:pt x="55054" y="449186"/>
                </a:lnTo>
                <a:lnTo>
                  <a:pt x="114858" y="506882"/>
                </a:lnTo>
                <a:lnTo>
                  <a:pt x="121387" y="511072"/>
                </a:lnTo>
                <a:lnTo>
                  <a:pt x="128758" y="512398"/>
                </a:lnTo>
                <a:lnTo>
                  <a:pt x="136082" y="510856"/>
                </a:lnTo>
                <a:lnTo>
                  <a:pt x="142468" y="506437"/>
                </a:lnTo>
                <a:lnTo>
                  <a:pt x="158127" y="490194"/>
                </a:lnTo>
                <a:lnTo>
                  <a:pt x="378050" y="490194"/>
                </a:lnTo>
                <a:lnTo>
                  <a:pt x="384250" y="487081"/>
                </a:lnTo>
                <a:lnTo>
                  <a:pt x="398195" y="478853"/>
                </a:lnTo>
                <a:lnTo>
                  <a:pt x="470607" y="478853"/>
                </a:lnTo>
                <a:lnTo>
                  <a:pt x="506958" y="441223"/>
                </a:lnTo>
                <a:lnTo>
                  <a:pt x="511122" y="434692"/>
                </a:lnTo>
                <a:lnTo>
                  <a:pt x="512421" y="427321"/>
                </a:lnTo>
                <a:lnTo>
                  <a:pt x="510864" y="419986"/>
                </a:lnTo>
                <a:lnTo>
                  <a:pt x="506463" y="413562"/>
                </a:lnTo>
                <a:lnTo>
                  <a:pt x="496743" y="404240"/>
                </a:lnTo>
                <a:lnTo>
                  <a:pt x="268312" y="404240"/>
                </a:lnTo>
                <a:lnTo>
                  <a:pt x="217525" y="393997"/>
                </a:lnTo>
                <a:lnTo>
                  <a:pt x="176050" y="366053"/>
                </a:lnTo>
                <a:lnTo>
                  <a:pt x="148087" y="324586"/>
                </a:lnTo>
                <a:lnTo>
                  <a:pt x="137833" y="273773"/>
                </a:lnTo>
                <a:lnTo>
                  <a:pt x="148087" y="223030"/>
                </a:lnTo>
                <a:lnTo>
                  <a:pt x="176050" y="181578"/>
                </a:lnTo>
                <a:lnTo>
                  <a:pt x="217525" y="153623"/>
                </a:lnTo>
                <a:lnTo>
                  <a:pt x="268312" y="143370"/>
                </a:lnTo>
                <a:lnTo>
                  <a:pt x="492843" y="143370"/>
                </a:lnTo>
                <a:lnTo>
                  <a:pt x="501523" y="134391"/>
                </a:lnTo>
                <a:lnTo>
                  <a:pt x="505701" y="127877"/>
                </a:lnTo>
                <a:lnTo>
                  <a:pt x="507004" y="120530"/>
                </a:lnTo>
                <a:lnTo>
                  <a:pt x="505443" y="113244"/>
                </a:lnTo>
                <a:lnTo>
                  <a:pt x="501027" y="106908"/>
                </a:lnTo>
                <a:lnTo>
                  <a:pt x="460316" y="67563"/>
                </a:lnTo>
                <a:lnTo>
                  <a:pt x="396328" y="67563"/>
                </a:lnTo>
                <a:lnTo>
                  <a:pt x="391366" y="64693"/>
                </a:lnTo>
                <a:lnTo>
                  <a:pt x="145046" y="64693"/>
                </a:lnTo>
                <a:lnTo>
                  <a:pt x="134467" y="54571"/>
                </a:lnTo>
                <a:lnTo>
                  <a:pt x="127932" y="50392"/>
                </a:lnTo>
                <a:lnTo>
                  <a:pt x="120561" y="49083"/>
                </a:lnTo>
                <a:close/>
              </a:path>
              <a:path w="556260" h="556260">
                <a:moveTo>
                  <a:pt x="470607" y="478853"/>
                </a:moveTo>
                <a:lnTo>
                  <a:pt x="398195" y="478853"/>
                </a:lnTo>
                <a:lnTo>
                  <a:pt x="421601" y="501446"/>
                </a:lnTo>
                <a:lnTo>
                  <a:pt x="428140" y="505633"/>
                </a:lnTo>
                <a:lnTo>
                  <a:pt x="435508" y="506957"/>
                </a:lnTo>
                <a:lnTo>
                  <a:pt x="442818" y="505420"/>
                </a:lnTo>
                <a:lnTo>
                  <a:pt x="449186" y="501027"/>
                </a:lnTo>
                <a:lnTo>
                  <a:pt x="470607" y="478853"/>
                </a:lnTo>
                <a:close/>
              </a:path>
              <a:path w="556260" h="556260">
                <a:moveTo>
                  <a:pt x="492843" y="143370"/>
                </a:moveTo>
                <a:lnTo>
                  <a:pt x="268312" y="143370"/>
                </a:lnTo>
                <a:lnTo>
                  <a:pt x="319083" y="153623"/>
                </a:lnTo>
                <a:lnTo>
                  <a:pt x="360546" y="181578"/>
                </a:lnTo>
                <a:lnTo>
                  <a:pt x="388502" y="223030"/>
                </a:lnTo>
                <a:lnTo>
                  <a:pt x="398754" y="273773"/>
                </a:lnTo>
                <a:lnTo>
                  <a:pt x="388502" y="324586"/>
                </a:lnTo>
                <a:lnTo>
                  <a:pt x="360546" y="366053"/>
                </a:lnTo>
                <a:lnTo>
                  <a:pt x="319083" y="393997"/>
                </a:lnTo>
                <a:lnTo>
                  <a:pt x="268312" y="404240"/>
                </a:lnTo>
                <a:lnTo>
                  <a:pt x="496743" y="404240"/>
                </a:lnTo>
                <a:lnTo>
                  <a:pt x="481660" y="389775"/>
                </a:lnTo>
                <a:lnTo>
                  <a:pt x="487792" y="377617"/>
                </a:lnTo>
                <a:lnTo>
                  <a:pt x="493258" y="365099"/>
                </a:lnTo>
                <a:lnTo>
                  <a:pt x="498033" y="352238"/>
                </a:lnTo>
                <a:lnTo>
                  <a:pt x="502094" y="339051"/>
                </a:lnTo>
                <a:lnTo>
                  <a:pt x="536549" y="339051"/>
                </a:lnTo>
                <a:lnTo>
                  <a:pt x="544160" y="337517"/>
                </a:lnTo>
                <a:lnTo>
                  <a:pt x="550354" y="333340"/>
                </a:lnTo>
                <a:lnTo>
                  <a:pt x="554519" y="327157"/>
                </a:lnTo>
                <a:lnTo>
                  <a:pt x="556044" y="319608"/>
                </a:lnTo>
                <a:lnTo>
                  <a:pt x="556044" y="236410"/>
                </a:lnTo>
                <a:lnTo>
                  <a:pt x="554519" y="228843"/>
                </a:lnTo>
                <a:lnTo>
                  <a:pt x="550354" y="222672"/>
                </a:lnTo>
                <a:lnTo>
                  <a:pt x="544160" y="218515"/>
                </a:lnTo>
                <a:lnTo>
                  <a:pt x="536549" y="216992"/>
                </a:lnTo>
                <a:lnTo>
                  <a:pt x="504278" y="216992"/>
                </a:lnTo>
                <a:lnTo>
                  <a:pt x="499881" y="201013"/>
                </a:lnTo>
                <a:lnTo>
                  <a:pt x="494442" y="185507"/>
                </a:lnTo>
                <a:lnTo>
                  <a:pt x="487994" y="170513"/>
                </a:lnTo>
                <a:lnTo>
                  <a:pt x="480568" y="156070"/>
                </a:lnTo>
                <a:lnTo>
                  <a:pt x="492843" y="143370"/>
                </a:lnTo>
                <a:close/>
              </a:path>
              <a:path w="556260" h="556260">
                <a:moveTo>
                  <a:pt x="427366" y="43651"/>
                </a:moveTo>
                <a:lnTo>
                  <a:pt x="420040" y="45212"/>
                </a:lnTo>
                <a:lnTo>
                  <a:pt x="413664" y="49606"/>
                </a:lnTo>
                <a:lnTo>
                  <a:pt x="396328" y="67563"/>
                </a:lnTo>
                <a:lnTo>
                  <a:pt x="460316" y="67563"/>
                </a:lnTo>
                <a:lnTo>
                  <a:pt x="441248" y="49136"/>
                </a:lnTo>
                <a:lnTo>
                  <a:pt x="434736" y="44950"/>
                </a:lnTo>
                <a:lnTo>
                  <a:pt x="427366" y="43651"/>
                </a:lnTo>
                <a:close/>
              </a:path>
              <a:path w="556260" h="556260">
                <a:moveTo>
                  <a:pt x="319582" y="0"/>
                </a:moveTo>
                <a:lnTo>
                  <a:pt x="236486" y="0"/>
                </a:lnTo>
                <a:lnTo>
                  <a:pt x="228887" y="1531"/>
                </a:lnTo>
                <a:lnTo>
                  <a:pt x="222683" y="5708"/>
                </a:lnTo>
                <a:lnTo>
                  <a:pt x="218500" y="11905"/>
                </a:lnTo>
                <a:lnTo>
                  <a:pt x="216966" y="19494"/>
                </a:lnTo>
                <a:lnTo>
                  <a:pt x="216966" y="36588"/>
                </a:lnTo>
                <a:lnTo>
                  <a:pt x="197964" y="41460"/>
                </a:lnTo>
                <a:lnTo>
                  <a:pt x="179587" y="47817"/>
                </a:lnTo>
                <a:lnTo>
                  <a:pt x="161920" y="55585"/>
                </a:lnTo>
                <a:lnTo>
                  <a:pt x="145046" y="64693"/>
                </a:lnTo>
                <a:lnTo>
                  <a:pt x="391366" y="64693"/>
                </a:lnTo>
                <a:lnTo>
                  <a:pt x="382782" y="59729"/>
                </a:lnTo>
                <a:lnTo>
                  <a:pt x="368693" y="52758"/>
                </a:lnTo>
                <a:lnTo>
                  <a:pt x="354109" y="46679"/>
                </a:lnTo>
                <a:lnTo>
                  <a:pt x="339077" y="41516"/>
                </a:lnTo>
                <a:lnTo>
                  <a:pt x="339077" y="19494"/>
                </a:lnTo>
                <a:lnTo>
                  <a:pt x="337552" y="11905"/>
                </a:lnTo>
                <a:lnTo>
                  <a:pt x="333387" y="5708"/>
                </a:lnTo>
                <a:lnTo>
                  <a:pt x="327193" y="1531"/>
                </a:lnTo>
                <a:lnTo>
                  <a:pt x="3195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14341" y="2597874"/>
            <a:ext cx="296545" cy="296545"/>
          </a:xfrm>
          <a:custGeom>
            <a:avLst/>
            <a:gdLst/>
            <a:ahLst/>
            <a:cxnLst/>
            <a:rect l="l" t="t" r="r" b="b"/>
            <a:pathLst>
              <a:path w="296545" h="296545">
                <a:moveTo>
                  <a:pt x="221217" y="275259"/>
                </a:moveTo>
                <a:lnTo>
                  <a:pt x="154508" y="275259"/>
                </a:lnTo>
                <a:lnTo>
                  <a:pt x="158572" y="288086"/>
                </a:lnTo>
                <a:lnTo>
                  <a:pt x="160261" y="293484"/>
                </a:lnTo>
                <a:lnTo>
                  <a:pt x="166192" y="296443"/>
                </a:lnTo>
                <a:lnTo>
                  <a:pt x="218744" y="279869"/>
                </a:lnTo>
                <a:lnTo>
                  <a:pt x="221217" y="275259"/>
                </a:lnTo>
                <a:close/>
              </a:path>
              <a:path w="296545" h="296545">
                <a:moveTo>
                  <a:pt x="277683" y="217589"/>
                </a:moveTo>
                <a:lnTo>
                  <a:pt x="35369" y="217589"/>
                </a:lnTo>
                <a:lnTo>
                  <a:pt x="41311" y="226046"/>
                </a:lnTo>
                <a:lnTo>
                  <a:pt x="47872" y="233914"/>
                </a:lnTo>
                <a:lnTo>
                  <a:pt x="55014" y="241174"/>
                </a:lnTo>
                <a:lnTo>
                  <a:pt x="62699" y="247802"/>
                </a:lnTo>
                <a:lnTo>
                  <a:pt x="58559" y="255981"/>
                </a:lnTo>
                <a:lnTo>
                  <a:pt x="56007" y="261099"/>
                </a:lnTo>
                <a:lnTo>
                  <a:pt x="58089" y="267322"/>
                </a:lnTo>
                <a:lnTo>
                  <a:pt x="75083" y="275760"/>
                </a:lnTo>
                <a:lnTo>
                  <a:pt x="102438" y="289420"/>
                </a:lnTo>
                <a:lnTo>
                  <a:pt x="107556" y="291896"/>
                </a:lnTo>
                <a:lnTo>
                  <a:pt x="113728" y="289915"/>
                </a:lnTo>
                <a:lnTo>
                  <a:pt x="116306" y="284708"/>
                </a:lnTo>
                <a:lnTo>
                  <a:pt x="121640" y="274066"/>
                </a:lnTo>
                <a:lnTo>
                  <a:pt x="221814" y="274066"/>
                </a:lnTo>
                <a:lnTo>
                  <a:pt x="215176" y="253326"/>
                </a:lnTo>
                <a:lnTo>
                  <a:pt x="222193" y="248158"/>
                </a:lnTo>
                <a:lnTo>
                  <a:pt x="228793" y="242579"/>
                </a:lnTo>
                <a:lnTo>
                  <a:pt x="234960" y="236596"/>
                </a:lnTo>
                <a:lnTo>
                  <a:pt x="240677" y="230212"/>
                </a:lnTo>
                <a:lnTo>
                  <a:pt x="271403" y="230212"/>
                </a:lnTo>
                <a:lnTo>
                  <a:pt x="277683" y="217589"/>
                </a:lnTo>
                <a:close/>
              </a:path>
              <a:path w="296545" h="296545">
                <a:moveTo>
                  <a:pt x="221814" y="274066"/>
                </a:moveTo>
                <a:lnTo>
                  <a:pt x="121640" y="274066"/>
                </a:lnTo>
                <a:lnTo>
                  <a:pt x="129710" y="275172"/>
                </a:lnTo>
                <a:lnTo>
                  <a:pt x="137917" y="275734"/>
                </a:lnTo>
                <a:lnTo>
                  <a:pt x="146202" y="275760"/>
                </a:lnTo>
                <a:lnTo>
                  <a:pt x="154508" y="275259"/>
                </a:lnTo>
                <a:lnTo>
                  <a:pt x="221217" y="275259"/>
                </a:lnTo>
                <a:lnTo>
                  <a:pt x="221830" y="274116"/>
                </a:lnTo>
                <a:close/>
              </a:path>
              <a:path w="296545" h="296545">
                <a:moveTo>
                  <a:pt x="271403" y="230212"/>
                </a:moveTo>
                <a:lnTo>
                  <a:pt x="240677" y="230212"/>
                </a:lnTo>
                <a:lnTo>
                  <a:pt x="261061" y="240512"/>
                </a:lnTo>
                <a:lnTo>
                  <a:pt x="267347" y="238455"/>
                </a:lnTo>
                <a:lnTo>
                  <a:pt x="269875" y="233286"/>
                </a:lnTo>
                <a:lnTo>
                  <a:pt x="271403" y="230212"/>
                </a:lnTo>
                <a:close/>
              </a:path>
              <a:path w="296545" h="296545">
                <a:moveTo>
                  <a:pt x="35445" y="56007"/>
                </a:moveTo>
                <a:lnTo>
                  <a:pt x="29171" y="58089"/>
                </a:lnTo>
                <a:lnTo>
                  <a:pt x="26619" y="63157"/>
                </a:lnTo>
                <a:lnTo>
                  <a:pt x="4584" y="107480"/>
                </a:lnTo>
                <a:lnTo>
                  <a:pt x="6591" y="113753"/>
                </a:lnTo>
                <a:lnTo>
                  <a:pt x="11823" y="116306"/>
                </a:lnTo>
                <a:lnTo>
                  <a:pt x="17678" y="119265"/>
                </a:lnTo>
                <a:lnTo>
                  <a:pt x="15977" y="128417"/>
                </a:lnTo>
                <a:lnTo>
                  <a:pt x="14922" y="137701"/>
                </a:lnTo>
                <a:lnTo>
                  <a:pt x="14553" y="147092"/>
                </a:lnTo>
                <a:lnTo>
                  <a:pt x="14909" y="156565"/>
                </a:lnTo>
                <a:lnTo>
                  <a:pt x="2946" y="160261"/>
                </a:lnTo>
                <a:lnTo>
                  <a:pt x="0" y="166116"/>
                </a:lnTo>
                <a:lnTo>
                  <a:pt x="1714" y="171475"/>
                </a:lnTo>
                <a:lnTo>
                  <a:pt x="16611" y="218808"/>
                </a:lnTo>
                <a:lnTo>
                  <a:pt x="22377" y="221805"/>
                </a:lnTo>
                <a:lnTo>
                  <a:pt x="35369" y="217589"/>
                </a:lnTo>
                <a:lnTo>
                  <a:pt x="277683" y="217589"/>
                </a:lnTo>
                <a:lnTo>
                  <a:pt x="278353" y="216241"/>
                </a:lnTo>
                <a:lnTo>
                  <a:pt x="136230" y="216241"/>
                </a:lnTo>
                <a:lnTo>
                  <a:pt x="110924" y="208754"/>
                </a:lnTo>
                <a:lnTo>
                  <a:pt x="90262" y="192321"/>
                </a:lnTo>
                <a:lnTo>
                  <a:pt x="77012" y="168402"/>
                </a:lnTo>
                <a:lnTo>
                  <a:pt x="74129" y="141199"/>
                </a:lnTo>
                <a:lnTo>
                  <a:pt x="81624" y="115895"/>
                </a:lnTo>
                <a:lnTo>
                  <a:pt x="98056" y="95251"/>
                </a:lnTo>
                <a:lnTo>
                  <a:pt x="121983" y="82029"/>
                </a:lnTo>
                <a:lnTo>
                  <a:pt x="149176" y="79133"/>
                </a:lnTo>
                <a:lnTo>
                  <a:pt x="250857" y="79133"/>
                </a:lnTo>
                <a:lnTo>
                  <a:pt x="247689" y="74246"/>
                </a:lnTo>
                <a:lnTo>
                  <a:pt x="242495" y="67300"/>
                </a:lnTo>
                <a:lnTo>
                  <a:pt x="237889" y="61937"/>
                </a:lnTo>
                <a:lnTo>
                  <a:pt x="47472" y="61937"/>
                </a:lnTo>
                <a:lnTo>
                  <a:pt x="40449" y="58534"/>
                </a:lnTo>
                <a:lnTo>
                  <a:pt x="35445" y="56007"/>
                </a:lnTo>
                <a:close/>
              </a:path>
              <a:path w="296545" h="296545">
                <a:moveTo>
                  <a:pt x="250857" y="79133"/>
                </a:moveTo>
                <a:lnTo>
                  <a:pt x="149176" y="79133"/>
                </a:lnTo>
                <a:lnTo>
                  <a:pt x="174491" y="86621"/>
                </a:lnTo>
                <a:lnTo>
                  <a:pt x="195139" y="103037"/>
                </a:lnTo>
                <a:lnTo>
                  <a:pt x="208330" y="126923"/>
                </a:lnTo>
                <a:lnTo>
                  <a:pt x="211257" y="154114"/>
                </a:lnTo>
                <a:lnTo>
                  <a:pt x="203782" y="179428"/>
                </a:lnTo>
                <a:lnTo>
                  <a:pt x="187351" y="200090"/>
                </a:lnTo>
                <a:lnTo>
                  <a:pt x="163410" y="213321"/>
                </a:lnTo>
                <a:lnTo>
                  <a:pt x="136230" y="216241"/>
                </a:lnTo>
                <a:lnTo>
                  <a:pt x="278353" y="216241"/>
                </a:lnTo>
                <a:lnTo>
                  <a:pt x="291922" y="188963"/>
                </a:lnTo>
                <a:lnTo>
                  <a:pt x="289890" y="182791"/>
                </a:lnTo>
                <a:lnTo>
                  <a:pt x="284759" y="180136"/>
                </a:lnTo>
                <a:lnTo>
                  <a:pt x="268452" y="172123"/>
                </a:lnTo>
                <a:lnTo>
                  <a:pt x="269639" y="165048"/>
                </a:lnTo>
                <a:lnTo>
                  <a:pt x="270406" y="157895"/>
                </a:lnTo>
                <a:lnTo>
                  <a:pt x="270761" y="150681"/>
                </a:lnTo>
                <a:lnTo>
                  <a:pt x="270713" y="143421"/>
                </a:lnTo>
                <a:lnTo>
                  <a:pt x="293535" y="136207"/>
                </a:lnTo>
                <a:lnTo>
                  <a:pt x="296506" y="130378"/>
                </a:lnTo>
                <a:lnTo>
                  <a:pt x="294855" y="125044"/>
                </a:lnTo>
                <a:lnTo>
                  <a:pt x="281138" y="81610"/>
                </a:lnTo>
                <a:lnTo>
                  <a:pt x="252463" y="81610"/>
                </a:lnTo>
                <a:lnTo>
                  <a:pt x="250857" y="79133"/>
                </a:lnTo>
                <a:close/>
              </a:path>
              <a:path w="296545" h="296545">
                <a:moveTo>
                  <a:pt x="274142" y="74739"/>
                </a:moveTo>
                <a:lnTo>
                  <a:pt x="252463" y="81610"/>
                </a:lnTo>
                <a:lnTo>
                  <a:pt x="281138" y="81610"/>
                </a:lnTo>
                <a:lnTo>
                  <a:pt x="279869" y="77685"/>
                </a:lnTo>
                <a:lnTo>
                  <a:pt x="274142" y="74739"/>
                </a:lnTo>
                <a:close/>
              </a:path>
              <a:path w="296545" h="296545">
                <a:moveTo>
                  <a:pt x="130365" y="0"/>
                </a:moveTo>
                <a:lnTo>
                  <a:pt x="77736" y="16649"/>
                </a:lnTo>
                <a:lnTo>
                  <a:pt x="74739" y="22377"/>
                </a:lnTo>
                <a:lnTo>
                  <a:pt x="76441" y="27813"/>
                </a:lnTo>
                <a:lnTo>
                  <a:pt x="79197" y="36410"/>
                </a:lnTo>
                <a:lnTo>
                  <a:pt x="70389" y="41903"/>
                </a:lnTo>
                <a:lnTo>
                  <a:pt x="62144" y="48012"/>
                </a:lnTo>
                <a:lnTo>
                  <a:pt x="54494" y="54702"/>
                </a:lnTo>
                <a:lnTo>
                  <a:pt x="47472" y="61937"/>
                </a:lnTo>
                <a:lnTo>
                  <a:pt x="237889" y="61937"/>
                </a:lnTo>
                <a:lnTo>
                  <a:pt x="236884" y="60768"/>
                </a:lnTo>
                <a:lnTo>
                  <a:pt x="230860" y="54648"/>
                </a:lnTo>
                <a:lnTo>
                  <a:pt x="240525" y="35369"/>
                </a:lnTo>
                <a:lnTo>
                  <a:pt x="238391" y="29171"/>
                </a:lnTo>
                <a:lnTo>
                  <a:pt x="227085" y="23520"/>
                </a:lnTo>
                <a:lnTo>
                  <a:pt x="174396" y="23520"/>
                </a:lnTo>
                <a:lnTo>
                  <a:pt x="166331" y="21711"/>
                </a:lnTo>
                <a:lnTo>
                  <a:pt x="158124" y="20448"/>
                </a:lnTo>
                <a:lnTo>
                  <a:pt x="149807" y="19721"/>
                </a:lnTo>
                <a:lnTo>
                  <a:pt x="141414" y="19519"/>
                </a:lnTo>
                <a:lnTo>
                  <a:pt x="136245" y="2984"/>
                </a:lnTo>
                <a:lnTo>
                  <a:pt x="130365" y="0"/>
                </a:lnTo>
                <a:close/>
              </a:path>
              <a:path w="296545" h="296545">
                <a:moveTo>
                  <a:pt x="188937" y="4584"/>
                </a:moveTo>
                <a:lnTo>
                  <a:pt x="182727" y="6578"/>
                </a:lnTo>
                <a:lnTo>
                  <a:pt x="174396" y="23520"/>
                </a:lnTo>
                <a:lnTo>
                  <a:pt x="227085" y="23520"/>
                </a:lnTo>
                <a:lnTo>
                  <a:pt x="194094" y="7099"/>
                </a:lnTo>
                <a:lnTo>
                  <a:pt x="188937" y="4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08200" y="2534539"/>
            <a:ext cx="534035" cy="529590"/>
          </a:xfrm>
          <a:custGeom>
            <a:avLst/>
            <a:gdLst/>
            <a:ahLst/>
            <a:cxnLst/>
            <a:rect l="l" t="t" r="r" b="b"/>
            <a:pathLst>
              <a:path w="534034" h="529589">
                <a:moveTo>
                  <a:pt x="266660" y="0"/>
                </a:moveTo>
                <a:lnTo>
                  <a:pt x="218349" y="7218"/>
                </a:lnTo>
                <a:lnTo>
                  <a:pt x="179006" y="28271"/>
                </a:lnTo>
                <a:lnTo>
                  <a:pt x="149647" y="62251"/>
                </a:lnTo>
                <a:lnTo>
                  <a:pt x="131286" y="108251"/>
                </a:lnTo>
                <a:lnTo>
                  <a:pt x="124941" y="165366"/>
                </a:lnTo>
                <a:lnTo>
                  <a:pt x="126025" y="233316"/>
                </a:lnTo>
                <a:lnTo>
                  <a:pt x="133619" y="271291"/>
                </a:lnTo>
                <a:lnTo>
                  <a:pt x="154232" y="293082"/>
                </a:lnTo>
                <a:lnTo>
                  <a:pt x="194371" y="312483"/>
                </a:lnTo>
                <a:lnTo>
                  <a:pt x="182452" y="361479"/>
                </a:lnTo>
                <a:lnTo>
                  <a:pt x="151087" y="394847"/>
                </a:lnTo>
                <a:lnTo>
                  <a:pt x="106868" y="417584"/>
                </a:lnTo>
                <a:lnTo>
                  <a:pt x="17232" y="448110"/>
                </a:lnTo>
                <a:lnTo>
                  <a:pt x="0" y="462427"/>
                </a:lnTo>
                <a:lnTo>
                  <a:pt x="924" y="486491"/>
                </a:lnTo>
                <a:lnTo>
                  <a:pt x="16241" y="529158"/>
                </a:lnTo>
                <a:lnTo>
                  <a:pt x="533601" y="529158"/>
                </a:lnTo>
                <a:lnTo>
                  <a:pt x="526540" y="461544"/>
                </a:lnTo>
                <a:lnTo>
                  <a:pt x="484008" y="427583"/>
                </a:lnTo>
                <a:lnTo>
                  <a:pt x="409101" y="408795"/>
                </a:lnTo>
                <a:lnTo>
                  <a:pt x="365680" y="383757"/>
                </a:lnTo>
                <a:lnTo>
                  <a:pt x="345036" y="357012"/>
                </a:lnTo>
                <a:lnTo>
                  <a:pt x="338465" y="333099"/>
                </a:lnTo>
                <a:lnTo>
                  <a:pt x="337259" y="316560"/>
                </a:lnTo>
                <a:lnTo>
                  <a:pt x="365486" y="299474"/>
                </a:lnTo>
                <a:lnTo>
                  <a:pt x="381811" y="279506"/>
                </a:lnTo>
                <a:lnTo>
                  <a:pt x="392459" y="243810"/>
                </a:lnTo>
                <a:lnTo>
                  <a:pt x="403655" y="179539"/>
                </a:lnTo>
                <a:lnTo>
                  <a:pt x="399576" y="126861"/>
                </a:lnTo>
                <a:lnTo>
                  <a:pt x="387560" y="82587"/>
                </a:lnTo>
                <a:lnTo>
                  <a:pt x="367933" y="47240"/>
                </a:lnTo>
                <a:lnTo>
                  <a:pt x="341022" y="21344"/>
                </a:lnTo>
                <a:lnTo>
                  <a:pt x="307155" y="5423"/>
                </a:lnTo>
                <a:lnTo>
                  <a:pt x="266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477895" y="2606154"/>
            <a:ext cx="352425" cy="455930"/>
          </a:xfrm>
          <a:custGeom>
            <a:avLst/>
            <a:gdLst/>
            <a:ahLst/>
            <a:cxnLst/>
            <a:rect l="l" t="t" r="r" b="b"/>
            <a:pathLst>
              <a:path w="352425" h="455929">
                <a:moveTo>
                  <a:pt x="122085" y="0"/>
                </a:moveTo>
                <a:lnTo>
                  <a:pt x="80468" y="6220"/>
                </a:lnTo>
                <a:lnTo>
                  <a:pt x="46576" y="24360"/>
                </a:lnTo>
                <a:lnTo>
                  <a:pt x="21284" y="53640"/>
                </a:lnTo>
                <a:lnTo>
                  <a:pt x="5466" y="93278"/>
                </a:lnTo>
                <a:lnTo>
                  <a:pt x="0" y="142494"/>
                </a:lnTo>
                <a:lnTo>
                  <a:pt x="9344" y="204697"/>
                </a:lnTo>
                <a:lnTo>
                  <a:pt x="29902" y="243551"/>
                </a:lnTo>
                <a:lnTo>
                  <a:pt x="50459" y="263559"/>
                </a:lnTo>
                <a:lnTo>
                  <a:pt x="59804" y="269227"/>
                </a:lnTo>
                <a:lnTo>
                  <a:pt x="57796" y="289533"/>
                </a:lnTo>
                <a:lnTo>
                  <a:pt x="52112" y="305371"/>
                </a:lnTo>
                <a:lnTo>
                  <a:pt x="43979" y="317047"/>
                </a:lnTo>
                <a:lnTo>
                  <a:pt x="34620" y="324866"/>
                </a:lnTo>
                <a:lnTo>
                  <a:pt x="64283" y="332794"/>
                </a:lnTo>
                <a:lnTo>
                  <a:pt x="98336" y="380593"/>
                </a:lnTo>
                <a:lnTo>
                  <a:pt x="105143" y="430609"/>
                </a:lnTo>
                <a:lnTo>
                  <a:pt x="105047" y="448755"/>
                </a:lnTo>
                <a:lnTo>
                  <a:pt x="104673" y="455879"/>
                </a:lnTo>
                <a:lnTo>
                  <a:pt x="352069" y="455879"/>
                </a:lnTo>
                <a:lnTo>
                  <a:pt x="345963" y="397646"/>
                </a:lnTo>
                <a:lnTo>
                  <a:pt x="309359" y="368388"/>
                </a:lnTo>
                <a:lnTo>
                  <a:pt x="233224" y="347139"/>
                </a:lnTo>
                <a:lnTo>
                  <a:pt x="196546" y="319020"/>
                </a:lnTo>
                <a:lnTo>
                  <a:pt x="184674" y="291668"/>
                </a:lnTo>
                <a:lnTo>
                  <a:pt x="182956" y="272719"/>
                </a:lnTo>
                <a:lnTo>
                  <a:pt x="209427" y="244640"/>
                </a:lnTo>
                <a:lnTo>
                  <a:pt x="227123" y="205141"/>
                </a:lnTo>
                <a:lnTo>
                  <a:pt x="237023" y="169926"/>
                </a:lnTo>
                <a:lnTo>
                  <a:pt x="240106" y="154698"/>
                </a:lnTo>
                <a:lnTo>
                  <a:pt x="235063" y="101092"/>
                </a:lnTo>
                <a:lnTo>
                  <a:pt x="220255" y="58037"/>
                </a:lnTo>
                <a:lnTo>
                  <a:pt x="196168" y="26316"/>
                </a:lnTo>
                <a:lnTo>
                  <a:pt x="163283" y="6709"/>
                </a:lnTo>
                <a:lnTo>
                  <a:pt x="1220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63624" y="2444738"/>
            <a:ext cx="628015" cy="603250"/>
          </a:xfrm>
          <a:custGeom>
            <a:avLst/>
            <a:gdLst/>
            <a:ahLst/>
            <a:cxnLst/>
            <a:rect l="l" t="t" r="r" b="b"/>
            <a:pathLst>
              <a:path w="628014" h="603250">
                <a:moveTo>
                  <a:pt x="536485" y="437019"/>
                </a:moveTo>
                <a:lnTo>
                  <a:pt x="365836" y="437019"/>
                </a:lnTo>
                <a:lnTo>
                  <a:pt x="368363" y="441921"/>
                </a:lnTo>
                <a:lnTo>
                  <a:pt x="534123" y="590435"/>
                </a:lnTo>
                <a:lnTo>
                  <a:pt x="568131" y="602668"/>
                </a:lnTo>
                <a:lnTo>
                  <a:pt x="585716" y="598365"/>
                </a:lnTo>
                <a:lnTo>
                  <a:pt x="600824" y="587260"/>
                </a:lnTo>
                <a:lnTo>
                  <a:pt x="615657" y="570941"/>
                </a:lnTo>
                <a:lnTo>
                  <a:pt x="625266" y="554858"/>
                </a:lnTo>
                <a:lnTo>
                  <a:pt x="627872" y="536955"/>
                </a:lnTo>
                <a:lnTo>
                  <a:pt x="623576" y="519377"/>
                </a:lnTo>
                <a:lnTo>
                  <a:pt x="612482" y="504266"/>
                </a:lnTo>
                <a:lnTo>
                  <a:pt x="536485" y="437019"/>
                </a:lnTo>
                <a:close/>
              </a:path>
              <a:path w="628014" h="603250">
                <a:moveTo>
                  <a:pt x="237388" y="0"/>
                </a:moveTo>
                <a:lnTo>
                  <a:pt x="189543" y="4823"/>
                </a:lnTo>
                <a:lnTo>
                  <a:pt x="144982" y="18657"/>
                </a:lnTo>
                <a:lnTo>
                  <a:pt x="104658" y="40546"/>
                </a:lnTo>
                <a:lnTo>
                  <a:pt x="69526" y="69535"/>
                </a:lnTo>
                <a:lnTo>
                  <a:pt x="40539" y="104669"/>
                </a:lnTo>
                <a:lnTo>
                  <a:pt x="18653" y="144993"/>
                </a:lnTo>
                <a:lnTo>
                  <a:pt x="4822" y="189551"/>
                </a:lnTo>
                <a:lnTo>
                  <a:pt x="0" y="237388"/>
                </a:lnTo>
                <a:lnTo>
                  <a:pt x="4822" y="285242"/>
                </a:lnTo>
                <a:lnTo>
                  <a:pt x="18653" y="329815"/>
                </a:lnTo>
                <a:lnTo>
                  <a:pt x="40539" y="370149"/>
                </a:lnTo>
                <a:lnTo>
                  <a:pt x="69526" y="405291"/>
                </a:lnTo>
                <a:lnTo>
                  <a:pt x="104658" y="434287"/>
                </a:lnTo>
                <a:lnTo>
                  <a:pt x="144982" y="456180"/>
                </a:lnTo>
                <a:lnTo>
                  <a:pt x="189543" y="470016"/>
                </a:lnTo>
                <a:lnTo>
                  <a:pt x="237388" y="474840"/>
                </a:lnTo>
                <a:lnTo>
                  <a:pt x="272228" y="472286"/>
                </a:lnTo>
                <a:lnTo>
                  <a:pt x="305479" y="464878"/>
                </a:lnTo>
                <a:lnTo>
                  <a:pt x="336797" y="452996"/>
                </a:lnTo>
                <a:lnTo>
                  <a:pt x="365836" y="437019"/>
                </a:lnTo>
                <a:lnTo>
                  <a:pt x="536485" y="437019"/>
                </a:lnTo>
                <a:lnTo>
                  <a:pt x="475257" y="382841"/>
                </a:lnTo>
                <a:lnTo>
                  <a:pt x="237388" y="382841"/>
                </a:lnTo>
                <a:lnTo>
                  <a:pt x="191415" y="375429"/>
                </a:lnTo>
                <a:lnTo>
                  <a:pt x="151487" y="354787"/>
                </a:lnTo>
                <a:lnTo>
                  <a:pt x="120000" y="323305"/>
                </a:lnTo>
                <a:lnTo>
                  <a:pt x="99350" y="283375"/>
                </a:lnTo>
                <a:lnTo>
                  <a:pt x="91935" y="237388"/>
                </a:lnTo>
                <a:lnTo>
                  <a:pt x="99350" y="191432"/>
                </a:lnTo>
                <a:lnTo>
                  <a:pt x="120000" y="151512"/>
                </a:lnTo>
                <a:lnTo>
                  <a:pt x="151487" y="120027"/>
                </a:lnTo>
                <a:lnTo>
                  <a:pt x="191415" y="99377"/>
                </a:lnTo>
                <a:lnTo>
                  <a:pt x="237388" y="91960"/>
                </a:lnTo>
                <a:lnTo>
                  <a:pt x="423759" y="91960"/>
                </a:lnTo>
                <a:lnTo>
                  <a:pt x="405257" y="69535"/>
                </a:lnTo>
                <a:lnTo>
                  <a:pt x="370122" y="40546"/>
                </a:lnTo>
                <a:lnTo>
                  <a:pt x="329796" y="18657"/>
                </a:lnTo>
                <a:lnTo>
                  <a:pt x="285233" y="4823"/>
                </a:lnTo>
                <a:lnTo>
                  <a:pt x="237388" y="0"/>
                </a:lnTo>
                <a:close/>
              </a:path>
              <a:path w="628014" h="603250">
                <a:moveTo>
                  <a:pt x="423759" y="91960"/>
                </a:moveTo>
                <a:lnTo>
                  <a:pt x="237388" y="91960"/>
                </a:lnTo>
                <a:lnTo>
                  <a:pt x="283355" y="99377"/>
                </a:lnTo>
                <a:lnTo>
                  <a:pt x="323279" y="120027"/>
                </a:lnTo>
                <a:lnTo>
                  <a:pt x="354764" y="151512"/>
                </a:lnTo>
                <a:lnTo>
                  <a:pt x="375413" y="191432"/>
                </a:lnTo>
                <a:lnTo>
                  <a:pt x="382828" y="237388"/>
                </a:lnTo>
                <a:lnTo>
                  <a:pt x="375413" y="283375"/>
                </a:lnTo>
                <a:lnTo>
                  <a:pt x="354764" y="323305"/>
                </a:lnTo>
                <a:lnTo>
                  <a:pt x="323279" y="354787"/>
                </a:lnTo>
                <a:lnTo>
                  <a:pt x="283355" y="375429"/>
                </a:lnTo>
                <a:lnTo>
                  <a:pt x="237388" y="382841"/>
                </a:lnTo>
                <a:lnTo>
                  <a:pt x="475257" y="382841"/>
                </a:lnTo>
                <a:lnTo>
                  <a:pt x="454317" y="364312"/>
                </a:lnTo>
                <a:lnTo>
                  <a:pt x="450735" y="361060"/>
                </a:lnTo>
                <a:lnTo>
                  <a:pt x="446747" y="358686"/>
                </a:lnTo>
                <a:lnTo>
                  <a:pt x="442595" y="356717"/>
                </a:lnTo>
                <a:lnTo>
                  <a:pt x="456251" y="329412"/>
                </a:lnTo>
                <a:lnTo>
                  <a:pt x="466359" y="300239"/>
                </a:lnTo>
                <a:lnTo>
                  <a:pt x="472634" y="269472"/>
                </a:lnTo>
                <a:lnTo>
                  <a:pt x="474789" y="237388"/>
                </a:lnTo>
                <a:lnTo>
                  <a:pt x="469966" y="189551"/>
                </a:lnTo>
                <a:lnTo>
                  <a:pt x="456133" y="144993"/>
                </a:lnTo>
                <a:lnTo>
                  <a:pt x="434245" y="104669"/>
                </a:lnTo>
                <a:lnTo>
                  <a:pt x="423759" y="91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92454" y="4909825"/>
            <a:ext cx="2538324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b="1" spc="-90" dirty="0">
                <a:solidFill>
                  <a:srgbClr val="939292"/>
                </a:solidFill>
                <a:latin typeface="Arial"/>
                <a:cs typeface="Arial"/>
              </a:rPr>
              <a:t>01</a:t>
            </a:r>
            <a:r>
              <a:rPr sz="2950" b="1" spc="-90" dirty="0" smtClean="0">
                <a:solidFill>
                  <a:srgbClr val="939292"/>
                </a:solidFill>
                <a:latin typeface="Arial"/>
                <a:cs typeface="Arial"/>
              </a:rPr>
              <a:t>.</a:t>
            </a:r>
            <a:r>
              <a:rPr lang="en-US" sz="2950" b="1" spc="-90" dirty="0" smtClean="0">
                <a:solidFill>
                  <a:srgbClr val="939292"/>
                </a:solidFill>
                <a:latin typeface="Arial"/>
                <a:cs typeface="Arial"/>
              </a:rPr>
              <a:t> </a:t>
            </a:r>
            <a:r>
              <a:rPr lang="ko-KR" altLang="en-US" sz="2950" b="1" spc="-90" dirty="0" smtClean="0">
                <a:solidFill>
                  <a:srgbClr val="939292"/>
                </a:solidFill>
                <a:latin typeface="Arial"/>
                <a:cs typeface="Arial"/>
              </a:rPr>
              <a:t>진척도</a:t>
            </a:r>
            <a:r>
              <a:rPr lang="en-US" sz="2950" b="1" spc="-114" dirty="0" smtClean="0">
                <a:solidFill>
                  <a:srgbClr val="939292"/>
                </a:solidFill>
                <a:latin typeface="Arial"/>
                <a:cs typeface="Arial"/>
              </a:rPr>
              <a:t> </a:t>
            </a:r>
            <a:endParaRPr lang="en-US" altLang="ko-KR" sz="1750" b="1" spc="-270" dirty="0" smtClean="0">
              <a:solidFill>
                <a:srgbClr val="939292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30778" y="4909825"/>
            <a:ext cx="2538322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b="1" spc="-90" dirty="0">
                <a:solidFill>
                  <a:srgbClr val="939292"/>
                </a:solidFill>
                <a:latin typeface="Arial"/>
                <a:cs typeface="Arial"/>
              </a:rPr>
              <a:t>02.</a:t>
            </a:r>
            <a:r>
              <a:rPr sz="2950" b="1" spc="-114" dirty="0">
                <a:solidFill>
                  <a:srgbClr val="939292"/>
                </a:solidFill>
                <a:latin typeface="Arial"/>
                <a:cs typeface="Arial"/>
              </a:rPr>
              <a:t> </a:t>
            </a:r>
            <a:r>
              <a:rPr lang="ko-KR" altLang="en-US" sz="2950" b="1" spc="-114" dirty="0" smtClean="0">
                <a:solidFill>
                  <a:srgbClr val="939292"/>
                </a:solidFill>
                <a:latin typeface="Arial"/>
                <a:cs typeface="Arial"/>
              </a:rPr>
              <a:t>문제점</a:t>
            </a:r>
            <a:endParaRPr lang="en-US" altLang="ko-KR" sz="1750" b="1" spc="-270" dirty="0" smtClean="0">
              <a:solidFill>
                <a:srgbClr val="939292"/>
              </a:solidFill>
              <a:latin typeface="+mj-ea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69101" y="4909825"/>
            <a:ext cx="2538323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b="1" spc="-90" dirty="0">
                <a:solidFill>
                  <a:srgbClr val="939292"/>
                </a:solidFill>
                <a:latin typeface="Arial"/>
                <a:cs typeface="Arial"/>
              </a:rPr>
              <a:t>03.</a:t>
            </a:r>
            <a:r>
              <a:rPr sz="2950" b="1" spc="-114" dirty="0">
                <a:solidFill>
                  <a:srgbClr val="939292"/>
                </a:solidFill>
                <a:latin typeface="Arial"/>
                <a:cs typeface="Arial"/>
              </a:rPr>
              <a:t> </a:t>
            </a:r>
            <a:r>
              <a:rPr lang="ko-KR" altLang="en-US" sz="2950" b="1" spc="-114" dirty="0" smtClean="0">
                <a:solidFill>
                  <a:srgbClr val="939292"/>
                </a:solidFill>
                <a:latin typeface="Arial"/>
                <a:cs typeface="Arial"/>
              </a:rPr>
              <a:t>해결</a:t>
            </a:r>
            <a:r>
              <a:rPr lang="ko-KR" altLang="en-US" sz="2950" b="1" spc="-114" dirty="0">
                <a:solidFill>
                  <a:srgbClr val="939292"/>
                </a:solidFill>
                <a:latin typeface="Arial"/>
                <a:cs typeface="Arial"/>
              </a:rPr>
              <a:t>책</a:t>
            </a:r>
            <a:endParaRPr lang="en-US" altLang="ko-KR" sz="1750" b="1" spc="-10" dirty="0" smtClean="0">
              <a:solidFill>
                <a:srgbClr val="707171"/>
              </a:solidFill>
              <a:latin typeface="Lucida Sans"/>
              <a:cs typeface="Lucida Sans"/>
            </a:endParaRPr>
          </a:p>
          <a:p>
            <a:pPr marL="567690" marR="5080">
              <a:lnSpc>
                <a:spcPct val="100000"/>
              </a:lnSpc>
              <a:spcBef>
                <a:spcPts val="1210"/>
              </a:spcBef>
            </a:pPr>
            <a:endParaRPr lang="en-US" altLang="ko-KR" sz="1750" b="1" spc="-10" dirty="0" smtClean="0">
              <a:solidFill>
                <a:srgbClr val="707171"/>
              </a:solidFill>
              <a:latin typeface="Lucida Sans"/>
              <a:cs typeface="Lucida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07425" y="4909825"/>
            <a:ext cx="2212975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b="1" spc="-90" dirty="0">
                <a:solidFill>
                  <a:srgbClr val="939292"/>
                </a:solidFill>
                <a:latin typeface="Arial"/>
                <a:cs typeface="Arial"/>
              </a:rPr>
              <a:t>04.</a:t>
            </a:r>
            <a:r>
              <a:rPr sz="2950" b="1" spc="-114" dirty="0">
                <a:solidFill>
                  <a:srgbClr val="939292"/>
                </a:solidFill>
                <a:latin typeface="Arial"/>
                <a:cs typeface="Arial"/>
              </a:rPr>
              <a:t> </a:t>
            </a:r>
            <a:r>
              <a:rPr lang="en-US" sz="2950" b="1" spc="-114" dirty="0" smtClean="0">
                <a:solidFill>
                  <a:srgbClr val="939292"/>
                </a:solidFill>
                <a:latin typeface="Arial"/>
                <a:cs typeface="Arial"/>
              </a:rPr>
              <a:t>Q&amp;A</a:t>
            </a:r>
            <a:endParaRPr sz="1800" dirty="0">
              <a:latin typeface="Lucida Sans"/>
              <a:cs typeface="Lucida Sans"/>
            </a:endParaRPr>
          </a:p>
        </p:txBody>
      </p:sp>
      <p:sp>
        <p:nvSpPr>
          <p:cNvPr id="29" name="object 2"/>
          <p:cNvSpPr txBox="1">
            <a:spLocks/>
          </p:cNvSpPr>
          <p:nvPr/>
        </p:nvSpPr>
        <p:spPr>
          <a:xfrm>
            <a:off x="531386" y="457200"/>
            <a:ext cx="2064476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8100" b="1" i="0">
                <a:solidFill>
                  <a:srgbClr val="1A1A1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atinLnBrk="0">
              <a:lnSpc>
                <a:spcPts val="4910"/>
              </a:lnSpc>
            </a:pPr>
            <a:r>
              <a:rPr lang="en-US" sz="5400" kern="0" spc="-500" dirty="0" smtClean="0">
                <a:solidFill>
                  <a:srgbClr val="939292"/>
                </a:solidFill>
              </a:rPr>
              <a:t>INDEX</a:t>
            </a:r>
            <a:endParaRPr lang="en-US" sz="5400" kern="0" dirty="0"/>
          </a:p>
        </p:txBody>
      </p:sp>
      <p:sp>
        <p:nvSpPr>
          <p:cNvPr id="30" name="object 27"/>
          <p:cNvSpPr/>
          <p:nvPr/>
        </p:nvSpPr>
        <p:spPr>
          <a:xfrm>
            <a:off x="334129" y="283523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제목 30"/>
          <p:cNvSpPr>
            <a:spLocks noGrp="1"/>
          </p:cNvSpPr>
          <p:nvPr>
            <p:ph type="title"/>
          </p:nvPr>
        </p:nvSpPr>
        <p:spPr>
          <a:xfrm>
            <a:off x="2022957" y="2057400"/>
            <a:ext cx="8146084" cy="1246495"/>
          </a:xfrm>
        </p:spPr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2530" y="438423"/>
            <a:ext cx="8008069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35"/>
              </a:lnSpc>
            </a:pPr>
            <a:r>
              <a:rPr lang="ko-KR" altLang="en-US" sz="4200" spc="-665" dirty="0" smtClean="0">
                <a:solidFill>
                  <a:srgbClr val="939292"/>
                </a:solidFill>
              </a:rPr>
              <a:t>진척도</a:t>
            </a:r>
          </a:p>
        </p:txBody>
      </p:sp>
      <p:sp>
        <p:nvSpPr>
          <p:cNvPr id="8" name="object 8"/>
          <p:cNvSpPr/>
          <p:nvPr/>
        </p:nvSpPr>
        <p:spPr>
          <a:xfrm>
            <a:off x="380961" y="387870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90600" y="2209800"/>
            <a:ext cx="103262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온라인 인터넷 기사 사이트에서 기사를 </a:t>
            </a:r>
            <a:r>
              <a:rPr lang="ko-KR" alt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크롤링</a:t>
            </a:r>
            <a:endParaRPr lang="en-US" altLang="ko-KR" sz="3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마우스커서를 올려놓으면 안전도가 청색의    채도로 나타냄</a:t>
            </a:r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(</a:t>
            </a: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안전할 수록 짙어짐</a:t>
            </a:r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ko-KR" alt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클릭시</a:t>
            </a:r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여행지 상세정보</a:t>
            </a:r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기사 </a:t>
            </a:r>
            <a:r>
              <a:rPr lang="ko-KR" alt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크롤링</a:t>
            </a: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결과</a:t>
            </a:r>
            <a:r>
              <a:rPr lang="en-US" altLang="ko-K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  </a:t>
            </a:r>
            <a:r>
              <a:rPr lang="ko-KR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여행사이트 링크 제공</a:t>
            </a:r>
            <a:endParaRPr lang="ko-KR" altLang="ko-KR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3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2530" y="438423"/>
            <a:ext cx="8008069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35"/>
              </a:lnSpc>
            </a:pPr>
            <a:r>
              <a:rPr lang="ko-KR" altLang="en-US" sz="4200" spc="-665" dirty="0" smtClean="0">
                <a:solidFill>
                  <a:srgbClr val="939292"/>
                </a:solidFill>
              </a:rPr>
              <a:t>진척도</a:t>
            </a:r>
          </a:p>
        </p:txBody>
      </p:sp>
      <p:sp>
        <p:nvSpPr>
          <p:cNvPr id="8" name="object 8"/>
          <p:cNvSpPr/>
          <p:nvPr/>
        </p:nvSpPr>
        <p:spPr>
          <a:xfrm>
            <a:off x="380961" y="387870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20875"/>
            <a:ext cx="11899900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5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2530" y="438423"/>
            <a:ext cx="8008069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35"/>
              </a:lnSpc>
            </a:pPr>
            <a:r>
              <a:rPr lang="ko-KR" altLang="en-US" sz="4200" spc="-665" dirty="0" smtClean="0">
                <a:solidFill>
                  <a:srgbClr val="939292"/>
                </a:solidFill>
              </a:rPr>
              <a:t>문제</a:t>
            </a:r>
            <a:r>
              <a:rPr lang="ko-KR" altLang="en-US" sz="4200" spc="-665" dirty="0">
                <a:solidFill>
                  <a:srgbClr val="939292"/>
                </a:solidFill>
              </a:rPr>
              <a:t>점</a:t>
            </a:r>
            <a:endParaRPr lang="ko-KR" altLang="en-US" sz="4200" spc="-665" dirty="0" smtClean="0">
              <a:solidFill>
                <a:srgbClr val="939292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0961" y="387870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103262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키워드 </a:t>
            </a:r>
            <a:r>
              <a:rPr lang="ko-KR" altLang="en-US" sz="36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적용시</a:t>
            </a: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대중의 인식과는 판이하게 다르게 위험도가 나타남</a:t>
            </a: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상관없는 정보가 </a:t>
            </a:r>
            <a:r>
              <a:rPr lang="ko-KR" altLang="en-US" sz="36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크롤링</a:t>
            </a: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됨 </a:t>
            </a:r>
            <a:r>
              <a:rPr lang="en-US" altLang="ko-KR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en-US" altLang="ko-KR" sz="36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e.g</a:t>
            </a:r>
            <a:r>
              <a:rPr lang="en-US" altLang="ko-KR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오래된 정보</a:t>
            </a:r>
            <a:r>
              <a:rPr lang="en-US" altLang="ko-KR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  <a:endParaRPr lang="en-US" altLang="ko-KR" sz="3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몇몇 사이트의 </a:t>
            </a:r>
            <a:r>
              <a:rPr lang="ko-KR" altLang="en-US" sz="36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크롤링</a:t>
            </a: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방지</a:t>
            </a: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5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2530" y="438423"/>
            <a:ext cx="8008069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35"/>
              </a:lnSpc>
            </a:pPr>
            <a:r>
              <a:rPr lang="ko-KR" altLang="en-US" sz="4200" spc="-665" dirty="0" smtClean="0">
                <a:solidFill>
                  <a:srgbClr val="939292"/>
                </a:solidFill>
              </a:rPr>
              <a:t>해결책</a:t>
            </a:r>
          </a:p>
        </p:txBody>
      </p:sp>
      <p:sp>
        <p:nvSpPr>
          <p:cNvPr id="8" name="object 8"/>
          <p:cNvSpPr/>
          <p:nvPr/>
        </p:nvSpPr>
        <p:spPr>
          <a:xfrm>
            <a:off x="380961" y="387870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103262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가중치에 변화를 주기</a:t>
            </a: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ko-KR" altLang="en-US" sz="36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크롤링하려는</a:t>
            </a: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기사의 날짜 분별</a:t>
            </a:r>
            <a:endParaRPr lang="en-US" altLang="ko-KR" sz="3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ko-KR" alt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다른 대체 사이트 수색</a:t>
            </a:r>
            <a:endParaRPr lang="en-US" altLang="ko-KR" sz="36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1"/>
            <a:ext cx="12192000" cy="9144918"/>
          </a:xfrm>
          <a:custGeom>
            <a:avLst/>
            <a:gdLst/>
            <a:ahLst/>
            <a:cxnLst/>
            <a:rect l="l" t="t" r="r" b="b"/>
            <a:pathLst>
              <a:path w="12192000" h="9138285">
                <a:moveTo>
                  <a:pt x="0" y="9138170"/>
                </a:moveTo>
                <a:lnTo>
                  <a:pt x="12192000" y="9138170"/>
                </a:lnTo>
                <a:lnTo>
                  <a:pt x="12192000" y="0"/>
                </a:lnTo>
                <a:lnTo>
                  <a:pt x="0" y="0"/>
                </a:lnTo>
                <a:lnTo>
                  <a:pt x="0" y="913817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9600" y="486431"/>
            <a:ext cx="1759669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35"/>
              </a:lnSpc>
            </a:pPr>
            <a:r>
              <a:rPr lang="en-US" sz="4200" dirty="0" smtClean="0">
                <a:solidFill>
                  <a:srgbClr val="939292"/>
                </a:solidFill>
              </a:rPr>
              <a:t>Q&amp;A</a:t>
            </a:r>
            <a:endParaRPr sz="4200" dirty="0">
              <a:solidFill>
                <a:srgbClr val="939292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0961" y="387870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 flipH="1">
            <a:off x="2514600" y="3581400"/>
            <a:ext cx="6659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 smtClean="0">
                <a:solidFill>
                  <a:srgbClr val="F58670"/>
                </a:solidFill>
              </a:rPr>
              <a:t>Q&amp;A</a:t>
            </a:r>
            <a:endParaRPr lang="ko-KR" altLang="en-US" sz="9600" b="1" dirty="0">
              <a:solidFill>
                <a:srgbClr val="F586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1"/>
            <a:ext cx="12192000" cy="9144918"/>
          </a:xfrm>
          <a:custGeom>
            <a:avLst/>
            <a:gdLst/>
            <a:ahLst/>
            <a:cxnLst/>
            <a:rect l="l" t="t" r="r" b="b"/>
            <a:pathLst>
              <a:path w="12192000" h="9138285">
                <a:moveTo>
                  <a:pt x="0" y="9138170"/>
                </a:moveTo>
                <a:lnTo>
                  <a:pt x="12192000" y="9138170"/>
                </a:lnTo>
                <a:lnTo>
                  <a:pt x="12192000" y="0"/>
                </a:lnTo>
                <a:lnTo>
                  <a:pt x="0" y="0"/>
                </a:lnTo>
                <a:lnTo>
                  <a:pt x="0" y="913817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9600" y="486431"/>
            <a:ext cx="3352800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35"/>
              </a:lnSpc>
            </a:pPr>
            <a:r>
              <a:rPr lang="en-US" sz="4200" dirty="0" smtClean="0">
                <a:solidFill>
                  <a:srgbClr val="939292"/>
                </a:solidFill>
              </a:rPr>
              <a:t>Thank you</a:t>
            </a:r>
            <a:endParaRPr sz="4200" dirty="0">
              <a:solidFill>
                <a:srgbClr val="939292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0961" y="387870"/>
            <a:ext cx="125095" cy="825500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 flipH="1">
            <a:off x="2766059" y="3962400"/>
            <a:ext cx="6659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 smtClean="0">
                <a:solidFill>
                  <a:srgbClr val="F58670"/>
                </a:solidFill>
              </a:rPr>
              <a:t>감사합니다</a:t>
            </a:r>
            <a:r>
              <a:rPr lang="en-US" altLang="ko-KR" sz="9600" b="1" dirty="0" smtClean="0">
                <a:solidFill>
                  <a:srgbClr val="F58670"/>
                </a:solidFill>
              </a:rPr>
              <a:t>.</a:t>
            </a:r>
            <a:endParaRPr lang="ko-KR" altLang="en-US" sz="9600" b="1" dirty="0">
              <a:solidFill>
                <a:srgbClr val="F586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106</Words>
  <Application>Microsoft Office PowerPoint</Application>
  <PresentationFormat>사용자 지정</PresentationFormat>
  <Paragraphs>42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Lucida Sans</vt:lpstr>
      <vt:lpstr>Lucida Sans Typewriter</vt:lpstr>
      <vt:lpstr>맑은 고딕</vt:lpstr>
      <vt:lpstr>Office Theme</vt:lpstr>
      <vt:lpstr>pathfinder</vt:lpstr>
      <vt:lpstr> </vt:lpstr>
      <vt:lpstr>진척도</vt:lpstr>
      <vt:lpstr>진척도</vt:lpstr>
      <vt:lpstr>문제점</vt:lpstr>
      <vt:lpstr>해결책</vt:lpstr>
      <vt:lpstr>Q&amp;A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01.ppt_1-15</dc:title>
  <dc:creator>HighTech</dc:creator>
  <cp:lastModifiedBy>Windows 사용자</cp:lastModifiedBy>
  <cp:revision>62</cp:revision>
  <dcterms:created xsi:type="dcterms:W3CDTF">2016-08-18T08:51:14Z</dcterms:created>
  <dcterms:modified xsi:type="dcterms:W3CDTF">2017-11-27T04:29:31Z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2016-08-18T00:00:00Z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2016-08-18T00:00:00Z</vt:filetime>
  </property>
</Properties>
</file>