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58" r:id="rId4"/>
    <p:sldId id="293" r:id="rId5"/>
    <p:sldId id="264" r:id="rId6"/>
    <p:sldId id="289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90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11A"/>
    <a:srgbClr val="083486"/>
    <a:srgbClr val="F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A80F5-3CB6-4E1D-A5B6-4E55F1BC363F}" v="80" dt="2019-09-12T10:51:11.994"/>
    <p1510:client id="{148C8D50-D544-45FE-8E1A-CE77789A6FD8}" v="36" dt="2019-09-13T04:35:30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5"/>
    <p:restoredTop sz="86513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22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시온 이" userId="606ab434f23c583c" providerId="LiveId" clId="{88EA80F5-3CB6-4E1D-A5B6-4E55F1BC363F}"/>
    <pc:docChg chg="undo custSel addSld delSld modSld">
      <pc:chgData name="시온 이" userId="606ab434f23c583c" providerId="LiveId" clId="{88EA80F5-3CB6-4E1D-A5B6-4E55F1BC363F}" dt="2019-09-12T10:51:16.820" v="2964" actId="208"/>
      <pc:docMkLst>
        <pc:docMk/>
      </pc:docMkLst>
      <pc:sldChg chg="addSp delSp modSp modNotesTx">
        <pc:chgData name="시온 이" userId="606ab434f23c583c" providerId="LiveId" clId="{88EA80F5-3CB6-4E1D-A5B6-4E55F1BC363F}" dt="2019-09-12T04:27:05.619" v="286" actId="20577"/>
        <pc:sldMkLst>
          <pc:docMk/>
          <pc:sldMk cId="895450449" sldId="258"/>
        </pc:sldMkLst>
        <pc:spChg chg="add mod">
          <ac:chgData name="시온 이" userId="606ab434f23c583c" providerId="LiveId" clId="{88EA80F5-3CB6-4E1D-A5B6-4E55F1BC363F}" dt="2019-09-12T04:26:52.318" v="280" actId="1076"/>
          <ac:spMkLst>
            <pc:docMk/>
            <pc:sldMk cId="895450449" sldId="258"/>
            <ac:spMk id="6" creationId="{45E6208A-7484-4B0B-B46B-D8AC34192154}"/>
          </ac:spMkLst>
        </pc:spChg>
        <pc:spChg chg="mod">
          <ac:chgData name="시온 이" userId="606ab434f23c583c" providerId="LiveId" clId="{88EA80F5-3CB6-4E1D-A5B6-4E55F1BC363F}" dt="2019-09-12T04:24:16.940" v="215" actId="20577"/>
          <ac:spMkLst>
            <pc:docMk/>
            <pc:sldMk cId="895450449" sldId="258"/>
            <ac:spMk id="13" creationId="{6BEFF6CC-C2E7-4E15-BE41-E9962AF746E6}"/>
          </ac:spMkLst>
        </pc:spChg>
        <pc:spChg chg="add mod">
          <ac:chgData name="시온 이" userId="606ab434f23c583c" providerId="LiveId" clId="{88EA80F5-3CB6-4E1D-A5B6-4E55F1BC363F}" dt="2019-09-12T04:26:57.549" v="281" actId="1076"/>
          <ac:spMkLst>
            <pc:docMk/>
            <pc:sldMk cId="895450449" sldId="258"/>
            <ac:spMk id="14" creationId="{93C48594-B5ED-478B-B3C6-06274A6CE84E}"/>
          </ac:spMkLst>
        </pc:spChg>
        <pc:spChg chg="add mod">
          <ac:chgData name="시온 이" userId="606ab434f23c583c" providerId="LiveId" clId="{88EA80F5-3CB6-4E1D-A5B6-4E55F1BC363F}" dt="2019-09-12T04:26:22.909" v="275" actId="1076"/>
          <ac:spMkLst>
            <pc:docMk/>
            <pc:sldMk cId="895450449" sldId="258"/>
            <ac:spMk id="17" creationId="{A8C89933-6493-4F73-924D-265830D7D1D4}"/>
          </ac:spMkLst>
        </pc:spChg>
        <pc:picChg chg="add del mod ord">
          <ac:chgData name="시온 이" userId="606ab434f23c583c" providerId="LiveId" clId="{88EA80F5-3CB6-4E1D-A5B6-4E55F1BC363F}" dt="2019-09-12T04:25:28.069" v="240" actId="478"/>
          <ac:picMkLst>
            <pc:docMk/>
            <pc:sldMk cId="895450449" sldId="258"/>
            <ac:picMk id="3" creationId="{E9CFA3EF-1343-4219-893C-8890495FE133}"/>
          </ac:picMkLst>
        </pc:picChg>
        <pc:picChg chg="add mod">
          <ac:chgData name="시온 이" userId="606ab434f23c583c" providerId="LiveId" clId="{88EA80F5-3CB6-4E1D-A5B6-4E55F1BC363F}" dt="2019-09-12T04:26:39.813" v="278" actId="1076"/>
          <ac:picMkLst>
            <pc:docMk/>
            <pc:sldMk cId="895450449" sldId="258"/>
            <ac:picMk id="5" creationId="{4F3EC75E-D76C-4B3C-9392-F85BD2FB16E6}"/>
          </ac:picMkLst>
        </pc:picChg>
        <pc:picChg chg="mod">
          <ac:chgData name="시온 이" userId="606ab434f23c583c" providerId="LiveId" clId="{88EA80F5-3CB6-4E1D-A5B6-4E55F1BC363F}" dt="2019-09-12T04:27:00.820" v="282" actId="14100"/>
          <ac:picMkLst>
            <pc:docMk/>
            <pc:sldMk cId="895450449" sldId="258"/>
            <ac:picMk id="11" creationId="{15F08640-4F0A-4E8B-ADDE-1F65D0994670}"/>
          </ac:picMkLst>
        </pc:picChg>
        <pc:picChg chg="mod">
          <ac:chgData name="시온 이" userId="606ab434f23c583c" providerId="LiveId" clId="{88EA80F5-3CB6-4E1D-A5B6-4E55F1BC363F}" dt="2019-09-12T04:26:18.869" v="274" actId="1076"/>
          <ac:picMkLst>
            <pc:docMk/>
            <pc:sldMk cId="895450449" sldId="258"/>
            <ac:picMk id="12" creationId="{7D131CE0-71F4-413E-85C4-3BFCB5970459}"/>
          </ac:picMkLst>
        </pc:picChg>
      </pc:sldChg>
      <pc:sldChg chg="del">
        <pc:chgData name="시온 이" userId="606ab434f23c583c" providerId="LiveId" clId="{88EA80F5-3CB6-4E1D-A5B6-4E55F1BC363F}" dt="2019-09-12T04:33:32.618" v="976" actId="2696"/>
        <pc:sldMkLst>
          <pc:docMk/>
          <pc:sldMk cId="213876724" sldId="263"/>
        </pc:sldMkLst>
      </pc:sldChg>
      <pc:sldChg chg="addSp modSp">
        <pc:chgData name="시온 이" userId="606ab434f23c583c" providerId="LiveId" clId="{88EA80F5-3CB6-4E1D-A5B6-4E55F1BC363F}" dt="2019-09-12T09:49:58.909" v="2099" actId="1076"/>
        <pc:sldMkLst>
          <pc:docMk/>
          <pc:sldMk cId="1456845612" sldId="264"/>
        </pc:sldMkLst>
        <pc:spChg chg="add mod">
          <ac:chgData name="시온 이" userId="606ab434f23c583c" providerId="LiveId" clId="{88EA80F5-3CB6-4E1D-A5B6-4E55F1BC363F}" dt="2019-09-12T09:49:45.141" v="2081" actId="1076"/>
          <ac:spMkLst>
            <pc:docMk/>
            <pc:sldMk cId="1456845612" sldId="264"/>
            <ac:spMk id="2" creationId="{39DCB130-6CB3-4213-A959-7E0DCCD5ED48}"/>
          </ac:spMkLst>
        </pc:spChg>
        <pc:spChg chg="add mod">
          <ac:chgData name="시온 이" userId="606ab434f23c583c" providerId="LiveId" clId="{88EA80F5-3CB6-4E1D-A5B6-4E55F1BC363F}" dt="2019-09-12T09:49:58.909" v="2099" actId="1076"/>
          <ac:spMkLst>
            <pc:docMk/>
            <pc:sldMk cId="1456845612" sldId="264"/>
            <ac:spMk id="3" creationId="{AC0BD1CC-43F3-4C02-BBE6-5D0F58824C8A}"/>
          </ac:spMkLst>
        </pc:spChg>
      </pc:sldChg>
      <pc:sldChg chg="modSp">
        <pc:chgData name="시온 이" userId="606ab434f23c583c" providerId="LiveId" clId="{88EA80F5-3CB6-4E1D-A5B6-4E55F1BC363F}" dt="2019-09-12T09:15:31.967" v="1518" actId="1076"/>
        <pc:sldMkLst>
          <pc:docMk/>
          <pc:sldMk cId="2890766963" sldId="289"/>
        </pc:sldMkLst>
        <pc:spChg chg="mod">
          <ac:chgData name="시온 이" userId="606ab434f23c583c" providerId="LiveId" clId="{88EA80F5-3CB6-4E1D-A5B6-4E55F1BC363F}" dt="2019-09-12T04:35:44.740" v="1047" actId="20577"/>
          <ac:spMkLst>
            <pc:docMk/>
            <pc:sldMk cId="2890766963" sldId="289"/>
            <ac:spMk id="5" creationId="{054A3B17-BC63-4DD8-A0AF-A70ECAC0D55E}"/>
          </ac:spMkLst>
        </pc:spChg>
        <pc:picChg chg="mod">
          <ac:chgData name="시온 이" userId="606ab434f23c583c" providerId="LiveId" clId="{88EA80F5-3CB6-4E1D-A5B6-4E55F1BC363F}" dt="2019-09-12T09:15:31.967" v="1518" actId="1076"/>
          <ac:picMkLst>
            <pc:docMk/>
            <pc:sldMk cId="2890766963" sldId="289"/>
            <ac:picMk id="6" creationId="{5E49C6AA-7BD2-412A-B39C-3FD1954AD73A}"/>
          </ac:picMkLst>
        </pc:picChg>
      </pc:sldChg>
      <pc:sldChg chg="del">
        <pc:chgData name="시온 이" userId="606ab434f23c583c" providerId="LiveId" clId="{88EA80F5-3CB6-4E1D-A5B6-4E55F1BC363F}" dt="2019-09-12T08:48:01.021" v="1214" actId="2696"/>
        <pc:sldMkLst>
          <pc:docMk/>
          <pc:sldMk cId="1040144292" sldId="291"/>
        </pc:sldMkLst>
      </pc:sldChg>
      <pc:sldChg chg="modSp">
        <pc:chgData name="시온 이" userId="606ab434f23c583c" providerId="LiveId" clId="{88EA80F5-3CB6-4E1D-A5B6-4E55F1BC363F}" dt="2019-09-12T08:47:57.422" v="1213" actId="20577"/>
        <pc:sldMkLst>
          <pc:docMk/>
          <pc:sldMk cId="3992664479" sldId="292"/>
        </pc:sldMkLst>
        <pc:spChg chg="mod">
          <ac:chgData name="시온 이" userId="606ab434f23c583c" providerId="LiveId" clId="{88EA80F5-3CB6-4E1D-A5B6-4E55F1BC363F}" dt="2019-09-12T08:47:57.422" v="1213" actId="20577"/>
          <ac:spMkLst>
            <pc:docMk/>
            <pc:sldMk cId="3992664479" sldId="292"/>
            <ac:spMk id="6" creationId="{F2E292F0-93A8-49A1-AA1A-07EB7BDF4287}"/>
          </ac:spMkLst>
        </pc:spChg>
      </pc:sldChg>
      <pc:sldChg chg="addSp delSp modSp add setBg modNotesTx">
        <pc:chgData name="시온 이" userId="606ab434f23c583c" providerId="LiveId" clId="{88EA80F5-3CB6-4E1D-A5B6-4E55F1BC363F}" dt="2019-09-12T04:33:43.741" v="977" actId="14100"/>
        <pc:sldMkLst>
          <pc:docMk/>
          <pc:sldMk cId="316030600" sldId="293"/>
        </pc:sldMkLst>
        <pc:spChg chg="mod">
          <ac:chgData name="시온 이" userId="606ab434f23c583c" providerId="LiveId" clId="{88EA80F5-3CB6-4E1D-A5B6-4E55F1BC363F}" dt="2019-09-12T04:33:43.741" v="977" actId="14100"/>
          <ac:spMkLst>
            <pc:docMk/>
            <pc:sldMk cId="316030600" sldId="293"/>
            <ac:spMk id="13" creationId="{6BEFF6CC-C2E7-4E15-BE41-E9962AF746E6}"/>
          </ac:spMkLst>
        </pc:spChg>
        <pc:picChg chg="add mod">
          <ac:chgData name="시온 이" userId="606ab434f23c583c" providerId="LiveId" clId="{88EA80F5-3CB6-4E1D-A5B6-4E55F1BC363F}" dt="2019-09-12T04:33:22.772" v="974" actId="1076"/>
          <ac:picMkLst>
            <pc:docMk/>
            <pc:sldMk cId="316030600" sldId="293"/>
            <ac:picMk id="7" creationId="{2B1CC6FF-D9AB-4CDA-820F-64D4D0A8BF19}"/>
          </ac:picMkLst>
        </pc:picChg>
        <pc:picChg chg="add mod">
          <ac:chgData name="시온 이" userId="606ab434f23c583c" providerId="LiveId" clId="{88EA80F5-3CB6-4E1D-A5B6-4E55F1BC363F}" dt="2019-09-12T04:33:24.332" v="975" actId="1076"/>
          <ac:picMkLst>
            <pc:docMk/>
            <pc:sldMk cId="316030600" sldId="293"/>
            <ac:picMk id="8" creationId="{BCF44D7D-6C67-4189-8E97-04EFB4C58712}"/>
          </ac:picMkLst>
        </pc:picChg>
        <pc:picChg chg="del">
          <ac:chgData name="시온 이" userId="606ab434f23c583c" providerId="LiveId" clId="{88EA80F5-3CB6-4E1D-A5B6-4E55F1BC363F}" dt="2019-09-12T04:27:25.816" v="288" actId="478"/>
          <ac:picMkLst>
            <pc:docMk/>
            <pc:sldMk cId="316030600" sldId="293"/>
            <ac:picMk id="11" creationId="{15F08640-4F0A-4E8B-ADDE-1F65D0994670}"/>
          </ac:picMkLst>
        </pc:picChg>
        <pc:picChg chg="del">
          <ac:chgData name="시온 이" userId="606ab434f23c583c" providerId="LiveId" clId="{88EA80F5-3CB6-4E1D-A5B6-4E55F1BC363F}" dt="2019-09-12T04:27:26.102" v="289" actId="478"/>
          <ac:picMkLst>
            <pc:docMk/>
            <pc:sldMk cId="316030600" sldId="293"/>
            <ac:picMk id="12" creationId="{7D131CE0-71F4-413E-85C4-3BFCB5970459}"/>
          </ac:picMkLst>
        </pc:picChg>
      </pc:sldChg>
      <pc:sldChg chg="modSp add del">
        <pc:chgData name="시온 이" userId="606ab434f23c583c" providerId="LiveId" clId="{88EA80F5-3CB6-4E1D-A5B6-4E55F1BC363F}" dt="2019-09-12T08:43:57.582" v="1157" actId="2696"/>
        <pc:sldMkLst>
          <pc:docMk/>
          <pc:sldMk cId="287641858" sldId="294"/>
        </pc:sldMkLst>
        <pc:spChg chg="mod">
          <ac:chgData name="시온 이" userId="606ab434f23c583c" providerId="LiveId" clId="{88EA80F5-3CB6-4E1D-A5B6-4E55F1BC363F}" dt="2019-09-12T08:43:50.382" v="1156" actId="20577"/>
          <ac:spMkLst>
            <pc:docMk/>
            <pc:sldMk cId="287641858" sldId="294"/>
            <ac:spMk id="6" creationId="{F2E292F0-93A8-49A1-AA1A-07EB7BDF4287}"/>
          </ac:spMkLst>
        </pc:spChg>
      </pc:sldChg>
      <pc:sldChg chg="modSp add">
        <pc:chgData name="시온 이" userId="606ab434f23c583c" providerId="LiveId" clId="{88EA80F5-3CB6-4E1D-A5B6-4E55F1BC363F}" dt="2019-09-12T09:22:12.420" v="1712" actId="20577"/>
        <pc:sldMkLst>
          <pc:docMk/>
          <pc:sldMk cId="2569431210" sldId="294"/>
        </pc:sldMkLst>
        <pc:spChg chg="mod">
          <ac:chgData name="시온 이" userId="606ab434f23c583c" providerId="LiveId" clId="{88EA80F5-3CB6-4E1D-A5B6-4E55F1BC363F}" dt="2019-09-12T09:22:12.420" v="1712" actId="20577"/>
          <ac:spMkLst>
            <pc:docMk/>
            <pc:sldMk cId="2569431210" sldId="294"/>
            <ac:spMk id="6" creationId="{F2E292F0-93A8-49A1-AA1A-07EB7BDF4287}"/>
          </ac:spMkLst>
        </pc:spChg>
      </pc:sldChg>
      <pc:sldChg chg="addSp delSp modSp add">
        <pc:chgData name="시온 이" userId="606ab434f23c583c" providerId="LiveId" clId="{88EA80F5-3CB6-4E1D-A5B6-4E55F1BC363F}" dt="2019-09-12T09:48:27.533" v="2031"/>
        <pc:sldMkLst>
          <pc:docMk/>
          <pc:sldMk cId="677560289" sldId="295"/>
        </pc:sldMkLst>
        <pc:spChg chg="add mod">
          <ac:chgData name="시온 이" userId="606ab434f23c583c" providerId="LiveId" clId="{88EA80F5-3CB6-4E1D-A5B6-4E55F1BC363F}" dt="2019-09-12T09:45:59.999" v="1952" actId="1076"/>
          <ac:spMkLst>
            <pc:docMk/>
            <pc:sldMk cId="677560289" sldId="295"/>
            <ac:spMk id="4" creationId="{D49A57A0-3B97-4B8B-8E21-EC7C1F2A570D}"/>
          </ac:spMkLst>
        </pc:spChg>
        <pc:spChg chg="add mod">
          <ac:chgData name="시온 이" userId="606ab434f23c583c" providerId="LiveId" clId="{88EA80F5-3CB6-4E1D-A5B6-4E55F1BC363F}" dt="2019-09-12T09:48:06.270" v="2027" actId="1076"/>
          <ac:spMkLst>
            <pc:docMk/>
            <pc:sldMk cId="677560289" sldId="295"/>
            <ac:spMk id="5" creationId="{05931EDD-9EA7-4127-A86A-7B38B9868266}"/>
          </ac:spMkLst>
        </pc:spChg>
        <pc:spChg chg="mod">
          <ac:chgData name="시온 이" userId="606ab434f23c583c" providerId="LiveId" clId="{88EA80F5-3CB6-4E1D-A5B6-4E55F1BC363F}" dt="2019-09-12T09:40:16.115" v="1872" actId="20577"/>
          <ac:spMkLst>
            <pc:docMk/>
            <pc:sldMk cId="677560289" sldId="295"/>
            <ac:spMk id="6" creationId="{F2E292F0-93A8-49A1-AA1A-07EB7BDF4287}"/>
          </ac:spMkLst>
        </pc:spChg>
        <pc:spChg chg="add mod">
          <ac:chgData name="시온 이" userId="606ab434f23c583c" providerId="LiveId" clId="{88EA80F5-3CB6-4E1D-A5B6-4E55F1BC363F}" dt="2019-09-12T09:48:16.709" v="2029" actId="1076"/>
          <ac:spMkLst>
            <pc:docMk/>
            <pc:sldMk cId="677560289" sldId="295"/>
            <ac:spMk id="7" creationId="{90976CC8-C915-4AA8-B5F2-6C22E7D207D1}"/>
          </ac:spMkLst>
        </pc:spChg>
        <pc:spChg chg="add mod">
          <ac:chgData name="시온 이" userId="606ab434f23c583c" providerId="LiveId" clId="{88EA80F5-3CB6-4E1D-A5B6-4E55F1BC363F}" dt="2019-09-12T09:48:09.933" v="2028" actId="1076"/>
          <ac:spMkLst>
            <pc:docMk/>
            <pc:sldMk cId="677560289" sldId="295"/>
            <ac:spMk id="9" creationId="{41927FE7-C9BA-449C-AACE-58E052E45DAA}"/>
          </ac:spMkLst>
        </pc:spChg>
        <pc:spChg chg="add del">
          <ac:chgData name="시온 이" userId="606ab434f23c583c" providerId="LiveId" clId="{88EA80F5-3CB6-4E1D-A5B6-4E55F1BC363F}" dt="2019-09-12T09:48:27.533" v="2031"/>
          <ac:spMkLst>
            <pc:docMk/>
            <pc:sldMk cId="677560289" sldId="295"/>
            <ac:spMk id="13" creationId="{7732FAAB-64EF-4317-A161-EB8D018611B1}"/>
          </ac:spMkLst>
        </pc:spChg>
        <pc:graphicFrameChg chg="add del mod modGraphic">
          <ac:chgData name="시온 이" userId="606ab434f23c583c" providerId="LiveId" clId="{88EA80F5-3CB6-4E1D-A5B6-4E55F1BC363F}" dt="2019-09-12T09:41:19.695" v="1883" actId="478"/>
          <ac:graphicFrameMkLst>
            <pc:docMk/>
            <pc:sldMk cId="677560289" sldId="295"/>
            <ac:graphicFrameMk id="2" creationId="{7BCFF691-9470-4615-AB98-FCDD1854B610}"/>
          </ac:graphicFrameMkLst>
        </pc:graphicFrameChg>
        <pc:graphicFrameChg chg="add mod modGraphic">
          <ac:chgData name="시온 이" userId="606ab434f23c583c" providerId="LiveId" clId="{88EA80F5-3CB6-4E1D-A5B6-4E55F1BC363F}" dt="2019-09-12T09:47:04.023" v="1978" actId="113"/>
          <ac:graphicFrameMkLst>
            <pc:docMk/>
            <pc:sldMk cId="677560289" sldId="295"/>
            <ac:graphicFrameMk id="3" creationId="{8A930E80-2A22-4E7B-8A1C-0CCFCEC464C0}"/>
          </ac:graphicFrameMkLst>
        </pc:graphicFrameChg>
        <pc:cxnChg chg="add del mod">
          <ac:chgData name="시온 이" userId="606ab434f23c583c" providerId="LiveId" clId="{88EA80F5-3CB6-4E1D-A5B6-4E55F1BC363F}" dt="2019-09-12T09:47:45.122" v="2025" actId="11529"/>
          <ac:cxnSpMkLst>
            <pc:docMk/>
            <pc:sldMk cId="677560289" sldId="295"/>
            <ac:cxnSpMk id="10" creationId="{09F221B3-9920-4F86-ADA8-9661E1767290}"/>
          </ac:cxnSpMkLst>
        </pc:cxnChg>
      </pc:sldChg>
      <pc:sldChg chg="addSp delSp modSp add">
        <pc:chgData name="시온 이" userId="606ab434f23c583c" providerId="LiveId" clId="{88EA80F5-3CB6-4E1D-A5B6-4E55F1BC363F}" dt="2019-09-12T09:58:18.092" v="2534" actId="20577"/>
        <pc:sldMkLst>
          <pc:docMk/>
          <pc:sldMk cId="3356358253" sldId="296"/>
        </pc:sldMkLst>
        <pc:spChg chg="add del mod">
          <ac:chgData name="시온 이" userId="606ab434f23c583c" providerId="LiveId" clId="{88EA80F5-3CB6-4E1D-A5B6-4E55F1BC363F}" dt="2019-09-12T09:51:15.177" v="2149"/>
          <ac:spMkLst>
            <pc:docMk/>
            <pc:sldMk cId="3356358253" sldId="296"/>
            <ac:spMk id="2" creationId="{33AE62F4-15B7-4645-8CB5-6245B78DFACF}"/>
          </ac:spMkLst>
        </pc:spChg>
        <pc:spChg chg="del">
          <ac:chgData name="시온 이" userId="606ab434f23c583c" providerId="LiveId" clId="{88EA80F5-3CB6-4E1D-A5B6-4E55F1BC363F}" dt="2019-09-12T09:48:45.388" v="2033" actId="478"/>
          <ac:spMkLst>
            <pc:docMk/>
            <pc:sldMk cId="3356358253" sldId="296"/>
            <ac:spMk id="4" creationId="{D49A57A0-3B97-4B8B-8E21-EC7C1F2A570D}"/>
          </ac:spMkLst>
        </pc:spChg>
        <pc:spChg chg="del">
          <ac:chgData name="시온 이" userId="606ab434f23c583c" providerId="LiveId" clId="{88EA80F5-3CB6-4E1D-A5B6-4E55F1BC363F}" dt="2019-09-12T09:48:45.388" v="2033" actId="478"/>
          <ac:spMkLst>
            <pc:docMk/>
            <pc:sldMk cId="3356358253" sldId="296"/>
            <ac:spMk id="5" creationId="{05931EDD-9EA7-4127-A86A-7B38B9868266}"/>
          </ac:spMkLst>
        </pc:spChg>
        <pc:spChg chg="mod">
          <ac:chgData name="시온 이" userId="606ab434f23c583c" providerId="LiveId" clId="{88EA80F5-3CB6-4E1D-A5B6-4E55F1BC363F}" dt="2019-09-12T09:58:18.092" v="2534" actId="20577"/>
          <ac:spMkLst>
            <pc:docMk/>
            <pc:sldMk cId="3356358253" sldId="296"/>
            <ac:spMk id="6" creationId="{F2E292F0-93A8-49A1-AA1A-07EB7BDF4287}"/>
          </ac:spMkLst>
        </pc:spChg>
        <pc:spChg chg="del">
          <ac:chgData name="시온 이" userId="606ab434f23c583c" providerId="LiveId" clId="{88EA80F5-3CB6-4E1D-A5B6-4E55F1BC363F}" dt="2019-09-12T09:48:45.388" v="2033" actId="478"/>
          <ac:spMkLst>
            <pc:docMk/>
            <pc:sldMk cId="3356358253" sldId="296"/>
            <ac:spMk id="7" creationId="{90976CC8-C915-4AA8-B5F2-6C22E7D207D1}"/>
          </ac:spMkLst>
        </pc:spChg>
        <pc:spChg chg="add mod">
          <ac:chgData name="시온 이" userId="606ab434f23c583c" providerId="LiveId" clId="{88EA80F5-3CB6-4E1D-A5B6-4E55F1BC363F}" dt="2019-09-12T09:52:11.445" v="2189" actId="14100"/>
          <ac:spMkLst>
            <pc:docMk/>
            <pc:sldMk cId="3356358253" sldId="296"/>
            <ac:spMk id="8" creationId="{765B06DD-CDAB-4B04-ACD7-1F7B157797B4}"/>
          </ac:spMkLst>
        </pc:spChg>
        <pc:spChg chg="del">
          <ac:chgData name="시온 이" userId="606ab434f23c583c" providerId="LiveId" clId="{88EA80F5-3CB6-4E1D-A5B6-4E55F1BC363F}" dt="2019-09-12T09:48:47.456" v="2034" actId="478"/>
          <ac:spMkLst>
            <pc:docMk/>
            <pc:sldMk cId="3356358253" sldId="296"/>
            <ac:spMk id="9" creationId="{41927FE7-C9BA-449C-AACE-58E052E45DAA}"/>
          </ac:spMkLst>
        </pc:spChg>
        <pc:spChg chg="add del mod">
          <ac:chgData name="시온 이" userId="606ab434f23c583c" providerId="LiveId" clId="{88EA80F5-3CB6-4E1D-A5B6-4E55F1BC363F}" dt="2019-09-12T09:52:29.059" v="2192" actId="478"/>
          <ac:spMkLst>
            <pc:docMk/>
            <pc:sldMk cId="3356358253" sldId="296"/>
            <ac:spMk id="12" creationId="{985C122C-FFA9-4318-A3B6-B2E33EC39B12}"/>
          </ac:spMkLst>
        </pc:spChg>
        <pc:spChg chg="add del mod">
          <ac:chgData name="시온 이" userId="606ab434f23c583c" providerId="LiveId" clId="{88EA80F5-3CB6-4E1D-A5B6-4E55F1BC363F}" dt="2019-09-12T09:56:31.358" v="2364" actId="1076"/>
          <ac:spMkLst>
            <pc:docMk/>
            <pc:sldMk cId="3356358253" sldId="296"/>
            <ac:spMk id="13" creationId="{D2D973B1-EC53-4CEA-A76B-E68AFB21027F}"/>
          </ac:spMkLst>
        </pc:spChg>
        <pc:spChg chg="add mod">
          <ac:chgData name="시온 이" userId="606ab434f23c583c" providerId="LiveId" clId="{88EA80F5-3CB6-4E1D-A5B6-4E55F1BC363F}" dt="2019-09-12T09:56:33.493" v="2365" actId="1076"/>
          <ac:spMkLst>
            <pc:docMk/>
            <pc:sldMk cId="3356358253" sldId="296"/>
            <ac:spMk id="14" creationId="{B705FFBB-2BEA-40D0-B2FC-C05AAC943D60}"/>
          </ac:spMkLst>
        </pc:spChg>
        <pc:spChg chg="add mod">
          <ac:chgData name="시온 이" userId="606ab434f23c583c" providerId="LiveId" clId="{88EA80F5-3CB6-4E1D-A5B6-4E55F1BC363F}" dt="2019-09-12T09:56:38.317" v="2366" actId="1076"/>
          <ac:spMkLst>
            <pc:docMk/>
            <pc:sldMk cId="3356358253" sldId="296"/>
            <ac:spMk id="17" creationId="{9B0148C9-B5B0-4D7D-A3D4-88FE8051D3D5}"/>
          </ac:spMkLst>
        </pc:spChg>
        <pc:graphicFrameChg chg="del">
          <ac:chgData name="시온 이" userId="606ab434f23c583c" providerId="LiveId" clId="{88EA80F5-3CB6-4E1D-A5B6-4E55F1BC363F}" dt="2019-09-12T09:48:45.388" v="2033" actId="478"/>
          <ac:graphicFrameMkLst>
            <pc:docMk/>
            <pc:sldMk cId="3356358253" sldId="296"/>
            <ac:graphicFrameMk id="3" creationId="{8A930E80-2A22-4E7B-8A1C-0CCFCEC464C0}"/>
          </ac:graphicFrameMkLst>
        </pc:graphicFrameChg>
      </pc:sldChg>
      <pc:sldChg chg="addSp delSp modSp add">
        <pc:chgData name="시온 이" userId="606ab434f23c583c" providerId="LiveId" clId="{88EA80F5-3CB6-4E1D-A5B6-4E55F1BC363F}" dt="2019-09-12T10:51:16.820" v="2964" actId="208"/>
        <pc:sldMkLst>
          <pc:docMk/>
          <pc:sldMk cId="1052362336" sldId="297"/>
        </pc:sldMkLst>
        <pc:spChg chg="add mod">
          <ac:chgData name="시온 이" userId="606ab434f23c583c" providerId="LiveId" clId="{88EA80F5-3CB6-4E1D-A5B6-4E55F1BC363F}" dt="2019-09-12T10:48:55.635" v="2938" actId="1076"/>
          <ac:spMkLst>
            <pc:docMk/>
            <pc:sldMk cId="1052362336" sldId="297"/>
            <ac:spMk id="2" creationId="{FABC9A1B-68BE-4D1A-A4C7-ACBB113D4DAE}"/>
          </ac:spMkLst>
        </pc:spChg>
        <pc:spChg chg="add mod">
          <ac:chgData name="시온 이" userId="606ab434f23c583c" providerId="LiveId" clId="{88EA80F5-3CB6-4E1D-A5B6-4E55F1BC363F}" dt="2019-09-12T10:49:08.418" v="2939" actId="1076"/>
          <ac:spMkLst>
            <pc:docMk/>
            <pc:sldMk cId="1052362336" sldId="297"/>
            <ac:spMk id="3" creationId="{8D5216E0-32E4-46B7-9C78-62D58EBD7C39}"/>
          </ac:spMkLst>
        </pc:spChg>
        <pc:spChg chg="add mod">
          <ac:chgData name="시온 이" userId="606ab434f23c583c" providerId="LiveId" clId="{88EA80F5-3CB6-4E1D-A5B6-4E55F1BC363F}" dt="2019-09-12T10:48:55.635" v="2938" actId="1076"/>
          <ac:spMkLst>
            <pc:docMk/>
            <pc:sldMk cId="1052362336" sldId="297"/>
            <ac:spMk id="4" creationId="{300BC788-A7D3-4B2A-842E-3FCA0CF01AAF}"/>
          </ac:spMkLst>
        </pc:spChg>
        <pc:spChg chg="del">
          <ac:chgData name="시온 이" userId="606ab434f23c583c" providerId="LiveId" clId="{88EA80F5-3CB6-4E1D-A5B6-4E55F1BC363F}" dt="2019-09-12T10:02:40.318" v="2575" actId="478"/>
          <ac:spMkLst>
            <pc:docMk/>
            <pc:sldMk cId="1052362336" sldId="297"/>
            <ac:spMk id="6" creationId="{F2E292F0-93A8-49A1-AA1A-07EB7BDF4287}"/>
          </ac:spMkLst>
        </pc:spChg>
        <pc:spChg chg="add mod">
          <ac:chgData name="시온 이" userId="606ab434f23c583c" providerId="LiveId" clId="{88EA80F5-3CB6-4E1D-A5B6-4E55F1BC363F}" dt="2019-09-12T10:48:55.635" v="2938" actId="1076"/>
          <ac:spMkLst>
            <pc:docMk/>
            <pc:sldMk cId="1052362336" sldId="297"/>
            <ac:spMk id="9" creationId="{77BAF26B-0083-4AC8-80C3-36A418CBD0EB}"/>
          </ac:spMkLst>
        </pc:spChg>
        <pc:spChg chg="add mod">
          <ac:chgData name="시온 이" userId="606ab434f23c583c" providerId="LiveId" clId="{88EA80F5-3CB6-4E1D-A5B6-4E55F1BC363F}" dt="2019-09-12T10:48:55.635" v="2938" actId="1076"/>
          <ac:spMkLst>
            <pc:docMk/>
            <pc:sldMk cId="1052362336" sldId="297"/>
            <ac:spMk id="12" creationId="{EC0B7887-10B3-4AE8-BFEB-BE925F8AC041}"/>
          </ac:spMkLst>
        </pc:spChg>
        <pc:spChg chg="add mod">
          <ac:chgData name="시온 이" userId="606ab434f23c583c" providerId="LiveId" clId="{88EA80F5-3CB6-4E1D-A5B6-4E55F1BC363F}" dt="2019-09-12T10:48:55.635" v="2938" actId="1076"/>
          <ac:spMkLst>
            <pc:docMk/>
            <pc:sldMk cId="1052362336" sldId="297"/>
            <ac:spMk id="13" creationId="{EB6F1D6C-5263-4555-B3F1-241F0FB64E11}"/>
          </ac:spMkLst>
        </pc:spChg>
        <pc:spChg chg="mod">
          <ac:chgData name="시온 이" userId="606ab434f23c583c" providerId="LiveId" clId="{88EA80F5-3CB6-4E1D-A5B6-4E55F1BC363F}" dt="2019-09-12T09:59:08.401" v="2574" actId="20577"/>
          <ac:spMkLst>
            <pc:docMk/>
            <pc:sldMk cId="1052362336" sldId="297"/>
            <ac:spMk id="15" creationId="{8B6F35FB-CC88-F841-B24E-1DA42009DFA9}"/>
          </ac:spMkLst>
        </pc:spChg>
        <pc:graphicFrameChg chg="add mod modGraphic">
          <ac:chgData name="시온 이" userId="606ab434f23c583c" providerId="LiveId" clId="{88EA80F5-3CB6-4E1D-A5B6-4E55F1BC363F}" dt="2019-09-12T10:49:19.667" v="2941" actId="113"/>
          <ac:graphicFrameMkLst>
            <pc:docMk/>
            <pc:sldMk cId="1052362336" sldId="297"/>
            <ac:graphicFrameMk id="5" creationId="{5B21EB56-F802-43C3-872D-7E9A1C85B7CF}"/>
          </ac:graphicFrameMkLst>
        </pc:graphicFrameChg>
        <pc:graphicFrameChg chg="add del mod">
          <ac:chgData name="시온 이" userId="606ab434f23c583c" providerId="LiveId" clId="{88EA80F5-3CB6-4E1D-A5B6-4E55F1BC363F}" dt="2019-09-12T10:38:27.049" v="2771" actId="478"/>
          <ac:graphicFrameMkLst>
            <pc:docMk/>
            <pc:sldMk cId="1052362336" sldId="297"/>
            <ac:graphicFrameMk id="7" creationId="{3F9EA13D-1FC1-4AAD-ABBE-3A3AE39185AC}"/>
          </ac:graphicFrameMkLst>
        </pc:graphicFrameChg>
        <pc:graphicFrameChg chg="add mod modGraphic">
          <ac:chgData name="시온 이" userId="606ab434f23c583c" providerId="LiveId" clId="{88EA80F5-3CB6-4E1D-A5B6-4E55F1BC363F}" dt="2019-09-12T10:48:55.635" v="2938" actId="1076"/>
          <ac:graphicFrameMkLst>
            <pc:docMk/>
            <pc:sldMk cId="1052362336" sldId="297"/>
            <ac:graphicFrameMk id="10" creationId="{C18728CD-D90A-45CA-B91A-E29741D22278}"/>
          </ac:graphicFrameMkLst>
        </pc:graphicFrameChg>
        <pc:graphicFrameChg chg="add mod modGraphic">
          <ac:chgData name="시온 이" userId="606ab434f23c583c" providerId="LiveId" clId="{88EA80F5-3CB6-4E1D-A5B6-4E55F1BC363F}" dt="2019-09-12T10:49:46.586" v="2950" actId="14734"/>
          <ac:graphicFrameMkLst>
            <pc:docMk/>
            <pc:sldMk cId="1052362336" sldId="297"/>
            <ac:graphicFrameMk id="11" creationId="{D90A4024-8971-4803-9D60-09B76DF46B82}"/>
          </ac:graphicFrameMkLst>
        </pc:graphicFrameChg>
        <pc:cxnChg chg="add del mod">
          <ac:chgData name="시온 이" userId="606ab434f23c583c" providerId="LiveId" clId="{88EA80F5-3CB6-4E1D-A5B6-4E55F1BC363F}" dt="2019-09-12T10:50:25.264" v="2952" actId="11529"/>
          <ac:cxnSpMkLst>
            <pc:docMk/>
            <pc:sldMk cId="1052362336" sldId="297"/>
            <ac:cxnSpMk id="14" creationId="{645418AC-B273-45D5-9F3B-02C5AD2F7A51}"/>
          </ac:cxnSpMkLst>
        </pc:cxnChg>
        <pc:cxnChg chg="add mod">
          <ac:chgData name="시온 이" userId="606ab434f23c583c" providerId="LiveId" clId="{88EA80F5-3CB6-4E1D-A5B6-4E55F1BC363F}" dt="2019-09-12T10:50:39.651" v="2955" actId="208"/>
          <ac:cxnSpMkLst>
            <pc:docMk/>
            <pc:sldMk cId="1052362336" sldId="297"/>
            <ac:cxnSpMk id="18" creationId="{7B41808A-D383-4434-A31E-541E0FCE185E}"/>
          </ac:cxnSpMkLst>
        </pc:cxnChg>
        <pc:cxnChg chg="add mod">
          <ac:chgData name="시온 이" userId="606ab434f23c583c" providerId="LiveId" clId="{88EA80F5-3CB6-4E1D-A5B6-4E55F1BC363F}" dt="2019-09-12T10:50:42.740" v="2956" actId="208"/>
          <ac:cxnSpMkLst>
            <pc:docMk/>
            <pc:sldMk cId="1052362336" sldId="297"/>
            <ac:cxnSpMk id="20" creationId="{7A24CE60-9469-4BE1-9EF6-C2561C86B279}"/>
          </ac:cxnSpMkLst>
        </pc:cxnChg>
        <pc:cxnChg chg="add del mod">
          <ac:chgData name="시온 이" userId="606ab434f23c583c" providerId="LiveId" clId="{88EA80F5-3CB6-4E1D-A5B6-4E55F1BC363F}" dt="2019-09-12T10:50:50.589" v="2958" actId="11529"/>
          <ac:cxnSpMkLst>
            <pc:docMk/>
            <pc:sldMk cId="1052362336" sldId="297"/>
            <ac:cxnSpMk id="22" creationId="{E966BE2D-EB6F-4791-A004-17FC4187BC9D}"/>
          </ac:cxnSpMkLst>
        </pc:cxnChg>
        <pc:cxnChg chg="add mod">
          <ac:chgData name="시온 이" userId="606ab434f23c583c" providerId="LiveId" clId="{88EA80F5-3CB6-4E1D-A5B6-4E55F1BC363F}" dt="2019-09-12T10:51:03.277" v="2961" actId="208"/>
          <ac:cxnSpMkLst>
            <pc:docMk/>
            <pc:sldMk cId="1052362336" sldId="297"/>
            <ac:cxnSpMk id="24" creationId="{89505340-04CF-4367-9B55-A493756F9756}"/>
          </ac:cxnSpMkLst>
        </pc:cxnChg>
        <pc:cxnChg chg="add mod">
          <ac:chgData name="시온 이" userId="606ab434f23c583c" providerId="LiveId" clId="{88EA80F5-3CB6-4E1D-A5B6-4E55F1BC363F}" dt="2019-09-12T10:51:16.820" v="2964" actId="208"/>
          <ac:cxnSpMkLst>
            <pc:docMk/>
            <pc:sldMk cId="1052362336" sldId="297"/>
            <ac:cxnSpMk id="27" creationId="{D886DF19-5DAF-419D-BCFA-8F5D06C75212}"/>
          </ac:cxnSpMkLst>
        </pc:cxnChg>
      </pc:sldChg>
      <pc:sldChg chg="add del">
        <pc:chgData name="시온 이" userId="606ab434f23c583c" providerId="LiveId" clId="{88EA80F5-3CB6-4E1D-A5B6-4E55F1BC363F}" dt="2019-09-12T09:58:33.354" v="2536"/>
        <pc:sldMkLst>
          <pc:docMk/>
          <pc:sldMk cId="1060044506" sldId="297"/>
        </pc:sldMkLst>
      </pc:sldChg>
    </pc:docChg>
  </pc:docChgLst>
  <pc:docChgLst>
    <pc:chgData name="이 시온" userId="606ab434f23c583c" providerId="LiveId" clId="{148C8D50-D544-45FE-8E1A-CE77789A6FD8}"/>
    <pc:docChg chg="undo custSel addSld delSld modSld">
      <pc:chgData name="이 시온" userId="606ab434f23c583c" providerId="LiveId" clId="{148C8D50-D544-45FE-8E1A-CE77789A6FD8}" dt="2019-09-13T04:35:32.914" v="764" actId="20577"/>
      <pc:docMkLst>
        <pc:docMk/>
      </pc:docMkLst>
      <pc:sldChg chg="modSp">
        <pc:chgData name="이 시온" userId="606ab434f23c583c" providerId="LiveId" clId="{148C8D50-D544-45FE-8E1A-CE77789A6FD8}" dt="2019-09-13T04:09:08.452" v="18" actId="1076"/>
        <pc:sldMkLst>
          <pc:docMk/>
          <pc:sldMk cId="3356358253" sldId="296"/>
        </pc:sldMkLst>
        <pc:spChg chg="mod">
          <ac:chgData name="이 시온" userId="606ab434f23c583c" providerId="LiveId" clId="{148C8D50-D544-45FE-8E1A-CE77789A6FD8}" dt="2019-09-13T04:08:50.778" v="14" actId="20577"/>
          <ac:spMkLst>
            <pc:docMk/>
            <pc:sldMk cId="3356358253" sldId="296"/>
            <ac:spMk id="6" creationId="{F2E292F0-93A8-49A1-AA1A-07EB7BDF4287}"/>
          </ac:spMkLst>
        </pc:spChg>
        <pc:spChg chg="mod">
          <ac:chgData name="이 시온" userId="606ab434f23c583c" providerId="LiveId" clId="{148C8D50-D544-45FE-8E1A-CE77789A6FD8}" dt="2019-09-13T04:09:08.452" v="18" actId="1076"/>
          <ac:spMkLst>
            <pc:docMk/>
            <pc:sldMk cId="3356358253" sldId="296"/>
            <ac:spMk id="13" creationId="{D2D973B1-EC53-4CEA-A76B-E68AFB21027F}"/>
          </ac:spMkLst>
        </pc:spChg>
        <pc:spChg chg="mod">
          <ac:chgData name="이 시온" userId="606ab434f23c583c" providerId="LiveId" clId="{148C8D50-D544-45FE-8E1A-CE77789A6FD8}" dt="2019-09-13T04:08:59.562" v="16" actId="1076"/>
          <ac:spMkLst>
            <pc:docMk/>
            <pc:sldMk cId="3356358253" sldId="296"/>
            <ac:spMk id="14" creationId="{B705FFBB-2BEA-40D0-B2FC-C05AAC943D60}"/>
          </ac:spMkLst>
        </pc:spChg>
        <pc:spChg chg="mod">
          <ac:chgData name="이 시온" userId="606ab434f23c583c" providerId="LiveId" clId="{148C8D50-D544-45FE-8E1A-CE77789A6FD8}" dt="2019-09-13T04:09:03.132" v="17" actId="1076"/>
          <ac:spMkLst>
            <pc:docMk/>
            <pc:sldMk cId="3356358253" sldId="296"/>
            <ac:spMk id="17" creationId="{9B0148C9-B5B0-4D7D-A3D4-88FE8051D3D5}"/>
          </ac:spMkLst>
        </pc:spChg>
      </pc:sldChg>
      <pc:sldChg chg="modSp modNotesTx">
        <pc:chgData name="이 시온" userId="606ab434f23c583c" providerId="LiveId" clId="{148C8D50-D544-45FE-8E1A-CE77789A6FD8}" dt="2019-09-13T04:25:53.618" v="391" actId="14734"/>
        <pc:sldMkLst>
          <pc:docMk/>
          <pc:sldMk cId="1052362336" sldId="297"/>
        </pc:sldMkLst>
        <pc:graphicFrameChg chg="modGraphic">
          <ac:chgData name="이 시온" userId="606ab434f23c583c" providerId="LiveId" clId="{148C8D50-D544-45FE-8E1A-CE77789A6FD8}" dt="2019-09-13T04:25:53.618" v="391" actId="14734"/>
          <ac:graphicFrameMkLst>
            <pc:docMk/>
            <pc:sldMk cId="1052362336" sldId="297"/>
            <ac:graphicFrameMk id="10" creationId="{C18728CD-D90A-45CA-B91A-E29741D22278}"/>
          </ac:graphicFrameMkLst>
        </pc:graphicFrameChg>
        <pc:graphicFrameChg chg="modGraphic">
          <ac:chgData name="이 시온" userId="606ab434f23c583c" providerId="LiveId" clId="{148C8D50-D544-45FE-8E1A-CE77789A6FD8}" dt="2019-09-13T04:25:31.353" v="379" actId="5793"/>
          <ac:graphicFrameMkLst>
            <pc:docMk/>
            <pc:sldMk cId="1052362336" sldId="297"/>
            <ac:graphicFrameMk id="11" creationId="{D90A4024-8971-4803-9D60-09B76DF46B82}"/>
          </ac:graphicFrameMkLst>
        </pc:graphicFrameChg>
      </pc:sldChg>
      <pc:sldChg chg="add del">
        <pc:chgData name="이 시온" userId="606ab434f23c583c" providerId="LiveId" clId="{148C8D50-D544-45FE-8E1A-CE77789A6FD8}" dt="2019-09-13T04:10:40.412" v="20"/>
        <pc:sldMkLst>
          <pc:docMk/>
          <pc:sldMk cId="14345539" sldId="298"/>
        </pc:sldMkLst>
      </pc:sldChg>
      <pc:sldChg chg="modSp add modNotesTx">
        <pc:chgData name="이 시온" userId="606ab434f23c583c" providerId="LiveId" clId="{148C8D50-D544-45FE-8E1A-CE77789A6FD8}" dt="2019-09-13T04:35:32.914" v="764" actId="20577"/>
        <pc:sldMkLst>
          <pc:docMk/>
          <pc:sldMk cId="517586809" sldId="298"/>
        </pc:sldMkLst>
        <pc:spChg chg="mod">
          <ac:chgData name="이 시온" userId="606ab434f23c583c" providerId="LiveId" clId="{148C8D50-D544-45FE-8E1A-CE77789A6FD8}" dt="2019-09-13T04:35:32.914" v="764" actId="20577"/>
          <ac:spMkLst>
            <pc:docMk/>
            <pc:sldMk cId="517586809" sldId="298"/>
            <ac:spMk id="6" creationId="{F2E292F0-93A8-49A1-AA1A-07EB7BDF4287}"/>
          </ac:spMkLst>
        </pc:spChg>
        <pc:spChg chg="mod">
          <ac:chgData name="이 시온" userId="606ab434f23c583c" providerId="LiveId" clId="{148C8D50-D544-45FE-8E1A-CE77789A6FD8}" dt="2019-09-13T04:10:57.878" v="22"/>
          <ac:spMkLst>
            <pc:docMk/>
            <pc:sldMk cId="517586809" sldId="298"/>
            <ac:spMk id="15" creationId="{8B6F35FB-CC88-F841-B24E-1DA42009DF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2019-09-15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2019-09-15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PDP-7: https://en.wikipedia.org/wiki/PDP-7</a:t>
            </a:r>
          </a:p>
          <a:p>
            <a:r>
              <a:rPr lang="en-US" altLang="ko-KR" dirty="0"/>
              <a:t>PDP-11/40: https://ko.wikipedia.org/wiki/PDP-11</a:t>
            </a:r>
          </a:p>
          <a:p>
            <a:r>
              <a:rPr lang="en-US" altLang="ko-KR" dirty="0"/>
              <a:t>PDP-11/45: http://gunkies.org/wiki/File:PDP11-45.jpg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7841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484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9922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425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66032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8828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9711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Paper tape: https://en.wikipedia.org/wiki/Punched_tape</a:t>
            </a:r>
          </a:p>
          <a:p>
            <a:r>
              <a:rPr lang="en-US" altLang="ko-KR" dirty="0"/>
              <a:t>Magnetic tape: https://ko.wikipedia.org/wiki/</a:t>
            </a:r>
            <a:r>
              <a:rPr lang="ko-KR" altLang="en-US" dirty="0"/>
              <a:t>자기</a:t>
            </a:r>
            <a:r>
              <a:rPr lang="en-US" altLang="ko-KR" dirty="0"/>
              <a:t>_</a:t>
            </a:r>
            <a:r>
              <a:rPr lang="ko-KR" altLang="en-US" dirty="0"/>
              <a:t>테이프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358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레바의모험</a:t>
            </a:r>
            <a:r>
              <a:rPr lang="en-US" altLang="ko-KR" dirty="0"/>
              <a:t>: https://www.google.com/search?q=%EB%A0%88%EB%B0%94%EC%9D%98+%EB%AA%A8%ED%97%98&amp;sxsrf=ACYBGNQ5Z83fDIubi1YOd6vkKpZVoikdbw:1568557036456&amp;source=lnms&amp;tbm=isch&amp;sa=X&amp;ved=0ahUKEwiq5N6ngtPkAhXNG6YKHY3sA0YQ_AUIESgB&amp;biw=1600&amp;bih=778&amp;dpr=1.2</a:t>
            </a:r>
          </a:p>
          <a:p>
            <a:r>
              <a:rPr lang="ko-KR" altLang="en-US" dirty="0" err="1"/>
              <a:t>리그오브레전드</a:t>
            </a:r>
            <a:r>
              <a:rPr lang="en-US" altLang="ko-KR" dirty="0"/>
              <a:t>: https://www.google.com/</a:t>
            </a:r>
            <a:r>
              <a:rPr lang="en-US" altLang="ko-KR" dirty="0" err="1"/>
              <a:t>search?biw</a:t>
            </a:r>
            <a:r>
              <a:rPr lang="en-US" altLang="ko-KR" dirty="0"/>
              <a:t>=1600&amp;bih=778&amp;tbm=</a:t>
            </a:r>
            <a:r>
              <a:rPr lang="en-US" altLang="ko-KR" dirty="0" err="1"/>
              <a:t>isch&amp;sxsrf</a:t>
            </a:r>
            <a:r>
              <a:rPr lang="en-US" altLang="ko-KR" dirty="0"/>
              <a:t>=ACYBGNSbaqpkRyN8t00TMBnMq0LwRX2hcg%3A1568557050813&amp;sa=1&amp;ei=-kd-Xb6oMcqQr7wPu4Sj-AU&amp;q=%EB%A6%AC%EA%B7%B8%EC%98%A4%EB%B8%8C%EB%A0%88%EC%A0%84%EB%93%9C+%ED%8E%98%EC%9D%B4%EC%BB%A4&amp;oq=%EB%A6%AC%EA%B7%B8%EC%98%A4%EB%B8%8C%EB%A0%88%EC%A0%84%EB%93%9C+%ED%8E%98%EC%9D%B4%EC%BB%A4&amp;gs_l=img.3...2312.4550..4745...1.0..2.222.2875.8j16j1......0....1..gws-wiz-img.......0j0i24.RC6nbPpv_Qs&amp;ved=0ahUKEwi-jcuugtPkAhVKyIsBHTvCCF8Q4dUDCAY&amp;uact=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494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934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2560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8339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6199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1686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F31237ED-2E43-E247-870D-A9BD16A03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96603"/>
            <a:ext cx="395681" cy="39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7CD0-29D3-514E-8DDF-4AFA937C4732}"/>
              </a:ext>
            </a:extLst>
          </p:cNvPr>
          <p:cNvSpPr txBox="1"/>
          <p:nvPr userDrawn="1"/>
        </p:nvSpPr>
        <p:spPr>
          <a:xfrm>
            <a:off x="9928367" y="134637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4DF94C-45EA-5948-8AA6-73836A826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39455"/>
            <a:ext cx="395681" cy="394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474C2-40AE-F74C-830F-BEE8D5A9F447}"/>
              </a:ext>
            </a:extLst>
          </p:cNvPr>
          <p:cNvSpPr txBox="1"/>
          <p:nvPr userDrawn="1"/>
        </p:nvSpPr>
        <p:spPr>
          <a:xfrm>
            <a:off x="9928367" y="77489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784020"/>
            <a:ext cx="11554232" cy="639243"/>
          </a:xfrm>
        </p:spPr>
        <p:txBody>
          <a:bodyPr anchor="t"/>
          <a:lstStyle/>
          <a:p>
            <a:pPr lvl="0">
              <a:defRPr/>
            </a:pPr>
            <a:r>
              <a:rPr lang="en-US" altLang="ko-KR" kern="0" dirty="0">
                <a:latin typeface="Garamond" panose="02020404030301010803" pitchFamily="18" charset="0"/>
              </a:rPr>
              <a:t>The UNIX Time Sharing System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2019.09.16</a:t>
            </a:r>
          </a:p>
          <a:p>
            <a:r>
              <a:rPr kumimoji="1" lang="en-US" altLang="ko-KR" dirty="0"/>
              <a:t>Presentation by Sion Lee</a:t>
            </a:r>
          </a:p>
          <a:p>
            <a:r>
              <a:rPr kumimoji="1" lang="en-US" altLang="ko-KR" dirty="0"/>
              <a:t>sioni322@naver.com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90921" y="3434738"/>
            <a:ext cx="7961257" cy="63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i="1" dirty="0">
                <a:solidFill>
                  <a:schemeClr val="bg1"/>
                </a:solidFill>
              </a:rPr>
              <a:t>Ritchie, Dennis M., and Ken Thompson. "The UNIX time‐sharing system." Bell System Technical Journal 57.6 (1978): 1905-1929.</a:t>
            </a:r>
            <a:endParaRPr kumimoji="1" lang="ko-KR" alt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 File System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6" y="821513"/>
            <a:ext cx="842968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I/O calls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Open (create)</a:t>
            </a:r>
          </a:p>
          <a:p>
            <a:pPr marL="457200" lvl="1" indent="0">
              <a:buNone/>
            </a:pPr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Read</a:t>
            </a:r>
          </a:p>
          <a:p>
            <a:pPr lvl="1"/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Write</a:t>
            </a:r>
          </a:p>
          <a:p>
            <a:pPr lvl="1"/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Seek</a:t>
            </a:r>
          </a:p>
          <a:p>
            <a:pPr lvl="1"/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Another I/O calls</a:t>
            </a:r>
          </a:p>
          <a:p>
            <a:pPr lvl="2"/>
            <a:r>
              <a:rPr lang="en-US" altLang="ko-KR" sz="1400" dirty="0">
                <a:sym typeface="Wingdings" panose="05000000000000000000" pitchFamily="2" charset="2"/>
              </a:rPr>
              <a:t>Close a file, get the status of a file, change the protection mode or owner, create a directory, </a:t>
            </a:r>
            <a:r>
              <a:rPr lang="en-US" altLang="ko-KR" sz="1400" dirty="0" err="1">
                <a:sym typeface="Wingdings" panose="05000000000000000000" pitchFamily="2" charset="2"/>
              </a:rPr>
              <a:t>etc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lvl="1"/>
            <a:endParaRPr lang="en-US" altLang="ko-KR" sz="15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1500" dirty="0">
              <a:sym typeface="Wingdings" panose="05000000000000000000" pitchFamily="2" charset="2"/>
            </a:endParaRPr>
          </a:p>
          <a:p>
            <a:pPr lvl="1"/>
            <a:endParaRPr lang="en-US" altLang="ko-KR" sz="1200" dirty="0">
              <a:sym typeface="Wingdings" panose="05000000000000000000" pitchFamily="2" charset="2"/>
            </a:endParaRPr>
          </a:p>
          <a:p>
            <a:pPr lvl="1"/>
            <a:endParaRPr lang="en-US" altLang="ko-KR" sz="1600" dirty="0"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B06DD-CDAB-4B04-ACD7-1F7B157797B4}"/>
              </a:ext>
            </a:extLst>
          </p:cNvPr>
          <p:cNvSpPr txBox="1"/>
          <p:nvPr/>
        </p:nvSpPr>
        <p:spPr>
          <a:xfrm>
            <a:off x="1183532" y="1536970"/>
            <a:ext cx="2649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Bell MT" panose="02020503060305020303" pitchFamily="18" charset="0"/>
              </a:rPr>
              <a:t>filep</a:t>
            </a:r>
            <a:r>
              <a:rPr lang="en-US" altLang="ko-KR" sz="1500" dirty="0">
                <a:latin typeface="Bell MT" panose="02020503060305020303" pitchFamily="18" charset="0"/>
              </a:rPr>
              <a:t> = open(name, flag);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973B1-EC53-4CEA-A76B-E68AFB21027F}"/>
              </a:ext>
            </a:extLst>
          </p:cNvPr>
          <p:cNvSpPr txBox="1"/>
          <p:nvPr/>
        </p:nvSpPr>
        <p:spPr>
          <a:xfrm>
            <a:off x="1183532" y="2458433"/>
            <a:ext cx="429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Bell MT" panose="02020503060305020303" pitchFamily="18" charset="0"/>
              </a:rPr>
              <a:t>n = read(</a:t>
            </a:r>
            <a:r>
              <a:rPr lang="en-US" altLang="ko-KR" sz="1500" dirty="0" err="1">
                <a:latin typeface="Bell MT" panose="02020503060305020303" pitchFamily="18" charset="0"/>
              </a:rPr>
              <a:t>filep</a:t>
            </a:r>
            <a:r>
              <a:rPr lang="en-US" altLang="ko-KR" sz="1500" dirty="0">
                <a:latin typeface="Bell MT" panose="02020503060305020303" pitchFamily="18" charset="0"/>
              </a:rPr>
              <a:t>, buffer, count);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5FFBB-2BEA-40D0-B2FC-C05AAC943D60}"/>
              </a:ext>
            </a:extLst>
          </p:cNvPr>
          <p:cNvSpPr txBox="1"/>
          <p:nvPr/>
        </p:nvSpPr>
        <p:spPr>
          <a:xfrm>
            <a:off x="1183532" y="3441558"/>
            <a:ext cx="429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Bell MT" panose="02020503060305020303" pitchFamily="18" charset="0"/>
              </a:rPr>
              <a:t>n = write(</a:t>
            </a:r>
            <a:r>
              <a:rPr lang="en-US" altLang="ko-KR" sz="1500" dirty="0" err="1">
                <a:latin typeface="Bell MT" panose="02020503060305020303" pitchFamily="18" charset="0"/>
              </a:rPr>
              <a:t>filep</a:t>
            </a:r>
            <a:r>
              <a:rPr lang="en-US" altLang="ko-KR" sz="1500" dirty="0">
                <a:latin typeface="Bell MT" panose="02020503060305020303" pitchFamily="18" charset="0"/>
              </a:rPr>
              <a:t>, buffer, count);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0148C9-B5B0-4D7D-A3D4-88FE8051D3D5}"/>
              </a:ext>
            </a:extLst>
          </p:cNvPr>
          <p:cNvSpPr txBox="1"/>
          <p:nvPr/>
        </p:nvSpPr>
        <p:spPr>
          <a:xfrm>
            <a:off x="1183532" y="4499545"/>
            <a:ext cx="429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Bell MT" panose="02020503060305020303" pitchFamily="18" charset="0"/>
              </a:rPr>
              <a:t>location = seek(</a:t>
            </a:r>
            <a:r>
              <a:rPr lang="en-US" altLang="ko-KR" sz="1500" dirty="0" err="1">
                <a:latin typeface="Bell MT" panose="02020503060305020303" pitchFamily="18" charset="0"/>
              </a:rPr>
              <a:t>filep</a:t>
            </a:r>
            <a:r>
              <a:rPr lang="en-US" altLang="ko-KR" sz="1500" dirty="0">
                <a:latin typeface="Bell MT" panose="02020503060305020303" pitchFamily="18" charset="0"/>
              </a:rPr>
              <a:t>, base, offset);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5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Implementation of the File System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BC9A1B-68BE-4D1A-A4C7-ACBB113D4DAE}"/>
              </a:ext>
            </a:extLst>
          </p:cNvPr>
          <p:cNvSpPr/>
          <p:nvPr/>
        </p:nvSpPr>
        <p:spPr>
          <a:xfrm>
            <a:off x="935874" y="2928025"/>
            <a:ext cx="535022" cy="6128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5216E0-32E4-46B7-9C78-62D58EBD7C39}"/>
              </a:ext>
            </a:extLst>
          </p:cNvPr>
          <p:cNvSpPr txBox="1"/>
          <p:nvPr/>
        </p:nvSpPr>
        <p:spPr>
          <a:xfrm>
            <a:off x="955329" y="2605257"/>
            <a:ext cx="62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BC788-A7D3-4B2A-842E-3FCA0CF01AAF}"/>
              </a:ext>
            </a:extLst>
          </p:cNvPr>
          <p:cNvSpPr txBox="1"/>
          <p:nvPr/>
        </p:nvSpPr>
        <p:spPr>
          <a:xfrm>
            <a:off x="118751" y="3766357"/>
            <a:ext cx="3608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open</a:t>
            </a:r>
            <a:endParaRPr lang="ko-KR" altLang="en-US" sz="1400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B21EB56-F802-43C3-872D-7E9A1C85B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50086"/>
              </p:ext>
            </p:extLst>
          </p:nvPr>
        </p:nvGraphicFramePr>
        <p:xfrm>
          <a:off x="2502027" y="2576075"/>
          <a:ext cx="2284164" cy="149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37">
                  <a:extLst>
                    <a:ext uri="{9D8B030D-6E8A-4147-A177-3AD203B41FA5}">
                      <a16:colId xmlns:a16="http://schemas.microsoft.com/office/drawing/2014/main" val="2080369280"/>
                    </a:ext>
                  </a:extLst>
                </a:gridCol>
                <a:gridCol w="1146027">
                  <a:extLst>
                    <a:ext uri="{9D8B030D-6E8A-4147-A177-3AD203B41FA5}">
                      <a16:colId xmlns:a16="http://schemas.microsoft.com/office/drawing/2014/main" val="2644508101"/>
                    </a:ext>
                  </a:extLst>
                </a:gridCol>
              </a:tblGrid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err="1">
                          <a:solidFill>
                            <a:schemeClr val="tx1"/>
                          </a:solidFill>
                        </a:rPr>
                        <a:t>fd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-num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133499"/>
                  </a:ext>
                </a:extLst>
              </a:tr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5033"/>
                  </a:ext>
                </a:extLst>
              </a:tr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91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BAF26B-0083-4AC8-80C3-36A418CBD0EB}"/>
              </a:ext>
            </a:extLst>
          </p:cNvPr>
          <p:cNvSpPr txBox="1"/>
          <p:nvPr/>
        </p:nvSpPr>
        <p:spPr>
          <a:xfrm>
            <a:off x="2649400" y="2212901"/>
            <a:ext cx="198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descriptor table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18728CD-D90A-45CA-B91A-E29741D22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071366"/>
              </p:ext>
            </p:extLst>
          </p:nvPr>
        </p:nvGraphicFramePr>
        <p:xfrm>
          <a:off x="5358056" y="2556398"/>
          <a:ext cx="2933890" cy="151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750">
                  <a:extLst>
                    <a:ext uri="{9D8B030D-6E8A-4147-A177-3AD203B41FA5}">
                      <a16:colId xmlns:a16="http://schemas.microsoft.com/office/drawing/2014/main" val="2080369280"/>
                    </a:ext>
                  </a:extLst>
                </a:gridCol>
                <a:gridCol w="787412">
                  <a:extLst>
                    <a:ext uri="{9D8B030D-6E8A-4147-A177-3AD203B41FA5}">
                      <a16:colId xmlns:a16="http://schemas.microsoft.com/office/drawing/2014/main" val="2644508101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737740894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197116916"/>
                    </a:ext>
                  </a:extLst>
                </a:gridCol>
              </a:tblGrid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-num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device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r/w </a:t>
                      </a:r>
                      <a:r>
                        <a:rPr lang="en-US" altLang="ko-KR" sz="1400" b="0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err="1">
                          <a:solidFill>
                            <a:schemeClr val="tx1"/>
                          </a:solidFill>
                        </a:rPr>
                        <a:t>inode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133499"/>
                  </a:ext>
                </a:extLst>
              </a:tr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5033"/>
                  </a:ext>
                </a:extLst>
              </a:tr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915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90A4024-8971-4803-9D60-09B76DF46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34199"/>
              </p:ext>
            </p:extLst>
          </p:nvPr>
        </p:nvGraphicFramePr>
        <p:xfrm>
          <a:off x="8793487" y="2554075"/>
          <a:ext cx="3025841" cy="151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08">
                  <a:extLst>
                    <a:ext uri="{9D8B030D-6E8A-4147-A177-3AD203B41FA5}">
                      <a16:colId xmlns:a16="http://schemas.microsoft.com/office/drawing/2014/main" val="2080369280"/>
                    </a:ext>
                  </a:extLst>
                </a:gridCol>
                <a:gridCol w="702990">
                  <a:extLst>
                    <a:ext uri="{9D8B030D-6E8A-4147-A177-3AD203B41FA5}">
                      <a16:colId xmlns:a16="http://schemas.microsoft.com/office/drawing/2014/main" val="26445081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84711215"/>
                    </a:ext>
                  </a:extLst>
                </a:gridCol>
                <a:gridCol w="612843">
                  <a:extLst>
                    <a:ext uri="{9D8B030D-6E8A-4147-A177-3AD203B41FA5}">
                      <a16:colId xmlns:a16="http://schemas.microsoft.com/office/drawing/2014/main" val="1412012949"/>
                    </a:ext>
                  </a:extLst>
                </a:gridCol>
              </a:tblGrid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err="1">
                          <a:solidFill>
                            <a:schemeClr val="tx1"/>
                          </a:solidFill>
                        </a:rPr>
                        <a:t>inode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owner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protect bit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133499"/>
                  </a:ext>
                </a:extLst>
              </a:tr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5033"/>
                  </a:ext>
                </a:extLst>
              </a:tr>
              <a:tr h="4993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Sion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1111001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91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0B7887-10B3-4AE8-BFEB-BE925F8AC041}"/>
              </a:ext>
            </a:extLst>
          </p:cNvPr>
          <p:cNvSpPr txBox="1"/>
          <p:nvPr/>
        </p:nvSpPr>
        <p:spPr>
          <a:xfrm>
            <a:off x="5717870" y="2176229"/>
            <a:ext cx="198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table(</a:t>
            </a:r>
            <a:r>
              <a:rPr lang="en-US" altLang="ko-KR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-list)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F1D6C-5263-4555-B3F1-241F0FB64E11}"/>
              </a:ext>
            </a:extLst>
          </p:cNvPr>
          <p:cNvSpPr txBox="1"/>
          <p:nvPr/>
        </p:nvSpPr>
        <p:spPr>
          <a:xfrm>
            <a:off x="9655009" y="2198825"/>
            <a:ext cx="143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inode</a:t>
            </a:r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-table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7B41808A-D383-4434-A31E-541E0FCE185E}"/>
              </a:ext>
            </a:extLst>
          </p:cNvPr>
          <p:cNvCxnSpPr>
            <a:endCxn id="2" idx="2"/>
          </p:cNvCxnSpPr>
          <p:nvPr/>
        </p:nvCxnSpPr>
        <p:spPr>
          <a:xfrm flipV="1">
            <a:off x="712138" y="3540867"/>
            <a:ext cx="491247" cy="37937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구부러짐 19">
            <a:extLst>
              <a:ext uri="{FF2B5EF4-FFF2-40B4-BE49-F238E27FC236}">
                <a16:creationId xmlns:a16="http://schemas.microsoft.com/office/drawing/2014/main" id="{7A24CE60-9469-4BE1-9EF6-C2561C86B279}"/>
              </a:ext>
            </a:extLst>
          </p:cNvPr>
          <p:cNvCxnSpPr>
            <a:stCxn id="2" idx="3"/>
            <a:endCxn id="5" idx="1"/>
          </p:cNvCxnSpPr>
          <p:nvPr/>
        </p:nvCxnSpPr>
        <p:spPr>
          <a:xfrm>
            <a:off x="1470896" y="3234446"/>
            <a:ext cx="1031131" cy="9065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89505340-04CF-4367-9B55-A493756F975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86191" y="3325104"/>
            <a:ext cx="583767" cy="44125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F89A13A-5C0A-45E5-8FB5-36C82F0ECE45}"/>
              </a:ext>
            </a:extLst>
          </p:cNvPr>
          <p:cNvCxnSpPr/>
          <p:nvPr/>
        </p:nvCxnSpPr>
        <p:spPr>
          <a:xfrm>
            <a:off x="8291946" y="3766357"/>
            <a:ext cx="50154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36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4. Implementation of the File System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6" y="821513"/>
            <a:ext cx="1095060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Each block is 512B</a:t>
            </a:r>
          </a:p>
          <a:p>
            <a:r>
              <a:rPr lang="en-US" altLang="ko-KR" sz="2300" dirty="0" err="1">
                <a:sym typeface="Wingdings" panose="05000000000000000000" pitchFamily="2" charset="2"/>
              </a:rPr>
              <a:t>inode</a:t>
            </a:r>
            <a:r>
              <a:rPr lang="en-US" altLang="ko-KR" sz="2300" dirty="0">
                <a:sym typeface="Wingdings" panose="05000000000000000000" pitchFamily="2" charset="2"/>
              </a:rPr>
              <a:t>  eight device address for</a:t>
            </a:r>
            <a:r>
              <a:rPr lang="ko-KR" altLang="en-US" sz="2300" dirty="0">
                <a:sym typeface="Wingdings" panose="05000000000000000000" pitchFamily="2" charset="2"/>
              </a:rPr>
              <a:t> </a:t>
            </a:r>
            <a:r>
              <a:rPr lang="en-US" altLang="ko-KR" sz="2300" dirty="0">
                <a:sym typeface="Wingdings" panose="05000000000000000000" pitchFamily="2" charset="2"/>
              </a:rPr>
              <a:t>each</a:t>
            </a:r>
            <a:r>
              <a:rPr lang="ko-KR" altLang="en-US" sz="2300" dirty="0">
                <a:sym typeface="Wingdings" panose="05000000000000000000" pitchFamily="2" charset="2"/>
              </a:rPr>
              <a:t> </a:t>
            </a:r>
            <a:r>
              <a:rPr lang="en-US" altLang="ko-KR" sz="2300" dirty="0">
                <a:sym typeface="Wingdings" panose="05000000000000000000" pitchFamily="2" charset="2"/>
              </a:rPr>
              <a:t>file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Small files(nonspecial) : direct address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Large files(nonspecial): indirect address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Special files: last seven device addresses are immaterial &amp; device address indicates device name</a:t>
            </a:r>
          </a:p>
          <a:p>
            <a:r>
              <a:rPr lang="en-US" altLang="ko-KR" sz="2300" dirty="0">
                <a:sym typeface="Wingdings" panose="05000000000000000000" pitchFamily="2" charset="2"/>
              </a:rPr>
              <a:t>Buffering mechanism for I/O</a:t>
            </a:r>
          </a:p>
          <a:p>
            <a:r>
              <a:rPr lang="en-US" altLang="ko-KR" sz="2300" dirty="0" err="1">
                <a:sym typeface="Wingdings" panose="05000000000000000000" pitchFamily="2" charset="2"/>
              </a:rPr>
              <a:t>i</a:t>
            </a:r>
            <a:r>
              <a:rPr lang="en-US" altLang="ko-KR" sz="2300" dirty="0">
                <a:sym typeface="Wingdings" panose="05000000000000000000" pitchFamily="2" charset="2"/>
              </a:rPr>
              <a:t>-list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Simple way to the protection, addressing, accessing, checking consistency</a:t>
            </a:r>
          </a:p>
          <a:p>
            <a:pPr lvl="1"/>
            <a:endParaRPr lang="en-US" altLang="ko-KR" sz="15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758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5. Processes and Images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6" y="821513"/>
            <a:ext cx="842968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Image: computer execution environment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Three logical segments</a:t>
            </a:r>
          </a:p>
          <a:p>
            <a:r>
              <a:rPr lang="en-US" altLang="ko-KR" sz="2300" dirty="0">
                <a:sym typeface="Wingdings" panose="05000000000000000000" pitchFamily="2" charset="2"/>
              </a:rPr>
              <a:t>Process: execution of an image</a:t>
            </a:r>
            <a:endParaRPr lang="en-US" altLang="ko-KR" sz="1500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551C9-D883-463F-B5B7-963790D3A040}"/>
              </a:ext>
            </a:extLst>
          </p:cNvPr>
          <p:cNvSpPr txBox="1"/>
          <p:nvPr/>
        </p:nvSpPr>
        <p:spPr>
          <a:xfrm>
            <a:off x="902978" y="2035733"/>
            <a:ext cx="2649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Bell MT" panose="02020503060305020303" pitchFamily="18" charset="0"/>
              </a:rPr>
              <a:t>processid</a:t>
            </a:r>
            <a:r>
              <a:rPr lang="ko-KR" altLang="en-US" sz="1500" dirty="0">
                <a:latin typeface="Bell MT" panose="02020503060305020303" pitchFamily="18" charset="0"/>
              </a:rPr>
              <a:t> </a:t>
            </a:r>
            <a:r>
              <a:rPr lang="en-US" altLang="ko-KR" sz="1500" dirty="0">
                <a:latin typeface="Bell MT" panose="02020503060305020303" pitchFamily="18" charset="0"/>
              </a:rPr>
              <a:t>= fork(label);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84F98-77CD-4BAD-BA51-9BDC9F02BAF0}"/>
              </a:ext>
            </a:extLst>
          </p:cNvPr>
          <p:cNvSpPr txBox="1"/>
          <p:nvPr/>
        </p:nvSpPr>
        <p:spPr>
          <a:xfrm>
            <a:off x="902978" y="2474965"/>
            <a:ext cx="2649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Bell MT" panose="02020503060305020303" pitchFamily="18" charset="0"/>
              </a:rPr>
              <a:t>filep</a:t>
            </a:r>
            <a:r>
              <a:rPr lang="en-US" altLang="ko-KR" sz="1500" dirty="0">
                <a:latin typeface="Bell MT" panose="02020503060305020303" pitchFamily="18" charset="0"/>
              </a:rPr>
              <a:t> = pipe();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06F3D2-F130-46EA-AD8A-EFC58CE6FFBB}"/>
              </a:ext>
            </a:extLst>
          </p:cNvPr>
          <p:cNvSpPr txBox="1"/>
          <p:nvPr/>
        </p:nvSpPr>
        <p:spPr>
          <a:xfrm>
            <a:off x="902978" y="2862690"/>
            <a:ext cx="3139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Bell MT" panose="02020503060305020303" pitchFamily="18" charset="0"/>
              </a:rPr>
              <a:t>execute(file, </a:t>
            </a:r>
            <a:r>
              <a:rPr lang="en-US" altLang="ko-KR" sz="1500" dirty="0" err="1">
                <a:latin typeface="Bell MT" panose="02020503060305020303" pitchFamily="18" charset="0"/>
              </a:rPr>
              <a:t>arg</a:t>
            </a:r>
            <a:r>
              <a:rPr lang="en-US" altLang="ko-KR" sz="1500" dirty="0">
                <a:latin typeface="Bell MT" panose="02020503060305020303" pitchFamily="18" charset="0"/>
              </a:rPr>
              <a:t> 1, </a:t>
            </a:r>
            <a:r>
              <a:rPr lang="en-US" altLang="ko-KR" sz="1500" dirty="0" err="1">
                <a:latin typeface="Bell MT" panose="02020503060305020303" pitchFamily="18" charset="0"/>
              </a:rPr>
              <a:t>arg</a:t>
            </a:r>
            <a:r>
              <a:rPr lang="en-US" altLang="ko-KR" sz="1500" dirty="0">
                <a:latin typeface="Bell MT" panose="02020503060305020303" pitchFamily="18" charset="0"/>
              </a:rPr>
              <a:t> 2, …, </a:t>
            </a:r>
            <a:r>
              <a:rPr lang="en-US" altLang="ko-KR" sz="1500" dirty="0" err="1">
                <a:latin typeface="Bell MT" panose="02020503060305020303" pitchFamily="18" charset="0"/>
              </a:rPr>
              <a:t>arg</a:t>
            </a:r>
            <a:r>
              <a:rPr lang="en-US" altLang="ko-KR" sz="1500" dirty="0">
                <a:latin typeface="Bell MT" panose="02020503060305020303" pitchFamily="18" charset="0"/>
              </a:rPr>
              <a:t> n);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10B01-4608-4CCA-BE7A-3FDB5079452D}"/>
              </a:ext>
            </a:extLst>
          </p:cNvPr>
          <p:cNvSpPr txBox="1"/>
          <p:nvPr/>
        </p:nvSpPr>
        <p:spPr>
          <a:xfrm>
            <a:off x="902978" y="3254198"/>
            <a:ext cx="2649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Bell MT" panose="02020503060305020303" pitchFamily="18" charset="0"/>
              </a:rPr>
              <a:t>processid</a:t>
            </a:r>
            <a:r>
              <a:rPr lang="en-US" altLang="ko-KR" sz="1500" dirty="0">
                <a:latin typeface="Bell MT" panose="02020503060305020303" pitchFamily="18" charset="0"/>
              </a:rPr>
              <a:t> = wait();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6FA00B-F0CA-4EC4-AAE6-796F4EC23983}"/>
              </a:ext>
            </a:extLst>
          </p:cNvPr>
          <p:cNvSpPr txBox="1"/>
          <p:nvPr/>
        </p:nvSpPr>
        <p:spPr>
          <a:xfrm>
            <a:off x="902978" y="3672146"/>
            <a:ext cx="2649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Bell MT" panose="02020503060305020303" pitchFamily="18" charset="0"/>
              </a:rPr>
              <a:t>exit(status);</a:t>
            </a:r>
            <a:endParaRPr lang="ko-KR" altLang="en-US" sz="15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6. The Shell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5" y="821513"/>
            <a:ext cx="11167659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Shell: command line interpreter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All of the shell commands are in /bin directory</a:t>
            </a:r>
          </a:p>
          <a:p>
            <a:r>
              <a:rPr lang="en-US" altLang="ko-KR" sz="2300" dirty="0">
                <a:sym typeface="Wingdings" panose="05000000000000000000" pitchFamily="2" charset="2"/>
              </a:rPr>
              <a:t>Standard I/O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file descriptor 0: standard reading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file descriptor 1: standard writing</a:t>
            </a:r>
          </a:p>
          <a:p>
            <a:r>
              <a:rPr lang="en-US" altLang="ko-KR" sz="2300" dirty="0">
                <a:sym typeface="Wingdings" panose="05000000000000000000" pitchFamily="2" charset="2"/>
              </a:rPr>
              <a:t>Redirection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a&gt;b: place output on b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a&lt;b: take input from b</a:t>
            </a:r>
          </a:p>
          <a:p>
            <a:r>
              <a:rPr lang="en-US" altLang="ko-KR" sz="2300" dirty="0">
                <a:sym typeface="Wingdings" panose="05000000000000000000" pitchFamily="2" charset="2"/>
              </a:rPr>
              <a:t>Filter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|: execute all the commands simultaneously and deliver to the standard input of the next command in the sequence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637D31-A2C9-485D-B692-88E71A6AE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91" y="4859022"/>
            <a:ext cx="5413002" cy="1422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AF42C-400C-4189-BE7D-A3B5473FB9EA}"/>
              </a:ext>
            </a:extLst>
          </p:cNvPr>
          <p:cNvSpPr txBox="1"/>
          <p:nvPr/>
        </p:nvSpPr>
        <p:spPr>
          <a:xfrm>
            <a:off x="2804391" y="6298601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&lt;redirection&gt;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0992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6. The Shell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5" y="821513"/>
            <a:ext cx="11167659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Command Separator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Semicolon(;)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Ampersand(&amp;)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Parentheses( ‘(‘, ‘)’ )</a:t>
            </a:r>
          </a:p>
          <a:p>
            <a:r>
              <a:rPr lang="en-US" altLang="ko-KR" sz="2300" dirty="0">
                <a:sym typeface="Wingdings" panose="05000000000000000000" pitchFamily="2" charset="2"/>
              </a:rPr>
              <a:t>Command File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Shell is itself a command</a:t>
            </a:r>
          </a:p>
          <a:p>
            <a:endParaRPr lang="en-US" altLang="ko-KR" sz="1900" dirty="0">
              <a:sym typeface="Wingdings" panose="05000000000000000000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056549-4B7A-4B89-8CBF-CAE9E934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3044538"/>
            <a:ext cx="5220508" cy="38066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6C8975E-1A79-4401-BC87-A4324CFBA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277" y="4226205"/>
            <a:ext cx="5944337" cy="1381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916B3-8948-46B1-B523-C91752732F9D}"/>
              </a:ext>
            </a:extLst>
          </p:cNvPr>
          <p:cNvSpPr txBox="1"/>
          <p:nvPr/>
        </p:nvSpPr>
        <p:spPr>
          <a:xfrm>
            <a:off x="5812617" y="6543597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&lt;command separators&gt;</a:t>
            </a:r>
            <a:endParaRPr lang="ko-KR" alt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06459-5A11-4250-9AB3-873DDB2A0607}"/>
              </a:ext>
            </a:extLst>
          </p:cNvPr>
          <p:cNvSpPr txBox="1"/>
          <p:nvPr/>
        </p:nvSpPr>
        <p:spPr>
          <a:xfrm>
            <a:off x="8201735" y="5635845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&lt;command file&gt;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5162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6. The Shell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5" y="821513"/>
            <a:ext cx="11167659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Implementation of the Shell</a:t>
            </a:r>
            <a:endParaRPr lang="en-US" altLang="ko-KR" sz="1900" dirty="0">
              <a:sym typeface="Wingdings" panose="05000000000000000000" pitchFamily="2" charset="2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31440" y="1402075"/>
            <a:ext cx="1615440" cy="680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command &amp; input enter</a:t>
            </a:r>
            <a:endParaRPr lang="ko-KR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31440" y="2358244"/>
            <a:ext cx="1615440" cy="680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and analyze command</a:t>
            </a:r>
            <a:endParaRPr lang="ko-KR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다이아몬드 2"/>
          <p:cNvSpPr/>
          <p:nvPr/>
        </p:nvSpPr>
        <p:spPr>
          <a:xfrm>
            <a:off x="2275840" y="3314413"/>
            <a:ext cx="2326640" cy="878841"/>
          </a:xfrm>
          <a:prstGeom prst="diamon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Internal processing?</a:t>
            </a:r>
            <a:endParaRPr lang="ko-KR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03104" y="3413473"/>
            <a:ext cx="1615440" cy="680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fork()</a:t>
            </a:r>
            <a:endParaRPr lang="ko-KR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31440" y="4592049"/>
            <a:ext cx="1615440" cy="680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inside the shell</a:t>
            </a:r>
            <a:endParaRPr lang="ko-KR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03104" y="4592049"/>
            <a:ext cx="1615440" cy="680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execute()</a:t>
            </a:r>
            <a:endParaRPr lang="ko-KR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31440" y="5558616"/>
            <a:ext cx="1615440" cy="680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</a:t>
            </a:r>
            <a:endParaRPr lang="ko-KR" altLang="en-US" sz="1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직선 화살표 연결선 4"/>
          <p:cNvCxnSpPr>
            <a:stCxn id="2" idx="2"/>
            <a:endCxn id="7" idx="0"/>
          </p:cNvCxnSpPr>
          <p:nvPr/>
        </p:nvCxnSpPr>
        <p:spPr>
          <a:xfrm>
            <a:off x="3439160" y="2082795"/>
            <a:ext cx="0" cy="275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3434080" y="3038964"/>
            <a:ext cx="0" cy="275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3" idx="3"/>
            <a:endCxn id="9" idx="1"/>
          </p:cNvCxnSpPr>
          <p:nvPr/>
        </p:nvCxnSpPr>
        <p:spPr>
          <a:xfrm flipV="1">
            <a:off x="4602480" y="3753833"/>
            <a:ext cx="50062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9" idx="2"/>
            <a:endCxn id="11" idx="0"/>
          </p:cNvCxnSpPr>
          <p:nvPr/>
        </p:nvCxnSpPr>
        <p:spPr>
          <a:xfrm>
            <a:off x="5910824" y="4094193"/>
            <a:ext cx="0" cy="497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3" idx="2"/>
            <a:endCxn id="10" idx="0"/>
          </p:cNvCxnSpPr>
          <p:nvPr/>
        </p:nvCxnSpPr>
        <p:spPr>
          <a:xfrm>
            <a:off x="3439160" y="4193254"/>
            <a:ext cx="0" cy="3987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0" idx="2"/>
            <a:endCxn id="12" idx="0"/>
          </p:cNvCxnSpPr>
          <p:nvPr/>
        </p:nvCxnSpPr>
        <p:spPr>
          <a:xfrm>
            <a:off x="3439160" y="5272769"/>
            <a:ext cx="0" cy="285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11" idx="2"/>
            <a:endCxn id="12" idx="3"/>
          </p:cNvCxnSpPr>
          <p:nvPr/>
        </p:nvCxnSpPr>
        <p:spPr>
          <a:xfrm rot="5400000">
            <a:off x="4765749" y="4753900"/>
            <a:ext cx="626207" cy="166394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/>
          <p:nvPr/>
        </p:nvCxnSpPr>
        <p:spPr>
          <a:xfrm rot="5400000" flipH="1">
            <a:off x="598768" y="3807720"/>
            <a:ext cx="4837261" cy="12700"/>
          </a:xfrm>
          <a:prstGeom prst="bentConnector5">
            <a:avLst>
              <a:gd name="adj1" fmla="val -4726"/>
              <a:gd name="adj2" fmla="val 8160000"/>
              <a:gd name="adj3" fmla="val 10472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173608" y="4155189"/>
            <a:ext cx="531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y</a:t>
            </a:r>
            <a:endParaRPr lang="ko-KR" alt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2260" y="3476546"/>
            <a:ext cx="531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n</a:t>
            </a:r>
            <a:endParaRPr lang="ko-KR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890714" y="5361711"/>
            <a:ext cx="1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Termination of child process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9884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6. The Shell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5" y="821513"/>
            <a:ext cx="11167659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Initialization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Create a process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Execute </a:t>
            </a:r>
            <a:r>
              <a:rPr lang="en-US" altLang="ko-KR" sz="1900" dirty="0" err="1">
                <a:sym typeface="Wingdings" panose="05000000000000000000" pitchFamily="2" charset="2"/>
              </a:rPr>
              <a:t>init</a:t>
            </a:r>
            <a:endParaRPr lang="en-US" altLang="ko-KR" sz="1900" dirty="0">
              <a:sym typeface="Wingdings" panose="05000000000000000000" pitchFamily="2" charset="2"/>
            </a:endParaRP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Open the typewriters for I/O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Wait until users log-in</a:t>
            </a:r>
          </a:p>
          <a:p>
            <a:pPr lvl="1"/>
            <a:r>
              <a:rPr lang="en-US" altLang="ko-KR" sz="1900" dirty="0" err="1">
                <a:sym typeface="Wingdings" panose="05000000000000000000" pitchFamily="2" charset="2"/>
              </a:rPr>
              <a:t>init</a:t>
            </a:r>
            <a:r>
              <a:rPr lang="en-US" altLang="ko-KR" sz="1900" dirty="0">
                <a:sym typeface="Wingdings" panose="05000000000000000000" pitchFamily="2" charset="2"/>
              </a:rPr>
              <a:t> changes to the user’s default current directory, sets the process’s user ID, performs an execute of the Shell</a:t>
            </a:r>
          </a:p>
        </p:txBody>
      </p:sp>
    </p:spTree>
    <p:extLst>
      <p:ext uri="{BB962C8B-B14F-4D97-AF65-F5344CB8AC3E}">
        <p14:creationId xmlns:p14="http://schemas.microsoft.com/office/powerpoint/2010/main" val="400511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7. Traps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5" y="821513"/>
            <a:ext cx="11167659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Program faults  trap</a:t>
            </a:r>
          </a:p>
          <a:p>
            <a:r>
              <a:rPr lang="en-US" altLang="ko-KR" sz="2300" dirty="0">
                <a:sym typeface="Wingdings" panose="05000000000000000000" pitchFamily="2" charset="2"/>
              </a:rPr>
              <a:t>Interrupt signal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“delete” character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Cause the program to cease execution</a:t>
            </a:r>
          </a:p>
          <a:p>
            <a:r>
              <a:rPr lang="en-US" altLang="ko-KR" sz="2300" dirty="0">
                <a:sym typeface="Wingdings" panose="05000000000000000000" pitchFamily="2" charset="2"/>
              </a:rPr>
              <a:t>Quit signal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Force a core image to be produced</a:t>
            </a:r>
          </a:p>
          <a:p>
            <a:endParaRPr lang="en-US" altLang="ko-KR" sz="1500" dirty="0">
              <a:sym typeface="Wingdings" panose="05000000000000000000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257E13-BFDB-489C-A24A-9461E7A1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66" y="3894633"/>
            <a:ext cx="5883893" cy="1724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461C9-50F9-4865-AD36-2315D81DA088}"/>
              </a:ext>
            </a:extLst>
          </p:cNvPr>
          <p:cNvSpPr txBox="1"/>
          <p:nvPr/>
        </p:nvSpPr>
        <p:spPr>
          <a:xfrm>
            <a:off x="2886419" y="5663932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</a:t>
            </a:r>
            <a:r>
              <a:rPr lang="en-US" altLang="ko-KR" sz="1100" dirty="0" err="1"/>
              <a:t>SIgnals</a:t>
            </a:r>
            <a:r>
              <a:rPr lang="en-US" altLang="ko-KR" sz="1100" dirty="0"/>
              <a:t>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99785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8. Perspective &amp; Statistics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5" y="821513"/>
            <a:ext cx="11167659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Consideration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They designed the system to </a:t>
            </a:r>
            <a:r>
              <a:rPr lang="en-US" altLang="ko-KR" sz="1900" dirty="0">
                <a:solidFill>
                  <a:srgbClr val="FF0000"/>
                </a:solidFill>
                <a:sym typeface="Wingdings" panose="05000000000000000000" pitchFamily="2" charset="2"/>
              </a:rPr>
              <a:t>make it easy to write, test, and run</a:t>
            </a:r>
            <a:r>
              <a:rPr lang="en-US" altLang="ko-KR" sz="1900" dirty="0">
                <a:sym typeface="Wingdings" panose="05000000000000000000" pitchFamily="2" charset="2"/>
              </a:rPr>
              <a:t> programs (</a:t>
            </a:r>
            <a:r>
              <a:rPr lang="en-US" altLang="ko-KR" sz="1900" dirty="0">
                <a:solidFill>
                  <a:srgbClr val="FF0000"/>
                </a:solidFill>
                <a:sym typeface="Wingdings" panose="05000000000000000000" pitchFamily="2" charset="2"/>
              </a:rPr>
              <a:t>interactive use</a:t>
            </a:r>
            <a:r>
              <a:rPr lang="en-US" altLang="ko-KR" sz="19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There have always been </a:t>
            </a:r>
            <a:r>
              <a:rPr lang="en-US" altLang="ko-KR" sz="1900" dirty="0">
                <a:solidFill>
                  <a:srgbClr val="FF0000"/>
                </a:solidFill>
                <a:sym typeface="Wingdings" panose="05000000000000000000" pitchFamily="2" charset="2"/>
              </a:rPr>
              <a:t>fairly severe size constraints</a:t>
            </a:r>
            <a:r>
              <a:rPr lang="en-US" altLang="ko-KR" sz="1900" dirty="0">
                <a:sym typeface="Wingdings" panose="05000000000000000000" pitchFamily="2" charset="2"/>
              </a:rPr>
              <a:t> on the system and its software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Nearly from the start, the system was able to, and did, </a:t>
            </a:r>
            <a:r>
              <a:rPr lang="en-US" altLang="ko-KR" sz="1900" dirty="0">
                <a:solidFill>
                  <a:srgbClr val="FF0000"/>
                </a:solidFill>
                <a:sym typeface="Wingdings" panose="05000000000000000000" pitchFamily="2" charset="2"/>
              </a:rPr>
              <a:t>maintain itself</a:t>
            </a:r>
          </a:p>
          <a:p>
            <a:pPr lvl="1"/>
            <a:endParaRPr lang="en-US" altLang="ko-KR" sz="1900" dirty="0">
              <a:sym typeface="Wingdings" panose="05000000000000000000" pitchFamily="2" charset="2"/>
            </a:endParaRPr>
          </a:p>
          <a:p>
            <a:r>
              <a:rPr lang="en-US" altLang="ko-KR" sz="2300" dirty="0">
                <a:sym typeface="Wingdings" panose="05000000000000000000" pitchFamily="2" charset="2"/>
              </a:rPr>
              <a:t>Convenience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Easy “access method”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No control blocks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Process control scheme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Command interface</a:t>
            </a:r>
          </a:p>
        </p:txBody>
      </p:sp>
    </p:spTree>
    <p:extLst>
      <p:ext uri="{BB962C8B-B14F-4D97-AF65-F5344CB8AC3E}">
        <p14:creationId xmlns:p14="http://schemas.microsoft.com/office/powerpoint/2010/main" val="146351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6" y="1359602"/>
            <a:ext cx="5544690" cy="444976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Introduction</a:t>
            </a:r>
          </a:p>
          <a:p>
            <a:r>
              <a:rPr lang="en-US" altLang="ko-KR" sz="2000" dirty="0"/>
              <a:t>Hardware and Software Environment</a:t>
            </a:r>
          </a:p>
          <a:p>
            <a:r>
              <a:rPr lang="en-US" altLang="ko-KR" sz="2000" dirty="0"/>
              <a:t>The File System</a:t>
            </a:r>
          </a:p>
          <a:p>
            <a:r>
              <a:rPr lang="en-US" altLang="ko-KR" sz="2000" dirty="0"/>
              <a:t>Implementation of the File System</a:t>
            </a:r>
          </a:p>
          <a:p>
            <a:r>
              <a:rPr lang="en-US" altLang="ko-KR" sz="2000" dirty="0"/>
              <a:t>Processes and Images</a:t>
            </a:r>
          </a:p>
          <a:p>
            <a:r>
              <a:rPr lang="en-US" altLang="ko-KR" sz="2000" dirty="0"/>
              <a:t>The Shell</a:t>
            </a:r>
          </a:p>
          <a:p>
            <a:r>
              <a:rPr lang="en-US" altLang="ko-KR" sz="2000" dirty="0"/>
              <a:t>Traps</a:t>
            </a:r>
          </a:p>
          <a:p>
            <a:r>
              <a:rPr lang="en-US" altLang="ko-KR" sz="2000" dirty="0"/>
              <a:t>Perspective &amp; Statistics</a:t>
            </a:r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8. Perspective &amp; Statistics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7C01B2E-E0CD-4492-9FCC-93F3F7512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55" y="1433793"/>
            <a:ext cx="3146706" cy="10887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89E70CC-70FE-4CC8-9FFF-D40B99CEC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04" y="1401469"/>
            <a:ext cx="2925192" cy="11211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A096822-F6A9-43C2-B52C-B5F1C66A9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45" y="3442670"/>
            <a:ext cx="3878173" cy="192202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6C2FBF4-8E24-41D0-A3C3-692827713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037" y="3241597"/>
            <a:ext cx="3782063" cy="23241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65C7CA-8A0B-47C4-A059-EA208D9EA3A1}"/>
              </a:ext>
            </a:extLst>
          </p:cNvPr>
          <p:cNvSpPr txBox="1"/>
          <p:nvPr/>
        </p:nvSpPr>
        <p:spPr>
          <a:xfrm>
            <a:off x="1743418" y="5506261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&lt;Command CPU Usage&gt;</a:t>
            </a:r>
            <a:endParaRPr lang="ko-KR" alt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48491-94ED-4CAF-BC26-3396A7F92093}"/>
              </a:ext>
            </a:extLst>
          </p:cNvPr>
          <p:cNvSpPr txBox="1"/>
          <p:nvPr/>
        </p:nvSpPr>
        <p:spPr>
          <a:xfrm>
            <a:off x="6805350" y="5540870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&lt;Command Access&gt;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25205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784020"/>
            <a:ext cx="11554232" cy="639243"/>
          </a:xfrm>
        </p:spPr>
        <p:txBody>
          <a:bodyPr anchor="t"/>
          <a:lstStyle/>
          <a:p>
            <a:pPr lvl="0" algn="ctr">
              <a:defRPr/>
            </a:pPr>
            <a:r>
              <a:rPr lang="en-US" altLang="ko-KR" kern="0" dirty="0">
                <a:latin typeface="Garamond" panose="02020404030301010803" pitchFamily="18" charset="0"/>
              </a:rPr>
              <a:t>Thank you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2019.09.16</a:t>
            </a:r>
          </a:p>
          <a:p>
            <a:r>
              <a:rPr kumimoji="1" lang="en-US" altLang="ko-KR" dirty="0"/>
              <a:t>Presentation by Sion Lee</a:t>
            </a:r>
          </a:p>
          <a:p>
            <a:r>
              <a:rPr kumimoji="1" lang="en-US" altLang="ko-KR" dirty="0"/>
              <a:t>sioni322@naver.com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84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5F08640-4F0A-4E8B-ADDE-1F65D0994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56" y="2305454"/>
            <a:ext cx="2903324" cy="386722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D131CE0-71F4-413E-85C4-3BFCB5970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43" y="3577982"/>
            <a:ext cx="3246114" cy="2596891"/>
          </a:xfrm>
          <a:prstGeom prst="rect">
            <a:avLst/>
          </a:prstGeom>
        </p:spPr>
      </p:pic>
      <p:sp>
        <p:nvSpPr>
          <p:cNvPr id="13" name="내용 개체 틀 1">
            <a:extLst>
              <a:ext uri="{FF2B5EF4-FFF2-40B4-BE49-F238E27FC236}">
                <a16:creationId xmlns:a16="http://schemas.microsoft.com/office/drawing/2014/main" id="{6BEFF6CC-C2E7-4E15-BE41-E9962AF746E6}"/>
              </a:ext>
            </a:extLst>
          </p:cNvPr>
          <p:cNvSpPr txBox="1">
            <a:spLocks/>
          </p:cNvSpPr>
          <p:nvPr/>
        </p:nvSpPr>
        <p:spPr>
          <a:xfrm>
            <a:off x="428596" y="810347"/>
            <a:ext cx="842968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/>
              <a:t>Three version of UNIX</a:t>
            </a:r>
            <a:endParaRPr lang="en-US" altLang="ko-KR" sz="1900" dirty="0"/>
          </a:p>
          <a:p>
            <a:pPr lvl="1"/>
            <a:r>
              <a:rPr lang="en-US" altLang="ko-KR" sz="1900" dirty="0"/>
              <a:t>Earliest version: PDP-7, PDP-9</a:t>
            </a:r>
          </a:p>
          <a:p>
            <a:pPr lvl="1"/>
            <a:r>
              <a:rPr lang="en-US" altLang="ko-KR" sz="1900" dirty="0"/>
              <a:t>Second version: PDP-11/40, PDP-11/45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3EC75E-D76C-4B3C-9392-F85BD2FB1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79" y="3760083"/>
            <a:ext cx="3219720" cy="241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E6208A-7484-4B0B-B46B-D8AC34192154}"/>
              </a:ext>
            </a:extLst>
          </p:cNvPr>
          <p:cNvSpPr txBox="1"/>
          <p:nvPr/>
        </p:nvSpPr>
        <p:spPr>
          <a:xfrm>
            <a:off x="2109227" y="6233421"/>
            <a:ext cx="95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&lt;PDP-7&gt;</a:t>
            </a:r>
            <a:endParaRPr lang="ko-KR" alt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48594-B5ED-478B-B3C6-06274A6CE84E}"/>
              </a:ext>
            </a:extLst>
          </p:cNvPr>
          <p:cNvSpPr txBox="1"/>
          <p:nvPr/>
        </p:nvSpPr>
        <p:spPr>
          <a:xfrm>
            <a:off x="5588800" y="6233421"/>
            <a:ext cx="1268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&lt;PDP-11/40&gt;</a:t>
            </a:r>
            <a:endParaRPr lang="ko-KR" alt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89933-6493-4F73-924D-265830D7D1D4}"/>
              </a:ext>
            </a:extLst>
          </p:cNvPr>
          <p:cNvSpPr txBox="1"/>
          <p:nvPr/>
        </p:nvSpPr>
        <p:spPr>
          <a:xfrm>
            <a:off x="9209810" y="6233421"/>
            <a:ext cx="1268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&lt;PDP-11/45&gt;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9545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13" name="내용 개체 틀 1">
            <a:extLst>
              <a:ext uri="{FF2B5EF4-FFF2-40B4-BE49-F238E27FC236}">
                <a16:creationId xmlns:a16="http://schemas.microsoft.com/office/drawing/2014/main" id="{6BEFF6CC-C2E7-4E15-BE41-E9962AF746E6}"/>
              </a:ext>
            </a:extLst>
          </p:cNvPr>
          <p:cNvSpPr txBox="1">
            <a:spLocks/>
          </p:cNvSpPr>
          <p:nvPr/>
        </p:nvSpPr>
        <p:spPr>
          <a:xfrm>
            <a:off x="428596" y="795708"/>
            <a:ext cx="11273778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/>
              <a:t>Earliest version of UNIX</a:t>
            </a:r>
          </a:p>
          <a:p>
            <a:pPr lvl="1"/>
            <a:r>
              <a:rPr lang="en-US" altLang="ko-KR" sz="1900" dirty="0"/>
              <a:t>Preparation &amp; formatting patent applications, processing of trouble data, and recording &amp; checking telephone service order</a:t>
            </a:r>
          </a:p>
          <a:p>
            <a:r>
              <a:rPr lang="en-US" altLang="ko-KR" sz="2300" dirty="0"/>
              <a:t>Second version of UNIX</a:t>
            </a:r>
          </a:p>
          <a:p>
            <a:pPr lvl="1"/>
            <a:r>
              <a:rPr lang="en-US" altLang="ko-KR" sz="1900" dirty="0"/>
              <a:t>Low cost in equipment and human effort</a:t>
            </a:r>
          </a:p>
          <a:p>
            <a:pPr lvl="1"/>
            <a:r>
              <a:rPr lang="en-US" altLang="ko-KR" sz="1900" dirty="0"/>
              <a:t>Major programs</a:t>
            </a:r>
          </a:p>
          <a:p>
            <a:pPr lvl="2"/>
            <a:r>
              <a:rPr lang="en-US" altLang="ko-KR" sz="1400" dirty="0"/>
              <a:t>Assembler, text editor, linking loader, symbolic debugger, compiler, </a:t>
            </a:r>
            <a:r>
              <a:rPr lang="en-US" altLang="ko-KR" sz="1400" dirty="0" err="1"/>
              <a:t>etc</a:t>
            </a:r>
            <a:endParaRPr lang="en-US" altLang="ko-KR" sz="1400" dirty="0"/>
          </a:p>
          <a:p>
            <a:pPr lvl="1"/>
            <a:r>
              <a:rPr lang="en-US" altLang="ko-KR" sz="1900" dirty="0"/>
              <a:t>Other maintenance, utility, recreation, novelty programs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B1CC6FF-D9AB-4CDA-820F-64D4D0A8B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20" y="4122762"/>
            <a:ext cx="4268490" cy="22413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CF44D7D-6C67-4189-8E97-04EFB4C58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265" y="3861347"/>
            <a:ext cx="4914135" cy="2764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3FA83D-E911-482D-87DD-AD7B4F451CA2}"/>
              </a:ext>
            </a:extLst>
          </p:cNvPr>
          <p:cNvSpPr txBox="1"/>
          <p:nvPr/>
        </p:nvSpPr>
        <p:spPr>
          <a:xfrm>
            <a:off x="2809060" y="6350395"/>
            <a:ext cx="119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&lt;vi text editor&gt;</a:t>
            </a:r>
            <a:endParaRPr lang="ko-KR" alt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38848-F993-4535-8DDD-3EF221172EE4}"/>
              </a:ext>
            </a:extLst>
          </p:cNvPr>
          <p:cNvSpPr txBox="1"/>
          <p:nvPr/>
        </p:nvSpPr>
        <p:spPr>
          <a:xfrm>
            <a:off x="7304147" y="6602929"/>
            <a:ext cx="247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&lt;application programs in UNIX&gt;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603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2. Hardware and Software Environment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sp>
        <p:nvSpPr>
          <p:cNvPr id="7" name="내용 개체 틀 1">
            <a:extLst>
              <a:ext uri="{FF2B5EF4-FFF2-40B4-BE49-F238E27FC236}">
                <a16:creationId xmlns:a16="http://schemas.microsoft.com/office/drawing/2014/main" id="{57FBA864-A1C9-411A-A664-00131B1A0E4E}"/>
              </a:ext>
            </a:extLst>
          </p:cNvPr>
          <p:cNvSpPr txBox="1">
            <a:spLocks/>
          </p:cNvSpPr>
          <p:nvPr/>
        </p:nvSpPr>
        <p:spPr>
          <a:xfrm>
            <a:off x="428596" y="821513"/>
            <a:ext cx="842968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PDP-11/45</a:t>
            </a:r>
            <a:endParaRPr lang="en-US" altLang="ko-KR" sz="2300" dirty="0"/>
          </a:p>
          <a:p>
            <a:pPr lvl="1"/>
            <a:r>
              <a:rPr lang="en-US" altLang="ko-KR" sz="1900" dirty="0"/>
              <a:t>16 bit computer</a:t>
            </a:r>
          </a:p>
          <a:p>
            <a:pPr lvl="1"/>
            <a:r>
              <a:rPr lang="en-US" altLang="ko-KR" sz="1900" dirty="0"/>
              <a:t>144KB of core memory </a:t>
            </a:r>
            <a:r>
              <a:rPr lang="en-US" altLang="ko-KR" sz="1900" dirty="0">
                <a:sym typeface="Wingdings" panose="05000000000000000000" pitchFamily="2" charset="2"/>
              </a:rPr>
              <a:t> UNIX 42KB</a:t>
            </a:r>
            <a:endParaRPr lang="en-US" altLang="ko-KR" sz="1900" dirty="0"/>
          </a:p>
          <a:p>
            <a:pPr lvl="1"/>
            <a:r>
              <a:rPr lang="en-US" altLang="ko-KR" sz="1900" dirty="0"/>
              <a:t>Disk</a:t>
            </a:r>
          </a:p>
          <a:p>
            <a:pPr lvl="2"/>
            <a:r>
              <a:rPr lang="en-US" altLang="ko-KR" sz="1400" dirty="0"/>
              <a:t>1MB fixed-head disk (file system storage and swapping)</a:t>
            </a:r>
          </a:p>
          <a:p>
            <a:pPr lvl="2"/>
            <a:r>
              <a:rPr lang="en-US" altLang="ko-KR" sz="1400" dirty="0"/>
              <a:t>2.5MB moving-head disk drives x 4</a:t>
            </a:r>
          </a:p>
          <a:p>
            <a:pPr lvl="2"/>
            <a:r>
              <a:rPr lang="en-US" altLang="ko-KR" sz="1400" dirty="0"/>
              <a:t>40MB moving-head disk drive</a:t>
            </a:r>
          </a:p>
          <a:p>
            <a:pPr lvl="2"/>
            <a:r>
              <a:rPr lang="en-US" altLang="ko-KR" sz="1400" dirty="0"/>
              <a:t>Paper tape, magnetic tape, </a:t>
            </a:r>
            <a:r>
              <a:rPr lang="en-US" altLang="ko-KR" sz="1400" dirty="0" err="1"/>
              <a:t>etc</a:t>
            </a:r>
            <a:endParaRPr lang="en-US" altLang="ko-KR" sz="1600" dirty="0"/>
          </a:p>
          <a:p>
            <a:pPr lvl="1"/>
            <a:r>
              <a:rPr lang="en-US" altLang="ko-KR" sz="1900" dirty="0"/>
              <a:t>Console typewriter interface, Picturephone interface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AF6C7CF-0EA2-49DA-9907-24829D579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871801"/>
            <a:ext cx="3044382" cy="202959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70242B-88FB-4E2F-B154-2BC7693A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871801"/>
            <a:ext cx="3044382" cy="20295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5C8C03F-1923-4D14-A6E0-F1FCDB811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80173"/>
            <a:ext cx="1980696" cy="2412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CB130-6CB3-4213-A959-7E0DCCD5ED48}"/>
              </a:ext>
            </a:extLst>
          </p:cNvPr>
          <p:cNvSpPr txBox="1"/>
          <p:nvPr/>
        </p:nvSpPr>
        <p:spPr>
          <a:xfrm>
            <a:off x="1349224" y="5924354"/>
            <a:ext cx="1566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&lt;Paper tape&gt;</a:t>
            </a:r>
            <a:endParaRPr lang="ko-KR" alt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BD1CC-43F3-4C02-BBE6-5D0F58824C8A}"/>
              </a:ext>
            </a:extLst>
          </p:cNvPr>
          <p:cNvSpPr txBox="1"/>
          <p:nvPr/>
        </p:nvSpPr>
        <p:spPr>
          <a:xfrm>
            <a:off x="4306264" y="6041914"/>
            <a:ext cx="3196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&lt;Magnetic tape&gt;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5684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>
            <a:normAutofit fontScale="90000"/>
          </a:bodyPr>
          <a:lstStyle/>
          <a:p>
            <a:r>
              <a:rPr lang="en-US" altLang="ko-KR"/>
              <a:t>2. Hardware and Software Environment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054A3B17-BC63-4DD8-A0AF-A70ECAC0D55E}"/>
              </a:ext>
            </a:extLst>
          </p:cNvPr>
          <p:cNvSpPr txBox="1">
            <a:spLocks/>
          </p:cNvSpPr>
          <p:nvPr/>
        </p:nvSpPr>
        <p:spPr>
          <a:xfrm>
            <a:off x="428596" y="821513"/>
            <a:ext cx="842968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The UNIX software</a:t>
            </a:r>
            <a:endParaRPr lang="en-US" altLang="ko-KR" sz="1600" dirty="0"/>
          </a:p>
          <a:p>
            <a:pPr lvl="1"/>
            <a:r>
              <a:rPr lang="en-US" altLang="ko-KR" sz="1900" dirty="0"/>
              <a:t>Written in C language</a:t>
            </a:r>
          </a:p>
          <a:p>
            <a:pPr lvl="1"/>
            <a:r>
              <a:rPr lang="en-US" altLang="ko-KR" sz="1900" dirty="0"/>
              <a:t>Quite big size </a:t>
            </a:r>
            <a:r>
              <a:rPr lang="en-US" altLang="ko-KR" sz="1900" dirty="0">
                <a:sym typeface="Wingdings" panose="05000000000000000000" pitchFamily="2" charset="2"/>
              </a:rPr>
              <a:t> for device drivers, I/O buffers, system tables</a:t>
            </a:r>
            <a:endParaRPr lang="en-US" altLang="ko-KR" sz="1900" dirty="0"/>
          </a:p>
          <a:p>
            <a:pPr lvl="1"/>
            <a:r>
              <a:rPr lang="en-US" altLang="ko-KR" sz="1900" dirty="0"/>
              <a:t>Easier to understand and modify</a:t>
            </a:r>
          </a:p>
          <a:p>
            <a:pPr lvl="1"/>
            <a:r>
              <a:rPr lang="en-US" altLang="ko-KR" sz="1900" dirty="0"/>
              <a:t>Multiprogramming, reentrant code</a:t>
            </a:r>
          </a:p>
          <a:p>
            <a:pPr lvl="1"/>
            <a:r>
              <a:rPr lang="en-US" altLang="ko-KR" sz="1900" dirty="0">
                <a:solidFill>
                  <a:srgbClr val="FF0000"/>
                </a:solidFill>
              </a:rPr>
              <a:t>Interactive OS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6525B5-A9A7-4E20-84E3-9D162877E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74" y="3068703"/>
            <a:ext cx="4080701" cy="296778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7F068E7-DD95-48C7-B83A-F473D4435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93" y="3030567"/>
            <a:ext cx="5414233" cy="3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6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 File System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6" y="821513"/>
            <a:ext cx="1017844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Ordinary File</a:t>
            </a:r>
            <a:endParaRPr lang="en-US" altLang="ko-KR" sz="2300" dirty="0"/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No particular structure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String of characters</a:t>
            </a:r>
          </a:p>
          <a:p>
            <a:pPr lvl="1"/>
            <a:endParaRPr lang="en-US" altLang="ko-KR" sz="1600" dirty="0">
              <a:sym typeface="Wingdings" panose="05000000000000000000" pitchFamily="2" charset="2"/>
            </a:endParaRPr>
          </a:p>
          <a:p>
            <a:r>
              <a:rPr lang="en-US" altLang="ko-KR" sz="2300" dirty="0">
                <a:sym typeface="Wingdings" panose="05000000000000000000" pitchFamily="2" charset="2"/>
              </a:rPr>
              <a:t>Directory</a:t>
            </a:r>
            <a:endParaRPr lang="en-US" altLang="ko-KR" sz="2300" dirty="0"/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Provide the mapping between the names of files and the files themselves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Behaves like ordinary file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Hierarchical structure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Cannot be written on by unprivileged programs</a:t>
            </a:r>
            <a:endParaRPr lang="en-US" altLang="ko-KR" sz="1900" dirty="0"/>
          </a:p>
          <a:p>
            <a:pPr lvl="1"/>
            <a:r>
              <a:rPr lang="en-US" altLang="ko-KR" sz="1900" dirty="0"/>
              <a:t>“root” directory </a:t>
            </a:r>
            <a:r>
              <a:rPr lang="en-US" altLang="ko-KR" sz="1900" dirty="0">
                <a:sym typeface="Wingdings" panose="05000000000000000000" pitchFamily="2" charset="2"/>
              </a:rPr>
              <a:t> ‘/’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Every directory has two subdirectories  ‘.’, ‘..’</a:t>
            </a:r>
          </a:p>
          <a:p>
            <a:pPr lvl="1"/>
            <a:endParaRPr lang="en-US" altLang="ko-KR" sz="1600" dirty="0">
              <a:sym typeface="Wingdings" panose="05000000000000000000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076D160-30D4-422A-A259-7A97ABF5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59" y="4651605"/>
            <a:ext cx="6414886" cy="165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312600-496A-4BB8-B9B0-C817520913FD}"/>
              </a:ext>
            </a:extLst>
          </p:cNvPr>
          <p:cNvSpPr txBox="1"/>
          <p:nvPr/>
        </p:nvSpPr>
        <p:spPr>
          <a:xfrm>
            <a:off x="3039707" y="6303303"/>
            <a:ext cx="247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&lt;subdirectories of root&gt;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9266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 File System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6" y="821513"/>
            <a:ext cx="842968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Special File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Request read &amp; write of the associated device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Reside in /dev directory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Three advantages</a:t>
            </a:r>
          </a:p>
          <a:p>
            <a:pPr lvl="2"/>
            <a:r>
              <a:rPr lang="en-US" altLang="ko-KR" sz="1500" dirty="0">
                <a:sym typeface="Wingdings" panose="05000000000000000000" pitchFamily="2" charset="2"/>
              </a:rPr>
              <a:t>File and device I/O are similar</a:t>
            </a:r>
          </a:p>
          <a:p>
            <a:pPr lvl="2"/>
            <a:r>
              <a:rPr lang="en-US" altLang="ko-KR" sz="1500" dirty="0">
                <a:sym typeface="Wingdings" panose="05000000000000000000" pitchFamily="2" charset="2"/>
              </a:rPr>
              <a:t>File and device name have the same syntax and meaning</a:t>
            </a:r>
          </a:p>
          <a:p>
            <a:pPr lvl="2"/>
            <a:r>
              <a:rPr lang="en-US" altLang="ko-KR" sz="1500" dirty="0">
                <a:sym typeface="Wingdings" panose="05000000000000000000" pitchFamily="2" charset="2"/>
              </a:rPr>
              <a:t>Same protection mechanism as regular files</a:t>
            </a:r>
          </a:p>
          <a:p>
            <a:pPr lvl="2"/>
            <a:endParaRPr lang="en-US" altLang="ko-KR" sz="1500" dirty="0">
              <a:sym typeface="Wingdings" panose="05000000000000000000" pitchFamily="2" charset="2"/>
            </a:endParaRPr>
          </a:p>
          <a:p>
            <a:r>
              <a:rPr lang="en-US" altLang="ko-KR" sz="2300" dirty="0">
                <a:sym typeface="Wingdings" panose="05000000000000000000" pitchFamily="2" charset="2"/>
              </a:rPr>
              <a:t>Mount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Replace a leaf of the hierarchy tree by a whole new subtree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No link may exist between one file system hierarchy and another</a:t>
            </a:r>
          </a:p>
          <a:p>
            <a:endParaRPr lang="en-US" altLang="ko-KR" sz="1500" dirty="0">
              <a:sym typeface="Wingdings" panose="05000000000000000000" pitchFamily="2" charset="2"/>
            </a:endParaRPr>
          </a:p>
          <a:p>
            <a:pPr lvl="1"/>
            <a:endParaRPr lang="en-US" altLang="ko-KR" sz="1200" dirty="0">
              <a:sym typeface="Wingdings" panose="05000000000000000000" pitchFamily="2" charset="2"/>
            </a:endParaRPr>
          </a:p>
          <a:p>
            <a:pPr lvl="1"/>
            <a:endParaRPr lang="en-US" altLang="ko-KR" sz="1600" dirty="0">
              <a:sym typeface="Wingdings" panose="05000000000000000000" pitchFamily="2" charset="2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CD11AC0-9575-4427-B997-818B0371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94" y="4755519"/>
            <a:ext cx="4343776" cy="12193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954F231-5F0F-45D2-B906-9988EF8E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709" y="4349463"/>
            <a:ext cx="4637810" cy="22520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2A4A97-C64C-4E26-B1E3-938A40BB3058}"/>
              </a:ext>
            </a:extLst>
          </p:cNvPr>
          <p:cNvSpPr txBox="1"/>
          <p:nvPr/>
        </p:nvSpPr>
        <p:spPr>
          <a:xfrm>
            <a:off x="4503653" y="6582261"/>
            <a:ext cx="247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&lt;special files and mount list&gt;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56943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3. The File System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sp>
        <p:nvSpPr>
          <p:cNvPr id="6" name="내용 개체 틀 1">
            <a:extLst>
              <a:ext uri="{FF2B5EF4-FFF2-40B4-BE49-F238E27FC236}">
                <a16:creationId xmlns:a16="http://schemas.microsoft.com/office/drawing/2014/main" id="{F2E292F0-93A8-49A1-AA1A-07EB7BDF4287}"/>
              </a:ext>
            </a:extLst>
          </p:cNvPr>
          <p:cNvSpPr txBox="1">
            <a:spLocks/>
          </p:cNvSpPr>
          <p:nvPr/>
        </p:nvSpPr>
        <p:spPr>
          <a:xfrm>
            <a:off x="428596" y="821513"/>
            <a:ext cx="8429684" cy="5214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300" dirty="0">
                <a:sym typeface="Wingdings" panose="05000000000000000000" pitchFamily="2" charset="2"/>
              </a:rPr>
              <a:t>Protection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Protect file with owner and seven protection bits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Set-user-ID feature</a:t>
            </a:r>
          </a:p>
          <a:p>
            <a:pPr lvl="2"/>
            <a:r>
              <a:rPr lang="en-US" altLang="ko-KR" sz="1400" dirty="0">
                <a:sym typeface="Wingdings" panose="05000000000000000000" pitchFamily="2" charset="2"/>
              </a:rPr>
              <a:t>Available without administrative intervention</a:t>
            </a:r>
          </a:p>
          <a:p>
            <a:pPr lvl="1"/>
            <a:r>
              <a:rPr lang="en-US" altLang="ko-KR" sz="1900" dirty="0">
                <a:sym typeface="Wingdings" panose="05000000000000000000" pitchFamily="2" charset="2"/>
              </a:rPr>
              <a:t>Super-user</a:t>
            </a:r>
          </a:p>
          <a:p>
            <a:endParaRPr lang="en-US" altLang="ko-KR" sz="1500" dirty="0">
              <a:sym typeface="Wingdings" panose="05000000000000000000" pitchFamily="2" charset="2"/>
            </a:endParaRPr>
          </a:p>
          <a:p>
            <a:pPr lvl="1"/>
            <a:endParaRPr lang="en-US" altLang="ko-KR" sz="1200" dirty="0">
              <a:sym typeface="Wingdings" panose="05000000000000000000" pitchFamily="2" charset="2"/>
            </a:endParaRPr>
          </a:p>
          <a:p>
            <a:pPr lvl="1"/>
            <a:endParaRPr lang="en-US" altLang="ko-KR" sz="1600" dirty="0">
              <a:sym typeface="Wingdings" panose="05000000000000000000" pitchFamily="2" charset="2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A930E80-2A22-4E7B-8A1C-0CCFCEC46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01421"/>
              </p:ext>
            </p:extLst>
          </p:nvPr>
        </p:nvGraphicFramePr>
        <p:xfrm>
          <a:off x="854158" y="3560479"/>
          <a:ext cx="4860842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4406">
                  <a:extLst>
                    <a:ext uri="{9D8B030D-6E8A-4147-A177-3AD203B41FA5}">
                      <a16:colId xmlns:a16="http://schemas.microsoft.com/office/drawing/2014/main" val="3395706109"/>
                    </a:ext>
                  </a:extLst>
                </a:gridCol>
                <a:gridCol w="694406">
                  <a:extLst>
                    <a:ext uri="{9D8B030D-6E8A-4147-A177-3AD203B41FA5}">
                      <a16:colId xmlns:a16="http://schemas.microsoft.com/office/drawing/2014/main" val="42035286"/>
                    </a:ext>
                  </a:extLst>
                </a:gridCol>
                <a:gridCol w="694406">
                  <a:extLst>
                    <a:ext uri="{9D8B030D-6E8A-4147-A177-3AD203B41FA5}">
                      <a16:colId xmlns:a16="http://schemas.microsoft.com/office/drawing/2014/main" val="1000386118"/>
                    </a:ext>
                  </a:extLst>
                </a:gridCol>
                <a:gridCol w="694406">
                  <a:extLst>
                    <a:ext uri="{9D8B030D-6E8A-4147-A177-3AD203B41FA5}">
                      <a16:colId xmlns:a16="http://schemas.microsoft.com/office/drawing/2014/main" val="327035439"/>
                    </a:ext>
                  </a:extLst>
                </a:gridCol>
                <a:gridCol w="694406">
                  <a:extLst>
                    <a:ext uri="{9D8B030D-6E8A-4147-A177-3AD203B41FA5}">
                      <a16:colId xmlns:a16="http://schemas.microsoft.com/office/drawing/2014/main" val="4145472843"/>
                    </a:ext>
                  </a:extLst>
                </a:gridCol>
                <a:gridCol w="694406">
                  <a:extLst>
                    <a:ext uri="{9D8B030D-6E8A-4147-A177-3AD203B41FA5}">
                      <a16:colId xmlns:a16="http://schemas.microsoft.com/office/drawing/2014/main" val="232253616"/>
                    </a:ext>
                  </a:extLst>
                </a:gridCol>
                <a:gridCol w="694406">
                  <a:extLst>
                    <a:ext uri="{9D8B030D-6E8A-4147-A177-3AD203B41FA5}">
                      <a16:colId xmlns:a16="http://schemas.microsoft.com/office/drawing/2014/main" val="2555852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9002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9A57A0-3B97-4B8B-8E21-EC7C1F2A570D}"/>
              </a:ext>
            </a:extLst>
          </p:cNvPr>
          <p:cNvSpPr txBox="1"/>
          <p:nvPr/>
        </p:nvSpPr>
        <p:spPr>
          <a:xfrm>
            <a:off x="1473200" y="400393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owner</a:t>
            </a:r>
            <a:endParaRPr lang="ko-K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31EDD-9EA7-4127-A86A-7B38B9868266}"/>
              </a:ext>
            </a:extLst>
          </p:cNvPr>
          <p:cNvSpPr txBox="1"/>
          <p:nvPr/>
        </p:nvSpPr>
        <p:spPr>
          <a:xfrm>
            <a:off x="3221079" y="3993627"/>
            <a:ext cx="158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users</a:t>
            </a:r>
            <a:endParaRPr lang="ko-K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27FE7-C9BA-449C-AACE-58E052E45DAA}"/>
              </a:ext>
            </a:extLst>
          </p:cNvPr>
          <p:cNvSpPr txBox="1"/>
          <p:nvPr/>
        </p:nvSpPr>
        <p:spPr>
          <a:xfrm>
            <a:off x="4749912" y="4005294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set-user-ID</a:t>
            </a:r>
            <a:endParaRPr lang="ko-KR" alt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76CC8-C915-4AA8-B5F2-6C22E7D207D1}"/>
              </a:ext>
            </a:extLst>
          </p:cNvPr>
          <p:cNvSpPr txBox="1"/>
          <p:nvPr/>
        </p:nvSpPr>
        <p:spPr>
          <a:xfrm>
            <a:off x="2516229" y="4500639"/>
            <a:ext cx="299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&lt;seven protection bits&gt;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77560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1356</Words>
  <Application>Microsoft Office PowerPoint</Application>
  <PresentationFormat>와이드스크린</PresentationFormat>
  <Paragraphs>275</Paragraphs>
  <Slides>21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Bell MT</vt:lpstr>
      <vt:lpstr>Garamond</vt:lpstr>
      <vt:lpstr>Tahoma</vt:lpstr>
      <vt:lpstr>Office 테마</vt:lpstr>
      <vt:lpstr>The UNIX Time Sharing System</vt:lpstr>
      <vt:lpstr>PowerPoint 프레젠테이션</vt:lpstr>
      <vt:lpstr>1. Introduction</vt:lpstr>
      <vt:lpstr>1. Introduction</vt:lpstr>
      <vt:lpstr>2. Hardware and Software Environment</vt:lpstr>
      <vt:lpstr>2. Hardware and Software Environment</vt:lpstr>
      <vt:lpstr>3. The File System</vt:lpstr>
      <vt:lpstr>3. The File System</vt:lpstr>
      <vt:lpstr>3. The File System</vt:lpstr>
      <vt:lpstr>3. The File System</vt:lpstr>
      <vt:lpstr>4. Implementation of the File System</vt:lpstr>
      <vt:lpstr>4. Implementation of the File System</vt:lpstr>
      <vt:lpstr>5. Processes and Images</vt:lpstr>
      <vt:lpstr>6. The Shell</vt:lpstr>
      <vt:lpstr>6. The Shell</vt:lpstr>
      <vt:lpstr>6. The Shell</vt:lpstr>
      <vt:lpstr>6. The Shell</vt:lpstr>
      <vt:lpstr>7. Traps</vt:lpstr>
      <vt:lpstr>8. Perspective &amp; Statistics</vt:lpstr>
      <vt:lpstr>8. Perspective &amp; Statistics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이시온</dc:creator>
  <cp:lastModifiedBy>이 시온</cp:lastModifiedBy>
  <cp:revision>89</cp:revision>
  <dcterms:created xsi:type="dcterms:W3CDTF">2019-06-24T08:20:15Z</dcterms:created>
  <dcterms:modified xsi:type="dcterms:W3CDTF">2019-09-15T14:18:10Z</dcterms:modified>
</cp:coreProperties>
</file>