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9"/>
  </p:notesMasterIdLst>
  <p:sldIdLst>
    <p:sldId id="2345" r:id="rId2"/>
    <p:sldId id="2371" r:id="rId3"/>
    <p:sldId id="2386" r:id="rId4"/>
    <p:sldId id="2390" r:id="rId5"/>
    <p:sldId id="2391" r:id="rId6"/>
    <p:sldId id="2372" r:id="rId7"/>
    <p:sldId id="2373" r:id="rId8"/>
    <p:sldId id="2370" r:id="rId9"/>
    <p:sldId id="2374" r:id="rId10"/>
    <p:sldId id="2397" r:id="rId11"/>
    <p:sldId id="2375" r:id="rId12"/>
    <p:sldId id="2393" r:id="rId13"/>
    <p:sldId id="2394" r:id="rId14"/>
    <p:sldId id="2395" r:id="rId15"/>
    <p:sldId id="2387" r:id="rId16"/>
    <p:sldId id="2396" r:id="rId17"/>
    <p:sldId id="2400" r:id="rId18"/>
    <p:sldId id="2399" r:id="rId19"/>
    <p:sldId id="2401" r:id="rId20"/>
    <p:sldId id="2402" r:id="rId21"/>
    <p:sldId id="2377" r:id="rId22"/>
    <p:sldId id="2378" r:id="rId23"/>
    <p:sldId id="2379" r:id="rId24"/>
    <p:sldId id="2389" r:id="rId25"/>
    <p:sldId id="2385" r:id="rId26"/>
    <p:sldId id="2350" r:id="rId27"/>
    <p:sldId id="2392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45" autoAdjust="0"/>
    <p:restoredTop sz="96659" autoAdjust="0"/>
  </p:normalViewPr>
  <p:slideViewPr>
    <p:cSldViewPr snapToGrid="0">
      <p:cViewPr varScale="1">
        <p:scale>
          <a:sx n="90" d="100"/>
          <a:sy n="90" d="100"/>
        </p:scale>
        <p:origin x="102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375fdb11fba94e08" providerId="LiveId" clId="{8139277C-7FF2-4A37-8336-F09BA2C9DCF6}"/>
    <pc:docChg chg="undo custSel addSld delSld modSld sldOrd">
      <pc:chgData name="" userId="375fdb11fba94e08" providerId="LiveId" clId="{8139277C-7FF2-4A37-8336-F09BA2C9DCF6}" dt="2019-10-13T18:04:55.822" v="4136" actId="14100"/>
      <pc:docMkLst>
        <pc:docMk/>
      </pc:docMkLst>
      <pc:sldChg chg="addSp delSp modSp">
        <pc:chgData name="" userId="375fdb11fba94e08" providerId="LiveId" clId="{8139277C-7FF2-4A37-8336-F09BA2C9DCF6}" dt="2019-10-06T08:56:49.820" v="134" actId="113"/>
        <pc:sldMkLst>
          <pc:docMk/>
          <pc:sldMk cId="134467460" sldId="2345"/>
        </pc:sldMkLst>
        <pc:spChg chg="del">
          <ac:chgData name="" userId="375fdb11fba94e08" providerId="LiveId" clId="{8139277C-7FF2-4A37-8336-F09BA2C9DCF6}" dt="2019-10-06T08:41:55.518" v="19" actId="478"/>
          <ac:spMkLst>
            <pc:docMk/>
            <pc:sldMk cId="134467460" sldId="2345"/>
            <ac:spMk id="2" creationId="{00000000-0000-0000-0000-000000000000}"/>
          </ac:spMkLst>
        </pc:spChg>
        <pc:spChg chg="add mod">
          <ac:chgData name="" userId="375fdb11fba94e08" providerId="LiveId" clId="{8139277C-7FF2-4A37-8336-F09BA2C9DCF6}" dt="2019-10-06T08:56:49.820" v="134" actId="113"/>
          <ac:spMkLst>
            <pc:docMk/>
            <pc:sldMk cId="134467460" sldId="2345"/>
            <ac:spMk id="3" creationId="{A8388445-83B9-43E2-9B38-89929F5AD683}"/>
          </ac:spMkLst>
        </pc:spChg>
        <pc:spChg chg="mod">
          <ac:chgData name="" userId="375fdb11fba94e08" providerId="LiveId" clId="{8139277C-7FF2-4A37-8336-F09BA2C9DCF6}" dt="2019-10-06T08:45:07.131" v="113" actId="2711"/>
          <ac:spMkLst>
            <pc:docMk/>
            <pc:sldMk cId="134467460" sldId="2345"/>
            <ac:spMk id="4" creationId="{00000000-0000-0000-0000-000000000000}"/>
          </ac:spMkLst>
        </pc:spChg>
        <pc:spChg chg="mod">
          <ac:chgData name="" userId="375fdb11fba94e08" providerId="LiveId" clId="{8139277C-7FF2-4A37-8336-F09BA2C9DCF6}" dt="2019-10-06T08:45:07.131" v="113" actId="2711"/>
          <ac:spMkLst>
            <pc:docMk/>
            <pc:sldMk cId="134467460" sldId="2345"/>
            <ac:spMk id="6" creationId="{4710F9D9-C627-734C-88DB-048E5508A025}"/>
          </ac:spMkLst>
        </pc:spChg>
        <pc:spChg chg="add mod">
          <ac:chgData name="" userId="375fdb11fba94e08" providerId="LiveId" clId="{8139277C-7FF2-4A37-8336-F09BA2C9DCF6}" dt="2019-10-06T08:45:07.131" v="113" actId="2711"/>
          <ac:spMkLst>
            <pc:docMk/>
            <pc:sldMk cId="134467460" sldId="2345"/>
            <ac:spMk id="8" creationId="{13BAD86A-4FD8-4CB0-BF49-0C4BF3058708}"/>
          </ac:spMkLst>
        </pc:spChg>
        <pc:picChg chg="del">
          <ac:chgData name="" userId="375fdb11fba94e08" providerId="LiveId" clId="{8139277C-7FF2-4A37-8336-F09BA2C9DCF6}" dt="2019-10-06T08:41:47.196" v="16" actId="478"/>
          <ac:picMkLst>
            <pc:docMk/>
            <pc:sldMk cId="134467460" sldId="2345"/>
            <ac:picMk id="10" creationId="{00000000-0000-0000-0000-000000000000}"/>
          </ac:picMkLst>
        </pc:picChg>
        <pc:picChg chg="del mod">
          <ac:chgData name="" userId="375fdb11fba94e08" providerId="LiveId" clId="{8139277C-7FF2-4A37-8336-F09BA2C9DCF6}" dt="2019-10-06T08:44:35.896" v="65" actId="478"/>
          <ac:picMkLst>
            <pc:docMk/>
            <pc:sldMk cId="134467460" sldId="2345"/>
            <ac:picMk id="13" creationId="{00000000-0000-0000-0000-000000000000}"/>
          </ac:picMkLst>
        </pc:picChg>
      </pc:sldChg>
      <pc:sldChg chg="delSp modSp">
        <pc:chgData name="" userId="375fdb11fba94e08" providerId="LiveId" clId="{8139277C-7FF2-4A37-8336-F09BA2C9DCF6}" dt="2019-10-13T17:59:45.828" v="4124" actId="20577"/>
        <pc:sldMkLst>
          <pc:docMk/>
          <pc:sldMk cId="949355547" sldId="2350"/>
        </pc:sldMkLst>
        <pc:spChg chg="mod">
          <ac:chgData name="" userId="375fdb11fba94e08" providerId="LiveId" clId="{8139277C-7FF2-4A37-8336-F09BA2C9DCF6}" dt="2019-10-13T17:39:12.830" v="3718" actId="20577"/>
          <ac:spMkLst>
            <pc:docMk/>
            <pc:sldMk cId="949355547" sldId="2350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7:59:45.828" v="4124" actId="20577"/>
          <ac:spMkLst>
            <pc:docMk/>
            <pc:sldMk cId="949355547" sldId="2350"/>
            <ac:spMk id="3" creationId="{00000000-0000-0000-0000-000000000000}"/>
          </ac:spMkLst>
        </pc:spChg>
        <pc:picChg chg="del">
          <ac:chgData name="" userId="375fdb11fba94e08" providerId="LiveId" clId="{8139277C-7FF2-4A37-8336-F09BA2C9DCF6}" dt="2019-10-13T15:54:14.764" v="1728" actId="478"/>
          <ac:picMkLst>
            <pc:docMk/>
            <pc:sldMk cId="949355547" sldId="2350"/>
            <ac:picMk id="6" creationId="{4AD1A41C-91F9-4A7E-9607-FDB22982A801}"/>
          </ac:picMkLst>
        </pc:picChg>
        <pc:picChg chg="del">
          <ac:chgData name="" userId="375fdb11fba94e08" providerId="LiveId" clId="{8139277C-7FF2-4A37-8336-F09BA2C9DCF6}" dt="2019-10-13T15:54:14.241" v="1727" actId="478"/>
          <ac:picMkLst>
            <pc:docMk/>
            <pc:sldMk cId="949355547" sldId="2350"/>
            <ac:picMk id="8" creationId="{DC177B2B-6A67-47A8-9D92-C61D38D5686F}"/>
          </ac:picMkLst>
        </pc:picChg>
      </pc:sldChg>
      <pc:sldChg chg="addSp modSp">
        <pc:chgData name="" userId="375fdb11fba94e08" providerId="LiveId" clId="{8139277C-7FF2-4A37-8336-F09BA2C9DCF6}" dt="2019-10-13T16:33:26.382" v="2286" actId="20577"/>
        <pc:sldMkLst>
          <pc:docMk/>
          <pc:sldMk cId="0" sldId="2370"/>
        </pc:sldMkLst>
        <pc:spChg chg="mod">
          <ac:chgData name="" userId="375fdb11fba94e08" providerId="LiveId" clId="{8139277C-7FF2-4A37-8336-F09BA2C9DCF6}" dt="2019-10-13T16:02:46.953" v="1836" actId="207"/>
          <ac:spMkLst>
            <pc:docMk/>
            <pc:sldMk cId="0" sldId="2370"/>
            <ac:spMk id="2" creationId="{00000000-0000-0000-0000-000000000000}"/>
          </ac:spMkLst>
        </pc:spChg>
        <pc:spChg chg="add mod">
          <ac:chgData name="" userId="375fdb11fba94e08" providerId="LiveId" clId="{8139277C-7FF2-4A37-8336-F09BA2C9DCF6}" dt="2019-10-13T16:33:26.382" v="2286" actId="20577"/>
          <ac:spMkLst>
            <pc:docMk/>
            <pc:sldMk cId="0" sldId="2370"/>
            <ac:spMk id="3" creationId="{5F653CD2-FC3D-4016-BA30-4D12F6A870EA}"/>
          </ac:spMkLst>
        </pc:spChg>
      </pc:sldChg>
      <pc:sldChg chg="addSp modSp">
        <pc:chgData name="" userId="375fdb11fba94e08" providerId="LiveId" clId="{8139277C-7FF2-4A37-8336-F09BA2C9DCF6}" dt="2019-10-13T16:56:19.308" v="2686" actId="1076"/>
        <pc:sldMkLst>
          <pc:docMk/>
          <pc:sldMk cId="909915689" sldId="2371"/>
        </pc:sldMkLst>
        <pc:spChg chg="add mod">
          <ac:chgData name="" userId="375fdb11fba94e08" providerId="LiveId" clId="{8139277C-7FF2-4A37-8336-F09BA2C9DCF6}" dt="2019-10-13T16:56:19.308" v="2686" actId="1076"/>
          <ac:spMkLst>
            <pc:docMk/>
            <pc:sldMk cId="909915689" sldId="2371"/>
            <ac:spMk id="2" creationId="{261C9650-9C68-4546-8A86-73846D6635D4}"/>
          </ac:spMkLst>
        </pc:spChg>
        <pc:spChg chg="mod">
          <ac:chgData name="" userId="375fdb11fba94e08" providerId="LiveId" clId="{8139277C-7FF2-4A37-8336-F09BA2C9DCF6}" dt="2019-10-13T16:04:05.887" v="1870" actId="20577"/>
          <ac:spMkLst>
            <pc:docMk/>
            <pc:sldMk cId="909915689" sldId="2371"/>
            <ac:spMk id="3" creationId="{00000000-0000-0000-0000-000000000000}"/>
          </ac:spMkLst>
        </pc:spChg>
      </pc:sldChg>
      <pc:sldChg chg="modSp">
        <pc:chgData name="" userId="375fdb11fba94e08" providerId="LiveId" clId="{8139277C-7FF2-4A37-8336-F09BA2C9DCF6}" dt="2019-10-13T16:01:49.431" v="1772" actId="20577"/>
        <pc:sldMkLst>
          <pc:docMk/>
          <pc:sldMk cId="909915689" sldId="2372"/>
        </pc:sldMkLst>
        <pc:spChg chg="mod">
          <ac:chgData name="" userId="375fdb11fba94e08" providerId="LiveId" clId="{8139277C-7FF2-4A37-8336-F09BA2C9DCF6}" dt="2019-10-13T16:01:49.431" v="1772" actId="20577"/>
          <ac:spMkLst>
            <pc:docMk/>
            <pc:sldMk cId="909915689" sldId="2372"/>
            <ac:spMk id="3" creationId="{00000000-0000-0000-0000-000000000000}"/>
          </ac:spMkLst>
        </pc:spChg>
        <pc:spChg chg="mod">
          <ac:chgData name="" userId="375fdb11fba94e08" providerId="LiveId" clId="{8139277C-7FF2-4A37-8336-F09BA2C9DCF6}" dt="2019-10-13T14:25:52.571" v="969" actId="20577"/>
          <ac:spMkLst>
            <pc:docMk/>
            <pc:sldMk cId="909915689" sldId="2372"/>
            <ac:spMk id="4" creationId="{00000000-0000-0000-0000-000000000000}"/>
          </ac:spMkLst>
        </pc:spChg>
      </pc:sldChg>
      <pc:sldChg chg="modSp add ord">
        <pc:chgData name="" userId="375fdb11fba94e08" providerId="LiveId" clId="{8139277C-7FF2-4A37-8336-F09BA2C9DCF6}" dt="2019-10-13T16:17:42.834" v="1999" actId="207"/>
        <pc:sldMkLst>
          <pc:docMk/>
          <pc:sldMk cId="1338943647" sldId="2373"/>
        </pc:sldMkLst>
        <pc:spChg chg="mod">
          <ac:chgData name="" userId="375fdb11fba94e08" providerId="LiveId" clId="{8139277C-7FF2-4A37-8336-F09BA2C9DCF6}" dt="2019-10-13T16:02:55.947" v="1842" actId="20577"/>
          <ac:spMkLst>
            <pc:docMk/>
            <pc:sldMk cId="1338943647" sldId="2373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6:17:42.834" v="1999" actId="207"/>
          <ac:spMkLst>
            <pc:docMk/>
            <pc:sldMk cId="1338943647" sldId="2373"/>
            <ac:spMk id="3" creationId="{5F653CD2-FC3D-4016-BA30-4D12F6A870EA}"/>
          </ac:spMkLst>
        </pc:spChg>
      </pc:sldChg>
      <pc:sldChg chg="modSp add">
        <pc:chgData name="" userId="375fdb11fba94e08" providerId="LiveId" clId="{8139277C-7FF2-4A37-8336-F09BA2C9DCF6}" dt="2019-10-13T16:56:42.168" v="2688" actId="20577"/>
        <pc:sldMkLst>
          <pc:docMk/>
          <pc:sldMk cId="1444081305" sldId="2374"/>
        </pc:sldMkLst>
        <pc:spChg chg="mod">
          <ac:chgData name="" userId="375fdb11fba94e08" providerId="LiveId" clId="{8139277C-7FF2-4A37-8336-F09BA2C9DCF6}" dt="2019-10-13T16:03:41.296" v="1862" actId="20577"/>
          <ac:spMkLst>
            <pc:docMk/>
            <pc:sldMk cId="1444081305" sldId="2374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6:56:42.168" v="2688" actId="20577"/>
          <ac:spMkLst>
            <pc:docMk/>
            <pc:sldMk cId="1444081305" sldId="2374"/>
            <ac:spMk id="3" creationId="{5F653CD2-FC3D-4016-BA30-4D12F6A870EA}"/>
          </ac:spMkLst>
        </pc:spChg>
      </pc:sldChg>
      <pc:sldChg chg="addSp delSp modSp add">
        <pc:chgData name="" userId="375fdb11fba94e08" providerId="LiveId" clId="{8139277C-7FF2-4A37-8336-F09BA2C9DCF6}" dt="2019-10-13T16:47:25.032" v="2451" actId="478"/>
        <pc:sldMkLst>
          <pc:docMk/>
          <pc:sldMk cId="2662862709" sldId="2375"/>
        </pc:sldMkLst>
        <pc:spChg chg="mod">
          <ac:chgData name="" userId="375fdb11fba94e08" providerId="LiveId" clId="{8139277C-7FF2-4A37-8336-F09BA2C9DCF6}" dt="2019-10-13T16:15:24.281" v="1964" actId="20577"/>
          <ac:spMkLst>
            <pc:docMk/>
            <pc:sldMk cId="2662862709" sldId="2375"/>
            <ac:spMk id="2" creationId="{00000000-0000-0000-0000-000000000000}"/>
          </ac:spMkLst>
        </pc:spChg>
        <pc:spChg chg="del">
          <ac:chgData name="" userId="375fdb11fba94e08" providerId="LiveId" clId="{8139277C-7FF2-4A37-8336-F09BA2C9DCF6}" dt="2019-10-11T10:52:11.870" v="260" actId="478"/>
          <ac:spMkLst>
            <pc:docMk/>
            <pc:sldMk cId="2662862709" sldId="2375"/>
            <ac:spMk id="3" creationId="{5F653CD2-FC3D-4016-BA30-4D12F6A870EA}"/>
          </ac:spMkLst>
        </pc:spChg>
        <pc:spChg chg="mod">
          <ac:chgData name="" userId="375fdb11fba94e08" providerId="LiveId" clId="{8139277C-7FF2-4A37-8336-F09BA2C9DCF6}" dt="2019-10-13T16:16:20.638" v="1968" actId="20577"/>
          <ac:spMkLst>
            <pc:docMk/>
            <pc:sldMk cId="2662862709" sldId="2375"/>
            <ac:spMk id="15" creationId="{A98A8425-56CE-461B-8E85-AF0012567AF7}"/>
          </ac:spMkLst>
        </pc:spChg>
        <pc:spChg chg="mod">
          <ac:chgData name="" userId="375fdb11fba94e08" providerId="LiveId" clId="{8139277C-7FF2-4A37-8336-F09BA2C9DCF6}" dt="2019-10-13T16:16:24.097" v="1969" actId="20577"/>
          <ac:spMkLst>
            <pc:docMk/>
            <pc:sldMk cId="2662862709" sldId="2375"/>
            <ac:spMk id="21" creationId="{10B784EE-37B2-48E4-8B40-D2D425B12E83}"/>
          </ac:spMkLst>
        </pc:spChg>
        <pc:spChg chg="mod">
          <ac:chgData name="" userId="375fdb11fba94e08" providerId="LiveId" clId="{8139277C-7FF2-4A37-8336-F09BA2C9DCF6}" dt="2019-10-13T16:16:02.901" v="1967" actId="20577"/>
          <ac:spMkLst>
            <pc:docMk/>
            <pc:sldMk cId="2662862709" sldId="2375"/>
            <ac:spMk id="27" creationId="{816B5699-EA65-471C-98C1-9961AFD74543}"/>
          </ac:spMkLst>
        </pc:spChg>
        <pc:spChg chg="mod">
          <ac:chgData name="" userId="375fdb11fba94e08" providerId="LiveId" clId="{8139277C-7FF2-4A37-8336-F09BA2C9DCF6}" dt="2019-10-13T16:16:26.701" v="1970" actId="20577"/>
          <ac:spMkLst>
            <pc:docMk/>
            <pc:sldMk cId="2662862709" sldId="2375"/>
            <ac:spMk id="33" creationId="{81724A20-67D7-4113-8B66-FCD2E122C30E}"/>
          </ac:spMkLst>
        </pc:spChg>
        <pc:grpChg chg="add mod">
          <ac:chgData name="" userId="375fdb11fba94e08" providerId="LiveId" clId="{8139277C-7FF2-4A37-8336-F09BA2C9DCF6}" dt="2019-10-11T10:52:28.247" v="262" actId="1076"/>
          <ac:grpSpMkLst>
            <pc:docMk/>
            <pc:sldMk cId="2662862709" sldId="2375"/>
            <ac:grpSpMk id="4" creationId="{1CE7DFCA-4A4C-4B68-9A14-A810111EAEA1}"/>
          </ac:grpSpMkLst>
        </pc:grpChg>
        <pc:picChg chg="add del">
          <ac:chgData name="" userId="375fdb11fba94e08" providerId="LiveId" clId="{8139277C-7FF2-4A37-8336-F09BA2C9DCF6}" dt="2019-10-13T16:47:25.032" v="2451" actId="478"/>
          <ac:picMkLst>
            <pc:docMk/>
            <pc:sldMk cId="2662862709" sldId="2375"/>
            <ac:picMk id="54" creationId="{0B86AFA1-D8A7-4BFB-9BDB-C985275528A2}"/>
          </ac:picMkLst>
        </pc:picChg>
      </pc:sldChg>
      <pc:sldChg chg="addSp delSp modSp add">
        <pc:chgData name="" userId="375fdb11fba94e08" providerId="LiveId" clId="{8139277C-7FF2-4A37-8336-F09BA2C9DCF6}" dt="2019-10-13T17:31:40.540" v="3610" actId="20577"/>
        <pc:sldMkLst>
          <pc:docMk/>
          <pc:sldMk cId="2783632206" sldId="2377"/>
        </pc:sldMkLst>
        <pc:spChg chg="mod">
          <ac:chgData name="" userId="375fdb11fba94e08" providerId="LiveId" clId="{8139277C-7FF2-4A37-8336-F09BA2C9DCF6}" dt="2019-10-13T17:31:40.540" v="3610" actId="20577"/>
          <ac:spMkLst>
            <pc:docMk/>
            <pc:sldMk cId="2783632206" sldId="2377"/>
            <ac:spMk id="2" creationId="{00000000-0000-0000-0000-000000000000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54" creationId="{B28B5F01-5143-46D5-8667-84D89D738584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55" creationId="{AD60959A-4663-4192-992F-112E914654F0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56" creationId="{9B3231F6-857F-4CFF-ABCD-8BB10D681388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57" creationId="{7AE82039-9473-4878-90B9-E177C3FD55A0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58" creationId="{968DCFD1-B0AA-4D23-B04F-AF05C372D61E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59" creationId="{18BCA1DE-5178-4E88-AF1C-FC7A4E2D1E70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60" creationId="{C08933FC-A459-476A-ADD2-535A8738960C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61" creationId="{EDC36A56-3E7D-4EB8-B067-3D78C3E6EB39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62" creationId="{6B851CF7-E94E-442D-A9C5-261778501DAD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63" creationId="{6C58EFDF-96A0-4D7A-8FBD-761C0487A52C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64" creationId="{621853D9-2312-4019-B408-59B71D26D2F8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65" creationId="{4C5B6F7B-0EB7-4E52-BFC6-2F4C944D8CAE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66" creationId="{0C8DFD22-572C-4ABD-817E-66A9C87B163E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67" creationId="{FF0D5CDC-290C-497C-B381-04ED95DB6F73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68" creationId="{04CE4E5A-D44B-432C-AF2C-6CE190EA4DE6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69" creationId="{4DB2099C-4508-49BF-A437-E24F3AC951D2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70" creationId="{8CE065D4-FE77-44E9-BFA9-18506849B854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71" creationId="{DCF623B4-350D-42BA-B363-C7DC13D0F713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72" creationId="{078FE0E2-14AD-446B-828A-E0C94CEFC52D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73" creationId="{1C093669-2DF5-4FF8-B2A2-A80CF6436F4F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74" creationId="{AE3509F2-9436-4723-813C-CD731CCBC6F6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75" creationId="{568E4902-1411-4C7A-A7F2-83548F3E5AAD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76" creationId="{31B71F66-5E38-4D08-98B2-6F4D28D7F0DB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77" creationId="{49F427AA-E73E-4844-AFB0-E0620F11FEBB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78" creationId="{3E8CDEEB-25EC-40FA-A36E-7AE53AB4BD73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79" creationId="{FFADF866-22A1-43DD-91F8-AF37A4133770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80" creationId="{D2AB289B-7DB3-4889-AFED-A40B86B11E7E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81" creationId="{EF9962BC-1DE7-4081-BF98-CC54A74E3CFF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82" creationId="{AB396307-1294-42DC-A6D6-50912EF7ADEA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83" creationId="{6119895A-5F00-4C5E-93BF-9CF4856028A1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84" creationId="{B3708D23-B402-4B79-A5F6-300A6C3C0F7C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85" creationId="{7D8C838C-C665-4F9C-AF4B-F3C1C0C68640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86" creationId="{DE3AEF4D-60AE-415A-A1F3-2EC7AF718589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87" creationId="{59762C01-30DF-4E95-BE6A-0A8F281066DF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88" creationId="{81B92A46-BF20-4AF5-A459-577ABD5E169C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89" creationId="{8703C54B-4041-4FB4-98F9-E453B0ABA823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90" creationId="{54A1EDCF-F9E3-4A2B-964D-33454D3C5B58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91" creationId="{F093BE59-E130-4D76-9BF2-2114AF187AEA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92" creationId="{544E1D99-5C68-45A2-AB30-69078881B489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93" creationId="{93B92ACD-879E-4EB4-97B5-1D0E5CA35FE8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94" creationId="{5E8D34FA-3EA2-485B-974B-7FCF1FC1142D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95" creationId="{89E38896-D256-4626-90F5-CF5D79B36BF2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96" creationId="{C8F1DE98-423A-401C-BE26-FE4441F2AAB2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97" creationId="{43E40E79-CD49-4701-B2A3-D5F9C86D31D2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98" creationId="{DB52F988-A678-454B-8C90-6AB8F62CA2E1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99" creationId="{1BED87D0-06BE-4941-A43D-EA2429DBFC3F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00" creationId="{D73E531E-55FC-4021-B981-E88EC45E0736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01" creationId="{C66032D6-812B-40D7-8105-0AD3E5EEC72A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02" creationId="{50C2C538-F722-41D5-8F75-E01803F0BF91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03" creationId="{523B847E-5DD3-4EB6-A7E7-46DB3AFD3AC1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04" creationId="{96FFE461-8274-45BD-9FEF-E1F956BBA62F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05" creationId="{B39419BB-E8DD-431B-B190-B5687CD9771A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06" creationId="{49EE931B-908F-45FD-9DA1-94DF3B201AE7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07" creationId="{00621935-BBCE-499E-BA20-036393733267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08" creationId="{1DDC4A8A-E702-4913-9AFA-1B71289E3F6C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09" creationId="{44071FD0-0AEB-4857-B907-2E2DE9A0A55C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10" creationId="{BDF7A795-32A7-49D5-95C0-11D4CF3397C6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11" creationId="{9075E0CA-EBB4-4624-9578-1332F2173054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12" creationId="{132F375E-C02E-4E6B-9641-0D706713964C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13" creationId="{85628A92-0B23-4EC5-B3F0-58C00015255A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14" creationId="{A6CA54D2-70FD-4305-A7DA-D5A65D82463B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15" creationId="{2CE2B188-1766-4707-9759-66BF18E23C0F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16" creationId="{AAD88E2C-A7C6-4CAD-A985-2C20B5ADE67D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17" creationId="{9ED29D5D-BD7B-4C39-B7EE-38C797551426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18" creationId="{26520D33-83C1-4379-AF8F-C8869587E554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19" creationId="{0FBD3BDD-D0BE-4EBD-BE4B-D3F5BC7CA8CA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20" creationId="{0E2F5DCD-9893-4A7F-A2AD-D2D4E0384A39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21" creationId="{78053BA9-BA3F-430A-BB5B-C14AE130C734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22" creationId="{A07CCFF1-E4C9-4B82-ACA2-80514FF7021F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23" creationId="{673378AC-E9B4-4797-A162-144BC763D5F7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24" creationId="{8D087942-B020-439D-9B46-6236A2F8C030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25" creationId="{E010F52D-7D0F-4FB6-AAF5-98E99A08F251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26" creationId="{CC8C4C5D-F3B9-47B1-AE13-B167A7D29F9C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27" creationId="{C70B4A55-788C-4990-B28C-2778C1C23DF2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28" creationId="{F54E6C2D-47F8-4DB0-A95A-37851BF48D23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29" creationId="{29A30B8F-790E-4F2A-B0A3-4BA6ABE5FD47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30" creationId="{4C1326F4-DBF7-458F-A3C4-030048E66E94}"/>
          </ac:spMkLst>
        </pc:spChg>
        <pc:spChg chg="add mod">
          <ac:chgData name="" userId="375fdb11fba94e08" providerId="LiveId" clId="{8139277C-7FF2-4A37-8336-F09BA2C9DCF6}" dt="2019-10-13T17:21:49.045" v="3379" actId="13926"/>
          <ac:spMkLst>
            <pc:docMk/>
            <pc:sldMk cId="2783632206" sldId="2377"/>
            <ac:spMk id="131" creationId="{AFB5F2FB-89B7-4C1C-B83B-03D75EE59435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32" creationId="{FFD511D7-94EC-4291-A813-5787040819D5}"/>
          </ac:spMkLst>
        </pc:spChg>
        <pc:spChg chg="add mod">
          <ac:chgData name="" userId="375fdb11fba94e08" providerId="LiveId" clId="{8139277C-7FF2-4A37-8336-F09BA2C9DCF6}" dt="2019-10-11T10:53:09.942" v="317" actId="1035"/>
          <ac:spMkLst>
            <pc:docMk/>
            <pc:sldMk cId="2783632206" sldId="2377"/>
            <ac:spMk id="133" creationId="{4516432B-3B6D-4CFB-BE9A-B45653BBE738}"/>
          </ac:spMkLst>
        </pc:spChg>
        <pc:grpChg chg="del">
          <ac:chgData name="" userId="375fdb11fba94e08" providerId="LiveId" clId="{8139277C-7FF2-4A37-8336-F09BA2C9DCF6}" dt="2019-10-11T10:52:58.299" v="293" actId="478"/>
          <ac:grpSpMkLst>
            <pc:docMk/>
            <pc:sldMk cId="2783632206" sldId="2377"/>
            <ac:grpSpMk id="4" creationId="{1CE7DFCA-4A4C-4B68-9A14-A810111EAEA1}"/>
          </ac:grpSpMkLst>
        </pc:grpChg>
      </pc:sldChg>
      <pc:sldChg chg="addSp delSp modSp add">
        <pc:chgData name="" userId="375fdb11fba94e08" providerId="LiveId" clId="{8139277C-7FF2-4A37-8336-F09BA2C9DCF6}" dt="2019-10-13T17:31:14.402" v="3607" actId="20577"/>
        <pc:sldMkLst>
          <pc:docMk/>
          <pc:sldMk cId="3146162441" sldId="2378"/>
        </pc:sldMkLst>
        <pc:spChg chg="mod">
          <ac:chgData name="" userId="375fdb11fba94e08" providerId="LiveId" clId="{8139277C-7FF2-4A37-8336-F09BA2C9DCF6}" dt="2019-10-13T17:31:14.402" v="3607" actId="20577"/>
          <ac:spMkLst>
            <pc:docMk/>
            <pc:sldMk cId="3146162441" sldId="2378"/>
            <ac:spMk id="2" creationId="{00000000-0000-0000-0000-000000000000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54" creationId="{B28B5F01-5143-46D5-8667-84D89D738584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55" creationId="{AD60959A-4663-4192-992F-112E914654F0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56" creationId="{9B3231F6-857F-4CFF-ABCD-8BB10D681388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57" creationId="{7AE82039-9473-4878-90B9-E177C3FD55A0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58" creationId="{968DCFD1-B0AA-4D23-B04F-AF05C372D61E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59" creationId="{18BCA1DE-5178-4E88-AF1C-FC7A4E2D1E70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60" creationId="{C08933FC-A459-476A-ADD2-535A8738960C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61" creationId="{EDC36A56-3E7D-4EB8-B067-3D78C3E6EB39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62" creationId="{6B851CF7-E94E-442D-A9C5-261778501DAD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63" creationId="{6C58EFDF-96A0-4D7A-8FBD-761C0487A52C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64" creationId="{621853D9-2312-4019-B408-59B71D26D2F8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65" creationId="{4C5B6F7B-0EB7-4E52-BFC6-2F4C944D8CAE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66" creationId="{0C8DFD22-572C-4ABD-817E-66A9C87B163E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67" creationId="{FF0D5CDC-290C-497C-B381-04ED95DB6F73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68" creationId="{04CE4E5A-D44B-432C-AF2C-6CE190EA4DE6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69" creationId="{4DB2099C-4508-49BF-A437-E24F3AC951D2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70" creationId="{8CE065D4-FE77-44E9-BFA9-18506849B854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71" creationId="{DCF623B4-350D-42BA-B363-C7DC13D0F713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72" creationId="{078FE0E2-14AD-446B-828A-E0C94CEFC52D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73" creationId="{1C093669-2DF5-4FF8-B2A2-A80CF6436F4F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74" creationId="{AE3509F2-9436-4723-813C-CD731CCBC6F6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75" creationId="{568E4902-1411-4C7A-A7F2-83548F3E5AAD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76" creationId="{31B71F66-5E38-4D08-98B2-6F4D28D7F0DB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77" creationId="{49F427AA-E73E-4844-AFB0-E0620F11FEBB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78" creationId="{3E8CDEEB-25EC-40FA-A36E-7AE53AB4BD73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79" creationId="{FFADF866-22A1-43DD-91F8-AF37A4133770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80" creationId="{D2AB289B-7DB3-4889-AFED-A40B86B11E7E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81" creationId="{EF9962BC-1DE7-4081-BF98-CC54A74E3CFF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82" creationId="{AB396307-1294-42DC-A6D6-50912EF7ADEA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83" creationId="{6119895A-5F00-4C5E-93BF-9CF4856028A1}"/>
          </ac:spMkLst>
        </pc:spChg>
        <pc:spChg chg="add mod">
          <ac:chgData name="" userId="375fdb11fba94e08" providerId="LiveId" clId="{8139277C-7FF2-4A37-8336-F09BA2C9DCF6}" dt="2019-10-13T17:26:30.522" v="3526" actId="1076"/>
          <ac:spMkLst>
            <pc:docMk/>
            <pc:sldMk cId="3146162441" sldId="2378"/>
            <ac:spMk id="84" creationId="{0E39BF02-B4EC-43C0-A965-194F605BAF94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84" creationId="{B3708D23-B402-4B79-A5F6-300A6C3C0F7C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85" creationId="{7D8C838C-C665-4F9C-AF4B-F3C1C0C68640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86" creationId="{DE3AEF4D-60AE-415A-A1F3-2EC7AF718589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87" creationId="{59762C01-30DF-4E95-BE6A-0A8F281066DF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88" creationId="{81B92A46-BF20-4AF5-A459-577ABD5E169C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89" creationId="{8703C54B-4041-4FB4-98F9-E453B0ABA823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90" creationId="{54A1EDCF-F9E3-4A2B-964D-33454D3C5B58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91" creationId="{F093BE59-E130-4D76-9BF2-2114AF187AEA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92" creationId="{544E1D99-5C68-45A2-AB30-69078881B489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93" creationId="{93B92ACD-879E-4EB4-97B5-1D0E5CA35FE8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94" creationId="{5E8D34FA-3EA2-485B-974B-7FCF1FC1142D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95" creationId="{89E38896-D256-4626-90F5-CF5D79B36BF2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96" creationId="{C8F1DE98-423A-401C-BE26-FE4441F2AAB2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97" creationId="{43E40E79-CD49-4701-B2A3-D5F9C86D31D2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98" creationId="{DB52F988-A678-454B-8C90-6AB8F62CA2E1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99" creationId="{1BED87D0-06BE-4941-A43D-EA2429DBFC3F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00" creationId="{D73E531E-55FC-4021-B981-E88EC45E0736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01" creationId="{C66032D6-812B-40D7-8105-0AD3E5EEC72A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02" creationId="{50C2C538-F722-41D5-8F75-E01803F0BF91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03" creationId="{523B847E-5DD3-4EB6-A7E7-46DB3AFD3AC1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04" creationId="{96FFE461-8274-45BD-9FEF-E1F956BBA62F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05" creationId="{B39419BB-E8DD-431B-B190-B5687CD9771A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06" creationId="{49EE931B-908F-45FD-9DA1-94DF3B201AE7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07" creationId="{00621935-BBCE-499E-BA20-036393733267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08" creationId="{1DDC4A8A-E702-4913-9AFA-1B71289E3F6C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09" creationId="{44071FD0-0AEB-4857-B907-2E2DE9A0A55C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10" creationId="{BDF7A795-32A7-49D5-95C0-11D4CF3397C6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11" creationId="{9075E0CA-EBB4-4624-9578-1332F2173054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12" creationId="{132F375E-C02E-4E6B-9641-0D706713964C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13" creationId="{85628A92-0B23-4EC5-B3F0-58C00015255A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14" creationId="{A6CA54D2-70FD-4305-A7DA-D5A65D82463B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15" creationId="{2CE2B188-1766-4707-9759-66BF18E23C0F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16" creationId="{AAD88E2C-A7C6-4CAD-A985-2C20B5ADE67D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17" creationId="{9ED29D5D-BD7B-4C39-B7EE-38C797551426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18" creationId="{26520D33-83C1-4379-AF8F-C8869587E554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19" creationId="{0FBD3BDD-D0BE-4EBD-BE4B-D3F5BC7CA8CA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20" creationId="{0E2F5DCD-9893-4A7F-A2AD-D2D4E0384A39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21" creationId="{78053BA9-BA3F-430A-BB5B-C14AE130C734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22" creationId="{A07CCFF1-E4C9-4B82-ACA2-80514FF7021F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23" creationId="{673378AC-E9B4-4797-A162-144BC763D5F7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24" creationId="{8D087942-B020-439D-9B46-6236A2F8C030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25" creationId="{E010F52D-7D0F-4FB6-AAF5-98E99A08F251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26" creationId="{CC8C4C5D-F3B9-47B1-AE13-B167A7D29F9C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27" creationId="{C70B4A55-788C-4990-B28C-2778C1C23DF2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28" creationId="{F54E6C2D-47F8-4DB0-A95A-37851BF48D23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29" creationId="{29A30B8F-790E-4F2A-B0A3-4BA6ABE5FD47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30" creationId="{4C1326F4-DBF7-458F-A3C4-030048E66E94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31" creationId="{AFB5F2FB-89B7-4C1C-B83B-03D75EE59435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32" creationId="{FFD511D7-94EC-4291-A813-5787040819D5}"/>
          </ac:spMkLst>
        </pc:spChg>
        <pc:spChg chg="del">
          <ac:chgData name="" userId="375fdb11fba94e08" providerId="LiveId" clId="{8139277C-7FF2-4A37-8336-F09BA2C9DCF6}" dt="2019-10-11T10:53:18.477" v="321" actId="478"/>
          <ac:spMkLst>
            <pc:docMk/>
            <pc:sldMk cId="3146162441" sldId="2378"/>
            <ac:spMk id="133" creationId="{4516432B-3B6D-4CFB-BE9A-B45653BBE73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34" creationId="{80524708-3A8C-4443-BBC1-7A17307AB6FC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35" creationId="{8674353B-D0DF-4E6E-9D9A-5BE43232B027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36" creationId="{D284AC4F-DE62-45C2-B01F-C0E033BA97ED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37" creationId="{ECD4B896-436C-471F-91CB-494F86359E7A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38" creationId="{1F3CC85D-3911-42BA-830F-2FB770731443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39" creationId="{C9F618B8-96EF-4942-BFCF-565D31853BE4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40" creationId="{3937F328-6D31-498D-9A71-D8227A454CA3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41" creationId="{ED1CD89D-0272-4445-B2C5-5D3D989ECA8D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42" creationId="{84F8B634-3FD5-4C79-BD5A-C0D5B9FF83AD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43" creationId="{BEEE7314-4186-4721-B0B1-778D3B4D24E1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44" creationId="{5DB89FB3-3349-49AC-89FF-CCDE03A5303F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45" creationId="{8F23E5B4-DBB5-47C0-B3F9-0249E4B0054C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46" creationId="{2B1261CD-09AA-460B-9D23-2F9953D1E22E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47" creationId="{CC76BA1D-BDD4-4546-A304-701B9CB9CB50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48" creationId="{1D74E05F-50ED-45C5-B4D5-325E0D9F6450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49" creationId="{1DB916E8-FCDE-4905-AE6F-CED14A1FFAC1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50" creationId="{7D81E3EE-12F0-45D9-BC8A-4EC908C019F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51" creationId="{3FEC97E0-4D02-40BC-A230-E9EE867A2BDD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52" creationId="{6935BC31-0425-4294-9596-4AF20471BA8A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53" creationId="{4F634703-3F22-4931-B14D-2196DCD5EB60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54" creationId="{55419874-1BFA-4B83-82E3-865F9A482350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55" creationId="{ED0BA871-9280-4D6C-B509-54E7571C5E49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56" creationId="{56903DFC-6773-4420-A0FC-66859601053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57" creationId="{87359D06-3A47-4F91-9BDE-4ECACEDF2FE5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58" creationId="{2785610A-B4D5-4E6F-AEE9-8C22553665B9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59" creationId="{AD519719-DA77-4D50-85B7-4BD034D410AE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60" creationId="{FDBFD5F1-A8C3-4F80-B022-55C97CF71177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61" creationId="{305D9A80-760F-43FB-AA5F-A003880B4FE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62" creationId="{A558B535-CBA0-43E9-B146-B26B5BD1FE1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63" creationId="{2FC5BF4E-F780-44FA-B3F9-A8AE5D6E6FC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64" creationId="{16E7AE1B-F4AD-4E48-BAD6-2F3B569D464C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65" creationId="{1E2E344C-71C8-4227-84C6-472FC9CC0C99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66" creationId="{7339DC47-2450-49E3-8D51-FF3C4CDD5F9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67" creationId="{DEACB7B8-1E5E-476F-B5BB-E8BA91A8E620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68" creationId="{A015D9B7-7298-41EB-A01C-28E99F002C87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69" creationId="{FB0644C9-55DC-423A-B4EE-28B87370FD56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70" creationId="{43DF85FF-4A83-48FA-965A-69158F4EA09E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71" creationId="{C4A600B6-9545-4356-BEF9-0BCE87B966F4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72" creationId="{0253D02D-E980-4EDE-BAF2-0553ECD1AAA5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73" creationId="{B2DA5F6A-A0E0-4A18-BF7B-31F042CEB2DE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74" creationId="{A1836130-93A0-401F-9551-0DE02FF0D8E2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75" creationId="{BFB8C853-2CBE-4AB4-A487-EF8377FCF2D1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76" creationId="{71EEE4E0-FD0B-446C-B7C4-F15A868F207D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77" creationId="{89E4CC35-C78C-4362-8322-C6D5DF0CD1CF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78" creationId="{393829E5-5527-4093-94FD-9C8C7A68BC06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79" creationId="{E8C2BEA5-5FAF-4C8A-8733-EEE2FB120F2E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80" creationId="{968C99E3-6386-4750-B00A-F3390AC58003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81" creationId="{33425359-D6EC-4A00-A631-91A8DBCCC45C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82" creationId="{C4525ECE-8C24-4786-BD8D-F48DE55CD186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83" creationId="{F5BFF6DD-9FBC-4978-A553-36D9199D6F95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84" creationId="{D4007C98-D40D-405F-99FD-1D7AD121E48A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85" creationId="{3F52CFA9-29FE-4E81-9C13-3082A018CC22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86" creationId="{DA102E4C-B42B-4190-9DBB-1BBE00EDEC5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87" creationId="{92A896A1-AA18-49C3-9D6D-AF4A1BCE3C3E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88" creationId="{AD91097B-6989-42CB-A161-E9BA865F2533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89" creationId="{AAB36862-601C-4B7B-B99B-299729E2B064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90" creationId="{284F5A93-3190-4AED-AD1F-AB3CD209F455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91" creationId="{A6516DCA-5272-4056-9592-D8098D63CE4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92" creationId="{F4D16B34-F961-4D95-849A-760E3E9978D4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93" creationId="{9F4E0A84-B517-48DC-A4C4-703AEBB0270D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94" creationId="{A38AF9E5-6328-4B4F-9B88-E302682AF28B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95" creationId="{34904B16-0BD3-46B9-9EC8-E4240F750D67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96" creationId="{6EB287B6-82A3-4536-A96C-0AD20CAA9577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97" creationId="{91844269-B326-4D7E-8854-F96BC3634F9B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98" creationId="{E351901E-FAF8-4FB5-8856-A09318748819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199" creationId="{DC2EFEE2-5D2E-48F9-9920-D9FF59BBC04E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00" creationId="{43F9DBF7-4B18-4D85-A732-A8569575210B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01" creationId="{5328C049-4E7D-4B85-B0B8-690D499D8D8E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02" creationId="{6D8ED84B-9B17-48F9-B176-5593780D1EBB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03" creationId="{2CCB7BA4-6FB3-4C61-BD53-6BE9EBA403CA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04" creationId="{12861D14-2B84-4CF5-BC46-5BAB006E7BD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05" creationId="{D4A963F1-9537-431F-9B54-E50D28918E5C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06" creationId="{97604D68-E39A-48E6-BE49-7A451590C910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07" creationId="{936D20C9-2956-4E7C-BF26-046DEB2106AA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08" creationId="{CF2A5F77-DEB3-423C-B824-A17C8884A6A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09" creationId="{586C1577-BFB5-4FF8-AE5E-BFE557C65914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10" creationId="{5979B988-3437-4FA0-B72D-619E2DA43318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11" creationId="{7030637B-45DC-47F5-BB66-B1A4D58B11AF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12" creationId="{C8668433-09B2-4D65-8145-813757D88ECA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13" creationId="{EB617DA7-EF82-459A-AA77-DDBE4F99F03A}"/>
          </ac:spMkLst>
        </pc:spChg>
        <pc:spChg chg="add mod">
          <ac:chgData name="" userId="375fdb11fba94e08" providerId="LiveId" clId="{8139277C-7FF2-4A37-8336-F09BA2C9DCF6}" dt="2019-10-13T17:26:36.359" v="3527" actId="1076"/>
          <ac:spMkLst>
            <pc:docMk/>
            <pc:sldMk cId="3146162441" sldId="2378"/>
            <ac:spMk id="214" creationId="{4FA3315D-5EF7-4D84-9014-9E3CC244DBC6}"/>
          </ac:spMkLst>
        </pc:spChg>
      </pc:sldChg>
      <pc:sldChg chg="addSp delSp modSp add">
        <pc:chgData name="" userId="375fdb11fba94e08" providerId="LiveId" clId="{8139277C-7FF2-4A37-8336-F09BA2C9DCF6}" dt="2019-10-13T17:33:19.287" v="3623" actId="27636"/>
        <pc:sldMkLst>
          <pc:docMk/>
          <pc:sldMk cId="1931705860" sldId="2379"/>
        </pc:sldMkLst>
        <pc:spChg chg="mod">
          <ac:chgData name="" userId="375fdb11fba94e08" providerId="LiveId" clId="{8139277C-7FF2-4A37-8336-F09BA2C9DCF6}" dt="2019-10-13T17:33:19.287" v="3623" actId="27636"/>
          <ac:spMkLst>
            <pc:docMk/>
            <pc:sldMk cId="1931705860" sldId="2379"/>
            <ac:spMk id="2" creationId="{00000000-0000-0000-0000-000000000000}"/>
          </ac:spMkLst>
        </pc:spChg>
        <pc:spChg chg="add del">
          <ac:chgData name="" userId="375fdb11fba94e08" providerId="LiveId" clId="{8139277C-7FF2-4A37-8336-F09BA2C9DCF6}" dt="2019-10-13T17:29:47.877" v="3530"/>
          <ac:spMkLst>
            <pc:docMk/>
            <pc:sldMk cId="1931705860" sldId="2379"/>
            <ac:spMk id="3" creationId="{4054909C-754C-4464-B520-8DC10B85D117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84" creationId="{98D64BBB-F50D-4636-AA99-43CD9D271B18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85" creationId="{4F1EC80E-D4F7-4184-8C32-328E669F901C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86" creationId="{D6C190AA-1C12-4BC0-95BE-86EBD00E1C86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87" creationId="{258CF288-6BB1-478E-BABA-4E4B960DEC57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88" creationId="{05407F91-B3F1-46E0-BF31-1C1433098228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89" creationId="{E2A5B693-2453-49FC-94BF-2960D9600043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90" creationId="{718CB614-1B12-4A5C-A438-75724FC98DC8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91" creationId="{8DA2009F-3B98-477A-8E08-9CEE2D0A77D1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92" creationId="{03B8C877-3C06-4F24-90BC-ED1EE82098DE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93" creationId="{719B0C7A-EAF1-46B7-91FC-86EBF0285CEA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94" creationId="{7817568E-97E1-4800-BA6B-EEB2A361EEA7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95" creationId="{11D7B95B-1CBB-4E56-B733-8A352CF080EA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96" creationId="{48A6507B-AF1C-467A-BCC4-798F91967D0D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97" creationId="{60AB5747-F6BD-4364-9BC6-FF6B3C1E707F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98" creationId="{DA028953-23DE-4358-9D43-066A40E4F40F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99" creationId="{7C90E283-AB42-4253-9F28-4CFD26B88D8D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00" creationId="{21CE9286-34CB-4D04-A2B4-CF3978AA05C0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01" creationId="{FCDB86E2-4169-4F4A-B780-1821DA4744EC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02" creationId="{08CCD946-DEAE-4C80-88D3-E43E073D1E34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03" creationId="{D6CB4CE2-C904-4BD1-8A8B-FB42CA4ABA38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04" creationId="{EFB52B0A-217C-4BA9-B230-130B4E86F044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05" creationId="{270A0DC6-8588-462A-9444-85337E326400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06" creationId="{0984C818-F0DA-42D8-8497-FB3238105463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07" creationId="{CF7A6505-A830-4433-BB98-6DBFE5CA93FE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08" creationId="{BC877C67-1C32-4494-94B6-03DAAE5D8592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09" creationId="{780F1D52-9732-4A42-B024-4058F62B0BB9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10" creationId="{60C79752-D1BC-4FFB-AF07-882B93E75270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11" creationId="{E7EB8217-DCE7-48F5-B294-FF42DFF04C8D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12" creationId="{373D1BA8-C94C-4456-AB6E-D9B125559B3F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13" creationId="{EFEA47C2-5385-429B-90C9-B5B7114AB1FF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14" creationId="{44C74773-8D17-42B7-9617-34417726DC8E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15" creationId="{CB2A42B1-8F2C-4BC9-B707-EF855134E6E1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16" creationId="{5760A665-050B-47BD-818C-5A4C8B82D3A4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17" creationId="{FFD68CD9-FE0A-4A39-BF73-2D3532E266CB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18" creationId="{5E8B9445-2FE1-4E15-AB2F-FA3115ACBD8C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19" creationId="{04095B7E-838E-4B0A-8651-20EF829BDB05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20" creationId="{4CDB59D8-CD75-4A9D-AA82-51A4531CEADD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21" creationId="{CA9EF495-C0F6-47EF-A097-016D7DDC5DF9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22" creationId="{0CD425C0-FC99-417D-AD72-42ADBEE99213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23" creationId="{9E6DB972-AE38-4E22-A06D-3DA1345C5A83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24" creationId="{EC770442-9B1F-41A4-8E5E-B985937D0B29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25" creationId="{F0D0669F-A562-4398-BC48-E538C8B7A81C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26" creationId="{837456B9-8DB7-48D5-A540-AA7826C118FD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27" creationId="{06D6270D-E93B-460D-A971-B3BDC5A41908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28" creationId="{4DC4BF10-B677-40E7-B8F2-F4EF4D87AF75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29" creationId="{97C041EA-4144-4235-96B1-DECB1BF05A60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30" creationId="{674C6BC2-5C7E-44CB-86A4-42E7E37B015C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31" creationId="{FD886636-064D-4519-B723-9C814016FF3C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32" creationId="{E6053CD5-35F3-427B-8C85-68326BCFA054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133" creationId="{88959041-BBEC-464B-B4B6-DD59BF4E49AD}"/>
          </ac:spMkLst>
        </pc:spChg>
        <pc:spChg chg="add mod">
          <ac:chgData name="" userId="375fdb11fba94e08" providerId="LiveId" clId="{8139277C-7FF2-4A37-8336-F09BA2C9DCF6}" dt="2019-10-13T17:30:14.921" v="3538" actId="20577"/>
          <ac:spMkLst>
            <pc:docMk/>
            <pc:sldMk cId="1931705860" sldId="2379"/>
            <ac:spMk id="134" creationId="{3CD66769-4658-497A-B438-785D41C448E5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34" creationId="{80524708-3A8C-4443-BBC1-7A17307AB6FC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35" creationId="{8674353B-D0DF-4E6E-9D9A-5BE43232B027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36" creationId="{D284AC4F-DE62-45C2-B01F-C0E033BA97ED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37" creationId="{ECD4B896-436C-471F-91CB-494F86359E7A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38" creationId="{1F3CC85D-3911-42BA-830F-2FB770731443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39" creationId="{C9F618B8-96EF-4942-BFCF-565D31853BE4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40" creationId="{3937F328-6D31-498D-9A71-D8227A454CA3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41" creationId="{ED1CD89D-0272-4445-B2C5-5D3D989ECA8D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42" creationId="{84F8B634-3FD5-4C79-BD5A-C0D5B9FF83AD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43" creationId="{BEEE7314-4186-4721-B0B1-778D3B4D24E1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44" creationId="{5DB89FB3-3349-49AC-89FF-CCDE03A5303F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45" creationId="{8F23E5B4-DBB5-47C0-B3F9-0249E4B0054C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46" creationId="{2B1261CD-09AA-460B-9D23-2F9953D1E22E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47" creationId="{CC76BA1D-BDD4-4546-A304-701B9CB9CB50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48" creationId="{1D74E05F-50ED-45C5-B4D5-325E0D9F6450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49" creationId="{1DB916E8-FCDE-4905-AE6F-CED14A1FFAC1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50" creationId="{7D81E3EE-12F0-45D9-BC8A-4EC908C019F8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51" creationId="{3FEC97E0-4D02-40BC-A230-E9EE867A2BDD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52" creationId="{6935BC31-0425-4294-9596-4AF20471BA8A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53" creationId="{4F634703-3F22-4931-B14D-2196DCD5EB60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54" creationId="{55419874-1BFA-4B83-82E3-865F9A482350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55" creationId="{ED0BA871-9280-4D6C-B509-54E7571C5E49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56" creationId="{56903DFC-6773-4420-A0FC-668596010538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57" creationId="{87359D06-3A47-4F91-9BDE-4ECACEDF2FE5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58" creationId="{2785610A-B4D5-4E6F-AEE9-8C22553665B9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59" creationId="{AD519719-DA77-4D50-85B7-4BD034D410AE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60" creationId="{FDBFD5F1-A8C3-4F80-B022-55C97CF71177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61" creationId="{305D9A80-760F-43FB-AA5F-A003880B4FE8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62" creationId="{A558B535-CBA0-43E9-B146-B26B5BD1FE18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63" creationId="{2FC5BF4E-F780-44FA-B3F9-A8AE5D6E6FC8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64" creationId="{16E7AE1B-F4AD-4E48-BAD6-2F3B569D464C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65" creationId="{1E2E344C-71C8-4227-84C6-472FC9CC0C99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66" creationId="{7339DC47-2450-49E3-8D51-FF3C4CDD5F98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67" creationId="{DEACB7B8-1E5E-476F-B5BB-E8BA91A8E620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68" creationId="{A015D9B7-7298-41EB-A01C-28E99F002C87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69" creationId="{FB0644C9-55DC-423A-B4EE-28B87370FD56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70" creationId="{43DF85FF-4A83-48FA-965A-69158F4EA09E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71" creationId="{C4A600B6-9545-4356-BEF9-0BCE87B966F4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72" creationId="{0253D02D-E980-4EDE-BAF2-0553ECD1AAA5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73" creationId="{B2DA5F6A-A0E0-4A18-BF7B-31F042CEB2DE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74" creationId="{A1836130-93A0-401F-9551-0DE02FF0D8E2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75" creationId="{BFB8C853-2CBE-4AB4-A487-EF8377FCF2D1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76" creationId="{71EEE4E0-FD0B-446C-B7C4-F15A868F207D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77" creationId="{89E4CC35-C78C-4362-8322-C6D5DF0CD1CF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78" creationId="{393829E5-5527-4093-94FD-9C8C7A68BC06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79" creationId="{E8C2BEA5-5FAF-4C8A-8733-EEE2FB120F2E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80" creationId="{968C99E3-6386-4750-B00A-F3390AC58003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81" creationId="{33425359-D6EC-4A00-A631-91A8DBCCC45C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82" creationId="{C4525ECE-8C24-4786-BD8D-F48DE55CD186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83" creationId="{F5BFF6DD-9FBC-4978-A553-36D9199D6F95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84" creationId="{D4007C98-D40D-405F-99FD-1D7AD121E48A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85" creationId="{3F52CFA9-29FE-4E81-9C13-3082A018CC22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86" creationId="{DA102E4C-B42B-4190-9DBB-1BBE00EDEC58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87" creationId="{92A896A1-AA18-49C3-9D6D-AF4A1BCE3C3E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88" creationId="{AD91097B-6989-42CB-A161-E9BA865F2533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89" creationId="{AAB36862-601C-4B7B-B99B-299729E2B064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90" creationId="{284F5A93-3190-4AED-AD1F-AB3CD209F455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91" creationId="{A6516DCA-5272-4056-9592-D8098D63CE48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92" creationId="{F4D16B34-F961-4D95-849A-760E3E9978D4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93" creationId="{9F4E0A84-B517-48DC-A4C4-703AEBB0270D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94" creationId="{A38AF9E5-6328-4B4F-9B88-E302682AF28B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95" creationId="{34904B16-0BD3-46B9-9EC8-E4240F750D67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96" creationId="{6EB287B6-82A3-4536-A96C-0AD20CAA9577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97" creationId="{91844269-B326-4D7E-8854-F96BC3634F9B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98" creationId="{E351901E-FAF8-4FB5-8856-A09318748819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199" creationId="{DC2EFEE2-5D2E-48F9-9920-D9FF59BBC04E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00" creationId="{43F9DBF7-4B18-4D85-A732-A8569575210B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01" creationId="{5328C049-4E7D-4B85-B0B8-690D499D8D8E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02" creationId="{6D8ED84B-9B17-48F9-B176-5593780D1EBB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03" creationId="{2CCB7BA4-6FB3-4C61-BD53-6BE9EBA403CA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04" creationId="{12861D14-2B84-4CF5-BC46-5BAB006E7BD8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05" creationId="{D4A963F1-9537-431F-9B54-E50D28918E5C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06" creationId="{97604D68-E39A-48E6-BE49-7A451590C910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07" creationId="{936D20C9-2956-4E7C-BF26-046DEB2106AA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08" creationId="{CF2A5F77-DEB3-423C-B824-A17C8884A6A8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09" creationId="{586C1577-BFB5-4FF8-AE5E-BFE557C65914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10" creationId="{5979B988-3437-4FA0-B72D-619E2DA43318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11" creationId="{7030637B-45DC-47F5-BB66-B1A4D58B11AF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12" creationId="{C8668433-09B2-4D65-8145-813757D88ECA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13" creationId="{EB617DA7-EF82-459A-AA77-DDBE4F99F03A}"/>
          </ac:spMkLst>
        </pc:spChg>
        <pc:spChg chg="del">
          <ac:chgData name="" userId="375fdb11fba94e08" providerId="LiveId" clId="{8139277C-7FF2-4A37-8336-F09BA2C9DCF6}" dt="2019-10-11T10:53:52.189" v="364" actId="478"/>
          <ac:spMkLst>
            <pc:docMk/>
            <pc:sldMk cId="1931705860" sldId="2379"/>
            <ac:spMk id="214" creationId="{4FA3315D-5EF7-4D84-9014-9E3CC244DBC6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15" creationId="{98EAE56C-EB03-4C89-91A1-DE256A639C30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16" creationId="{14454108-E05A-46C2-AB7E-9B6BD10BA568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17" creationId="{5A191507-230B-466A-BF8D-AF9A9874483A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18" creationId="{D4A85A93-2333-442C-8B9D-301F8633B2C3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19" creationId="{881AB6DD-231D-4E81-8ECE-F24218A5B201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20" creationId="{6AED80A1-37B0-4D12-AEDB-B2E13DD9D89B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21" creationId="{E3B0BC6B-0EDD-4CA9-8EB1-4AC1908BA310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22" creationId="{CABB63FE-BBE8-4052-81AE-3FB1E84612A5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23" creationId="{0BB6CE0C-CC82-4D01-8333-AF38C210AED9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24" creationId="{68D92B9D-D141-423F-B3D3-AD8DA3D95939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25" creationId="{5B5724B7-350A-40ED-BC44-1B4BA4980D92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26" creationId="{DE6B3A80-94AF-4AF8-8700-6AAC6C75514C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27" creationId="{3CC0F1B6-763D-48BF-87E5-8F5C99C23BB5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28" creationId="{B44E037B-0A5E-4B6B-9FEC-419402267E10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29" creationId="{4EFD38FC-2EFC-4619-B7F1-9DA384F8BDA8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30" creationId="{A15FC961-9E4E-4134-A2B2-0DBA53CFE6A0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31" creationId="{8C99D59E-DB74-4D13-95EF-0FFB471DE0C3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32" creationId="{290BD5ED-0D1F-4DB4-B45D-A40DE5170A80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33" creationId="{BFB987BC-5569-4736-8DFA-7253A5C001E9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34" creationId="{3A75DD26-6D3B-4AE9-B76A-3C6A597A70BC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35" creationId="{BFD18369-65E1-4904-B8E7-2402595152EB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36" creationId="{A78412C3-5533-4089-B405-D2AAF62996DE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37" creationId="{D67B520F-7FBB-4708-BD02-8D81A284F5FD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38" creationId="{8EF33720-1656-4FF2-A5B0-AD3F2B68B17E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39" creationId="{33623528-1BED-413E-865D-92E1435C12D0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40" creationId="{DA012129-75D3-4892-AEE0-405C70C7A860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41" creationId="{4C17CC65-C2B1-4984-8393-660ACDE59B91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42" creationId="{E8D982C1-2AC6-47EB-ABC5-2BE5AF7080EC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43" creationId="{18F60D98-CBB2-4E28-910A-1C4158A3F49B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44" creationId="{57700366-1423-4A13-9652-BF8B6F6A83BD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45" creationId="{CAC74184-E0E5-47E5-BBB8-869B35D3AE33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46" creationId="{AD42E992-C41A-4691-BA95-6FADE44EE8CD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47" creationId="{4870A710-892A-4860-B3AC-ED3CAE05A3DF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48" creationId="{E212477F-ACB8-4B59-9E9A-6E2F0B9E3523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49" creationId="{1554A508-31A3-41A4-B7CE-19E4FBC3E019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50" creationId="{31BEBD2C-69F7-4F3A-ADA3-3B6A92CD0CEE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51" creationId="{D7088033-CB09-4126-B834-06BD76195A62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52" creationId="{683D3071-A5C0-4AF2-9C3D-E1225AAF84D5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53" creationId="{CED130B5-C8AC-4A7B-83A8-15CB53CC7532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54" creationId="{5DD978D6-35DB-4597-9BE8-8AF26088E874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55" creationId="{8C18F2CF-946E-4175-AAE5-C45D2FB8403D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56" creationId="{ACD768C8-B62B-44ED-AAE3-CF626F8549C6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57" creationId="{1DB24B03-1FF5-4D28-98A1-809AE3890311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58" creationId="{CBF555DA-F3B0-4698-B5B4-9BBA0753C214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59" creationId="{9D7B0688-AA61-4464-B6F8-0D1875792181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60" creationId="{6F46BDE9-424D-449C-ABFB-D6F6377C7EE7}"/>
          </ac:spMkLst>
        </pc:spChg>
        <pc:spChg chg="add mod">
          <ac:chgData name="" userId="375fdb11fba94e08" providerId="LiveId" clId="{8139277C-7FF2-4A37-8336-F09BA2C9DCF6}" dt="2019-10-13T17:30:22.759" v="3564" actId="1036"/>
          <ac:spMkLst>
            <pc:docMk/>
            <pc:sldMk cId="1931705860" sldId="2379"/>
            <ac:spMk id="261" creationId="{89FCC2CE-3851-455C-ABF6-B673F70D8DDC}"/>
          </ac:spMkLst>
        </pc:spChg>
      </pc:sldChg>
      <pc:sldChg chg="modSp add del">
        <pc:chgData name="" userId="375fdb11fba94e08" providerId="LiveId" clId="{8139277C-7FF2-4A37-8336-F09BA2C9DCF6}" dt="2019-10-13T17:35:33.183" v="3649" actId="2696"/>
        <pc:sldMkLst>
          <pc:docMk/>
          <pc:sldMk cId="3323493993" sldId="2380"/>
        </pc:sldMkLst>
        <pc:spChg chg="mod">
          <ac:chgData name="" userId="375fdb11fba94e08" providerId="LiveId" clId="{8139277C-7FF2-4A37-8336-F09BA2C9DCF6}" dt="2019-10-11T10:54:15.437" v="370"/>
          <ac:spMkLst>
            <pc:docMk/>
            <pc:sldMk cId="3323493993" sldId="2380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1T10:54:34.874" v="380" actId="15"/>
          <ac:spMkLst>
            <pc:docMk/>
            <pc:sldMk cId="3323493993" sldId="2380"/>
            <ac:spMk id="3" creationId="{5F653CD2-FC3D-4016-BA30-4D12F6A870EA}"/>
          </ac:spMkLst>
        </pc:spChg>
      </pc:sldChg>
      <pc:sldChg chg="addSp delSp modSp add del">
        <pc:chgData name="" userId="375fdb11fba94e08" providerId="LiveId" clId="{8139277C-7FF2-4A37-8336-F09BA2C9DCF6}" dt="2019-10-13T17:35:04.856" v="3647" actId="2696"/>
        <pc:sldMkLst>
          <pc:docMk/>
          <pc:sldMk cId="1352933274" sldId="2381"/>
        </pc:sldMkLst>
        <pc:spChg chg="mod">
          <ac:chgData name="" userId="375fdb11fba94e08" providerId="LiveId" clId="{8139277C-7FF2-4A37-8336-F09BA2C9DCF6}" dt="2019-10-11T10:54:55.744" v="420" actId="20577"/>
          <ac:spMkLst>
            <pc:docMk/>
            <pc:sldMk cId="1352933274" sldId="2381"/>
            <ac:spMk id="2" creationId="{00000000-0000-0000-0000-00000000000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84" creationId="{98D64BBB-F50D-4636-AA99-43CD9D271B18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85" creationId="{4F1EC80E-D4F7-4184-8C32-328E669F901C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86" creationId="{D6C190AA-1C12-4BC0-95BE-86EBD00E1C86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87" creationId="{258CF288-6BB1-478E-BABA-4E4B960DEC57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88" creationId="{05407F91-B3F1-46E0-BF31-1C1433098228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89" creationId="{E2A5B693-2453-49FC-94BF-2960D9600043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90" creationId="{718CB614-1B12-4A5C-A438-75724FC98DC8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91" creationId="{8DA2009F-3B98-477A-8E08-9CEE2D0A77D1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92" creationId="{03B8C877-3C06-4F24-90BC-ED1EE82098DE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93" creationId="{719B0C7A-EAF1-46B7-91FC-86EBF0285CEA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94" creationId="{7817568E-97E1-4800-BA6B-EEB2A361EEA7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95" creationId="{11D7B95B-1CBB-4E56-B733-8A352CF080EA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96" creationId="{48A6507B-AF1C-467A-BCC4-798F91967D0D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97" creationId="{60AB5747-F6BD-4364-9BC6-FF6B3C1E707F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98" creationId="{DA028953-23DE-4358-9D43-066A40E4F40F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99" creationId="{7C90E283-AB42-4253-9F28-4CFD26B88D8D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00" creationId="{21CE9286-34CB-4D04-A2B4-CF3978AA05C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01" creationId="{FCDB86E2-4169-4F4A-B780-1821DA4744EC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02" creationId="{08CCD946-DEAE-4C80-88D3-E43E073D1E34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03" creationId="{D6CB4CE2-C904-4BD1-8A8B-FB42CA4ABA38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04" creationId="{EFB52B0A-217C-4BA9-B230-130B4E86F044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05" creationId="{270A0DC6-8588-462A-9444-85337E32640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06" creationId="{0984C818-F0DA-42D8-8497-FB3238105463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07" creationId="{CF7A6505-A830-4433-BB98-6DBFE5CA93FE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08" creationId="{BC877C67-1C32-4494-94B6-03DAAE5D8592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09" creationId="{780F1D52-9732-4A42-B024-4058F62B0BB9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10" creationId="{60C79752-D1BC-4FFB-AF07-882B93E7527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11" creationId="{E7EB8217-DCE7-48F5-B294-FF42DFF04C8D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12" creationId="{373D1BA8-C94C-4456-AB6E-D9B125559B3F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13" creationId="{EFEA47C2-5385-429B-90C9-B5B7114AB1FF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14" creationId="{44C74773-8D17-42B7-9617-34417726DC8E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15" creationId="{CB2A42B1-8F2C-4BC9-B707-EF855134E6E1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16" creationId="{5760A665-050B-47BD-818C-5A4C8B82D3A4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17" creationId="{FFD68CD9-FE0A-4A39-BF73-2D3532E266CB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18" creationId="{5E8B9445-2FE1-4E15-AB2F-FA3115ACBD8C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19" creationId="{04095B7E-838E-4B0A-8651-20EF829BDB05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20" creationId="{4CDB59D8-CD75-4A9D-AA82-51A4531CEADD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21" creationId="{CA9EF495-C0F6-47EF-A097-016D7DDC5DF9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22" creationId="{0CD425C0-FC99-417D-AD72-42ADBEE99213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23" creationId="{9E6DB972-AE38-4E22-A06D-3DA1345C5A83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24" creationId="{EC770442-9B1F-41A4-8E5E-B985937D0B29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25" creationId="{F0D0669F-A562-4398-BC48-E538C8B7A81C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26" creationId="{837456B9-8DB7-48D5-A540-AA7826C118FD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27" creationId="{06D6270D-E93B-460D-A971-B3BDC5A41908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28" creationId="{4DC4BF10-B677-40E7-B8F2-F4EF4D87AF75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29" creationId="{97C041EA-4144-4235-96B1-DECB1BF05A6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30" creationId="{674C6BC2-5C7E-44CB-86A4-42E7E37B015C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31" creationId="{FD886636-064D-4519-B723-9C814016FF3C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32" creationId="{E6053CD5-35F3-427B-8C85-68326BCFA054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133" creationId="{88959041-BBEC-464B-B4B6-DD59BF4E49AD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15" creationId="{98EAE56C-EB03-4C89-91A1-DE256A639C3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16" creationId="{14454108-E05A-46C2-AB7E-9B6BD10BA568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17" creationId="{5A191507-230B-466A-BF8D-AF9A9874483A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18" creationId="{D4A85A93-2333-442C-8B9D-301F8633B2C3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19" creationId="{881AB6DD-231D-4E81-8ECE-F24218A5B201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20" creationId="{6AED80A1-37B0-4D12-AEDB-B2E13DD9D89B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21" creationId="{E3B0BC6B-0EDD-4CA9-8EB1-4AC1908BA31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22" creationId="{CABB63FE-BBE8-4052-81AE-3FB1E84612A5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23" creationId="{0BB6CE0C-CC82-4D01-8333-AF38C210AED9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24" creationId="{68D92B9D-D141-423F-B3D3-AD8DA3D95939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25" creationId="{5B5724B7-350A-40ED-BC44-1B4BA4980D92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26" creationId="{DE6B3A80-94AF-4AF8-8700-6AAC6C75514C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27" creationId="{3CC0F1B6-763D-48BF-87E5-8F5C99C23BB5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28" creationId="{B44E037B-0A5E-4B6B-9FEC-419402267E1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29" creationId="{4EFD38FC-2EFC-4619-B7F1-9DA384F8BDA8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30" creationId="{A15FC961-9E4E-4134-A2B2-0DBA53CFE6A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31" creationId="{8C99D59E-DB74-4D13-95EF-0FFB471DE0C3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32" creationId="{290BD5ED-0D1F-4DB4-B45D-A40DE5170A8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33" creationId="{BFB987BC-5569-4736-8DFA-7253A5C001E9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34" creationId="{3A75DD26-6D3B-4AE9-B76A-3C6A597A70BC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35" creationId="{BFD18369-65E1-4904-B8E7-2402595152EB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36" creationId="{A78412C3-5533-4089-B405-D2AAF62996DE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37" creationId="{D67B520F-7FBB-4708-BD02-8D81A284F5FD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38" creationId="{8EF33720-1656-4FF2-A5B0-AD3F2B68B17E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39" creationId="{33623528-1BED-413E-865D-92E1435C12D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40" creationId="{DA012129-75D3-4892-AEE0-405C70C7A860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41" creationId="{4C17CC65-C2B1-4984-8393-660ACDE59B91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42" creationId="{E8D982C1-2AC6-47EB-ABC5-2BE5AF7080EC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43" creationId="{18F60D98-CBB2-4E28-910A-1C4158A3F49B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44" creationId="{57700366-1423-4A13-9652-BF8B6F6A83BD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45" creationId="{CAC74184-E0E5-47E5-BBB8-869B35D3AE33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46" creationId="{AD42E992-C41A-4691-BA95-6FADE44EE8CD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47" creationId="{4870A710-892A-4860-B3AC-ED3CAE05A3DF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48" creationId="{E212477F-ACB8-4B59-9E9A-6E2F0B9E3523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49" creationId="{1554A508-31A3-41A4-B7CE-19E4FBC3E019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50" creationId="{31BEBD2C-69F7-4F3A-ADA3-3B6A92CD0CEE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51" creationId="{D7088033-CB09-4126-B834-06BD76195A62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52" creationId="{683D3071-A5C0-4AF2-9C3D-E1225AAF84D5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53" creationId="{CED130B5-C8AC-4A7B-83A8-15CB53CC7532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54" creationId="{5DD978D6-35DB-4597-9BE8-8AF26088E874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55" creationId="{8C18F2CF-946E-4175-AAE5-C45D2FB8403D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56" creationId="{ACD768C8-B62B-44ED-AAE3-CF626F8549C6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57" creationId="{1DB24B03-1FF5-4D28-98A1-809AE3890311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58" creationId="{CBF555DA-F3B0-4698-B5B4-9BBA0753C214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59" creationId="{9D7B0688-AA61-4464-B6F8-0D1875792181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60" creationId="{6F46BDE9-424D-449C-ABFB-D6F6377C7EE7}"/>
          </ac:spMkLst>
        </pc:spChg>
        <pc:spChg chg="del">
          <ac:chgData name="" userId="375fdb11fba94e08" providerId="LiveId" clId="{8139277C-7FF2-4A37-8336-F09BA2C9DCF6}" dt="2019-10-11T10:54:59.226" v="421" actId="478"/>
          <ac:spMkLst>
            <pc:docMk/>
            <pc:sldMk cId="1352933274" sldId="2381"/>
            <ac:spMk id="261" creationId="{89FCC2CE-3851-455C-ABF6-B673F70D8DDC}"/>
          </ac:spMkLst>
        </pc:spChg>
        <pc:picChg chg="add">
          <ac:chgData name="" userId="375fdb11fba94e08" providerId="LiveId" clId="{8139277C-7FF2-4A37-8336-F09BA2C9DCF6}" dt="2019-10-11T10:55:04.249" v="422"/>
          <ac:picMkLst>
            <pc:docMk/>
            <pc:sldMk cId="1352933274" sldId="2381"/>
            <ac:picMk id="134" creationId="{5A0BF746-835E-4D1D-A4ED-BDEFB3B9FC03}"/>
          </ac:picMkLst>
        </pc:picChg>
      </pc:sldChg>
      <pc:sldChg chg="addSp delSp modSp add del">
        <pc:chgData name="" userId="375fdb11fba94e08" providerId="LiveId" clId="{8139277C-7FF2-4A37-8336-F09BA2C9DCF6}" dt="2019-10-13T17:35:05.769" v="3648" actId="2696"/>
        <pc:sldMkLst>
          <pc:docMk/>
          <pc:sldMk cId="2180603665" sldId="2382"/>
        </pc:sldMkLst>
        <pc:spChg chg="mod">
          <ac:chgData name="" userId="375fdb11fba94e08" providerId="LiveId" clId="{8139277C-7FF2-4A37-8336-F09BA2C9DCF6}" dt="2019-10-11T10:55:23.024" v="428"/>
          <ac:spMkLst>
            <pc:docMk/>
            <pc:sldMk cId="2180603665" sldId="2382"/>
            <ac:spMk id="2" creationId="{00000000-0000-0000-0000-000000000000}"/>
          </ac:spMkLst>
        </pc:spChg>
        <pc:picChg chg="add mod">
          <ac:chgData name="" userId="375fdb11fba94e08" providerId="LiveId" clId="{8139277C-7FF2-4A37-8336-F09BA2C9DCF6}" dt="2019-10-11T10:55:30.229" v="436" actId="1035"/>
          <ac:picMkLst>
            <pc:docMk/>
            <pc:sldMk cId="2180603665" sldId="2382"/>
            <ac:picMk id="4" creationId="{EF220576-DF6F-4891-A036-067A64A41FFF}"/>
          </ac:picMkLst>
        </pc:picChg>
        <pc:picChg chg="del">
          <ac:chgData name="" userId="375fdb11fba94e08" providerId="LiveId" clId="{8139277C-7FF2-4A37-8336-F09BA2C9DCF6}" dt="2019-10-11T10:55:24.254" v="429" actId="478"/>
          <ac:picMkLst>
            <pc:docMk/>
            <pc:sldMk cId="2180603665" sldId="2382"/>
            <ac:picMk id="134" creationId="{5A0BF746-835E-4D1D-A4ED-BDEFB3B9FC03}"/>
          </ac:picMkLst>
        </pc:picChg>
      </pc:sldChg>
      <pc:sldChg chg="modSp add del">
        <pc:chgData name="" userId="375fdb11fba94e08" providerId="LiveId" clId="{8139277C-7FF2-4A37-8336-F09BA2C9DCF6}" dt="2019-10-13T17:36:15.767" v="3651" actId="2696"/>
        <pc:sldMkLst>
          <pc:docMk/>
          <pc:sldMk cId="1911518661" sldId="2383"/>
        </pc:sldMkLst>
        <pc:spChg chg="mod">
          <ac:chgData name="" userId="375fdb11fba94e08" providerId="LiveId" clId="{8139277C-7FF2-4A37-8336-F09BA2C9DCF6}" dt="2019-10-11T10:55:48.950" v="440"/>
          <ac:spMkLst>
            <pc:docMk/>
            <pc:sldMk cId="1911518661" sldId="2383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1T10:56:32.869" v="453" actId="15"/>
          <ac:spMkLst>
            <pc:docMk/>
            <pc:sldMk cId="1911518661" sldId="2383"/>
            <ac:spMk id="3" creationId="{5F653CD2-FC3D-4016-BA30-4D12F6A870EA}"/>
          </ac:spMkLst>
        </pc:spChg>
      </pc:sldChg>
      <pc:sldChg chg="modSp add del">
        <pc:chgData name="" userId="375fdb11fba94e08" providerId="LiveId" clId="{8139277C-7FF2-4A37-8336-F09BA2C9DCF6}" dt="2019-10-13T17:36:16.690" v="3652" actId="2696"/>
        <pc:sldMkLst>
          <pc:docMk/>
          <pc:sldMk cId="3003701012" sldId="2384"/>
        </pc:sldMkLst>
        <pc:spChg chg="mod">
          <ac:chgData name="" userId="375fdb11fba94e08" providerId="LiveId" clId="{8139277C-7FF2-4A37-8336-F09BA2C9DCF6}" dt="2019-10-11T10:56:46.380" v="457" actId="20577"/>
          <ac:spMkLst>
            <pc:docMk/>
            <pc:sldMk cId="3003701012" sldId="2384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1T10:56:57.213" v="464" actId="15"/>
          <ac:spMkLst>
            <pc:docMk/>
            <pc:sldMk cId="3003701012" sldId="2384"/>
            <ac:spMk id="3" creationId="{5F653CD2-FC3D-4016-BA30-4D12F6A870EA}"/>
          </ac:spMkLst>
        </pc:spChg>
      </pc:sldChg>
      <pc:sldChg chg="addSp modSp add">
        <pc:chgData name="" userId="375fdb11fba94e08" providerId="LiveId" clId="{8139277C-7FF2-4A37-8336-F09BA2C9DCF6}" dt="2019-10-13T17:38:52.892" v="3715" actId="207"/>
        <pc:sldMkLst>
          <pc:docMk/>
          <pc:sldMk cId="3397823349" sldId="2385"/>
        </pc:sldMkLst>
        <pc:spChg chg="mod">
          <ac:chgData name="" userId="375fdb11fba94e08" providerId="LiveId" clId="{8139277C-7FF2-4A37-8336-F09BA2C9DCF6}" dt="2019-10-13T17:36:35.812" v="3656" actId="20577"/>
          <ac:spMkLst>
            <pc:docMk/>
            <pc:sldMk cId="3397823349" sldId="2385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7:38:52.892" v="3715" actId="207"/>
          <ac:spMkLst>
            <pc:docMk/>
            <pc:sldMk cId="3397823349" sldId="2385"/>
            <ac:spMk id="3" creationId="{5F653CD2-FC3D-4016-BA30-4D12F6A870EA}"/>
          </ac:spMkLst>
        </pc:spChg>
        <pc:picChg chg="add mod">
          <ac:chgData name="" userId="375fdb11fba94e08" providerId="LiveId" clId="{8139277C-7FF2-4A37-8336-F09BA2C9DCF6}" dt="2019-10-13T17:37:41.546" v="3698" actId="1076"/>
          <ac:picMkLst>
            <pc:docMk/>
            <pc:sldMk cId="3397823349" sldId="2385"/>
            <ac:picMk id="4" creationId="{71AB9078-B529-4CBE-9E0A-9CBA7D6BCCB6}"/>
          </ac:picMkLst>
        </pc:picChg>
      </pc:sldChg>
      <pc:sldChg chg="addSp modSp add ord">
        <pc:chgData name="" userId="375fdb11fba94e08" providerId="LiveId" clId="{8139277C-7FF2-4A37-8336-F09BA2C9DCF6}" dt="2019-10-13T14:20:12.600" v="869" actId="14100"/>
        <pc:sldMkLst>
          <pc:docMk/>
          <pc:sldMk cId="587673827" sldId="2386"/>
        </pc:sldMkLst>
        <pc:spChg chg="mod">
          <ac:chgData name="" userId="375fdb11fba94e08" providerId="LiveId" clId="{8139277C-7FF2-4A37-8336-F09BA2C9DCF6}" dt="2019-10-13T14:19:52.001" v="868" actId="20577"/>
          <ac:spMkLst>
            <pc:docMk/>
            <pc:sldMk cId="587673827" sldId="2386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4:20:12.600" v="869" actId="14100"/>
          <ac:spMkLst>
            <pc:docMk/>
            <pc:sldMk cId="587673827" sldId="2386"/>
            <ac:spMk id="3" creationId="{5F653CD2-FC3D-4016-BA30-4D12F6A870EA}"/>
          </ac:spMkLst>
        </pc:spChg>
        <pc:spChg chg="add mod">
          <ac:chgData name="" userId="375fdb11fba94e08" providerId="LiveId" clId="{8139277C-7FF2-4A37-8336-F09BA2C9DCF6}" dt="2019-10-11T11:58:33.890" v="659" actId="1035"/>
          <ac:spMkLst>
            <pc:docMk/>
            <pc:sldMk cId="587673827" sldId="2386"/>
            <ac:spMk id="28" creationId="{C742F54C-4CCD-4207-963F-9AFC1EDC4043}"/>
          </ac:spMkLst>
        </pc:spChg>
        <pc:spChg chg="add mod">
          <ac:chgData name="" userId="375fdb11fba94e08" providerId="LiveId" clId="{8139277C-7FF2-4A37-8336-F09BA2C9DCF6}" dt="2019-10-11T11:58:33.890" v="659" actId="1035"/>
          <ac:spMkLst>
            <pc:docMk/>
            <pc:sldMk cId="587673827" sldId="2386"/>
            <ac:spMk id="29" creationId="{FAE15A07-2C64-4EA4-9291-9A53E50DCC65}"/>
          </ac:spMkLst>
        </pc:spChg>
        <pc:spChg chg="add mod">
          <ac:chgData name="" userId="375fdb11fba94e08" providerId="LiveId" clId="{8139277C-7FF2-4A37-8336-F09BA2C9DCF6}" dt="2019-10-11T12:06:13.150" v="666" actId="1076"/>
          <ac:spMkLst>
            <pc:docMk/>
            <pc:sldMk cId="587673827" sldId="2386"/>
            <ac:spMk id="30" creationId="{1FA38A89-20D0-4A10-A45C-1F710FB794E1}"/>
          </ac:spMkLst>
        </pc:spChg>
        <pc:spChg chg="add mod">
          <ac:chgData name="" userId="375fdb11fba94e08" providerId="LiveId" clId="{8139277C-7FF2-4A37-8336-F09BA2C9DCF6}" dt="2019-10-11T11:58:33.890" v="659" actId="1035"/>
          <ac:spMkLst>
            <pc:docMk/>
            <pc:sldMk cId="587673827" sldId="2386"/>
            <ac:spMk id="222" creationId="{E6C32AB9-566E-4F51-BCC0-FB48CD095175}"/>
          </ac:spMkLst>
        </pc:spChg>
        <pc:spChg chg="add mod">
          <ac:chgData name="" userId="375fdb11fba94e08" providerId="LiveId" clId="{8139277C-7FF2-4A37-8336-F09BA2C9DCF6}" dt="2019-10-11T11:58:33.890" v="659" actId="1035"/>
          <ac:spMkLst>
            <pc:docMk/>
            <pc:sldMk cId="587673827" sldId="2386"/>
            <ac:spMk id="223" creationId="{40CF47DE-BCF8-4260-A1C2-FA14896C8617}"/>
          </ac:spMkLst>
        </pc:spChg>
        <pc:spChg chg="add mod">
          <ac:chgData name="" userId="375fdb11fba94e08" providerId="LiveId" clId="{8139277C-7FF2-4A37-8336-F09BA2C9DCF6}" dt="2019-10-11T11:58:33.890" v="659" actId="1035"/>
          <ac:spMkLst>
            <pc:docMk/>
            <pc:sldMk cId="587673827" sldId="2386"/>
            <ac:spMk id="287" creationId="{E1EDB332-E123-4A5A-90F4-AC31B2AC3F00}"/>
          </ac:spMkLst>
        </pc:spChg>
        <pc:spChg chg="add mod">
          <ac:chgData name="" userId="375fdb11fba94e08" providerId="LiveId" clId="{8139277C-7FF2-4A37-8336-F09BA2C9DCF6}" dt="2019-10-13T14:19:27.226" v="790" actId="1076"/>
          <ac:spMkLst>
            <pc:docMk/>
            <pc:sldMk cId="587673827" sldId="2386"/>
            <ac:spMk id="288" creationId="{AA4C1593-FE43-4A47-8F58-A14995BEA2BF}"/>
          </ac:spMkLst>
        </pc:s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4" creationId="{F9C0D647-DE18-4407-A76B-682B1AB68952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11" creationId="{AEF15BA7-9B12-4773-84FA-F3E15C6DF9A8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15" creationId="{6A907047-6A3C-4F62-BD42-BB1FC2FDBBD2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31" creationId="{53DBC6A4-1598-4C8A-80A2-5A78EE9A49F3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50" creationId="{371F1AA8-B780-40E5-978F-59B612328E33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62" creationId="{89018EBF-0E1E-40BD-8636-9FFB124F369A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74" creationId="{DA8CD11A-806C-4F0D-AFEE-4CD44ACCB5E4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86" creationId="{75349F6C-1EAC-4823-9570-CB3BE6F63E50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98" creationId="{812661F8-67C5-4387-8A01-AA58C78DCD45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110" creationId="{F5F35D93-E208-4737-BBBB-04173472C704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122" creationId="{A0E912AE-9F0A-482B-8799-026467029E1A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134" creationId="{E50EBB17-712C-4A2B-B0AC-5E76B45C8F92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146" creationId="{20C546DF-072F-4D72-9C54-CF53F3EE900D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158" creationId="{FEDAB6CD-E11D-4CA6-8EAB-A069557F54B3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170" creationId="{0D12E4AE-7ECC-4DC6-8605-BDF9216DA233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182" creationId="{7373C36A-7DF8-42A8-A3A2-FDE53875462B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194" creationId="{511A72C3-C13F-438D-8827-B8FE97C8A2BB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219" creationId="{C7BB1204-7C74-49BF-9371-8F47947226EE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224" creationId="{769A585B-0368-4DA5-BA61-2F7D1FB68DD7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230" creationId="{9C230F00-34DB-4739-BA01-226EF498ECB9}"/>
          </ac:grpSpMkLst>
        </pc:grpChg>
        <pc:grpChg chg="add mod">
          <ac:chgData name="" userId="375fdb11fba94e08" providerId="LiveId" clId="{8139277C-7FF2-4A37-8336-F09BA2C9DCF6}" dt="2019-10-11T11:58:33.890" v="659" actId="1035"/>
          <ac:grpSpMkLst>
            <pc:docMk/>
            <pc:sldMk cId="587673827" sldId="2386"/>
            <ac:grpSpMk id="275" creationId="{B5F1143B-C0A7-4B44-8305-2799BDAEFF95}"/>
          </ac:grpSpMkLst>
        </pc:grpChg>
        <pc:picChg chg="add mod">
          <ac:chgData name="" userId="375fdb11fba94e08" providerId="LiveId" clId="{8139277C-7FF2-4A37-8336-F09BA2C9DCF6}" dt="2019-10-11T11:58:33.890" v="659" actId="1035"/>
          <ac:picMkLst>
            <pc:docMk/>
            <pc:sldMk cId="587673827" sldId="2386"/>
            <ac:picMk id="10" creationId="{25690629-8D01-40DD-925B-5AB97EAF543F}"/>
          </ac:picMkLst>
        </pc:picChg>
      </pc:sldChg>
      <pc:sldChg chg="addSp modSp add">
        <pc:chgData name="" userId="375fdb11fba94e08" providerId="LiveId" clId="{8139277C-7FF2-4A37-8336-F09BA2C9DCF6}" dt="2019-10-13T18:03:59.694" v="4132" actId="20577"/>
        <pc:sldMkLst>
          <pc:docMk/>
          <pc:sldMk cId="3397503221" sldId="2387"/>
        </pc:sldMkLst>
        <pc:spChg chg="mod">
          <ac:chgData name="" userId="375fdb11fba94e08" providerId="LiveId" clId="{8139277C-7FF2-4A37-8336-F09BA2C9DCF6}" dt="2019-10-13T18:03:59.694" v="4132" actId="20577"/>
          <ac:spMkLst>
            <pc:docMk/>
            <pc:sldMk cId="3397503221" sldId="2387"/>
            <ac:spMk id="2" creationId="{E1D73E31-A71E-4FEC-83D3-A59335E59492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3" creationId="{C45F75F5-041C-4F52-97C0-67FC6EBF9F13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4" creationId="{0F5700EE-FB6A-44E8-AABA-538512E74912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5" creationId="{ADDD34A7-CC54-45A9-B227-831EE4716EF2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6" creationId="{BA506345-19BD-469F-AC5A-F4AE0C6E8AE9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7" creationId="{3B6E721B-9FDB-44D9-97DE-D8F3373F79AC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8" creationId="{5BA650DD-C4AA-4ABA-8D05-DB6F7FE5C36D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9" creationId="{C018FD09-F05D-4934-89FD-B629F3136F73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10" creationId="{959DA4A9-23DD-40C9-B5ED-B1331E43FE98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11" creationId="{983F8F90-0E6D-45C1-A704-1BD09DDC3F00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12" creationId="{A66CFF7D-5EC9-41B6-8C91-1A4B1FF6453B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13" creationId="{EE20AE07-BEE0-4B27-8A08-B272CF10917D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14" creationId="{20458CCF-4FAC-435C-B280-6F64BF983E79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15" creationId="{0410CF69-D20A-4374-A204-7B81C5E0B324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16" creationId="{4A362042-97A0-4DF3-991A-9D0F9BCFD401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17" creationId="{8AD7D436-FB9E-4F74-A653-C229299005D1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18" creationId="{29B6DB35-49EF-4D89-BBBD-75054ED0EF39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19" creationId="{21C6C6EE-74E8-4646-97EB-6D62F274FC27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20" creationId="{6593BB18-37EC-47EA-B85A-E67F64371022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21" creationId="{66EB7AB4-354C-4FEA-AC3E-80EF6E065BC0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22" creationId="{40C69E6C-760D-49E1-BE15-EFFBB534DF67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23" creationId="{EA70820A-81D4-4867-9394-EAB013AFBC60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24" creationId="{D7EAF232-F49F-4BFE-ADF4-5D88FC1D879C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25" creationId="{AC0EB1CA-C2CD-404D-ACEA-5E71CC6D1332}"/>
          </ac:spMkLst>
        </pc:spChg>
        <pc:spChg chg="add">
          <ac:chgData name="" userId="375fdb11fba94e08" providerId="LiveId" clId="{8139277C-7FF2-4A37-8336-F09BA2C9DCF6}" dt="2019-10-11T12:12:20.199" v="709"/>
          <ac:spMkLst>
            <pc:docMk/>
            <pc:sldMk cId="3397503221" sldId="2387"/>
            <ac:spMk id="26" creationId="{8F9C622B-F12F-4527-BF91-EFA1302E76E9}"/>
          </ac:spMkLst>
        </pc:spChg>
      </pc:sldChg>
      <pc:sldChg chg="addSp delSp modSp add del modAnim">
        <pc:chgData name="" userId="375fdb11fba94e08" providerId="LiveId" clId="{8139277C-7FF2-4A37-8336-F09BA2C9DCF6}" dt="2019-10-13T17:35:34.172" v="3650" actId="2696"/>
        <pc:sldMkLst>
          <pc:docMk/>
          <pc:sldMk cId="1888099876" sldId="2388"/>
        </pc:sldMkLst>
        <pc:spChg chg="mod">
          <ac:chgData name="" userId="375fdb11fba94e08" providerId="LiveId" clId="{8139277C-7FF2-4A37-8336-F09BA2C9DCF6}" dt="2019-10-11T12:19:24.245" v="732" actId="20577"/>
          <ac:spMkLst>
            <pc:docMk/>
            <pc:sldMk cId="1888099876" sldId="2388"/>
            <ac:spMk id="2" creationId="{00000000-0000-0000-0000-000000000000}"/>
          </ac:spMkLst>
        </pc:spChg>
        <pc:spChg chg="del">
          <ac:chgData name="" userId="375fdb11fba94e08" providerId="LiveId" clId="{8139277C-7FF2-4A37-8336-F09BA2C9DCF6}" dt="2019-10-11T12:19:31.567" v="733" actId="478"/>
          <ac:spMkLst>
            <pc:docMk/>
            <pc:sldMk cId="1888099876" sldId="2388"/>
            <ac:spMk id="3" creationId="{5F653CD2-FC3D-4016-BA30-4D12F6A870EA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4" creationId="{E0112DD6-0DAA-406C-A636-979F4AF69CC0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5" creationId="{A35B118B-88CE-4DFB-B326-0CAA59FE0994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6" creationId="{8138A8FC-A58E-4C38-A8C4-145AE1022440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7" creationId="{5ECC66A6-89EE-463C-ADC3-88970B242728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8" creationId="{BA74A664-26AB-4395-A40D-3BFC2ADC610E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9" creationId="{E9B715A4-A035-48AC-A95F-61A3D6ACCE5A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10" creationId="{9BB3407A-5E4D-4453-A1BE-3B4D12847B99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11" creationId="{69FC7C11-BA52-46B1-99A2-60BB15767D36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12" creationId="{025CFABF-8EC8-462A-8773-F00013361E91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13" creationId="{080DDA69-C927-436D-AA4D-1BD2E688CF05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14" creationId="{A8C7BB23-25A7-42EF-BF86-DFE4DC9DA985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15" creationId="{D5BEBE6F-4AC2-4E5E-891C-393F4682D6D7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16" creationId="{923571FB-F4AC-4520-91F4-C8DD7F9289E5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17" creationId="{030CEB72-23BB-4C89-B59F-6D887E31F840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18" creationId="{55262E86-B1B2-4B39-A7BF-5CC5FE29BC0F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19" creationId="{DA9E881E-54F5-4ACC-A574-880653BD9D87}"/>
          </ac:spMkLst>
        </pc:spChg>
        <pc:spChg chg="add mod">
          <ac:chgData name="" userId="375fdb11fba94e08" providerId="LiveId" clId="{8139277C-7FF2-4A37-8336-F09BA2C9DCF6}" dt="2019-10-11T12:20:35.089" v="753" actId="14100"/>
          <ac:spMkLst>
            <pc:docMk/>
            <pc:sldMk cId="1888099876" sldId="2388"/>
            <ac:spMk id="20" creationId="{25760A53-AC72-4770-A50C-7D936D35A98D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21" creationId="{231014F7-0CAD-4509-8648-B58DEE6BB9CB}"/>
          </ac:spMkLst>
        </pc:spChg>
        <pc:spChg chg="add mod">
          <ac:chgData name="" userId="375fdb11fba94e08" providerId="LiveId" clId="{8139277C-7FF2-4A37-8336-F09BA2C9DCF6}" dt="2019-10-11T12:20:30.436" v="752" actId="255"/>
          <ac:spMkLst>
            <pc:docMk/>
            <pc:sldMk cId="1888099876" sldId="2388"/>
            <ac:spMk id="22" creationId="{8899DC33-8149-4EAE-B389-62BA2AF5D1E2}"/>
          </ac:spMkLst>
        </pc:spChg>
        <pc:spChg chg="add mod">
          <ac:chgData name="" userId="375fdb11fba94e08" providerId="LiveId" clId="{8139277C-7FF2-4A37-8336-F09BA2C9DCF6}" dt="2019-10-11T12:20:38.822" v="754" actId="14100"/>
          <ac:spMkLst>
            <pc:docMk/>
            <pc:sldMk cId="1888099876" sldId="2388"/>
            <ac:spMk id="23" creationId="{A0759B4E-A00D-4E4F-A439-C9FBA2E16E02}"/>
          </ac:spMkLst>
        </pc:spChg>
        <pc:spChg chg="add mod">
          <ac:chgData name="" userId="375fdb11fba94e08" providerId="LiveId" clId="{8139277C-7FF2-4A37-8336-F09BA2C9DCF6}" dt="2019-10-11T12:20:44.189" v="756" actId="14100"/>
          <ac:spMkLst>
            <pc:docMk/>
            <pc:sldMk cId="1888099876" sldId="2388"/>
            <ac:spMk id="24" creationId="{09E81A12-5697-4FC6-B81C-0AA5D810A8A4}"/>
          </ac:spMkLst>
        </pc:spChg>
      </pc:sldChg>
      <pc:sldChg chg="addSp delSp modSp add">
        <pc:chgData name="" userId="375fdb11fba94e08" providerId="LiveId" clId="{8139277C-7FF2-4A37-8336-F09BA2C9DCF6}" dt="2019-10-11T12:22:48.890" v="784" actId="20577"/>
        <pc:sldMkLst>
          <pc:docMk/>
          <pc:sldMk cId="2220740053" sldId="2389"/>
        </pc:sldMkLst>
        <pc:spChg chg="mod">
          <ac:chgData name="" userId="375fdb11fba94e08" providerId="LiveId" clId="{8139277C-7FF2-4A37-8336-F09BA2C9DCF6}" dt="2019-10-11T12:22:19.859" v="775" actId="20577"/>
          <ac:spMkLst>
            <pc:docMk/>
            <pc:sldMk cId="2220740053" sldId="2389"/>
            <ac:spMk id="2" creationId="{00000000-0000-0000-0000-000000000000}"/>
          </ac:spMkLst>
        </pc:spChg>
        <pc:spChg chg="add mod">
          <ac:chgData name="" userId="375fdb11fba94e08" providerId="LiveId" clId="{8139277C-7FF2-4A37-8336-F09BA2C9DCF6}" dt="2019-10-11T12:22:48.890" v="784" actId="20577"/>
          <ac:spMkLst>
            <pc:docMk/>
            <pc:sldMk cId="2220740053" sldId="2389"/>
            <ac:spMk id="5" creationId="{3624AAE1-B750-4997-91D2-C7E81AF68517}"/>
          </ac:spMkLst>
        </pc:spChg>
        <pc:picChg chg="del">
          <ac:chgData name="" userId="375fdb11fba94e08" providerId="LiveId" clId="{8139277C-7FF2-4A37-8336-F09BA2C9DCF6}" dt="2019-10-11T12:22:22.452" v="776" actId="478"/>
          <ac:picMkLst>
            <pc:docMk/>
            <pc:sldMk cId="2220740053" sldId="2389"/>
            <ac:picMk id="4" creationId="{EF220576-DF6F-4891-A036-067A64A41FFF}"/>
          </ac:picMkLst>
        </pc:picChg>
      </pc:sldChg>
      <pc:sldChg chg="modSp add">
        <pc:chgData name="" userId="375fdb11fba94e08" providerId="LiveId" clId="{8139277C-7FF2-4A37-8336-F09BA2C9DCF6}" dt="2019-10-13T14:24:28.339" v="948" actId="20577"/>
        <pc:sldMkLst>
          <pc:docMk/>
          <pc:sldMk cId="2758271283" sldId="2390"/>
        </pc:sldMkLst>
        <pc:spChg chg="mod">
          <ac:chgData name="" userId="375fdb11fba94e08" providerId="LiveId" clId="{8139277C-7FF2-4A37-8336-F09BA2C9DCF6}" dt="2019-10-13T14:24:23.647" v="943" actId="20577"/>
          <ac:spMkLst>
            <pc:docMk/>
            <pc:sldMk cId="2758271283" sldId="2390"/>
            <ac:spMk id="3" creationId="{00000000-0000-0000-0000-000000000000}"/>
          </ac:spMkLst>
        </pc:spChg>
        <pc:spChg chg="mod">
          <ac:chgData name="" userId="375fdb11fba94e08" providerId="LiveId" clId="{8139277C-7FF2-4A37-8336-F09BA2C9DCF6}" dt="2019-10-13T14:24:28.339" v="948" actId="20577"/>
          <ac:spMkLst>
            <pc:docMk/>
            <pc:sldMk cId="2758271283" sldId="2390"/>
            <ac:spMk id="4" creationId="{00000000-0000-0000-0000-000000000000}"/>
          </ac:spMkLst>
        </pc:spChg>
      </pc:sldChg>
      <pc:sldChg chg="addSp modSp add">
        <pc:chgData name="" userId="375fdb11fba94e08" providerId="LiveId" clId="{8139277C-7FF2-4A37-8336-F09BA2C9DCF6}" dt="2019-10-13T16:19:31.766" v="2108" actId="207"/>
        <pc:sldMkLst>
          <pc:docMk/>
          <pc:sldMk cId="3106068595" sldId="2391"/>
        </pc:sldMkLst>
        <pc:spChg chg="add mod">
          <ac:chgData name="" userId="375fdb11fba94e08" providerId="LiveId" clId="{8139277C-7FF2-4A37-8336-F09BA2C9DCF6}" dt="2019-10-13T16:19:31.766" v="2108" actId="207"/>
          <ac:spMkLst>
            <pc:docMk/>
            <pc:sldMk cId="3106068595" sldId="2391"/>
            <ac:spMk id="2" creationId="{7992081A-A4FF-4C26-B9D7-3904BFBF7FD2}"/>
          </ac:spMkLst>
        </pc:spChg>
        <pc:spChg chg="mod">
          <ac:chgData name="" userId="375fdb11fba94e08" providerId="LiveId" clId="{8139277C-7FF2-4A37-8336-F09BA2C9DCF6}" dt="2019-10-13T14:30:10.504" v="1102" actId="1076"/>
          <ac:spMkLst>
            <pc:docMk/>
            <pc:sldMk cId="3106068595" sldId="2391"/>
            <ac:spMk id="3" creationId="{00000000-0000-0000-0000-000000000000}"/>
          </ac:spMkLst>
        </pc:spChg>
        <pc:spChg chg="mod">
          <ac:chgData name="" userId="375fdb11fba94e08" providerId="LiveId" clId="{8139277C-7FF2-4A37-8336-F09BA2C9DCF6}" dt="2019-10-13T14:26:05.576" v="980" actId="20577"/>
          <ac:spMkLst>
            <pc:docMk/>
            <pc:sldMk cId="3106068595" sldId="2391"/>
            <ac:spMk id="4" creationId="{00000000-0000-0000-0000-000000000000}"/>
          </ac:spMkLst>
        </pc:spChg>
      </pc:sldChg>
      <pc:sldChg chg="addSp modSp add">
        <pc:chgData name="" userId="375fdb11fba94e08" providerId="LiveId" clId="{8139277C-7FF2-4A37-8336-F09BA2C9DCF6}" dt="2019-10-13T18:04:55.822" v="4136" actId="14100"/>
        <pc:sldMkLst>
          <pc:docMk/>
          <pc:sldMk cId="4149256915" sldId="2392"/>
        </pc:sldMkLst>
        <pc:spChg chg="mod">
          <ac:chgData name="" userId="375fdb11fba94e08" providerId="LiveId" clId="{8139277C-7FF2-4A37-8336-F09BA2C9DCF6}" dt="2019-10-13T16:00:41.869" v="1736" actId="2711"/>
          <ac:spMkLst>
            <pc:docMk/>
            <pc:sldMk cId="4149256915" sldId="2392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7:56:16.386" v="3976" actId="114"/>
          <ac:spMkLst>
            <pc:docMk/>
            <pc:sldMk cId="4149256915" sldId="2392"/>
            <ac:spMk id="3" creationId="{00000000-0000-0000-0000-000000000000}"/>
          </ac:spMkLst>
        </pc:spChg>
        <pc:picChg chg="add mod">
          <ac:chgData name="" userId="375fdb11fba94e08" providerId="LiveId" clId="{8139277C-7FF2-4A37-8336-F09BA2C9DCF6}" dt="2019-10-13T17:05:30.322" v="2775" actId="1076"/>
          <ac:picMkLst>
            <pc:docMk/>
            <pc:sldMk cId="4149256915" sldId="2392"/>
            <ac:picMk id="4" creationId="{69BEEFBF-33DE-4BD4-A598-535A8A93C469}"/>
          </ac:picMkLst>
        </pc:picChg>
        <pc:picChg chg="mod">
          <ac:chgData name="" userId="375fdb11fba94e08" providerId="LiveId" clId="{8139277C-7FF2-4A37-8336-F09BA2C9DCF6}" dt="2019-10-13T17:54:31.608" v="3943" actId="1076"/>
          <ac:picMkLst>
            <pc:docMk/>
            <pc:sldMk cId="4149256915" sldId="2392"/>
            <ac:picMk id="6" creationId="{4AD1A41C-91F9-4A7E-9607-FDB22982A801}"/>
          </ac:picMkLst>
        </pc:picChg>
        <pc:picChg chg="mod">
          <ac:chgData name="" userId="375fdb11fba94e08" providerId="LiveId" clId="{8139277C-7FF2-4A37-8336-F09BA2C9DCF6}" dt="2019-10-13T17:56:25.363" v="3978" actId="1076"/>
          <ac:picMkLst>
            <pc:docMk/>
            <pc:sldMk cId="4149256915" sldId="2392"/>
            <ac:picMk id="8" creationId="{DC177B2B-6A67-47A8-9D92-C61D38D5686F}"/>
          </ac:picMkLst>
        </pc:picChg>
        <pc:picChg chg="add mod">
          <ac:chgData name="" userId="375fdb11fba94e08" providerId="LiveId" clId="{8139277C-7FF2-4A37-8336-F09BA2C9DCF6}" dt="2019-10-13T18:04:55.822" v="4136" actId="14100"/>
          <ac:picMkLst>
            <pc:docMk/>
            <pc:sldMk cId="4149256915" sldId="2392"/>
            <ac:picMk id="1026" creationId="{C3090B92-467D-4F24-AB3D-AB78C94107CC}"/>
          </ac:picMkLst>
        </pc:picChg>
        <pc:picChg chg="add mod">
          <ac:chgData name="" userId="375fdb11fba94e08" providerId="LiveId" clId="{8139277C-7FF2-4A37-8336-F09BA2C9DCF6}" dt="2019-10-13T18:04:43.091" v="4133" actId="14100"/>
          <ac:picMkLst>
            <pc:docMk/>
            <pc:sldMk cId="4149256915" sldId="2392"/>
            <ac:picMk id="1028" creationId="{CAB4B2D4-9C76-43AC-9CD4-20B65A844A0C}"/>
          </ac:picMkLst>
        </pc:picChg>
      </pc:sldChg>
      <pc:sldChg chg="modSp add">
        <pc:chgData name="" userId="375fdb11fba94e08" providerId="LiveId" clId="{8139277C-7FF2-4A37-8336-F09BA2C9DCF6}" dt="2019-10-13T17:09:46.013" v="2946" actId="20577"/>
        <pc:sldMkLst>
          <pc:docMk/>
          <pc:sldMk cId="1438469741" sldId="2393"/>
        </pc:sldMkLst>
        <pc:spChg chg="mod">
          <ac:chgData name="" userId="375fdb11fba94e08" providerId="LiveId" clId="{8139277C-7FF2-4A37-8336-F09BA2C9DCF6}" dt="2019-10-13T16:21:03.355" v="2136" actId="20577"/>
          <ac:spMkLst>
            <pc:docMk/>
            <pc:sldMk cId="1438469741" sldId="2393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7:09:46.013" v="2946" actId="20577"/>
          <ac:spMkLst>
            <pc:docMk/>
            <pc:sldMk cId="1438469741" sldId="2393"/>
            <ac:spMk id="3" creationId="{5F653CD2-FC3D-4016-BA30-4D12F6A870EA}"/>
          </ac:spMkLst>
        </pc:spChg>
      </pc:sldChg>
      <pc:sldChg chg="modSp add">
        <pc:chgData name="" userId="375fdb11fba94e08" providerId="LiveId" clId="{8139277C-7FF2-4A37-8336-F09BA2C9DCF6}" dt="2019-10-13T16:36:01.710" v="2287" actId="207"/>
        <pc:sldMkLst>
          <pc:docMk/>
          <pc:sldMk cId="2205933323" sldId="2394"/>
        </pc:sldMkLst>
        <pc:spChg chg="mod">
          <ac:chgData name="" userId="375fdb11fba94e08" providerId="LiveId" clId="{8139277C-7FF2-4A37-8336-F09BA2C9DCF6}" dt="2019-10-13T16:22:46.107" v="2169" actId="20577"/>
          <ac:spMkLst>
            <pc:docMk/>
            <pc:sldMk cId="2205933323" sldId="2394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6:36:01.710" v="2287" actId="207"/>
          <ac:spMkLst>
            <pc:docMk/>
            <pc:sldMk cId="2205933323" sldId="2394"/>
            <ac:spMk id="3" creationId="{5F653CD2-FC3D-4016-BA30-4D12F6A870EA}"/>
          </ac:spMkLst>
        </pc:spChg>
      </pc:sldChg>
      <pc:sldChg chg="modSp add">
        <pc:chgData name="" userId="375fdb11fba94e08" providerId="LiveId" clId="{8139277C-7FF2-4A37-8336-F09BA2C9DCF6}" dt="2019-10-13T16:40:39.331" v="2386" actId="20577"/>
        <pc:sldMkLst>
          <pc:docMk/>
          <pc:sldMk cId="3909083369" sldId="2395"/>
        </pc:sldMkLst>
        <pc:spChg chg="mod">
          <ac:chgData name="" userId="375fdb11fba94e08" providerId="LiveId" clId="{8139277C-7FF2-4A37-8336-F09BA2C9DCF6}" dt="2019-10-13T16:36:50.040" v="2313" actId="20577"/>
          <ac:spMkLst>
            <pc:docMk/>
            <pc:sldMk cId="3909083369" sldId="2395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6:40:39.331" v="2386" actId="20577"/>
          <ac:spMkLst>
            <pc:docMk/>
            <pc:sldMk cId="3909083369" sldId="2395"/>
            <ac:spMk id="3" creationId="{5F653CD2-FC3D-4016-BA30-4D12F6A870EA}"/>
          </ac:spMkLst>
        </pc:spChg>
      </pc:sldChg>
      <pc:sldChg chg="addSp delSp modSp add">
        <pc:chgData name="" userId="375fdb11fba94e08" providerId="LiveId" clId="{8139277C-7FF2-4A37-8336-F09BA2C9DCF6}" dt="2019-10-13T16:47:44.900" v="2455" actId="1076"/>
        <pc:sldMkLst>
          <pc:docMk/>
          <pc:sldMk cId="917579917" sldId="2396"/>
        </pc:sldMkLst>
        <pc:spChg chg="mod">
          <ac:chgData name="" userId="375fdb11fba94e08" providerId="LiveId" clId="{8139277C-7FF2-4A37-8336-F09BA2C9DCF6}" dt="2019-10-13T16:42:17.379" v="2405" actId="20577"/>
          <ac:spMkLst>
            <pc:docMk/>
            <pc:sldMk cId="917579917" sldId="2396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6:43:50.165" v="2435" actId="20577"/>
          <ac:spMkLst>
            <pc:docMk/>
            <pc:sldMk cId="917579917" sldId="2396"/>
            <ac:spMk id="3" creationId="{5F653CD2-FC3D-4016-BA30-4D12F6A870EA}"/>
          </ac:spMkLst>
        </pc:spChg>
        <pc:picChg chg="del mod">
          <ac:chgData name="" userId="375fdb11fba94e08" providerId="LiveId" clId="{8139277C-7FF2-4A37-8336-F09BA2C9DCF6}" dt="2019-10-13T16:45:58.499" v="2439" actId="478"/>
          <ac:picMkLst>
            <pc:docMk/>
            <pc:sldMk cId="917579917" sldId="2396"/>
            <ac:picMk id="4" creationId="{108BC60D-1B9F-4A7D-9EA6-DBE4E09627A5}"/>
          </ac:picMkLst>
        </pc:picChg>
        <pc:picChg chg="add mod">
          <ac:chgData name="" userId="375fdb11fba94e08" providerId="LiveId" clId="{8139277C-7FF2-4A37-8336-F09BA2C9DCF6}" dt="2019-10-13T16:47:44.900" v="2455" actId="1076"/>
          <ac:picMkLst>
            <pc:docMk/>
            <pc:sldMk cId="917579917" sldId="2396"/>
            <ac:picMk id="5" creationId="{5747AFF8-E969-4B72-950F-3BC28A261D4E}"/>
          </ac:picMkLst>
        </pc:picChg>
      </pc:sldChg>
      <pc:sldChg chg="delSp modSp add">
        <pc:chgData name="" userId="375fdb11fba94e08" providerId="LiveId" clId="{8139277C-7FF2-4A37-8336-F09BA2C9DCF6}" dt="2019-10-13T16:47:09.138" v="2450" actId="1076"/>
        <pc:sldMkLst>
          <pc:docMk/>
          <pc:sldMk cId="3149804510" sldId="2397"/>
        </pc:sldMkLst>
        <pc:grpChg chg="del">
          <ac:chgData name="" userId="375fdb11fba94e08" providerId="LiveId" clId="{8139277C-7FF2-4A37-8336-F09BA2C9DCF6}" dt="2019-10-13T16:47:03.897" v="2447" actId="478"/>
          <ac:grpSpMkLst>
            <pc:docMk/>
            <pc:sldMk cId="3149804510" sldId="2397"/>
            <ac:grpSpMk id="4" creationId="{1CE7DFCA-4A4C-4B68-9A14-A810111EAEA1}"/>
          </ac:grpSpMkLst>
        </pc:grpChg>
        <pc:picChg chg="mod">
          <ac:chgData name="" userId="375fdb11fba94e08" providerId="LiveId" clId="{8139277C-7FF2-4A37-8336-F09BA2C9DCF6}" dt="2019-10-13T16:47:09.138" v="2450" actId="1076"/>
          <ac:picMkLst>
            <pc:docMk/>
            <pc:sldMk cId="3149804510" sldId="2397"/>
            <ac:picMk id="54" creationId="{0B86AFA1-D8A7-4BFB-9BDB-C985275528A2}"/>
          </ac:picMkLst>
        </pc:picChg>
      </pc:sldChg>
      <pc:sldChg chg="add del">
        <pc:chgData name="" userId="375fdb11fba94e08" providerId="LiveId" clId="{8139277C-7FF2-4A37-8336-F09BA2C9DCF6}" dt="2019-10-13T16:57:54.742" v="2689" actId="2696"/>
        <pc:sldMkLst>
          <pc:docMk/>
          <pc:sldMk cId="2587226938" sldId="2398"/>
        </pc:sldMkLst>
      </pc:sldChg>
      <pc:sldChg chg="addSp delSp modSp add">
        <pc:chgData name="" userId="375fdb11fba94e08" providerId="LiveId" clId="{8139277C-7FF2-4A37-8336-F09BA2C9DCF6}" dt="2019-10-13T17:18:23.333" v="3302" actId="20577"/>
        <pc:sldMkLst>
          <pc:docMk/>
          <pc:sldMk cId="1987689490" sldId="2399"/>
        </pc:sldMkLst>
        <pc:spChg chg="mod">
          <ac:chgData name="" userId="375fdb11fba94e08" providerId="LiveId" clId="{8139277C-7FF2-4A37-8336-F09BA2C9DCF6}" dt="2019-10-13T17:10:03.493" v="2950" actId="20577"/>
          <ac:spMkLst>
            <pc:docMk/>
            <pc:sldMk cId="1987689490" sldId="2399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7:18:23.333" v="3302" actId="20577"/>
          <ac:spMkLst>
            <pc:docMk/>
            <pc:sldMk cId="1987689490" sldId="2399"/>
            <ac:spMk id="3" creationId="{5F653CD2-FC3D-4016-BA30-4D12F6A870EA}"/>
          </ac:spMkLst>
        </pc:spChg>
        <pc:picChg chg="add del">
          <ac:chgData name="" userId="375fdb11fba94e08" providerId="LiveId" clId="{8139277C-7FF2-4A37-8336-F09BA2C9DCF6}" dt="2019-10-13T17:18:20.150" v="3301" actId="478"/>
          <ac:picMkLst>
            <pc:docMk/>
            <pc:sldMk cId="1987689490" sldId="2399"/>
            <ac:picMk id="4" creationId="{2B1E3EA7-35F3-4C7C-B67D-905A248BE8C1}"/>
          </ac:picMkLst>
        </pc:picChg>
      </pc:sldChg>
      <pc:sldChg chg="delSp modSp add del">
        <pc:chgData name="" userId="375fdb11fba94e08" providerId="LiveId" clId="{8139277C-7FF2-4A37-8336-F09BA2C9DCF6}" dt="2019-10-13T17:09:57.364" v="2947" actId="2696"/>
        <pc:sldMkLst>
          <pc:docMk/>
          <pc:sldMk cId="2454433298" sldId="2399"/>
        </pc:sldMkLst>
        <pc:spChg chg="mod">
          <ac:chgData name="" userId="375fdb11fba94e08" providerId="LiveId" clId="{8139277C-7FF2-4A37-8336-F09BA2C9DCF6}" dt="2019-10-13T16:48:18.687" v="2477" actId="20577"/>
          <ac:spMkLst>
            <pc:docMk/>
            <pc:sldMk cId="2454433298" sldId="2399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6:59:02.395" v="2694" actId="20577"/>
          <ac:spMkLst>
            <pc:docMk/>
            <pc:sldMk cId="2454433298" sldId="2399"/>
            <ac:spMk id="3" creationId="{5F653CD2-FC3D-4016-BA30-4D12F6A870EA}"/>
          </ac:spMkLst>
        </pc:spChg>
        <pc:picChg chg="del">
          <ac:chgData name="" userId="375fdb11fba94e08" providerId="LiveId" clId="{8139277C-7FF2-4A37-8336-F09BA2C9DCF6}" dt="2019-10-13T16:48:46.712" v="2493" actId="478"/>
          <ac:picMkLst>
            <pc:docMk/>
            <pc:sldMk cId="2454433298" sldId="2399"/>
            <ac:picMk id="5" creationId="{5747AFF8-E969-4B72-950F-3BC28A261D4E}"/>
          </ac:picMkLst>
        </pc:picChg>
      </pc:sldChg>
      <pc:sldChg chg="addSp delSp modSp add">
        <pc:chgData name="" userId="375fdb11fba94e08" providerId="LiveId" clId="{8139277C-7FF2-4A37-8336-F09BA2C9DCF6}" dt="2019-10-13T17:16:08.618" v="3295" actId="20577"/>
        <pc:sldMkLst>
          <pc:docMk/>
          <pc:sldMk cId="2201540266" sldId="2400"/>
        </pc:sldMkLst>
        <pc:spChg chg="mod">
          <ac:chgData name="" userId="375fdb11fba94e08" providerId="LiveId" clId="{8139277C-7FF2-4A37-8336-F09BA2C9DCF6}" dt="2019-10-13T17:10:38.876" v="2986" actId="207"/>
          <ac:spMkLst>
            <pc:docMk/>
            <pc:sldMk cId="2201540266" sldId="2400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7:16:08.618" v="3295" actId="20577"/>
          <ac:spMkLst>
            <pc:docMk/>
            <pc:sldMk cId="2201540266" sldId="2400"/>
            <ac:spMk id="3" creationId="{5F653CD2-FC3D-4016-BA30-4D12F6A870EA}"/>
          </ac:spMkLst>
        </pc:spChg>
        <pc:picChg chg="add del mod">
          <ac:chgData name="" userId="375fdb11fba94e08" providerId="LiveId" clId="{8139277C-7FF2-4A37-8336-F09BA2C9DCF6}" dt="2019-10-13T17:11:46.487" v="2992" actId="478"/>
          <ac:picMkLst>
            <pc:docMk/>
            <pc:sldMk cId="2201540266" sldId="2400"/>
            <ac:picMk id="4" creationId="{62F2D64A-6ACE-4A7B-AF0B-DDD870EB4842}"/>
          </ac:picMkLst>
        </pc:picChg>
        <pc:picChg chg="mod">
          <ac:chgData name="" userId="375fdb11fba94e08" providerId="LiveId" clId="{8139277C-7FF2-4A37-8336-F09BA2C9DCF6}" dt="2019-10-13T17:12:20.492" v="3058" actId="1076"/>
          <ac:picMkLst>
            <pc:docMk/>
            <pc:sldMk cId="2201540266" sldId="2400"/>
            <ac:picMk id="5" creationId="{0E935352-736F-4306-AF53-7F12882CFA19}"/>
          </ac:picMkLst>
        </pc:picChg>
      </pc:sldChg>
      <pc:sldChg chg="modSp add">
        <pc:chgData name="" userId="375fdb11fba94e08" providerId="LiveId" clId="{8139277C-7FF2-4A37-8336-F09BA2C9DCF6}" dt="2019-10-13T17:18:17.760" v="3300" actId="1076"/>
        <pc:sldMkLst>
          <pc:docMk/>
          <pc:sldMk cId="11574077" sldId="2401"/>
        </pc:sldMkLst>
        <pc:spChg chg="mod">
          <ac:chgData name="" userId="375fdb11fba94e08" providerId="LiveId" clId="{8139277C-7FF2-4A37-8336-F09BA2C9DCF6}" dt="2019-10-13T17:18:15.403" v="3299" actId="6549"/>
          <ac:spMkLst>
            <pc:docMk/>
            <pc:sldMk cId="11574077" sldId="2401"/>
            <ac:spMk id="3" creationId="{5F653CD2-FC3D-4016-BA30-4D12F6A870EA}"/>
          </ac:spMkLst>
        </pc:spChg>
        <pc:picChg chg="mod">
          <ac:chgData name="" userId="375fdb11fba94e08" providerId="LiveId" clId="{8139277C-7FF2-4A37-8336-F09BA2C9DCF6}" dt="2019-10-13T17:18:17.760" v="3300" actId="1076"/>
          <ac:picMkLst>
            <pc:docMk/>
            <pc:sldMk cId="11574077" sldId="2401"/>
            <ac:picMk id="4" creationId="{2B1E3EA7-35F3-4C7C-B67D-905A248BE8C1}"/>
          </ac:picMkLst>
        </pc:picChg>
      </pc:sldChg>
      <pc:sldChg chg="delSp modSp add">
        <pc:chgData name="" userId="375fdb11fba94e08" providerId="LiveId" clId="{8139277C-7FF2-4A37-8336-F09BA2C9DCF6}" dt="2019-10-13T17:23:38.928" v="3406" actId="207"/>
        <pc:sldMkLst>
          <pc:docMk/>
          <pc:sldMk cId="1644954327" sldId="2402"/>
        </pc:sldMkLst>
        <pc:spChg chg="mod">
          <ac:chgData name="" userId="375fdb11fba94e08" providerId="LiveId" clId="{8139277C-7FF2-4A37-8336-F09BA2C9DCF6}" dt="2019-10-13T17:19:50.217" v="3320" actId="20577"/>
          <ac:spMkLst>
            <pc:docMk/>
            <pc:sldMk cId="1644954327" sldId="2402"/>
            <ac:spMk id="2" creationId="{00000000-0000-0000-0000-000000000000}"/>
          </ac:spMkLst>
        </pc:spChg>
        <pc:spChg chg="mod">
          <ac:chgData name="" userId="375fdb11fba94e08" providerId="LiveId" clId="{8139277C-7FF2-4A37-8336-F09BA2C9DCF6}" dt="2019-10-13T17:23:38.928" v="3406" actId="207"/>
          <ac:spMkLst>
            <pc:docMk/>
            <pc:sldMk cId="1644954327" sldId="2402"/>
            <ac:spMk id="3" creationId="{5F653CD2-FC3D-4016-BA30-4D12F6A870EA}"/>
          </ac:spMkLst>
        </pc:spChg>
        <pc:picChg chg="del">
          <ac:chgData name="" userId="375fdb11fba94e08" providerId="LiveId" clId="{8139277C-7FF2-4A37-8336-F09BA2C9DCF6}" dt="2019-10-13T17:19:52.057" v="3321" actId="478"/>
          <ac:picMkLst>
            <pc:docMk/>
            <pc:sldMk cId="1644954327" sldId="2402"/>
            <ac:picMk id="4" creationId="{2B1E3EA7-35F3-4C7C-B67D-905A248BE8C1}"/>
          </ac:picMkLst>
        </pc:picChg>
      </pc:sldChg>
      <pc:sldChg chg="modSp add del">
        <pc:chgData name="" userId="375fdb11fba94e08" providerId="LiveId" clId="{8139277C-7FF2-4A37-8336-F09BA2C9DCF6}" dt="2019-10-13T17:34:22.942" v="3646" actId="2696"/>
        <pc:sldMkLst>
          <pc:docMk/>
          <pc:sldMk cId="2935218486" sldId="2403"/>
        </pc:sldMkLst>
        <pc:spChg chg="mod">
          <ac:chgData name="" userId="375fdb11fba94e08" providerId="LiveId" clId="{8139277C-7FF2-4A37-8336-F09BA2C9DCF6}" dt="2019-10-13T17:33:34.456" v="3645" actId="20577"/>
          <ac:spMkLst>
            <pc:docMk/>
            <pc:sldMk cId="2935218486" sldId="2403"/>
            <ac:spMk id="2" creationId="{00000000-0000-0000-0000-000000000000}"/>
          </ac:spMkLst>
        </pc:spChg>
      </pc:sldChg>
      <pc:sldChg chg="modSp add del">
        <pc:chgData name="" userId="375fdb11fba94e08" providerId="LiveId" clId="{8139277C-7FF2-4A37-8336-F09BA2C9DCF6}" dt="2019-10-13T17:33:25.004" v="3624" actId="2696"/>
        <pc:sldMkLst>
          <pc:docMk/>
          <pc:sldMk cId="1273115490" sldId="2404"/>
        </pc:sldMkLst>
        <pc:spChg chg="mod">
          <ac:chgData name="" userId="375fdb11fba94e08" providerId="LiveId" clId="{8139277C-7FF2-4A37-8336-F09BA2C9DCF6}" dt="2019-10-13T17:32:46.808" v="3616" actId="20577"/>
          <ac:spMkLst>
            <pc:docMk/>
            <pc:sldMk cId="1273115490" sldId="2404"/>
            <ac:spMk id="2" creationId="{00000000-0000-0000-0000-000000000000}"/>
          </ac:spMkLst>
        </pc:spChg>
      </pc:sldChg>
      <pc:sldMasterChg chg="delSldLayout">
        <pc:chgData name="" userId="375fdb11fba94e08" providerId="LiveId" clId="{8139277C-7FF2-4A37-8336-F09BA2C9DCF6}" dt="2019-10-11T12:22:53.620" v="786" actId="2696"/>
        <pc:sldMasterMkLst>
          <pc:docMk/>
          <pc:sldMasterMk cId="2837042404" sldId="2147483665"/>
        </pc:sldMasterMkLst>
      </pc:sldMasterChg>
    </pc:docChg>
  </pc:docChgLst>
  <pc:docChgLst>
    <pc:chgData name="Seungpypo Hong" userId="375fdb11fba94e08" providerId="Windows Live" clId="Web-{6320CB7A-ECB6-41FD-AC27-897CAAFD8440}"/>
    <pc:docChg chg="modSld">
      <pc:chgData name="Seungpypo Hong" userId="375fdb11fba94e08" providerId="Windows Live" clId="Web-{6320CB7A-ECB6-41FD-AC27-897CAAFD8440}" dt="2019-10-12T10:34:25.078" v="94" actId="20577"/>
      <pc:docMkLst>
        <pc:docMk/>
      </pc:docMkLst>
      <pc:sldChg chg="addSp delSp modSp">
        <pc:chgData name="Seungpypo Hong" userId="375fdb11fba94e08" providerId="Windows Live" clId="Web-{6320CB7A-ECB6-41FD-AC27-897CAAFD8440}" dt="2019-10-12T10:34:25.078" v="94" actId="20577"/>
        <pc:sldMkLst>
          <pc:docMk/>
          <pc:sldMk cId="949355547" sldId="2350"/>
        </pc:sldMkLst>
        <pc:spChg chg="mod">
          <ac:chgData name="Seungpypo Hong" userId="375fdb11fba94e08" providerId="Windows Live" clId="Web-{6320CB7A-ECB6-41FD-AC27-897CAAFD8440}" dt="2019-10-12T10:34:25.078" v="94" actId="20577"/>
          <ac:spMkLst>
            <pc:docMk/>
            <pc:sldMk cId="949355547" sldId="2350"/>
            <ac:spMk id="3" creationId="{00000000-0000-0000-0000-000000000000}"/>
          </ac:spMkLst>
        </pc:spChg>
        <pc:picChg chg="add del mod">
          <ac:chgData name="Seungpypo Hong" userId="375fdb11fba94e08" providerId="Windows Live" clId="Web-{6320CB7A-ECB6-41FD-AC27-897CAAFD8440}" dt="2019-10-12T09:54:05.627" v="7"/>
          <ac:picMkLst>
            <pc:docMk/>
            <pc:sldMk cId="949355547" sldId="2350"/>
            <ac:picMk id="4" creationId="{1EC068EE-10C5-4B35-A34E-7AA8C8B20A58}"/>
          </ac:picMkLst>
        </pc:picChg>
        <pc:picChg chg="add mod">
          <ac:chgData name="Seungpypo Hong" userId="375fdb11fba94e08" providerId="Windows Live" clId="Web-{6320CB7A-ECB6-41FD-AC27-897CAAFD8440}" dt="2019-10-12T10:01:21.757" v="55" actId="1076"/>
          <ac:picMkLst>
            <pc:docMk/>
            <pc:sldMk cId="949355547" sldId="2350"/>
            <ac:picMk id="6" creationId="{4AD1A41C-91F9-4A7E-9607-FDB22982A801}"/>
          </ac:picMkLst>
        </pc:picChg>
        <pc:picChg chg="add mod">
          <ac:chgData name="Seungpypo Hong" userId="375fdb11fba94e08" providerId="Windows Live" clId="Web-{6320CB7A-ECB6-41FD-AC27-897CAAFD8440}" dt="2019-10-12T09:55:47.301" v="17" actId="1076"/>
          <ac:picMkLst>
            <pc:docMk/>
            <pc:sldMk cId="949355547" sldId="2350"/>
            <ac:picMk id="8" creationId="{DC177B2B-6A67-47A8-9D92-C61D38D5686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E214-5832-4BCE-BEBC-5844E1B536D3}" type="datetimeFigureOut">
              <a:rPr lang="ko-KR" altLang="en-US" smtClean="0"/>
              <a:pPr/>
              <a:t>2019-10-13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EBABF-02CC-4C75-B503-348A4BDAAB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26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3801" y="228179"/>
            <a:ext cx="5482721" cy="35719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직사각형 6"/>
          <p:cNvSpPr/>
          <p:nvPr userDrawn="1"/>
        </p:nvSpPr>
        <p:spPr>
          <a:xfrm flipV="1">
            <a:off x="0" y="708629"/>
            <a:ext cx="9144000" cy="36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tx1"/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199" rIns="84400" bIns="421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662" dirty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8" name="슬라이드 번호 개체 틀 5"/>
          <p:cNvSpPr txBox="1">
            <a:spLocks/>
          </p:cNvSpPr>
          <p:nvPr userDrawn="1"/>
        </p:nvSpPr>
        <p:spPr>
          <a:xfrm>
            <a:off x="8759542" y="6453337"/>
            <a:ext cx="362509" cy="365125"/>
          </a:xfrm>
          <a:prstGeom prst="rect">
            <a:avLst/>
          </a:prstGeom>
        </p:spPr>
        <p:txBody>
          <a:bodyPr lIns="84400" tIns="42199" rIns="84400" bIns="42199" anchor="b"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pPr algn="r">
              <a:defRPr/>
            </a:pPr>
            <a:fld id="{1F4A8538-2724-4833-B1F5-531F40859815}" type="slidenum">
              <a:rPr lang="ko-KR" altLang="en-US" sz="831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ko-KR" altLang="en-US" sz="831" dirty="0">
              <a:solidFill>
                <a:srgbClr val="000000"/>
              </a:solidFill>
            </a:endParaRPr>
          </a:p>
        </p:txBody>
      </p:sp>
      <p:sp>
        <p:nvSpPr>
          <p:cNvPr id="6" name="AutoShape 6" descr="https://lh3.googleusercontent.com/-jIPCIk9YewsATcVqYTkSdKP5icXaBn2tNVWFOIjDYw9OGP2qeaRnRBveHEJbnbYXI3UK1o8=w16383"/>
          <p:cNvSpPr>
            <a:spLocks noChangeAspect="1" noChangeArrowheads="1"/>
          </p:cNvSpPr>
          <p:nvPr userDrawn="1"/>
        </p:nvSpPr>
        <p:spPr bwMode="auto">
          <a:xfrm>
            <a:off x="-326571" y="-144463"/>
            <a:ext cx="786946" cy="78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44210" y="285296"/>
            <a:ext cx="1199790" cy="357190"/>
          </a:xfrm>
          <a:prstGeom prst="rect">
            <a:avLst/>
          </a:prstGeom>
        </p:spPr>
      </p:pic>
      <p:pic>
        <p:nvPicPr>
          <p:cNvPr id="3" name="Picture 2" descr="단국대학교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6" t="29048" r="6148" b="25380"/>
          <a:stretch/>
        </p:blipFill>
        <p:spPr bwMode="auto">
          <a:xfrm>
            <a:off x="6417891" y="359810"/>
            <a:ext cx="1449406" cy="28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7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F1870-8A47-4F49-A35E-0A37E2228D3B}" type="datetimeFigureOut">
              <a:rPr lang="ko-KR" altLang="en-US" smtClean="0"/>
              <a:pPr/>
              <a:t>2019-10-13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B08D8-E596-4666-A9B8-D67FEE7025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704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et.com/news/citrix-to-buy-virtualization-company-xensource-for-500-million/" TargetMode="External"/><Relationship Id="rId2" Type="http://schemas.openxmlformats.org/officeDocument/2006/relationships/hyperlink" Target="https://www.citrix.com/blogs/2016/08/24/10-years-of-xenserver/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65171" y="217879"/>
            <a:ext cx="5482721" cy="357190"/>
          </a:xfrm>
        </p:spPr>
        <p:txBody>
          <a:bodyPr/>
          <a:lstStyle/>
          <a:p>
            <a:r>
              <a:rPr lang="en-US" altLang="ko-KR" dirty="0"/>
              <a:t>W06 paper #1</a:t>
            </a:r>
            <a:endParaRPr lang="ko-KR" altLang="en-US" b="0" dirty="0"/>
          </a:p>
        </p:txBody>
      </p:sp>
      <p:sp>
        <p:nvSpPr>
          <p:cNvPr id="6" name="부제목 2">
            <a:extLst>
              <a:ext uri="{FF2B5EF4-FFF2-40B4-BE49-F238E27FC236}">
                <a16:creationId xmlns:a16="http://schemas.microsoft.com/office/drawing/2014/main" id="{4710F9D9-C627-734C-88DB-048E5508A025}"/>
              </a:ext>
            </a:extLst>
          </p:cNvPr>
          <p:cNvSpPr txBox="1">
            <a:spLocks/>
          </p:cNvSpPr>
          <p:nvPr/>
        </p:nvSpPr>
        <p:spPr>
          <a:xfrm>
            <a:off x="1879709" y="5367848"/>
            <a:ext cx="4759627" cy="973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ko-KR" altLang="en-US" dirty="0">
                <a:solidFill>
                  <a:schemeClr val="tx1"/>
                </a:solidFill>
                <a:latin typeface="+mn-ea"/>
              </a:rPr>
              <a:t>고급운영체제론 수업</a:t>
            </a:r>
            <a:endParaRPr kumimoji="1" lang="en-US" altLang="ko-KR" dirty="0">
              <a:solidFill>
                <a:schemeClr val="tx1"/>
              </a:solidFill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발표일</a:t>
            </a:r>
            <a:r>
              <a:rPr kumimoji="1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: 2019.10.14</a:t>
            </a:r>
          </a:p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A8388445-83B9-43E2-9B38-89929F5AD683}"/>
              </a:ext>
            </a:extLst>
          </p:cNvPr>
          <p:cNvSpPr/>
          <p:nvPr/>
        </p:nvSpPr>
        <p:spPr>
          <a:xfrm>
            <a:off x="1259164" y="1622456"/>
            <a:ext cx="6335837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3000" b="1" dirty="0" err="1">
                <a:latin typeface="+mn-ea"/>
                <a:cs typeface="Arial" panose="020B0604020202020204" pitchFamily="34" charset="0"/>
              </a:rPr>
              <a:t>Xen</a:t>
            </a:r>
            <a:r>
              <a:rPr lang="ko-KR" altLang="en-US" sz="3000" b="1" dirty="0">
                <a:latin typeface="+mn-ea"/>
                <a:cs typeface="Arial" panose="020B0604020202020204" pitchFamily="34" charset="0"/>
              </a:rPr>
              <a:t> and </a:t>
            </a:r>
            <a:r>
              <a:rPr lang="ko-KR" altLang="en-US" sz="3000" b="1" dirty="0" err="1">
                <a:latin typeface="+mn-ea"/>
                <a:cs typeface="Arial" panose="020B0604020202020204" pitchFamily="34" charset="0"/>
              </a:rPr>
              <a:t>the</a:t>
            </a:r>
            <a:r>
              <a:rPr lang="ko-KR" altLang="en-US" sz="3000" b="1" dirty="0"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sz="3000" b="1" dirty="0" err="1">
                <a:latin typeface="+mn-ea"/>
                <a:cs typeface="Arial" panose="020B0604020202020204" pitchFamily="34" charset="0"/>
              </a:rPr>
              <a:t>Art</a:t>
            </a:r>
            <a:r>
              <a:rPr lang="ko-KR" altLang="en-US" sz="3000" b="1" dirty="0">
                <a:latin typeface="+mn-ea"/>
                <a:cs typeface="Arial" panose="020B0604020202020204" pitchFamily="34" charset="0"/>
              </a:rPr>
              <a:t> of </a:t>
            </a:r>
            <a:r>
              <a:rPr lang="ko-KR" altLang="en-US" sz="3000" b="1" dirty="0" err="1">
                <a:latin typeface="+mn-ea"/>
                <a:cs typeface="Arial" panose="020B0604020202020204" pitchFamily="34" charset="0"/>
              </a:rPr>
              <a:t>Virtualization</a:t>
            </a:r>
            <a:endParaRPr lang="en-US" altLang="ko-KR" sz="3000" b="1" dirty="0">
              <a:latin typeface="+mn-ea"/>
              <a:cs typeface="Arial" panose="020B0604020202020204" pitchFamily="34" charset="0"/>
            </a:endParaRPr>
          </a:p>
          <a:p>
            <a:pPr algn="ctr"/>
            <a:endParaRPr lang="en-US" altLang="ko-KR" sz="1200" b="1" dirty="0">
              <a:latin typeface="+mn-ea"/>
              <a:cs typeface="Arial" panose="020B0604020202020204" pitchFamily="34" charset="0"/>
            </a:endParaRPr>
          </a:p>
          <a:p>
            <a:pPr algn="ctr"/>
            <a:endParaRPr lang="en-US" altLang="ko-KR" sz="1400" b="1" dirty="0">
              <a:latin typeface="+mn-ea"/>
              <a:cs typeface="Arial" panose="020B0604020202020204" pitchFamily="34" charset="0"/>
            </a:endParaRPr>
          </a:p>
          <a:p>
            <a:pPr algn="ctr"/>
            <a:r>
              <a:rPr lang="en-US" altLang="ko-KR" sz="1400" b="1" dirty="0">
                <a:latin typeface="+mn-ea"/>
                <a:cs typeface="Arial" panose="020B0604020202020204" pitchFamily="34" charset="0"/>
              </a:rPr>
              <a:t>Paul Barham(MS), Boris Dragovic, Keir Fraser, Steven Hand, Tim Harris, </a:t>
            </a:r>
          </a:p>
          <a:p>
            <a:pPr algn="ctr"/>
            <a:r>
              <a:rPr lang="en-US" altLang="ko-KR" sz="1400" b="1" dirty="0">
                <a:latin typeface="+mn-ea"/>
                <a:cs typeface="Arial" panose="020B0604020202020204" pitchFamily="34" charset="0"/>
              </a:rPr>
              <a:t>Alex Ho, Rolf Neugebauer(Intel), Ian Pratt, Andrew Warﬁeld,</a:t>
            </a:r>
          </a:p>
          <a:p>
            <a:pPr algn="ctr"/>
            <a:r>
              <a:rPr lang="en-US" altLang="ko-KR" sz="1400" dirty="0">
                <a:latin typeface="+mn-ea"/>
                <a:cs typeface="Arial" panose="020B0604020202020204" pitchFamily="34" charset="0"/>
              </a:rPr>
              <a:t>University of Cambridge Computer Laboratory</a:t>
            </a:r>
          </a:p>
          <a:p>
            <a:pPr algn="ctr"/>
            <a:r>
              <a:rPr lang="en-US" altLang="ko-KR" sz="1400" i="1" dirty="0">
                <a:latin typeface="+mn-ea"/>
                <a:cs typeface="Arial" panose="020B0604020202020204" pitchFamily="34" charset="0"/>
              </a:rPr>
              <a:t>-&gt; cited over 1,600 </a:t>
            </a:r>
            <a:endParaRPr lang="ko-KR" altLang="en-US" sz="2400" i="1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13BAD86A-4FD8-4CB0-BF49-0C4BF3058708}"/>
              </a:ext>
            </a:extLst>
          </p:cNvPr>
          <p:cNvSpPr txBox="1">
            <a:spLocks/>
          </p:cNvSpPr>
          <p:nvPr/>
        </p:nvSpPr>
        <p:spPr>
          <a:xfrm>
            <a:off x="1515578" y="3660629"/>
            <a:ext cx="5823006" cy="9730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19th ACM Symposium on Operating Systems Principles</a:t>
            </a:r>
          </a:p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(SOSP</a:t>
            </a:r>
            <a:r>
              <a:rPr kumimoji="1" lang="ko-KR" altLang="en-US" sz="1600" b="1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kumimoji="1" lang="en-US" altLang="ko-KR" sz="1600" b="1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2003)</a:t>
            </a:r>
            <a:endParaRPr kumimoji="1" lang="en-US" altLang="ko-K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Xen Overview - Architecture (2.0)</a:t>
            </a:r>
            <a:endParaRPr lang="ko-KR" altLang="en-US" dirty="0"/>
          </a:p>
        </p:txBody>
      </p:sp>
      <p:pic>
        <p:nvPicPr>
          <p:cNvPr id="54" name="그림 53">
            <a:extLst>
              <a:ext uri="{FF2B5EF4-FFF2-40B4-BE49-F238E27FC236}">
                <a16:creationId xmlns:a16="http://schemas.microsoft.com/office/drawing/2014/main" id="{0B86AFA1-D8A7-4BFB-9BDB-C98527552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288" y="1296954"/>
            <a:ext cx="7010328" cy="485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04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Xen Overview - Architecture (2.0)</a:t>
            </a:r>
            <a:endParaRPr lang="ko-KR" alt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CE7DFCA-4A4C-4B68-9A14-A810111EAEA1}"/>
              </a:ext>
            </a:extLst>
          </p:cNvPr>
          <p:cNvGrpSpPr>
            <a:grpSpLocks/>
          </p:cNvGrpSpPr>
          <p:nvPr/>
        </p:nvGrpSpPr>
        <p:grpSpPr bwMode="auto">
          <a:xfrm>
            <a:off x="1233973" y="1381838"/>
            <a:ext cx="6453188" cy="4846638"/>
            <a:chOff x="1323" y="709"/>
            <a:chExt cx="3568" cy="277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73B1F1-D058-4B79-8984-C3DB71297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" y="2807"/>
              <a:ext cx="3568" cy="367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GB" altLang="ko-KR" sz="1200" i="0"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B123C77-7E53-43E5-85A7-940AAAC7E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2855"/>
              <a:ext cx="649" cy="11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GB" altLang="ko-KR" sz="1200" i="0">
                  <a:latin typeface="Arial" panose="020B0604020202020204" pitchFamily="34" charset="0"/>
                </a:rPr>
                <a:t>Event Channel</a:t>
              </a:r>
              <a:endParaRPr lang="en-US" altLang="ko-KR" sz="12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005A224-763D-4ABD-8D70-A82A181F1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1" y="2851"/>
              <a:ext cx="650" cy="11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GB" altLang="ko-KR" sz="1200" i="0">
                  <a:latin typeface="Arial" panose="020B0604020202020204" pitchFamily="34" charset="0"/>
                </a:rPr>
                <a:t>Virtual MMU</a:t>
              </a:r>
              <a:endParaRPr lang="en-US" altLang="ko-KR" sz="12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23858D9-A88D-43EB-B702-48C2F963D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8" y="2851"/>
              <a:ext cx="649" cy="11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GB" altLang="ko-KR" sz="1200" i="0">
                  <a:latin typeface="Arial" panose="020B0604020202020204" pitchFamily="34" charset="0"/>
                </a:rPr>
                <a:t>Virtual CPU </a:t>
              </a:r>
              <a:endParaRPr lang="en-US" altLang="ko-KR" sz="12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AA08AC-B360-48C3-BF10-CA0C49374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" y="2855"/>
              <a:ext cx="650" cy="11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GB" altLang="ko-KR" sz="1200" i="0">
                  <a:latin typeface="Arial" panose="020B0604020202020204" pitchFamily="34" charset="0"/>
                </a:rPr>
                <a:t>Control IF</a:t>
              </a:r>
              <a:endParaRPr lang="en-US" altLang="ko-KR" sz="12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9557D6-B523-44FE-A0C3-950ADDCB3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" y="3294"/>
              <a:ext cx="3568" cy="194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8C94DAE-BD50-486C-8EA0-444003139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" y="3334"/>
              <a:ext cx="3535" cy="11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GB" altLang="ko-KR" sz="1400" i="0">
                  <a:latin typeface="Arial" panose="020B0604020202020204" pitchFamily="34" charset="0"/>
                </a:rPr>
                <a:t>Hardware (SMP, MMU, physical memory, Ethernet, SCSI/IDE)</a:t>
              </a:r>
              <a:endParaRPr lang="en-US" altLang="ko-KR" sz="14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04B19F1-C107-469C-9EB8-DC356E476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" y="1476"/>
              <a:ext cx="779" cy="107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AF068D2-6AA3-43BC-A5A3-12695DD91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" y="921"/>
              <a:ext cx="779" cy="5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51E43958-9D7D-4035-8031-F38E3B173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3" y="2120"/>
              <a:ext cx="358" cy="3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200" i="0">
                  <a:latin typeface="Arial" panose="020B0604020202020204" pitchFamily="34" charset="0"/>
                </a:rPr>
                <a:t>Native</a:t>
              </a:r>
            </a:p>
            <a:p>
              <a:pPr algn="ctr" eaLnBrk="1" hangingPunct="1"/>
              <a:r>
                <a:rPr lang="en-GB" altLang="ko-KR" sz="1200" i="0">
                  <a:latin typeface="Arial" panose="020B0604020202020204" pitchFamily="34" charset="0"/>
                </a:rPr>
                <a:t>Device</a:t>
              </a:r>
            </a:p>
            <a:p>
              <a:pPr algn="ctr" eaLnBrk="1" hangingPunct="1"/>
              <a:r>
                <a:rPr lang="en-GB" altLang="ko-KR" sz="1200" i="0">
                  <a:latin typeface="Arial" panose="020B0604020202020204" pitchFamily="34" charset="0"/>
                </a:rPr>
                <a:t>Driver</a:t>
              </a:r>
              <a:endParaRPr lang="en-US" altLang="ko-KR" sz="12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A98A8425-56CE-461B-8E85-AF0012567A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5" y="1535"/>
              <a:ext cx="63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 dirty="0" err="1">
                  <a:latin typeface="Arial" panose="020B0604020202020204" pitchFamily="34" charset="0"/>
                </a:rPr>
                <a:t>GuestOS</a:t>
              </a:r>
              <a:endParaRPr lang="en-GB" altLang="ko-KR" sz="1600" i="0" dirty="0"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en-GB" altLang="ko-KR" sz="1400" i="0" dirty="0">
                  <a:latin typeface="Arial" panose="020B0604020202020204" pitchFamily="34" charset="0"/>
                </a:rPr>
                <a:t>(</a:t>
              </a:r>
              <a:r>
                <a:rPr lang="en-GB" altLang="ko-KR" sz="1400" i="0" dirty="0" err="1">
                  <a:latin typeface="Arial" panose="020B0604020202020204" pitchFamily="34" charset="0"/>
                </a:rPr>
                <a:t>XenoLinux</a:t>
              </a:r>
              <a:r>
                <a:rPr lang="en-GB" altLang="ko-KR" sz="1400" i="0" dirty="0">
                  <a:latin typeface="Arial" panose="020B0604020202020204" pitchFamily="34" charset="0"/>
                </a:rPr>
                <a:t>)</a:t>
              </a:r>
              <a:endParaRPr lang="en-US" altLang="ko-KR" sz="1400" i="0" dirty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B00DE2B8-3A72-4061-AEB5-9E59023529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0" y="907"/>
              <a:ext cx="683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 dirty="0">
                  <a:latin typeface="Arial" panose="020B0604020202020204" pitchFamily="34" charset="0"/>
                </a:rPr>
                <a:t>Device </a:t>
              </a:r>
            </a:p>
            <a:p>
              <a:pPr algn="ctr" eaLnBrk="1" hangingPunct="1"/>
              <a:r>
                <a:rPr lang="en-GB" altLang="ko-KR" sz="1600" i="0" dirty="0">
                  <a:latin typeface="Arial" panose="020B0604020202020204" pitchFamily="34" charset="0"/>
                </a:rPr>
                <a:t>Manager &amp; </a:t>
              </a:r>
            </a:p>
            <a:p>
              <a:pPr algn="ctr" eaLnBrk="1" hangingPunct="1"/>
              <a:r>
                <a:rPr lang="en-GB" altLang="ko-KR" sz="1600" i="0" dirty="0">
                  <a:latin typeface="Arial" panose="020B0604020202020204" pitchFamily="34" charset="0"/>
                </a:rPr>
                <a:t>Control s/w</a:t>
              </a:r>
              <a:endParaRPr lang="en-US" altLang="ko-KR" sz="1600" i="0" dirty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9AE44C6C-6C2B-4451-9638-5F87CE64C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2" y="709"/>
              <a:ext cx="33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VM0</a:t>
              </a:r>
              <a:endParaRPr lang="en-US" altLang="ko-KR" sz="16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C08648B-AFF8-41EC-A50D-2FC14CC5E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3" y="1476"/>
              <a:ext cx="778" cy="107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CF53674-D15C-439F-A743-13E841B2C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3" y="921"/>
              <a:ext cx="778" cy="5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4A618115-E369-432A-8681-0BB7EF29F7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2" y="2103"/>
              <a:ext cx="358" cy="3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200" i="0">
                  <a:latin typeface="Arial" panose="020B0604020202020204" pitchFamily="34" charset="0"/>
                </a:rPr>
                <a:t>Native</a:t>
              </a:r>
            </a:p>
            <a:p>
              <a:pPr algn="ctr" eaLnBrk="1" hangingPunct="1"/>
              <a:r>
                <a:rPr lang="en-GB" altLang="ko-KR" sz="1200" i="0">
                  <a:latin typeface="Arial" panose="020B0604020202020204" pitchFamily="34" charset="0"/>
                </a:rPr>
                <a:t>Device</a:t>
              </a:r>
            </a:p>
            <a:p>
              <a:pPr algn="ctr" eaLnBrk="1" hangingPunct="1"/>
              <a:r>
                <a:rPr lang="en-GB" altLang="ko-KR" sz="1200" i="0">
                  <a:latin typeface="Arial" panose="020B0604020202020204" pitchFamily="34" charset="0"/>
                </a:rPr>
                <a:t>Driver</a:t>
              </a:r>
              <a:endParaRPr lang="en-US" altLang="ko-KR" sz="12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10B784EE-37B2-48E4-8B40-D2D425B12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5" y="1535"/>
              <a:ext cx="63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 dirty="0" err="1">
                  <a:latin typeface="Arial" panose="020B0604020202020204" pitchFamily="34" charset="0"/>
                </a:rPr>
                <a:t>GuestOS</a:t>
              </a:r>
              <a:endParaRPr lang="en-GB" altLang="ko-KR" sz="1600" i="0" dirty="0"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en-GB" altLang="ko-KR" sz="1400" i="0" dirty="0">
                  <a:latin typeface="Arial" panose="020B0604020202020204" pitchFamily="34" charset="0"/>
                </a:rPr>
                <a:t>(</a:t>
              </a:r>
              <a:r>
                <a:rPr lang="en-GB" altLang="ko-KR" sz="1400" i="0" dirty="0" err="1">
                  <a:latin typeface="Arial" panose="020B0604020202020204" pitchFamily="34" charset="0"/>
                </a:rPr>
                <a:t>XenoLinux</a:t>
              </a:r>
              <a:r>
                <a:rPr lang="en-GB" altLang="ko-KR" sz="1400" i="0" dirty="0">
                  <a:latin typeface="Arial" panose="020B0604020202020204" pitchFamily="34" charset="0"/>
                </a:rPr>
                <a:t>)</a:t>
              </a:r>
              <a:endParaRPr lang="en-US" altLang="ko-KR" sz="1400" i="0" dirty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F494ECC5-E21E-4D8E-9187-232192626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8" y="907"/>
              <a:ext cx="669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Unmodified</a:t>
              </a:r>
            </a:p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User</a:t>
              </a:r>
            </a:p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Software</a:t>
              </a:r>
              <a:endParaRPr lang="en-US" altLang="ko-KR" sz="16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08BD1746-5889-4D8F-ADC9-1BCE17FC8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1" y="709"/>
              <a:ext cx="332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VM1</a:t>
              </a:r>
              <a:endParaRPr lang="en-US" altLang="ko-KR" sz="16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A88F808-B28C-48D7-B642-CD2425679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" y="1476"/>
              <a:ext cx="779" cy="107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547165F-3437-4C5A-9610-BEB897C43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" y="921"/>
              <a:ext cx="779" cy="5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E05A0774-D737-4BAF-8D00-437E3A581C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9" y="2209"/>
              <a:ext cx="653" cy="26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200" i="0">
                  <a:solidFill>
                    <a:schemeClr val="bg1"/>
                  </a:solidFill>
                  <a:latin typeface="Arial" panose="020B0604020202020204" pitchFamily="34" charset="0"/>
                </a:rPr>
                <a:t>Front-End</a:t>
              </a:r>
            </a:p>
            <a:p>
              <a:pPr algn="ctr" eaLnBrk="1" hangingPunct="1"/>
              <a:r>
                <a:rPr lang="en-GB" altLang="ko-KR" sz="1200" i="0">
                  <a:solidFill>
                    <a:schemeClr val="bg1"/>
                  </a:solidFill>
                  <a:latin typeface="Arial" panose="020B0604020202020204" pitchFamily="34" charset="0"/>
                </a:rPr>
                <a:t>Device Drivers</a:t>
              </a:r>
              <a:endParaRPr lang="en-US" altLang="ko-KR" sz="1200" i="0">
                <a:solidFill>
                  <a:schemeClr val="bg1"/>
                </a:solidFill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816B5699-EA65-471C-98C1-9961AFD74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1535"/>
              <a:ext cx="576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 dirty="0" err="1">
                  <a:latin typeface="Arial" panose="020B0604020202020204" pitchFamily="34" charset="0"/>
                </a:rPr>
                <a:t>GuestOS</a:t>
              </a:r>
              <a:endParaRPr lang="en-GB" altLang="ko-KR" sz="1600" i="0" dirty="0"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en-GB" altLang="ko-KR" sz="1400" i="0" dirty="0">
                  <a:latin typeface="Arial" panose="020B0604020202020204" pitchFamily="34" charset="0"/>
                </a:rPr>
                <a:t>(</a:t>
              </a:r>
              <a:r>
                <a:rPr lang="en-GB" altLang="ko-KR" sz="1400" i="0" dirty="0" err="1">
                  <a:latin typeface="Arial" panose="020B0604020202020204" pitchFamily="34" charset="0"/>
                </a:rPr>
                <a:t>XenoXP</a:t>
              </a:r>
              <a:r>
                <a:rPr lang="en-GB" altLang="ko-KR" sz="1400" i="0" dirty="0">
                  <a:latin typeface="Arial" panose="020B0604020202020204" pitchFamily="34" charset="0"/>
                </a:rPr>
                <a:t>)</a:t>
              </a:r>
              <a:endParaRPr lang="en-US" altLang="ko-KR" sz="1400" i="0" dirty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F9685548-AB46-4E20-A3F2-2BEE0C1AA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6" y="907"/>
              <a:ext cx="669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Unmodified</a:t>
              </a:r>
            </a:p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User</a:t>
              </a:r>
            </a:p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Software</a:t>
              </a:r>
              <a:endParaRPr lang="en-US" altLang="ko-KR" sz="16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A9FCCCE8-1F7E-47ED-91AC-58E7ED6770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1" y="709"/>
              <a:ext cx="33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VM2</a:t>
              </a:r>
              <a:endParaRPr lang="en-US" altLang="ko-KR" sz="16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5D4B551-4EE2-4612-8355-32E2AEF51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3" y="1476"/>
              <a:ext cx="778" cy="107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7303E05-2292-4896-8653-747178EAE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3" y="921"/>
              <a:ext cx="778" cy="5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B0C66C84-2F47-4418-9EFD-3218606BFD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2" y="2209"/>
              <a:ext cx="653" cy="26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200" i="0">
                  <a:solidFill>
                    <a:schemeClr val="bg1"/>
                  </a:solidFill>
                  <a:latin typeface="Arial" panose="020B0604020202020204" pitchFamily="34" charset="0"/>
                </a:rPr>
                <a:t>Front-End</a:t>
              </a:r>
            </a:p>
            <a:p>
              <a:pPr algn="ctr" eaLnBrk="1" hangingPunct="1"/>
              <a:r>
                <a:rPr lang="en-GB" altLang="ko-KR" sz="1200" i="0">
                  <a:solidFill>
                    <a:schemeClr val="bg1"/>
                  </a:solidFill>
                  <a:latin typeface="Arial" panose="020B0604020202020204" pitchFamily="34" charset="0"/>
                </a:rPr>
                <a:t>Device Drivers</a:t>
              </a:r>
              <a:endParaRPr lang="en-US" altLang="ko-KR" sz="1200" i="0">
                <a:solidFill>
                  <a:schemeClr val="bg1"/>
                </a:solidFill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3" name="Text Box 32">
              <a:extLst>
                <a:ext uri="{FF2B5EF4-FFF2-40B4-BE49-F238E27FC236}">
                  <a16:creationId xmlns:a16="http://schemas.microsoft.com/office/drawing/2014/main" id="{81724A20-67D7-4113-8B66-FCD2E122C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" y="1535"/>
              <a:ext cx="60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 dirty="0" err="1">
                  <a:latin typeface="Arial" panose="020B0604020202020204" pitchFamily="34" charset="0"/>
                </a:rPr>
                <a:t>GuestOS</a:t>
              </a:r>
              <a:endParaRPr lang="en-GB" altLang="ko-KR" sz="1600" i="0" dirty="0"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en-GB" altLang="ko-KR" sz="1400" i="0" dirty="0">
                  <a:latin typeface="Arial" panose="020B0604020202020204" pitchFamily="34" charset="0"/>
                </a:rPr>
                <a:t>(</a:t>
              </a:r>
              <a:r>
                <a:rPr lang="en-GB" altLang="ko-KR" sz="1400" i="0" dirty="0" err="1">
                  <a:latin typeface="Arial" panose="020B0604020202020204" pitchFamily="34" charset="0"/>
                </a:rPr>
                <a:t>XenoBSD</a:t>
              </a:r>
              <a:r>
                <a:rPr lang="en-GB" altLang="ko-KR" sz="1400" i="0" dirty="0">
                  <a:latin typeface="Arial" panose="020B0604020202020204" pitchFamily="34" charset="0"/>
                </a:rPr>
                <a:t>)</a:t>
              </a:r>
              <a:endParaRPr lang="en-US" altLang="ko-KR" sz="1400" i="0" dirty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4" name="Text Box 33">
              <a:extLst>
                <a:ext uri="{FF2B5EF4-FFF2-40B4-BE49-F238E27FC236}">
                  <a16:creationId xmlns:a16="http://schemas.microsoft.com/office/drawing/2014/main" id="{DB8D1EC0-2EC8-4C83-8A27-79F0F2AAF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8" y="907"/>
              <a:ext cx="669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Unmodified</a:t>
              </a:r>
            </a:p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User</a:t>
              </a:r>
            </a:p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Software</a:t>
              </a:r>
              <a:endParaRPr lang="en-US" altLang="ko-KR" sz="16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5" name="Text Box 34">
              <a:extLst>
                <a:ext uri="{FF2B5EF4-FFF2-40B4-BE49-F238E27FC236}">
                  <a16:creationId xmlns:a16="http://schemas.microsoft.com/office/drawing/2014/main" id="{A90A0736-7B5B-4A22-9F5D-A7FA588AED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709"/>
              <a:ext cx="33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1600" i="0">
                  <a:latin typeface="Arial" panose="020B0604020202020204" pitchFamily="34" charset="0"/>
                </a:rPr>
                <a:t>VM3</a:t>
              </a:r>
              <a:endParaRPr lang="en-US" altLang="ko-KR" sz="16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6" name="Line 35">
              <a:extLst>
                <a:ext uri="{FF2B5EF4-FFF2-40B4-BE49-F238E27FC236}">
                  <a16:creationId xmlns:a16="http://schemas.microsoft.com/office/drawing/2014/main" id="{0CA76CB5-967C-4C73-ADB9-EC4BB94D93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4" y="2422"/>
              <a:ext cx="213" cy="87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7" name="Line 36">
              <a:extLst>
                <a:ext uri="{FF2B5EF4-FFF2-40B4-BE49-F238E27FC236}">
                  <a16:creationId xmlns:a16="http://schemas.microsoft.com/office/drawing/2014/main" id="{9B056463-8E1D-4F9C-A2D5-20F33F6C7E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1" y="2404"/>
              <a:ext cx="148" cy="87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B248F13-A42F-4655-B8D1-1DF717476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2855"/>
              <a:ext cx="648" cy="11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GB" altLang="ko-KR" sz="1200" i="0">
                  <a:latin typeface="Arial" panose="020B0604020202020204" pitchFamily="34" charset="0"/>
                </a:rPr>
                <a:t>Safe HW IF</a:t>
              </a:r>
              <a:endParaRPr lang="en-US" altLang="ko-KR" sz="1200" i="0"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9" name="Text Box 38">
              <a:extLst>
                <a:ext uri="{FF2B5EF4-FFF2-40B4-BE49-F238E27FC236}">
                  <a16:creationId xmlns:a16="http://schemas.microsoft.com/office/drawing/2014/main" id="{6AD8B205-ECE2-40A7-B013-DDB889CC2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1" y="2953"/>
              <a:ext cx="186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altLang="ko-KR" sz="2000" i="0">
                  <a:solidFill>
                    <a:schemeClr val="bg1"/>
                  </a:solidFill>
                  <a:latin typeface="Arial" panose="020B0604020202020204" pitchFamily="34" charset="0"/>
                </a:rPr>
                <a:t>Xen Virtual Machine Monitor</a:t>
              </a:r>
              <a:endParaRPr lang="en-US" altLang="ko-KR" sz="2000" i="0">
                <a:solidFill>
                  <a:schemeClr val="bg1"/>
                </a:solidFill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40" name="Text Box 39">
              <a:extLst>
                <a:ext uri="{FF2B5EF4-FFF2-40B4-BE49-F238E27FC236}">
                  <a16:creationId xmlns:a16="http://schemas.microsoft.com/office/drawing/2014/main" id="{CF3126B0-381A-41B8-B575-30041E3C1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0" y="1881"/>
              <a:ext cx="727" cy="1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GB" altLang="ko-KR" sz="1200" i="0">
                  <a:solidFill>
                    <a:schemeClr val="bg1"/>
                  </a:solidFill>
                  <a:latin typeface="Arial" panose="020B0604020202020204" pitchFamily="34" charset="0"/>
                </a:rPr>
                <a:t>Back-End</a:t>
              </a:r>
              <a:endParaRPr lang="en-US" altLang="ko-KR" sz="1200" i="0">
                <a:solidFill>
                  <a:schemeClr val="bg1"/>
                </a:solidFill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41" name="Text Box 40">
              <a:extLst>
                <a:ext uri="{FF2B5EF4-FFF2-40B4-BE49-F238E27FC236}">
                  <a16:creationId xmlns:a16="http://schemas.microsoft.com/office/drawing/2014/main" id="{0454C17E-3362-489A-81F6-DC50AE0DB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" y="1881"/>
              <a:ext cx="727" cy="1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GB" altLang="ko-KR" sz="1200" i="0">
                  <a:solidFill>
                    <a:schemeClr val="bg1"/>
                  </a:solidFill>
                  <a:latin typeface="Arial" panose="020B0604020202020204" pitchFamily="34" charset="0"/>
                </a:rPr>
                <a:t>Back-End</a:t>
              </a:r>
              <a:endParaRPr lang="en-US" altLang="ko-KR" sz="1200" i="0">
                <a:solidFill>
                  <a:schemeClr val="bg1"/>
                </a:solidFill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42" name="Line 41">
              <a:extLst>
                <a:ext uri="{FF2B5EF4-FFF2-40B4-BE49-F238E27FC236}">
                  <a16:creationId xmlns:a16="http://schemas.microsoft.com/office/drawing/2014/main" id="{4C67DEC2-9EFB-44AE-8830-EB4E049EF0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71" y="2059"/>
              <a:ext cx="0" cy="6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3" name="Line 42">
              <a:extLst>
                <a:ext uri="{FF2B5EF4-FFF2-40B4-BE49-F238E27FC236}">
                  <a16:creationId xmlns:a16="http://schemas.microsoft.com/office/drawing/2014/main" id="{A1AF435D-48F6-43AB-8554-B9B629BDCF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1" y="2749"/>
              <a:ext cx="3367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3D5C9729-ED94-4C5F-A006-B034ECFEC5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6" y="2508"/>
              <a:ext cx="5" cy="24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5" name="Line 44">
              <a:extLst>
                <a:ext uri="{FF2B5EF4-FFF2-40B4-BE49-F238E27FC236}">
                  <a16:creationId xmlns:a16="http://schemas.microsoft.com/office/drawing/2014/main" id="{61CD4831-2994-4B7D-9805-A0F000DB2F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1" y="2065"/>
              <a:ext cx="0" cy="64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6" name="Line 45">
              <a:extLst>
                <a:ext uri="{FF2B5EF4-FFF2-40B4-BE49-F238E27FC236}">
                  <a16:creationId xmlns:a16="http://schemas.microsoft.com/office/drawing/2014/main" id="{173109D4-9485-4918-A4EC-2D0F7ED903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1" y="2707"/>
              <a:ext cx="2387" cy="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7" name="Line 46">
              <a:extLst>
                <a:ext uri="{FF2B5EF4-FFF2-40B4-BE49-F238E27FC236}">
                  <a16:creationId xmlns:a16="http://schemas.microsoft.com/office/drawing/2014/main" id="{4194B861-5E71-4F67-B247-198636A615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8" y="2502"/>
              <a:ext cx="3" cy="209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8" name="Line 47">
              <a:extLst>
                <a:ext uri="{FF2B5EF4-FFF2-40B4-BE49-F238E27FC236}">
                  <a16:creationId xmlns:a16="http://schemas.microsoft.com/office/drawing/2014/main" id="{0FA51DAD-D0D1-4258-B012-D5B187D9BC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53" y="2061"/>
              <a:ext cx="4" cy="61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AA40EB3E-526A-44F5-A5FF-10F027B1EF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9" y="2669"/>
              <a:ext cx="1755" cy="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DC502DDA-A58C-4997-BF1C-E7CFAE3D8A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8" y="2506"/>
              <a:ext cx="0" cy="161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" name="Line 50">
              <a:extLst>
                <a:ext uri="{FF2B5EF4-FFF2-40B4-BE49-F238E27FC236}">
                  <a16:creationId xmlns:a16="http://schemas.microsoft.com/office/drawing/2014/main" id="{FB558CF6-9DF8-4255-963A-D8EBCA5EC1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49" y="2069"/>
              <a:ext cx="0" cy="54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2" name="Line 51">
              <a:extLst>
                <a:ext uri="{FF2B5EF4-FFF2-40B4-BE49-F238E27FC236}">
                  <a16:creationId xmlns:a16="http://schemas.microsoft.com/office/drawing/2014/main" id="{C45ACFAE-5BCD-4F4A-9CC1-EC4843275B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49" y="2617"/>
              <a:ext cx="795" cy="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3" name="Line 52">
              <a:extLst>
                <a:ext uri="{FF2B5EF4-FFF2-40B4-BE49-F238E27FC236}">
                  <a16:creationId xmlns:a16="http://schemas.microsoft.com/office/drawing/2014/main" id="{73536A4F-831F-4D01-8A03-98DD52787F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2" y="2510"/>
              <a:ext cx="0" cy="109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286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2.1 Xen Overview – Virtual Machine Interface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CPU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Memory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Device I/O</a:t>
            </a:r>
          </a:p>
        </p:txBody>
      </p:sp>
    </p:spTree>
    <p:extLst>
      <p:ext uri="{BB962C8B-B14F-4D97-AF65-F5344CB8AC3E}">
        <p14:creationId xmlns:p14="http://schemas.microsoft.com/office/powerpoint/2010/main" val="143846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2.1 Xen Overview – Virtualized CPU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CPU Execution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Non-Privileged Instructions can run directly on “</a:t>
            </a:r>
            <a:r>
              <a:rPr lang="en-US" altLang="ko-KR" dirty="0">
                <a:solidFill>
                  <a:srgbClr val="0000FF"/>
                </a:solidFill>
              </a:rPr>
              <a:t>bare hardware</a:t>
            </a:r>
            <a:r>
              <a:rPr lang="en-US" altLang="ko-KR" dirty="0"/>
              <a:t>” (AKA. bare metal)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Privileged operations must be marshaled by Xen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Privilege Levels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x86 has four privileged levels (rings) 0-3 (0=more … 3=less)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0000FF"/>
                </a:solidFill>
              </a:rPr>
              <a:t>Xen runs at ring0, Guest OS at ring1</a:t>
            </a:r>
            <a:r>
              <a:rPr lang="en-US" altLang="ko-KR" dirty="0"/>
              <a:t>, apps at ring3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Exception Handling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Guest provides virtual IDT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Most ISRs same as on real x86 hardware</a:t>
            </a:r>
            <a:r>
              <a:rPr lang="en-US" altLang="ko-KR" dirty="0">
                <a:solidFill>
                  <a:srgbClr val="FF0000"/>
                </a:solidFill>
              </a:rPr>
              <a:t>, page-fault is special case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Interrupts and Events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Handled via “event channels,” Xen upcalls into guest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Maskable, analogous to disabling interrupts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‘Fast’ exception handler for Guest OS system-calls</a:t>
            </a:r>
          </a:p>
        </p:txBody>
      </p:sp>
    </p:spTree>
    <p:extLst>
      <p:ext uri="{BB962C8B-B14F-4D97-AF65-F5344CB8AC3E}">
        <p14:creationId xmlns:p14="http://schemas.microsoft.com/office/powerpoint/2010/main" val="2205933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2.1 Xen Overview – Memory Management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Page Tables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Guests responsible for managing their own page tables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Updates to page tables must go through Xen, and can be batched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Page frames contain reference count and type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Translation Lookaside Buffer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x86’s hardware managed TLB complicates virtualization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FF0000"/>
                </a:solidFill>
              </a:rPr>
              <a:t>Xen mapped to the top 64MB of each address space, saves TLB ﬂushes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Segmentation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Handled in a similar manner as page tables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 Physical Memory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Most Operating Systems expect contiguous memory addresses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Illusion of contiguous physical memory provided by physical hardware map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Exposing both hardware and physical memory addresses provides area for optimization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Cache locality</a:t>
            </a:r>
          </a:p>
        </p:txBody>
      </p:sp>
    </p:spTree>
    <p:extLst>
      <p:ext uri="{BB962C8B-B14F-4D97-AF65-F5344CB8AC3E}">
        <p14:creationId xmlns:p14="http://schemas.microsoft.com/office/powerpoint/2010/main" val="3909083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D73E31-A71E-4FEC-83D3-A59335E59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2.1/3.3 MMU Virtualization : Shadow-Mode</a:t>
            </a:r>
            <a:endParaRPr lang="ko-KR" altLang="en-US" dirty="0"/>
          </a:p>
        </p:txBody>
      </p: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C45F75F5-041C-4F52-97C0-67FC6EBF9F13}"/>
              </a:ext>
            </a:extLst>
          </p:cNvPr>
          <p:cNvSpPr/>
          <p:nvPr/>
        </p:nvSpPr>
        <p:spPr>
          <a:xfrm>
            <a:off x="3681359" y="5878440"/>
            <a:ext cx="1209600" cy="604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176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4" name="자유형: 도형 3">
            <a:extLst>
              <a:ext uri="{FF2B5EF4-FFF2-40B4-BE49-F238E27FC236}">
                <a16:creationId xmlns:a16="http://schemas.microsoft.com/office/drawing/2014/main" id="{0F5700EE-FB6A-44E8-AABA-538512E74912}"/>
              </a:ext>
            </a:extLst>
          </p:cNvPr>
          <p:cNvSpPr/>
          <p:nvPr/>
        </p:nvSpPr>
        <p:spPr>
          <a:xfrm>
            <a:off x="3833639" y="5999040"/>
            <a:ext cx="907560" cy="442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9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MMU</a:t>
            </a:r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ADDD34A7-CC54-45A9-B227-831EE4716EF2}"/>
              </a:ext>
            </a:extLst>
          </p:cNvPr>
          <p:cNvSpPr/>
          <p:nvPr/>
        </p:nvSpPr>
        <p:spPr>
          <a:xfrm>
            <a:off x="1440000" y="3532320"/>
            <a:ext cx="1727280" cy="36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Accessed &amp;</a:t>
            </a:r>
          </a:p>
        </p:txBody>
      </p:sp>
      <p:sp>
        <p:nvSpPr>
          <p:cNvPr id="6" name="자유형: 도형 5">
            <a:extLst>
              <a:ext uri="{FF2B5EF4-FFF2-40B4-BE49-F238E27FC236}">
                <a16:creationId xmlns:a16="http://schemas.microsoft.com/office/drawing/2014/main" id="{BA506345-19BD-469F-AC5A-F4AE0C6E8AE9}"/>
              </a:ext>
            </a:extLst>
          </p:cNvPr>
          <p:cNvSpPr/>
          <p:nvPr/>
        </p:nvSpPr>
        <p:spPr>
          <a:xfrm>
            <a:off x="1673280" y="3819600"/>
            <a:ext cx="1329480" cy="36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dirty bits</a:t>
            </a:r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3B6E721B-9FDB-44D9-97DE-D8F3373F79AC}"/>
              </a:ext>
            </a:extLst>
          </p:cNvPr>
          <p:cNvSpPr/>
          <p:nvPr/>
        </p:nvSpPr>
        <p:spPr>
          <a:xfrm>
            <a:off x="1566719" y="3460680"/>
            <a:ext cx="5740560" cy="2116080"/>
          </a:xfrm>
          <a:custGeom>
            <a:avLst/>
            <a:gdLst>
              <a:gd name="f0" fmla="val 0"/>
              <a:gd name="f1" fmla="val 3616"/>
              <a:gd name="f2" fmla="val 133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616" h="1333">
                <a:moveTo>
                  <a:pt x="f0" y="f0"/>
                </a:moveTo>
                <a:lnTo>
                  <a:pt x="f1" y="f0"/>
                </a:lnTo>
                <a:moveTo>
                  <a:pt x="f0" y="f2"/>
                </a:moveTo>
                <a:lnTo>
                  <a:pt x="f1" y="f2"/>
                </a:lnTo>
              </a:path>
            </a:pathLst>
          </a:custGeom>
          <a:noFill/>
          <a:ln w="17640">
            <a:solidFill>
              <a:srgbClr val="000000"/>
            </a:solidFill>
            <a:custDash>
              <a:ds d="97959" sp="97959"/>
            </a:custDash>
            <a:miter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8" name="직선 연결선 7">
            <a:extLst>
              <a:ext uri="{FF2B5EF4-FFF2-40B4-BE49-F238E27FC236}">
                <a16:creationId xmlns:a16="http://schemas.microsoft.com/office/drawing/2014/main" id="{5BA650DD-C4AA-4ABA-8D05-DB6F7FE5C36D}"/>
              </a:ext>
            </a:extLst>
          </p:cNvPr>
          <p:cNvSpPr/>
          <p:nvPr/>
        </p:nvSpPr>
        <p:spPr>
          <a:xfrm flipH="1" flipV="1">
            <a:off x="2322360" y="2252160"/>
            <a:ext cx="998640" cy="227160"/>
          </a:xfrm>
          <a:prstGeom prst="line">
            <a:avLst/>
          </a:prstGeom>
          <a:noFill/>
          <a:ln w="176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9" name="자유형: 도형 8">
            <a:extLst>
              <a:ext uri="{FF2B5EF4-FFF2-40B4-BE49-F238E27FC236}">
                <a16:creationId xmlns:a16="http://schemas.microsoft.com/office/drawing/2014/main" id="{C018FD09-F05D-4934-89FD-B629F3136F73}"/>
              </a:ext>
            </a:extLst>
          </p:cNvPr>
          <p:cNvSpPr/>
          <p:nvPr/>
        </p:nvSpPr>
        <p:spPr>
          <a:xfrm>
            <a:off x="2355840" y="2252520"/>
            <a:ext cx="243000" cy="117720"/>
          </a:xfrm>
          <a:custGeom>
            <a:avLst/>
            <a:gdLst>
              <a:gd name="f0" fmla="val 0"/>
              <a:gd name="f1" fmla="val 153"/>
              <a:gd name="f2" fmla="val 74"/>
              <a:gd name="f3" fmla="val 5"/>
              <a:gd name="f4" fmla="val 13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53" h="74">
                <a:moveTo>
                  <a:pt x="f1" y="f0"/>
                </a:moveTo>
                <a:lnTo>
                  <a:pt x="f0" y="f3"/>
                </a:lnTo>
                <a:lnTo>
                  <a:pt x="f4" y="f2"/>
                </a:lnTo>
                <a:lnTo>
                  <a:pt x="f1" y="f0"/>
                </a:lnTo>
                <a:lnTo>
                  <a:pt x="f1" y="f0"/>
                </a:lnTo>
                <a:close/>
              </a:path>
            </a:pathLst>
          </a:custGeom>
          <a:solidFill>
            <a:srgbClr val="000000"/>
          </a:solidFill>
          <a:ln w="176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10" name="직선 연결선 9">
            <a:extLst>
              <a:ext uri="{FF2B5EF4-FFF2-40B4-BE49-F238E27FC236}">
                <a16:creationId xmlns:a16="http://schemas.microsoft.com/office/drawing/2014/main" id="{959DA4A9-23DD-40C9-B5ED-B1331E43FE98}"/>
              </a:ext>
            </a:extLst>
          </p:cNvPr>
          <p:cNvSpPr/>
          <p:nvPr/>
        </p:nvSpPr>
        <p:spPr>
          <a:xfrm flipV="1">
            <a:off x="2322360" y="2705039"/>
            <a:ext cx="830519" cy="303121"/>
          </a:xfrm>
          <a:prstGeom prst="line">
            <a:avLst/>
          </a:prstGeom>
          <a:noFill/>
          <a:ln w="176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983F8F90-0E6D-45C1-A704-1BD09DDC3F00}"/>
              </a:ext>
            </a:extLst>
          </p:cNvPr>
          <p:cNvSpPr/>
          <p:nvPr/>
        </p:nvSpPr>
        <p:spPr>
          <a:xfrm>
            <a:off x="2876400" y="2722680"/>
            <a:ext cx="243000" cy="135000"/>
          </a:xfrm>
          <a:custGeom>
            <a:avLst/>
            <a:gdLst>
              <a:gd name="f0" fmla="val 0"/>
              <a:gd name="f1" fmla="val 153"/>
              <a:gd name="f2" fmla="val 85"/>
              <a:gd name="f3" fmla="val 26"/>
              <a:gd name="f4" fmla="val 1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53" h="85">
                <a:moveTo>
                  <a:pt x="f3" y="f2"/>
                </a:moveTo>
                <a:lnTo>
                  <a:pt x="f1" y="f0"/>
                </a:lnTo>
                <a:lnTo>
                  <a:pt x="f0" y="f4"/>
                </a:lnTo>
                <a:lnTo>
                  <a:pt x="f3" y="f2"/>
                </a:lnTo>
                <a:lnTo>
                  <a:pt x="f3" y="f2"/>
                </a:lnTo>
                <a:close/>
              </a:path>
            </a:pathLst>
          </a:custGeom>
          <a:solidFill>
            <a:srgbClr val="000000"/>
          </a:solidFill>
          <a:ln w="176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12" name="자유형: 도형 11">
            <a:extLst>
              <a:ext uri="{FF2B5EF4-FFF2-40B4-BE49-F238E27FC236}">
                <a16:creationId xmlns:a16="http://schemas.microsoft.com/office/drawing/2014/main" id="{A66CFF7D-5EC9-41B6-8C91-1A4B1FF6453B}"/>
              </a:ext>
            </a:extLst>
          </p:cNvPr>
          <p:cNvSpPr/>
          <p:nvPr/>
        </p:nvSpPr>
        <p:spPr>
          <a:xfrm>
            <a:off x="3228840" y="1949400"/>
            <a:ext cx="2114640" cy="3022560"/>
          </a:xfrm>
          <a:custGeom>
            <a:avLst/>
            <a:gdLst>
              <a:gd name="f0" fmla="val 0"/>
              <a:gd name="f1" fmla="val 1332"/>
              <a:gd name="f2" fmla="val 1904"/>
              <a:gd name="f3" fmla="val 476"/>
              <a:gd name="f4" fmla="val 1333"/>
              <a:gd name="f5" fmla="val 856"/>
              <a:gd name="f6" fmla="val 1523"/>
              <a:gd name="f7" fmla="val 571"/>
              <a:gd name="f8" fmla="val 190"/>
              <a:gd name="f9" fmla="val 1714"/>
              <a:gd name="f10" fmla="val 666"/>
              <a:gd name="f11" fmla="val 761"/>
              <a:gd name="f12" fmla="val 1142"/>
              <a:gd name="f13" fmla="val 952"/>
              <a:gd name="f14" fmla="val 381"/>
              <a:gd name="f15" fmla="val 191"/>
              <a:gd name="f16" fmla="val 57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332" h="1904">
                <a:moveTo>
                  <a:pt x="f3" y="f4"/>
                </a:moveTo>
                <a:lnTo>
                  <a:pt x="f5" y="f4"/>
                </a:lnTo>
                <a:lnTo>
                  <a:pt x="f5" y="f6"/>
                </a:lnTo>
                <a:lnTo>
                  <a:pt x="f3" y="f6"/>
                </a:lnTo>
                <a:lnTo>
                  <a:pt x="f3" y="f4"/>
                </a:lnTo>
                <a:moveTo>
                  <a:pt x="f7" y="f6"/>
                </a:moveTo>
                <a:lnTo>
                  <a:pt x="f8" y="f9"/>
                </a:lnTo>
                <a:moveTo>
                  <a:pt x="f10" y="f6"/>
                </a:moveTo>
                <a:lnTo>
                  <a:pt x="f10" y="f9"/>
                </a:lnTo>
                <a:moveTo>
                  <a:pt x="f11" y="f6"/>
                </a:moveTo>
                <a:lnTo>
                  <a:pt x="f12" y="f9"/>
                </a:lnTo>
                <a:moveTo>
                  <a:pt x="f3" y="f9"/>
                </a:moveTo>
                <a:lnTo>
                  <a:pt x="f5" y="f9"/>
                </a:lnTo>
                <a:lnTo>
                  <a:pt x="f5" y="f2"/>
                </a:lnTo>
                <a:lnTo>
                  <a:pt x="f3" y="f2"/>
                </a:lnTo>
                <a:lnTo>
                  <a:pt x="f3" y="f9"/>
                </a:lnTo>
                <a:moveTo>
                  <a:pt x="f13" y="f9"/>
                </a:moveTo>
                <a:lnTo>
                  <a:pt x="f1" y="f9"/>
                </a:lnTo>
                <a:lnTo>
                  <a:pt x="f1" y="f2"/>
                </a:lnTo>
                <a:lnTo>
                  <a:pt x="f13" y="f2"/>
                </a:lnTo>
                <a:lnTo>
                  <a:pt x="f13" y="f9"/>
                </a:lnTo>
                <a:moveTo>
                  <a:pt x="f0" y="f9"/>
                </a:moveTo>
                <a:lnTo>
                  <a:pt x="f14" y="f9"/>
                </a:lnTo>
                <a:lnTo>
                  <a:pt x="f14" y="f2"/>
                </a:lnTo>
                <a:lnTo>
                  <a:pt x="f0" y="f2"/>
                </a:lnTo>
                <a:lnTo>
                  <a:pt x="f0" y="f9"/>
                </a:lnTo>
                <a:moveTo>
                  <a:pt x="f3" y="f0"/>
                </a:moveTo>
                <a:lnTo>
                  <a:pt x="f5" y="f0"/>
                </a:lnTo>
                <a:lnTo>
                  <a:pt x="f5" y="f15"/>
                </a:lnTo>
                <a:lnTo>
                  <a:pt x="f3" y="f15"/>
                </a:lnTo>
                <a:lnTo>
                  <a:pt x="f3" y="f0"/>
                </a:lnTo>
                <a:moveTo>
                  <a:pt x="f7" y="f15"/>
                </a:moveTo>
                <a:lnTo>
                  <a:pt x="f8" y="f14"/>
                </a:lnTo>
                <a:moveTo>
                  <a:pt x="f10" y="f15"/>
                </a:moveTo>
                <a:lnTo>
                  <a:pt x="f10" y="f14"/>
                </a:lnTo>
                <a:moveTo>
                  <a:pt x="f11" y="f15"/>
                </a:moveTo>
                <a:lnTo>
                  <a:pt x="f12" y="f14"/>
                </a:lnTo>
                <a:moveTo>
                  <a:pt x="f3" y="f14"/>
                </a:moveTo>
                <a:lnTo>
                  <a:pt x="f5" y="f14"/>
                </a:lnTo>
                <a:lnTo>
                  <a:pt x="f5" y="f16"/>
                </a:lnTo>
                <a:lnTo>
                  <a:pt x="f3" y="f16"/>
                </a:lnTo>
                <a:lnTo>
                  <a:pt x="f3" y="f14"/>
                </a:lnTo>
                <a:moveTo>
                  <a:pt x="f0" y="f14"/>
                </a:moveTo>
                <a:lnTo>
                  <a:pt x="f14" y="f14"/>
                </a:lnTo>
                <a:lnTo>
                  <a:pt x="f14" y="f16"/>
                </a:lnTo>
                <a:lnTo>
                  <a:pt x="f0" y="f16"/>
                </a:lnTo>
                <a:lnTo>
                  <a:pt x="f0" y="f14"/>
                </a:lnTo>
                <a:moveTo>
                  <a:pt x="f13" y="f14"/>
                </a:moveTo>
                <a:lnTo>
                  <a:pt x="f1" y="f14"/>
                </a:lnTo>
                <a:lnTo>
                  <a:pt x="f1" y="f16"/>
                </a:lnTo>
                <a:lnTo>
                  <a:pt x="f13" y="f16"/>
                </a:lnTo>
                <a:lnTo>
                  <a:pt x="f13" y="f14"/>
                </a:lnTo>
              </a:path>
            </a:pathLst>
          </a:custGeom>
          <a:noFill/>
          <a:ln w="176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13" name="자유형: 도형 12">
            <a:extLst>
              <a:ext uri="{FF2B5EF4-FFF2-40B4-BE49-F238E27FC236}">
                <a16:creationId xmlns:a16="http://schemas.microsoft.com/office/drawing/2014/main" id="{EE20AE07-BEE0-4B27-8A08-B272CF10917D}"/>
              </a:ext>
            </a:extLst>
          </p:cNvPr>
          <p:cNvSpPr/>
          <p:nvPr/>
        </p:nvSpPr>
        <p:spPr>
          <a:xfrm>
            <a:off x="3078000" y="2857680"/>
            <a:ext cx="301680" cy="1812600"/>
          </a:xfrm>
          <a:custGeom>
            <a:avLst/>
            <a:gdLst>
              <a:gd name="f0" fmla="val 180"/>
              <a:gd name="f1" fmla="val 0"/>
              <a:gd name="f2" fmla="val 190"/>
              <a:gd name="f3" fmla="val 1142"/>
              <a:gd name="f4" fmla="val 185"/>
              <a:gd name="f5" fmla="val 1136"/>
              <a:gd name="f6" fmla="val 1131"/>
              <a:gd name="f7" fmla="val 174"/>
              <a:gd name="f8" fmla="val 1115"/>
              <a:gd name="f9" fmla="val 164"/>
              <a:gd name="f10" fmla="val 1099"/>
              <a:gd name="f11" fmla="val 153"/>
              <a:gd name="f12" fmla="val 1078"/>
              <a:gd name="f13" fmla="val 137"/>
              <a:gd name="f14" fmla="val 1057"/>
              <a:gd name="f15" fmla="val 121"/>
              <a:gd name="f16" fmla="val 1031"/>
              <a:gd name="f17" fmla="val 106"/>
              <a:gd name="f18" fmla="val 999"/>
              <a:gd name="f19" fmla="val 90"/>
              <a:gd name="f20" fmla="val 967"/>
              <a:gd name="f21" fmla="val 74"/>
              <a:gd name="f22" fmla="val 935"/>
              <a:gd name="f23" fmla="val 63"/>
              <a:gd name="f24" fmla="val 898"/>
              <a:gd name="f25" fmla="val 47"/>
              <a:gd name="f26" fmla="val 861"/>
              <a:gd name="f27" fmla="val 37"/>
              <a:gd name="f28" fmla="val 824"/>
              <a:gd name="f29" fmla="val 26"/>
              <a:gd name="f30" fmla="val 782"/>
              <a:gd name="f31" fmla="val 16"/>
              <a:gd name="f32" fmla="val 734"/>
              <a:gd name="f33" fmla="val 5"/>
              <a:gd name="f34" fmla="val 682"/>
              <a:gd name="f35" fmla="val 629"/>
              <a:gd name="f36" fmla="val 571"/>
              <a:gd name="f37" fmla="val 512"/>
              <a:gd name="f38" fmla="val 460"/>
              <a:gd name="f39" fmla="val 412"/>
              <a:gd name="f40" fmla="val 364"/>
              <a:gd name="f41" fmla="val 322"/>
              <a:gd name="f42" fmla="val 280"/>
              <a:gd name="f43" fmla="val 243"/>
              <a:gd name="f44" fmla="val 206"/>
              <a:gd name="f45" fmla="val 142"/>
              <a:gd name="f46" fmla="val 116"/>
              <a:gd name="f47" fmla="val 89"/>
              <a:gd name="f48" fmla="val 4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90" h="1142">
                <a:moveTo>
                  <a:pt x="f2" y="f3"/>
                </a:moveTo>
                <a:lnTo>
                  <a:pt x="f2" y="f3"/>
                </a:lnTo>
                <a:lnTo>
                  <a:pt x="f4" y="f5"/>
                </a:lnTo>
                <a:lnTo>
                  <a:pt x="f0" y="f6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1" y="f35"/>
                </a:lnTo>
                <a:lnTo>
                  <a:pt x="f1" y="f36"/>
                </a:lnTo>
                <a:lnTo>
                  <a:pt x="f1" y="f37"/>
                </a:lnTo>
                <a:lnTo>
                  <a:pt x="f33" y="f38"/>
                </a:lnTo>
                <a:lnTo>
                  <a:pt x="f31" y="f39"/>
                </a:lnTo>
                <a:lnTo>
                  <a:pt x="f29" y="f40"/>
                </a:lnTo>
                <a:lnTo>
                  <a:pt x="f27" y="f41"/>
                </a:lnTo>
                <a:lnTo>
                  <a:pt x="f25" y="f42"/>
                </a:lnTo>
                <a:lnTo>
                  <a:pt x="f23" y="f43"/>
                </a:lnTo>
                <a:lnTo>
                  <a:pt x="f21" y="f44"/>
                </a:lnTo>
                <a:lnTo>
                  <a:pt x="f19" y="f7"/>
                </a:lnTo>
                <a:lnTo>
                  <a:pt x="f17" y="f45"/>
                </a:lnTo>
                <a:lnTo>
                  <a:pt x="f15" y="f46"/>
                </a:lnTo>
                <a:lnTo>
                  <a:pt x="f13" y="f47"/>
                </a:lnTo>
                <a:lnTo>
                  <a:pt x="f11" y="f23"/>
                </a:lnTo>
                <a:lnTo>
                  <a:pt x="f9" y="f48"/>
                </a:lnTo>
                <a:lnTo>
                  <a:pt x="f7" y="f29"/>
                </a:lnTo>
                <a:lnTo>
                  <a:pt x="f2" y="f1"/>
                </a:lnTo>
              </a:path>
            </a:pathLst>
          </a:custGeom>
          <a:noFill/>
          <a:ln w="17640">
            <a:solidFill>
              <a:srgbClr val="000000"/>
            </a:solidFill>
            <a:prstDash val="solid"/>
            <a:bevel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14" name="자유형: 도형 13">
            <a:extLst>
              <a:ext uri="{FF2B5EF4-FFF2-40B4-BE49-F238E27FC236}">
                <a16:creationId xmlns:a16="http://schemas.microsoft.com/office/drawing/2014/main" id="{20458CCF-4FAC-435C-B280-6F64BF983E79}"/>
              </a:ext>
            </a:extLst>
          </p:cNvPr>
          <p:cNvSpPr/>
          <p:nvPr/>
        </p:nvSpPr>
        <p:spPr>
          <a:xfrm>
            <a:off x="3178080" y="2890800"/>
            <a:ext cx="185760" cy="235080"/>
          </a:xfrm>
          <a:custGeom>
            <a:avLst/>
            <a:gdLst>
              <a:gd name="f0" fmla="val 0"/>
              <a:gd name="f1" fmla="val 117"/>
              <a:gd name="f2" fmla="val 148"/>
              <a:gd name="f3" fmla="val 69"/>
              <a:gd name="f4" fmla="val 105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17" h="148">
                <a:moveTo>
                  <a:pt x="f3" y="f2"/>
                </a:moveTo>
                <a:lnTo>
                  <a:pt x="f1" y="f0"/>
                </a:lnTo>
                <a:lnTo>
                  <a:pt x="f0" y="f4"/>
                </a:lnTo>
                <a:lnTo>
                  <a:pt x="f3" y="f2"/>
                </a:lnTo>
                <a:lnTo>
                  <a:pt x="f3" y="f2"/>
                </a:lnTo>
                <a:close/>
              </a:path>
            </a:pathLst>
          </a:custGeom>
          <a:solidFill>
            <a:srgbClr val="000000"/>
          </a:solidFill>
          <a:ln w="176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15" name="자유형: 도형 14">
            <a:extLst>
              <a:ext uri="{FF2B5EF4-FFF2-40B4-BE49-F238E27FC236}">
                <a16:creationId xmlns:a16="http://schemas.microsoft.com/office/drawing/2014/main" id="{0410CF69-D20A-4374-A204-7B81C5E0B324}"/>
              </a:ext>
            </a:extLst>
          </p:cNvPr>
          <p:cNvSpPr/>
          <p:nvPr/>
        </p:nvSpPr>
        <p:spPr>
          <a:xfrm>
            <a:off x="3354480" y="2857680"/>
            <a:ext cx="303120" cy="1812600"/>
          </a:xfrm>
          <a:custGeom>
            <a:avLst/>
            <a:gdLst>
              <a:gd name="f0" fmla="val 180"/>
              <a:gd name="f1" fmla="val 0"/>
              <a:gd name="f2" fmla="val 191"/>
              <a:gd name="f3" fmla="val 1142"/>
              <a:gd name="f4" fmla="val 16"/>
              <a:gd name="f5" fmla="val 5"/>
              <a:gd name="f6" fmla="val 21"/>
              <a:gd name="f7" fmla="val 27"/>
              <a:gd name="f8" fmla="val 15"/>
              <a:gd name="f9" fmla="val 32"/>
              <a:gd name="f10" fmla="val 26"/>
              <a:gd name="f11" fmla="val 43"/>
              <a:gd name="f12" fmla="val 42"/>
              <a:gd name="f13" fmla="val 53"/>
              <a:gd name="f14" fmla="val 63"/>
              <a:gd name="f15" fmla="val 64"/>
              <a:gd name="f16" fmla="val 89"/>
              <a:gd name="f17" fmla="val 80"/>
              <a:gd name="f18" fmla="val 116"/>
              <a:gd name="f19" fmla="val 95"/>
              <a:gd name="f20" fmla="val 142"/>
              <a:gd name="f21" fmla="val 111"/>
              <a:gd name="f22" fmla="val 174"/>
              <a:gd name="f23" fmla="val 122"/>
              <a:gd name="f24" fmla="val 206"/>
              <a:gd name="f25" fmla="val 138"/>
              <a:gd name="f26" fmla="val 243"/>
              <a:gd name="f27" fmla="val 148"/>
              <a:gd name="f28" fmla="val 280"/>
              <a:gd name="f29" fmla="val 159"/>
              <a:gd name="f30" fmla="val 322"/>
              <a:gd name="f31" fmla="val 169"/>
              <a:gd name="f32" fmla="val 364"/>
              <a:gd name="f33" fmla="val 412"/>
              <a:gd name="f34" fmla="val 185"/>
              <a:gd name="f35" fmla="val 460"/>
              <a:gd name="f36" fmla="val 512"/>
              <a:gd name="f37" fmla="val 571"/>
              <a:gd name="f38" fmla="val 629"/>
              <a:gd name="f39" fmla="val 682"/>
              <a:gd name="f40" fmla="val 175"/>
              <a:gd name="f41" fmla="val 734"/>
              <a:gd name="f42" fmla="val 164"/>
              <a:gd name="f43" fmla="val 782"/>
              <a:gd name="f44" fmla="val 154"/>
              <a:gd name="f45" fmla="val 824"/>
              <a:gd name="f46" fmla="val 143"/>
              <a:gd name="f47" fmla="val 861"/>
              <a:gd name="f48" fmla="val 127"/>
              <a:gd name="f49" fmla="val 898"/>
              <a:gd name="f50" fmla="val 935"/>
              <a:gd name="f51" fmla="val 101"/>
              <a:gd name="f52" fmla="val 967"/>
              <a:gd name="f53" fmla="val 999"/>
              <a:gd name="f54" fmla="val 69"/>
              <a:gd name="f55" fmla="val 1031"/>
              <a:gd name="f56" fmla="val 1057"/>
              <a:gd name="f57" fmla="val 37"/>
              <a:gd name="f58" fmla="val 1078"/>
              <a:gd name="f59" fmla="val 1099"/>
              <a:gd name="f60" fmla="val 1115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91" h="1142">
                <a:moveTo>
                  <a:pt x="f4" y="f1"/>
                </a:moveTo>
                <a:lnTo>
                  <a:pt x="f4" y="f5"/>
                </a:lnTo>
                <a:lnTo>
                  <a:pt x="f6" y="f5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0" y="f33"/>
                </a:lnTo>
                <a:lnTo>
                  <a:pt x="f34" y="f35"/>
                </a:lnTo>
                <a:lnTo>
                  <a:pt x="f2" y="f36"/>
                </a:lnTo>
                <a:lnTo>
                  <a:pt x="f2" y="f37"/>
                </a:lnTo>
                <a:lnTo>
                  <a:pt x="f2" y="f38"/>
                </a:lnTo>
                <a:lnTo>
                  <a:pt x="f34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21" y="f50"/>
                </a:lnTo>
                <a:lnTo>
                  <a:pt x="f51" y="f52"/>
                </a:lnTo>
                <a:lnTo>
                  <a:pt x="f17" y="f53"/>
                </a:lnTo>
                <a:lnTo>
                  <a:pt x="f54" y="f55"/>
                </a:lnTo>
                <a:lnTo>
                  <a:pt x="f13" y="f56"/>
                </a:lnTo>
                <a:lnTo>
                  <a:pt x="f57" y="f58"/>
                </a:lnTo>
                <a:lnTo>
                  <a:pt x="f7" y="f59"/>
                </a:lnTo>
                <a:lnTo>
                  <a:pt x="f4" y="f60"/>
                </a:lnTo>
                <a:lnTo>
                  <a:pt x="f1" y="f3"/>
                </a:lnTo>
              </a:path>
            </a:pathLst>
          </a:custGeom>
          <a:noFill/>
          <a:ln w="17640">
            <a:solidFill>
              <a:srgbClr val="000000"/>
            </a:solidFill>
            <a:prstDash val="solid"/>
            <a:bevel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16" name="자유형: 도형 15">
            <a:extLst>
              <a:ext uri="{FF2B5EF4-FFF2-40B4-BE49-F238E27FC236}">
                <a16:creationId xmlns:a16="http://schemas.microsoft.com/office/drawing/2014/main" id="{4A362042-97A0-4DF3-991A-9D0F9BCFD401}"/>
              </a:ext>
            </a:extLst>
          </p:cNvPr>
          <p:cNvSpPr/>
          <p:nvPr/>
        </p:nvSpPr>
        <p:spPr>
          <a:xfrm>
            <a:off x="3371760" y="4410000"/>
            <a:ext cx="176400" cy="235080"/>
          </a:xfrm>
          <a:custGeom>
            <a:avLst/>
            <a:gdLst>
              <a:gd name="f0" fmla="val 0"/>
              <a:gd name="f1" fmla="val 111"/>
              <a:gd name="f2" fmla="val 148"/>
              <a:gd name="f3" fmla="val 47"/>
              <a:gd name="f4" fmla="val 3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11" h="148">
                <a:moveTo>
                  <a:pt x="f3" y="f0"/>
                </a:moveTo>
                <a:lnTo>
                  <a:pt x="f0" y="f2"/>
                </a:lnTo>
                <a:lnTo>
                  <a:pt x="f1" y="f4"/>
                </a:lnTo>
                <a:lnTo>
                  <a:pt x="f3" y="f0"/>
                </a:lnTo>
                <a:lnTo>
                  <a:pt x="f3" y="f0"/>
                </a:lnTo>
                <a:close/>
              </a:path>
            </a:pathLst>
          </a:custGeom>
          <a:solidFill>
            <a:srgbClr val="000000"/>
          </a:solidFill>
          <a:ln w="176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8AD7D436-FB9E-4F74-A653-C229299005D1}"/>
              </a:ext>
            </a:extLst>
          </p:cNvPr>
          <p:cNvSpPr/>
          <p:nvPr/>
        </p:nvSpPr>
        <p:spPr>
          <a:xfrm>
            <a:off x="4286160" y="4216320"/>
            <a:ext cx="301680" cy="1662119"/>
          </a:xfrm>
          <a:custGeom>
            <a:avLst/>
            <a:gdLst>
              <a:gd name="f0" fmla="val 0"/>
              <a:gd name="f1" fmla="val 190"/>
              <a:gd name="f2" fmla="val 1047"/>
              <a:gd name="f3" fmla="val 5"/>
              <a:gd name="f4" fmla="val 1042"/>
              <a:gd name="f5" fmla="val 11"/>
              <a:gd name="f6" fmla="val 1036"/>
              <a:gd name="f7" fmla="val 16"/>
              <a:gd name="f8" fmla="val 1026"/>
              <a:gd name="f9" fmla="val 27"/>
              <a:gd name="f10" fmla="val 1015"/>
              <a:gd name="f11" fmla="val 37"/>
              <a:gd name="f12" fmla="val 999"/>
              <a:gd name="f13" fmla="val 53"/>
              <a:gd name="f14" fmla="val 984"/>
              <a:gd name="f15" fmla="val 69"/>
              <a:gd name="f16" fmla="val 962"/>
              <a:gd name="f17" fmla="val 85"/>
              <a:gd name="f18" fmla="val 936"/>
              <a:gd name="f19" fmla="val 101"/>
              <a:gd name="f20" fmla="val 915"/>
              <a:gd name="f21" fmla="val 116"/>
              <a:gd name="f22" fmla="val 888"/>
              <a:gd name="f23" fmla="val 127"/>
              <a:gd name="f24" fmla="val 857"/>
              <a:gd name="f25" fmla="val 143"/>
              <a:gd name="f26" fmla="val 825"/>
              <a:gd name="f27" fmla="val 153"/>
              <a:gd name="f28" fmla="val 793"/>
              <a:gd name="f29" fmla="val 164"/>
              <a:gd name="f30" fmla="val 756"/>
              <a:gd name="f31" fmla="val 175"/>
              <a:gd name="f32" fmla="val 719"/>
              <a:gd name="f33" fmla="val 185"/>
              <a:gd name="f34" fmla="val 672"/>
              <a:gd name="f35" fmla="val 624"/>
              <a:gd name="f36" fmla="val 571"/>
              <a:gd name="f37" fmla="val 518"/>
              <a:gd name="f38" fmla="val 471"/>
              <a:gd name="f39" fmla="val 423"/>
              <a:gd name="f40" fmla="val 376"/>
              <a:gd name="f41" fmla="val 333"/>
              <a:gd name="f42" fmla="val 291"/>
              <a:gd name="f43" fmla="val 254"/>
              <a:gd name="f44" fmla="val 217"/>
              <a:gd name="f45" fmla="val 122"/>
              <a:gd name="f46" fmla="val 95"/>
              <a:gd name="f47" fmla="val 48"/>
              <a:gd name="f48" fmla="val 3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90" h="1047">
                <a:moveTo>
                  <a:pt x="f0" y="f2"/>
                </a:moveTo>
                <a:lnTo>
                  <a:pt x="f0" y="f2"/>
                </a:lnTo>
                <a:lnTo>
                  <a:pt x="f3" y="f4"/>
                </a:lnTo>
                <a:lnTo>
                  <a:pt x="f5" y="f6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1" y="f35"/>
                </a:lnTo>
                <a:lnTo>
                  <a:pt x="f1" y="f36"/>
                </a:lnTo>
                <a:lnTo>
                  <a:pt x="f1" y="f37"/>
                </a:lnTo>
                <a:lnTo>
                  <a:pt x="f33" y="f38"/>
                </a:lnTo>
                <a:lnTo>
                  <a:pt x="f31" y="f39"/>
                </a:lnTo>
                <a:lnTo>
                  <a:pt x="f29" y="f40"/>
                </a:lnTo>
                <a:lnTo>
                  <a:pt x="f27" y="f41"/>
                </a:lnTo>
                <a:lnTo>
                  <a:pt x="f25" y="f42"/>
                </a:lnTo>
                <a:lnTo>
                  <a:pt x="f23" y="f43"/>
                </a:lnTo>
                <a:lnTo>
                  <a:pt x="f21" y="f44"/>
                </a:lnTo>
                <a:lnTo>
                  <a:pt x="f19" y="f33"/>
                </a:lnTo>
                <a:lnTo>
                  <a:pt x="f17" y="f27"/>
                </a:lnTo>
                <a:lnTo>
                  <a:pt x="f15" y="f45"/>
                </a:lnTo>
                <a:lnTo>
                  <a:pt x="f13" y="f46"/>
                </a:lnTo>
                <a:lnTo>
                  <a:pt x="f11" y="f15"/>
                </a:lnTo>
                <a:lnTo>
                  <a:pt x="f9" y="f47"/>
                </a:lnTo>
                <a:lnTo>
                  <a:pt x="f7" y="f48"/>
                </a:lnTo>
                <a:lnTo>
                  <a:pt x="f0" y="f0"/>
                </a:lnTo>
              </a:path>
            </a:pathLst>
          </a:custGeom>
          <a:noFill/>
          <a:ln w="17640">
            <a:solidFill>
              <a:srgbClr val="000000"/>
            </a:solidFill>
            <a:prstDash val="solid"/>
            <a:bevel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18" name="자유형: 도형 17">
            <a:extLst>
              <a:ext uri="{FF2B5EF4-FFF2-40B4-BE49-F238E27FC236}">
                <a16:creationId xmlns:a16="http://schemas.microsoft.com/office/drawing/2014/main" id="{29B6DB35-49EF-4D89-BBBD-75054ED0EF39}"/>
              </a:ext>
            </a:extLst>
          </p:cNvPr>
          <p:cNvSpPr/>
          <p:nvPr/>
        </p:nvSpPr>
        <p:spPr>
          <a:xfrm>
            <a:off x="4303800" y="4249800"/>
            <a:ext cx="166680" cy="234720"/>
          </a:xfrm>
          <a:custGeom>
            <a:avLst/>
            <a:gdLst>
              <a:gd name="f0" fmla="val 0"/>
              <a:gd name="f1" fmla="val 105"/>
              <a:gd name="f2" fmla="val 148"/>
              <a:gd name="f3" fmla="val 111"/>
              <a:gd name="f4" fmla="val 4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05" h="148">
                <a:moveTo>
                  <a:pt x="f1" y="f3"/>
                </a:moveTo>
                <a:lnTo>
                  <a:pt x="f0" y="f0"/>
                </a:lnTo>
                <a:lnTo>
                  <a:pt x="f4" y="f2"/>
                </a:lnTo>
                <a:lnTo>
                  <a:pt x="f1" y="f3"/>
                </a:lnTo>
                <a:lnTo>
                  <a:pt x="f1" y="f3"/>
                </a:lnTo>
                <a:close/>
              </a:path>
            </a:pathLst>
          </a:custGeom>
          <a:solidFill>
            <a:srgbClr val="000000"/>
          </a:solidFill>
          <a:ln w="176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19" name="자유형: 도형 18">
            <a:extLst>
              <a:ext uri="{FF2B5EF4-FFF2-40B4-BE49-F238E27FC236}">
                <a16:creationId xmlns:a16="http://schemas.microsoft.com/office/drawing/2014/main" id="{21C6C6EE-74E8-4646-97EB-6D62F274FC27}"/>
              </a:ext>
            </a:extLst>
          </p:cNvPr>
          <p:cNvSpPr/>
          <p:nvPr/>
        </p:nvSpPr>
        <p:spPr>
          <a:xfrm>
            <a:off x="6099119" y="2975039"/>
            <a:ext cx="1725839" cy="442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9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Guest OS</a:t>
            </a:r>
          </a:p>
        </p:txBody>
      </p:sp>
      <p:sp>
        <p:nvSpPr>
          <p:cNvPr id="20" name="자유형: 도형 19">
            <a:extLst>
              <a:ext uri="{FF2B5EF4-FFF2-40B4-BE49-F238E27FC236}">
                <a16:creationId xmlns:a16="http://schemas.microsoft.com/office/drawing/2014/main" id="{6593BB18-37EC-47EA-B85A-E67F64371022}"/>
              </a:ext>
            </a:extLst>
          </p:cNvPr>
          <p:cNvSpPr/>
          <p:nvPr/>
        </p:nvSpPr>
        <p:spPr>
          <a:xfrm>
            <a:off x="6099119" y="5092560"/>
            <a:ext cx="890639" cy="442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9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VMM</a:t>
            </a:r>
          </a:p>
        </p:txBody>
      </p:sp>
      <p:sp>
        <p:nvSpPr>
          <p:cNvPr id="21" name="자유형: 도형 20">
            <a:extLst>
              <a:ext uri="{FF2B5EF4-FFF2-40B4-BE49-F238E27FC236}">
                <a16:creationId xmlns:a16="http://schemas.microsoft.com/office/drawing/2014/main" id="{66EB7AB4-354C-4FEA-AC3E-80EF6E065BC0}"/>
              </a:ext>
            </a:extLst>
          </p:cNvPr>
          <p:cNvSpPr/>
          <p:nvPr/>
        </p:nvSpPr>
        <p:spPr>
          <a:xfrm>
            <a:off x="6099119" y="5694480"/>
            <a:ext cx="1800720" cy="442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9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Hardware</a:t>
            </a:r>
          </a:p>
        </p:txBody>
      </p:sp>
      <p:sp>
        <p:nvSpPr>
          <p:cNvPr id="22" name="자유형: 도형 21">
            <a:extLst>
              <a:ext uri="{FF2B5EF4-FFF2-40B4-BE49-F238E27FC236}">
                <a16:creationId xmlns:a16="http://schemas.microsoft.com/office/drawing/2014/main" id="{40C69E6C-760D-49E1-BE15-EFFBB534DF67}"/>
              </a:ext>
            </a:extLst>
          </p:cNvPr>
          <p:cNvSpPr/>
          <p:nvPr/>
        </p:nvSpPr>
        <p:spPr>
          <a:xfrm>
            <a:off x="1400040" y="2982960"/>
            <a:ext cx="1834200" cy="36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guest writes</a:t>
            </a:r>
          </a:p>
        </p:txBody>
      </p:sp>
      <p:sp>
        <p:nvSpPr>
          <p:cNvPr id="23" name="자유형: 도형 22">
            <a:extLst>
              <a:ext uri="{FF2B5EF4-FFF2-40B4-BE49-F238E27FC236}">
                <a16:creationId xmlns:a16="http://schemas.microsoft.com/office/drawing/2014/main" id="{EA70820A-81D4-4867-9394-EAB013AFBC60}"/>
              </a:ext>
            </a:extLst>
          </p:cNvPr>
          <p:cNvSpPr/>
          <p:nvPr/>
        </p:nvSpPr>
        <p:spPr>
          <a:xfrm>
            <a:off x="1415880" y="1911240"/>
            <a:ext cx="1762560" cy="36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guest reads</a:t>
            </a:r>
          </a:p>
        </p:txBody>
      </p: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D7EAF232-F49F-4BFE-ADF4-5D88FC1D879C}"/>
              </a:ext>
            </a:extLst>
          </p:cNvPr>
          <p:cNvSpPr/>
          <p:nvPr/>
        </p:nvSpPr>
        <p:spPr>
          <a:xfrm>
            <a:off x="4890960" y="1986119"/>
            <a:ext cx="3822840" cy="36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Virtual → Pseudo-physical</a:t>
            </a:r>
          </a:p>
        </p:txBody>
      </p:sp>
      <p:sp>
        <p:nvSpPr>
          <p:cNvPr id="25" name="자유형: 도형 24">
            <a:extLst>
              <a:ext uri="{FF2B5EF4-FFF2-40B4-BE49-F238E27FC236}">
                <a16:creationId xmlns:a16="http://schemas.microsoft.com/office/drawing/2014/main" id="{AC0EB1CA-C2CD-404D-ACEA-5E71CC6D1332}"/>
              </a:ext>
            </a:extLst>
          </p:cNvPr>
          <p:cNvSpPr/>
          <p:nvPr/>
        </p:nvSpPr>
        <p:spPr>
          <a:xfrm>
            <a:off x="4890960" y="4253040"/>
            <a:ext cx="2728800" cy="36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Virtual </a:t>
            </a:r>
            <a:r>
              <a: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rPr>
              <a:t>→ </a:t>
            </a:r>
            <a:r>
              <a: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 Machine</a:t>
            </a:r>
          </a:p>
        </p:txBody>
      </p:sp>
      <p:sp>
        <p:nvSpPr>
          <p:cNvPr id="26" name="자유형: 도형 25">
            <a:extLst>
              <a:ext uri="{FF2B5EF4-FFF2-40B4-BE49-F238E27FC236}">
                <a16:creationId xmlns:a16="http://schemas.microsoft.com/office/drawing/2014/main" id="{8F9C622B-F12F-4527-BF91-EFA1302E76E9}"/>
              </a:ext>
            </a:extLst>
          </p:cNvPr>
          <p:cNvSpPr/>
          <p:nvPr/>
        </p:nvSpPr>
        <p:spPr>
          <a:xfrm>
            <a:off x="3671999" y="3537000"/>
            <a:ext cx="1236599" cy="36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yriad Roman" pitchFamily="18"/>
                <a:ea typeface="Gothic" pitchFamily="2"/>
                <a:cs typeface="Tahoma" pitchFamily="2"/>
              </a:rPr>
              <a:t>Updates</a:t>
            </a:r>
          </a:p>
        </p:txBody>
      </p:sp>
    </p:spTree>
    <p:extLst>
      <p:ext uri="{BB962C8B-B14F-4D97-AF65-F5344CB8AC3E}">
        <p14:creationId xmlns:p14="http://schemas.microsoft.com/office/powerpoint/2010/main" val="3397503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2.1 Xen Overview – </a:t>
            </a:r>
            <a:r>
              <a:rPr lang="en-US" altLang="ko-KR" dirty="0"/>
              <a:t>Device</a:t>
            </a:r>
            <a:r>
              <a:rPr lang="ko-KR" altLang="en-US" dirty="0"/>
              <a:t> </a:t>
            </a:r>
            <a:r>
              <a:rPr lang="en-US" altLang="ko-KR" dirty="0"/>
              <a:t>I/O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Xen exposes a set of clean and simple </a:t>
            </a:r>
            <a:r>
              <a:rPr lang="en-US" altLang="ko-KR" dirty="0">
                <a:solidFill>
                  <a:srgbClr val="0000FF"/>
                </a:solidFill>
              </a:rPr>
              <a:t>device abstractions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I/O data transferred between guest and Xen via </a:t>
            </a:r>
            <a:r>
              <a:rPr lang="en-US" altLang="ko-KR" dirty="0" err="1"/>
              <a:t>aync</a:t>
            </a:r>
            <a:r>
              <a:rPr lang="en-US" altLang="ko-KR" dirty="0"/>
              <a:t> I/O Rings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Network Device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VFR - Virtual Firewall-Router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VIF - Virtual Network Interface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Disks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VBD - Virtual Block Devices Cache locality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747AFF8-E969-4B72-950F-3BC28A261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236" y="4180114"/>
            <a:ext cx="3338119" cy="231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579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ko-KR" dirty="0"/>
              <a:t>2.2 Xen Overview – The Cost of </a:t>
            </a:r>
            <a:r>
              <a:rPr lang="en-US" altLang="ko-KR" dirty="0">
                <a:solidFill>
                  <a:srgbClr val="FF0000"/>
                </a:solidFill>
              </a:rPr>
              <a:t>Porting</a:t>
            </a:r>
            <a:r>
              <a:rPr lang="ko-KR" altLang="en-US" dirty="0"/>
              <a:t> </a:t>
            </a:r>
            <a:r>
              <a:rPr lang="en-US" altLang="ko-KR" dirty="0"/>
              <a:t>an OS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Porting an OS to Xen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Only architecture-dependent part is modified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Porting Linux is rather simple due to </a:t>
            </a:r>
            <a:r>
              <a:rPr lang="en-US" altLang="ko-KR" dirty="0">
                <a:solidFill>
                  <a:srgbClr val="0000FF"/>
                </a:solidFill>
              </a:rPr>
              <a:t>virtual I/O drivers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Porting </a:t>
            </a:r>
            <a:r>
              <a:rPr lang="en-US" altLang="ko-KR" dirty="0" err="1"/>
              <a:t>WinXP</a:t>
            </a:r>
            <a:r>
              <a:rPr lang="en-US" altLang="ko-KR" dirty="0"/>
              <a:t> is rather </a:t>
            </a:r>
            <a:r>
              <a:rPr lang="en-US" altLang="ko-KR" dirty="0">
                <a:solidFill>
                  <a:srgbClr val="FF0000"/>
                </a:solidFill>
              </a:rPr>
              <a:t>complex</a:t>
            </a:r>
            <a:r>
              <a:rPr lang="en-US" altLang="ko-KR" dirty="0"/>
              <a:t>, including architecture independent parts, PTEs, legacy 16bit support codes.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E935352-736F-4306-AF53-7F12882CF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275" y="3638660"/>
            <a:ext cx="5409971" cy="218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540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2.3 Xen Overview – </a:t>
            </a:r>
            <a:r>
              <a:rPr lang="en-US" altLang="ko-KR" dirty="0"/>
              <a:t>Control &amp; Management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Domain0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Created at Xen boot-time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Has access to Xen’s control interface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Hosts application-level management software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Provides separation of policy and mechanism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Control Transfer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>
                <a:solidFill>
                  <a:srgbClr val="0000FF"/>
                </a:solidFill>
              </a:rPr>
              <a:t>Hypercalls</a:t>
            </a:r>
            <a:r>
              <a:rPr lang="en-US" altLang="ko-KR" dirty="0"/>
              <a:t> (rather than </a:t>
            </a:r>
            <a:r>
              <a:rPr lang="en-US" altLang="ko-KR" dirty="0">
                <a:solidFill>
                  <a:srgbClr val="FF0000"/>
                </a:solidFill>
              </a:rPr>
              <a:t>system calls which are slow</a:t>
            </a:r>
            <a:r>
              <a:rPr lang="en-US" altLang="ko-KR" dirty="0"/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Events - Lightweight notiﬁcation</a:t>
            </a:r>
          </a:p>
        </p:txBody>
      </p:sp>
    </p:spTree>
    <p:extLst>
      <p:ext uri="{BB962C8B-B14F-4D97-AF65-F5344CB8AC3E}">
        <p14:creationId xmlns:p14="http://schemas.microsoft.com/office/powerpoint/2010/main" val="1987689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2.3 Xen Overview – </a:t>
            </a:r>
            <a:r>
              <a:rPr lang="en-US" altLang="ko-KR" dirty="0"/>
              <a:t>Control &amp; Management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Data Transfer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I/O Rings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Mechanism to allow efﬁcient moving of data vertically through system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Based around two pairs of producer-consumer pointers 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B1E3EA7-35F3-4C7C-B67D-905A248BE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74" y="2879318"/>
            <a:ext cx="516255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65171" y="217879"/>
            <a:ext cx="5482721" cy="357190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Contents</a:t>
            </a:r>
            <a:endParaRPr lang="ko-KR" altLang="en-US" sz="2000" b="0" dirty="0"/>
          </a:p>
        </p:txBody>
      </p:sp>
      <p:sp>
        <p:nvSpPr>
          <p:cNvPr id="3" name="제목 3"/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Introduction – Virtualization Overview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Xen Overview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ea"/>
              </a:rPr>
              <a:t>Virtual Machine Interface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ea"/>
              </a:rPr>
              <a:t>Cost of Porting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ea"/>
              </a:rPr>
              <a:t>Control and Management 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Xen Design in detail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ea"/>
              </a:rPr>
              <a:t>Control transfer: </a:t>
            </a:r>
            <a:r>
              <a:rPr lang="en-US" dirty="0" err="1">
                <a:latin typeface="+mn-ea"/>
              </a:rPr>
              <a:t>Hypercalls</a:t>
            </a:r>
            <a:r>
              <a:rPr lang="en-US" dirty="0">
                <a:latin typeface="+mn-ea"/>
              </a:rPr>
              <a:t> and Events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ea"/>
              </a:rPr>
              <a:t>Data transfer: I/O Rings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ea"/>
              </a:rPr>
              <a:t>Subsystem Virtualization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ea"/>
              </a:rPr>
              <a:t>Binding a New Domain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ea"/>
              </a:rPr>
              <a:t>Evaluation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Related Works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Future Work and Conclusion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1C9650-9C68-4546-8A86-73846D6635D4}"/>
              </a:ext>
            </a:extLst>
          </p:cNvPr>
          <p:cNvSpPr txBox="1"/>
          <p:nvPr/>
        </p:nvSpPr>
        <p:spPr>
          <a:xfrm>
            <a:off x="6729757" y="5358236"/>
            <a:ext cx="202083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i="1" dirty="0"/>
              <a:t>Legend</a:t>
            </a:r>
          </a:p>
          <a:p>
            <a:r>
              <a:rPr lang="en-US" altLang="ko-KR" i="1" dirty="0">
                <a:solidFill>
                  <a:srgbClr val="0000FF"/>
                </a:solidFill>
              </a:rPr>
              <a:t>Blue</a:t>
            </a:r>
            <a:r>
              <a:rPr lang="en-US" altLang="ko-KR" i="1" dirty="0"/>
              <a:t> – pros, goods</a:t>
            </a:r>
          </a:p>
          <a:p>
            <a:r>
              <a:rPr lang="en-US" altLang="ko-KR" i="1" dirty="0">
                <a:solidFill>
                  <a:srgbClr val="FF0000"/>
                </a:solidFill>
              </a:rPr>
              <a:t>Red</a:t>
            </a:r>
            <a:r>
              <a:rPr lang="en-US" altLang="ko-KR" i="1" dirty="0"/>
              <a:t> – cons, </a:t>
            </a:r>
            <a:r>
              <a:rPr lang="en-US" altLang="ko-KR" i="1" dirty="0" err="1"/>
              <a:t>bads</a:t>
            </a:r>
            <a:endParaRPr lang="ko-KR" altLang="en-US" i="1" dirty="0"/>
          </a:p>
        </p:txBody>
      </p:sp>
    </p:spTree>
    <p:extLst>
      <p:ext uri="{BB962C8B-B14F-4D97-AF65-F5344CB8AC3E}">
        <p14:creationId xmlns:p14="http://schemas.microsoft.com/office/powerpoint/2010/main" val="909915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ko-KR" dirty="0"/>
              <a:t>4. Evaluation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Compare Linux to different Virtualization </a:t>
            </a:r>
            <a:r>
              <a:rPr lang="en-US" altLang="ko-KR" dirty="0" err="1"/>
              <a:t>tecnhiques</a:t>
            </a:r>
            <a:r>
              <a:rPr lang="en-US" altLang="ko-KR" dirty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/>
              <a:t>XenoLinux</a:t>
            </a:r>
            <a:r>
              <a:rPr lang="en-US" altLang="ko-KR" dirty="0"/>
              <a:t> compared against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Linux, VMWare, User-Mode Linux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Benchmarks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SPEC: CPU intensive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Linux build: 7% of time spent in kernel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OSDB-IR/OLTP: OS intensive, many domain transitions (</a:t>
            </a:r>
            <a:r>
              <a:rPr lang="en-US" altLang="ko-KR" dirty="0">
                <a:solidFill>
                  <a:srgbClr val="FF0000"/>
                </a:solidFill>
              </a:rPr>
              <a:t>many page faults</a:t>
            </a:r>
            <a:r>
              <a:rPr lang="en-US" altLang="ko-KR" dirty="0"/>
              <a:t>?)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/>
              <a:t>Dbench</a:t>
            </a:r>
            <a:r>
              <a:rPr lang="en-US" altLang="ko-KR" dirty="0"/>
              <a:t>: ﬁlesystem intensive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SPEC WEB99: good overall measure</a:t>
            </a:r>
          </a:p>
        </p:txBody>
      </p:sp>
    </p:spTree>
    <p:extLst>
      <p:ext uri="{BB962C8B-B14F-4D97-AF65-F5344CB8AC3E}">
        <p14:creationId xmlns:p14="http://schemas.microsoft.com/office/powerpoint/2010/main" val="1644954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4.1 Evaluation - System</a:t>
            </a:r>
            <a:r>
              <a:rPr lang="ko-KR" altLang="en-US" dirty="0"/>
              <a:t> </a:t>
            </a:r>
            <a:r>
              <a:rPr lang="en-US" altLang="ko-KR" dirty="0"/>
              <a:t>Performance</a:t>
            </a:r>
            <a:endParaRPr lang="ko-KR" altLang="en-US" dirty="0"/>
          </a:p>
        </p:txBody>
      </p:sp>
      <p:sp>
        <p:nvSpPr>
          <p:cNvPr id="54" name="Line 3">
            <a:extLst>
              <a:ext uri="{FF2B5EF4-FFF2-40B4-BE49-F238E27FC236}">
                <a16:creationId xmlns:a16="http://schemas.microsoft.com/office/drawing/2014/main" id="{B28B5F01-5143-46D5-8667-84D89D738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5078800"/>
            <a:ext cx="81359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5" name="Line 4">
            <a:extLst>
              <a:ext uri="{FF2B5EF4-FFF2-40B4-BE49-F238E27FC236}">
                <a16:creationId xmlns:a16="http://schemas.microsoft.com/office/drawing/2014/main" id="{AD60959A-4663-4192-992F-112E91465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4770825"/>
            <a:ext cx="81359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6" name="Line 5">
            <a:extLst>
              <a:ext uri="{FF2B5EF4-FFF2-40B4-BE49-F238E27FC236}">
                <a16:creationId xmlns:a16="http://schemas.microsoft.com/office/drawing/2014/main" id="{9B3231F6-857F-4CFF-ABCD-8BB10D6813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4464437"/>
            <a:ext cx="81359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7" name="Line 6">
            <a:extLst>
              <a:ext uri="{FF2B5EF4-FFF2-40B4-BE49-F238E27FC236}">
                <a16:creationId xmlns:a16="http://schemas.microsoft.com/office/drawing/2014/main" id="{7AE82039-9473-4878-90B9-E177C3FD5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4158050"/>
            <a:ext cx="81359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8" name="Line 7">
            <a:extLst>
              <a:ext uri="{FF2B5EF4-FFF2-40B4-BE49-F238E27FC236}">
                <a16:creationId xmlns:a16="http://schemas.microsoft.com/office/drawing/2014/main" id="{968DCFD1-B0AA-4D23-B04F-AF05C372D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3848487"/>
            <a:ext cx="81359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9" name="Line 8">
            <a:extLst>
              <a:ext uri="{FF2B5EF4-FFF2-40B4-BE49-F238E27FC236}">
                <a16:creationId xmlns:a16="http://schemas.microsoft.com/office/drawing/2014/main" id="{18BCA1DE-5178-4E88-AF1C-FC7A4E2D1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3540512"/>
            <a:ext cx="81359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0" name="Line 9">
            <a:extLst>
              <a:ext uri="{FF2B5EF4-FFF2-40B4-BE49-F238E27FC236}">
                <a16:creationId xmlns:a16="http://schemas.microsoft.com/office/drawing/2014/main" id="{C08933FC-A459-476A-ADD2-535A873896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3230950"/>
            <a:ext cx="81359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" name="Line 10">
            <a:extLst>
              <a:ext uri="{FF2B5EF4-FFF2-40B4-BE49-F238E27FC236}">
                <a16:creationId xmlns:a16="http://schemas.microsoft.com/office/drawing/2014/main" id="{EDC36A56-3E7D-4EB8-B067-3D78C3E6E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2922975"/>
            <a:ext cx="81359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2" name="Line 11">
            <a:extLst>
              <a:ext uri="{FF2B5EF4-FFF2-40B4-BE49-F238E27FC236}">
                <a16:creationId xmlns:a16="http://schemas.microsoft.com/office/drawing/2014/main" id="{6B851CF7-E94E-442D-A9C5-261778501D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2613412"/>
            <a:ext cx="8135937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3" name="Line 12">
            <a:extLst>
              <a:ext uri="{FF2B5EF4-FFF2-40B4-BE49-F238E27FC236}">
                <a16:creationId xmlns:a16="http://schemas.microsoft.com/office/drawing/2014/main" id="{6C58EFDF-96A0-4D7A-8FBD-761C0487A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2307025"/>
            <a:ext cx="81359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4" name="Line 13">
            <a:extLst>
              <a:ext uri="{FF2B5EF4-FFF2-40B4-BE49-F238E27FC236}">
                <a16:creationId xmlns:a16="http://schemas.microsoft.com/office/drawing/2014/main" id="{621853D9-2312-4019-B408-59B71D26D2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1997462"/>
            <a:ext cx="81359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5" name="Line 14">
            <a:extLst>
              <a:ext uri="{FF2B5EF4-FFF2-40B4-BE49-F238E27FC236}">
                <a16:creationId xmlns:a16="http://schemas.microsoft.com/office/drawing/2014/main" id="{4C5B6F7B-0EB7-4E52-BFC6-2F4C944D8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88" y="1689487"/>
            <a:ext cx="81359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6" name="Rectangle 15">
            <a:extLst>
              <a:ext uri="{FF2B5EF4-FFF2-40B4-BE49-F238E27FC236}">
                <a16:creationId xmlns:a16="http://schemas.microsoft.com/office/drawing/2014/main" id="{0C8DFD22-572C-4ABD-817E-66A9C87B1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1997462"/>
            <a:ext cx="309563" cy="3081338"/>
          </a:xfrm>
          <a:prstGeom prst="rect">
            <a:avLst/>
          </a:prstGeom>
          <a:solidFill>
            <a:srgbClr val="00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" name="Rectangle 16">
            <a:extLst>
              <a:ext uri="{FF2B5EF4-FFF2-40B4-BE49-F238E27FC236}">
                <a16:creationId xmlns:a16="http://schemas.microsoft.com/office/drawing/2014/main" id="{FF0D5CDC-290C-497C-B381-04ED95DB6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5137537"/>
            <a:ext cx="936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sz="2800" b="1" i="0"/>
          </a:p>
        </p:txBody>
      </p:sp>
      <p:sp>
        <p:nvSpPr>
          <p:cNvPr id="68" name="Freeform 17">
            <a:extLst>
              <a:ext uri="{FF2B5EF4-FFF2-40B4-BE49-F238E27FC236}">
                <a16:creationId xmlns:a16="http://schemas.microsoft.com/office/drawing/2014/main" id="{04CE4E5A-D44B-432C-AF2C-6CE190EA4DE6}"/>
              </a:ext>
            </a:extLst>
          </p:cNvPr>
          <p:cNvSpPr>
            <a:spLocks noEditPoints="1"/>
          </p:cNvSpPr>
          <p:nvPr/>
        </p:nvSpPr>
        <p:spPr bwMode="auto">
          <a:xfrm>
            <a:off x="1325563" y="1718062"/>
            <a:ext cx="90487" cy="190500"/>
          </a:xfrm>
          <a:custGeom>
            <a:avLst/>
            <a:gdLst>
              <a:gd name="T0" fmla="*/ 2 w 54"/>
              <a:gd name="T1" fmla="*/ 106 h 113"/>
              <a:gd name="T2" fmla="*/ 26 w 54"/>
              <a:gd name="T3" fmla="*/ 110 h 113"/>
              <a:gd name="T4" fmla="*/ 26 w 54"/>
              <a:gd name="T5" fmla="*/ 103 h 113"/>
              <a:gd name="T6" fmla="*/ 28 w 54"/>
              <a:gd name="T7" fmla="*/ 92 h 113"/>
              <a:gd name="T8" fmla="*/ 37 w 54"/>
              <a:gd name="T9" fmla="*/ 88 h 113"/>
              <a:gd name="T10" fmla="*/ 41 w 54"/>
              <a:gd name="T11" fmla="*/ 89 h 113"/>
              <a:gd name="T12" fmla="*/ 47 w 54"/>
              <a:gd name="T13" fmla="*/ 96 h 113"/>
              <a:gd name="T14" fmla="*/ 48 w 54"/>
              <a:gd name="T15" fmla="*/ 101 h 113"/>
              <a:gd name="T16" fmla="*/ 45 w 54"/>
              <a:gd name="T17" fmla="*/ 112 h 113"/>
              <a:gd name="T18" fmla="*/ 51 w 54"/>
              <a:gd name="T19" fmla="*/ 113 h 113"/>
              <a:gd name="T20" fmla="*/ 54 w 54"/>
              <a:gd name="T21" fmla="*/ 101 h 113"/>
              <a:gd name="T22" fmla="*/ 52 w 54"/>
              <a:gd name="T23" fmla="*/ 92 h 113"/>
              <a:gd name="T24" fmla="*/ 42 w 54"/>
              <a:gd name="T25" fmla="*/ 82 h 113"/>
              <a:gd name="T26" fmla="*/ 35 w 54"/>
              <a:gd name="T27" fmla="*/ 81 h 113"/>
              <a:gd name="T28" fmla="*/ 28 w 54"/>
              <a:gd name="T29" fmla="*/ 84 h 113"/>
              <a:gd name="T30" fmla="*/ 23 w 54"/>
              <a:gd name="T31" fmla="*/ 88 h 113"/>
              <a:gd name="T32" fmla="*/ 21 w 54"/>
              <a:gd name="T33" fmla="*/ 94 h 113"/>
              <a:gd name="T34" fmla="*/ 20 w 54"/>
              <a:gd name="T35" fmla="*/ 99 h 113"/>
              <a:gd name="T36" fmla="*/ 7 w 54"/>
              <a:gd name="T37" fmla="*/ 102 h 113"/>
              <a:gd name="T38" fmla="*/ 2 w 54"/>
              <a:gd name="T39" fmla="*/ 82 h 113"/>
              <a:gd name="T40" fmla="*/ 0 w 54"/>
              <a:gd name="T41" fmla="*/ 43 h 113"/>
              <a:gd name="T42" fmla="*/ 2 w 54"/>
              <a:gd name="T43" fmla="*/ 49 h 113"/>
              <a:gd name="T44" fmla="*/ 9 w 54"/>
              <a:gd name="T45" fmla="*/ 64 h 113"/>
              <a:gd name="T46" fmla="*/ 13 w 54"/>
              <a:gd name="T47" fmla="*/ 68 h 113"/>
              <a:gd name="T48" fmla="*/ 24 w 54"/>
              <a:gd name="T49" fmla="*/ 73 h 113"/>
              <a:gd name="T50" fmla="*/ 31 w 54"/>
              <a:gd name="T51" fmla="*/ 74 h 113"/>
              <a:gd name="T52" fmla="*/ 48 w 54"/>
              <a:gd name="T53" fmla="*/ 68 h 113"/>
              <a:gd name="T54" fmla="*/ 54 w 54"/>
              <a:gd name="T55" fmla="*/ 56 h 113"/>
              <a:gd name="T56" fmla="*/ 52 w 54"/>
              <a:gd name="T57" fmla="*/ 49 h 113"/>
              <a:gd name="T58" fmla="*/ 42 w 54"/>
              <a:gd name="T59" fmla="*/ 39 h 113"/>
              <a:gd name="T60" fmla="*/ 35 w 54"/>
              <a:gd name="T61" fmla="*/ 39 h 113"/>
              <a:gd name="T62" fmla="*/ 24 w 54"/>
              <a:gd name="T63" fmla="*/ 43 h 113"/>
              <a:gd name="T64" fmla="*/ 19 w 54"/>
              <a:gd name="T65" fmla="*/ 54 h 113"/>
              <a:gd name="T66" fmla="*/ 20 w 54"/>
              <a:gd name="T67" fmla="*/ 57 h 113"/>
              <a:gd name="T68" fmla="*/ 26 w 54"/>
              <a:gd name="T69" fmla="*/ 66 h 113"/>
              <a:gd name="T70" fmla="*/ 26 w 54"/>
              <a:gd name="T71" fmla="*/ 67 h 113"/>
              <a:gd name="T72" fmla="*/ 13 w 54"/>
              <a:gd name="T73" fmla="*/ 61 h 113"/>
              <a:gd name="T74" fmla="*/ 7 w 54"/>
              <a:gd name="T75" fmla="*/ 49 h 113"/>
              <a:gd name="T76" fmla="*/ 6 w 54"/>
              <a:gd name="T77" fmla="*/ 43 h 113"/>
              <a:gd name="T78" fmla="*/ 48 w 54"/>
              <a:gd name="T79" fmla="*/ 56 h 113"/>
              <a:gd name="T80" fmla="*/ 47 w 54"/>
              <a:gd name="T81" fmla="*/ 60 h 113"/>
              <a:gd name="T82" fmla="*/ 40 w 54"/>
              <a:gd name="T83" fmla="*/ 66 h 113"/>
              <a:gd name="T84" fmla="*/ 34 w 54"/>
              <a:gd name="T85" fmla="*/ 67 h 113"/>
              <a:gd name="T86" fmla="*/ 31 w 54"/>
              <a:gd name="T87" fmla="*/ 66 h 113"/>
              <a:gd name="T88" fmla="*/ 26 w 54"/>
              <a:gd name="T89" fmla="*/ 61 h 113"/>
              <a:gd name="T90" fmla="*/ 24 w 54"/>
              <a:gd name="T91" fmla="*/ 56 h 113"/>
              <a:gd name="T92" fmla="*/ 26 w 54"/>
              <a:gd name="T93" fmla="*/ 52 h 113"/>
              <a:gd name="T94" fmla="*/ 31 w 54"/>
              <a:gd name="T95" fmla="*/ 46 h 113"/>
              <a:gd name="T96" fmla="*/ 35 w 54"/>
              <a:gd name="T97" fmla="*/ 46 h 113"/>
              <a:gd name="T98" fmla="*/ 45 w 54"/>
              <a:gd name="T99" fmla="*/ 49 h 113"/>
              <a:gd name="T100" fmla="*/ 48 w 54"/>
              <a:gd name="T101" fmla="*/ 56 h 113"/>
              <a:gd name="T102" fmla="*/ 2 w 54"/>
              <a:gd name="T103" fmla="*/ 32 h 113"/>
              <a:gd name="T104" fmla="*/ 7 w 54"/>
              <a:gd name="T105" fmla="*/ 7 h 113"/>
              <a:gd name="T106" fmla="*/ 52 w 54"/>
              <a:gd name="T107" fmla="*/ 29 h 113"/>
              <a:gd name="T108" fmla="*/ 6 w 54"/>
              <a:gd name="T109" fmla="*/ 0 h 113"/>
              <a:gd name="T110" fmla="*/ 2 w 54"/>
              <a:gd name="T111" fmla="*/ 3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4" h="113">
                <a:moveTo>
                  <a:pt x="2" y="82"/>
                </a:moveTo>
                <a:lnTo>
                  <a:pt x="2" y="106"/>
                </a:lnTo>
                <a:lnTo>
                  <a:pt x="26" y="110"/>
                </a:lnTo>
                <a:lnTo>
                  <a:pt x="26" y="110"/>
                </a:lnTo>
                <a:lnTo>
                  <a:pt x="26" y="103"/>
                </a:lnTo>
                <a:lnTo>
                  <a:pt x="26" y="103"/>
                </a:lnTo>
                <a:lnTo>
                  <a:pt x="26" y="96"/>
                </a:lnTo>
                <a:lnTo>
                  <a:pt x="28" y="92"/>
                </a:lnTo>
                <a:lnTo>
                  <a:pt x="33" y="89"/>
                </a:lnTo>
                <a:lnTo>
                  <a:pt x="37" y="88"/>
                </a:lnTo>
                <a:lnTo>
                  <a:pt x="37" y="88"/>
                </a:lnTo>
                <a:lnTo>
                  <a:pt x="41" y="89"/>
                </a:lnTo>
                <a:lnTo>
                  <a:pt x="45" y="92"/>
                </a:lnTo>
                <a:lnTo>
                  <a:pt x="47" y="96"/>
                </a:lnTo>
                <a:lnTo>
                  <a:pt x="48" y="101"/>
                </a:lnTo>
                <a:lnTo>
                  <a:pt x="48" y="101"/>
                </a:lnTo>
                <a:lnTo>
                  <a:pt x="47" y="106"/>
                </a:lnTo>
                <a:lnTo>
                  <a:pt x="45" y="112"/>
                </a:lnTo>
                <a:lnTo>
                  <a:pt x="51" y="113"/>
                </a:lnTo>
                <a:lnTo>
                  <a:pt x="51" y="113"/>
                </a:lnTo>
                <a:lnTo>
                  <a:pt x="52" y="108"/>
                </a:lnTo>
                <a:lnTo>
                  <a:pt x="54" y="101"/>
                </a:lnTo>
                <a:lnTo>
                  <a:pt x="54" y="101"/>
                </a:lnTo>
                <a:lnTo>
                  <a:pt x="52" y="92"/>
                </a:lnTo>
                <a:lnTo>
                  <a:pt x="48" y="87"/>
                </a:lnTo>
                <a:lnTo>
                  <a:pt x="42" y="82"/>
                </a:lnTo>
                <a:lnTo>
                  <a:pt x="35" y="81"/>
                </a:lnTo>
                <a:lnTo>
                  <a:pt x="35" y="81"/>
                </a:lnTo>
                <a:lnTo>
                  <a:pt x="31" y="82"/>
                </a:lnTo>
                <a:lnTo>
                  <a:pt x="28" y="84"/>
                </a:lnTo>
                <a:lnTo>
                  <a:pt x="26" y="85"/>
                </a:lnTo>
                <a:lnTo>
                  <a:pt x="23" y="88"/>
                </a:lnTo>
                <a:lnTo>
                  <a:pt x="23" y="88"/>
                </a:lnTo>
                <a:lnTo>
                  <a:pt x="21" y="94"/>
                </a:lnTo>
                <a:lnTo>
                  <a:pt x="20" y="99"/>
                </a:lnTo>
                <a:lnTo>
                  <a:pt x="20" y="99"/>
                </a:lnTo>
                <a:lnTo>
                  <a:pt x="20" y="103"/>
                </a:lnTo>
                <a:lnTo>
                  <a:pt x="7" y="102"/>
                </a:lnTo>
                <a:lnTo>
                  <a:pt x="7" y="82"/>
                </a:lnTo>
                <a:lnTo>
                  <a:pt x="2" y="82"/>
                </a:lnTo>
                <a:close/>
                <a:moveTo>
                  <a:pt x="0" y="43"/>
                </a:moveTo>
                <a:lnTo>
                  <a:pt x="0" y="43"/>
                </a:lnTo>
                <a:lnTo>
                  <a:pt x="2" y="49"/>
                </a:lnTo>
                <a:lnTo>
                  <a:pt x="2" y="49"/>
                </a:lnTo>
                <a:lnTo>
                  <a:pt x="3" y="57"/>
                </a:lnTo>
                <a:lnTo>
                  <a:pt x="9" y="64"/>
                </a:lnTo>
                <a:lnTo>
                  <a:pt x="9" y="64"/>
                </a:lnTo>
                <a:lnTo>
                  <a:pt x="13" y="68"/>
                </a:lnTo>
                <a:lnTo>
                  <a:pt x="19" y="71"/>
                </a:lnTo>
                <a:lnTo>
                  <a:pt x="24" y="73"/>
                </a:lnTo>
                <a:lnTo>
                  <a:pt x="31" y="74"/>
                </a:lnTo>
                <a:lnTo>
                  <a:pt x="31" y="74"/>
                </a:lnTo>
                <a:lnTo>
                  <a:pt x="41" y="73"/>
                </a:lnTo>
                <a:lnTo>
                  <a:pt x="48" y="68"/>
                </a:lnTo>
                <a:lnTo>
                  <a:pt x="52" y="63"/>
                </a:lnTo>
                <a:lnTo>
                  <a:pt x="54" y="56"/>
                </a:lnTo>
                <a:lnTo>
                  <a:pt x="54" y="56"/>
                </a:lnTo>
                <a:lnTo>
                  <a:pt x="52" y="49"/>
                </a:lnTo>
                <a:lnTo>
                  <a:pt x="48" y="43"/>
                </a:lnTo>
                <a:lnTo>
                  <a:pt x="42" y="39"/>
                </a:lnTo>
                <a:lnTo>
                  <a:pt x="35" y="39"/>
                </a:lnTo>
                <a:lnTo>
                  <a:pt x="35" y="39"/>
                </a:lnTo>
                <a:lnTo>
                  <a:pt x="28" y="39"/>
                </a:lnTo>
                <a:lnTo>
                  <a:pt x="24" y="43"/>
                </a:lnTo>
                <a:lnTo>
                  <a:pt x="20" y="47"/>
                </a:lnTo>
                <a:lnTo>
                  <a:pt x="19" y="54"/>
                </a:lnTo>
                <a:lnTo>
                  <a:pt x="19" y="54"/>
                </a:lnTo>
                <a:lnTo>
                  <a:pt x="20" y="57"/>
                </a:lnTo>
                <a:lnTo>
                  <a:pt x="21" y="61"/>
                </a:lnTo>
                <a:lnTo>
                  <a:pt x="26" y="66"/>
                </a:lnTo>
                <a:lnTo>
                  <a:pt x="26" y="67"/>
                </a:lnTo>
                <a:lnTo>
                  <a:pt x="26" y="67"/>
                </a:lnTo>
                <a:lnTo>
                  <a:pt x="19" y="64"/>
                </a:lnTo>
                <a:lnTo>
                  <a:pt x="13" y="61"/>
                </a:lnTo>
                <a:lnTo>
                  <a:pt x="9" y="56"/>
                </a:lnTo>
                <a:lnTo>
                  <a:pt x="7" y="49"/>
                </a:lnTo>
                <a:lnTo>
                  <a:pt x="7" y="49"/>
                </a:lnTo>
                <a:lnTo>
                  <a:pt x="6" y="43"/>
                </a:lnTo>
                <a:lnTo>
                  <a:pt x="0" y="43"/>
                </a:lnTo>
                <a:close/>
                <a:moveTo>
                  <a:pt x="48" y="56"/>
                </a:moveTo>
                <a:lnTo>
                  <a:pt x="48" y="56"/>
                </a:lnTo>
                <a:lnTo>
                  <a:pt x="47" y="60"/>
                </a:lnTo>
                <a:lnTo>
                  <a:pt x="44" y="64"/>
                </a:lnTo>
                <a:lnTo>
                  <a:pt x="40" y="66"/>
                </a:lnTo>
                <a:lnTo>
                  <a:pt x="34" y="67"/>
                </a:lnTo>
                <a:lnTo>
                  <a:pt x="34" y="67"/>
                </a:lnTo>
                <a:lnTo>
                  <a:pt x="31" y="66"/>
                </a:lnTo>
                <a:lnTo>
                  <a:pt x="31" y="66"/>
                </a:lnTo>
                <a:lnTo>
                  <a:pt x="28" y="64"/>
                </a:lnTo>
                <a:lnTo>
                  <a:pt x="26" y="61"/>
                </a:lnTo>
                <a:lnTo>
                  <a:pt x="24" y="59"/>
                </a:lnTo>
                <a:lnTo>
                  <a:pt x="24" y="56"/>
                </a:lnTo>
                <a:lnTo>
                  <a:pt x="24" y="56"/>
                </a:lnTo>
                <a:lnTo>
                  <a:pt x="26" y="52"/>
                </a:lnTo>
                <a:lnTo>
                  <a:pt x="27" y="49"/>
                </a:lnTo>
                <a:lnTo>
                  <a:pt x="31" y="46"/>
                </a:lnTo>
                <a:lnTo>
                  <a:pt x="35" y="46"/>
                </a:lnTo>
                <a:lnTo>
                  <a:pt x="35" y="46"/>
                </a:lnTo>
                <a:lnTo>
                  <a:pt x="41" y="46"/>
                </a:lnTo>
                <a:lnTo>
                  <a:pt x="45" y="49"/>
                </a:lnTo>
                <a:lnTo>
                  <a:pt x="47" y="52"/>
                </a:lnTo>
                <a:lnTo>
                  <a:pt x="48" y="56"/>
                </a:lnTo>
                <a:lnTo>
                  <a:pt x="48" y="56"/>
                </a:lnTo>
                <a:close/>
                <a:moveTo>
                  <a:pt x="2" y="32"/>
                </a:moveTo>
                <a:lnTo>
                  <a:pt x="7" y="32"/>
                </a:lnTo>
                <a:lnTo>
                  <a:pt x="7" y="7"/>
                </a:lnTo>
                <a:lnTo>
                  <a:pt x="7" y="7"/>
                </a:lnTo>
                <a:lnTo>
                  <a:pt x="52" y="29"/>
                </a:lnTo>
                <a:lnTo>
                  <a:pt x="52" y="21"/>
                </a:lnTo>
                <a:lnTo>
                  <a:pt x="6" y="0"/>
                </a:lnTo>
                <a:lnTo>
                  <a:pt x="2" y="0"/>
                </a:lnTo>
                <a:lnTo>
                  <a:pt x="2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9" name="Rectangle 18">
            <a:extLst>
              <a:ext uri="{FF2B5EF4-FFF2-40B4-BE49-F238E27FC236}">
                <a16:creationId xmlns:a16="http://schemas.microsoft.com/office/drawing/2014/main" id="{4DB2099C-4508-49BF-A437-E24F3AC95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997462"/>
            <a:ext cx="311150" cy="3081338"/>
          </a:xfrm>
          <a:prstGeom prst="rect">
            <a:avLst/>
          </a:prstGeom>
          <a:solidFill>
            <a:srgbClr val="3B3BA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0" name="Rectangle 19">
            <a:extLst>
              <a:ext uri="{FF2B5EF4-FFF2-40B4-BE49-F238E27FC236}">
                <a16:creationId xmlns:a16="http://schemas.microsoft.com/office/drawing/2014/main" id="{8CE065D4-FE77-44E9-BFA9-18506849B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5137537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sz="2800" b="1" i="0"/>
          </a:p>
        </p:txBody>
      </p:sp>
      <p:sp>
        <p:nvSpPr>
          <p:cNvPr id="71" name="Freeform 20">
            <a:extLst>
              <a:ext uri="{FF2B5EF4-FFF2-40B4-BE49-F238E27FC236}">
                <a16:creationId xmlns:a16="http://schemas.microsoft.com/office/drawing/2014/main" id="{DCF623B4-350D-42BA-B363-C7DC13D0F713}"/>
              </a:ext>
            </a:extLst>
          </p:cNvPr>
          <p:cNvSpPr>
            <a:spLocks noEditPoints="1"/>
          </p:cNvSpPr>
          <p:nvPr/>
        </p:nvSpPr>
        <p:spPr bwMode="auto">
          <a:xfrm>
            <a:off x="1712913" y="1718062"/>
            <a:ext cx="87312" cy="190500"/>
          </a:xfrm>
          <a:custGeom>
            <a:avLst/>
            <a:gdLst>
              <a:gd name="T0" fmla="*/ 0 w 52"/>
              <a:gd name="T1" fmla="*/ 106 h 113"/>
              <a:gd name="T2" fmla="*/ 26 w 52"/>
              <a:gd name="T3" fmla="*/ 110 h 113"/>
              <a:gd name="T4" fmla="*/ 24 w 52"/>
              <a:gd name="T5" fmla="*/ 103 h 113"/>
              <a:gd name="T6" fmla="*/ 27 w 52"/>
              <a:gd name="T7" fmla="*/ 92 h 113"/>
              <a:gd name="T8" fmla="*/ 35 w 52"/>
              <a:gd name="T9" fmla="*/ 88 h 113"/>
              <a:gd name="T10" fmla="*/ 41 w 52"/>
              <a:gd name="T11" fmla="*/ 89 h 113"/>
              <a:gd name="T12" fmla="*/ 47 w 52"/>
              <a:gd name="T13" fmla="*/ 96 h 113"/>
              <a:gd name="T14" fmla="*/ 47 w 52"/>
              <a:gd name="T15" fmla="*/ 101 h 113"/>
              <a:gd name="T16" fmla="*/ 44 w 52"/>
              <a:gd name="T17" fmla="*/ 112 h 113"/>
              <a:gd name="T18" fmla="*/ 49 w 52"/>
              <a:gd name="T19" fmla="*/ 113 h 113"/>
              <a:gd name="T20" fmla="*/ 52 w 52"/>
              <a:gd name="T21" fmla="*/ 101 h 113"/>
              <a:gd name="T22" fmla="*/ 51 w 52"/>
              <a:gd name="T23" fmla="*/ 92 h 113"/>
              <a:gd name="T24" fmla="*/ 42 w 52"/>
              <a:gd name="T25" fmla="*/ 82 h 113"/>
              <a:gd name="T26" fmla="*/ 35 w 52"/>
              <a:gd name="T27" fmla="*/ 81 h 113"/>
              <a:gd name="T28" fmla="*/ 27 w 52"/>
              <a:gd name="T29" fmla="*/ 84 h 113"/>
              <a:gd name="T30" fmla="*/ 21 w 52"/>
              <a:gd name="T31" fmla="*/ 88 h 113"/>
              <a:gd name="T32" fmla="*/ 20 w 52"/>
              <a:gd name="T33" fmla="*/ 94 h 113"/>
              <a:gd name="T34" fmla="*/ 19 w 52"/>
              <a:gd name="T35" fmla="*/ 99 h 113"/>
              <a:gd name="T36" fmla="*/ 6 w 52"/>
              <a:gd name="T37" fmla="*/ 102 h 113"/>
              <a:gd name="T38" fmla="*/ 0 w 52"/>
              <a:gd name="T39" fmla="*/ 82 h 113"/>
              <a:gd name="T40" fmla="*/ 0 w 52"/>
              <a:gd name="T41" fmla="*/ 43 h 113"/>
              <a:gd name="T42" fmla="*/ 0 w 52"/>
              <a:gd name="T43" fmla="*/ 49 h 113"/>
              <a:gd name="T44" fmla="*/ 7 w 52"/>
              <a:gd name="T45" fmla="*/ 64 h 113"/>
              <a:gd name="T46" fmla="*/ 12 w 52"/>
              <a:gd name="T47" fmla="*/ 68 h 113"/>
              <a:gd name="T48" fmla="*/ 24 w 52"/>
              <a:gd name="T49" fmla="*/ 73 h 113"/>
              <a:gd name="T50" fmla="*/ 31 w 52"/>
              <a:gd name="T51" fmla="*/ 74 h 113"/>
              <a:gd name="T52" fmla="*/ 47 w 52"/>
              <a:gd name="T53" fmla="*/ 68 h 113"/>
              <a:gd name="T54" fmla="*/ 52 w 52"/>
              <a:gd name="T55" fmla="*/ 56 h 113"/>
              <a:gd name="T56" fmla="*/ 51 w 52"/>
              <a:gd name="T57" fmla="*/ 49 h 113"/>
              <a:gd name="T58" fmla="*/ 41 w 52"/>
              <a:gd name="T59" fmla="*/ 39 h 113"/>
              <a:gd name="T60" fmla="*/ 34 w 52"/>
              <a:gd name="T61" fmla="*/ 39 h 113"/>
              <a:gd name="T62" fmla="*/ 23 w 52"/>
              <a:gd name="T63" fmla="*/ 43 h 113"/>
              <a:gd name="T64" fmla="*/ 19 w 52"/>
              <a:gd name="T65" fmla="*/ 54 h 113"/>
              <a:gd name="T66" fmla="*/ 19 w 52"/>
              <a:gd name="T67" fmla="*/ 57 h 113"/>
              <a:gd name="T68" fmla="*/ 24 w 52"/>
              <a:gd name="T69" fmla="*/ 66 h 113"/>
              <a:gd name="T70" fmla="*/ 24 w 52"/>
              <a:gd name="T71" fmla="*/ 67 h 113"/>
              <a:gd name="T72" fmla="*/ 13 w 52"/>
              <a:gd name="T73" fmla="*/ 61 h 113"/>
              <a:gd name="T74" fmla="*/ 6 w 52"/>
              <a:gd name="T75" fmla="*/ 49 h 113"/>
              <a:gd name="T76" fmla="*/ 6 w 52"/>
              <a:gd name="T77" fmla="*/ 43 h 113"/>
              <a:gd name="T78" fmla="*/ 47 w 52"/>
              <a:gd name="T79" fmla="*/ 56 h 113"/>
              <a:gd name="T80" fmla="*/ 47 w 52"/>
              <a:gd name="T81" fmla="*/ 60 h 113"/>
              <a:gd name="T82" fmla="*/ 38 w 52"/>
              <a:gd name="T83" fmla="*/ 66 h 113"/>
              <a:gd name="T84" fmla="*/ 33 w 52"/>
              <a:gd name="T85" fmla="*/ 67 h 113"/>
              <a:gd name="T86" fmla="*/ 30 w 52"/>
              <a:gd name="T87" fmla="*/ 66 h 113"/>
              <a:gd name="T88" fmla="*/ 26 w 52"/>
              <a:gd name="T89" fmla="*/ 61 h 113"/>
              <a:gd name="T90" fmla="*/ 23 w 52"/>
              <a:gd name="T91" fmla="*/ 56 h 113"/>
              <a:gd name="T92" fmla="*/ 24 w 52"/>
              <a:gd name="T93" fmla="*/ 52 h 113"/>
              <a:gd name="T94" fmla="*/ 30 w 52"/>
              <a:gd name="T95" fmla="*/ 46 h 113"/>
              <a:gd name="T96" fmla="*/ 35 w 52"/>
              <a:gd name="T97" fmla="*/ 46 h 113"/>
              <a:gd name="T98" fmla="*/ 44 w 52"/>
              <a:gd name="T99" fmla="*/ 49 h 113"/>
              <a:gd name="T100" fmla="*/ 47 w 52"/>
              <a:gd name="T101" fmla="*/ 56 h 113"/>
              <a:gd name="T102" fmla="*/ 0 w 52"/>
              <a:gd name="T103" fmla="*/ 32 h 113"/>
              <a:gd name="T104" fmla="*/ 6 w 52"/>
              <a:gd name="T105" fmla="*/ 7 h 113"/>
              <a:gd name="T106" fmla="*/ 52 w 52"/>
              <a:gd name="T107" fmla="*/ 29 h 113"/>
              <a:gd name="T108" fmla="*/ 5 w 52"/>
              <a:gd name="T109" fmla="*/ 0 h 113"/>
              <a:gd name="T110" fmla="*/ 0 w 52"/>
              <a:gd name="T111" fmla="*/ 3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2" h="113">
                <a:moveTo>
                  <a:pt x="0" y="82"/>
                </a:moveTo>
                <a:lnTo>
                  <a:pt x="0" y="106"/>
                </a:lnTo>
                <a:lnTo>
                  <a:pt x="26" y="110"/>
                </a:lnTo>
                <a:lnTo>
                  <a:pt x="26" y="110"/>
                </a:lnTo>
                <a:lnTo>
                  <a:pt x="24" y="103"/>
                </a:lnTo>
                <a:lnTo>
                  <a:pt x="24" y="103"/>
                </a:lnTo>
                <a:lnTo>
                  <a:pt x="26" y="96"/>
                </a:lnTo>
                <a:lnTo>
                  <a:pt x="27" y="92"/>
                </a:lnTo>
                <a:lnTo>
                  <a:pt x="31" y="89"/>
                </a:lnTo>
                <a:lnTo>
                  <a:pt x="35" y="88"/>
                </a:lnTo>
                <a:lnTo>
                  <a:pt x="35" y="88"/>
                </a:lnTo>
                <a:lnTo>
                  <a:pt x="41" y="89"/>
                </a:lnTo>
                <a:lnTo>
                  <a:pt x="44" y="92"/>
                </a:lnTo>
                <a:lnTo>
                  <a:pt x="47" y="96"/>
                </a:lnTo>
                <a:lnTo>
                  <a:pt x="47" y="101"/>
                </a:lnTo>
                <a:lnTo>
                  <a:pt x="47" y="101"/>
                </a:lnTo>
                <a:lnTo>
                  <a:pt x="47" y="106"/>
                </a:lnTo>
                <a:lnTo>
                  <a:pt x="44" y="112"/>
                </a:lnTo>
                <a:lnTo>
                  <a:pt x="49" y="113"/>
                </a:lnTo>
                <a:lnTo>
                  <a:pt x="49" y="113"/>
                </a:lnTo>
                <a:lnTo>
                  <a:pt x="52" y="108"/>
                </a:lnTo>
                <a:lnTo>
                  <a:pt x="52" y="101"/>
                </a:lnTo>
                <a:lnTo>
                  <a:pt x="52" y="101"/>
                </a:lnTo>
                <a:lnTo>
                  <a:pt x="51" y="92"/>
                </a:lnTo>
                <a:lnTo>
                  <a:pt x="48" y="87"/>
                </a:lnTo>
                <a:lnTo>
                  <a:pt x="42" y="82"/>
                </a:lnTo>
                <a:lnTo>
                  <a:pt x="35" y="81"/>
                </a:lnTo>
                <a:lnTo>
                  <a:pt x="35" y="81"/>
                </a:lnTo>
                <a:lnTo>
                  <a:pt x="31" y="82"/>
                </a:lnTo>
                <a:lnTo>
                  <a:pt x="27" y="84"/>
                </a:lnTo>
                <a:lnTo>
                  <a:pt x="24" y="85"/>
                </a:lnTo>
                <a:lnTo>
                  <a:pt x="21" y="88"/>
                </a:lnTo>
                <a:lnTo>
                  <a:pt x="21" y="88"/>
                </a:lnTo>
                <a:lnTo>
                  <a:pt x="20" y="94"/>
                </a:lnTo>
                <a:lnTo>
                  <a:pt x="19" y="99"/>
                </a:lnTo>
                <a:lnTo>
                  <a:pt x="19" y="99"/>
                </a:lnTo>
                <a:lnTo>
                  <a:pt x="20" y="103"/>
                </a:lnTo>
                <a:lnTo>
                  <a:pt x="6" y="102"/>
                </a:lnTo>
                <a:lnTo>
                  <a:pt x="6" y="82"/>
                </a:lnTo>
                <a:lnTo>
                  <a:pt x="0" y="82"/>
                </a:lnTo>
                <a:close/>
                <a:moveTo>
                  <a:pt x="0" y="43"/>
                </a:moveTo>
                <a:lnTo>
                  <a:pt x="0" y="43"/>
                </a:lnTo>
                <a:lnTo>
                  <a:pt x="0" y="49"/>
                </a:lnTo>
                <a:lnTo>
                  <a:pt x="0" y="49"/>
                </a:lnTo>
                <a:lnTo>
                  <a:pt x="3" y="57"/>
                </a:lnTo>
                <a:lnTo>
                  <a:pt x="7" y="64"/>
                </a:lnTo>
                <a:lnTo>
                  <a:pt x="7" y="64"/>
                </a:lnTo>
                <a:lnTo>
                  <a:pt x="12" y="68"/>
                </a:lnTo>
                <a:lnTo>
                  <a:pt x="17" y="71"/>
                </a:lnTo>
                <a:lnTo>
                  <a:pt x="24" y="73"/>
                </a:lnTo>
                <a:lnTo>
                  <a:pt x="31" y="74"/>
                </a:lnTo>
                <a:lnTo>
                  <a:pt x="31" y="74"/>
                </a:lnTo>
                <a:lnTo>
                  <a:pt x="40" y="73"/>
                </a:lnTo>
                <a:lnTo>
                  <a:pt x="47" y="68"/>
                </a:lnTo>
                <a:lnTo>
                  <a:pt x="51" y="63"/>
                </a:lnTo>
                <a:lnTo>
                  <a:pt x="52" y="56"/>
                </a:lnTo>
                <a:lnTo>
                  <a:pt x="52" y="56"/>
                </a:lnTo>
                <a:lnTo>
                  <a:pt x="51" y="49"/>
                </a:lnTo>
                <a:lnTo>
                  <a:pt x="47" y="43"/>
                </a:lnTo>
                <a:lnTo>
                  <a:pt x="41" y="39"/>
                </a:lnTo>
                <a:lnTo>
                  <a:pt x="34" y="39"/>
                </a:lnTo>
                <a:lnTo>
                  <a:pt x="34" y="39"/>
                </a:lnTo>
                <a:lnTo>
                  <a:pt x="28" y="39"/>
                </a:lnTo>
                <a:lnTo>
                  <a:pt x="23" y="43"/>
                </a:lnTo>
                <a:lnTo>
                  <a:pt x="19" y="47"/>
                </a:lnTo>
                <a:lnTo>
                  <a:pt x="19" y="54"/>
                </a:lnTo>
                <a:lnTo>
                  <a:pt x="19" y="54"/>
                </a:lnTo>
                <a:lnTo>
                  <a:pt x="19" y="57"/>
                </a:lnTo>
                <a:lnTo>
                  <a:pt x="20" y="61"/>
                </a:lnTo>
                <a:lnTo>
                  <a:pt x="24" y="66"/>
                </a:lnTo>
                <a:lnTo>
                  <a:pt x="24" y="67"/>
                </a:lnTo>
                <a:lnTo>
                  <a:pt x="24" y="67"/>
                </a:lnTo>
                <a:lnTo>
                  <a:pt x="17" y="64"/>
                </a:lnTo>
                <a:lnTo>
                  <a:pt x="13" y="61"/>
                </a:lnTo>
                <a:lnTo>
                  <a:pt x="9" y="56"/>
                </a:lnTo>
                <a:lnTo>
                  <a:pt x="6" y="49"/>
                </a:lnTo>
                <a:lnTo>
                  <a:pt x="6" y="49"/>
                </a:lnTo>
                <a:lnTo>
                  <a:pt x="6" y="43"/>
                </a:lnTo>
                <a:lnTo>
                  <a:pt x="0" y="43"/>
                </a:lnTo>
                <a:close/>
                <a:moveTo>
                  <a:pt x="47" y="56"/>
                </a:moveTo>
                <a:lnTo>
                  <a:pt x="47" y="56"/>
                </a:lnTo>
                <a:lnTo>
                  <a:pt x="47" y="60"/>
                </a:lnTo>
                <a:lnTo>
                  <a:pt x="42" y="64"/>
                </a:lnTo>
                <a:lnTo>
                  <a:pt x="38" y="66"/>
                </a:lnTo>
                <a:lnTo>
                  <a:pt x="33" y="67"/>
                </a:lnTo>
                <a:lnTo>
                  <a:pt x="33" y="67"/>
                </a:lnTo>
                <a:lnTo>
                  <a:pt x="30" y="66"/>
                </a:lnTo>
                <a:lnTo>
                  <a:pt x="30" y="66"/>
                </a:lnTo>
                <a:lnTo>
                  <a:pt x="27" y="64"/>
                </a:lnTo>
                <a:lnTo>
                  <a:pt x="26" y="61"/>
                </a:lnTo>
                <a:lnTo>
                  <a:pt x="24" y="59"/>
                </a:lnTo>
                <a:lnTo>
                  <a:pt x="23" y="56"/>
                </a:lnTo>
                <a:lnTo>
                  <a:pt x="23" y="56"/>
                </a:lnTo>
                <a:lnTo>
                  <a:pt x="24" y="52"/>
                </a:lnTo>
                <a:lnTo>
                  <a:pt x="27" y="49"/>
                </a:lnTo>
                <a:lnTo>
                  <a:pt x="30" y="46"/>
                </a:lnTo>
                <a:lnTo>
                  <a:pt x="35" y="46"/>
                </a:lnTo>
                <a:lnTo>
                  <a:pt x="35" y="46"/>
                </a:lnTo>
                <a:lnTo>
                  <a:pt x="40" y="46"/>
                </a:lnTo>
                <a:lnTo>
                  <a:pt x="44" y="49"/>
                </a:lnTo>
                <a:lnTo>
                  <a:pt x="47" y="52"/>
                </a:lnTo>
                <a:lnTo>
                  <a:pt x="47" y="56"/>
                </a:lnTo>
                <a:lnTo>
                  <a:pt x="47" y="56"/>
                </a:lnTo>
                <a:close/>
                <a:moveTo>
                  <a:pt x="0" y="32"/>
                </a:moveTo>
                <a:lnTo>
                  <a:pt x="6" y="32"/>
                </a:lnTo>
                <a:lnTo>
                  <a:pt x="6" y="7"/>
                </a:lnTo>
                <a:lnTo>
                  <a:pt x="6" y="7"/>
                </a:lnTo>
                <a:lnTo>
                  <a:pt x="52" y="29"/>
                </a:lnTo>
                <a:lnTo>
                  <a:pt x="52" y="21"/>
                </a:lnTo>
                <a:lnTo>
                  <a:pt x="5" y="0"/>
                </a:lnTo>
                <a:lnTo>
                  <a:pt x="0" y="0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2" name="Rectangle 21">
            <a:extLst>
              <a:ext uri="{FF2B5EF4-FFF2-40B4-BE49-F238E27FC236}">
                <a16:creationId xmlns:a16="http://schemas.microsoft.com/office/drawing/2014/main" id="{078FE0E2-14AD-446B-828A-E0C94CEFC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138" y="2059375"/>
            <a:ext cx="311150" cy="3019425"/>
          </a:xfrm>
          <a:prstGeom prst="rect">
            <a:avLst/>
          </a:prstGeom>
          <a:solidFill>
            <a:srgbClr val="7878D4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3" name="Rectangle 22">
            <a:extLst>
              <a:ext uri="{FF2B5EF4-FFF2-40B4-BE49-F238E27FC236}">
                <a16:creationId xmlns:a16="http://schemas.microsoft.com/office/drawing/2014/main" id="{1C093669-2DF5-4FF8-B2A2-A80CF6436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5137537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V</a:t>
            </a:r>
            <a:endParaRPr lang="en-GB" altLang="ko-KR" sz="2800" b="1" i="0"/>
          </a:p>
        </p:txBody>
      </p:sp>
      <p:sp>
        <p:nvSpPr>
          <p:cNvPr id="74" name="Freeform 23">
            <a:extLst>
              <a:ext uri="{FF2B5EF4-FFF2-40B4-BE49-F238E27FC236}">
                <a16:creationId xmlns:a16="http://schemas.microsoft.com/office/drawing/2014/main" id="{AE3509F2-9436-4723-813C-CD731CCBC6F6}"/>
              </a:ext>
            </a:extLst>
          </p:cNvPr>
          <p:cNvSpPr>
            <a:spLocks noEditPoints="1"/>
          </p:cNvSpPr>
          <p:nvPr/>
        </p:nvSpPr>
        <p:spPr bwMode="auto">
          <a:xfrm>
            <a:off x="2101850" y="1773625"/>
            <a:ext cx="87313" cy="196850"/>
          </a:xfrm>
          <a:custGeom>
            <a:avLst/>
            <a:gdLst>
              <a:gd name="T0" fmla="*/ 0 w 52"/>
              <a:gd name="T1" fmla="*/ 111 h 117"/>
              <a:gd name="T2" fmla="*/ 24 w 52"/>
              <a:gd name="T3" fmla="*/ 114 h 117"/>
              <a:gd name="T4" fmla="*/ 24 w 52"/>
              <a:gd name="T5" fmla="*/ 107 h 117"/>
              <a:gd name="T6" fmla="*/ 27 w 52"/>
              <a:gd name="T7" fmla="*/ 96 h 117"/>
              <a:gd name="T8" fmla="*/ 35 w 52"/>
              <a:gd name="T9" fmla="*/ 91 h 117"/>
              <a:gd name="T10" fmla="*/ 40 w 52"/>
              <a:gd name="T11" fmla="*/ 93 h 117"/>
              <a:gd name="T12" fmla="*/ 45 w 52"/>
              <a:gd name="T13" fmla="*/ 100 h 117"/>
              <a:gd name="T14" fmla="*/ 47 w 52"/>
              <a:gd name="T15" fmla="*/ 104 h 117"/>
              <a:gd name="T16" fmla="*/ 44 w 52"/>
              <a:gd name="T17" fmla="*/ 115 h 117"/>
              <a:gd name="T18" fmla="*/ 48 w 52"/>
              <a:gd name="T19" fmla="*/ 117 h 117"/>
              <a:gd name="T20" fmla="*/ 52 w 52"/>
              <a:gd name="T21" fmla="*/ 104 h 117"/>
              <a:gd name="T22" fmla="*/ 51 w 52"/>
              <a:gd name="T23" fmla="*/ 97 h 117"/>
              <a:gd name="T24" fmla="*/ 41 w 52"/>
              <a:gd name="T25" fmla="*/ 86 h 117"/>
              <a:gd name="T26" fmla="*/ 34 w 52"/>
              <a:gd name="T27" fmla="*/ 84 h 117"/>
              <a:gd name="T28" fmla="*/ 26 w 52"/>
              <a:gd name="T29" fmla="*/ 87 h 117"/>
              <a:gd name="T30" fmla="*/ 21 w 52"/>
              <a:gd name="T31" fmla="*/ 93 h 117"/>
              <a:gd name="T32" fmla="*/ 19 w 52"/>
              <a:gd name="T33" fmla="*/ 97 h 117"/>
              <a:gd name="T34" fmla="*/ 19 w 52"/>
              <a:gd name="T35" fmla="*/ 104 h 117"/>
              <a:gd name="T36" fmla="*/ 6 w 52"/>
              <a:gd name="T37" fmla="*/ 105 h 117"/>
              <a:gd name="T38" fmla="*/ 0 w 52"/>
              <a:gd name="T39" fmla="*/ 86 h 117"/>
              <a:gd name="T40" fmla="*/ 0 w 52"/>
              <a:gd name="T41" fmla="*/ 70 h 117"/>
              <a:gd name="T42" fmla="*/ 24 w 52"/>
              <a:gd name="T43" fmla="*/ 73 h 117"/>
              <a:gd name="T44" fmla="*/ 24 w 52"/>
              <a:gd name="T45" fmla="*/ 66 h 117"/>
              <a:gd name="T46" fmla="*/ 27 w 52"/>
              <a:gd name="T47" fmla="*/ 55 h 117"/>
              <a:gd name="T48" fmla="*/ 35 w 52"/>
              <a:gd name="T49" fmla="*/ 52 h 117"/>
              <a:gd name="T50" fmla="*/ 40 w 52"/>
              <a:gd name="T51" fmla="*/ 52 h 117"/>
              <a:gd name="T52" fmla="*/ 45 w 52"/>
              <a:gd name="T53" fmla="*/ 59 h 117"/>
              <a:gd name="T54" fmla="*/ 47 w 52"/>
              <a:gd name="T55" fmla="*/ 63 h 117"/>
              <a:gd name="T56" fmla="*/ 44 w 52"/>
              <a:gd name="T57" fmla="*/ 75 h 117"/>
              <a:gd name="T58" fmla="*/ 48 w 52"/>
              <a:gd name="T59" fmla="*/ 76 h 117"/>
              <a:gd name="T60" fmla="*/ 52 w 52"/>
              <a:gd name="T61" fmla="*/ 63 h 117"/>
              <a:gd name="T62" fmla="*/ 51 w 52"/>
              <a:gd name="T63" fmla="*/ 56 h 117"/>
              <a:gd name="T64" fmla="*/ 41 w 52"/>
              <a:gd name="T65" fmla="*/ 47 h 117"/>
              <a:gd name="T66" fmla="*/ 34 w 52"/>
              <a:gd name="T67" fmla="*/ 45 h 117"/>
              <a:gd name="T68" fmla="*/ 26 w 52"/>
              <a:gd name="T69" fmla="*/ 47 h 117"/>
              <a:gd name="T70" fmla="*/ 21 w 52"/>
              <a:gd name="T71" fmla="*/ 52 h 117"/>
              <a:gd name="T72" fmla="*/ 19 w 52"/>
              <a:gd name="T73" fmla="*/ 58 h 117"/>
              <a:gd name="T74" fmla="*/ 19 w 52"/>
              <a:gd name="T75" fmla="*/ 63 h 117"/>
              <a:gd name="T76" fmla="*/ 6 w 52"/>
              <a:gd name="T77" fmla="*/ 65 h 117"/>
              <a:gd name="T78" fmla="*/ 0 w 52"/>
              <a:gd name="T79" fmla="*/ 45 h 117"/>
              <a:gd name="T80" fmla="*/ 37 w 52"/>
              <a:gd name="T81" fmla="*/ 9 h 117"/>
              <a:gd name="T82" fmla="*/ 31 w 52"/>
              <a:gd name="T83" fmla="*/ 0 h 117"/>
              <a:gd name="T84" fmla="*/ 0 w 52"/>
              <a:gd name="T85" fmla="*/ 9 h 117"/>
              <a:gd name="T86" fmla="*/ 33 w 52"/>
              <a:gd name="T87" fmla="*/ 38 h 117"/>
              <a:gd name="T88" fmla="*/ 37 w 52"/>
              <a:gd name="T89" fmla="*/ 14 h 117"/>
              <a:gd name="T90" fmla="*/ 51 w 52"/>
              <a:gd name="T91" fmla="*/ 9 h 117"/>
              <a:gd name="T92" fmla="*/ 31 w 52"/>
              <a:gd name="T93" fmla="*/ 31 h 117"/>
              <a:gd name="T94" fmla="*/ 14 w 52"/>
              <a:gd name="T95" fmla="*/ 19 h 117"/>
              <a:gd name="T96" fmla="*/ 6 w 52"/>
              <a:gd name="T97" fmla="*/ 14 h 117"/>
              <a:gd name="T98" fmla="*/ 14 w 52"/>
              <a:gd name="T99" fmla="*/ 14 h 117"/>
              <a:gd name="T100" fmla="*/ 31 w 52"/>
              <a:gd name="T101" fmla="*/ 31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2" h="117">
                <a:moveTo>
                  <a:pt x="0" y="86"/>
                </a:moveTo>
                <a:lnTo>
                  <a:pt x="0" y="111"/>
                </a:lnTo>
                <a:lnTo>
                  <a:pt x="24" y="114"/>
                </a:lnTo>
                <a:lnTo>
                  <a:pt x="24" y="114"/>
                </a:lnTo>
                <a:lnTo>
                  <a:pt x="24" y="107"/>
                </a:lnTo>
                <a:lnTo>
                  <a:pt x="24" y="107"/>
                </a:lnTo>
                <a:lnTo>
                  <a:pt x="24" y="100"/>
                </a:lnTo>
                <a:lnTo>
                  <a:pt x="27" y="96"/>
                </a:lnTo>
                <a:lnTo>
                  <a:pt x="30" y="93"/>
                </a:lnTo>
                <a:lnTo>
                  <a:pt x="35" y="91"/>
                </a:lnTo>
                <a:lnTo>
                  <a:pt x="35" y="91"/>
                </a:lnTo>
                <a:lnTo>
                  <a:pt x="40" y="93"/>
                </a:lnTo>
                <a:lnTo>
                  <a:pt x="44" y="96"/>
                </a:lnTo>
                <a:lnTo>
                  <a:pt x="45" y="100"/>
                </a:lnTo>
                <a:lnTo>
                  <a:pt x="47" y="104"/>
                </a:lnTo>
                <a:lnTo>
                  <a:pt x="47" y="104"/>
                </a:lnTo>
                <a:lnTo>
                  <a:pt x="45" y="111"/>
                </a:lnTo>
                <a:lnTo>
                  <a:pt x="44" y="115"/>
                </a:lnTo>
                <a:lnTo>
                  <a:pt x="48" y="117"/>
                </a:lnTo>
                <a:lnTo>
                  <a:pt x="48" y="117"/>
                </a:lnTo>
                <a:lnTo>
                  <a:pt x="51" y="111"/>
                </a:lnTo>
                <a:lnTo>
                  <a:pt x="52" y="104"/>
                </a:lnTo>
                <a:lnTo>
                  <a:pt x="52" y="104"/>
                </a:lnTo>
                <a:lnTo>
                  <a:pt x="51" y="97"/>
                </a:lnTo>
                <a:lnTo>
                  <a:pt x="47" y="90"/>
                </a:lnTo>
                <a:lnTo>
                  <a:pt x="41" y="86"/>
                </a:lnTo>
                <a:lnTo>
                  <a:pt x="34" y="84"/>
                </a:lnTo>
                <a:lnTo>
                  <a:pt x="34" y="84"/>
                </a:lnTo>
                <a:lnTo>
                  <a:pt x="30" y="86"/>
                </a:lnTo>
                <a:lnTo>
                  <a:pt x="26" y="87"/>
                </a:lnTo>
                <a:lnTo>
                  <a:pt x="23" y="90"/>
                </a:lnTo>
                <a:lnTo>
                  <a:pt x="21" y="93"/>
                </a:lnTo>
                <a:lnTo>
                  <a:pt x="21" y="93"/>
                </a:lnTo>
                <a:lnTo>
                  <a:pt x="19" y="97"/>
                </a:lnTo>
                <a:lnTo>
                  <a:pt x="19" y="104"/>
                </a:lnTo>
                <a:lnTo>
                  <a:pt x="19" y="104"/>
                </a:lnTo>
                <a:lnTo>
                  <a:pt x="19" y="107"/>
                </a:lnTo>
                <a:lnTo>
                  <a:pt x="6" y="105"/>
                </a:lnTo>
                <a:lnTo>
                  <a:pt x="6" y="86"/>
                </a:lnTo>
                <a:lnTo>
                  <a:pt x="0" y="86"/>
                </a:lnTo>
                <a:close/>
                <a:moveTo>
                  <a:pt x="0" y="45"/>
                </a:moveTo>
                <a:lnTo>
                  <a:pt x="0" y="70"/>
                </a:lnTo>
                <a:lnTo>
                  <a:pt x="24" y="73"/>
                </a:lnTo>
                <a:lnTo>
                  <a:pt x="24" y="73"/>
                </a:lnTo>
                <a:lnTo>
                  <a:pt x="24" y="66"/>
                </a:lnTo>
                <a:lnTo>
                  <a:pt x="24" y="66"/>
                </a:lnTo>
                <a:lnTo>
                  <a:pt x="24" y="59"/>
                </a:lnTo>
                <a:lnTo>
                  <a:pt x="27" y="55"/>
                </a:lnTo>
                <a:lnTo>
                  <a:pt x="30" y="52"/>
                </a:lnTo>
                <a:lnTo>
                  <a:pt x="35" y="52"/>
                </a:lnTo>
                <a:lnTo>
                  <a:pt x="35" y="52"/>
                </a:lnTo>
                <a:lnTo>
                  <a:pt x="40" y="52"/>
                </a:lnTo>
                <a:lnTo>
                  <a:pt x="44" y="55"/>
                </a:lnTo>
                <a:lnTo>
                  <a:pt x="45" y="59"/>
                </a:lnTo>
                <a:lnTo>
                  <a:pt x="47" y="63"/>
                </a:lnTo>
                <a:lnTo>
                  <a:pt x="47" y="63"/>
                </a:lnTo>
                <a:lnTo>
                  <a:pt x="45" y="70"/>
                </a:lnTo>
                <a:lnTo>
                  <a:pt x="44" y="75"/>
                </a:lnTo>
                <a:lnTo>
                  <a:pt x="48" y="76"/>
                </a:lnTo>
                <a:lnTo>
                  <a:pt x="48" y="76"/>
                </a:lnTo>
                <a:lnTo>
                  <a:pt x="51" y="72"/>
                </a:lnTo>
                <a:lnTo>
                  <a:pt x="52" y="63"/>
                </a:lnTo>
                <a:lnTo>
                  <a:pt x="52" y="63"/>
                </a:lnTo>
                <a:lnTo>
                  <a:pt x="51" y="56"/>
                </a:lnTo>
                <a:lnTo>
                  <a:pt x="47" y="51"/>
                </a:lnTo>
                <a:lnTo>
                  <a:pt x="41" y="47"/>
                </a:lnTo>
                <a:lnTo>
                  <a:pt x="34" y="45"/>
                </a:lnTo>
                <a:lnTo>
                  <a:pt x="34" y="45"/>
                </a:lnTo>
                <a:lnTo>
                  <a:pt x="30" y="45"/>
                </a:lnTo>
                <a:lnTo>
                  <a:pt x="26" y="47"/>
                </a:lnTo>
                <a:lnTo>
                  <a:pt x="23" y="49"/>
                </a:lnTo>
                <a:lnTo>
                  <a:pt x="21" y="52"/>
                </a:lnTo>
                <a:lnTo>
                  <a:pt x="21" y="52"/>
                </a:lnTo>
                <a:lnTo>
                  <a:pt x="19" y="58"/>
                </a:lnTo>
                <a:lnTo>
                  <a:pt x="19" y="63"/>
                </a:lnTo>
                <a:lnTo>
                  <a:pt x="19" y="63"/>
                </a:lnTo>
                <a:lnTo>
                  <a:pt x="19" y="68"/>
                </a:lnTo>
                <a:lnTo>
                  <a:pt x="6" y="65"/>
                </a:lnTo>
                <a:lnTo>
                  <a:pt x="6" y="45"/>
                </a:lnTo>
                <a:lnTo>
                  <a:pt x="0" y="45"/>
                </a:lnTo>
                <a:close/>
                <a:moveTo>
                  <a:pt x="51" y="9"/>
                </a:moveTo>
                <a:lnTo>
                  <a:pt x="37" y="9"/>
                </a:lnTo>
                <a:lnTo>
                  <a:pt x="37" y="0"/>
                </a:lnTo>
                <a:lnTo>
                  <a:pt x="31" y="0"/>
                </a:lnTo>
                <a:lnTo>
                  <a:pt x="31" y="9"/>
                </a:lnTo>
                <a:lnTo>
                  <a:pt x="0" y="9"/>
                </a:lnTo>
                <a:lnTo>
                  <a:pt x="0" y="16"/>
                </a:lnTo>
                <a:lnTo>
                  <a:pt x="33" y="38"/>
                </a:lnTo>
                <a:lnTo>
                  <a:pt x="37" y="38"/>
                </a:lnTo>
                <a:lnTo>
                  <a:pt x="37" y="14"/>
                </a:lnTo>
                <a:lnTo>
                  <a:pt x="51" y="14"/>
                </a:lnTo>
                <a:lnTo>
                  <a:pt x="51" y="9"/>
                </a:lnTo>
                <a:close/>
                <a:moveTo>
                  <a:pt x="31" y="31"/>
                </a:moveTo>
                <a:lnTo>
                  <a:pt x="31" y="31"/>
                </a:lnTo>
                <a:lnTo>
                  <a:pt x="14" y="19"/>
                </a:lnTo>
                <a:lnTo>
                  <a:pt x="14" y="19"/>
                </a:lnTo>
                <a:lnTo>
                  <a:pt x="6" y="14"/>
                </a:lnTo>
                <a:lnTo>
                  <a:pt x="6" y="14"/>
                </a:lnTo>
                <a:lnTo>
                  <a:pt x="6" y="14"/>
                </a:lnTo>
                <a:lnTo>
                  <a:pt x="14" y="14"/>
                </a:lnTo>
                <a:lnTo>
                  <a:pt x="31" y="14"/>
                </a:lnTo>
                <a:lnTo>
                  <a:pt x="31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5" name="Rectangle 24">
            <a:extLst>
              <a:ext uri="{FF2B5EF4-FFF2-40B4-BE49-F238E27FC236}">
                <a16:creationId xmlns:a16="http://schemas.microsoft.com/office/drawing/2014/main" id="{568E4902-1411-4C7A-A7F2-83548F3E5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075" y="2091125"/>
            <a:ext cx="307975" cy="2987675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6" name="Rectangle 25">
            <a:extLst>
              <a:ext uri="{FF2B5EF4-FFF2-40B4-BE49-F238E27FC236}">
                <a16:creationId xmlns:a16="http://schemas.microsoft.com/office/drawing/2014/main" id="{31B71F66-5E38-4D08-98B2-6F4D28D7F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5137537"/>
            <a:ext cx="109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U</a:t>
            </a:r>
            <a:endParaRPr lang="en-GB" altLang="ko-KR" sz="2800" b="1" i="0"/>
          </a:p>
        </p:txBody>
      </p:sp>
      <p:sp>
        <p:nvSpPr>
          <p:cNvPr id="77" name="Freeform 26">
            <a:extLst>
              <a:ext uri="{FF2B5EF4-FFF2-40B4-BE49-F238E27FC236}">
                <a16:creationId xmlns:a16="http://schemas.microsoft.com/office/drawing/2014/main" id="{49F427AA-E73E-4844-AFB0-E0620F11FEBB}"/>
              </a:ext>
            </a:extLst>
          </p:cNvPr>
          <p:cNvSpPr>
            <a:spLocks noEditPoints="1"/>
          </p:cNvSpPr>
          <p:nvPr/>
        </p:nvSpPr>
        <p:spPr bwMode="auto">
          <a:xfrm>
            <a:off x="2487613" y="1806962"/>
            <a:ext cx="90487" cy="193675"/>
          </a:xfrm>
          <a:custGeom>
            <a:avLst/>
            <a:gdLst>
              <a:gd name="T0" fmla="*/ 25 w 53"/>
              <a:gd name="T1" fmla="*/ 112 h 115"/>
              <a:gd name="T2" fmla="*/ 25 w 53"/>
              <a:gd name="T3" fmla="*/ 105 h 115"/>
              <a:gd name="T4" fmla="*/ 32 w 53"/>
              <a:gd name="T5" fmla="*/ 91 h 115"/>
              <a:gd name="T6" fmla="*/ 41 w 53"/>
              <a:gd name="T7" fmla="*/ 91 h 115"/>
              <a:gd name="T8" fmla="*/ 48 w 53"/>
              <a:gd name="T9" fmla="*/ 102 h 115"/>
              <a:gd name="T10" fmla="*/ 45 w 53"/>
              <a:gd name="T11" fmla="*/ 113 h 115"/>
              <a:gd name="T12" fmla="*/ 52 w 53"/>
              <a:gd name="T13" fmla="*/ 109 h 115"/>
              <a:gd name="T14" fmla="*/ 52 w 53"/>
              <a:gd name="T15" fmla="*/ 95 h 115"/>
              <a:gd name="T16" fmla="*/ 35 w 53"/>
              <a:gd name="T17" fmla="*/ 84 h 115"/>
              <a:gd name="T18" fmla="*/ 27 w 53"/>
              <a:gd name="T19" fmla="*/ 85 h 115"/>
              <a:gd name="T20" fmla="*/ 23 w 53"/>
              <a:gd name="T21" fmla="*/ 91 h 115"/>
              <a:gd name="T22" fmla="*/ 20 w 53"/>
              <a:gd name="T23" fmla="*/ 102 h 115"/>
              <a:gd name="T24" fmla="*/ 7 w 53"/>
              <a:gd name="T25" fmla="*/ 84 h 115"/>
              <a:gd name="T26" fmla="*/ 2 w 53"/>
              <a:gd name="T27" fmla="*/ 69 h 115"/>
              <a:gd name="T28" fmla="*/ 25 w 53"/>
              <a:gd name="T29" fmla="*/ 64 h 115"/>
              <a:gd name="T30" fmla="*/ 28 w 53"/>
              <a:gd name="T31" fmla="*/ 53 h 115"/>
              <a:gd name="T32" fmla="*/ 37 w 53"/>
              <a:gd name="T33" fmla="*/ 50 h 115"/>
              <a:gd name="T34" fmla="*/ 46 w 53"/>
              <a:gd name="T35" fmla="*/ 57 h 115"/>
              <a:gd name="T36" fmla="*/ 46 w 53"/>
              <a:gd name="T37" fmla="*/ 69 h 115"/>
              <a:gd name="T38" fmla="*/ 51 w 53"/>
              <a:gd name="T39" fmla="*/ 74 h 115"/>
              <a:gd name="T40" fmla="*/ 53 w 53"/>
              <a:gd name="T41" fmla="*/ 62 h 115"/>
              <a:gd name="T42" fmla="*/ 42 w 53"/>
              <a:gd name="T43" fmla="*/ 45 h 115"/>
              <a:gd name="T44" fmla="*/ 31 w 53"/>
              <a:gd name="T45" fmla="*/ 43 h 115"/>
              <a:gd name="T46" fmla="*/ 23 w 53"/>
              <a:gd name="T47" fmla="*/ 50 h 115"/>
              <a:gd name="T48" fmla="*/ 20 w 53"/>
              <a:gd name="T49" fmla="*/ 62 h 115"/>
              <a:gd name="T50" fmla="*/ 7 w 53"/>
              <a:gd name="T51" fmla="*/ 63 h 115"/>
              <a:gd name="T52" fmla="*/ 53 w 53"/>
              <a:gd name="T53" fmla="*/ 18 h 115"/>
              <a:gd name="T54" fmla="*/ 52 w 53"/>
              <a:gd name="T55" fmla="*/ 11 h 115"/>
              <a:gd name="T56" fmla="*/ 38 w 53"/>
              <a:gd name="T57" fmla="*/ 1 h 115"/>
              <a:gd name="T58" fmla="*/ 16 w 53"/>
              <a:gd name="T59" fmla="*/ 1 h 115"/>
              <a:gd name="T60" fmla="*/ 2 w 53"/>
              <a:gd name="T61" fmla="*/ 10 h 115"/>
              <a:gd name="T62" fmla="*/ 0 w 53"/>
              <a:gd name="T63" fmla="*/ 17 h 115"/>
              <a:gd name="T64" fmla="*/ 4 w 53"/>
              <a:gd name="T65" fmla="*/ 28 h 115"/>
              <a:gd name="T66" fmla="*/ 27 w 53"/>
              <a:gd name="T67" fmla="*/ 35 h 115"/>
              <a:gd name="T68" fmla="*/ 46 w 53"/>
              <a:gd name="T69" fmla="*/ 31 h 115"/>
              <a:gd name="T70" fmla="*/ 52 w 53"/>
              <a:gd name="T71" fmla="*/ 22 h 115"/>
              <a:gd name="T72" fmla="*/ 48 w 53"/>
              <a:gd name="T73" fmla="*/ 18 h 115"/>
              <a:gd name="T74" fmla="*/ 42 w 53"/>
              <a:gd name="T75" fmla="*/ 25 h 115"/>
              <a:gd name="T76" fmla="*/ 27 w 53"/>
              <a:gd name="T77" fmla="*/ 28 h 115"/>
              <a:gd name="T78" fmla="*/ 7 w 53"/>
              <a:gd name="T79" fmla="*/ 22 h 115"/>
              <a:gd name="T80" fmla="*/ 7 w 53"/>
              <a:gd name="T81" fmla="*/ 13 h 115"/>
              <a:gd name="T82" fmla="*/ 27 w 53"/>
              <a:gd name="T83" fmla="*/ 7 h 115"/>
              <a:gd name="T84" fmla="*/ 42 w 53"/>
              <a:gd name="T85" fmla="*/ 10 h 115"/>
              <a:gd name="T86" fmla="*/ 48 w 53"/>
              <a:gd name="T87" fmla="*/ 18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3" h="115">
                <a:moveTo>
                  <a:pt x="2" y="84"/>
                </a:moveTo>
                <a:lnTo>
                  <a:pt x="2" y="109"/>
                </a:lnTo>
                <a:lnTo>
                  <a:pt x="25" y="112"/>
                </a:lnTo>
                <a:lnTo>
                  <a:pt x="25" y="112"/>
                </a:lnTo>
                <a:lnTo>
                  <a:pt x="25" y="105"/>
                </a:lnTo>
                <a:lnTo>
                  <a:pt x="25" y="105"/>
                </a:lnTo>
                <a:lnTo>
                  <a:pt x="25" y="98"/>
                </a:lnTo>
                <a:lnTo>
                  <a:pt x="28" y="94"/>
                </a:lnTo>
                <a:lnTo>
                  <a:pt x="32" y="91"/>
                </a:lnTo>
                <a:lnTo>
                  <a:pt x="37" y="91"/>
                </a:lnTo>
                <a:lnTo>
                  <a:pt x="37" y="91"/>
                </a:lnTo>
                <a:lnTo>
                  <a:pt x="41" y="91"/>
                </a:lnTo>
                <a:lnTo>
                  <a:pt x="45" y="94"/>
                </a:lnTo>
                <a:lnTo>
                  <a:pt x="46" y="98"/>
                </a:lnTo>
                <a:lnTo>
                  <a:pt x="48" y="102"/>
                </a:lnTo>
                <a:lnTo>
                  <a:pt x="48" y="102"/>
                </a:lnTo>
                <a:lnTo>
                  <a:pt x="46" y="109"/>
                </a:lnTo>
                <a:lnTo>
                  <a:pt x="45" y="113"/>
                </a:lnTo>
                <a:lnTo>
                  <a:pt x="51" y="115"/>
                </a:lnTo>
                <a:lnTo>
                  <a:pt x="51" y="115"/>
                </a:lnTo>
                <a:lnTo>
                  <a:pt x="52" y="109"/>
                </a:lnTo>
                <a:lnTo>
                  <a:pt x="53" y="102"/>
                </a:lnTo>
                <a:lnTo>
                  <a:pt x="53" y="102"/>
                </a:lnTo>
                <a:lnTo>
                  <a:pt x="52" y="95"/>
                </a:lnTo>
                <a:lnTo>
                  <a:pt x="48" y="88"/>
                </a:lnTo>
                <a:lnTo>
                  <a:pt x="42" y="85"/>
                </a:lnTo>
                <a:lnTo>
                  <a:pt x="35" y="84"/>
                </a:lnTo>
                <a:lnTo>
                  <a:pt x="35" y="84"/>
                </a:lnTo>
                <a:lnTo>
                  <a:pt x="31" y="84"/>
                </a:lnTo>
                <a:lnTo>
                  <a:pt x="27" y="85"/>
                </a:lnTo>
                <a:lnTo>
                  <a:pt x="24" y="88"/>
                </a:lnTo>
                <a:lnTo>
                  <a:pt x="23" y="91"/>
                </a:lnTo>
                <a:lnTo>
                  <a:pt x="23" y="91"/>
                </a:lnTo>
                <a:lnTo>
                  <a:pt x="20" y="95"/>
                </a:lnTo>
                <a:lnTo>
                  <a:pt x="20" y="102"/>
                </a:lnTo>
                <a:lnTo>
                  <a:pt x="20" y="102"/>
                </a:lnTo>
                <a:lnTo>
                  <a:pt x="20" y="106"/>
                </a:lnTo>
                <a:lnTo>
                  <a:pt x="7" y="104"/>
                </a:lnTo>
                <a:lnTo>
                  <a:pt x="7" y="84"/>
                </a:lnTo>
                <a:lnTo>
                  <a:pt x="2" y="84"/>
                </a:lnTo>
                <a:close/>
                <a:moveTo>
                  <a:pt x="2" y="45"/>
                </a:moveTo>
                <a:lnTo>
                  <a:pt x="2" y="69"/>
                </a:lnTo>
                <a:lnTo>
                  <a:pt x="25" y="71"/>
                </a:lnTo>
                <a:lnTo>
                  <a:pt x="25" y="71"/>
                </a:lnTo>
                <a:lnTo>
                  <a:pt x="25" y="64"/>
                </a:lnTo>
                <a:lnTo>
                  <a:pt x="25" y="64"/>
                </a:lnTo>
                <a:lnTo>
                  <a:pt x="25" y="59"/>
                </a:lnTo>
                <a:lnTo>
                  <a:pt x="28" y="53"/>
                </a:lnTo>
                <a:lnTo>
                  <a:pt x="32" y="50"/>
                </a:lnTo>
                <a:lnTo>
                  <a:pt x="37" y="50"/>
                </a:lnTo>
                <a:lnTo>
                  <a:pt x="37" y="50"/>
                </a:lnTo>
                <a:lnTo>
                  <a:pt x="41" y="50"/>
                </a:lnTo>
                <a:lnTo>
                  <a:pt x="45" y="53"/>
                </a:lnTo>
                <a:lnTo>
                  <a:pt x="46" y="57"/>
                </a:lnTo>
                <a:lnTo>
                  <a:pt x="48" y="62"/>
                </a:lnTo>
                <a:lnTo>
                  <a:pt x="48" y="62"/>
                </a:lnTo>
                <a:lnTo>
                  <a:pt x="46" y="69"/>
                </a:lnTo>
                <a:lnTo>
                  <a:pt x="45" y="73"/>
                </a:lnTo>
                <a:lnTo>
                  <a:pt x="51" y="74"/>
                </a:lnTo>
                <a:lnTo>
                  <a:pt x="51" y="74"/>
                </a:lnTo>
                <a:lnTo>
                  <a:pt x="52" y="70"/>
                </a:lnTo>
                <a:lnTo>
                  <a:pt x="53" y="62"/>
                </a:lnTo>
                <a:lnTo>
                  <a:pt x="53" y="62"/>
                </a:lnTo>
                <a:lnTo>
                  <a:pt x="52" y="55"/>
                </a:lnTo>
                <a:lnTo>
                  <a:pt x="48" y="49"/>
                </a:lnTo>
                <a:lnTo>
                  <a:pt x="42" y="45"/>
                </a:lnTo>
                <a:lnTo>
                  <a:pt x="35" y="43"/>
                </a:lnTo>
                <a:lnTo>
                  <a:pt x="35" y="43"/>
                </a:lnTo>
                <a:lnTo>
                  <a:pt x="31" y="43"/>
                </a:lnTo>
                <a:lnTo>
                  <a:pt x="27" y="45"/>
                </a:lnTo>
                <a:lnTo>
                  <a:pt x="24" y="48"/>
                </a:lnTo>
                <a:lnTo>
                  <a:pt x="23" y="50"/>
                </a:lnTo>
                <a:lnTo>
                  <a:pt x="23" y="50"/>
                </a:lnTo>
                <a:lnTo>
                  <a:pt x="20" y="56"/>
                </a:lnTo>
                <a:lnTo>
                  <a:pt x="20" y="62"/>
                </a:lnTo>
                <a:lnTo>
                  <a:pt x="20" y="62"/>
                </a:lnTo>
                <a:lnTo>
                  <a:pt x="20" y="66"/>
                </a:lnTo>
                <a:lnTo>
                  <a:pt x="7" y="63"/>
                </a:lnTo>
                <a:lnTo>
                  <a:pt x="7" y="45"/>
                </a:lnTo>
                <a:lnTo>
                  <a:pt x="2" y="45"/>
                </a:lnTo>
                <a:close/>
                <a:moveTo>
                  <a:pt x="53" y="18"/>
                </a:moveTo>
                <a:lnTo>
                  <a:pt x="53" y="18"/>
                </a:lnTo>
                <a:lnTo>
                  <a:pt x="52" y="14"/>
                </a:lnTo>
                <a:lnTo>
                  <a:pt x="52" y="11"/>
                </a:lnTo>
                <a:lnTo>
                  <a:pt x="49" y="7"/>
                </a:lnTo>
                <a:lnTo>
                  <a:pt x="46" y="6"/>
                </a:lnTo>
                <a:lnTo>
                  <a:pt x="38" y="1"/>
                </a:lnTo>
                <a:lnTo>
                  <a:pt x="27" y="0"/>
                </a:lnTo>
                <a:lnTo>
                  <a:pt x="27" y="0"/>
                </a:lnTo>
                <a:lnTo>
                  <a:pt x="16" y="1"/>
                </a:lnTo>
                <a:lnTo>
                  <a:pt x="7" y="4"/>
                </a:lnTo>
                <a:lnTo>
                  <a:pt x="4" y="7"/>
                </a:lnTo>
                <a:lnTo>
                  <a:pt x="2" y="10"/>
                </a:lnTo>
                <a:lnTo>
                  <a:pt x="0" y="14"/>
                </a:lnTo>
                <a:lnTo>
                  <a:pt x="0" y="17"/>
                </a:lnTo>
                <a:lnTo>
                  <a:pt x="0" y="17"/>
                </a:lnTo>
                <a:lnTo>
                  <a:pt x="0" y="21"/>
                </a:lnTo>
                <a:lnTo>
                  <a:pt x="2" y="24"/>
                </a:lnTo>
                <a:lnTo>
                  <a:pt x="4" y="28"/>
                </a:lnTo>
                <a:lnTo>
                  <a:pt x="7" y="29"/>
                </a:lnTo>
                <a:lnTo>
                  <a:pt x="16" y="34"/>
                </a:lnTo>
                <a:lnTo>
                  <a:pt x="27" y="35"/>
                </a:lnTo>
                <a:lnTo>
                  <a:pt x="27" y="35"/>
                </a:lnTo>
                <a:lnTo>
                  <a:pt x="38" y="34"/>
                </a:lnTo>
                <a:lnTo>
                  <a:pt x="46" y="31"/>
                </a:lnTo>
                <a:lnTo>
                  <a:pt x="49" y="28"/>
                </a:lnTo>
                <a:lnTo>
                  <a:pt x="52" y="25"/>
                </a:lnTo>
                <a:lnTo>
                  <a:pt x="52" y="22"/>
                </a:lnTo>
                <a:lnTo>
                  <a:pt x="53" y="18"/>
                </a:lnTo>
                <a:lnTo>
                  <a:pt x="53" y="18"/>
                </a:lnTo>
                <a:close/>
                <a:moveTo>
                  <a:pt x="48" y="18"/>
                </a:moveTo>
                <a:lnTo>
                  <a:pt x="48" y="18"/>
                </a:lnTo>
                <a:lnTo>
                  <a:pt x="46" y="22"/>
                </a:lnTo>
                <a:lnTo>
                  <a:pt x="42" y="25"/>
                </a:lnTo>
                <a:lnTo>
                  <a:pt x="35" y="28"/>
                </a:lnTo>
                <a:lnTo>
                  <a:pt x="27" y="28"/>
                </a:lnTo>
                <a:lnTo>
                  <a:pt x="27" y="28"/>
                </a:lnTo>
                <a:lnTo>
                  <a:pt x="18" y="28"/>
                </a:lnTo>
                <a:lnTo>
                  <a:pt x="11" y="25"/>
                </a:lnTo>
                <a:lnTo>
                  <a:pt x="7" y="22"/>
                </a:lnTo>
                <a:lnTo>
                  <a:pt x="6" y="18"/>
                </a:lnTo>
                <a:lnTo>
                  <a:pt x="6" y="18"/>
                </a:lnTo>
                <a:lnTo>
                  <a:pt x="7" y="13"/>
                </a:lnTo>
                <a:lnTo>
                  <a:pt x="11" y="10"/>
                </a:lnTo>
                <a:lnTo>
                  <a:pt x="18" y="8"/>
                </a:lnTo>
                <a:lnTo>
                  <a:pt x="27" y="7"/>
                </a:lnTo>
                <a:lnTo>
                  <a:pt x="27" y="7"/>
                </a:lnTo>
                <a:lnTo>
                  <a:pt x="35" y="8"/>
                </a:lnTo>
                <a:lnTo>
                  <a:pt x="42" y="10"/>
                </a:lnTo>
                <a:lnTo>
                  <a:pt x="46" y="13"/>
                </a:lnTo>
                <a:lnTo>
                  <a:pt x="48" y="18"/>
                </a:lnTo>
                <a:lnTo>
                  <a:pt x="48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8" name="Rectangle 27">
            <a:extLst>
              <a:ext uri="{FF2B5EF4-FFF2-40B4-BE49-F238E27FC236}">
                <a16:creationId xmlns:a16="http://schemas.microsoft.com/office/drawing/2014/main" id="{3E8CDEEB-25EC-40FA-A36E-7AE53AB4B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475" y="5418525"/>
            <a:ext cx="17272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300" b="1" i="0">
                <a:solidFill>
                  <a:srgbClr val="000000"/>
                </a:solidFill>
                <a:latin typeface="Myriad Roman" charset="0"/>
              </a:rPr>
              <a:t>SPEC INT2000 (score)</a:t>
            </a:r>
            <a:endParaRPr lang="en-GB" altLang="ko-KR" sz="2800" b="1" i="0"/>
          </a:p>
        </p:txBody>
      </p:sp>
      <p:sp>
        <p:nvSpPr>
          <p:cNvPr id="79" name="Rectangle 28">
            <a:extLst>
              <a:ext uri="{FF2B5EF4-FFF2-40B4-BE49-F238E27FC236}">
                <a16:creationId xmlns:a16="http://schemas.microsoft.com/office/drawing/2014/main" id="{FFADF866-22A1-43DD-91F8-AF37A413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775" y="1997462"/>
            <a:ext cx="306388" cy="3081338"/>
          </a:xfrm>
          <a:prstGeom prst="rect">
            <a:avLst/>
          </a:prstGeom>
          <a:solidFill>
            <a:srgbClr val="00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80" name="Rectangle 29">
            <a:extLst>
              <a:ext uri="{FF2B5EF4-FFF2-40B4-BE49-F238E27FC236}">
                <a16:creationId xmlns:a16="http://schemas.microsoft.com/office/drawing/2014/main" id="{D2AB289B-7DB3-4889-AFED-A40B86B11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5137537"/>
            <a:ext cx="936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sz="2800" b="1" i="0"/>
          </a:p>
        </p:txBody>
      </p:sp>
      <p:sp>
        <p:nvSpPr>
          <p:cNvPr id="81" name="Freeform 30">
            <a:extLst>
              <a:ext uri="{FF2B5EF4-FFF2-40B4-BE49-F238E27FC236}">
                <a16:creationId xmlns:a16="http://schemas.microsoft.com/office/drawing/2014/main" id="{EF9962BC-1DE7-4081-BF98-CC54A74E3CFF}"/>
              </a:ext>
            </a:extLst>
          </p:cNvPr>
          <p:cNvSpPr>
            <a:spLocks noEditPoints="1"/>
          </p:cNvSpPr>
          <p:nvPr/>
        </p:nvSpPr>
        <p:spPr bwMode="auto">
          <a:xfrm>
            <a:off x="3263900" y="1719650"/>
            <a:ext cx="88900" cy="188912"/>
          </a:xfrm>
          <a:custGeom>
            <a:avLst/>
            <a:gdLst>
              <a:gd name="T0" fmla="*/ 46 w 53"/>
              <a:gd name="T1" fmla="*/ 102 h 112"/>
              <a:gd name="T2" fmla="*/ 42 w 53"/>
              <a:gd name="T3" fmla="*/ 98 h 112"/>
              <a:gd name="T4" fmla="*/ 22 w 53"/>
              <a:gd name="T5" fmla="*/ 81 h 112"/>
              <a:gd name="T6" fmla="*/ 10 w 53"/>
              <a:gd name="T7" fmla="*/ 81 h 112"/>
              <a:gd name="T8" fmla="*/ 0 w 53"/>
              <a:gd name="T9" fmla="*/ 95 h 112"/>
              <a:gd name="T10" fmla="*/ 5 w 53"/>
              <a:gd name="T11" fmla="*/ 111 h 112"/>
              <a:gd name="T12" fmla="*/ 7 w 53"/>
              <a:gd name="T13" fmla="*/ 104 h 112"/>
              <a:gd name="T14" fmla="*/ 7 w 53"/>
              <a:gd name="T15" fmla="*/ 93 h 112"/>
              <a:gd name="T16" fmla="*/ 15 w 53"/>
              <a:gd name="T17" fmla="*/ 87 h 112"/>
              <a:gd name="T18" fmla="*/ 28 w 53"/>
              <a:gd name="T19" fmla="*/ 93 h 112"/>
              <a:gd name="T20" fmla="*/ 47 w 53"/>
              <a:gd name="T21" fmla="*/ 112 h 112"/>
              <a:gd name="T22" fmla="*/ 0 w 53"/>
              <a:gd name="T23" fmla="*/ 42 h 112"/>
              <a:gd name="T24" fmla="*/ 1 w 53"/>
              <a:gd name="T25" fmla="*/ 48 h 112"/>
              <a:gd name="T26" fmla="*/ 8 w 53"/>
              <a:gd name="T27" fmla="*/ 63 h 112"/>
              <a:gd name="T28" fmla="*/ 24 w 53"/>
              <a:gd name="T29" fmla="*/ 72 h 112"/>
              <a:gd name="T30" fmla="*/ 40 w 53"/>
              <a:gd name="T31" fmla="*/ 72 h 112"/>
              <a:gd name="T32" fmla="*/ 53 w 53"/>
              <a:gd name="T33" fmla="*/ 55 h 112"/>
              <a:gd name="T34" fmla="*/ 47 w 53"/>
              <a:gd name="T35" fmla="*/ 42 h 112"/>
              <a:gd name="T36" fmla="*/ 35 w 53"/>
              <a:gd name="T37" fmla="*/ 38 h 112"/>
              <a:gd name="T38" fmla="*/ 19 w 53"/>
              <a:gd name="T39" fmla="*/ 46 h 112"/>
              <a:gd name="T40" fmla="*/ 19 w 53"/>
              <a:gd name="T41" fmla="*/ 56 h 112"/>
              <a:gd name="T42" fmla="*/ 24 w 53"/>
              <a:gd name="T43" fmla="*/ 66 h 112"/>
              <a:gd name="T44" fmla="*/ 12 w 53"/>
              <a:gd name="T45" fmla="*/ 60 h 112"/>
              <a:gd name="T46" fmla="*/ 7 w 53"/>
              <a:gd name="T47" fmla="*/ 48 h 112"/>
              <a:gd name="T48" fmla="*/ 47 w 53"/>
              <a:gd name="T49" fmla="*/ 55 h 112"/>
              <a:gd name="T50" fmla="*/ 43 w 53"/>
              <a:gd name="T51" fmla="*/ 63 h 112"/>
              <a:gd name="T52" fmla="*/ 33 w 53"/>
              <a:gd name="T53" fmla="*/ 66 h 112"/>
              <a:gd name="T54" fmla="*/ 28 w 53"/>
              <a:gd name="T55" fmla="*/ 63 h 112"/>
              <a:gd name="T56" fmla="*/ 24 w 53"/>
              <a:gd name="T57" fmla="*/ 55 h 112"/>
              <a:gd name="T58" fmla="*/ 26 w 53"/>
              <a:gd name="T59" fmla="*/ 48 h 112"/>
              <a:gd name="T60" fmla="*/ 35 w 53"/>
              <a:gd name="T61" fmla="*/ 45 h 112"/>
              <a:gd name="T62" fmla="*/ 46 w 53"/>
              <a:gd name="T63" fmla="*/ 51 h 112"/>
              <a:gd name="T64" fmla="*/ 49 w 53"/>
              <a:gd name="T65" fmla="*/ 31 h 112"/>
              <a:gd name="T66" fmla="*/ 53 w 53"/>
              <a:gd name="T67" fmla="*/ 18 h 112"/>
              <a:gd name="T68" fmla="*/ 49 w 53"/>
              <a:gd name="T69" fmla="*/ 4 h 112"/>
              <a:gd name="T70" fmla="*/ 38 w 53"/>
              <a:gd name="T71" fmla="*/ 0 h 112"/>
              <a:gd name="T72" fmla="*/ 26 w 53"/>
              <a:gd name="T73" fmla="*/ 7 h 112"/>
              <a:gd name="T74" fmla="*/ 25 w 53"/>
              <a:gd name="T75" fmla="*/ 11 h 112"/>
              <a:gd name="T76" fmla="*/ 17 w 53"/>
              <a:gd name="T77" fmla="*/ 3 h 112"/>
              <a:gd name="T78" fmla="*/ 8 w 53"/>
              <a:gd name="T79" fmla="*/ 3 h 112"/>
              <a:gd name="T80" fmla="*/ 0 w 53"/>
              <a:gd name="T81" fmla="*/ 17 h 112"/>
              <a:gd name="T82" fmla="*/ 4 w 53"/>
              <a:gd name="T83" fmla="*/ 30 h 112"/>
              <a:gd name="T84" fmla="*/ 7 w 53"/>
              <a:gd name="T85" fmla="*/ 24 h 112"/>
              <a:gd name="T86" fmla="*/ 7 w 53"/>
              <a:gd name="T87" fmla="*/ 14 h 112"/>
              <a:gd name="T88" fmla="*/ 14 w 53"/>
              <a:gd name="T89" fmla="*/ 9 h 112"/>
              <a:gd name="T90" fmla="*/ 19 w 53"/>
              <a:gd name="T91" fmla="*/ 13 h 112"/>
              <a:gd name="T92" fmla="*/ 22 w 53"/>
              <a:gd name="T93" fmla="*/ 24 h 112"/>
              <a:gd name="T94" fmla="*/ 28 w 53"/>
              <a:gd name="T95" fmla="*/ 20 h 112"/>
              <a:gd name="T96" fmla="*/ 33 w 53"/>
              <a:gd name="T97" fmla="*/ 9 h 112"/>
              <a:gd name="T98" fmla="*/ 40 w 53"/>
              <a:gd name="T99" fmla="*/ 7 h 112"/>
              <a:gd name="T100" fmla="*/ 47 w 53"/>
              <a:gd name="T101" fmla="*/ 18 h 112"/>
              <a:gd name="T102" fmla="*/ 45 w 53"/>
              <a:gd name="T103" fmla="*/ 3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3" h="112">
                <a:moveTo>
                  <a:pt x="52" y="79"/>
                </a:moveTo>
                <a:lnTo>
                  <a:pt x="46" y="79"/>
                </a:lnTo>
                <a:lnTo>
                  <a:pt x="46" y="102"/>
                </a:lnTo>
                <a:lnTo>
                  <a:pt x="46" y="102"/>
                </a:lnTo>
                <a:lnTo>
                  <a:pt x="42" y="98"/>
                </a:lnTo>
                <a:lnTo>
                  <a:pt x="42" y="98"/>
                </a:lnTo>
                <a:lnTo>
                  <a:pt x="35" y="91"/>
                </a:lnTo>
                <a:lnTo>
                  <a:pt x="28" y="86"/>
                </a:lnTo>
                <a:lnTo>
                  <a:pt x="22" y="81"/>
                </a:lnTo>
                <a:lnTo>
                  <a:pt x="15" y="80"/>
                </a:lnTo>
                <a:lnTo>
                  <a:pt x="15" y="80"/>
                </a:lnTo>
                <a:lnTo>
                  <a:pt x="10" y="81"/>
                </a:lnTo>
                <a:lnTo>
                  <a:pt x="5" y="84"/>
                </a:lnTo>
                <a:lnTo>
                  <a:pt x="1" y="88"/>
                </a:lnTo>
                <a:lnTo>
                  <a:pt x="0" y="95"/>
                </a:lnTo>
                <a:lnTo>
                  <a:pt x="0" y="95"/>
                </a:lnTo>
                <a:lnTo>
                  <a:pt x="1" y="104"/>
                </a:lnTo>
                <a:lnTo>
                  <a:pt x="5" y="111"/>
                </a:lnTo>
                <a:lnTo>
                  <a:pt x="10" y="108"/>
                </a:lnTo>
                <a:lnTo>
                  <a:pt x="10" y="108"/>
                </a:lnTo>
                <a:lnTo>
                  <a:pt x="7" y="104"/>
                </a:lnTo>
                <a:lnTo>
                  <a:pt x="5" y="97"/>
                </a:lnTo>
                <a:lnTo>
                  <a:pt x="5" y="97"/>
                </a:lnTo>
                <a:lnTo>
                  <a:pt x="7" y="93"/>
                </a:lnTo>
                <a:lnTo>
                  <a:pt x="8" y="90"/>
                </a:lnTo>
                <a:lnTo>
                  <a:pt x="12" y="88"/>
                </a:lnTo>
                <a:lnTo>
                  <a:pt x="15" y="87"/>
                </a:lnTo>
                <a:lnTo>
                  <a:pt x="15" y="87"/>
                </a:lnTo>
                <a:lnTo>
                  <a:pt x="21" y="88"/>
                </a:lnTo>
                <a:lnTo>
                  <a:pt x="28" y="93"/>
                </a:lnTo>
                <a:lnTo>
                  <a:pt x="35" y="98"/>
                </a:lnTo>
                <a:lnTo>
                  <a:pt x="42" y="107"/>
                </a:lnTo>
                <a:lnTo>
                  <a:pt x="47" y="112"/>
                </a:lnTo>
                <a:lnTo>
                  <a:pt x="52" y="112"/>
                </a:lnTo>
                <a:lnTo>
                  <a:pt x="52" y="79"/>
                </a:lnTo>
                <a:close/>
                <a:moveTo>
                  <a:pt x="0" y="42"/>
                </a:moveTo>
                <a:lnTo>
                  <a:pt x="0" y="42"/>
                </a:lnTo>
                <a:lnTo>
                  <a:pt x="1" y="48"/>
                </a:lnTo>
                <a:lnTo>
                  <a:pt x="1" y="48"/>
                </a:lnTo>
                <a:lnTo>
                  <a:pt x="3" y="56"/>
                </a:lnTo>
                <a:lnTo>
                  <a:pt x="8" y="63"/>
                </a:lnTo>
                <a:lnTo>
                  <a:pt x="8" y="63"/>
                </a:lnTo>
                <a:lnTo>
                  <a:pt x="12" y="67"/>
                </a:lnTo>
                <a:lnTo>
                  <a:pt x="18" y="70"/>
                </a:lnTo>
                <a:lnTo>
                  <a:pt x="24" y="72"/>
                </a:lnTo>
                <a:lnTo>
                  <a:pt x="31" y="73"/>
                </a:lnTo>
                <a:lnTo>
                  <a:pt x="31" y="73"/>
                </a:lnTo>
                <a:lnTo>
                  <a:pt x="40" y="72"/>
                </a:lnTo>
                <a:lnTo>
                  <a:pt x="47" y="67"/>
                </a:lnTo>
                <a:lnTo>
                  <a:pt x="52" y="62"/>
                </a:lnTo>
                <a:lnTo>
                  <a:pt x="53" y="55"/>
                </a:lnTo>
                <a:lnTo>
                  <a:pt x="53" y="55"/>
                </a:lnTo>
                <a:lnTo>
                  <a:pt x="52" y="48"/>
                </a:lnTo>
                <a:lnTo>
                  <a:pt x="47" y="42"/>
                </a:lnTo>
                <a:lnTo>
                  <a:pt x="42" y="38"/>
                </a:lnTo>
                <a:lnTo>
                  <a:pt x="35" y="38"/>
                </a:lnTo>
                <a:lnTo>
                  <a:pt x="35" y="38"/>
                </a:lnTo>
                <a:lnTo>
                  <a:pt x="28" y="38"/>
                </a:lnTo>
                <a:lnTo>
                  <a:pt x="22" y="42"/>
                </a:lnTo>
                <a:lnTo>
                  <a:pt x="19" y="46"/>
                </a:lnTo>
                <a:lnTo>
                  <a:pt x="18" y="53"/>
                </a:lnTo>
                <a:lnTo>
                  <a:pt x="18" y="53"/>
                </a:lnTo>
                <a:lnTo>
                  <a:pt x="19" y="56"/>
                </a:lnTo>
                <a:lnTo>
                  <a:pt x="19" y="60"/>
                </a:lnTo>
                <a:lnTo>
                  <a:pt x="24" y="65"/>
                </a:lnTo>
                <a:lnTo>
                  <a:pt x="24" y="66"/>
                </a:lnTo>
                <a:lnTo>
                  <a:pt x="24" y="66"/>
                </a:lnTo>
                <a:lnTo>
                  <a:pt x="18" y="63"/>
                </a:lnTo>
                <a:lnTo>
                  <a:pt x="12" y="60"/>
                </a:lnTo>
                <a:lnTo>
                  <a:pt x="8" y="55"/>
                </a:lnTo>
                <a:lnTo>
                  <a:pt x="7" y="48"/>
                </a:lnTo>
                <a:lnTo>
                  <a:pt x="7" y="48"/>
                </a:lnTo>
                <a:lnTo>
                  <a:pt x="5" y="42"/>
                </a:lnTo>
                <a:lnTo>
                  <a:pt x="0" y="42"/>
                </a:lnTo>
                <a:close/>
                <a:moveTo>
                  <a:pt x="47" y="55"/>
                </a:moveTo>
                <a:lnTo>
                  <a:pt x="47" y="55"/>
                </a:lnTo>
                <a:lnTo>
                  <a:pt x="46" y="59"/>
                </a:lnTo>
                <a:lnTo>
                  <a:pt x="43" y="63"/>
                </a:lnTo>
                <a:lnTo>
                  <a:pt x="39" y="65"/>
                </a:lnTo>
                <a:lnTo>
                  <a:pt x="33" y="66"/>
                </a:lnTo>
                <a:lnTo>
                  <a:pt x="33" y="66"/>
                </a:lnTo>
                <a:lnTo>
                  <a:pt x="29" y="65"/>
                </a:lnTo>
                <a:lnTo>
                  <a:pt x="29" y="65"/>
                </a:lnTo>
                <a:lnTo>
                  <a:pt x="28" y="63"/>
                </a:lnTo>
                <a:lnTo>
                  <a:pt x="25" y="60"/>
                </a:lnTo>
                <a:lnTo>
                  <a:pt x="24" y="58"/>
                </a:lnTo>
                <a:lnTo>
                  <a:pt x="24" y="55"/>
                </a:lnTo>
                <a:lnTo>
                  <a:pt x="24" y="55"/>
                </a:lnTo>
                <a:lnTo>
                  <a:pt x="25" y="51"/>
                </a:lnTo>
                <a:lnTo>
                  <a:pt x="26" y="48"/>
                </a:lnTo>
                <a:lnTo>
                  <a:pt x="31" y="45"/>
                </a:lnTo>
                <a:lnTo>
                  <a:pt x="35" y="45"/>
                </a:lnTo>
                <a:lnTo>
                  <a:pt x="35" y="45"/>
                </a:lnTo>
                <a:lnTo>
                  <a:pt x="40" y="45"/>
                </a:lnTo>
                <a:lnTo>
                  <a:pt x="45" y="48"/>
                </a:lnTo>
                <a:lnTo>
                  <a:pt x="46" y="51"/>
                </a:lnTo>
                <a:lnTo>
                  <a:pt x="47" y="55"/>
                </a:lnTo>
                <a:lnTo>
                  <a:pt x="47" y="55"/>
                </a:lnTo>
                <a:close/>
                <a:moveTo>
                  <a:pt x="49" y="31"/>
                </a:moveTo>
                <a:lnTo>
                  <a:pt x="49" y="31"/>
                </a:lnTo>
                <a:lnTo>
                  <a:pt x="52" y="27"/>
                </a:lnTo>
                <a:lnTo>
                  <a:pt x="53" y="18"/>
                </a:lnTo>
                <a:lnTo>
                  <a:pt x="53" y="18"/>
                </a:lnTo>
                <a:lnTo>
                  <a:pt x="52" y="10"/>
                </a:lnTo>
                <a:lnTo>
                  <a:pt x="49" y="4"/>
                </a:lnTo>
                <a:lnTo>
                  <a:pt x="43" y="2"/>
                </a:lnTo>
                <a:lnTo>
                  <a:pt x="38" y="0"/>
                </a:lnTo>
                <a:lnTo>
                  <a:pt x="38" y="0"/>
                </a:lnTo>
                <a:lnTo>
                  <a:pt x="32" y="0"/>
                </a:lnTo>
                <a:lnTo>
                  <a:pt x="29" y="3"/>
                </a:lnTo>
                <a:lnTo>
                  <a:pt x="26" y="7"/>
                </a:lnTo>
                <a:lnTo>
                  <a:pt x="25" y="11"/>
                </a:lnTo>
                <a:lnTo>
                  <a:pt x="25" y="11"/>
                </a:lnTo>
                <a:lnTo>
                  <a:pt x="25" y="11"/>
                </a:lnTo>
                <a:lnTo>
                  <a:pt x="22" y="7"/>
                </a:lnTo>
                <a:lnTo>
                  <a:pt x="19" y="4"/>
                </a:lnTo>
                <a:lnTo>
                  <a:pt x="17" y="3"/>
                </a:lnTo>
                <a:lnTo>
                  <a:pt x="12" y="2"/>
                </a:lnTo>
                <a:lnTo>
                  <a:pt x="12" y="2"/>
                </a:lnTo>
                <a:lnTo>
                  <a:pt x="8" y="3"/>
                </a:lnTo>
                <a:lnTo>
                  <a:pt x="4" y="6"/>
                </a:lnTo>
                <a:lnTo>
                  <a:pt x="1" y="10"/>
                </a:lnTo>
                <a:lnTo>
                  <a:pt x="0" y="17"/>
                </a:lnTo>
                <a:lnTo>
                  <a:pt x="0" y="17"/>
                </a:lnTo>
                <a:lnTo>
                  <a:pt x="1" y="24"/>
                </a:lnTo>
                <a:lnTo>
                  <a:pt x="4" y="30"/>
                </a:lnTo>
                <a:lnTo>
                  <a:pt x="10" y="28"/>
                </a:lnTo>
                <a:lnTo>
                  <a:pt x="10" y="28"/>
                </a:lnTo>
                <a:lnTo>
                  <a:pt x="7" y="24"/>
                </a:lnTo>
                <a:lnTo>
                  <a:pt x="5" y="17"/>
                </a:lnTo>
                <a:lnTo>
                  <a:pt x="5" y="17"/>
                </a:lnTo>
                <a:lnTo>
                  <a:pt x="7" y="14"/>
                </a:lnTo>
                <a:lnTo>
                  <a:pt x="8" y="11"/>
                </a:lnTo>
                <a:lnTo>
                  <a:pt x="11" y="9"/>
                </a:lnTo>
                <a:lnTo>
                  <a:pt x="14" y="9"/>
                </a:lnTo>
                <a:lnTo>
                  <a:pt x="14" y="9"/>
                </a:lnTo>
                <a:lnTo>
                  <a:pt x="17" y="10"/>
                </a:lnTo>
                <a:lnTo>
                  <a:pt x="19" y="13"/>
                </a:lnTo>
                <a:lnTo>
                  <a:pt x="21" y="16"/>
                </a:lnTo>
                <a:lnTo>
                  <a:pt x="22" y="20"/>
                </a:lnTo>
                <a:lnTo>
                  <a:pt x="22" y="24"/>
                </a:lnTo>
                <a:lnTo>
                  <a:pt x="28" y="24"/>
                </a:lnTo>
                <a:lnTo>
                  <a:pt x="28" y="20"/>
                </a:lnTo>
                <a:lnTo>
                  <a:pt x="28" y="20"/>
                </a:lnTo>
                <a:lnTo>
                  <a:pt x="28" y="16"/>
                </a:lnTo>
                <a:lnTo>
                  <a:pt x="29" y="11"/>
                </a:lnTo>
                <a:lnTo>
                  <a:pt x="33" y="9"/>
                </a:lnTo>
                <a:lnTo>
                  <a:pt x="38" y="7"/>
                </a:lnTo>
                <a:lnTo>
                  <a:pt x="38" y="7"/>
                </a:lnTo>
                <a:lnTo>
                  <a:pt x="40" y="7"/>
                </a:lnTo>
                <a:lnTo>
                  <a:pt x="45" y="10"/>
                </a:lnTo>
                <a:lnTo>
                  <a:pt x="46" y="13"/>
                </a:lnTo>
                <a:lnTo>
                  <a:pt x="47" y="18"/>
                </a:lnTo>
                <a:lnTo>
                  <a:pt x="47" y="18"/>
                </a:lnTo>
                <a:lnTo>
                  <a:pt x="46" y="25"/>
                </a:lnTo>
                <a:lnTo>
                  <a:pt x="45" y="30"/>
                </a:lnTo>
                <a:lnTo>
                  <a:pt x="49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2" name="Rectangle 31">
            <a:extLst>
              <a:ext uri="{FF2B5EF4-FFF2-40B4-BE49-F238E27FC236}">
                <a16:creationId xmlns:a16="http://schemas.microsoft.com/office/drawing/2014/main" id="{AB396307-1294-42DC-A6D6-50912EF7A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091125"/>
            <a:ext cx="311150" cy="2987675"/>
          </a:xfrm>
          <a:prstGeom prst="rect">
            <a:avLst/>
          </a:prstGeom>
          <a:solidFill>
            <a:srgbClr val="3B3BA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83" name="Rectangle 32">
            <a:extLst>
              <a:ext uri="{FF2B5EF4-FFF2-40B4-BE49-F238E27FC236}">
                <a16:creationId xmlns:a16="http://schemas.microsoft.com/office/drawing/2014/main" id="{6119895A-5F00-4C5E-93BF-9CF485602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200" y="5137537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sz="2800" b="1" i="0"/>
          </a:p>
        </p:txBody>
      </p:sp>
      <p:sp>
        <p:nvSpPr>
          <p:cNvPr id="84" name="Freeform 33">
            <a:extLst>
              <a:ext uri="{FF2B5EF4-FFF2-40B4-BE49-F238E27FC236}">
                <a16:creationId xmlns:a16="http://schemas.microsoft.com/office/drawing/2014/main" id="{B3708D23-B402-4B79-A5F6-300A6C3C0F7C}"/>
              </a:ext>
            </a:extLst>
          </p:cNvPr>
          <p:cNvSpPr>
            <a:spLocks noEditPoints="1"/>
          </p:cNvSpPr>
          <p:nvPr/>
        </p:nvSpPr>
        <p:spPr bwMode="auto">
          <a:xfrm>
            <a:off x="3651250" y="1829187"/>
            <a:ext cx="87313" cy="171450"/>
          </a:xfrm>
          <a:custGeom>
            <a:avLst/>
            <a:gdLst>
              <a:gd name="T0" fmla="*/ 52 w 52"/>
              <a:gd name="T1" fmla="*/ 70 h 102"/>
              <a:gd name="T2" fmla="*/ 45 w 52"/>
              <a:gd name="T3" fmla="*/ 70 h 102"/>
              <a:gd name="T4" fmla="*/ 45 w 52"/>
              <a:gd name="T5" fmla="*/ 92 h 102"/>
              <a:gd name="T6" fmla="*/ 45 w 52"/>
              <a:gd name="T7" fmla="*/ 92 h 102"/>
              <a:gd name="T8" fmla="*/ 42 w 52"/>
              <a:gd name="T9" fmla="*/ 88 h 102"/>
              <a:gd name="T10" fmla="*/ 42 w 52"/>
              <a:gd name="T11" fmla="*/ 88 h 102"/>
              <a:gd name="T12" fmla="*/ 33 w 52"/>
              <a:gd name="T13" fmla="*/ 81 h 102"/>
              <a:gd name="T14" fmla="*/ 28 w 52"/>
              <a:gd name="T15" fmla="*/ 75 h 102"/>
              <a:gd name="T16" fmla="*/ 21 w 52"/>
              <a:gd name="T17" fmla="*/ 72 h 102"/>
              <a:gd name="T18" fmla="*/ 14 w 52"/>
              <a:gd name="T19" fmla="*/ 71 h 102"/>
              <a:gd name="T20" fmla="*/ 14 w 52"/>
              <a:gd name="T21" fmla="*/ 71 h 102"/>
              <a:gd name="T22" fmla="*/ 8 w 52"/>
              <a:gd name="T23" fmla="*/ 71 h 102"/>
              <a:gd name="T24" fmla="*/ 4 w 52"/>
              <a:gd name="T25" fmla="*/ 74 h 102"/>
              <a:gd name="T26" fmla="*/ 0 w 52"/>
              <a:gd name="T27" fmla="*/ 79 h 102"/>
              <a:gd name="T28" fmla="*/ 0 w 52"/>
              <a:gd name="T29" fmla="*/ 86 h 102"/>
              <a:gd name="T30" fmla="*/ 0 w 52"/>
              <a:gd name="T31" fmla="*/ 86 h 102"/>
              <a:gd name="T32" fmla="*/ 1 w 52"/>
              <a:gd name="T33" fmla="*/ 95 h 102"/>
              <a:gd name="T34" fmla="*/ 4 w 52"/>
              <a:gd name="T35" fmla="*/ 100 h 102"/>
              <a:gd name="T36" fmla="*/ 10 w 52"/>
              <a:gd name="T37" fmla="*/ 98 h 102"/>
              <a:gd name="T38" fmla="*/ 10 w 52"/>
              <a:gd name="T39" fmla="*/ 98 h 102"/>
              <a:gd name="T40" fmla="*/ 7 w 52"/>
              <a:gd name="T41" fmla="*/ 93 h 102"/>
              <a:gd name="T42" fmla="*/ 5 w 52"/>
              <a:gd name="T43" fmla="*/ 88 h 102"/>
              <a:gd name="T44" fmla="*/ 5 w 52"/>
              <a:gd name="T45" fmla="*/ 88 h 102"/>
              <a:gd name="T46" fmla="*/ 5 w 52"/>
              <a:gd name="T47" fmla="*/ 82 h 102"/>
              <a:gd name="T48" fmla="*/ 8 w 52"/>
              <a:gd name="T49" fmla="*/ 79 h 102"/>
              <a:gd name="T50" fmla="*/ 11 w 52"/>
              <a:gd name="T51" fmla="*/ 78 h 102"/>
              <a:gd name="T52" fmla="*/ 15 w 52"/>
              <a:gd name="T53" fmla="*/ 78 h 102"/>
              <a:gd name="T54" fmla="*/ 15 w 52"/>
              <a:gd name="T55" fmla="*/ 78 h 102"/>
              <a:gd name="T56" fmla="*/ 21 w 52"/>
              <a:gd name="T57" fmla="*/ 78 h 102"/>
              <a:gd name="T58" fmla="*/ 26 w 52"/>
              <a:gd name="T59" fmla="*/ 82 h 102"/>
              <a:gd name="T60" fmla="*/ 33 w 52"/>
              <a:gd name="T61" fmla="*/ 88 h 102"/>
              <a:gd name="T62" fmla="*/ 42 w 52"/>
              <a:gd name="T63" fmla="*/ 96 h 102"/>
              <a:gd name="T64" fmla="*/ 47 w 52"/>
              <a:gd name="T65" fmla="*/ 102 h 102"/>
              <a:gd name="T66" fmla="*/ 52 w 52"/>
              <a:gd name="T67" fmla="*/ 102 h 102"/>
              <a:gd name="T68" fmla="*/ 52 w 52"/>
              <a:gd name="T69" fmla="*/ 70 h 102"/>
              <a:gd name="T70" fmla="*/ 0 w 52"/>
              <a:gd name="T71" fmla="*/ 61 h 102"/>
              <a:gd name="T72" fmla="*/ 5 w 52"/>
              <a:gd name="T73" fmla="*/ 61 h 102"/>
              <a:gd name="T74" fmla="*/ 5 w 52"/>
              <a:gd name="T75" fmla="*/ 36 h 102"/>
              <a:gd name="T76" fmla="*/ 5 w 52"/>
              <a:gd name="T77" fmla="*/ 36 h 102"/>
              <a:gd name="T78" fmla="*/ 52 w 52"/>
              <a:gd name="T79" fmla="*/ 58 h 102"/>
              <a:gd name="T80" fmla="*/ 52 w 52"/>
              <a:gd name="T81" fmla="*/ 50 h 102"/>
              <a:gd name="T82" fmla="*/ 4 w 52"/>
              <a:gd name="T83" fmla="*/ 29 h 102"/>
              <a:gd name="T84" fmla="*/ 0 w 52"/>
              <a:gd name="T85" fmla="*/ 29 h 102"/>
              <a:gd name="T86" fmla="*/ 0 w 52"/>
              <a:gd name="T87" fmla="*/ 61 h 102"/>
              <a:gd name="T88" fmla="*/ 52 w 52"/>
              <a:gd name="T89" fmla="*/ 7 h 102"/>
              <a:gd name="T90" fmla="*/ 52 w 52"/>
              <a:gd name="T91" fmla="*/ 0 h 102"/>
              <a:gd name="T92" fmla="*/ 0 w 52"/>
              <a:gd name="T93" fmla="*/ 0 h 102"/>
              <a:gd name="T94" fmla="*/ 0 w 52"/>
              <a:gd name="T95" fmla="*/ 5 h 102"/>
              <a:gd name="T96" fmla="*/ 5 w 52"/>
              <a:gd name="T97" fmla="*/ 16 h 102"/>
              <a:gd name="T98" fmla="*/ 11 w 52"/>
              <a:gd name="T99" fmla="*/ 15 h 102"/>
              <a:gd name="T100" fmla="*/ 7 w 52"/>
              <a:gd name="T101" fmla="*/ 7 h 102"/>
              <a:gd name="T102" fmla="*/ 7 w 52"/>
              <a:gd name="T103" fmla="*/ 7 h 102"/>
              <a:gd name="T104" fmla="*/ 52 w 52"/>
              <a:gd name="T105" fmla="*/ 7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2" h="102">
                <a:moveTo>
                  <a:pt x="52" y="70"/>
                </a:moveTo>
                <a:lnTo>
                  <a:pt x="45" y="70"/>
                </a:lnTo>
                <a:lnTo>
                  <a:pt x="45" y="92"/>
                </a:lnTo>
                <a:lnTo>
                  <a:pt x="45" y="92"/>
                </a:lnTo>
                <a:lnTo>
                  <a:pt x="42" y="88"/>
                </a:lnTo>
                <a:lnTo>
                  <a:pt x="42" y="88"/>
                </a:lnTo>
                <a:lnTo>
                  <a:pt x="33" y="81"/>
                </a:lnTo>
                <a:lnTo>
                  <a:pt x="28" y="75"/>
                </a:lnTo>
                <a:lnTo>
                  <a:pt x="21" y="72"/>
                </a:lnTo>
                <a:lnTo>
                  <a:pt x="14" y="71"/>
                </a:lnTo>
                <a:lnTo>
                  <a:pt x="14" y="71"/>
                </a:lnTo>
                <a:lnTo>
                  <a:pt x="8" y="71"/>
                </a:lnTo>
                <a:lnTo>
                  <a:pt x="4" y="74"/>
                </a:lnTo>
                <a:lnTo>
                  <a:pt x="0" y="79"/>
                </a:lnTo>
                <a:lnTo>
                  <a:pt x="0" y="86"/>
                </a:lnTo>
                <a:lnTo>
                  <a:pt x="0" y="86"/>
                </a:lnTo>
                <a:lnTo>
                  <a:pt x="1" y="95"/>
                </a:lnTo>
                <a:lnTo>
                  <a:pt x="4" y="100"/>
                </a:lnTo>
                <a:lnTo>
                  <a:pt x="10" y="98"/>
                </a:lnTo>
                <a:lnTo>
                  <a:pt x="10" y="98"/>
                </a:lnTo>
                <a:lnTo>
                  <a:pt x="7" y="93"/>
                </a:lnTo>
                <a:lnTo>
                  <a:pt x="5" y="88"/>
                </a:lnTo>
                <a:lnTo>
                  <a:pt x="5" y="88"/>
                </a:lnTo>
                <a:lnTo>
                  <a:pt x="5" y="82"/>
                </a:lnTo>
                <a:lnTo>
                  <a:pt x="8" y="79"/>
                </a:lnTo>
                <a:lnTo>
                  <a:pt x="11" y="78"/>
                </a:lnTo>
                <a:lnTo>
                  <a:pt x="15" y="78"/>
                </a:lnTo>
                <a:lnTo>
                  <a:pt x="15" y="78"/>
                </a:lnTo>
                <a:lnTo>
                  <a:pt x="21" y="78"/>
                </a:lnTo>
                <a:lnTo>
                  <a:pt x="26" y="82"/>
                </a:lnTo>
                <a:lnTo>
                  <a:pt x="33" y="88"/>
                </a:lnTo>
                <a:lnTo>
                  <a:pt x="42" y="96"/>
                </a:lnTo>
                <a:lnTo>
                  <a:pt x="47" y="102"/>
                </a:lnTo>
                <a:lnTo>
                  <a:pt x="52" y="102"/>
                </a:lnTo>
                <a:lnTo>
                  <a:pt x="52" y="70"/>
                </a:lnTo>
                <a:close/>
                <a:moveTo>
                  <a:pt x="0" y="61"/>
                </a:moveTo>
                <a:lnTo>
                  <a:pt x="5" y="61"/>
                </a:lnTo>
                <a:lnTo>
                  <a:pt x="5" y="36"/>
                </a:lnTo>
                <a:lnTo>
                  <a:pt x="5" y="36"/>
                </a:lnTo>
                <a:lnTo>
                  <a:pt x="52" y="58"/>
                </a:lnTo>
                <a:lnTo>
                  <a:pt x="52" y="50"/>
                </a:lnTo>
                <a:lnTo>
                  <a:pt x="4" y="29"/>
                </a:lnTo>
                <a:lnTo>
                  <a:pt x="0" y="29"/>
                </a:lnTo>
                <a:lnTo>
                  <a:pt x="0" y="61"/>
                </a:lnTo>
                <a:close/>
                <a:moveTo>
                  <a:pt x="52" y="7"/>
                </a:moveTo>
                <a:lnTo>
                  <a:pt x="52" y="0"/>
                </a:lnTo>
                <a:lnTo>
                  <a:pt x="0" y="0"/>
                </a:lnTo>
                <a:lnTo>
                  <a:pt x="0" y="5"/>
                </a:lnTo>
                <a:lnTo>
                  <a:pt x="5" y="16"/>
                </a:lnTo>
                <a:lnTo>
                  <a:pt x="11" y="15"/>
                </a:lnTo>
                <a:lnTo>
                  <a:pt x="7" y="7"/>
                </a:lnTo>
                <a:lnTo>
                  <a:pt x="7" y="7"/>
                </a:lnTo>
                <a:lnTo>
                  <a:pt x="52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5" name="Rectangle 34">
            <a:extLst>
              <a:ext uri="{FF2B5EF4-FFF2-40B4-BE49-F238E27FC236}">
                <a16:creationId xmlns:a16="http://schemas.microsoft.com/office/drawing/2014/main" id="{7D8C838C-C665-4F9C-AF4B-F3C1C0C68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7475" y="2646750"/>
            <a:ext cx="311150" cy="2432050"/>
          </a:xfrm>
          <a:prstGeom prst="rect">
            <a:avLst/>
          </a:prstGeom>
          <a:solidFill>
            <a:srgbClr val="7878D4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86" name="Rectangle 35">
            <a:extLst>
              <a:ext uri="{FF2B5EF4-FFF2-40B4-BE49-F238E27FC236}">
                <a16:creationId xmlns:a16="http://schemas.microsoft.com/office/drawing/2014/main" id="{DE3AEF4D-60AE-415A-A1F3-2EC7AF718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137537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V</a:t>
            </a:r>
            <a:endParaRPr lang="en-GB" altLang="ko-KR" sz="2800" b="1" i="0"/>
          </a:p>
        </p:txBody>
      </p:sp>
      <p:sp>
        <p:nvSpPr>
          <p:cNvPr id="87" name="Freeform 36">
            <a:extLst>
              <a:ext uri="{FF2B5EF4-FFF2-40B4-BE49-F238E27FC236}">
                <a16:creationId xmlns:a16="http://schemas.microsoft.com/office/drawing/2014/main" id="{59762C01-30DF-4E95-BE6A-0A8F281066DF}"/>
              </a:ext>
            </a:extLst>
          </p:cNvPr>
          <p:cNvSpPr>
            <a:spLocks noEditPoints="1"/>
          </p:cNvSpPr>
          <p:nvPr/>
        </p:nvSpPr>
        <p:spPr bwMode="auto">
          <a:xfrm>
            <a:off x="4038600" y="2361000"/>
            <a:ext cx="88900" cy="193675"/>
          </a:xfrm>
          <a:custGeom>
            <a:avLst/>
            <a:gdLst>
              <a:gd name="T0" fmla="*/ 51 w 53"/>
              <a:gd name="T1" fmla="*/ 111 h 116"/>
              <a:gd name="T2" fmla="*/ 51 w 53"/>
              <a:gd name="T3" fmla="*/ 95 h 116"/>
              <a:gd name="T4" fmla="*/ 37 w 53"/>
              <a:gd name="T5" fmla="*/ 84 h 116"/>
              <a:gd name="T6" fmla="*/ 29 w 53"/>
              <a:gd name="T7" fmla="*/ 87 h 116"/>
              <a:gd name="T8" fmla="*/ 25 w 53"/>
              <a:gd name="T9" fmla="*/ 95 h 116"/>
              <a:gd name="T10" fmla="*/ 19 w 53"/>
              <a:gd name="T11" fmla="*/ 88 h 116"/>
              <a:gd name="T12" fmla="*/ 12 w 53"/>
              <a:gd name="T13" fmla="*/ 86 h 116"/>
              <a:gd name="T14" fmla="*/ 1 w 53"/>
              <a:gd name="T15" fmla="*/ 94 h 116"/>
              <a:gd name="T16" fmla="*/ 1 w 53"/>
              <a:gd name="T17" fmla="*/ 108 h 116"/>
              <a:gd name="T18" fmla="*/ 9 w 53"/>
              <a:gd name="T19" fmla="*/ 112 h 116"/>
              <a:gd name="T20" fmla="*/ 5 w 53"/>
              <a:gd name="T21" fmla="*/ 102 h 116"/>
              <a:gd name="T22" fmla="*/ 11 w 53"/>
              <a:gd name="T23" fmla="*/ 94 h 116"/>
              <a:gd name="T24" fmla="*/ 18 w 53"/>
              <a:gd name="T25" fmla="*/ 94 h 116"/>
              <a:gd name="T26" fmla="*/ 22 w 53"/>
              <a:gd name="T27" fmla="*/ 105 h 116"/>
              <a:gd name="T28" fmla="*/ 28 w 53"/>
              <a:gd name="T29" fmla="*/ 105 h 116"/>
              <a:gd name="T30" fmla="*/ 29 w 53"/>
              <a:gd name="T31" fmla="*/ 95 h 116"/>
              <a:gd name="T32" fmla="*/ 37 w 53"/>
              <a:gd name="T33" fmla="*/ 91 h 116"/>
              <a:gd name="T34" fmla="*/ 46 w 53"/>
              <a:gd name="T35" fmla="*/ 97 h 116"/>
              <a:gd name="T36" fmla="*/ 46 w 53"/>
              <a:gd name="T37" fmla="*/ 109 h 116"/>
              <a:gd name="T38" fmla="*/ 49 w 53"/>
              <a:gd name="T39" fmla="*/ 76 h 116"/>
              <a:gd name="T40" fmla="*/ 53 w 53"/>
              <a:gd name="T41" fmla="*/ 63 h 116"/>
              <a:gd name="T42" fmla="*/ 49 w 53"/>
              <a:gd name="T43" fmla="*/ 49 h 116"/>
              <a:gd name="T44" fmla="*/ 37 w 53"/>
              <a:gd name="T45" fmla="*/ 44 h 116"/>
              <a:gd name="T46" fmla="*/ 26 w 53"/>
              <a:gd name="T47" fmla="*/ 51 h 116"/>
              <a:gd name="T48" fmla="*/ 25 w 53"/>
              <a:gd name="T49" fmla="*/ 55 h 116"/>
              <a:gd name="T50" fmla="*/ 16 w 53"/>
              <a:gd name="T51" fmla="*/ 46 h 116"/>
              <a:gd name="T52" fmla="*/ 8 w 53"/>
              <a:gd name="T53" fmla="*/ 46 h 116"/>
              <a:gd name="T54" fmla="*/ 0 w 53"/>
              <a:gd name="T55" fmla="*/ 60 h 116"/>
              <a:gd name="T56" fmla="*/ 4 w 53"/>
              <a:gd name="T57" fmla="*/ 74 h 116"/>
              <a:gd name="T58" fmla="*/ 7 w 53"/>
              <a:gd name="T59" fmla="*/ 67 h 116"/>
              <a:gd name="T60" fmla="*/ 7 w 53"/>
              <a:gd name="T61" fmla="*/ 58 h 116"/>
              <a:gd name="T62" fmla="*/ 14 w 53"/>
              <a:gd name="T63" fmla="*/ 53 h 116"/>
              <a:gd name="T64" fmla="*/ 19 w 53"/>
              <a:gd name="T65" fmla="*/ 56 h 116"/>
              <a:gd name="T66" fmla="*/ 22 w 53"/>
              <a:gd name="T67" fmla="*/ 69 h 116"/>
              <a:gd name="T68" fmla="*/ 28 w 53"/>
              <a:gd name="T69" fmla="*/ 65 h 116"/>
              <a:gd name="T70" fmla="*/ 33 w 53"/>
              <a:gd name="T71" fmla="*/ 52 h 116"/>
              <a:gd name="T72" fmla="*/ 40 w 53"/>
              <a:gd name="T73" fmla="*/ 52 h 116"/>
              <a:gd name="T74" fmla="*/ 47 w 53"/>
              <a:gd name="T75" fmla="*/ 63 h 116"/>
              <a:gd name="T76" fmla="*/ 44 w 53"/>
              <a:gd name="T77" fmla="*/ 74 h 116"/>
              <a:gd name="T78" fmla="*/ 37 w 53"/>
              <a:gd name="T79" fmla="*/ 7 h 116"/>
              <a:gd name="T80" fmla="*/ 33 w 53"/>
              <a:gd name="T81" fmla="*/ 7 h 116"/>
              <a:gd name="T82" fmla="*/ 33 w 53"/>
              <a:gd name="T83" fmla="*/ 38 h 116"/>
              <a:gd name="T84" fmla="*/ 51 w 53"/>
              <a:gd name="T85" fmla="*/ 14 h 116"/>
              <a:gd name="T86" fmla="*/ 32 w 53"/>
              <a:gd name="T87" fmla="*/ 31 h 116"/>
              <a:gd name="T88" fmla="*/ 8 w 53"/>
              <a:gd name="T89" fmla="*/ 14 h 116"/>
              <a:gd name="T90" fmla="*/ 15 w 53"/>
              <a:gd name="T91" fmla="*/ 14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3" h="116">
                <a:moveTo>
                  <a:pt x="49" y="116"/>
                </a:moveTo>
                <a:lnTo>
                  <a:pt x="49" y="116"/>
                </a:lnTo>
                <a:lnTo>
                  <a:pt x="51" y="111"/>
                </a:lnTo>
                <a:lnTo>
                  <a:pt x="53" y="102"/>
                </a:lnTo>
                <a:lnTo>
                  <a:pt x="53" y="102"/>
                </a:lnTo>
                <a:lnTo>
                  <a:pt x="51" y="95"/>
                </a:lnTo>
                <a:lnTo>
                  <a:pt x="49" y="88"/>
                </a:lnTo>
                <a:lnTo>
                  <a:pt x="43" y="86"/>
                </a:lnTo>
                <a:lnTo>
                  <a:pt x="37" y="84"/>
                </a:lnTo>
                <a:lnTo>
                  <a:pt x="37" y="84"/>
                </a:lnTo>
                <a:lnTo>
                  <a:pt x="33" y="86"/>
                </a:lnTo>
                <a:lnTo>
                  <a:pt x="29" y="87"/>
                </a:lnTo>
                <a:lnTo>
                  <a:pt x="26" y="91"/>
                </a:lnTo>
                <a:lnTo>
                  <a:pt x="25" y="95"/>
                </a:lnTo>
                <a:lnTo>
                  <a:pt x="25" y="95"/>
                </a:lnTo>
                <a:lnTo>
                  <a:pt x="25" y="95"/>
                </a:lnTo>
                <a:lnTo>
                  <a:pt x="22" y="91"/>
                </a:lnTo>
                <a:lnTo>
                  <a:pt x="19" y="88"/>
                </a:lnTo>
                <a:lnTo>
                  <a:pt x="16" y="87"/>
                </a:lnTo>
                <a:lnTo>
                  <a:pt x="12" y="86"/>
                </a:lnTo>
                <a:lnTo>
                  <a:pt x="12" y="86"/>
                </a:lnTo>
                <a:lnTo>
                  <a:pt x="8" y="87"/>
                </a:lnTo>
                <a:lnTo>
                  <a:pt x="4" y="90"/>
                </a:lnTo>
                <a:lnTo>
                  <a:pt x="1" y="94"/>
                </a:lnTo>
                <a:lnTo>
                  <a:pt x="0" y="101"/>
                </a:lnTo>
                <a:lnTo>
                  <a:pt x="0" y="101"/>
                </a:lnTo>
                <a:lnTo>
                  <a:pt x="1" y="108"/>
                </a:lnTo>
                <a:lnTo>
                  <a:pt x="4" y="114"/>
                </a:lnTo>
                <a:lnTo>
                  <a:pt x="9" y="112"/>
                </a:lnTo>
                <a:lnTo>
                  <a:pt x="9" y="112"/>
                </a:lnTo>
                <a:lnTo>
                  <a:pt x="7" y="108"/>
                </a:lnTo>
                <a:lnTo>
                  <a:pt x="5" y="102"/>
                </a:lnTo>
                <a:lnTo>
                  <a:pt x="5" y="102"/>
                </a:lnTo>
                <a:lnTo>
                  <a:pt x="7" y="98"/>
                </a:lnTo>
                <a:lnTo>
                  <a:pt x="8" y="95"/>
                </a:lnTo>
                <a:lnTo>
                  <a:pt x="11" y="94"/>
                </a:lnTo>
                <a:lnTo>
                  <a:pt x="14" y="93"/>
                </a:lnTo>
                <a:lnTo>
                  <a:pt x="14" y="93"/>
                </a:lnTo>
                <a:lnTo>
                  <a:pt x="18" y="94"/>
                </a:lnTo>
                <a:lnTo>
                  <a:pt x="19" y="97"/>
                </a:lnTo>
                <a:lnTo>
                  <a:pt x="22" y="101"/>
                </a:lnTo>
                <a:lnTo>
                  <a:pt x="22" y="105"/>
                </a:lnTo>
                <a:lnTo>
                  <a:pt x="22" y="108"/>
                </a:lnTo>
                <a:lnTo>
                  <a:pt x="28" y="108"/>
                </a:lnTo>
                <a:lnTo>
                  <a:pt x="28" y="105"/>
                </a:lnTo>
                <a:lnTo>
                  <a:pt x="28" y="105"/>
                </a:lnTo>
                <a:lnTo>
                  <a:pt x="28" y="100"/>
                </a:lnTo>
                <a:lnTo>
                  <a:pt x="29" y="95"/>
                </a:lnTo>
                <a:lnTo>
                  <a:pt x="33" y="93"/>
                </a:lnTo>
                <a:lnTo>
                  <a:pt x="37" y="91"/>
                </a:lnTo>
                <a:lnTo>
                  <a:pt x="37" y="91"/>
                </a:lnTo>
                <a:lnTo>
                  <a:pt x="40" y="93"/>
                </a:lnTo>
                <a:lnTo>
                  <a:pt x="44" y="94"/>
                </a:lnTo>
                <a:lnTo>
                  <a:pt x="46" y="97"/>
                </a:lnTo>
                <a:lnTo>
                  <a:pt x="47" y="102"/>
                </a:lnTo>
                <a:lnTo>
                  <a:pt x="47" y="102"/>
                </a:lnTo>
                <a:lnTo>
                  <a:pt x="46" y="109"/>
                </a:lnTo>
                <a:lnTo>
                  <a:pt x="44" y="114"/>
                </a:lnTo>
                <a:lnTo>
                  <a:pt x="49" y="116"/>
                </a:lnTo>
                <a:close/>
                <a:moveTo>
                  <a:pt x="49" y="76"/>
                </a:moveTo>
                <a:lnTo>
                  <a:pt x="49" y="76"/>
                </a:lnTo>
                <a:lnTo>
                  <a:pt x="51" y="70"/>
                </a:lnTo>
                <a:lnTo>
                  <a:pt x="53" y="63"/>
                </a:lnTo>
                <a:lnTo>
                  <a:pt x="53" y="63"/>
                </a:lnTo>
                <a:lnTo>
                  <a:pt x="51" y="55"/>
                </a:lnTo>
                <a:lnTo>
                  <a:pt x="49" y="49"/>
                </a:lnTo>
                <a:lnTo>
                  <a:pt x="43" y="45"/>
                </a:lnTo>
                <a:lnTo>
                  <a:pt x="37" y="44"/>
                </a:lnTo>
                <a:lnTo>
                  <a:pt x="37" y="44"/>
                </a:lnTo>
                <a:lnTo>
                  <a:pt x="33" y="45"/>
                </a:lnTo>
                <a:lnTo>
                  <a:pt x="29" y="48"/>
                </a:lnTo>
                <a:lnTo>
                  <a:pt x="26" y="51"/>
                </a:lnTo>
                <a:lnTo>
                  <a:pt x="25" y="55"/>
                </a:lnTo>
                <a:lnTo>
                  <a:pt x="25" y="55"/>
                </a:lnTo>
                <a:lnTo>
                  <a:pt x="25" y="55"/>
                </a:lnTo>
                <a:lnTo>
                  <a:pt x="22" y="52"/>
                </a:lnTo>
                <a:lnTo>
                  <a:pt x="19" y="48"/>
                </a:lnTo>
                <a:lnTo>
                  <a:pt x="16" y="46"/>
                </a:lnTo>
                <a:lnTo>
                  <a:pt x="12" y="46"/>
                </a:lnTo>
                <a:lnTo>
                  <a:pt x="12" y="46"/>
                </a:lnTo>
                <a:lnTo>
                  <a:pt x="8" y="46"/>
                </a:lnTo>
                <a:lnTo>
                  <a:pt x="4" y="49"/>
                </a:lnTo>
                <a:lnTo>
                  <a:pt x="1" y="55"/>
                </a:lnTo>
                <a:lnTo>
                  <a:pt x="0" y="60"/>
                </a:lnTo>
                <a:lnTo>
                  <a:pt x="0" y="60"/>
                </a:lnTo>
                <a:lnTo>
                  <a:pt x="1" y="69"/>
                </a:lnTo>
                <a:lnTo>
                  <a:pt x="4" y="74"/>
                </a:lnTo>
                <a:lnTo>
                  <a:pt x="9" y="72"/>
                </a:lnTo>
                <a:lnTo>
                  <a:pt x="9" y="72"/>
                </a:lnTo>
                <a:lnTo>
                  <a:pt x="7" y="67"/>
                </a:lnTo>
                <a:lnTo>
                  <a:pt x="5" y="62"/>
                </a:lnTo>
                <a:lnTo>
                  <a:pt x="5" y="62"/>
                </a:lnTo>
                <a:lnTo>
                  <a:pt x="7" y="58"/>
                </a:lnTo>
                <a:lnTo>
                  <a:pt x="8" y="55"/>
                </a:lnTo>
                <a:lnTo>
                  <a:pt x="11" y="53"/>
                </a:lnTo>
                <a:lnTo>
                  <a:pt x="14" y="53"/>
                </a:lnTo>
                <a:lnTo>
                  <a:pt x="14" y="53"/>
                </a:lnTo>
                <a:lnTo>
                  <a:pt x="18" y="53"/>
                </a:lnTo>
                <a:lnTo>
                  <a:pt x="19" y="56"/>
                </a:lnTo>
                <a:lnTo>
                  <a:pt x="22" y="60"/>
                </a:lnTo>
                <a:lnTo>
                  <a:pt x="22" y="65"/>
                </a:lnTo>
                <a:lnTo>
                  <a:pt x="22" y="69"/>
                </a:lnTo>
                <a:lnTo>
                  <a:pt x="28" y="69"/>
                </a:lnTo>
                <a:lnTo>
                  <a:pt x="28" y="65"/>
                </a:lnTo>
                <a:lnTo>
                  <a:pt x="28" y="65"/>
                </a:lnTo>
                <a:lnTo>
                  <a:pt x="28" y="59"/>
                </a:lnTo>
                <a:lnTo>
                  <a:pt x="29" y="55"/>
                </a:lnTo>
                <a:lnTo>
                  <a:pt x="33" y="52"/>
                </a:lnTo>
                <a:lnTo>
                  <a:pt x="37" y="51"/>
                </a:lnTo>
                <a:lnTo>
                  <a:pt x="37" y="51"/>
                </a:lnTo>
                <a:lnTo>
                  <a:pt x="40" y="52"/>
                </a:lnTo>
                <a:lnTo>
                  <a:pt x="44" y="53"/>
                </a:lnTo>
                <a:lnTo>
                  <a:pt x="46" y="58"/>
                </a:lnTo>
                <a:lnTo>
                  <a:pt x="47" y="63"/>
                </a:lnTo>
                <a:lnTo>
                  <a:pt x="47" y="63"/>
                </a:lnTo>
                <a:lnTo>
                  <a:pt x="46" y="69"/>
                </a:lnTo>
                <a:lnTo>
                  <a:pt x="44" y="74"/>
                </a:lnTo>
                <a:lnTo>
                  <a:pt x="49" y="76"/>
                </a:lnTo>
                <a:close/>
                <a:moveTo>
                  <a:pt x="51" y="7"/>
                </a:moveTo>
                <a:lnTo>
                  <a:pt x="37" y="7"/>
                </a:lnTo>
                <a:lnTo>
                  <a:pt x="37" y="0"/>
                </a:lnTo>
                <a:lnTo>
                  <a:pt x="33" y="0"/>
                </a:lnTo>
                <a:lnTo>
                  <a:pt x="33" y="7"/>
                </a:lnTo>
                <a:lnTo>
                  <a:pt x="1" y="7"/>
                </a:lnTo>
                <a:lnTo>
                  <a:pt x="1" y="16"/>
                </a:lnTo>
                <a:lnTo>
                  <a:pt x="33" y="38"/>
                </a:lnTo>
                <a:lnTo>
                  <a:pt x="37" y="38"/>
                </a:lnTo>
                <a:lnTo>
                  <a:pt x="37" y="14"/>
                </a:lnTo>
                <a:lnTo>
                  <a:pt x="51" y="14"/>
                </a:lnTo>
                <a:lnTo>
                  <a:pt x="51" y="7"/>
                </a:lnTo>
                <a:close/>
                <a:moveTo>
                  <a:pt x="33" y="31"/>
                </a:moveTo>
                <a:lnTo>
                  <a:pt x="32" y="31"/>
                </a:lnTo>
                <a:lnTo>
                  <a:pt x="15" y="18"/>
                </a:lnTo>
                <a:lnTo>
                  <a:pt x="15" y="18"/>
                </a:lnTo>
                <a:lnTo>
                  <a:pt x="8" y="14"/>
                </a:lnTo>
                <a:lnTo>
                  <a:pt x="8" y="14"/>
                </a:lnTo>
                <a:lnTo>
                  <a:pt x="8" y="14"/>
                </a:lnTo>
                <a:lnTo>
                  <a:pt x="15" y="14"/>
                </a:lnTo>
                <a:lnTo>
                  <a:pt x="33" y="14"/>
                </a:lnTo>
                <a:lnTo>
                  <a:pt x="33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8" name="Rectangle 37">
            <a:extLst>
              <a:ext uri="{FF2B5EF4-FFF2-40B4-BE49-F238E27FC236}">
                <a16:creationId xmlns:a16="http://schemas.microsoft.com/office/drawing/2014/main" id="{81B92A46-BF20-4AF5-A459-577ABD5E1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570675"/>
            <a:ext cx="311150" cy="1508125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89" name="Rectangle 38">
            <a:extLst>
              <a:ext uri="{FF2B5EF4-FFF2-40B4-BE49-F238E27FC236}">
                <a16:creationId xmlns:a16="http://schemas.microsoft.com/office/drawing/2014/main" id="{8703C54B-4041-4FB4-98F9-E453B0ABA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5313" y="5137537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U</a:t>
            </a:r>
            <a:endParaRPr lang="en-GB" altLang="ko-KR" sz="2800" b="1" i="0"/>
          </a:p>
        </p:txBody>
      </p:sp>
      <p:sp>
        <p:nvSpPr>
          <p:cNvPr id="90" name="Freeform 39">
            <a:extLst>
              <a:ext uri="{FF2B5EF4-FFF2-40B4-BE49-F238E27FC236}">
                <a16:creationId xmlns:a16="http://schemas.microsoft.com/office/drawing/2014/main" id="{54A1EDCF-F9E3-4A2B-964D-33454D3C5B58}"/>
              </a:ext>
            </a:extLst>
          </p:cNvPr>
          <p:cNvSpPr>
            <a:spLocks noEditPoints="1"/>
          </p:cNvSpPr>
          <p:nvPr/>
        </p:nvSpPr>
        <p:spPr bwMode="auto">
          <a:xfrm>
            <a:off x="4425950" y="3289687"/>
            <a:ext cx="85725" cy="192088"/>
          </a:xfrm>
          <a:custGeom>
            <a:avLst/>
            <a:gdLst>
              <a:gd name="T0" fmla="*/ 25 w 51"/>
              <a:gd name="T1" fmla="*/ 109 h 114"/>
              <a:gd name="T2" fmla="*/ 23 w 51"/>
              <a:gd name="T3" fmla="*/ 102 h 114"/>
              <a:gd name="T4" fmla="*/ 30 w 51"/>
              <a:gd name="T5" fmla="*/ 90 h 114"/>
              <a:gd name="T6" fmla="*/ 40 w 51"/>
              <a:gd name="T7" fmla="*/ 90 h 114"/>
              <a:gd name="T8" fmla="*/ 46 w 51"/>
              <a:gd name="T9" fmla="*/ 100 h 114"/>
              <a:gd name="T10" fmla="*/ 43 w 51"/>
              <a:gd name="T11" fmla="*/ 111 h 114"/>
              <a:gd name="T12" fmla="*/ 51 w 51"/>
              <a:gd name="T13" fmla="*/ 108 h 114"/>
              <a:gd name="T14" fmla="*/ 50 w 51"/>
              <a:gd name="T15" fmla="*/ 93 h 114"/>
              <a:gd name="T16" fmla="*/ 35 w 51"/>
              <a:gd name="T17" fmla="*/ 81 h 114"/>
              <a:gd name="T18" fmla="*/ 26 w 51"/>
              <a:gd name="T19" fmla="*/ 83 h 114"/>
              <a:gd name="T20" fmla="*/ 21 w 51"/>
              <a:gd name="T21" fmla="*/ 88 h 114"/>
              <a:gd name="T22" fmla="*/ 18 w 51"/>
              <a:gd name="T23" fmla="*/ 100 h 114"/>
              <a:gd name="T24" fmla="*/ 5 w 51"/>
              <a:gd name="T25" fmla="*/ 83 h 114"/>
              <a:gd name="T26" fmla="*/ 49 w 51"/>
              <a:gd name="T27" fmla="*/ 73 h 114"/>
              <a:gd name="T28" fmla="*/ 51 w 51"/>
              <a:gd name="T29" fmla="*/ 59 h 114"/>
              <a:gd name="T30" fmla="*/ 42 w 51"/>
              <a:gd name="T31" fmla="*/ 42 h 114"/>
              <a:gd name="T32" fmla="*/ 32 w 51"/>
              <a:gd name="T33" fmla="*/ 42 h 114"/>
              <a:gd name="T34" fmla="*/ 23 w 51"/>
              <a:gd name="T35" fmla="*/ 52 h 114"/>
              <a:gd name="T36" fmla="*/ 21 w 51"/>
              <a:gd name="T37" fmla="*/ 48 h 114"/>
              <a:gd name="T38" fmla="*/ 11 w 51"/>
              <a:gd name="T39" fmla="*/ 42 h 114"/>
              <a:gd name="T40" fmla="*/ 2 w 51"/>
              <a:gd name="T41" fmla="*/ 46 h 114"/>
              <a:gd name="T42" fmla="*/ 0 w 51"/>
              <a:gd name="T43" fmla="*/ 58 h 114"/>
              <a:gd name="T44" fmla="*/ 8 w 51"/>
              <a:gd name="T45" fmla="*/ 69 h 114"/>
              <a:gd name="T46" fmla="*/ 5 w 51"/>
              <a:gd name="T47" fmla="*/ 59 h 114"/>
              <a:gd name="T48" fmla="*/ 7 w 51"/>
              <a:gd name="T49" fmla="*/ 52 h 114"/>
              <a:gd name="T50" fmla="*/ 12 w 51"/>
              <a:gd name="T51" fmla="*/ 49 h 114"/>
              <a:gd name="T52" fmla="*/ 21 w 51"/>
              <a:gd name="T53" fmla="*/ 58 h 114"/>
              <a:gd name="T54" fmla="*/ 26 w 51"/>
              <a:gd name="T55" fmla="*/ 65 h 114"/>
              <a:gd name="T56" fmla="*/ 26 w 51"/>
              <a:gd name="T57" fmla="*/ 56 h 114"/>
              <a:gd name="T58" fmla="*/ 36 w 51"/>
              <a:gd name="T59" fmla="*/ 48 h 114"/>
              <a:gd name="T60" fmla="*/ 43 w 51"/>
              <a:gd name="T61" fmla="*/ 51 h 114"/>
              <a:gd name="T62" fmla="*/ 46 w 51"/>
              <a:gd name="T63" fmla="*/ 59 h 114"/>
              <a:gd name="T64" fmla="*/ 49 w 51"/>
              <a:gd name="T65" fmla="*/ 73 h 114"/>
              <a:gd name="T66" fmla="*/ 25 w 51"/>
              <a:gd name="T67" fmla="*/ 30 h 114"/>
              <a:gd name="T68" fmla="*/ 23 w 51"/>
              <a:gd name="T69" fmla="*/ 23 h 114"/>
              <a:gd name="T70" fmla="*/ 30 w 51"/>
              <a:gd name="T71" fmla="*/ 9 h 114"/>
              <a:gd name="T72" fmla="*/ 40 w 51"/>
              <a:gd name="T73" fmla="*/ 9 h 114"/>
              <a:gd name="T74" fmla="*/ 46 w 51"/>
              <a:gd name="T75" fmla="*/ 20 h 114"/>
              <a:gd name="T76" fmla="*/ 43 w 51"/>
              <a:gd name="T77" fmla="*/ 31 h 114"/>
              <a:gd name="T78" fmla="*/ 51 w 51"/>
              <a:gd name="T79" fmla="*/ 27 h 114"/>
              <a:gd name="T80" fmla="*/ 50 w 51"/>
              <a:gd name="T81" fmla="*/ 13 h 114"/>
              <a:gd name="T82" fmla="*/ 35 w 51"/>
              <a:gd name="T83" fmla="*/ 0 h 114"/>
              <a:gd name="T84" fmla="*/ 26 w 51"/>
              <a:gd name="T85" fmla="*/ 3 h 114"/>
              <a:gd name="T86" fmla="*/ 21 w 51"/>
              <a:gd name="T87" fmla="*/ 9 h 114"/>
              <a:gd name="T88" fmla="*/ 18 w 51"/>
              <a:gd name="T89" fmla="*/ 20 h 114"/>
              <a:gd name="T90" fmla="*/ 5 w 51"/>
              <a:gd name="T91" fmla="*/ 2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1" h="114">
                <a:moveTo>
                  <a:pt x="0" y="83"/>
                </a:moveTo>
                <a:lnTo>
                  <a:pt x="0" y="107"/>
                </a:lnTo>
                <a:lnTo>
                  <a:pt x="25" y="109"/>
                </a:lnTo>
                <a:lnTo>
                  <a:pt x="25" y="109"/>
                </a:lnTo>
                <a:lnTo>
                  <a:pt x="23" y="102"/>
                </a:lnTo>
                <a:lnTo>
                  <a:pt x="23" y="102"/>
                </a:lnTo>
                <a:lnTo>
                  <a:pt x="25" y="97"/>
                </a:lnTo>
                <a:lnTo>
                  <a:pt x="26" y="91"/>
                </a:lnTo>
                <a:lnTo>
                  <a:pt x="30" y="90"/>
                </a:lnTo>
                <a:lnTo>
                  <a:pt x="35" y="88"/>
                </a:lnTo>
                <a:lnTo>
                  <a:pt x="35" y="88"/>
                </a:lnTo>
                <a:lnTo>
                  <a:pt x="40" y="90"/>
                </a:lnTo>
                <a:lnTo>
                  <a:pt x="43" y="91"/>
                </a:lnTo>
                <a:lnTo>
                  <a:pt x="46" y="95"/>
                </a:lnTo>
                <a:lnTo>
                  <a:pt x="46" y="100"/>
                </a:lnTo>
                <a:lnTo>
                  <a:pt x="46" y="100"/>
                </a:lnTo>
                <a:lnTo>
                  <a:pt x="46" y="107"/>
                </a:lnTo>
                <a:lnTo>
                  <a:pt x="43" y="111"/>
                </a:lnTo>
                <a:lnTo>
                  <a:pt x="49" y="114"/>
                </a:lnTo>
                <a:lnTo>
                  <a:pt x="49" y="114"/>
                </a:lnTo>
                <a:lnTo>
                  <a:pt x="51" y="108"/>
                </a:lnTo>
                <a:lnTo>
                  <a:pt x="51" y="100"/>
                </a:lnTo>
                <a:lnTo>
                  <a:pt x="51" y="100"/>
                </a:lnTo>
                <a:lnTo>
                  <a:pt x="50" y="93"/>
                </a:lnTo>
                <a:lnTo>
                  <a:pt x="47" y="87"/>
                </a:lnTo>
                <a:lnTo>
                  <a:pt x="42" y="83"/>
                </a:lnTo>
                <a:lnTo>
                  <a:pt x="35" y="81"/>
                </a:lnTo>
                <a:lnTo>
                  <a:pt x="35" y="81"/>
                </a:lnTo>
                <a:lnTo>
                  <a:pt x="30" y="81"/>
                </a:lnTo>
                <a:lnTo>
                  <a:pt x="26" y="83"/>
                </a:lnTo>
                <a:lnTo>
                  <a:pt x="23" y="86"/>
                </a:lnTo>
                <a:lnTo>
                  <a:pt x="21" y="88"/>
                </a:lnTo>
                <a:lnTo>
                  <a:pt x="21" y="88"/>
                </a:lnTo>
                <a:lnTo>
                  <a:pt x="19" y="94"/>
                </a:lnTo>
                <a:lnTo>
                  <a:pt x="18" y="100"/>
                </a:lnTo>
                <a:lnTo>
                  <a:pt x="18" y="100"/>
                </a:lnTo>
                <a:lnTo>
                  <a:pt x="19" y="104"/>
                </a:lnTo>
                <a:lnTo>
                  <a:pt x="5" y="102"/>
                </a:lnTo>
                <a:lnTo>
                  <a:pt x="5" y="83"/>
                </a:lnTo>
                <a:lnTo>
                  <a:pt x="0" y="83"/>
                </a:lnTo>
                <a:close/>
                <a:moveTo>
                  <a:pt x="49" y="73"/>
                </a:moveTo>
                <a:lnTo>
                  <a:pt x="49" y="73"/>
                </a:lnTo>
                <a:lnTo>
                  <a:pt x="50" y="67"/>
                </a:lnTo>
                <a:lnTo>
                  <a:pt x="51" y="59"/>
                </a:lnTo>
                <a:lnTo>
                  <a:pt x="51" y="59"/>
                </a:lnTo>
                <a:lnTo>
                  <a:pt x="50" y="52"/>
                </a:lnTo>
                <a:lnTo>
                  <a:pt x="47" y="45"/>
                </a:lnTo>
                <a:lnTo>
                  <a:pt x="42" y="42"/>
                </a:lnTo>
                <a:lnTo>
                  <a:pt x="36" y="41"/>
                </a:lnTo>
                <a:lnTo>
                  <a:pt x="36" y="41"/>
                </a:lnTo>
                <a:lnTo>
                  <a:pt x="32" y="42"/>
                </a:lnTo>
                <a:lnTo>
                  <a:pt x="28" y="44"/>
                </a:lnTo>
                <a:lnTo>
                  <a:pt x="25" y="48"/>
                </a:lnTo>
                <a:lnTo>
                  <a:pt x="23" y="52"/>
                </a:lnTo>
                <a:lnTo>
                  <a:pt x="23" y="52"/>
                </a:lnTo>
                <a:lnTo>
                  <a:pt x="23" y="52"/>
                </a:lnTo>
                <a:lnTo>
                  <a:pt x="21" y="48"/>
                </a:lnTo>
                <a:lnTo>
                  <a:pt x="18" y="45"/>
                </a:lnTo>
                <a:lnTo>
                  <a:pt x="15" y="44"/>
                </a:lnTo>
                <a:lnTo>
                  <a:pt x="11" y="42"/>
                </a:lnTo>
                <a:lnTo>
                  <a:pt x="11" y="42"/>
                </a:lnTo>
                <a:lnTo>
                  <a:pt x="7" y="44"/>
                </a:lnTo>
                <a:lnTo>
                  <a:pt x="2" y="46"/>
                </a:lnTo>
                <a:lnTo>
                  <a:pt x="0" y="51"/>
                </a:lnTo>
                <a:lnTo>
                  <a:pt x="0" y="58"/>
                </a:lnTo>
                <a:lnTo>
                  <a:pt x="0" y="58"/>
                </a:lnTo>
                <a:lnTo>
                  <a:pt x="0" y="65"/>
                </a:lnTo>
                <a:lnTo>
                  <a:pt x="2" y="70"/>
                </a:lnTo>
                <a:lnTo>
                  <a:pt x="8" y="69"/>
                </a:lnTo>
                <a:lnTo>
                  <a:pt x="8" y="69"/>
                </a:lnTo>
                <a:lnTo>
                  <a:pt x="5" y="65"/>
                </a:lnTo>
                <a:lnTo>
                  <a:pt x="5" y="59"/>
                </a:lnTo>
                <a:lnTo>
                  <a:pt x="5" y="59"/>
                </a:lnTo>
                <a:lnTo>
                  <a:pt x="5" y="55"/>
                </a:lnTo>
                <a:lnTo>
                  <a:pt x="7" y="52"/>
                </a:lnTo>
                <a:lnTo>
                  <a:pt x="9" y="51"/>
                </a:lnTo>
                <a:lnTo>
                  <a:pt x="12" y="49"/>
                </a:lnTo>
                <a:lnTo>
                  <a:pt x="12" y="49"/>
                </a:lnTo>
                <a:lnTo>
                  <a:pt x="16" y="51"/>
                </a:lnTo>
                <a:lnTo>
                  <a:pt x="19" y="53"/>
                </a:lnTo>
                <a:lnTo>
                  <a:pt x="21" y="58"/>
                </a:lnTo>
                <a:lnTo>
                  <a:pt x="21" y="62"/>
                </a:lnTo>
                <a:lnTo>
                  <a:pt x="21" y="65"/>
                </a:lnTo>
                <a:lnTo>
                  <a:pt x="26" y="65"/>
                </a:lnTo>
                <a:lnTo>
                  <a:pt x="26" y="62"/>
                </a:lnTo>
                <a:lnTo>
                  <a:pt x="26" y="62"/>
                </a:lnTo>
                <a:lnTo>
                  <a:pt x="26" y="56"/>
                </a:lnTo>
                <a:lnTo>
                  <a:pt x="29" y="52"/>
                </a:lnTo>
                <a:lnTo>
                  <a:pt x="32" y="49"/>
                </a:lnTo>
                <a:lnTo>
                  <a:pt x="36" y="48"/>
                </a:lnTo>
                <a:lnTo>
                  <a:pt x="36" y="48"/>
                </a:lnTo>
                <a:lnTo>
                  <a:pt x="40" y="49"/>
                </a:lnTo>
                <a:lnTo>
                  <a:pt x="43" y="51"/>
                </a:lnTo>
                <a:lnTo>
                  <a:pt x="46" y="53"/>
                </a:lnTo>
                <a:lnTo>
                  <a:pt x="46" y="59"/>
                </a:lnTo>
                <a:lnTo>
                  <a:pt x="46" y="59"/>
                </a:lnTo>
                <a:lnTo>
                  <a:pt x="44" y="66"/>
                </a:lnTo>
                <a:lnTo>
                  <a:pt x="43" y="70"/>
                </a:lnTo>
                <a:lnTo>
                  <a:pt x="49" y="73"/>
                </a:lnTo>
                <a:close/>
                <a:moveTo>
                  <a:pt x="0" y="2"/>
                </a:moveTo>
                <a:lnTo>
                  <a:pt x="0" y="27"/>
                </a:lnTo>
                <a:lnTo>
                  <a:pt x="25" y="30"/>
                </a:lnTo>
                <a:lnTo>
                  <a:pt x="25" y="30"/>
                </a:lnTo>
                <a:lnTo>
                  <a:pt x="23" y="23"/>
                </a:lnTo>
                <a:lnTo>
                  <a:pt x="23" y="23"/>
                </a:lnTo>
                <a:lnTo>
                  <a:pt x="25" y="16"/>
                </a:lnTo>
                <a:lnTo>
                  <a:pt x="26" y="11"/>
                </a:lnTo>
                <a:lnTo>
                  <a:pt x="30" y="9"/>
                </a:lnTo>
                <a:lnTo>
                  <a:pt x="35" y="7"/>
                </a:lnTo>
                <a:lnTo>
                  <a:pt x="35" y="7"/>
                </a:lnTo>
                <a:lnTo>
                  <a:pt x="40" y="9"/>
                </a:lnTo>
                <a:lnTo>
                  <a:pt x="43" y="11"/>
                </a:lnTo>
                <a:lnTo>
                  <a:pt x="46" y="16"/>
                </a:lnTo>
                <a:lnTo>
                  <a:pt x="46" y="20"/>
                </a:lnTo>
                <a:lnTo>
                  <a:pt x="46" y="20"/>
                </a:lnTo>
                <a:lnTo>
                  <a:pt x="46" y="27"/>
                </a:lnTo>
                <a:lnTo>
                  <a:pt x="43" y="31"/>
                </a:lnTo>
                <a:lnTo>
                  <a:pt x="49" y="32"/>
                </a:lnTo>
                <a:lnTo>
                  <a:pt x="49" y="32"/>
                </a:lnTo>
                <a:lnTo>
                  <a:pt x="51" y="27"/>
                </a:lnTo>
                <a:lnTo>
                  <a:pt x="51" y="20"/>
                </a:lnTo>
                <a:lnTo>
                  <a:pt x="51" y="20"/>
                </a:lnTo>
                <a:lnTo>
                  <a:pt x="50" y="13"/>
                </a:lnTo>
                <a:lnTo>
                  <a:pt x="47" y="6"/>
                </a:lnTo>
                <a:lnTo>
                  <a:pt x="42" y="2"/>
                </a:lnTo>
                <a:lnTo>
                  <a:pt x="35" y="0"/>
                </a:lnTo>
                <a:lnTo>
                  <a:pt x="35" y="0"/>
                </a:lnTo>
                <a:lnTo>
                  <a:pt x="30" y="2"/>
                </a:lnTo>
                <a:lnTo>
                  <a:pt x="26" y="3"/>
                </a:lnTo>
                <a:lnTo>
                  <a:pt x="23" y="6"/>
                </a:lnTo>
                <a:lnTo>
                  <a:pt x="21" y="9"/>
                </a:lnTo>
                <a:lnTo>
                  <a:pt x="21" y="9"/>
                </a:lnTo>
                <a:lnTo>
                  <a:pt x="19" y="13"/>
                </a:lnTo>
                <a:lnTo>
                  <a:pt x="18" y="20"/>
                </a:lnTo>
                <a:lnTo>
                  <a:pt x="18" y="20"/>
                </a:lnTo>
                <a:lnTo>
                  <a:pt x="19" y="23"/>
                </a:lnTo>
                <a:lnTo>
                  <a:pt x="5" y="21"/>
                </a:lnTo>
                <a:lnTo>
                  <a:pt x="5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1" name="Rectangle 40">
            <a:extLst>
              <a:ext uri="{FF2B5EF4-FFF2-40B4-BE49-F238E27FC236}">
                <a16:creationId xmlns:a16="http://schemas.microsoft.com/office/drawing/2014/main" id="{F093BE59-E130-4D76-9BF2-2114AF18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963" y="5418525"/>
            <a:ext cx="15208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300" b="1" i="0">
                <a:solidFill>
                  <a:srgbClr val="000000"/>
                </a:solidFill>
                <a:latin typeface="Myriad Roman" charset="0"/>
              </a:rPr>
              <a:t>Linux build time (s)</a:t>
            </a:r>
            <a:endParaRPr lang="en-GB" altLang="ko-KR" sz="2800" b="1" i="0"/>
          </a:p>
        </p:txBody>
      </p:sp>
      <p:sp>
        <p:nvSpPr>
          <p:cNvPr id="92" name="Rectangle 41">
            <a:extLst>
              <a:ext uri="{FF2B5EF4-FFF2-40B4-BE49-F238E27FC236}">
                <a16:creationId xmlns:a16="http://schemas.microsoft.com/office/drawing/2014/main" id="{544E1D99-5C68-45A2-AB30-69078881B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1997462"/>
            <a:ext cx="309562" cy="3081338"/>
          </a:xfrm>
          <a:prstGeom prst="rect">
            <a:avLst/>
          </a:prstGeom>
          <a:solidFill>
            <a:srgbClr val="00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3" name="Rectangle 42">
            <a:extLst>
              <a:ext uri="{FF2B5EF4-FFF2-40B4-BE49-F238E27FC236}">
                <a16:creationId xmlns:a16="http://schemas.microsoft.com/office/drawing/2014/main" id="{93B92ACD-879E-4EB4-97B5-1D0E5CA35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5137537"/>
            <a:ext cx="936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sz="2800" b="1" i="0"/>
          </a:p>
        </p:txBody>
      </p:sp>
      <p:sp>
        <p:nvSpPr>
          <p:cNvPr id="94" name="Freeform 43">
            <a:extLst>
              <a:ext uri="{FF2B5EF4-FFF2-40B4-BE49-F238E27FC236}">
                <a16:creationId xmlns:a16="http://schemas.microsoft.com/office/drawing/2014/main" id="{5E8D34FA-3EA2-485B-974B-7FCF1FC1142D}"/>
              </a:ext>
            </a:extLst>
          </p:cNvPr>
          <p:cNvSpPr>
            <a:spLocks noEditPoints="1"/>
          </p:cNvSpPr>
          <p:nvPr/>
        </p:nvSpPr>
        <p:spPr bwMode="auto">
          <a:xfrm>
            <a:off x="5199063" y="1648212"/>
            <a:ext cx="87312" cy="250825"/>
          </a:xfrm>
          <a:custGeom>
            <a:avLst/>
            <a:gdLst>
              <a:gd name="T0" fmla="*/ 52 w 52"/>
              <a:gd name="T1" fmla="*/ 140 h 150"/>
              <a:gd name="T2" fmla="*/ 52 w 52"/>
              <a:gd name="T3" fmla="*/ 133 h 150"/>
              <a:gd name="T4" fmla="*/ 0 w 52"/>
              <a:gd name="T5" fmla="*/ 133 h 150"/>
              <a:gd name="T6" fmla="*/ 0 w 52"/>
              <a:gd name="T7" fmla="*/ 138 h 150"/>
              <a:gd name="T8" fmla="*/ 7 w 52"/>
              <a:gd name="T9" fmla="*/ 150 h 150"/>
              <a:gd name="T10" fmla="*/ 11 w 52"/>
              <a:gd name="T11" fmla="*/ 148 h 150"/>
              <a:gd name="T12" fmla="*/ 7 w 52"/>
              <a:gd name="T13" fmla="*/ 140 h 150"/>
              <a:gd name="T14" fmla="*/ 7 w 52"/>
              <a:gd name="T15" fmla="*/ 140 h 150"/>
              <a:gd name="T16" fmla="*/ 52 w 52"/>
              <a:gd name="T17" fmla="*/ 140 h 150"/>
              <a:gd name="T18" fmla="*/ 0 w 52"/>
              <a:gd name="T19" fmla="*/ 113 h 150"/>
              <a:gd name="T20" fmla="*/ 7 w 52"/>
              <a:gd name="T21" fmla="*/ 113 h 150"/>
              <a:gd name="T22" fmla="*/ 7 w 52"/>
              <a:gd name="T23" fmla="*/ 89 h 150"/>
              <a:gd name="T24" fmla="*/ 7 w 52"/>
              <a:gd name="T25" fmla="*/ 89 h 150"/>
              <a:gd name="T26" fmla="*/ 52 w 52"/>
              <a:gd name="T27" fmla="*/ 110 h 150"/>
              <a:gd name="T28" fmla="*/ 52 w 52"/>
              <a:gd name="T29" fmla="*/ 103 h 150"/>
              <a:gd name="T30" fmla="*/ 6 w 52"/>
              <a:gd name="T31" fmla="*/ 81 h 150"/>
              <a:gd name="T32" fmla="*/ 0 w 52"/>
              <a:gd name="T33" fmla="*/ 81 h 150"/>
              <a:gd name="T34" fmla="*/ 0 w 52"/>
              <a:gd name="T35" fmla="*/ 113 h 150"/>
              <a:gd name="T36" fmla="*/ 52 w 52"/>
              <a:gd name="T37" fmla="*/ 60 h 150"/>
              <a:gd name="T38" fmla="*/ 52 w 52"/>
              <a:gd name="T39" fmla="*/ 53 h 150"/>
              <a:gd name="T40" fmla="*/ 0 w 52"/>
              <a:gd name="T41" fmla="*/ 53 h 150"/>
              <a:gd name="T42" fmla="*/ 0 w 52"/>
              <a:gd name="T43" fmla="*/ 59 h 150"/>
              <a:gd name="T44" fmla="*/ 7 w 52"/>
              <a:gd name="T45" fmla="*/ 70 h 150"/>
              <a:gd name="T46" fmla="*/ 11 w 52"/>
              <a:gd name="T47" fmla="*/ 68 h 150"/>
              <a:gd name="T48" fmla="*/ 7 w 52"/>
              <a:gd name="T49" fmla="*/ 60 h 150"/>
              <a:gd name="T50" fmla="*/ 7 w 52"/>
              <a:gd name="T51" fmla="*/ 60 h 150"/>
              <a:gd name="T52" fmla="*/ 52 w 52"/>
              <a:gd name="T53" fmla="*/ 60 h 150"/>
              <a:gd name="T54" fmla="*/ 52 w 52"/>
              <a:gd name="T55" fmla="*/ 7 h 150"/>
              <a:gd name="T56" fmla="*/ 38 w 52"/>
              <a:gd name="T57" fmla="*/ 7 h 150"/>
              <a:gd name="T58" fmla="*/ 38 w 52"/>
              <a:gd name="T59" fmla="*/ 0 h 150"/>
              <a:gd name="T60" fmla="*/ 32 w 52"/>
              <a:gd name="T61" fmla="*/ 0 h 150"/>
              <a:gd name="T62" fmla="*/ 32 w 52"/>
              <a:gd name="T63" fmla="*/ 7 h 150"/>
              <a:gd name="T64" fmla="*/ 0 w 52"/>
              <a:gd name="T65" fmla="*/ 7 h 150"/>
              <a:gd name="T66" fmla="*/ 0 w 52"/>
              <a:gd name="T67" fmla="*/ 14 h 150"/>
              <a:gd name="T68" fmla="*/ 34 w 52"/>
              <a:gd name="T69" fmla="*/ 36 h 150"/>
              <a:gd name="T70" fmla="*/ 38 w 52"/>
              <a:gd name="T71" fmla="*/ 36 h 150"/>
              <a:gd name="T72" fmla="*/ 38 w 52"/>
              <a:gd name="T73" fmla="*/ 12 h 150"/>
              <a:gd name="T74" fmla="*/ 52 w 52"/>
              <a:gd name="T75" fmla="*/ 12 h 150"/>
              <a:gd name="T76" fmla="*/ 52 w 52"/>
              <a:gd name="T77" fmla="*/ 7 h 150"/>
              <a:gd name="T78" fmla="*/ 32 w 52"/>
              <a:gd name="T79" fmla="*/ 29 h 150"/>
              <a:gd name="T80" fmla="*/ 32 w 52"/>
              <a:gd name="T81" fmla="*/ 29 h 150"/>
              <a:gd name="T82" fmla="*/ 16 w 52"/>
              <a:gd name="T83" fmla="*/ 17 h 150"/>
              <a:gd name="T84" fmla="*/ 16 w 52"/>
              <a:gd name="T85" fmla="*/ 17 h 150"/>
              <a:gd name="T86" fmla="*/ 7 w 52"/>
              <a:gd name="T87" fmla="*/ 12 h 150"/>
              <a:gd name="T88" fmla="*/ 7 w 52"/>
              <a:gd name="T89" fmla="*/ 12 h 150"/>
              <a:gd name="T90" fmla="*/ 7 w 52"/>
              <a:gd name="T91" fmla="*/ 12 h 150"/>
              <a:gd name="T92" fmla="*/ 16 w 52"/>
              <a:gd name="T93" fmla="*/ 12 h 150"/>
              <a:gd name="T94" fmla="*/ 32 w 52"/>
              <a:gd name="T95" fmla="*/ 12 h 150"/>
              <a:gd name="T96" fmla="*/ 32 w 52"/>
              <a:gd name="T97" fmla="*/ 2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2" h="150">
                <a:moveTo>
                  <a:pt x="52" y="140"/>
                </a:moveTo>
                <a:lnTo>
                  <a:pt x="52" y="133"/>
                </a:lnTo>
                <a:lnTo>
                  <a:pt x="0" y="133"/>
                </a:lnTo>
                <a:lnTo>
                  <a:pt x="0" y="138"/>
                </a:lnTo>
                <a:lnTo>
                  <a:pt x="7" y="150"/>
                </a:lnTo>
                <a:lnTo>
                  <a:pt x="11" y="148"/>
                </a:lnTo>
                <a:lnTo>
                  <a:pt x="7" y="140"/>
                </a:lnTo>
                <a:lnTo>
                  <a:pt x="7" y="140"/>
                </a:lnTo>
                <a:lnTo>
                  <a:pt x="52" y="140"/>
                </a:lnTo>
                <a:close/>
                <a:moveTo>
                  <a:pt x="0" y="113"/>
                </a:moveTo>
                <a:lnTo>
                  <a:pt x="7" y="113"/>
                </a:lnTo>
                <a:lnTo>
                  <a:pt x="7" y="89"/>
                </a:lnTo>
                <a:lnTo>
                  <a:pt x="7" y="89"/>
                </a:lnTo>
                <a:lnTo>
                  <a:pt x="52" y="110"/>
                </a:lnTo>
                <a:lnTo>
                  <a:pt x="52" y="103"/>
                </a:lnTo>
                <a:lnTo>
                  <a:pt x="6" y="81"/>
                </a:lnTo>
                <a:lnTo>
                  <a:pt x="0" y="81"/>
                </a:lnTo>
                <a:lnTo>
                  <a:pt x="0" y="113"/>
                </a:lnTo>
                <a:close/>
                <a:moveTo>
                  <a:pt x="52" y="60"/>
                </a:moveTo>
                <a:lnTo>
                  <a:pt x="52" y="53"/>
                </a:lnTo>
                <a:lnTo>
                  <a:pt x="0" y="53"/>
                </a:lnTo>
                <a:lnTo>
                  <a:pt x="0" y="59"/>
                </a:lnTo>
                <a:lnTo>
                  <a:pt x="7" y="70"/>
                </a:lnTo>
                <a:lnTo>
                  <a:pt x="11" y="68"/>
                </a:lnTo>
                <a:lnTo>
                  <a:pt x="7" y="60"/>
                </a:lnTo>
                <a:lnTo>
                  <a:pt x="7" y="60"/>
                </a:lnTo>
                <a:lnTo>
                  <a:pt x="52" y="60"/>
                </a:lnTo>
                <a:close/>
                <a:moveTo>
                  <a:pt x="52" y="7"/>
                </a:moveTo>
                <a:lnTo>
                  <a:pt x="38" y="7"/>
                </a:lnTo>
                <a:lnTo>
                  <a:pt x="38" y="0"/>
                </a:lnTo>
                <a:lnTo>
                  <a:pt x="32" y="0"/>
                </a:lnTo>
                <a:lnTo>
                  <a:pt x="32" y="7"/>
                </a:lnTo>
                <a:lnTo>
                  <a:pt x="0" y="7"/>
                </a:lnTo>
                <a:lnTo>
                  <a:pt x="0" y="14"/>
                </a:lnTo>
                <a:lnTo>
                  <a:pt x="34" y="36"/>
                </a:lnTo>
                <a:lnTo>
                  <a:pt x="38" y="36"/>
                </a:lnTo>
                <a:lnTo>
                  <a:pt x="38" y="12"/>
                </a:lnTo>
                <a:lnTo>
                  <a:pt x="52" y="12"/>
                </a:lnTo>
                <a:lnTo>
                  <a:pt x="52" y="7"/>
                </a:lnTo>
                <a:close/>
                <a:moveTo>
                  <a:pt x="32" y="29"/>
                </a:moveTo>
                <a:lnTo>
                  <a:pt x="32" y="29"/>
                </a:lnTo>
                <a:lnTo>
                  <a:pt x="16" y="17"/>
                </a:lnTo>
                <a:lnTo>
                  <a:pt x="16" y="17"/>
                </a:lnTo>
                <a:lnTo>
                  <a:pt x="7" y="12"/>
                </a:lnTo>
                <a:lnTo>
                  <a:pt x="7" y="12"/>
                </a:lnTo>
                <a:lnTo>
                  <a:pt x="7" y="12"/>
                </a:lnTo>
                <a:lnTo>
                  <a:pt x="16" y="12"/>
                </a:lnTo>
                <a:lnTo>
                  <a:pt x="32" y="12"/>
                </a:lnTo>
                <a:lnTo>
                  <a:pt x="32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5" name="Rectangle 44">
            <a:extLst>
              <a:ext uri="{FF2B5EF4-FFF2-40B4-BE49-F238E27FC236}">
                <a16:creationId xmlns:a16="http://schemas.microsoft.com/office/drawing/2014/main" id="{89E38896-D256-4626-90F5-CF5D79B36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153037"/>
            <a:ext cx="311150" cy="2925763"/>
          </a:xfrm>
          <a:prstGeom prst="rect">
            <a:avLst/>
          </a:prstGeom>
          <a:solidFill>
            <a:srgbClr val="3B3BA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6" name="Rectangle 45">
            <a:extLst>
              <a:ext uri="{FF2B5EF4-FFF2-40B4-BE49-F238E27FC236}">
                <a16:creationId xmlns:a16="http://schemas.microsoft.com/office/drawing/2014/main" id="{C8F1DE98-423A-401C-BE26-FE4441F2A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8950" y="5137537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sz="2800" b="1" i="0"/>
          </a:p>
        </p:txBody>
      </p:sp>
      <p:sp>
        <p:nvSpPr>
          <p:cNvPr id="97" name="Freeform 46">
            <a:extLst>
              <a:ext uri="{FF2B5EF4-FFF2-40B4-BE49-F238E27FC236}">
                <a16:creationId xmlns:a16="http://schemas.microsoft.com/office/drawing/2014/main" id="{43E40E79-CD49-4701-B2A3-D5F9C86D31D2}"/>
              </a:ext>
            </a:extLst>
          </p:cNvPr>
          <p:cNvSpPr>
            <a:spLocks noEditPoints="1"/>
          </p:cNvSpPr>
          <p:nvPr/>
        </p:nvSpPr>
        <p:spPr bwMode="auto">
          <a:xfrm>
            <a:off x="5586413" y="1805375"/>
            <a:ext cx="88900" cy="249237"/>
          </a:xfrm>
          <a:custGeom>
            <a:avLst/>
            <a:gdLst>
              <a:gd name="T0" fmla="*/ 1 w 53"/>
              <a:gd name="T1" fmla="*/ 131 h 148"/>
              <a:gd name="T2" fmla="*/ 13 w 53"/>
              <a:gd name="T3" fmla="*/ 147 h 148"/>
              <a:gd name="T4" fmla="*/ 52 w 53"/>
              <a:gd name="T5" fmla="*/ 137 h 148"/>
              <a:gd name="T6" fmla="*/ 1 w 53"/>
              <a:gd name="T7" fmla="*/ 88 h 148"/>
              <a:gd name="T8" fmla="*/ 8 w 53"/>
              <a:gd name="T9" fmla="*/ 105 h 148"/>
              <a:gd name="T10" fmla="*/ 18 w 53"/>
              <a:gd name="T11" fmla="*/ 110 h 148"/>
              <a:gd name="T12" fmla="*/ 32 w 53"/>
              <a:gd name="T13" fmla="*/ 113 h 148"/>
              <a:gd name="T14" fmla="*/ 52 w 53"/>
              <a:gd name="T15" fmla="*/ 103 h 148"/>
              <a:gd name="T16" fmla="*/ 52 w 53"/>
              <a:gd name="T17" fmla="*/ 88 h 148"/>
              <a:gd name="T18" fmla="*/ 35 w 53"/>
              <a:gd name="T19" fmla="*/ 78 h 148"/>
              <a:gd name="T20" fmla="*/ 24 w 53"/>
              <a:gd name="T21" fmla="*/ 82 h 148"/>
              <a:gd name="T22" fmla="*/ 18 w 53"/>
              <a:gd name="T23" fmla="*/ 93 h 148"/>
              <a:gd name="T24" fmla="*/ 25 w 53"/>
              <a:gd name="T25" fmla="*/ 106 h 148"/>
              <a:gd name="T26" fmla="*/ 18 w 53"/>
              <a:gd name="T27" fmla="*/ 105 h 148"/>
              <a:gd name="T28" fmla="*/ 7 w 53"/>
              <a:gd name="T29" fmla="*/ 88 h 148"/>
              <a:gd name="T30" fmla="*/ 0 w 53"/>
              <a:gd name="T31" fmla="*/ 84 h 148"/>
              <a:gd name="T32" fmla="*/ 46 w 53"/>
              <a:gd name="T33" fmla="*/ 100 h 148"/>
              <a:gd name="T34" fmla="*/ 34 w 53"/>
              <a:gd name="T35" fmla="*/ 106 h 148"/>
              <a:gd name="T36" fmla="*/ 31 w 53"/>
              <a:gd name="T37" fmla="*/ 106 h 148"/>
              <a:gd name="T38" fmla="*/ 25 w 53"/>
              <a:gd name="T39" fmla="*/ 99 h 148"/>
              <a:gd name="T40" fmla="*/ 25 w 53"/>
              <a:gd name="T41" fmla="*/ 92 h 148"/>
              <a:gd name="T42" fmla="*/ 36 w 53"/>
              <a:gd name="T43" fmla="*/ 85 h 148"/>
              <a:gd name="T44" fmla="*/ 45 w 53"/>
              <a:gd name="T45" fmla="*/ 88 h 148"/>
              <a:gd name="T46" fmla="*/ 48 w 53"/>
              <a:gd name="T47" fmla="*/ 95 h 148"/>
              <a:gd name="T48" fmla="*/ 52 w 53"/>
              <a:gd name="T49" fmla="*/ 67 h 148"/>
              <a:gd name="T50" fmla="*/ 52 w 53"/>
              <a:gd name="T51" fmla="*/ 51 h 148"/>
              <a:gd name="T52" fmla="*/ 38 w 53"/>
              <a:gd name="T53" fmla="*/ 40 h 148"/>
              <a:gd name="T54" fmla="*/ 29 w 53"/>
              <a:gd name="T55" fmla="*/ 44 h 148"/>
              <a:gd name="T56" fmla="*/ 25 w 53"/>
              <a:gd name="T57" fmla="*/ 51 h 148"/>
              <a:gd name="T58" fmla="*/ 20 w 53"/>
              <a:gd name="T59" fmla="*/ 44 h 148"/>
              <a:gd name="T60" fmla="*/ 13 w 53"/>
              <a:gd name="T61" fmla="*/ 43 h 148"/>
              <a:gd name="T62" fmla="*/ 1 w 53"/>
              <a:gd name="T63" fmla="*/ 50 h 148"/>
              <a:gd name="T64" fmla="*/ 1 w 53"/>
              <a:gd name="T65" fmla="*/ 65 h 148"/>
              <a:gd name="T66" fmla="*/ 10 w 53"/>
              <a:gd name="T67" fmla="*/ 68 h 148"/>
              <a:gd name="T68" fmla="*/ 6 w 53"/>
              <a:gd name="T69" fmla="*/ 58 h 148"/>
              <a:gd name="T70" fmla="*/ 11 w 53"/>
              <a:gd name="T71" fmla="*/ 50 h 148"/>
              <a:gd name="T72" fmla="*/ 18 w 53"/>
              <a:gd name="T73" fmla="*/ 50 h 148"/>
              <a:gd name="T74" fmla="*/ 22 w 53"/>
              <a:gd name="T75" fmla="*/ 61 h 148"/>
              <a:gd name="T76" fmla="*/ 28 w 53"/>
              <a:gd name="T77" fmla="*/ 61 h 148"/>
              <a:gd name="T78" fmla="*/ 29 w 53"/>
              <a:gd name="T79" fmla="*/ 51 h 148"/>
              <a:gd name="T80" fmla="*/ 38 w 53"/>
              <a:gd name="T81" fmla="*/ 47 h 148"/>
              <a:gd name="T82" fmla="*/ 46 w 53"/>
              <a:gd name="T83" fmla="*/ 54 h 148"/>
              <a:gd name="T84" fmla="*/ 46 w 53"/>
              <a:gd name="T85" fmla="*/ 65 h 148"/>
              <a:gd name="T86" fmla="*/ 50 w 53"/>
              <a:gd name="T87" fmla="*/ 32 h 148"/>
              <a:gd name="T88" fmla="*/ 53 w 53"/>
              <a:gd name="T89" fmla="*/ 19 h 148"/>
              <a:gd name="T90" fmla="*/ 49 w 53"/>
              <a:gd name="T91" fmla="*/ 5 h 148"/>
              <a:gd name="T92" fmla="*/ 38 w 53"/>
              <a:gd name="T93" fmla="*/ 0 h 148"/>
              <a:gd name="T94" fmla="*/ 27 w 53"/>
              <a:gd name="T95" fmla="*/ 7 h 148"/>
              <a:gd name="T96" fmla="*/ 25 w 53"/>
              <a:gd name="T97" fmla="*/ 12 h 148"/>
              <a:gd name="T98" fmla="*/ 17 w 53"/>
              <a:gd name="T99" fmla="*/ 2 h 148"/>
              <a:gd name="T100" fmla="*/ 8 w 53"/>
              <a:gd name="T101" fmla="*/ 2 h 148"/>
              <a:gd name="T102" fmla="*/ 0 w 53"/>
              <a:gd name="T103" fmla="*/ 16 h 148"/>
              <a:gd name="T104" fmla="*/ 4 w 53"/>
              <a:gd name="T105" fmla="*/ 30 h 148"/>
              <a:gd name="T106" fmla="*/ 7 w 53"/>
              <a:gd name="T107" fmla="*/ 23 h 148"/>
              <a:gd name="T108" fmla="*/ 7 w 53"/>
              <a:gd name="T109" fmla="*/ 14 h 148"/>
              <a:gd name="T110" fmla="*/ 14 w 53"/>
              <a:gd name="T111" fmla="*/ 9 h 148"/>
              <a:gd name="T112" fmla="*/ 21 w 53"/>
              <a:gd name="T113" fmla="*/ 14 h 148"/>
              <a:gd name="T114" fmla="*/ 22 w 53"/>
              <a:gd name="T115" fmla="*/ 25 h 148"/>
              <a:gd name="T116" fmla="*/ 28 w 53"/>
              <a:gd name="T117" fmla="*/ 21 h 148"/>
              <a:gd name="T118" fmla="*/ 34 w 53"/>
              <a:gd name="T119" fmla="*/ 8 h 148"/>
              <a:gd name="T120" fmla="*/ 41 w 53"/>
              <a:gd name="T121" fmla="*/ 8 h 148"/>
              <a:gd name="T122" fmla="*/ 48 w 53"/>
              <a:gd name="T123" fmla="*/ 19 h 148"/>
              <a:gd name="T124" fmla="*/ 45 w 53"/>
              <a:gd name="T125" fmla="*/ 30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3" h="148">
                <a:moveTo>
                  <a:pt x="52" y="137"/>
                </a:moveTo>
                <a:lnTo>
                  <a:pt x="52" y="131"/>
                </a:lnTo>
                <a:lnTo>
                  <a:pt x="1" y="131"/>
                </a:lnTo>
                <a:lnTo>
                  <a:pt x="1" y="137"/>
                </a:lnTo>
                <a:lnTo>
                  <a:pt x="7" y="148"/>
                </a:lnTo>
                <a:lnTo>
                  <a:pt x="13" y="147"/>
                </a:lnTo>
                <a:lnTo>
                  <a:pt x="8" y="138"/>
                </a:lnTo>
                <a:lnTo>
                  <a:pt x="8" y="137"/>
                </a:lnTo>
                <a:lnTo>
                  <a:pt x="52" y="137"/>
                </a:lnTo>
                <a:close/>
                <a:moveTo>
                  <a:pt x="0" y="84"/>
                </a:moveTo>
                <a:lnTo>
                  <a:pt x="0" y="84"/>
                </a:lnTo>
                <a:lnTo>
                  <a:pt x="1" y="88"/>
                </a:lnTo>
                <a:lnTo>
                  <a:pt x="1" y="88"/>
                </a:lnTo>
                <a:lnTo>
                  <a:pt x="4" y="98"/>
                </a:lnTo>
                <a:lnTo>
                  <a:pt x="8" y="105"/>
                </a:lnTo>
                <a:lnTo>
                  <a:pt x="8" y="105"/>
                </a:lnTo>
                <a:lnTo>
                  <a:pt x="13" y="107"/>
                </a:lnTo>
                <a:lnTo>
                  <a:pt x="18" y="110"/>
                </a:lnTo>
                <a:lnTo>
                  <a:pt x="24" y="113"/>
                </a:lnTo>
                <a:lnTo>
                  <a:pt x="32" y="113"/>
                </a:lnTo>
                <a:lnTo>
                  <a:pt x="32" y="113"/>
                </a:lnTo>
                <a:lnTo>
                  <a:pt x="41" y="112"/>
                </a:lnTo>
                <a:lnTo>
                  <a:pt x="48" y="109"/>
                </a:lnTo>
                <a:lnTo>
                  <a:pt x="52" y="103"/>
                </a:lnTo>
                <a:lnTo>
                  <a:pt x="53" y="95"/>
                </a:lnTo>
                <a:lnTo>
                  <a:pt x="53" y="95"/>
                </a:lnTo>
                <a:lnTo>
                  <a:pt x="52" y="88"/>
                </a:lnTo>
                <a:lnTo>
                  <a:pt x="48" y="82"/>
                </a:lnTo>
                <a:lnTo>
                  <a:pt x="42" y="79"/>
                </a:lnTo>
                <a:lnTo>
                  <a:pt x="35" y="78"/>
                </a:lnTo>
                <a:lnTo>
                  <a:pt x="35" y="78"/>
                </a:lnTo>
                <a:lnTo>
                  <a:pt x="28" y="79"/>
                </a:lnTo>
                <a:lnTo>
                  <a:pt x="24" y="82"/>
                </a:lnTo>
                <a:lnTo>
                  <a:pt x="20" y="88"/>
                </a:lnTo>
                <a:lnTo>
                  <a:pt x="18" y="93"/>
                </a:lnTo>
                <a:lnTo>
                  <a:pt x="18" y="93"/>
                </a:lnTo>
                <a:lnTo>
                  <a:pt x="20" y="98"/>
                </a:lnTo>
                <a:lnTo>
                  <a:pt x="21" y="100"/>
                </a:lnTo>
                <a:lnTo>
                  <a:pt x="25" y="106"/>
                </a:lnTo>
                <a:lnTo>
                  <a:pt x="25" y="106"/>
                </a:lnTo>
                <a:lnTo>
                  <a:pt x="25" y="106"/>
                </a:lnTo>
                <a:lnTo>
                  <a:pt x="18" y="105"/>
                </a:lnTo>
                <a:lnTo>
                  <a:pt x="13" y="100"/>
                </a:lnTo>
                <a:lnTo>
                  <a:pt x="8" y="96"/>
                </a:lnTo>
                <a:lnTo>
                  <a:pt x="7" y="88"/>
                </a:lnTo>
                <a:lnTo>
                  <a:pt x="7" y="88"/>
                </a:lnTo>
                <a:lnTo>
                  <a:pt x="6" y="84"/>
                </a:lnTo>
                <a:lnTo>
                  <a:pt x="0" y="84"/>
                </a:lnTo>
                <a:close/>
                <a:moveTo>
                  <a:pt x="48" y="95"/>
                </a:moveTo>
                <a:lnTo>
                  <a:pt x="48" y="95"/>
                </a:lnTo>
                <a:lnTo>
                  <a:pt x="46" y="100"/>
                </a:lnTo>
                <a:lnTo>
                  <a:pt x="43" y="103"/>
                </a:lnTo>
                <a:lnTo>
                  <a:pt x="39" y="106"/>
                </a:lnTo>
                <a:lnTo>
                  <a:pt x="34" y="106"/>
                </a:lnTo>
                <a:lnTo>
                  <a:pt x="34" y="106"/>
                </a:lnTo>
                <a:lnTo>
                  <a:pt x="31" y="106"/>
                </a:lnTo>
                <a:lnTo>
                  <a:pt x="31" y="106"/>
                </a:lnTo>
                <a:lnTo>
                  <a:pt x="28" y="103"/>
                </a:lnTo>
                <a:lnTo>
                  <a:pt x="25" y="102"/>
                </a:lnTo>
                <a:lnTo>
                  <a:pt x="25" y="99"/>
                </a:lnTo>
                <a:lnTo>
                  <a:pt x="24" y="96"/>
                </a:lnTo>
                <a:lnTo>
                  <a:pt x="24" y="96"/>
                </a:lnTo>
                <a:lnTo>
                  <a:pt x="25" y="92"/>
                </a:lnTo>
                <a:lnTo>
                  <a:pt x="27" y="88"/>
                </a:lnTo>
                <a:lnTo>
                  <a:pt x="31" y="86"/>
                </a:lnTo>
                <a:lnTo>
                  <a:pt x="36" y="85"/>
                </a:lnTo>
                <a:lnTo>
                  <a:pt x="36" y="85"/>
                </a:lnTo>
                <a:lnTo>
                  <a:pt x="41" y="86"/>
                </a:lnTo>
                <a:lnTo>
                  <a:pt x="45" y="88"/>
                </a:lnTo>
                <a:lnTo>
                  <a:pt x="48" y="91"/>
                </a:lnTo>
                <a:lnTo>
                  <a:pt x="48" y="95"/>
                </a:lnTo>
                <a:lnTo>
                  <a:pt x="48" y="95"/>
                </a:lnTo>
                <a:close/>
                <a:moveTo>
                  <a:pt x="50" y="72"/>
                </a:moveTo>
                <a:lnTo>
                  <a:pt x="50" y="72"/>
                </a:lnTo>
                <a:lnTo>
                  <a:pt x="52" y="67"/>
                </a:lnTo>
                <a:lnTo>
                  <a:pt x="53" y="58"/>
                </a:lnTo>
                <a:lnTo>
                  <a:pt x="53" y="58"/>
                </a:lnTo>
                <a:lnTo>
                  <a:pt x="52" y="51"/>
                </a:lnTo>
                <a:lnTo>
                  <a:pt x="49" y="46"/>
                </a:lnTo>
                <a:lnTo>
                  <a:pt x="43" y="42"/>
                </a:lnTo>
                <a:lnTo>
                  <a:pt x="38" y="40"/>
                </a:lnTo>
                <a:lnTo>
                  <a:pt x="38" y="40"/>
                </a:lnTo>
                <a:lnTo>
                  <a:pt x="34" y="42"/>
                </a:lnTo>
                <a:lnTo>
                  <a:pt x="29" y="44"/>
                </a:lnTo>
                <a:lnTo>
                  <a:pt x="27" y="47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2" y="47"/>
                </a:lnTo>
                <a:lnTo>
                  <a:pt x="20" y="44"/>
                </a:lnTo>
                <a:lnTo>
                  <a:pt x="17" y="43"/>
                </a:lnTo>
                <a:lnTo>
                  <a:pt x="13" y="43"/>
                </a:lnTo>
                <a:lnTo>
                  <a:pt x="13" y="43"/>
                </a:lnTo>
                <a:lnTo>
                  <a:pt x="8" y="43"/>
                </a:lnTo>
                <a:lnTo>
                  <a:pt x="4" y="46"/>
                </a:lnTo>
                <a:lnTo>
                  <a:pt x="1" y="50"/>
                </a:lnTo>
                <a:lnTo>
                  <a:pt x="0" y="57"/>
                </a:lnTo>
                <a:lnTo>
                  <a:pt x="0" y="57"/>
                </a:lnTo>
                <a:lnTo>
                  <a:pt x="1" y="65"/>
                </a:lnTo>
                <a:lnTo>
                  <a:pt x="4" y="71"/>
                </a:lnTo>
                <a:lnTo>
                  <a:pt x="10" y="68"/>
                </a:lnTo>
                <a:lnTo>
                  <a:pt x="10" y="68"/>
                </a:lnTo>
                <a:lnTo>
                  <a:pt x="7" y="64"/>
                </a:lnTo>
                <a:lnTo>
                  <a:pt x="6" y="58"/>
                </a:lnTo>
                <a:lnTo>
                  <a:pt x="6" y="58"/>
                </a:lnTo>
                <a:lnTo>
                  <a:pt x="7" y="54"/>
                </a:lnTo>
                <a:lnTo>
                  <a:pt x="8" y="51"/>
                </a:lnTo>
                <a:lnTo>
                  <a:pt x="11" y="50"/>
                </a:lnTo>
                <a:lnTo>
                  <a:pt x="14" y="50"/>
                </a:lnTo>
                <a:lnTo>
                  <a:pt x="14" y="50"/>
                </a:lnTo>
                <a:lnTo>
                  <a:pt x="18" y="50"/>
                </a:lnTo>
                <a:lnTo>
                  <a:pt x="21" y="53"/>
                </a:lnTo>
                <a:lnTo>
                  <a:pt x="22" y="57"/>
                </a:lnTo>
                <a:lnTo>
                  <a:pt x="22" y="61"/>
                </a:lnTo>
                <a:lnTo>
                  <a:pt x="22" y="64"/>
                </a:lnTo>
                <a:lnTo>
                  <a:pt x="28" y="64"/>
                </a:lnTo>
                <a:lnTo>
                  <a:pt x="28" y="61"/>
                </a:lnTo>
                <a:lnTo>
                  <a:pt x="28" y="61"/>
                </a:lnTo>
                <a:lnTo>
                  <a:pt x="28" y="56"/>
                </a:lnTo>
                <a:lnTo>
                  <a:pt x="29" y="51"/>
                </a:lnTo>
                <a:lnTo>
                  <a:pt x="34" y="49"/>
                </a:lnTo>
                <a:lnTo>
                  <a:pt x="38" y="47"/>
                </a:lnTo>
                <a:lnTo>
                  <a:pt x="38" y="47"/>
                </a:lnTo>
                <a:lnTo>
                  <a:pt x="41" y="49"/>
                </a:lnTo>
                <a:lnTo>
                  <a:pt x="45" y="50"/>
                </a:lnTo>
                <a:lnTo>
                  <a:pt x="46" y="54"/>
                </a:lnTo>
                <a:lnTo>
                  <a:pt x="48" y="58"/>
                </a:lnTo>
                <a:lnTo>
                  <a:pt x="48" y="58"/>
                </a:lnTo>
                <a:lnTo>
                  <a:pt x="46" y="65"/>
                </a:lnTo>
                <a:lnTo>
                  <a:pt x="45" y="71"/>
                </a:lnTo>
                <a:lnTo>
                  <a:pt x="50" y="72"/>
                </a:lnTo>
                <a:close/>
                <a:moveTo>
                  <a:pt x="50" y="32"/>
                </a:moveTo>
                <a:lnTo>
                  <a:pt x="50" y="32"/>
                </a:lnTo>
                <a:lnTo>
                  <a:pt x="52" y="26"/>
                </a:lnTo>
                <a:lnTo>
                  <a:pt x="53" y="19"/>
                </a:lnTo>
                <a:lnTo>
                  <a:pt x="53" y="19"/>
                </a:lnTo>
                <a:lnTo>
                  <a:pt x="52" y="11"/>
                </a:lnTo>
                <a:lnTo>
                  <a:pt x="49" y="5"/>
                </a:lnTo>
                <a:lnTo>
                  <a:pt x="43" y="1"/>
                </a:lnTo>
                <a:lnTo>
                  <a:pt x="38" y="0"/>
                </a:lnTo>
                <a:lnTo>
                  <a:pt x="38" y="0"/>
                </a:lnTo>
                <a:lnTo>
                  <a:pt x="34" y="1"/>
                </a:lnTo>
                <a:lnTo>
                  <a:pt x="29" y="4"/>
                </a:lnTo>
                <a:lnTo>
                  <a:pt x="27" y="7"/>
                </a:lnTo>
                <a:lnTo>
                  <a:pt x="25" y="12"/>
                </a:lnTo>
                <a:lnTo>
                  <a:pt x="25" y="12"/>
                </a:lnTo>
                <a:lnTo>
                  <a:pt x="25" y="12"/>
                </a:lnTo>
                <a:lnTo>
                  <a:pt x="22" y="8"/>
                </a:lnTo>
                <a:lnTo>
                  <a:pt x="20" y="5"/>
                </a:lnTo>
                <a:lnTo>
                  <a:pt x="17" y="2"/>
                </a:lnTo>
                <a:lnTo>
                  <a:pt x="13" y="2"/>
                </a:lnTo>
                <a:lnTo>
                  <a:pt x="13" y="2"/>
                </a:lnTo>
                <a:lnTo>
                  <a:pt x="8" y="2"/>
                </a:lnTo>
                <a:lnTo>
                  <a:pt x="4" y="5"/>
                </a:lnTo>
                <a:lnTo>
                  <a:pt x="1" y="11"/>
                </a:lnTo>
                <a:lnTo>
                  <a:pt x="0" y="16"/>
                </a:lnTo>
                <a:lnTo>
                  <a:pt x="0" y="16"/>
                </a:lnTo>
                <a:lnTo>
                  <a:pt x="1" y="25"/>
                </a:lnTo>
                <a:lnTo>
                  <a:pt x="4" y="30"/>
                </a:lnTo>
                <a:lnTo>
                  <a:pt x="10" y="28"/>
                </a:lnTo>
                <a:lnTo>
                  <a:pt x="10" y="28"/>
                </a:lnTo>
                <a:lnTo>
                  <a:pt x="7" y="23"/>
                </a:lnTo>
                <a:lnTo>
                  <a:pt x="6" y="18"/>
                </a:lnTo>
                <a:lnTo>
                  <a:pt x="6" y="18"/>
                </a:lnTo>
                <a:lnTo>
                  <a:pt x="7" y="14"/>
                </a:lnTo>
                <a:lnTo>
                  <a:pt x="8" y="11"/>
                </a:lnTo>
                <a:lnTo>
                  <a:pt x="11" y="9"/>
                </a:lnTo>
                <a:lnTo>
                  <a:pt x="14" y="9"/>
                </a:lnTo>
                <a:lnTo>
                  <a:pt x="14" y="9"/>
                </a:lnTo>
                <a:lnTo>
                  <a:pt x="18" y="11"/>
                </a:lnTo>
                <a:lnTo>
                  <a:pt x="21" y="14"/>
                </a:lnTo>
                <a:lnTo>
                  <a:pt x="22" y="16"/>
                </a:lnTo>
                <a:lnTo>
                  <a:pt x="22" y="21"/>
                </a:lnTo>
                <a:lnTo>
                  <a:pt x="22" y="25"/>
                </a:lnTo>
                <a:lnTo>
                  <a:pt x="28" y="25"/>
                </a:lnTo>
                <a:lnTo>
                  <a:pt x="28" y="21"/>
                </a:lnTo>
                <a:lnTo>
                  <a:pt x="28" y="21"/>
                </a:lnTo>
                <a:lnTo>
                  <a:pt x="28" y="15"/>
                </a:lnTo>
                <a:lnTo>
                  <a:pt x="29" y="11"/>
                </a:lnTo>
                <a:lnTo>
                  <a:pt x="34" y="8"/>
                </a:lnTo>
                <a:lnTo>
                  <a:pt x="38" y="8"/>
                </a:lnTo>
                <a:lnTo>
                  <a:pt x="38" y="8"/>
                </a:lnTo>
                <a:lnTo>
                  <a:pt x="41" y="8"/>
                </a:lnTo>
                <a:lnTo>
                  <a:pt x="45" y="9"/>
                </a:lnTo>
                <a:lnTo>
                  <a:pt x="46" y="14"/>
                </a:lnTo>
                <a:lnTo>
                  <a:pt x="48" y="19"/>
                </a:lnTo>
                <a:lnTo>
                  <a:pt x="48" y="19"/>
                </a:lnTo>
                <a:lnTo>
                  <a:pt x="46" y="26"/>
                </a:lnTo>
                <a:lnTo>
                  <a:pt x="45" y="30"/>
                </a:lnTo>
                <a:lnTo>
                  <a:pt x="50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8" name="Rectangle 47">
            <a:extLst>
              <a:ext uri="{FF2B5EF4-FFF2-40B4-BE49-F238E27FC236}">
                <a16:creationId xmlns:a16="http://schemas.microsoft.com/office/drawing/2014/main" id="{DB52F988-A678-454B-8C90-6AB8F62CA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638" y="4710500"/>
            <a:ext cx="309562" cy="368300"/>
          </a:xfrm>
          <a:prstGeom prst="rect">
            <a:avLst/>
          </a:prstGeom>
          <a:solidFill>
            <a:srgbClr val="7878D4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9" name="Rectangle 48">
            <a:extLst>
              <a:ext uri="{FF2B5EF4-FFF2-40B4-BE49-F238E27FC236}">
                <a16:creationId xmlns:a16="http://schemas.microsoft.com/office/drawing/2014/main" id="{1BED87D0-06BE-4941-A43D-EA2429DBF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888" y="5137537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V</a:t>
            </a:r>
            <a:endParaRPr lang="en-GB" altLang="ko-KR" sz="2800" b="1" i="0"/>
          </a:p>
        </p:txBody>
      </p:sp>
      <p:sp>
        <p:nvSpPr>
          <p:cNvPr id="100" name="Freeform 49">
            <a:extLst>
              <a:ext uri="{FF2B5EF4-FFF2-40B4-BE49-F238E27FC236}">
                <a16:creationId xmlns:a16="http://schemas.microsoft.com/office/drawing/2014/main" id="{D73E531E-55FC-4021-B981-E88EC45E0736}"/>
              </a:ext>
            </a:extLst>
          </p:cNvPr>
          <p:cNvSpPr>
            <a:spLocks noEditPoints="1"/>
          </p:cNvSpPr>
          <p:nvPr/>
        </p:nvSpPr>
        <p:spPr bwMode="auto">
          <a:xfrm>
            <a:off x="5973763" y="4427925"/>
            <a:ext cx="88900" cy="184150"/>
          </a:xfrm>
          <a:custGeom>
            <a:avLst/>
            <a:gdLst>
              <a:gd name="T0" fmla="*/ 1 w 53"/>
              <a:gd name="T1" fmla="*/ 92 h 109"/>
              <a:gd name="T2" fmla="*/ 13 w 53"/>
              <a:gd name="T3" fmla="*/ 107 h 109"/>
              <a:gd name="T4" fmla="*/ 52 w 53"/>
              <a:gd name="T5" fmla="*/ 99 h 109"/>
              <a:gd name="T6" fmla="*/ 53 w 53"/>
              <a:gd name="T7" fmla="*/ 64 h 109"/>
              <a:gd name="T8" fmla="*/ 46 w 53"/>
              <a:gd name="T9" fmla="*/ 49 h 109"/>
              <a:gd name="T10" fmla="*/ 36 w 53"/>
              <a:gd name="T11" fmla="*/ 43 h 109"/>
              <a:gd name="T12" fmla="*/ 22 w 53"/>
              <a:gd name="T13" fmla="*/ 40 h 109"/>
              <a:gd name="T14" fmla="*/ 1 w 53"/>
              <a:gd name="T15" fmla="*/ 50 h 109"/>
              <a:gd name="T16" fmla="*/ 1 w 53"/>
              <a:gd name="T17" fmla="*/ 64 h 109"/>
              <a:gd name="T18" fmla="*/ 18 w 53"/>
              <a:gd name="T19" fmla="*/ 74 h 109"/>
              <a:gd name="T20" fmla="*/ 29 w 53"/>
              <a:gd name="T21" fmla="*/ 70 h 109"/>
              <a:gd name="T22" fmla="*/ 34 w 53"/>
              <a:gd name="T23" fmla="*/ 60 h 109"/>
              <a:gd name="T24" fmla="*/ 28 w 53"/>
              <a:gd name="T25" fmla="*/ 47 h 109"/>
              <a:gd name="T26" fmla="*/ 42 w 53"/>
              <a:gd name="T27" fmla="*/ 54 h 109"/>
              <a:gd name="T28" fmla="*/ 48 w 53"/>
              <a:gd name="T29" fmla="*/ 64 h 109"/>
              <a:gd name="T30" fmla="*/ 53 w 53"/>
              <a:gd name="T31" fmla="*/ 70 h 109"/>
              <a:gd name="T32" fmla="*/ 7 w 53"/>
              <a:gd name="T33" fmla="*/ 53 h 109"/>
              <a:gd name="T34" fmla="*/ 21 w 53"/>
              <a:gd name="T35" fmla="*/ 47 h 109"/>
              <a:gd name="T36" fmla="*/ 24 w 53"/>
              <a:gd name="T37" fmla="*/ 47 h 109"/>
              <a:gd name="T38" fmla="*/ 29 w 53"/>
              <a:gd name="T39" fmla="*/ 57 h 109"/>
              <a:gd name="T40" fmla="*/ 25 w 53"/>
              <a:gd name="T41" fmla="*/ 64 h 109"/>
              <a:gd name="T42" fmla="*/ 18 w 53"/>
              <a:gd name="T43" fmla="*/ 67 h 109"/>
              <a:gd name="T44" fmla="*/ 7 w 53"/>
              <a:gd name="T45" fmla="*/ 61 h 109"/>
              <a:gd name="T46" fmla="*/ 53 w 53"/>
              <a:gd name="T47" fmla="*/ 29 h 109"/>
              <a:gd name="T48" fmla="*/ 53 w 53"/>
              <a:gd name="T49" fmla="*/ 23 h 109"/>
              <a:gd name="T50" fmla="*/ 46 w 53"/>
              <a:gd name="T51" fmla="*/ 8 h 109"/>
              <a:gd name="T52" fmla="*/ 29 w 53"/>
              <a:gd name="T53" fmla="*/ 1 h 109"/>
              <a:gd name="T54" fmla="*/ 13 w 53"/>
              <a:gd name="T55" fmla="*/ 1 h 109"/>
              <a:gd name="T56" fmla="*/ 0 w 53"/>
              <a:gd name="T57" fmla="*/ 16 h 109"/>
              <a:gd name="T58" fmla="*/ 6 w 53"/>
              <a:gd name="T59" fmla="*/ 29 h 109"/>
              <a:gd name="T60" fmla="*/ 18 w 53"/>
              <a:gd name="T61" fmla="*/ 35 h 109"/>
              <a:gd name="T62" fmla="*/ 32 w 53"/>
              <a:gd name="T63" fmla="*/ 25 h 109"/>
              <a:gd name="T64" fmla="*/ 32 w 53"/>
              <a:gd name="T65" fmla="*/ 12 h 109"/>
              <a:gd name="T66" fmla="*/ 28 w 53"/>
              <a:gd name="T67" fmla="*/ 7 h 109"/>
              <a:gd name="T68" fmla="*/ 42 w 53"/>
              <a:gd name="T69" fmla="*/ 14 h 109"/>
              <a:gd name="T70" fmla="*/ 48 w 53"/>
              <a:gd name="T71" fmla="*/ 23 h 109"/>
              <a:gd name="T72" fmla="*/ 6 w 53"/>
              <a:gd name="T73" fmla="*/ 16 h 109"/>
              <a:gd name="T74" fmla="*/ 10 w 53"/>
              <a:gd name="T75" fmla="*/ 9 h 109"/>
              <a:gd name="T76" fmla="*/ 21 w 53"/>
              <a:gd name="T77" fmla="*/ 7 h 109"/>
              <a:gd name="T78" fmla="*/ 27 w 53"/>
              <a:gd name="T79" fmla="*/ 11 h 109"/>
              <a:gd name="T80" fmla="*/ 29 w 53"/>
              <a:gd name="T81" fmla="*/ 18 h 109"/>
              <a:gd name="T82" fmla="*/ 22 w 53"/>
              <a:gd name="T83" fmla="*/ 26 h 109"/>
              <a:gd name="T84" fmla="*/ 13 w 53"/>
              <a:gd name="T85" fmla="*/ 26 h 109"/>
              <a:gd name="T86" fmla="*/ 6 w 53"/>
              <a:gd name="T87" fmla="*/ 1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3" h="109">
                <a:moveTo>
                  <a:pt x="52" y="99"/>
                </a:moveTo>
                <a:lnTo>
                  <a:pt x="52" y="92"/>
                </a:lnTo>
                <a:lnTo>
                  <a:pt x="1" y="92"/>
                </a:lnTo>
                <a:lnTo>
                  <a:pt x="1" y="98"/>
                </a:lnTo>
                <a:lnTo>
                  <a:pt x="7" y="109"/>
                </a:lnTo>
                <a:lnTo>
                  <a:pt x="13" y="107"/>
                </a:lnTo>
                <a:lnTo>
                  <a:pt x="7" y="99"/>
                </a:lnTo>
                <a:lnTo>
                  <a:pt x="7" y="99"/>
                </a:lnTo>
                <a:lnTo>
                  <a:pt x="52" y="99"/>
                </a:lnTo>
                <a:close/>
                <a:moveTo>
                  <a:pt x="53" y="70"/>
                </a:moveTo>
                <a:lnTo>
                  <a:pt x="53" y="70"/>
                </a:lnTo>
                <a:lnTo>
                  <a:pt x="53" y="64"/>
                </a:lnTo>
                <a:lnTo>
                  <a:pt x="53" y="64"/>
                </a:lnTo>
                <a:lnTo>
                  <a:pt x="50" y="56"/>
                </a:lnTo>
                <a:lnTo>
                  <a:pt x="46" y="49"/>
                </a:lnTo>
                <a:lnTo>
                  <a:pt x="46" y="49"/>
                </a:lnTo>
                <a:lnTo>
                  <a:pt x="42" y="46"/>
                </a:lnTo>
                <a:lnTo>
                  <a:pt x="36" y="43"/>
                </a:lnTo>
                <a:lnTo>
                  <a:pt x="29" y="40"/>
                </a:lnTo>
                <a:lnTo>
                  <a:pt x="22" y="40"/>
                </a:lnTo>
                <a:lnTo>
                  <a:pt x="22" y="40"/>
                </a:lnTo>
                <a:lnTo>
                  <a:pt x="13" y="42"/>
                </a:lnTo>
                <a:lnTo>
                  <a:pt x="6" y="44"/>
                </a:lnTo>
                <a:lnTo>
                  <a:pt x="1" y="50"/>
                </a:lnTo>
                <a:lnTo>
                  <a:pt x="0" y="57"/>
                </a:lnTo>
                <a:lnTo>
                  <a:pt x="0" y="57"/>
                </a:lnTo>
                <a:lnTo>
                  <a:pt x="1" y="64"/>
                </a:lnTo>
                <a:lnTo>
                  <a:pt x="6" y="70"/>
                </a:lnTo>
                <a:lnTo>
                  <a:pt x="11" y="72"/>
                </a:lnTo>
                <a:lnTo>
                  <a:pt x="18" y="74"/>
                </a:lnTo>
                <a:lnTo>
                  <a:pt x="18" y="74"/>
                </a:lnTo>
                <a:lnTo>
                  <a:pt x="25" y="74"/>
                </a:lnTo>
                <a:lnTo>
                  <a:pt x="29" y="70"/>
                </a:lnTo>
                <a:lnTo>
                  <a:pt x="32" y="65"/>
                </a:lnTo>
                <a:lnTo>
                  <a:pt x="34" y="60"/>
                </a:lnTo>
                <a:lnTo>
                  <a:pt x="34" y="60"/>
                </a:lnTo>
                <a:lnTo>
                  <a:pt x="32" y="53"/>
                </a:lnTo>
                <a:lnTo>
                  <a:pt x="28" y="47"/>
                </a:lnTo>
                <a:lnTo>
                  <a:pt x="28" y="47"/>
                </a:lnTo>
                <a:lnTo>
                  <a:pt x="28" y="47"/>
                </a:lnTo>
                <a:lnTo>
                  <a:pt x="36" y="49"/>
                </a:lnTo>
                <a:lnTo>
                  <a:pt x="42" y="54"/>
                </a:lnTo>
                <a:lnTo>
                  <a:pt x="42" y="54"/>
                </a:lnTo>
                <a:lnTo>
                  <a:pt x="45" y="58"/>
                </a:lnTo>
                <a:lnTo>
                  <a:pt x="48" y="64"/>
                </a:lnTo>
                <a:lnTo>
                  <a:pt x="48" y="64"/>
                </a:lnTo>
                <a:lnTo>
                  <a:pt x="48" y="70"/>
                </a:lnTo>
                <a:lnTo>
                  <a:pt x="53" y="70"/>
                </a:lnTo>
                <a:close/>
                <a:moveTo>
                  <a:pt x="6" y="57"/>
                </a:moveTo>
                <a:lnTo>
                  <a:pt x="6" y="57"/>
                </a:lnTo>
                <a:lnTo>
                  <a:pt x="7" y="53"/>
                </a:lnTo>
                <a:lnTo>
                  <a:pt x="10" y="50"/>
                </a:lnTo>
                <a:lnTo>
                  <a:pt x="15" y="47"/>
                </a:lnTo>
                <a:lnTo>
                  <a:pt x="21" y="47"/>
                </a:lnTo>
                <a:lnTo>
                  <a:pt x="21" y="47"/>
                </a:lnTo>
                <a:lnTo>
                  <a:pt x="24" y="47"/>
                </a:lnTo>
                <a:lnTo>
                  <a:pt x="24" y="47"/>
                </a:lnTo>
                <a:lnTo>
                  <a:pt x="27" y="51"/>
                </a:lnTo>
                <a:lnTo>
                  <a:pt x="28" y="54"/>
                </a:lnTo>
                <a:lnTo>
                  <a:pt x="29" y="57"/>
                </a:lnTo>
                <a:lnTo>
                  <a:pt x="29" y="57"/>
                </a:lnTo>
                <a:lnTo>
                  <a:pt x="28" y="61"/>
                </a:lnTo>
                <a:lnTo>
                  <a:pt x="25" y="64"/>
                </a:lnTo>
                <a:lnTo>
                  <a:pt x="22" y="67"/>
                </a:lnTo>
                <a:lnTo>
                  <a:pt x="18" y="67"/>
                </a:lnTo>
                <a:lnTo>
                  <a:pt x="18" y="67"/>
                </a:lnTo>
                <a:lnTo>
                  <a:pt x="13" y="67"/>
                </a:lnTo>
                <a:lnTo>
                  <a:pt x="8" y="64"/>
                </a:lnTo>
                <a:lnTo>
                  <a:pt x="7" y="61"/>
                </a:lnTo>
                <a:lnTo>
                  <a:pt x="6" y="57"/>
                </a:lnTo>
                <a:lnTo>
                  <a:pt x="6" y="57"/>
                </a:lnTo>
                <a:close/>
                <a:moveTo>
                  <a:pt x="53" y="29"/>
                </a:moveTo>
                <a:lnTo>
                  <a:pt x="53" y="29"/>
                </a:lnTo>
                <a:lnTo>
                  <a:pt x="53" y="23"/>
                </a:lnTo>
                <a:lnTo>
                  <a:pt x="53" y="23"/>
                </a:lnTo>
                <a:lnTo>
                  <a:pt x="50" y="15"/>
                </a:lnTo>
                <a:lnTo>
                  <a:pt x="46" y="8"/>
                </a:lnTo>
                <a:lnTo>
                  <a:pt x="46" y="8"/>
                </a:lnTo>
                <a:lnTo>
                  <a:pt x="42" y="5"/>
                </a:lnTo>
                <a:lnTo>
                  <a:pt x="36" y="2"/>
                </a:lnTo>
                <a:lnTo>
                  <a:pt x="29" y="1"/>
                </a:lnTo>
                <a:lnTo>
                  <a:pt x="22" y="0"/>
                </a:lnTo>
                <a:lnTo>
                  <a:pt x="22" y="0"/>
                </a:lnTo>
                <a:lnTo>
                  <a:pt x="13" y="1"/>
                </a:lnTo>
                <a:lnTo>
                  <a:pt x="6" y="4"/>
                </a:lnTo>
                <a:lnTo>
                  <a:pt x="1" y="9"/>
                </a:lnTo>
                <a:lnTo>
                  <a:pt x="0" y="16"/>
                </a:lnTo>
                <a:lnTo>
                  <a:pt x="0" y="16"/>
                </a:lnTo>
                <a:lnTo>
                  <a:pt x="1" y="23"/>
                </a:lnTo>
                <a:lnTo>
                  <a:pt x="6" y="29"/>
                </a:lnTo>
                <a:lnTo>
                  <a:pt x="11" y="33"/>
                </a:lnTo>
                <a:lnTo>
                  <a:pt x="18" y="35"/>
                </a:lnTo>
                <a:lnTo>
                  <a:pt x="18" y="35"/>
                </a:lnTo>
                <a:lnTo>
                  <a:pt x="25" y="33"/>
                </a:lnTo>
                <a:lnTo>
                  <a:pt x="29" y="30"/>
                </a:lnTo>
                <a:lnTo>
                  <a:pt x="32" y="25"/>
                </a:lnTo>
                <a:lnTo>
                  <a:pt x="34" y="19"/>
                </a:lnTo>
                <a:lnTo>
                  <a:pt x="34" y="19"/>
                </a:lnTo>
                <a:lnTo>
                  <a:pt x="32" y="12"/>
                </a:lnTo>
                <a:lnTo>
                  <a:pt x="28" y="7"/>
                </a:lnTo>
                <a:lnTo>
                  <a:pt x="28" y="7"/>
                </a:lnTo>
                <a:lnTo>
                  <a:pt x="28" y="7"/>
                </a:lnTo>
                <a:lnTo>
                  <a:pt x="36" y="9"/>
                </a:lnTo>
                <a:lnTo>
                  <a:pt x="42" y="14"/>
                </a:lnTo>
                <a:lnTo>
                  <a:pt x="42" y="14"/>
                </a:lnTo>
                <a:lnTo>
                  <a:pt x="45" y="18"/>
                </a:lnTo>
                <a:lnTo>
                  <a:pt x="48" y="23"/>
                </a:lnTo>
                <a:lnTo>
                  <a:pt x="48" y="23"/>
                </a:lnTo>
                <a:lnTo>
                  <a:pt x="48" y="29"/>
                </a:lnTo>
                <a:lnTo>
                  <a:pt x="53" y="29"/>
                </a:lnTo>
                <a:close/>
                <a:moveTo>
                  <a:pt x="6" y="16"/>
                </a:moveTo>
                <a:lnTo>
                  <a:pt x="6" y="16"/>
                </a:lnTo>
                <a:lnTo>
                  <a:pt x="7" y="12"/>
                </a:lnTo>
                <a:lnTo>
                  <a:pt x="10" y="9"/>
                </a:lnTo>
                <a:lnTo>
                  <a:pt x="15" y="7"/>
                </a:lnTo>
                <a:lnTo>
                  <a:pt x="21" y="7"/>
                </a:lnTo>
                <a:lnTo>
                  <a:pt x="21" y="7"/>
                </a:lnTo>
                <a:lnTo>
                  <a:pt x="24" y="7"/>
                </a:lnTo>
                <a:lnTo>
                  <a:pt x="24" y="7"/>
                </a:lnTo>
                <a:lnTo>
                  <a:pt x="27" y="11"/>
                </a:lnTo>
                <a:lnTo>
                  <a:pt x="28" y="14"/>
                </a:lnTo>
                <a:lnTo>
                  <a:pt x="29" y="18"/>
                </a:lnTo>
                <a:lnTo>
                  <a:pt x="29" y="18"/>
                </a:lnTo>
                <a:lnTo>
                  <a:pt x="28" y="22"/>
                </a:lnTo>
                <a:lnTo>
                  <a:pt x="25" y="25"/>
                </a:lnTo>
                <a:lnTo>
                  <a:pt x="22" y="26"/>
                </a:lnTo>
                <a:lnTo>
                  <a:pt x="18" y="28"/>
                </a:lnTo>
                <a:lnTo>
                  <a:pt x="18" y="28"/>
                </a:lnTo>
                <a:lnTo>
                  <a:pt x="13" y="26"/>
                </a:lnTo>
                <a:lnTo>
                  <a:pt x="8" y="25"/>
                </a:lnTo>
                <a:lnTo>
                  <a:pt x="7" y="21"/>
                </a:lnTo>
                <a:lnTo>
                  <a:pt x="6" y="18"/>
                </a:lnTo>
                <a:lnTo>
                  <a:pt x="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1" name="Rectangle 50">
            <a:extLst>
              <a:ext uri="{FF2B5EF4-FFF2-40B4-BE49-F238E27FC236}">
                <a16:creationId xmlns:a16="http://schemas.microsoft.com/office/drawing/2014/main" id="{C66032D6-812B-40D7-8105-0AD3E5EEC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988" y="4558100"/>
            <a:ext cx="311150" cy="520700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2" name="Rectangle 51">
            <a:extLst>
              <a:ext uri="{FF2B5EF4-FFF2-40B4-BE49-F238E27FC236}">
                <a16:creationId xmlns:a16="http://schemas.microsoft.com/office/drawing/2014/main" id="{50C2C538-F722-41D5-8F75-E01803F0B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3650" y="5137537"/>
            <a:ext cx="109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U</a:t>
            </a:r>
            <a:endParaRPr lang="en-GB" altLang="ko-KR" sz="2800" b="1" i="0"/>
          </a:p>
        </p:txBody>
      </p:sp>
      <p:sp>
        <p:nvSpPr>
          <p:cNvPr id="103" name="Freeform 52">
            <a:extLst>
              <a:ext uri="{FF2B5EF4-FFF2-40B4-BE49-F238E27FC236}">
                <a16:creationId xmlns:a16="http://schemas.microsoft.com/office/drawing/2014/main" id="{523B847E-5DD3-4EB6-A7E7-46DB3AFD3AC1}"/>
              </a:ext>
            </a:extLst>
          </p:cNvPr>
          <p:cNvSpPr>
            <a:spLocks noEditPoints="1"/>
          </p:cNvSpPr>
          <p:nvPr/>
        </p:nvSpPr>
        <p:spPr bwMode="auto">
          <a:xfrm>
            <a:off x="6362700" y="4272350"/>
            <a:ext cx="87313" cy="192087"/>
          </a:xfrm>
          <a:custGeom>
            <a:avLst/>
            <a:gdLst>
              <a:gd name="T0" fmla="*/ 50 w 52"/>
              <a:gd name="T1" fmla="*/ 111 h 115"/>
              <a:gd name="T2" fmla="*/ 50 w 52"/>
              <a:gd name="T3" fmla="*/ 94 h 115"/>
              <a:gd name="T4" fmla="*/ 36 w 52"/>
              <a:gd name="T5" fmla="*/ 84 h 115"/>
              <a:gd name="T6" fmla="*/ 28 w 52"/>
              <a:gd name="T7" fmla="*/ 87 h 115"/>
              <a:gd name="T8" fmla="*/ 24 w 52"/>
              <a:gd name="T9" fmla="*/ 95 h 115"/>
              <a:gd name="T10" fmla="*/ 18 w 52"/>
              <a:gd name="T11" fmla="*/ 88 h 115"/>
              <a:gd name="T12" fmla="*/ 11 w 52"/>
              <a:gd name="T13" fmla="*/ 86 h 115"/>
              <a:gd name="T14" fmla="*/ 0 w 52"/>
              <a:gd name="T15" fmla="*/ 94 h 115"/>
              <a:gd name="T16" fmla="*/ 0 w 52"/>
              <a:gd name="T17" fmla="*/ 108 h 115"/>
              <a:gd name="T18" fmla="*/ 8 w 52"/>
              <a:gd name="T19" fmla="*/ 112 h 115"/>
              <a:gd name="T20" fmla="*/ 4 w 52"/>
              <a:gd name="T21" fmla="*/ 101 h 115"/>
              <a:gd name="T22" fmla="*/ 10 w 52"/>
              <a:gd name="T23" fmla="*/ 93 h 115"/>
              <a:gd name="T24" fmla="*/ 17 w 52"/>
              <a:gd name="T25" fmla="*/ 94 h 115"/>
              <a:gd name="T26" fmla="*/ 21 w 52"/>
              <a:gd name="T27" fmla="*/ 104 h 115"/>
              <a:gd name="T28" fmla="*/ 27 w 52"/>
              <a:gd name="T29" fmla="*/ 104 h 115"/>
              <a:gd name="T30" fmla="*/ 29 w 52"/>
              <a:gd name="T31" fmla="*/ 95 h 115"/>
              <a:gd name="T32" fmla="*/ 36 w 52"/>
              <a:gd name="T33" fmla="*/ 91 h 115"/>
              <a:gd name="T34" fmla="*/ 46 w 52"/>
              <a:gd name="T35" fmla="*/ 97 h 115"/>
              <a:gd name="T36" fmla="*/ 45 w 52"/>
              <a:gd name="T37" fmla="*/ 109 h 115"/>
              <a:gd name="T38" fmla="*/ 52 w 52"/>
              <a:gd name="T39" fmla="*/ 59 h 115"/>
              <a:gd name="T40" fmla="*/ 50 w 52"/>
              <a:gd name="T41" fmla="*/ 52 h 115"/>
              <a:gd name="T42" fmla="*/ 36 w 52"/>
              <a:gd name="T43" fmla="*/ 42 h 115"/>
              <a:gd name="T44" fmla="*/ 14 w 52"/>
              <a:gd name="T45" fmla="*/ 42 h 115"/>
              <a:gd name="T46" fmla="*/ 1 w 52"/>
              <a:gd name="T47" fmla="*/ 51 h 115"/>
              <a:gd name="T48" fmla="*/ 0 w 52"/>
              <a:gd name="T49" fmla="*/ 58 h 115"/>
              <a:gd name="T50" fmla="*/ 3 w 52"/>
              <a:gd name="T51" fmla="*/ 69 h 115"/>
              <a:gd name="T52" fmla="*/ 25 w 52"/>
              <a:gd name="T53" fmla="*/ 76 h 115"/>
              <a:gd name="T54" fmla="*/ 45 w 52"/>
              <a:gd name="T55" fmla="*/ 72 h 115"/>
              <a:gd name="T56" fmla="*/ 52 w 52"/>
              <a:gd name="T57" fmla="*/ 63 h 115"/>
              <a:gd name="T58" fmla="*/ 46 w 52"/>
              <a:gd name="T59" fmla="*/ 59 h 115"/>
              <a:gd name="T60" fmla="*/ 41 w 52"/>
              <a:gd name="T61" fmla="*/ 66 h 115"/>
              <a:gd name="T62" fmla="*/ 25 w 52"/>
              <a:gd name="T63" fmla="*/ 69 h 115"/>
              <a:gd name="T64" fmla="*/ 6 w 52"/>
              <a:gd name="T65" fmla="*/ 63 h 115"/>
              <a:gd name="T66" fmla="*/ 6 w 52"/>
              <a:gd name="T67" fmla="*/ 53 h 115"/>
              <a:gd name="T68" fmla="*/ 25 w 52"/>
              <a:gd name="T69" fmla="*/ 48 h 115"/>
              <a:gd name="T70" fmla="*/ 41 w 52"/>
              <a:gd name="T71" fmla="*/ 51 h 115"/>
              <a:gd name="T72" fmla="*/ 46 w 52"/>
              <a:gd name="T73" fmla="*/ 59 h 115"/>
              <a:gd name="T74" fmla="*/ 0 w 52"/>
              <a:gd name="T75" fmla="*/ 11 h 115"/>
              <a:gd name="T76" fmla="*/ 7 w 52"/>
              <a:gd name="T77" fmla="*/ 27 h 115"/>
              <a:gd name="T78" fmla="*/ 17 w 52"/>
              <a:gd name="T79" fmla="*/ 34 h 115"/>
              <a:gd name="T80" fmla="*/ 31 w 52"/>
              <a:gd name="T81" fmla="*/ 35 h 115"/>
              <a:gd name="T82" fmla="*/ 50 w 52"/>
              <a:gd name="T83" fmla="*/ 25 h 115"/>
              <a:gd name="T84" fmla="*/ 50 w 52"/>
              <a:gd name="T85" fmla="*/ 11 h 115"/>
              <a:gd name="T86" fmla="*/ 34 w 52"/>
              <a:gd name="T87" fmla="*/ 0 h 115"/>
              <a:gd name="T88" fmla="*/ 22 w 52"/>
              <a:gd name="T89" fmla="*/ 6 h 115"/>
              <a:gd name="T90" fmla="*/ 18 w 52"/>
              <a:gd name="T91" fmla="*/ 16 h 115"/>
              <a:gd name="T92" fmla="*/ 24 w 52"/>
              <a:gd name="T93" fmla="*/ 28 h 115"/>
              <a:gd name="T94" fmla="*/ 17 w 52"/>
              <a:gd name="T95" fmla="*/ 27 h 115"/>
              <a:gd name="T96" fmla="*/ 6 w 52"/>
              <a:gd name="T97" fmla="*/ 11 h 115"/>
              <a:gd name="T98" fmla="*/ 0 w 52"/>
              <a:gd name="T99" fmla="*/ 6 h 115"/>
              <a:gd name="T100" fmla="*/ 46 w 52"/>
              <a:gd name="T101" fmla="*/ 23 h 115"/>
              <a:gd name="T102" fmla="*/ 32 w 52"/>
              <a:gd name="T103" fmla="*/ 30 h 115"/>
              <a:gd name="T104" fmla="*/ 29 w 52"/>
              <a:gd name="T105" fmla="*/ 28 h 115"/>
              <a:gd name="T106" fmla="*/ 24 w 52"/>
              <a:gd name="T107" fmla="*/ 21 h 115"/>
              <a:gd name="T108" fmla="*/ 24 w 52"/>
              <a:gd name="T109" fmla="*/ 14 h 115"/>
              <a:gd name="T110" fmla="*/ 35 w 52"/>
              <a:gd name="T111" fmla="*/ 7 h 115"/>
              <a:gd name="T112" fmla="*/ 43 w 52"/>
              <a:gd name="T113" fmla="*/ 10 h 115"/>
              <a:gd name="T114" fmla="*/ 46 w 52"/>
              <a:gd name="T115" fmla="*/ 18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2" h="115">
                <a:moveTo>
                  <a:pt x="49" y="115"/>
                </a:moveTo>
                <a:lnTo>
                  <a:pt x="49" y="115"/>
                </a:lnTo>
                <a:lnTo>
                  <a:pt x="50" y="111"/>
                </a:lnTo>
                <a:lnTo>
                  <a:pt x="52" y="102"/>
                </a:lnTo>
                <a:lnTo>
                  <a:pt x="52" y="102"/>
                </a:lnTo>
                <a:lnTo>
                  <a:pt x="50" y="94"/>
                </a:lnTo>
                <a:lnTo>
                  <a:pt x="48" y="88"/>
                </a:lnTo>
                <a:lnTo>
                  <a:pt x="42" y="86"/>
                </a:lnTo>
                <a:lnTo>
                  <a:pt x="36" y="84"/>
                </a:lnTo>
                <a:lnTo>
                  <a:pt x="36" y="84"/>
                </a:lnTo>
                <a:lnTo>
                  <a:pt x="32" y="84"/>
                </a:lnTo>
                <a:lnTo>
                  <a:pt x="28" y="87"/>
                </a:lnTo>
                <a:lnTo>
                  <a:pt x="25" y="91"/>
                </a:lnTo>
                <a:lnTo>
                  <a:pt x="24" y="95"/>
                </a:lnTo>
                <a:lnTo>
                  <a:pt x="24" y="95"/>
                </a:lnTo>
                <a:lnTo>
                  <a:pt x="24" y="95"/>
                </a:lnTo>
                <a:lnTo>
                  <a:pt x="21" y="91"/>
                </a:lnTo>
                <a:lnTo>
                  <a:pt x="18" y="88"/>
                </a:lnTo>
                <a:lnTo>
                  <a:pt x="15" y="87"/>
                </a:lnTo>
                <a:lnTo>
                  <a:pt x="11" y="86"/>
                </a:lnTo>
                <a:lnTo>
                  <a:pt x="11" y="86"/>
                </a:lnTo>
                <a:lnTo>
                  <a:pt x="7" y="87"/>
                </a:lnTo>
                <a:lnTo>
                  <a:pt x="3" y="90"/>
                </a:lnTo>
                <a:lnTo>
                  <a:pt x="0" y="94"/>
                </a:lnTo>
                <a:lnTo>
                  <a:pt x="0" y="101"/>
                </a:lnTo>
                <a:lnTo>
                  <a:pt x="0" y="101"/>
                </a:lnTo>
                <a:lnTo>
                  <a:pt x="0" y="108"/>
                </a:lnTo>
                <a:lnTo>
                  <a:pt x="3" y="114"/>
                </a:lnTo>
                <a:lnTo>
                  <a:pt x="8" y="112"/>
                </a:lnTo>
                <a:lnTo>
                  <a:pt x="8" y="112"/>
                </a:lnTo>
                <a:lnTo>
                  <a:pt x="6" y="108"/>
                </a:lnTo>
                <a:lnTo>
                  <a:pt x="4" y="101"/>
                </a:lnTo>
                <a:lnTo>
                  <a:pt x="4" y="101"/>
                </a:lnTo>
                <a:lnTo>
                  <a:pt x="6" y="98"/>
                </a:lnTo>
                <a:lnTo>
                  <a:pt x="7" y="95"/>
                </a:lnTo>
                <a:lnTo>
                  <a:pt x="10" y="93"/>
                </a:lnTo>
                <a:lnTo>
                  <a:pt x="13" y="93"/>
                </a:lnTo>
                <a:lnTo>
                  <a:pt x="13" y="93"/>
                </a:lnTo>
                <a:lnTo>
                  <a:pt x="17" y="94"/>
                </a:lnTo>
                <a:lnTo>
                  <a:pt x="20" y="97"/>
                </a:lnTo>
                <a:lnTo>
                  <a:pt x="21" y="100"/>
                </a:lnTo>
                <a:lnTo>
                  <a:pt x="21" y="104"/>
                </a:lnTo>
                <a:lnTo>
                  <a:pt x="21" y="108"/>
                </a:lnTo>
                <a:lnTo>
                  <a:pt x="27" y="108"/>
                </a:lnTo>
                <a:lnTo>
                  <a:pt x="27" y="104"/>
                </a:lnTo>
                <a:lnTo>
                  <a:pt x="27" y="104"/>
                </a:lnTo>
                <a:lnTo>
                  <a:pt x="27" y="100"/>
                </a:lnTo>
                <a:lnTo>
                  <a:pt x="29" y="95"/>
                </a:lnTo>
                <a:lnTo>
                  <a:pt x="32" y="93"/>
                </a:lnTo>
                <a:lnTo>
                  <a:pt x="36" y="91"/>
                </a:lnTo>
                <a:lnTo>
                  <a:pt x="36" y="91"/>
                </a:lnTo>
                <a:lnTo>
                  <a:pt x="41" y="91"/>
                </a:lnTo>
                <a:lnTo>
                  <a:pt x="43" y="94"/>
                </a:lnTo>
                <a:lnTo>
                  <a:pt x="46" y="97"/>
                </a:lnTo>
                <a:lnTo>
                  <a:pt x="46" y="102"/>
                </a:lnTo>
                <a:lnTo>
                  <a:pt x="46" y="102"/>
                </a:lnTo>
                <a:lnTo>
                  <a:pt x="45" y="109"/>
                </a:lnTo>
                <a:lnTo>
                  <a:pt x="43" y="114"/>
                </a:lnTo>
                <a:lnTo>
                  <a:pt x="49" y="115"/>
                </a:lnTo>
                <a:close/>
                <a:moveTo>
                  <a:pt x="52" y="59"/>
                </a:moveTo>
                <a:lnTo>
                  <a:pt x="52" y="59"/>
                </a:lnTo>
                <a:lnTo>
                  <a:pt x="52" y="55"/>
                </a:lnTo>
                <a:lnTo>
                  <a:pt x="50" y="52"/>
                </a:lnTo>
                <a:lnTo>
                  <a:pt x="48" y="48"/>
                </a:lnTo>
                <a:lnTo>
                  <a:pt x="45" y="46"/>
                </a:lnTo>
                <a:lnTo>
                  <a:pt x="36" y="42"/>
                </a:lnTo>
                <a:lnTo>
                  <a:pt x="25" y="41"/>
                </a:lnTo>
                <a:lnTo>
                  <a:pt x="25" y="41"/>
                </a:lnTo>
                <a:lnTo>
                  <a:pt x="14" y="42"/>
                </a:lnTo>
                <a:lnTo>
                  <a:pt x="6" y="45"/>
                </a:lnTo>
                <a:lnTo>
                  <a:pt x="3" y="48"/>
                </a:lnTo>
                <a:lnTo>
                  <a:pt x="1" y="51"/>
                </a:lnTo>
                <a:lnTo>
                  <a:pt x="0" y="55"/>
                </a:lnTo>
                <a:lnTo>
                  <a:pt x="0" y="58"/>
                </a:lnTo>
                <a:lnTo>
                  <a:pt x="0" y="58"/>
                </a:lnTo>
                <a:lnTo>
                  <a:pt x="0" y="62"/>
                </a:lnTo>
                <a:lnTo>
                  <a:pt x="1" y="65"/>
                </a:lnTo>
                <a:lnTo>
                  <a:pt x="3" y="69"/>
                </a:lnTo>
                <a:lnTo>
                  <a:pt x="6" y="70"/>
                </a:lnTo>
                <a:lnTo>
                  <a:pt x="14" y="74"/>
                </a:lnTo>
                <a:lnTo>
                  <a:pt x="25" y="76"/>
                </a:lnTo>
                <a:lnTo>
                  <a:pt x="25" y="76"/>
                </a:lnTo>
                <a:lnTo>
                  <a:pt x="36" y="74"/>
                </a:lnTo>
                <a:lnTo>
                  <a:pt x="45" y="72"/>
                </a:lnTo>
                <a:lnTo>
                  <a:pt x="48" y="69"/>
                </a:lnTo>
                <a:lnTo>
                  <a:pt x="50" y="66"/>
                </a:lnTo>
                <a:lnTo>
                  <a:pt x="52" y="63"/>
                </a:lnTo>
                <a:lnTo>
                  <a:pt x="52" y="59"/>
                </a:lnTo>
                <a:lnTo>
                  <a:pt x="52" y="59"/>
                </a:lnTo>
                <a:close/>
                <a:moveTo>
                  <a:pt x="46" y="59"/>
                </a:moveTo>
                <a:lnTo>
                  <a:pt x="46" y="59"/>
                </a:lnTo>
                <a:lnTo>
                  <a:pt x="45" y="63"/>
                </a:lnTo>
                <a:lnTo>
                  <a:pt x="41" y="66"/>
                </a:lnTo>
                <a:lnTo>
                  <a:pt x="35" y="69"/>
                </a:lnTo>
                <a:lnTo>
                  <a:pt x="25" y="69"/>
                </a:lnTo>
                <a:lnTo>
                  <a:pt x="25" y="69"/>
                </a:lnTo>
                <a:lnTo>
                  <a:pt x="17" y="69"/>
                </a:lnTo>
                <a:lnTo>
                  <a:pt x="10" y="66"/>
                </a:lnTo>
                <a:lnTo>
                  <a:pt x="6" y="63"/>
                </a:lnTo>
                <a:lnTo>
                  <a:pt x="4" y="59"/>
                </a:lnTo>
                <a:lnTo>
                  <a:pt x="4" y="59"/>
                </a:lnTo>
                <a:lnTo>
                  <a:pt x="6" y="53"/>
                </a:lnTo>
                <a:lnTo>
                  <a:pt x="10" y="51"/>
                </a:lnTo>
                <a:lnTo>
                  <a:pt x="17" y="49"/>
                </a:lnTo>
                <a:lnTo>
                  <a:pt x="25" y="48"/>
                </a:lnTo>
                <a:lnTo>
                  <a:pt x="25" y="48"/>
                </a:lnTo>
                <a:lnTo>
                  <a:pt x="34" y="49"/>
                </a:lnTo>
                <a:lnTo>
                  <a:pt x="41" y="51"/>
                </a:lnTo>
                <a:lnTo>
                  <a:pt x="45" y="53"/>
                </a:lnTo>
                <a:lnTo>
                  <a:pt x="46" y="59"/>
                </a:lnTo>
                <a:lnTo>
                  <a:pt x="46" y="59"/>
                </a:lnTo>
                <a:close/>
                <a:moveTo>
                  <a:pt x="0" y="6"/>
                </a:moveTo>
                <a:lnTo>
                  <a:pt x="0" y="6"/>
                </a:lnTo>
                <a:lnTo>
                  <a:pt x="0" y="11"/>
                </a:lnTo>
                <a:lnTo>
                  <a:pt x="0" y="11"/>
                </a:lnTo>
                <a:lnTo>
                  <a:pt x="3" y="20"/>
                </a:lnTo>
                <a:lnTo>
                  <a:pt x="7" y="27"/>
                </a:lnTo>
                <a:lnTo>
                  <a:pt x="7" y="27"/>
                </a:lnTo>
                <a:lnTo>
                  <a:pt x="11" y="31"/>
                </a:lnTo>
                <a:lnTo>
                  <a:pt x="17" y="34"/>
                </a:lnTo>
                <a:lnTo>
                  <a:pt x="24" y="35"/>
                </a:lnTo>
                <a:lnTo>
                  <a:pt x="31" y="35"/>
                </a:lnTo>
                <a:lnTo>
                  <a:pt x="31" y="35"/>
                </a:lnTo>
                <a:lnTo>
                  <a:pt x="39" y="35"/>
                </a:lnTo>
                <a:lnTo>
                  <a:pt x="46" y="31"/>
                </a:lnTo>
                <a:lnTo>
                  <a:pt x="50" y="25"/>
                </a:lnTo>
                <a:lnTo>
                  <a:pt x="52" y="18"/>
                </a:lnTo>
                <a:lnTo>
                  <a:pt x="52" y="18"/>
                </a:lnTo>
                <a:lnTo>
                  <a:pt x="50" y="11"/>
                </a:lnTo>
                <a:lnTo>
                  <a:pt x="46" y="6"/>
                </a:lnTo>
                <a:lnTo>
                  <a:pt x="41" y="2"/>
                </a:lnTo>
                <a:lnTo>
                  <a:pt x="34" y="0"/>
                </a:lnTo>
                <a:lnTo>
                  <a:pt x="34" y="0"/>
                </a:lnTo>
                <a:lnTo>
                  <a:pt x="27" y="2"/>
                </a:lnTo>
                <a:lnTo>
                  <a:pt x="22" y="6"/>
                </a:lnTo>
                <a:lnTo>
                  <a:pt x="18" y="10"/>
                </a:lnTo>
                <a:lnTo>
                  <a:pt x="18" y="16"/>
                </a:lnTo>
                <a:lnTo>
                  <a:pt x="18" y="16"/>
                </a:lnTo>
                <a:lnTo>
                  <a:pt x="18" y="20"/>
                </a:lnTo>
                <a:lnTo>
                  <a:pt x="20" y="24"/>
                </a:lnTo>
                <a:lnTo>
                  <a:pt x="24" y="28"/>
                </a:lnTo>
                <a:lnTo>
                  <a:pt x="24" y="28"/>
                </a:lnTo>
                <a:lnTo>
                  <a:pt x="24" y="28"/>
                </a:lnTo>
                <a:lnTo>
                  <a:pt x="17" y="27"/>
                </a:lnTo>
                <a:lnTo>
                  <a:pt x="11" y="24"/>
                </a:lnTo>
                <a:lnTo>
                  <a:pt x="8" y="18"/>
                </a:lnTo>
                <a:lnTo>
                  <a:pt x="6" y="11"/>
                </a:lnTo>
                <a:lnTo>
                  <a:pt x="6" y="11"/>
                </a:lnTo>
                <a:lnTo>
                  <a:pt x="6" y="6"/>
                </a:lnTo>
                <a:lnTo>
                  <a:pt x="0" y="6"/>
                </a:lnTo>
                <a:close/>
                <a:moveTo>
                  <a:pt x="46" y="18"/>
                </a:moveTo>
                <a:lnTo>
                  <a:pt x="46" y="18"/>
                </a:lnTo>
                <a:lnTo>
                  <a:pt x="46" y="23"/>
                </a:lnTo>
                <a:lnTo>
                  <a:pt x="42" y="25"/>
                </a:lnTo>
                <a:lnTo>
                  <a:pt x="38" y="28"/>
                </a:lnTo>
                <a:lnTo>
                  <a:pt x="32" y="30"/>
                </a:lnTo>
                <a:lnTo>
                  <a:pt x="32" y="30"/>
                </a:lnTo>
                <a:lnTo>
                  <a:pt x="29" y="28"/>
                </a:lnTo>
                <a:lnTo>
                  <a:pt x="29" y="28"/>
                </a:lnTo>
                <a:lnTo>
                  <a:pt x="27" y="27"/>
                </a:lnTo>
                <a:lnTo>
                  <a:pt x="24" y="24"/>
                </a:lnTo>
                <a:lnTo>
                  <a:pt x="24" y="21"/>
                </a:lnTo>
                <a:lnTo>
                  <a:pt x="22" y="18"/>
                </a:lnTo>
                <a:lnTo>
                  <a:pt x="22" y="18"/>
                </a:lnTo>
                <a:lnTo>
                  <a:pt x="24" y="14"/>
                </a:lnTo>
                <a:lnTo>
                  <a:pt x="25" y="11"/>
                </a:lnTo>
                <a:lnTo>
                  <a:pt x="29" y="9"/>
                </a:lnTo>
                <a:lnTo>
                  <a:pt x="35" y="7"/>
                </a:lnTo>
                <a:lnTo>
                  <a:pt x="35" y="7"/>
                </a:lnTo>
                <a:lnTo>
                  <a:pt x="39" y="9"/>
                </a:lnTo>
                <a:lnTo>
                  <a:pt x="43" y="10"/>
                </a:lnTo>
                <a:lnTo>
                  <a:pt x="46" y="14"/>
                </a:lnTo>
                <a:lnTo>
                  <a:pt x="46" y="18"/>
                </a:lnTo>
                <a:lnTo>
                  <a:pt x="46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4" name="Rectangle 53">
            <a:extLst>
              <a:ext uri="{FF2B5EF4-FFF2-40B4-BE49-F238E27FC236}">
                <a16:creationId xmlns:a16="http://schemas.microsoft.com/office/drawing/2014/main" id="{96FFE461-8274-45BD-9FEF-E1F956BBA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650" y="5418525"/>
            <a:ext cx="15271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300" b="1" i="0">
                <a:solidFill>
                  <a:srgbClr val="000000"/>
                </a:solidFill>
                <a:latin typeface="Myriad Roman" charset="0"/>
              </a:rPr>
              <a:t>OSDB-OLTP (tup/s)</a:t>
            </a:r>
            <a:endParaRPr lang="en-GB" altLang="ko-KR" sz="2800" b="1" i="0"/>
          </a:p>
        </p:txBody>
      </p:sp>
      <p:sp>
        <p:nvSpPr>
          <p:cNvPr id="105" name="Rectangle 54">
            <a:extLst>
              <a:ext uri="{FF2B5EF4-FFF2-40B4-BE49-F238E27FC236}">
                <a16:creationId xmlns:a16="http://schemas.microsoft.com/office/drawing/2014/main" id="{B39419BB-E8DD-431B-B190-B5687CD97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688" y="1997462"/>
            <a:ext cx="309562" cy="3081338"/>
          </a:xfrm>
          <a:prstGeom prst="rect">
            <a:avLst/>
          </a:prstGeom>
          <a:solidFill>
            <a:srgbClr val="00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6" name="Rectangle 55">
            <a:extLst>
              <a:ext uri="{FF2B5EF4-FFF2-40B4-BE49-F238E27FC236}">
                <a16:creationId xmlns:a16="http://schemas.microsoft.com/office/drawing/2014/main" id="{49EE931B-908F-45FD-9DA1-94DF3B201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700" y="5137537"/>
            <a:ext cx="936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sz="2800" b="1" i="0"/>
          </a:p>
        </p:txBody>
      </p:sp>
      <p:sp>
        <p:nvSpPr>
          <p:cNvPr id="107" name="Freeform 56">
            <a:extLst>
              <a:ext uri="{FF2B5EF4-FFF2-40B4-BE49-F238E27FC236}">
                <a16:creationId xmlns:a16="http://schemas.microsoft.com/office/drawing/2014/main" id="{00621935-BBCE-499E-BA20-036393733267}"/>
              </a:ext>
            </a:extLst>
          </p:cNvPr>
          <p:cNvSpPr>
            <a:spLocks noEditPoints="1"/>
          </p:cNvSpPr>
          <p:nvPr/>
        </p:nvSpPr>
        <p:spPr bwMode="auto">
          <a:xfrm>
            <a:off x="7137400" y="1714887"/>
            <a:ext cx="87313" cy="193675"/>
          </a:xfrm>
          <a:custGeom>
            <a:avLst/>
            <a:gdLst>
              <a:gd name="T0" fmla="*/ 25 w 52"/>
              <a:gd name="T1" fmla="*/ 112 h 115"/>
              <a:gd name="T2" fmla="*/ 24 w 52"/>
              <a:gd name="T3" fmla="*/ 105 h 115"/>
              <a:gd name="T4" fmla="*/ 31 w 52"/>
              <a:gd name="T5" fmla="*/ 91 h 115"/>
              <a:gd name="T6" fmla="*/ 40 w 52"/>
              <a:gd name="T7" fmla="*/ 91 h 115"/>
              <a:gd name="T8" fmla="*/ 46 w 52"/>
              <a:gd name="T9" fmla="*/ 103 h 115"/>
              <a:gd name="T10" fmla="*/ 43 w 52"/>
              <a:gd name="T11" fmla="*/ 114 h 115"/>
              <a:gd name="T12" fmla="*/ 52 w 52"/>
              <a:gd name="T13" fmla="*/ 110 h 115"/>
              <a:gd name="T14" fmla="*/ 50 w 52"/>
              <a:gd name="T15" fmla="*/ 94 h 115"/>
              <a:gd name="T16" fmla="*/ 35 w 52"/>
              <a:gd name="T17" fmla="*/ 83 h 115"/>
              <a:gd name="T18" fmla="*/ 26 w 52"/>
              <a:gd name="T19" fmla="*/ 86 h 115"/>
              <a:gd name="T20" fmla="*/ 21 w 52"/>
              <a:gd name="T21" fmla="*/ 90 h 115"/>
              <a:gd name="T22" fmla="*/ 18 w 52"/>
              <a:gd name="T23" fmla="*/ 101 h 115"/>
              <a:gd name="T24" fmla="*/ 5 w 52"/>
              <a:gd name="T25" fmla="*/ 84 h 115"/>
              <a:gd name="T26" fmla="*/ 52 w 52"/>
              <a:gd name="T27" fmla="*/ 54 h 115"/>
              <a:gd name="T28" fmla="*/ 5 w 52"/>
              <a:gd name="T29" fmla="*/ 70 h 115"/>
              <a:gd name="T30" fmla="*/ 7 w 52"/>
              <a:gd name="T31" fmla="*/ 59 h 115"/>
              <a:gd name="T32" fmla="*/ 0 w 52"/>
              <a:gd name="T33" fmla="*/ 17 h 115"/>
              <a:gd name="T34" fmla="*/ 7 w 52"/>
              <a:gd name="T35" fmla="*/ 33 h 115"/>
              <a:gd name="T36" fmla="*/ 17 w 52"/>
              <a:gd name="T37" fmla="*/ 33 h 115"/>
              <a:gd name="T38" fmla="*/ 24 w 52"/>
              <a:gd name="T39" fmla="*/ 26 h 115"/>
              <a:gd name="T40" fmla="*/ 26 w 52"/>
              <a:gd name="T41" fmla="*/ 30 h 115"/>
              <a:gd name="T42" fmla="*/ 38 w 52"/>
              <a:gd name="T43" fmla="*/ 35 h 115"/>
              <a:gd name="T44" fmla="*/ 47 w 52"/>
              <a:gd name="T45" fmla="*/ 30 h 115"/>
              <a:gd name="T46" fmla="*/ 52 w 52"/>
              <a:gd name="T47" fmla="*/ 19 h 115"/>
              <a:gd name="T48" fmla="*/ 43 w 52"/>
              <a:gd name="T49" fmla="*/ 2 h 115"/>
              <a:gd name="T50" fmla="*/ 33 w 52"/>
              <a:gd name="T51" fmla="*/ 2 h 115"/>
              <a:gd name="T52" fmla="*/ 24 w 52"/>
              <a:gd name="T53" fmla="*/ 10 h 115"/>
              <a:gd name="T54" fmla="*/ 21 w 52"/>
              <a:gd name="T55" fmla="*/ 7 h 115"/>
              <a:gd name="T56" fmla="*/ 12 w 52"/>
              <a:gd name="T57" fmla="*/ 2 h 115"/>
              <a:gd name="T58" fmla="*/ 3 w 52"/>
              <a:gd name="T59" fmla="*/ 6 h 115"/>
              <a:gd name="T60" fmla="*/ 0 w 52"/>
              <a:gd name="T61" fmla="*/ 17 h 115"/>
              <a:gd name="T62" fmla="*/ 46 w 52"/>
              <a:gd name="T63" fmla="*/ 21 h 115"/>
              <a:gd name="T64" fmla="*/ 38 w 52"/>
              <a:gd name="T65" fmla="*/ 28 h 115"/>
              <a:gd name="T66" fmla="*/ 31 w 52"/>
              <a:gd name="T67" fmla="*/ 26 h 115"/>
              <a:gd name="T68" fmla="*/ 26 w 52"/>
              <a:gd name="T69" fmla="*/ 19 h 115"/>
              <a:gd name="T70" fmla="*/ 33 w 52"/>
              <a:gd name="T71" fmla="*/ 9 h 115"/>
              <a:gd name="T72" fmla="*/ 42 w 52"/>
              <a:gd name="T73" fmla="*/ 9 h 115"/>
              <a:gd name="T74" fmla="*/ 47 w 52"/>
              <a:gd name="T75" fmla="*/ 17 h 115"/>
              <a:gd name="T76" fmla="*/ 4 w 52"/>
              <a:gd name="T77" fmla="*/ 17 h 115"/>
              <a:gd name="T78" fmla="*/ 10 w 52"/>
              <a:gd name="T79" fmla="*/ 9 h 115"/>
              <a:gd name="T80" fmla="*/ 15 w 52"/>
              <a:gd name="T81" fmla="*/ 10 h 115"/>
              <a:gd name="T82" fmla="*/ 22 w 52"/>
              <a:gd name="T83" fmla="*/ 17 h 115"/>
              <a:gd name="T84" fmla="*/ 18 w 52"/>
              <a:gd name="T85" fmla="*/ 24 h 115"/>
              <a:gd name="T86" fmla="*/ 12 w 52"/>
              <a:gd name="T87" fmla="*/ 27 h 115"/>
              <a:gd name="T88" fmla="*/ 5 w 52"/>
              <a:gd name="T89" fmla="*/ 21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2" h="115">
                <a:moveTo>
                  <a:pt x="0" y="84"/>
                </a:moveTo>
                <a:lnTo>
                  <a:pt x="0" y="108"/>
                </a:lnTo>
                <a:lnTo>
                  <a:pt x="25" y="112"/>
                </a:lnTo>
                <a:lnTo>
                  <a:pt x="25" y="112"/>
                </a:lnTo>
                <a:lnTo>
                  <a:pt x="24" y="105"/>
                </a:lnTo>
                <a:lnTo>
                  <a:pt x="24" y="105"/>
                </a:lnTo>
                <a:lnTo>
                  <a:pt x="25" y="98"/>
                </a:lnTo>
                <a:lnTo>
                  <a:pt x="26" y="94"/>
                </a:lnTo>
                <a:lnTo>
                  <a:pt x="31" y="91"/>
                </a:lnTo>
                <a:lnTo>
                  <a:pt x="35" y="90"/>
                </a:lnTo>
                <a:lnTo>
                  <a:pt x="35" y="90"/>
                </a:lnTo>
                <a:lnTo>
                  <a:pt x="40" y="91"/>
                </a:lnTo>
                <a:lnTo>
                  <a:pt x="43" y="94"/>
                </a:lnTo>
                <a:lnTo>
                  <a:pt x="46" y="98"/>
                </a:lnTo>
                <a:lnTo>
                  <a:pt x="46" y="103"/>
                </a:lnTo>
                <a:lnTo>
                  <a:pt x="46" y="103"/>
                </a:lnTo>
                <a:lnTo>
                  <a:pt x="46" y="108"/>
                </a:lnTo>
                <a:lnTo>
                  <a:pt x="43" y="114"/>
                </a:lnTo>
                <a:lnTo>
                  <a:pt x="49" y="115"/>
                </a:lnTo>
                <a:lnTo>
                  <a:pt x="49" y="115"/>
                </a:lnTo>
                <a:lnTo>
                  <a:pt x="52" y="110"/>
                </a:lnTo>
                <a:lnTo>
                  <a:pt x="52" y="103"/>
                </a:lnTo>
                <a:lnTo>
                  <a:pt x="52" y="103"/>
                </a:lnTo>
                <a:lnTo>
                  <a:pt x="50" y="94"/>
                </a:lnTo>
                <a:lnTo>
                  <a:pt x="47" y="89"/>
                </a:lnTo>
                <a:lnTo>
                  <a:pt x="42" y="84"/>
                </a:lnTo>
                <a:lnTo>
                  <a:pt x="35" y="83"/>
                </a:lnTo>
                <a:lnTo>
                  <a:pt x="35" y="83"/>
                </a:lnTo>
                <a:lnTo>
                  <a:pt x="31" y="84"/>
                </a:lnTo>
                <a:lnTo>
                  <a:pt x="26" y="86"/>
                </a:lnTo>
                <a:lnTo>
                  <a:pt x="24" y="87"/>
                </a:lnTo>
                <a:lnTo>
                  <a:pt x="21" y="90"/>
                </a:lnTo>
                <a:lnTo>
                  <a:pt x="21" y="90"/>
                </a:lnTo>
                <a:lnTo>
                  <a:pt x="19" y="96"/>
                </a:lnTo>
                <a:lnTo>
                  <a:pt x="18" y="101"/>
                </a:lnTo>
                <a:lnTo>
                  <a:pt x="18" y="101"/>
                </a:lnTo>
                <a:lnTo>
                  <a:pt x="19" y="105"/>
                </a:lnTo>
                <a:lnTo>
                  <a:pt x="5" y="104"/>
                </a:lnTo>
                <a:lnTo>
                  <a:pt x="5" y="84"/>
                </a:lnTo>
                <a:lnTo>
                  <a:pt x="0" y="84"/>
                </a:lnTo>
                <a:close/>
                <a:moveTo>
                  <a:pt x="52" y="59"/>
                </a:moveTo>
                <a:lnTo>
                  <a:pt x="52" y="54"/>
                </a:lnTo>
                <a:lnTo>
                  <a:pt x="0" y="54"/>
                </a:lnTo>
                <a:lnTo>
                  <a:pt x="0" y="59"/>
                </a:lnTo>
                <a:lnTo>
                  <a:pt x="5" y="70"/>
                </a:lnTo>
                <a:lnTo>
                  <a:pt x="11" y="69"/>
                </a:lnTo>
                <a:lnTo>
                  <a:pt x="7" y="59"/>
                </a:lnTo>
                <a:lnTo>
                  <a:pt x="7" y="59"/>
                </a:lnTo>
                <a:lnTo>
                  <a:pt x="52" y="59"/>
                </a:lnTo>
                <a:close/>
                <a:moveTo>
                  <a:pt x="0" y="17"/>
                </a:moveTo>
                <a:lnTo>
                  <a:pt x="0" y="17"/>
                </a:lnTo>
                <a:lnTo>
                  <a:pt x="0" y="24"/>
                </a:lnTo>
                <a:lnTo>
                  <a:pt x="3" y="28"/>
                </a:lnTo>
                <a:lnTo>
                  <a:pt x="7" y="33"/>
                </a:lnTo>
                <a:lnTo>
                  <a:pt x="12" y="33"/>
                </a:lnTo>
                <a:lnTo>
                  <a:pt x="12" y="33"/>
                </a:lnTo>
                <a:lnTo>
                  <a:pt x="17" y="33"/>
                </a:lnTo>
                <a:lnTo>
                  <a:pt x="19" y="31"/>
                </a:lnTo>
                <a:lnTo>
                  <a:pt x="22" y="28"/>
                </a:lnTo>
                <a:lnTo>
                  <a:pt x="24" y="26"/>
                </a:lnTo>
                <a:lnTo>
                  <a:pt x="25" y="26"/>
                </a:lnTo>
                <a:lnTo>
                  <a:pt x="25" y="26"/>
                </a:lnTo>
                <a:lnTo>
                  <a:pt x="26" y="30"/>
                </a:lnTo>
                <a:lnTo>
                  <a:pt x="31" y="33"/>
                </a:lnTo>
                <a:lnTo>
                  <a:pt x="33" y="34"/>
                </a:lnTo>
                <a:lnTo>
                  <a:pt x="38" y="35"/>
                </a:lnTo>
                <a:lnTo>
                  <a:pt x="38" y="35"/>
                </a:lnTo>
                <a:lnTo>
                  <a:pt x="43" y="34"/>
                </a:lnTo>
                <a:lnTo>
                  <a:pt x="47" y="30"/>
                </a:lnTo>
                <a:lnTo>
                  <a:pt x="50" y="26"/>
                </a:lnTo>
                <a:lnTo>
                  <a:pt x="52" y="19"/>
                </a:lnTo>
                <a:lnTo>
                  <a:pt x="52" y="19"/>
                </a:lnTo>
                <a:lnTo>
                  <a:pt x="50" y="12"/>
                </a:lnTo>
                <a:lnTo>
                  <a:pt x="47" y="6"/>
                </a:lnTo>
                <a:lnTo>
                  <a:pt x="43" y="2"/>
                </a:lnTo>
                <a:lnTo>
                  <a:pt x="38" y="0"/>
                </a:lnTo>
                <a:lnTo>
                  <a:pt x="38" y="0"/>
                </a:lnTo>
                <a:lnTo>
                  <a:pt x="33" y="2"/>
                </a:lnTo>
                <a:lnTo>
                  <a:pt x="29" y="3"/>
                </a:lnTo>
                <a:lnTo>
                  <a:pt x="26" y="6"/>
                </a:lnTo>
                <a:lnTo>
                  <a:pt x="24" y="10"/>
                </a:lnTo>
                <a:lnTo>
                  <a:pt x="24" y="10"/>
                </a:lnTo>
                <a:lnTo>
                  <a:pt x="24" y="10"/>
                </a:lnTo>
                <a:lnTo>
                  <a:pt x="21" y="7"/>
                </a:lnTo>
                <a:lnTo>
                  <a:pt x="18" y="5"/>
                </a:lnTo>
                <a:lnTo>
                  <a:pt x="15" y="3"/>
                </a:lnTo>
                <a:lnTo>
                  <a:pt x="12" y="2"/>
                </a:lnTo>
                <a:lnTo>
                  <a:pt x="12" y="2"/>
                </a:lnTo>
                <a:lnTo>
                  <a:pt x="7" y="3"/>
                </a:lnTo>
                <a:lnTo>
                  <a:pt x="3" y="6"/>
                </a:lnTo>
                <a:lnTo>
                  <a:pt x="0" y="10"/>
                </a:lnTo>
                <a:lnTo>
                  <a:pt x="0" y="17"/>
                </a:lnTo>
                <a:lnTo>
                  <a:pt x="0" y="17"/>
                </a:lnTo>
                <a:close/>
                <a:moveTo>
                  <a:pt x="47" y="17"/>
                </a:moveTo>
                <a:lnTo>
                  <a:pt x="47" y="17"/>
                </a:lnTo>
                <a:lnTo>
                  <a:pt x="46" y="21"/>
                </a:lnTo>
                <a:lnTo>
                  <a:pt x="45" y="26"/>
                </a:lnTo>
                <a:lnTo>
                  <a:pt x="40" y="27"/>
                </a:lnTo>
                <a:lnTo>
                  <a:pt x="38" y="28"/>
                </a:lnTo>
                <a:lnTo>
                  <a:pt x="38" y="28"/>
                </a:lnTo>
                <a:lnTo>
                  <a:pt x="33" y="27"/>
                </a:lnTo>
                <a:lnTo>
                  <a:pt x="31" y="26"/>
                </a:lnTo>
                <a:lnTo>
                  <a:pt x="28" y="23"/>
                </a:lnTo>
                <a:lnTo>
                  <a:pt x="26" y="19"/>
                </a:lnTo>
                <a:lnTo>
                  <a:pt x="26" y="19"/>
                </a:lnTo>
                <a:lnTo>
                  <a:pt x="28" y="14"/>
                </a:lnTo>
                <a:lnTo>
                  <a:pt x="31" y="10"/>
                </a:lnTo>
                <a:lnTo>
                  <a:pt x="33" y="9"/>
                </a:lnTo>
                <a:lnTo>
                  <a:pt x="38" y="7"/>
                </a:lnTo>
                <a:lnTo>
                  <a:pt x="38" y="7"/>
                </a:lnTo>
                <a:lnTo>
                  <a:pt x="42" y="9"/>
                </a:lnTo>
                <a:lnTo>
                  <a:pt x="45" y="10"/>
                </a:lnTo>
                <a:lnTo>
                  <a:pt x="46" y="13"/>
                </a:lnTo>
                <a:lnTo>
                  <a:pt x="47" y="17"/>
                </a:lnTo>
                <a:lnTo>
                  <a:pt x="47" y="17"/>
                </a:lnTo>
                <a:close/>
                <a:moveTo>
                  <a:pt x="4" y="17"/>
                </a:moveTo>
                <a:lnTo>
                  <a:pt x="4" y="17"/>
                </a:lnTo>
                <a:lnTo>
                  <a:pt x="5" y="13"/>
                </a:lnTo>
                <a:lnTo>
                  <a:pt x="7" y="10"/>
                </a:lnTo>
                <a:lnTo>
                  <a:pt x="10" y="9"/>
                </a:lnTo>
                <a:lnTo>
                  <a:pt x="12" y="9"/>
                </a:lnTo>
                <a:lnTo>
                  <a:pt x="12" y="9"/>
                </a:lnTo>
                <a:lnTo>
                  <a:pt x="15" y="10"/>
                </a:lnTo>
                <a:lnTo>
                  <a:pt x="18" y="12"/>
                </a:lnTo>
                <a:lnTo>
                  <a:pt x="21" y="13"/>
                </a:lnTo>
                <a:lnTo>
                  <a:pt x="22" y="17"/>
                </a:lnTo>
                <a:lnTo>
                  <a:pt x="22" y="17"/>
                </a:lnTo>
                <a:lnTo>
                  <a:pt x="21" y="20"/>
                </a:lnTo>
                <a:lnTo>
                  <a:pt x="18" y="24"/>
                </a:lnTo>
                <a:lnTo>
                  <a:pt x="15" y="26"/>
                </a:lnTo>
                <a:lnTo>
                  <a:pt x="12" y="27"/>
                </a:lnTo>
                <a:lnTo>
                  <a:pt x="12" y="27"/>
                </a:lnTo>
                <a:lnTo>
                  <a:pt x="10" y="26"/>
                </a:lnTo>
                <a:lnTo>
                  <a:pt x="7" y="24"/>
                </a:lnTo>
                <a:lnTo>
                  <a:pt x="5" y="21"/>
                </a:lnTo>
                <a:lnTo>
                  <a:pt x="4" y="17"/>
                </a:lnTo>
                <a:lnTo>
                  <a:pt x="4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8" name="Rectangle 57">
            <a:extLst>
              <a:ext uri="{FF2B5EF4-FFF2-40B4-BE49-F238E27FC236}">
                <a16:creationId xmlns:a16="http://schemas.microsoft.com/office/drawing/2014/main" id="{1DDC4A8A-E702-4913-9AFA-1B71289E3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25" y="2029212"/>
            <a:ext cx="309563" cy="3049588"/>
          </a:xfrm>
          <a:prstGeom prst="rect">
            <a:avLst/>
          </a:prstGeom>
          <a:solidFill>
            <a:srgbClr val="3B3BA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9" name="Rectangle 58">
            <a:extLst>
              <a:ext uri="{FF2B5EF4-FFF2-40B4-BE49-F238E27FC236}">
                <a16:creationId xmlns:a16="http://schemas.microsoft.com/office/drawing/2014/main" id="{44071FD0-0AEB-4857-B907-2E2DE9A0A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5137537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sz="2800" b="1" i="0"/>
          </a:p>
        </p:txBody>
      </p:sp>
      <p:sp>
        <p:nvSpPr>
          <p:cNvPr id="110" name="Freeform 59">
            <a:extLst>
              <a:ext uri="{FF2B5EF4-FFF2-40B4-BE49-F238E27FC236}">
                <a16:creationId xmlns:a16="http://schemas.microsoft.com/office/drawing/2014/main" id="{BDF7A795-32A7-49D5-95C0-11D4CF3397C6}"/>
              </a:ext>
            </a:extLst>
          </p:cNvPr>
          <p:cNvSpPr>
            <a:spLocks noEditPoints="1"/>
          </p:cNvSpPr>
          <p:nvPr/>
        </p:nvSpPr>
        <p:spPr bwMode="auto">
          <a:xfrm>
            <a:off x="7526338" y="1743462"/>
            <a:ext cx="87312" cy="195263"/>
          </a:xfrm>
          <a:custGeom>
            <a:avLst/>
            <a:gdLst>
              <a:gd name="T0" fmla="*/ 0 w 52"/>
              <a:gd name="T1" fmla="*/ 111 h 116"/>
              <a:gd name="T2" fmla="*/ 24 w 52"/>
              <a:gd name="T3" fmla="*/ 114 h 116"/>
              <a:gd name="T4" fmla="*/ 24 w 52"/>
              <a:gd name="T5" fmla="*/ 107 h 116"/>
              <a:gd name="T6" fmla="*/ 26 w 52"/>
              <a:gd name="T7" fmla="*/ 95 h 116"/>
              <a:gd name="T8" fmla="*/ 35 w 52"/>
              <a:gd name="T9" fmla="*/ 91 h 116"/>
              <a:gd name="T10" fmla="*/ 39 w 52"/>
              <a:gd name="T11" fmla="*/ 93 h 116"/>
              <a:gd name="T12" fmla="*/ 45 w 52"/>
              <a:gd name="T13" fmla="*/ 100 h 116"/>
              <a:gd name="T14" fmla="*/ 46 w 52"/>
              <a:gd name="T15" fmla="*/ 104 h 116"/>
              <a:gd name="T16" fmla="*/ 43 w 52"/>
              <a:gd name="T17" fmla="*/ 115 h 116"/>
              <a:gd name="T18" fmla="*/ 47 w 52"/>
              <a:gd name="T19" fmla="*/ 116 h 116"/>
              <a:gd name="T20" fmla="*/ 52 w 52"/>
              <a:gd name="T21" fmla="*/ 104 h 116"/>
              <a:gd name="T22" fmla="*/ 50 w 52"/>
              <a:gd name="T23" fmla="*/ 95 h 116"/>
              <a:gd name="T24" fmla="*/ 40 w 52"/>
              <a:gd name="T25" fmla="*/ 86 h 116"/>
              <a:gd name="T26" fmla="*/ 33 w 52"/>
              <a:gd name="T27" fmla="*/ 84 h 116"/>
              <a:gd name="T28" fmla="*/ 25 w 52"/>
              <a:gd name="T29" fmla="*/ 87 h 116"/>
              <a:gd name="T30" fmla="*/ 21 w 52"/>
              <a:gd name="T31" fmla="*/ 93 h 116"/>
              <a:gd name="T32" fmla="*/ 18 w 52"/>
              <a:gd name="T33" fmla="*/ 97 h 116"/>
              <a:gd name="T34" fmla="*/ 18 w 52"/>
              <a:gd name="T35" fmla="*/ 102 h 116"/>
              <a:gd name="T36" fmla="*/ 5 w 52"/>
              <a:gd name="T37" fmla="*/ 105 h 116"/>
              <a:gd name="T38" fmla="*/ 0 w 52"/>
              <a:gd name="T39" fmla="*/ 86 h 116"/>
              <a:gd name="T40" fmla="*/ 50 w 52"/>
              <a:gd name="T41" fmla="*/ 55 h 116"/>
              <a:gd name="T42" fmla="*/ 0 w 52"/>
              <a:gd name="T43" fmla="*/ 60 h 116"/>
              <a:gd name="T44" fmla="*/ 11 w 52"/>
              <a:gd name="T45" fmla="*/ 70 h 116"/>
              <a:gd name="T46" fmla="*/ 5 w 52"/>
              <a:gd name="T47" fmla="*/ 60 h 116"/>
              <a:gd name="T48" fmla="*/ 50 w 52"/>
              <a:gd name="T49" fmla="*/ 7 h 116"/>
              <a:gd name="T50" fmla="*/ 36 w 52"/>
              <a:gd name="T51" fmla="*/ 0 h 116"/>
              <a:gd name="T52" fmla="*/ 31 w 52"/>
              <a:gd name="T53" fmla="*/ 7 h 116"/>
              <a:gd name="T54" fmla="*/ 0 w 52"/>
              <a:gd name="T55" fmla="*/ 16 h 116"/>
              <a:gd name="T56" fmla="*/ 36 w 52"/>
              <a:gd name="T57" fmla="*/ 38 h 116"/>
              <a:gd name="T58" fmla="*/ 50 w 52"/>
              <a:gd name="T59" fmla="*/ 14 h 116"/>
              <a:gd name="T60" fmla="*/ 31 w 52"/>
              <a:gd name="T61" fmla="*/ 31 h 116"/>
              <a:gd name="T62" fmla="*/ 14 w 52"/>
              <a:gd name="T63" fmla="*/ 18 h 116"/>
              <a:gd name="T64" fmla="*/ 5 w 52"/>
              <a:gd name="T65" fmla="*/ 14 h 116"/>
              <a:gd name="T66" fmla="*/ 5 w 52"/>
              <a:gd name="T67" fmla="*/ 14 h 116"/>
              <a:gd name="T68" fmla="*/ 31 w 52"/>
              <a:gd name="T69" fmla="*/ 14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2" h="116">
                <a:moveTo>
                  <a:pt x="0" y="86"/>
                </a:moveTo>
                <a:lnTo>
                  <a:pt x="0" y="111"/>
                </a:lnTo>
                <a:lnTo>
                  <a:pt x="24" y="114"/>
                </a:lnTo>
                <a:lnTo>
                  <a:pt x="24" y="114"/>
                </a:lnTo>
                <a:lnTo>
                  <a:pt x="24" y="107"/>
                </a:lnTo>
                <a:lnTo>
                  <a:pt x="24" y="107"/>
                </a:lnTo>
                <a:lnTo>
                  <a:pt x="24" y="100"/>
                </a:lnTo>
                <a:lnTo>
                  <a:pt x="26" y="95"/>
                </a:lnTo>
                <a:lnTo>
                  <a:pt x="29" y="93"/>
                </a:lnTo>
                <a:lnTo>
                  <a:pt x="35" y="91"/>
                </a:lnTo>
                <a:lnTo>
                  <a:pt x="35" y="91"/>
                </a:lnTo>
                <a:lnTo>
                  <a:pt x="39" y="93"/>
                </a:lnTo>
                <a:lnTo>
                  <a:pt x="43" y="95"/>
                </a:lnTo>
                <a:lnTo>
                  <a:pt x="45" y="100"/>
                </a:lnTo>
                <a:lnTo>
                  <a:pt x="46" y="104"/>
                </a:lnTo>
                <a:lnTo>
                  <a:pt x="46" y="104"/>
                </a:lnTo>
                <a:lnTo>
                  <a:pt x="45" y="111"/>
                </a:lnTo>
                <a:lnTo>
                  <a:pt x="43" y="115"/>
                </a:lnTo>
                <a:lnTo>
                  <a:pt x="47" y="116"/>
                </a:lnTo>
                <a:lnTo>
                  <a:pt x="47" y="116"/>
                </a:lnTo>
                <a:lnTo>
                  <a:pt x="50" y="111"/>
                </a:lnTo>
                <a:lnTo>
                  <a:pt x="52" y="104"/>
                </a:lnTo>
                <a:lnTo>
                  <a:pt x="52" y="104"/>
                </a:lnTo>
                <a:lnTo>
                  <a:pt x="50" y="95"/>
                </a:lnTo>
                <a:lnTo>
                  <a:pt x="46" y="90"/>
                </a:lnTo>
                <a:lnTo>
                  <a:pt x="40" y="86"/>
                </a:lnTo>
                <a:lnTo>
                  <a:pt x="33" y="84"/>
                </a:lnTo>
                <a:lnTo>
                  <a:pt x="33" y="84"/>
                </a:lnTo>
                <a:lnTo>
                  <a:pt x="29" y="86"/>
                </a:lnTo>
                <a:lnTo>
                  <a:pt x="25" y="87"/>
                </a:lnTo>
                <a:lnTo>
                  <a:pt x="22" y="90"/>
                </a:lnTo>
                <a:lnTo>
                  <a:pt x="21" y="93"/>
                </a:lnTo>
                <a:lnTo>
                  <a:pt x="21" y="93"/>
                </a:lnTo>
                <a:lnTo>
                  <a:pt x="18" y="97"/>
                </a:lnTo>
                <a:lnTo>
                  <a:pt x="18" y="102"/>
                </a:lnTo>
                <a:lnTo>
                  <a:pt x="18" y="102"/>
                </a:lnTo>
                <a:lnTo>
                  <a:pt x="18" y="107"/>
                </a:lnTo>
                <a:lnTo>
                  <a:pt x="5" y="105"/>
                </a:lnTo>
                <a:lnTo>
                  <a:pt x="5" y="86"/>
                </a:lnTo>
                <a:lnTo>
                  <a:pt x="0" y="86"/>
                </a:lnTo>
                <a:close/>
                <a:moveTo>
                  <a:pt x="50" y="60"/>
                </a:moveTo>
                <a:lnTo>
                  <a:pt x="50" y="55"/>
                </a:lnTo>
                <a:lnTo>
                  <a:pt x="0" y="55"/>
                </a:lnTo>
                <a:lnTo>
                  <a:pt x="0" y="60"/>
                </a:lnTo>
                <a:lnTo>
                  <a:pt x="5" y="72"/>
                </a:lnTo>
                <a:lnTo>
                  <a:pt x="11" y="70"/>
                </a:lnTo>
                <a:lnTo>
                  <a:pt x="5" y="62"/>
                </a:lnTo>
                <a:lnTo>
                  <a:pt x="5" y="60"/>
                </a:lnTo>
                <a:lnTo>
                  <a:pt x="50" y="60"/>
                </a:lnTo>
                <a:close/>
                <a:moveTo>
                  <a:pt x="50" y="7"/>
                </a:moveTo>
                <a:lnTo>
                  <a:pt x="36" y="7"/>
                </a:lnTo>
                <a:lnTo>
                  <a:pt x="36" y="0"/>
                </a:lnTo>
                <a:lnTo>
                  <a:pt x="31" y="0"/>
                </a:lnTo>
                <a:lnTo>
                  <a:pt x="31" y="7"/>
                </a:lnTo>
                <a:lnTo>
                  <a:pt x="0" y="7"/>
                </a:lnTo>
                <a:lnTo>
                  <a:pt x="0" y="16"/>
                </a:lnTo>
                <a:lnTo>
                  <a:pt x="32" y="38"/>
                </a:lnTo>
                <a:lnTo>
                  <a:pt x="36" y="38"/>
                </a:lnTo>
                <a:lnTo>
                  <a:pt x="36" y="14"/>
                </a:lnTo>
                <a:lnTo>
                  <a:pt x="50" y="14"/>
                </a:lnTo>
                <a:lnTo>
                  <a:pt x="50" y="7"/>
                </a:lnTo>
                <a:close/>
                <a:moveTo>
                  <a:pt x="31" y="31"/>
                </a:moveTo>
                <a:lnTo>
                  <a:pt x="31" y="31"/>
                </a:lnTo>
                <a:lnTo>
                  <a:pt x="14" y="18"/>
                </a:lnTo>
                <a:lnTo>
                  <a:pt x="14" y="18"/>
                </a:lnTo>
                <a:lnTo>
                  <a:pt x="5" y="14"/>
                </a:lnTo>
                <a:lnTo>
                  <a:pt x="5" y="14"/>
                </a:lnTo>
                <a:lnTo>
                  <a:pt x="5" y="14"/>
                </a:lnTo>
                <a:lnTo>
                  <a:pt x="14" y="14"/>
                </a:lnTo>
                <a:lnTo>
                  <a:pt x="31" y="14"/>
                </a:lnTo>
                <a:lnTo>
                  <a:pt x="31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11" name="Rectangle 60">
            <a:extLst>
              <a:ext uri="{FF2B5EF4-FFF2-40B4-BE49-F238E27FC236}">
                <a16:creationId xmlns:a16="http://schemas.microsoft.com/office/drawing/2014/main" id="{9075E0CA-EBB4-4624-9578-1332F2173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975" y="4188212"/>
            <a:ext cx="307975" cy="890588"/>
          </a:xfrm>
          <a:prstGeom prst="rect">
            <a:avLst/>
          </a:prstGeom>
          <a:solidFill>
            <a:srgbClr val="7878D4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" name="Rectangle 61">
            <a:extLst>
              <a:ext uri="{FF2B5EF4-FFF2-40B4-BE49-F238E27FC236}">
                <a16:creationId xmlns:a16="http://schemas.microsoft.com/office/drawing/2014/main" id="{132F375E-C02E-4E6B-9641-0D7067139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1463" y="5137537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V</a:t>
            </a:r>
            <a:endParaRPr lang="en-GB" altLang="ko-KR" sz="2800" b="1" i="0"/>
          </a:p>
        </p:txBody>
      </p:sp>
      <p:sp>
        <p:nvSpPr>
          <p:cNvPr id="113" name="Freeform 62">
            <a:extLst>
              <a:ext uri="{FF2B5EF4-FFF2-40B4-BE49-F238E27FC236}">
                <a16:creationId xmlns:a16="http://schemas.microsoft.com/office/drawing/2014/main" id="{85628A92-0B23-4EC5-B3F0-58C00015255A}"/>
              </a:ext>
            </a:extLst>
          </p:cNvPr>
          <p:cNvSpPr>
            <a:spLocks noEditPoints="1"/>
          </p:cNvSpPr>
          <p:nvPr/>
        </p:nvSpPr>
        <p:spPr bwMode="auto">
          <a:xfrm>
            <a:off x="7910513" y="3902462"/>
            <a:ext cx="90487" cy="185738"/>
          </a:xfrm>
          <a:custGeom>
            <a:avLst/>
            <a:gdLst>
              <a:gd name="T0" fmla="*/ 52 w 54"/>
              <a:gd name="T1" fmla="*/ 94 h 111"/>
              <a:gd name="T2" fmla="*/ 2 w 54"/>
              <a:gd name="T3" fmla="*/ 100 h 111"/>
              <a:gd name="T4" fmla="*/ 13 w 54"/>
              <a:gd name="T5" fmla="*/ 110 h 111"/>
              <a:gd name="T6" fmla="*/ 7 w 54"/>
              <a:gd name="T7" fmla="*/ 100 h 111"/>
              <a:gd name="T8" fmla="*/ 2 w 54"/>
              <a:gd name="T9" fmla="*/ 45 h 111"/>
              <a:gd name="T10" fmla="*/ 26 w 54"/>
              <a:gd name="T11" fmla="*/ 72 h 111"/>
              <a:gd name="T12" fmla="*/ 26 w 54"/>
              <a:gd name="T13" fmla="*/ 65 h 111"/>
              <a:gd name="T14" fmla="*/ 26 w 54"/>
              <a:gd name="T15" fmla="*/ 59 h 111"/>
              <a:gd name="T16" fmla="*/ 33 w 54"/>
              <a:gd name="T17" fmla="*/ 52 h 111"/>
              <a:gd name="T18" fmla="*/ 37 w 54"/>
              <a:gd name="T19" fmla="*/ 51 h 111"/>
              <a:gd name="T20" fmla="*/ 45 w 54"/>
              <a:gd name="T21" fmla="*/ 55 h 111"/>
              <a:gd name="T22" fmla="*/ 48 w 54"/>
              <a:gd name="T23" fmla="*/ 63 h 111"/>
              <a:gd name="T24" fmla="*/ 47 w 54"/>
              <a:gd name="T25" fmla="*/ 69 h 111"/>
              <a:gd name="T26" fmla="*/ 51 w 54"/>
              <a:gd name="T27" fmla="*/ 76 h 111"/>
              <a:gd name="T28" fmla="*/ 52 w 54"/>
              <a:gd name="T29" fmla="*/ 70 h 111"/>
              <a:gd name="T30" fmla="*/ 54 w 54"/>
              <a:gd name="T31" fmla="*/ 63 h 111"/>
              <a:gd name="T32" fmla="*/ 48 w 54"/>
              <a:gd name="T33" fmla="*/ 49 h 111"/>
              <a:gd name="T34" fmla="*/ 35 w 54"/>
              <a:gd name="T35" fmla="*/ 44 h 111"/>
              <a:gd name="T36" fmla="*/ 31 w 54"/>
              <a:gd name="T37" fmla="*/ 44 h 111"/>
              <a:gd name="T38" fmla="*/ 24 w 54"/>
              <a:gd name="T39" fmla="*/ 48 h 111"/>
              <a:gd name="T40" fmla="*/ 23 w 54"/>
              <a:gd name="T41" fmla="*/ 51 h 111"/>
              <a:gd name="T42" fmla="*/ 20 w 54"/>
              <a:gd name="T43" fmla="*/ 62 h 111"/>
              <a:gd name="T44" fmla="*/ 20 w 54"/>
              <a:gd name="T45" fmla="*/ 66 h 111"/>
              <a:gd name="T46" fmla="*/ 7 w 54"/>
              <a:gd name="T47" fmla="*/ 45 h 111"/>
              <a:gd name="T48" fmla="*/ 54 w 54"/>
              <a:gd name="T49" fmla="*/ 19 h 111"/>
              <a:gd name="T50" fmla="*/ 52 w 54"/>
              <a:gd name="T51" fmla="*/ 14 h 111"/>
              <a:gd name="T52" fmla="*/ 49 w 54"/>
              <a:gd name="T53" fmla="*/ 9 h 111"/>
              <a:gd name="T54" fmla="*/ 38 w 54"/>
              <a:gd name="T55" fmla="*/ 2 h 111"/>
              <a:gd name="T56" fmla="*/ 27 w 54"/>
              <a:gd name="T57" fmla="*/ 0 h 111"/>
              <a:gd name="T58" fmla="*/ 7 w 54"/>
              <a:gd name="T59" fmla="*/ 6 h 111"/>
              <a:gd name="T60" fmla="*/ 2 w 54"/>
              <a:gd name="T61" fmla="*/ 10 h 111"/>
              <a:gd name="T62" fmla="*/ 0 w 54"/>
              <a:gd name="T63" fmla="*/ 19 h 111"/>
              <a:gd name="T64" fmla="*/ 0 w 54"/>
              <a:gd name="T65" fmla="*/ 21 h 111"/>
              <a:gd name="T66" fmla="*/ 5 w 54"/>
              <a:gd name="T67" fmla="*/ 28 h 111"/>
              <a:gd name="T68" fmla="*/ 16 w 54"/>
              <a:gd name="T69" fmla="*/ 34 h 111"/>
              <a:gd name="T70" fmla="*/ 27 w 54"/>
              <a:gd name="T71" fmla="*/ 35 h 111"/>
              <a:gd name="T72" fmla="*/ 47 w 54"/>
              <a:gd name="T73" fmla="*/ 31 h 111"/>
              <a:gd name="T74" fmla="*/ 52 w 54"/>
              <a:gd name="T75" fmla="*/ 26 h 111"/>
              <a:gd name="T76" fmla="*/ 54 w 54"/>
              <a:gd name="T77" fmla="*/ 19 h 111"/>
              <a:gd name="T78" fmla="*/ 48 w 54"/>
              <a:gd name="T79" fmla="*/ 19 h 111"/>
              <a:gd name="T80" fmla="*/ 47 w 54"/>
              <a:gd name="T81" fmla="*/ 23 h 111"/>
              <a:gd name="T82" fmla="*/ 35 w 54"/>
              <a:gd name="T83" fmla="*/ 28 h 111"/>
              <a:gd name="T84" fmla="*/ 27 w 54"/>
              <a:gd name="T85" fmla="*/ 28 h 111"/>
              <a:gd name="T86" fmla="*/ 12 w 54"/>
              <a:gd name="T87" fmla="*/ 26 h 111"/>
              <a:gd name="T88" fmla="*/ 6 w 54"/>
              <a:gd name="T89" fmla="*/ 19 h 111"/>
              <a:gd name="T90" fmla="*/ 7 w 54"/>
              <a:gd name="T91" fmla="*/ 14 h 111"/>
              <a:gd name="T92" fmla="*/ 19 w 54"/>
              <a:gd name="T93" fmla="*/ 9 h 111"/>
              <a:gd name="T94" fmla="*/ 27 w 54"/>
              <a:gd name="T95" fmla="*/ 9 h 111"/>
              <a:gd name="T96" fmla="*/ 42 w 54"/>
              <a:gd name="T97" fmla="*/ 10 h 111"/>
              <a:gd name="T98" fmla="*/ 48 w 54"/>
              <a:gd name="T99" fmla="*/ 1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4" h="111">
                <a:moveTo>
                  <a:pt x="52" y="100"/>
                </a:moveTo>
                <a:lnTo>
                  <a:pt x="52" y="94"/>
                </a:lnTo>
                <a:lnTo>
                  <a:pt x="2" y="94"/>
                </a:lnTo>
                <a:lnTo>
                  <a:pt x="2" y="100"/>
                </a:lnTo>
                <a:lnTo>
                  <a:pt x="7" y="111"/>
                </a:lnTo>
                <a:lnTo>
                  <a:pt x="13" y="110"/>
                </a:lnTo>
                <a:lnTo>
                  <a:pt x="7" y="101"/>
                </a:lnTo>
                <a:lnTo>
                  <a:pt x="7" y="100"/>
                </a:lnTo>
                <a:lnTo>
                  <a:pt x="52" y="100"/>
                </a:lnTo>
                <a:close/>
                <a:moveTo>
                  <a:pt x="2" y="45"/>
                </a:moveTo>
                <a:lnTo>
                  <a:pt x="2" y="69"/>
                </a:lnTo>
                <a:lnTo>
                  <a:pt x="26" y="72"/>
                </a:lnTo>
                <a:lnTo>
                  <a:pt x="26" y="72"/>
                </a:lnTo>
                <a:lnTo>
                  <a:pt x="26" y="65"/>
                </a:lnTo>
                <a:lnTo>
                  <a:pt x="26" y="65"/>
                </a:lnTo>
                <a:lnTo>
                  <a:pt x="26" y="59"/>
                </a:lnTo>
                <a:lnTo>
                  <a:pt x="28" y="54"/>
                </a:lnTo>
                <a:lnTo>
                  <a:pt x="33" y="52"/>
                </a:lnTo>
                <a:lnTo>
                  <a:pt x="37" y="51"/>
                </a:lnTo>
                <a:lnTo>
                  <a:pt x="37" y="51"/>
                </a:lnTo>
                <a:lnTo>
                  <a:pt x="41" y="52"/>
                </a:lnTo>
                <a:lnTo>
                  <a:pt x="45" y="55"/>
                </a:lnTo>
                <a:lnTo>
                  <a:pt x="47" y="58"/>
                </a:lnTo>
                <a:lnTo>
                  <a:pt x="48" y="63"/>
                </a:lnTo>
                <a:lnTo>
                  <a:pt x="48" y="63"/>
                </a:lnTo>
                <a:lnTo>
                  <a:pt x="47" y="69"/>
                </a:lnTo>
                <a:lnTo>
                  <a:pt x="45" y="73"/>
                </a:lnTo>
                <a:lnTo>
                  <a:pt x="51" y="76"/>
                </a:lnTo>
                <a:lnTo>
                  <a:pt x="51" y="76"/>
                </a:lnTo>
                <a:lnTo>
                  <a:pt x="52" y="70"/>
                </a:lnTo>
                <a:lnTo>
                  <a:pt x="54" y="63"/>
                </a:lnTo>
                <a:lnTo>
                  <a:pt x="54" y="63"/>
                </a:lnTo>
                <a:lnTo>
                  <a:pt x="52" y="55"/>
                </a:lnTo>
                <a:lnTo>
                  <a:pt x="48" y="49"/>
                </a:lnTo>
                <a:lnTo>
                  <a:pt x="42" y="45"/>
                </a:lnTo>
                <a:lnTo>
                  <a:pt x="35" y="44"/>
                </a:lnTo>
                <a:lnTo>
                  <a:pt x="35" y="44"/>
                </a:lnTo>
                <a:lnTo>
                  <a:pt x="31" y="44"/>
                </a:lnTo>
                <a:lnTo>
                  <a:pt x="27" y="47"/>
                </a:lnTo>
                <a:lnTo>
                  <a:pt x="24" y="48"/>
                </a:lnTo>
                <a:lnTo>
                  <a:pt x="23" y="51"/>
                </a:lnTo>
                <a:lnTo>
                  <a:pt x="23" y="51"/>
                </a:lnTo>
                <a:lnTo>
                  <a:pt x="20" y="56"/>
                </a:lnTo>
                <a:lnTo>
                  <a:pt x="20" y="62"/>
                </a:lnTo>
                <a:lnTo>
                  <a:pt x="20" y="62"/>
                </a:lnTo>
                <a:lnTo>
                  <a:pt x="20" y="66"/>
                </a:lnTo>
                <a:lnTo>
                  <a:pt x="7" y="65"/>
                </a:lnTo>
                <a:lnTo>
                  <a:pt x="7" y="45"/>
                </a:lnTo>
                <a:lnTo>
                  <a:pt x="2" y="45"/>
                </a:lnTo>
                <a:close/>
                <a:moveTo>
                  <a:pt x="54" y="19"/>
                </a:moveTo>
                <a:lnTo>
                  <a:pt x="54" y="19"/>
                </a:lnTo>
                <a:lnTo>
                  <a:pt x="52" y="14"/>
                </a:lnTo>
                <a:lnTo>
                  <a:pt x="52" y="12"/>
                </a:lnTo>
                <a:lnTo>
                  <a:pt x="49" y="9"/>
                </a:lnTo>
                <a:lnTo>
                  <a:pt x="47" y="6"/>
                </a:lnTo>
                <a:lnTo>
                  <a:pt x="38" y="2"/>
                </a:lnTo>
                <a:lnTo>
                  <a:pt x="27" y="0"/>
                </a:lnTo>
                <a:lnTo>
                  <a:pt x="27" y="0"/>
                </a:lnTo>
                <a:lnTo>
                  <a:pt x="16" y="2"/>
                </a:lnTo>
                <a:lnTo>
                  <a:pt x="7" y="6"/>
                </a:lnTo>
                <a:lnTo>
                  <a:pt x="5" y="7"/>
                </a:lnTo>
                <a:lnTo>
                  <a:pt x="2" y="10"/>
                </a:lnTo>
                <a:lnTo>
                  <a:pt x="0" y="14"/>
                </a:lnTo>
                <a:lnTo>
                  <a:pt x="0" y="19"/>
                </a:lnTo>
                <a:lnTo>
                  <a:pt x="0" y="19"/>
                </a:lnTo>
                <a:lnTo>
                  <a:pt x="0" y="21"/>
                </a:lnTo>
                <a:lnTo>
                  <a:pt x="2" y="26"/>
                </a:lnTo>
                <a:lnTo>
                  <a:pt x="5" y="28"/>
                </a:lnTo>
                <a:lnTo>
                  <a:pt x="7" y="31"/>
                </a:lnTo>
                <a:lnTo>
                  <a:pt x="16" y="34"/>
                </a:lnTo>
                <a:lnTo>
                  <a:pt x="27" y="35"/>
                </a:lnTo>
                <a:lnTo>
                  <a:pt x="27" y="35"/>
                </a:lnTo>
                <a:lnTo>
                  <a:pt x="38" y="34"/>
                </a:lnTo>
                <a:lnTo>
                  <a:pt x="47" y="31"/>
                </a:lnTo>
                <a:lnTo>
                  <a:pt x="49" y="28"/>
                </a:lnTo>
                <a:lnTo>
                  <a:pt x="52" y="26"/>
                </a:lnTo>
                <a:lnTo>
                  <a:pt x="52" y="23"/>
                </a:lnTo>
                <a:lnTo>
                  <a:pt x="54" y="19"/>
                </a:lnTo>
                <a:lnTo>
                  <a:pt x="54" y="19"/>
                </a:lnTo>
                <a:close/>
                <a:moveTo>
                  <a:pt x="48" y="19"/>
                </a:moveTo>
                <a:lnTo>
                  <a:pt x="48" y="19"/>
                </a:lnTo>
                <a:lnTo>
                  <a:pt x="47" y="23"/>
                </a:lnTo>
                <a:lnTo>
                  <a:pt x="42" y="26"/>
                </a:lnTo>
                <a:lnTo>
                  <a:pt x="35" y="28"/>
                </a:lnTo>
                <a:lnTo>
                  <a:pt x="27" y="28"/>
                </a:lnTo>
                <a:lnTo>
                  <a:pt x="27" y="28"/>
                </a:lnTo>
                <a:lnTo>
                  <a:pt x="19" y="28"/>
                </a:lnTo>
                <a:lnTo>
                  <a:pt x="12" y="26"/>
                </a:lnTo>
                <a:lnTo>
                  <a:pt x="7" y="23"/>
                </a:lnTo>
                <a:lnTo>
                  <a:pt x="6" y="19"/>
                </a:lnTo>
                <a:lnTo>
                  <a:pt x="6" y="19"/>
                </a:lnTo>
                <a:lnTo>
                  <a:pt x="7" y="14"/>
                </a:lnTo>
                <a:lnTo>
                  <a:pt x="12" y="10"/>
                </a:lnTo>
                <a:lnTo>
                  <a:pt x="19" y="9"/>
                </a:lnTo>
                <a:lnTo>
                  <a:pt x="27" y="9"/>
                </a:lnTo>
                <a:lnTo>
                  <a:pt x="27" y="9"/>
                </a:lnTo>
                <a:lnTo>
                  <a:pt x="35" y="9"/>
                </a:lnTo>
                <a:lnTo>
                  <a:pt x="42" y="10"/>
                </a:lnTo>
                <a:lnTo>
                  <a:pt x="47" y="14"/>
                </a:lnTo>
                <a:lnTo>
                  <a:pt x="48" y="19"/>
                </a:lnTo>
                <a:lnTo>
                  <a:pt x="48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14" name="Rectangle 63">
            <a:extLst>
              <a:ext uri="{FF2B5EF4-FFF2-40B4-BE49-F238E27FC236}">
                <a16:creationId xmlns:a16="http://schemas.microsoft.com/office/drawing/2014/main" id="{A6CA54D2-70FD-4305-A7DA-D5A65D824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738" y="4062800"/>
            <a:ext cx="311150" cy="1016000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5" name="Rectangle 64">
            <a:extLst>
              <a:ext uri="{FF2B5EF4-FFF2-40B4-BE49-F238E27FC236}">
                <a16:creationId xmlns:a16="http://schemas.microsoft.com/office/drawing/2014/main" id="{2CE2B188-1766-4707-9759-66BF18E23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8813" y="5137537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b="1" i="0">
                <a:solidFill>
                  <a:srgbClr val="000000"/>
                </a:solidFill>
                <a:latin typeface="Myriad Roman" charset="0"/>
              </a:rPr>
              <a:t>U</a:t>
            </a:r>
            <a:endParaRPr lang="en-GB" altLang="ko-KR" sz="2800" b="1" i="0"/>
          </a:p>
        </p:txBody>
      </p:sp>
      <p:sp>
        <p:nvSpPr>
          <p:cNvPr id="116" name="Freeform 65">
            <a:extLst>
              <a:ext uri="{FF2B5EF4-FFF2-40B4-BE49-F238E27FC236}">
                <a16:creationId xmlns:a16="http://schemas.microsoft.com/office/drawing/2014/main" id="{AAD88E2C-A7C6-4CAD-A985-2C20B5ADE67D}"/>
              </a:ext>
            </a:extLst>
          </p:cNvPr>
          <p:cNvSpPr>
            <a:spLocks noEditPoints="1"/>
          </p:cNvSpPr>
          <p:nvPr/>
        </p:nvSpPr>
        <p:spPr bwMode="auto">
          <a:xfrm>
            <a:off x="8297863" y="3781812"/>
            <a:ext cx="87312" cy="184150"/>
          </a:xfrm>
          <a:custGeom>
            <a:avLst/>
            <a:gdLst>
              <a:gd name="T0" fmla="*/ 52 w 52"/>
              <a:gd name="T1" fmla="*/ 98 h 109"/>
              <a:gd name="T2" fmla="*/ 52 w 52"/>
              <a:gd name="T3" fmla="*/ 91 h 109"/>
              <a:gd name="T4" fmla="*/ 2 w 52"/>
              <a:gd name="T5" fmla="*/ 91 h 109"/>
              <a:gd name="T6" fmla="*/ 2 w 52"/>
              <a:gd name="T7" fmla="*/ 98 h 109"/>
              <a:gd name="T8" fmla="*/ 7 w 52"/>
              <a:gd name="T9" fmla="*/ 109 h 109"/>
              <a:gd name="T10" fmla="*/ 13 w 52"/>
              <a:gd name="T11" fmla="*/ 108 h 109"/>
              <a:gd name="T12" fmla="*/ 9 w 52"/>
              <a:gd name="T13" fmla="*/ 98 h 109"/>
              <a:gd name="T14" fmla="*/ 9 w 52"/>
              <a:gd name="T15" fmla="*/ 98 h 109"/>
              <a:gd name="T16" fmla="*/ 52 w 52"/>
              <a:gd name="T17" fmla="*/ 98 h 109"/>
              <a:gd name="T18" fmla="*/ 2 w 52"/>
              <a:gd name="T19" fmla="*/ 71 h 109"/>
              <a:gd name="T20" fmla="*/ 7 w 52"/>
              <a:gd name="T21" fmla="*/ 71 h 109"/>
              <a:gd name="T22" fmla="*/ 7 w 52"/>
              <a:gd name="T23" fmla="*/ 48 h 109"/>
              <a:gd name="T24" fmla="*/ 7 w 52"/>
              <a:gd name="T25" fmla="*/ 48 h 109"/>
              <a:gd name="T26" fmla="*/ 52 w 52"/>
              <a:gd name="T27" fmla="*/ 69 h 109"/>
              <a:gd name="T28" fmla="*/ 52 w 52"/>
              <a:gd name="T29" fmla="*/ 62 h 109"/>
              <a:gd name="T30" fmla="*/ 6 w 52"/>
              <a:gd name="T31" fmla="*/ 39 h 109"/>
              <a:gd name="T32" fmla="*/ 2 w 52"/>
              <a:gd name="T33" fmla="*/ 39 h 109"/>
              <a:gd name="T34" fmla="*/ 2 w 52"/>
              <a:gd name="T35" fmla="*/ 71 h 109"/>
              <a:gd name="T36" fmla="*/ 52 w 52"/>
              <a:gd name="T37" fmla="*/ 0 h 109"/>
              <a:gd name="T38" fmla="*/ 46 w 52"/>
              <a:gd name="T39" fmla="*/ 0 h 109"/>
              <a:gd name="T40" fmla="*/ 46 w 52"/>
              <a:gd name="T41" fmla="*/ 22 h 109"/>
              <a:gd name="T42" fmla="*/ 46 w 52"/>
              <a:gd name="T43" fmla="*/ 22 h 109"/>
              <a:gd name="T44" fmla="*/ 44 w 52"/>
              <a:gd name="T45" fmla="*/ 20 h 109"/>
              <a:gd name="T46" fmla="*/ 44 w 52"/>
              <a:gd name="T47" fmla="*/ 20 h 109"/>
              <a:gd name="T48" fmla="*/ 35 w 52"/>
              <a:gd name="T49" fmla="*/ 11 h 109"/>
              <a:gd name="T50" fmla="*/ 30 w 52"/>
              <a:gd name="T51" fmla="*/ 6 h 109"/>
              <a:gd name="T52" fmla="*/ 23 w 52"/>
              <a:gd name="T53" fmla="*/ 3 h 109"/>
              <a:gd name="T54" fmla="*/ 16 w 52"/>
              <a:gd name="T55" fmla="*/ 1 h 109"/>
              <a:gd name="T56" fmla="*/ 16 w 52"/>
              <a:gd name="T57" fmla="*/ 1 h 109"/>
              <a:gd name="T58" fmla="*/ 10 w 52"/>
              <a:gd name="T59" fmla="*/ 3 h 109"/>
              <a:gd name="T60" fmla="*/ 6 w 52"/>
              <a:gd name="T61" fmla="*/ 6 h 109"/>
              <a:gd name="T62" fmla="*/ 2 w 52"/>
              <a:gd name="T63" fmla="*/ 10 h 109"/>
              <a:gd name="T64" fmla="*/ 0 w 52"/>
              <a:gd name="T65" fmla="*/ 17 h 109"/>
              <a:gd name="T66" fmla="*/ 0 w 52"/>
              <a:gd name="T67" fmla="*/ 17 h 109"/>
              <a:gd name="T68" fmla="*/ 3 w 52"/>
              <a:gd name="T69" fmla="*/ 25 h 109"/>
              <a:gd name="T70" fmla="*/ 6 w 52"/>
              <a:gd name="T71" fmla="*/ 31 h 109"/>
              <a:gd name="T72" fmla="*/ 11 w 52"/>
              <a:gd name="T73" fmla="*/ 29 h 109"/>
              <a:gd name="T74" fmla="*/ 11 w 52"/>
              <a:gd name="T75" fmla="*/ 29 h 109"/>
              <a:gd name="T76" fmla="*/ 9 w 52"/>
              <a:gd name="T77" fmla="*/ 25 h 109"/>
              <a:gd name="T78" fmla="*/ 7 w 52"/>
              <a:gd name="T79" fmla="*/ 18 h 109"/>
              <a:gd name="T80" fmla="*/ 7 w 52"/>
              <a:gd name="T81" fmla="*/ 18 h 109"/>
              <a:gd name="T82" fmla="*/ 7 w 52"/>
              <a:gd name="T83" fmla="*/ 14 h 109"/>
              <a:gd name="T84" fmla="*/ 10 w 52"/>
              <a:gd name="T85" fmla="*/ 11 h 109"/>
              <a:gd name="T86" fmla="*/ 13 w 52"/>
              <a:gd name="T87" fmla="*/ 8 h 109"/>
              <a:gd name="T88" fmla="*/ 17 w 52"/>
              <a:gd name="T89" fmla="*/ 8 h 109"/>
              <a:gd name="T90" fmla="*/ 17 w 52"/>
              <a:gd name="T91" fmla="*/ 8 h 109"/>
              <a:gd name="T92" fmla="*/ 23 w 52"/>
              <a:gd name="T93" fmla="*/ 10 h 109"/>
              <a:gd name="T94" fmla="*/ 28 w 52"/>
              <a:gd name="T95" fmla="*/ 13 h 109"/>
              <a:gd name="T96" fmla="*/ 35 w 52"/>
              <a:gd name="T97" fmla="*/ 18 h 109"/>
              <a:gd name="T98" fmla="*/ 44 w 52"/>
              <a:gd name="T99" fmla="*/ 28 h 109"/>
              <a:gd name="T100" fmla="*/ 48 w 52"/>
              <a:gd name="T101" fmla="*/ 32 h 109"/>
              <a:gd name="T102" fmla="*/ 52 w 52"/>
              <a:gd name="T103" fmla="*/ 32 h 109"/>
              <a:gd name="T104" fmla="*/ 52 w 52"/>
              <a:gd name="T105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2" h="109">
                <a:moveTo>
                  <a:pt x="52" y="98"/>
                </a:moveTo>
                <a:lnTo>
                  <a:pt x="52" y="91"/>
                </a:lnTo>
                <a:lnTo>
                  <a:pt x="2" y="91"/>
                </a:lnTo>
                <a:lnTo>
                  <a:pt x="2" y="98"/>
                </a:lnTo>
                <a:lnTo>
                  <a:pt x="7" y="109"/>
                </a:lnTo>
                <a:lnTo>
                  <a:pt x="13" y="108"/>
                </a:lnTo>
                <a:lnTo>
                  <a:pt x="9" y="98"/>
                </a:lnTo>
                <a:lnTo>
                  <a:pt x="9" y="98"/>
                </a:lnTo>
                <a:lnTo>
                  <a:pt x="52" y="98"/>
                </a:lnTo>
                <a:close/>
                <a:moveTo>
                  <a:pt x="2" y="71"/>
                </a:moveTo>
                <a:lnTo>
                  <a:pt x="7" y="71"/>
                </a:lnTo>
                <a:lnTo>
                  <a:pt x="7" y="48"/>
                </a:lnTo>
                <a:lnTo>
                  <a:pt x="7" y="48"/>
                </a:lnTo>
                <a:lnTo>
                  <a:pt x="52" y="69"/>
                </a:lnTo>
                <a:lnTo>
                  <a:pt x="52" y="62"/>
                </a:lnTo>
                <a:lnTo>
                  <a:pt x="6" y="39"/>
                </a:lnTo>
                <a:lnTo>
                  <a:pt x="2" y="39"/>
                </a:lnTo>
                <a:lnTo>
                  <a:pt x="2" y="71"/>
                </a:lnTo>
                <a:close/>
                <a:moveTo>
                  <a:pt x="52" y="0"/>
                </a:moveTo>
                <a:lnTo>
                  <a:pt x="46" y="0"/>
                </a:lnTo>
                <a:lnTo>
                  <a:pt x="46" y="22"/>
                </a:lnTo>
                <a:lnTo>
                  <a:pt x="46" y="22"/>
                </a:lnTo>
                <a:lnTo>
                  <a:pt x="44" y="20"/>
                </a:lnTo>
                <a:lnTo>
                  <a:pt x="44" y="20"/>
                </a:lnTo>
                <a:lnTo>
                  <a:pt x="35" y="11"/>
                </a:lnTo>
                <a:lnTo>
                  <a:pt x="30" y="6"/>
                </a:lnTo>
                <a:lnTo>
                  <a:pt x="23" y="3"/>
                </a:lnTo>
                <a:lnTo>
                  <a:pt x="16" y="1"/>
                </a:lnTo>
                <a:lnTo>
                  <a:pt x="16" y="1"/>
                </a:lnTo>
                <a:lnTo>
                  <a:pt x="10" y="3"/>
                </a:lnTo>
                <a:lnTo>
                  <a:pt x="6" y="6"/>
                </a:lnTo>
                <a:lnTo>
                  <a:pt x="2" y="10"/>
                </a:lnTo>
                <a:lnTo>
                  <a:pt x="0" y="17"/>
                </a:lnTo>
                <a:lnTo>
                  <a:pt x="0" y="17"/>
                </a:lnTo>
                <a:lnTo>
                  <a:pt x="3" y="25"/>
                </a:lnTo>
                <a:lnTo>
                  <a:pt x="6" y="31"/>
                </a:lnTo>
                <a:lnTo>
                  <a:pt x="11" y="29"/>
                </a:lnTo>
                <a:lnTo>
                  <a:pt x="11" y="29"/>
                </a:lnTo>
                <a:lnTo>
                  <a:pt x="9" y="25"/>
                </a:lnTo>
                <a:lnTo>
                  <a:pt x="7" y="18"/>
                </a:lnTo>
                <a:lnTo>
                  <a:pt x="7" y="18"/>
                </a:lnTo>
                <a:lnTo>
                  <a:pt x="7" y="14"/>
                </a:lnTo>
                <a:lnTo>
                  <a:pt x="10" y="11"/>
                </a:lnTo>
                <a:lnTo>
                  <a:pt x="13" y="8"/>
                </a:lnTo>
                <a:lnTo>
                  <a:pt x="17" y="8"/>
                </a:lnTo>
                <a:lnTo>
                  <a:pt x="17" y="8"/>
                </a:lnTo>
                <a:lnTo>
                  <a:pt x="23" y="10"/>
                </a:lnTo>
                <a:lnTo>
                  <a:pt x="28" y="13"/>
                </a:lnTo>
                <a:lnTo>
                  <a:pt x="35" y="18"/>
                </a:lnTo>
                <a:lnTo>
                  <a:pt x="44" y="28"/>
                </a:lnTo>
                <a:lnTo>
                  <a:pt x="48" y="32"/>
                </a:lnTo>
                <a:lnTo>
                  <a:pt x="52" y="32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17" name="Rectangle 66">
            <a:extLst>
              <a:ext uri="{FF2B5EF4-FFF2-40B4-BE49-F238E27FC236}">
                <a16:creationId xmlns:a16="http://schemas.microsoft.com/office/drawing/2014/main" id="{9ED29D5D-BD7B-4C39-B7EE-38C797551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238" y="5418525"/>
            <a:ext cx="16605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300" b="1" i="0">
                <a:solidFill>
                  <a:srgbClr val="000000"/>
                </a:solidFill>
                <a:latin typeface="Myriad Roman" charset="0"/>
              </a:rPr>
              <a:t>SPEC WEB99 (score)</a:t>
            </a:r>
            <a:endParaRPr lang="en-GB" altLang="ko-KR" sz="2800" b="1" i="0"/>
          </a:p>
        </p:txBody>
      </p:sp>
      <p:sp>
        <p:nvSpPr>
          <p:cNvPr id="118" name="Rectangle 67">
            <a:extLst>
              <a:ext uri="{FF2B5EF4-FFF2-40B4-BE49-F238E27FC236}">
                <a16:creationId xmlns:a16="http://schemas.microsoft.com/office/drawing/2014/main" id="{26520D33-83C1-4379-AF8F-C8869587E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3" y="4994662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0.0</a:t>
            </a:r>
            <a:endParaRPr lang="en-GB" altLang="ko-KR" i="0"/>
          </a:p>
        </p:txBody>
      </p:sp>
      <p:sp>
        <p:nvSpPr>
          <p:cNvPr id="119" name="Rectangle 68">
            <a:extLst>
              <a:ext uri="{FF2B5EF4-FFF2-40B4-BE49-F238E27FC236}">
                <a16:creationId xmlns:a16="http://schemas.microsoft.com/office/drawing/2014/main" id="{0FBD3BDD-D0BE-4EBD-BE4B-D3F5BC7CA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3" y="4686687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0.1</a:t>
            </a:r>
            <a:endParaRPr lang="en-GB" altLang="ko-KR" i="0"/>
          </a:p>
        </p:txBody>
      </p:sp>
      <p:sp>
        <p:nvSpPr>
          <p:cNvPr id="120" name="Rectangle 69">
            <a:extLst>
              <a:ext uri="{FF2B5EF4-FFF2-40B4-BE49-F238E27FC236}">
                <a16:creationId xmlns:a16="http://schemas.microsoft.com/office/drawing/2014/main" id="{0E2F5DCD-9893-4A7F-A2AD-D2D4E0384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3" y="4377125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0.2</a:t>
            </a:r>
            <a:endParaRPr lang="en-GB" altLang="ko-KR" i="0"/>
          </a:p>
        </p:txBody>
      </p:sp>
      <p:sp>
        <p:nvSpPr>
          <p:cNvPr id="121" name="Rectangle 70">
            <a:extLst>
              <a:ext uri="{FF2B5EF4-FFF2-40B4-BE49-F238E27FC236}">
                <a16:creationId xmlns:a16="http://schemas.microsoft.com/office/drawing/2014/main" id="{78053BA9-BA3F-430A-BB5B-C14AE130C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4070737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0.3</a:t>
            </a:r>
            <a:endParaRPr lang="en-GB" altLang="ko-KR" i="0"/>
          </a:p>
        </p:txBody>
      </p:sp>
      <p:sp>
        <p:nvSpPr>
          <p:cNvPr id="122" name="Rectangle 71">
            <a:extLst>
              <a:ext uri="{FF2B5EF4-FFF2-40B4-BE49-F238E27FC236}">
                <a16:creationId xmlns:a16="http://schemas.microsoft.com/office/drawing/2014/main" id="{A07CCFF1-E4C9-4B82-ACA2-80514FF70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3762762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0.4</a:t>
            </a:r>
            <a:endParaRPr lang="en-GB" altLang="ko-KR" i="0"/>
          </a:p>
        </p:txBody>
      </p:sp>
      <p:sp>
        <p:nvSpPr>
          <p:cNvPr id="123" name="Rectangle 72">
            <a:extLst>
              <a:ext uri="{FF2B5EF4-FFF2-40B4-BE49-F238E27FC236}">
                <a16:creationId xmlns:a16="http://schemas.microsoft.com/office/drawing/2014/main" id="{673378AC-E9B4-4797-A162-144BC763D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3453200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0.5</a:t>
            </a:r>
            <a:endParaRPr lang="en-GB" altLang="ko-KR" i="0"/>
          </a:p>
        </p:txBody>
      </p:sp>
      <p:sp>
        <p:nvSpPr>
          <p:cNvPr id="124" name="Rectangle 73">
            <a:extLst>
              <a:ext uri="{FF2B5EF4-FFF2-40B4-BE49-F238E27FC236}">
                <a16:creationId xmlns:a16="http://schemas.microsoft.com/office/drawing/2014/main" id="{8D087942-B020-439D-9B46-6236A2F8C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3146812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0.6</a:t>
            </a:r>
            <a:endParaRPr lang="en-GB" altLang="ko-KR" i="0"/>
          </a:p>
        </p:txBody>
      </p:sp>
      <p:sp>
        <p:nvSpPr>
          <p:cNvPr id="125" name="Rectangle 74">
            <a:extLst>
              <a:ext uri="{FF2B5EF4-FFF2-40B4-BE49-F238E27FC236}">
                <a16:creationId xmlns:a16="http://schemas.microsoft.com/office/drawing/2014/main" id="{E010F52D-7D0F-4FB6-AAF5-98E99A08F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3" y="2838837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0.7</a:t>
            </a:r>
            <a:endParaRPr lang="en-GB" altLang="ko-KR" i="0"/>
          </a:p>
        </p:txBody>
      </p:sp>
      <p:sp>
        <p:nvSpPr>
          <p:cNvPr id="126" name="Rectangle 75">
            <a:extLst>
              <a:ext uri="{FF2B5EF4-FFF2-40B4-BE49-F238E27FC236}">
                <a16:creationId xmlns:a16="http://schemas.microsoft.com/office/drawing/2014/main" id="{CC8C4C5D-F3B9-47B1-AE13-B167A7D29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2530862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0.8</a:t>
            </a:r>
            <a:endParaRPr lang="en-GB" altLang="ko-KR" i="0"/>
          </a:p>
        </p:txBody>
      </p:sp>
      <p:sp>
        <p:nvSpPr>
          <p:cNvPr id="127" name="Rectangle 76">
            <a:extLst>
              <a:ext uri="{FF2B5EF4-FFF2-40B4-BE49-F238E27FC236}">
                <a16:creationId xmlns:a16="http://schemas.microsoft.com/office/drawing/2014/main" id="{C70B4A55-788C-4990-B28C-2778C1C23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2222887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0.9</a:t>
            </a:r>
            <a:endParaRPr lang="en-GB" altLang="ko-KR" i="0"/>
          </a:p>
        </p:txBody>
      </p:sp>
      <p:sp>
        <p:nvSpPr>
          <p:cNvPr id="128" name="Rectangle 77">
            <a:extLst>
              <a:ext uri="{FF2B5EF4-FFF2-40B4-BE49-F238E27FC236}">
                <a16:creationId xmlns:a16="http://schemas.microsoft.com/office/drawing/2014/main" id="{F54E6C2D-47F8-4DB0-A95A-37851BF48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1913325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1.0</a:t>
            </a:r>
            <a:endParaRPr lang="en-GB" altLang="ko-KR" i="0"/>
          </a:p>
        </p:txBody>
      </p:sp>
      <p:sp>
        <p:nvSpPr>
          <p:cNvPr id="129" name="Rectangle 78">
            <a:extLst>
              <a:ext uri="{FF2B5EF4-FFF2-40B4-BE49-F238E27FC236}">
                <a16:creationId xmlns:a16="http://schemas.microsoft.com/office/drawing/2014/main" id="{29A30B8F-790E-4F2A-B0A3-4BA6ABE5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3" y="1602175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1.1</a:t>
            </a:r>
            <a:endParaRPr lang="en-GB" altLang="ko-KR" i="0"/>
          </a:p>
        </p:txBody>
      </p:sp>
      <p:sp>
        <p:nvSpPr>
          <p:cNvPr id="130" name="Freeform 79">
            <a:extLst>
              <a:ext uri="{FF2B5EF4-FFF2-40B4-BE49-F238E27FC236}">
                <a16:creationId xmlns:a16="http://schemas.microsoft.com/office/drawing/2014/main" id="{4C1326F4-DBF7-458F-A3C4-030048E66E94}"/>
              </a:ext>
            </a:extLst>
          </p:cNvPr>
          <p:cNvSpPr>
            <a:spLocks noEditPoints="1"/>
          </p:cNvSpPr>
          <p:nvPr/>
        </p:nvSpPr>
        <p:spPr bwMode="auto">
          <a:xfrm>
            <a:off x="147638" y="2508637"/>
            <a:ext cx="134937" cy="1738313"/>
          </a:xfrm>
          <a:custGeom>
            <a:avLst/>
            <a:gdLst>
              <a:gd name="T0" fmla="*/ 80 w 81"/>
              <a:gd name="T1" fmla="*/ 985 h 1034"/>
              <a:gd name="T2" fmla="*/ 31 w 81"/>
              <a:gd name="T3" fmla="*/ 989 h 1034"/>
              <a:gd name="T4" fmla="*/ 4 w 81"/>
              <a:gd name="T5" fmla="*/ 1025 h 1034"/>
              <a:gd name="T6" fmla="*/ 35 w 81"/>
              <a:gd name="T7" fmla="*/ 1002 h 1034"/>
              <a:gd name="T8" fmla="*/ 25 w 81"/>
              <a:gd name="T9" fmla="*/ 947 h 1034"/>
              <a:gd name="T10" fmla="*/ 64 w 81"/>
              <a:gd name="T11" fmla="*/ 976 h 1034"/>
              <a:gd name="T12" fmla="*/ 73 w 81"/>
              <a:gd name="T13" fmla="*/ 950 h 1034"/>
              <a:gd name="T14" fmla="*/ 31 w 81"/>
              <a:gd name="T15" fmla="*/ 954 h 1034"/>
              <a:gd name="T16" fmla="*/ 46 w 81"/>
              <a:gd name="T17" fmla="*/ 853 h 1034"/>
              <a:gd name="T18" fmla="*/ 32 w 81"/>
              <a:gd name="T19" fmla="*/ 884 h 1034"/>
              <a:gd name="T20" fmla="*/ 56 w 81"/>
              <a:gd name="T21" fmla="*/ 894 h 1034"/>
              <a:gd name="T22" fmla="*/ 73 w 81"/>
              <a:gd name="T23" fmla="*/ 863 h 1034"/>
              <a:gd name="T24" fmla="*/ 74 w 81"/>
              <a:gd name="T25" fmla="*/ 877 h 1034"/>
              <a:gd name="T26" fmla="*/ 61 w 81"/>
              <a:gd name="T27" fmla="*/ 863 h 1034"/>
              <a:gd name="T28" fmla="*/ 81 w 81"/>
              <a:gd name="T29" fmla="*/ 821 h 1034"/>
              <a:gd name="T30" fmla="*/ 25 w 81"/>
              <a:gd name="T31" fmla="*/ 813 h 1034"/>
              <a:gd name="T32" fmla="*/ 11 w 81"/>
              <a:gd name="T33" fmla="*/ 790 h 1034"/>
              <a:gd name="T34" fmla="*/ 11 w 81"/>
              <a:gd name="T35" fmla="*/ 801 h 1034"/>
              <a:gd name="T36" fmla="*/ 70 w 81"/>
              <a:gd name="T37" fmla="*/ 757 h 1034"/>
              <a:gd name="T38" fmla="*/ 25 w 81"/>
              <a:gd name="T39" fmla="*/ 693 h 1034"/>
              <a:gd name="T40" fmla="*/ 64 w 81"/>
              <a:gd name="T41" fmla="*/ 723 h 1034"/>
              <a:gd name="T42" fmla="*/ 73 w 81"/>
              <a:gd name="T43" fmla="*/ 696 h 1034"/>
              <a:gd name="T44" fmla="*/ 31 w 81"/>
              <a:gd name="T45" fmla="*/ 700 h 1034"/>
              <a:gd name="T46" fmla="*/ 80 w 81"/>
              <a:gd name="T47" fmla="*/ 621 h 1034"/>
              <a:gd name="T48" fmla="*/ 39 w 81"/>
              <a:gd name="T49" fmla="*/ 633 h 1034"/>
              <a:gd name="T50" fmla="*/ 25 w 81"/>
              <a:gd name="T51" fmla="*/ 632 h 1034"/>
              <a:gd name="T52" fmla="*/ 66 w 81"/>
              <a:gd name="T53" fmla="*/ 619 h 1034"/>
              <a:gd name="T54" fmla="*/ 73 w 81"/>
              <a:gd name="T55" fmla="*/ 572 h 1034"/>
              <a:gd name="T56" fmla="*/ 32 w 81"/>
              <a:gd name="T57" fmla="*/ 572 h 1034"/>
              <a:gd name="T58" fmla="*/ 42 w 81"/>
              <a:gd name="T59" fmla="*/ 598 h 1034"/>
              <a:gd name="T60" fmla="*/ 80 w 81"/>
              <a:gd name="T61" fmla="*/ 563 h 1034"/>
              <a:gd name="T62" fmla="*/ 52 w 81"/>
              <a:gd name="T63" fmla="*/ 497 h 1034"/>
              <a:gd name="T64" fmla="*/ 32 w 81"/>
              <a:gd name="T65" fmla="*/ 542 h 1034"/>
              <a:gd name="T66" fmla="*/ 81 w 81"/>
              <a:gd name="T67" fmla="*/ 524 h 1034"/>
              <a:gd name="T68" fmla="*/ 32 w 81"/>
              <a:gd name="T69" fmla="*/ 528 h 1034"/>
              <a:gd name="T70" fmla="*/ 73 w 81"/>
              <a:gd name="T71" fmla="*/ 524 h 1034"/>
              <a:gd name="T72" fmla="*/ 33 w 81"/>
              <a:gd name="T73" fmla="*/ 458 h 1034"/>
              <a:gd name="T74" fmla="*/ 42 w 81"/>
              <a:gd name="T75" fmla="*/ 485 h 1034"/>
              <a:gd name="T76" fmla="*/ 25 w 81"/>
              <a:gd name="T77" fmla="*/ 432 h 1034"/>
              <a:gd name="T78" fmla="*/ 77 w 81"/>
              <a:gd name="T79" fmla="*/ 441 h 1034"/>
              <a:gd name="T80" fmla="*/ 68 w 81"/>
              <a:gd name="T81" fmla="*/ 437 h 1034"/>
              <a:gd name="T82" fmla="*/ 32 w 81"/>
              <a:gd name="T83" fmla="*/ 420 h 1034"/>
              <a:gd name="T84" fmla="*/ 77 w 81"/>
              <a:gd name="T85" fmla="*/ 362 h 1034"/>
              <a:gd name="T86" fmla="*/ 67 w 81"/>
              <a:gd name="T87" fmla="*/ 356 h 1034"/>
              <a:gd name="T88" fmla="*/ 74 w 81"/>
              <a:gd name="T89" fmla="*/ 290 h 1034"/>
              <a:gd name="T90" fmla="*/ 24 w 81"/>
              <a:gd name="T91" fmla="*/ 308 h 1034"/>
              <a:gd name="T92" fmla="*/ 70 w 81"/>
              <a:gd name="T93" fmla="*/ 331 h 1034"/>
              <a:gd name="T94" fmla="*/ 53 w 81"/>
              <a:gd name="T95" fmla="*/ 325 h 1034"/>
              <a:gd name="T96" fmla="*/ 52 w 81"/>
              <a:gd name="T97" fmla="*/ 293 h 1034"/>
              <a:gd name="T98" fmla="*/ 80 w 81"/>
              <a:gd name="T99" fmla="*/ 245 h 1034"/>
              <a:gd name="T100" fmla="*/ 7 w 81"/>
              <a:gd name="T101" fmla="*/ 182 h 1034"/>
              <a:gd name="T102" fmla="*/ 15 w 81"/>
              <a:gd name="T103" fmla="*/ 188 h 1034"/>
              <a:gd name="T104" fmla="*/ 33 w 81"/>
              <a:gd name="T105" fmla="*/ 138 h 1034"/>
              <a:gd name="T106" fmla="*/ 24 w 81"/>
              <a:gd name="T107" fmla="*/ 140 h 1034"/>
              <a:gd name="T108" fmla="*/ 25 w 81"/>
              <a:gd name="T109" fmla="*/ 69 h 1034"/>
              <a:gd name="T110" fmla="*/ 56 w 81"/>
              <a:gd name="T111" fmla="*/ 96 h 1034"/>
              <a:gd name="T112" fmla="*/ 80 w 81"/>
              <a:gd name="T113" fmla="*/ 80 h 1034"/>
              <a:gd name="T114" fmla="*/ 80 w 81"/>
              <a:gd name="T115" fmla="*/ 40 h 1034"/>
              <a:gd name="T116" fmla="*/ 36 w 81"/>
              <a:gd name="T117" fmla="*/ 20 h 1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1" h="1034">
                <a:moveTo>
                  <a:pt x="80" y="1034"/>
                </a:moveTo>
                <a:lnTo>
                  <a:pt x="80" y="1024"/>
                </a:lnTo>
                <a:lnTo>
                  <a:pt x="47" y="1024"/>
                </a:lnTo>
                <a:lnTo>
                  <a:pt x="47" y="1016"/>
                </a:lnTo>
                <a:lnTo>
                  <a:pt x="47" y="1016"/>
                </a:lnTo>
                <a:lnTo>
                  <a:pt x="47" y="1010"/>
                </a:lnTo>
                <a:lnTo>
                  <a:pt x="50" y="1006"/>
                </a:lnTo>
                <a:lnTo>
                  <a:pt x="54" y="1002"/>
                </a:lnTo>
                <a:lnTo>
                  <a:pt x="61" y="1000"/>
                </a:lnTo>
                <a:lnTo>
                  <a:pt x="61" y="1000"/>
                </a:lnTo>
                <a:lnTo>
                  <a:pt x="73" y="997"/>
                </a:lnTo>
                <a:lnTo>
                  <a:pt x="80" y="995"/>
                </a:lnTo>
                <a:lnTo>
                  <a:pt x="80" y="985"/>
                </a:lnTo>
                <a:lnTo>
                  <a:pt x="80" y="985"/>
                </a:lnTo>
                <a:lnTo>
                  <a:pt x="73" y="988"/>
                </a:lnTo>
                <a:lnTo>
                  <a:pt x="59" y="990"/>
                </a:lnTo>
                <a:lnTo>
                  <a:pt x="59" y="990"/>
                </a:lnTo>
                <a:lnTo>
                  <a:pt x="53" y="993"/>
                </a:lnTo>
                <a:lnTo>
                  <a:pt x="49" y="995"/>
                </a:lnTo>
                <a:lnTo>
                  <a:pt x="46" y="997"/>
                </a:lnTo>
                <a:lnTo>
                  <a:pt x="43" y="1002"/>
                </a:lnTo>
                <a:lnTo>
                  <a:pt x="43" y="1002"/>
                </a:lnTo>
                <a:lnTo>
                  <a:pt x="43" y="1002"/>
                </a:lnTo>
                <a:lnTo>
                  <a:pt x="40" y="996"/>
                </a:lnTo>
                <a:lnTo>
                  <a:pt x="36" y="992"/>
                </a:lnTo>
                <a:lnTo>
                  <a:pt x="31" y="989"/>
                </a:lnTo>
                <a:lnTo>
                  <a:pt x="24" y="988"/>
                </a:lnTo>
                <a:lnTo>
                  <a:pt x="24" y="988"/>
                </a:lnTo>
                <a:lnTo>
                  <a:pt x="19" y="988"/>
                </a:lnTo>
                <a:lnTo>
                  <a:pt x="15" y="989"/>
                </a:lnTo>
                <a:lnTo>
                  <a:pt x="12" y="990"/>
                </a:lnTo>
                <a:lnTo>
                  <a:pt x="10" y="993"/>
                </a:lnTo>
                <a:lnTo>
                  <a:pt x="10" y="993"/>
                </a:lnTo>
                <a:lnTo>
                  <a:pt x="7" y="997"/>
                </a:lnTo>
                <a:lnTo>
                  <a:pt x="5" y="1003"/>
                </a:lnTo>
                <a:lnTo>
                  <a:pt x="4" y="1009"/>
                </a:lnTo>
                <a:lnTo>
                  <a:pt x="4" y="1016"/>
                </a:lnTo>
                <a:lnTo>
                  <a:pt x="4" y="1016"/>
                </a:lnTo>
                <a:lnTo>
                  <a:pt x="4" y="1025"/>
                </a:lnTo>
                <a:lnTo>
                  <a:pt x="5" y="1034"/>
                </a:lnTo>
                <a:lnTo>
                  <a:pt x="80" y="1034"/>
                </a:lnTo>
                <a:close/>
                <a:moveTo>
                  <a:pt x="12" y="1024"/>
                </a:moveTo>
                <a:lnTo>
                  <a:pt x="12" y="1024"/>
                </a:lnTo>
                <a:lnTo>
                  <a:pt x="11" y="1014"/>
                </a:lnTo>
                <a:lnTo>
                  <a:pt x="11" y="1014"/>
                </a:lnTo>
                <a:lnTo>
                  <a:pt x="12" y="1007"/>
                </a:lnTo>
                <a:lnTo>
                  <a:pt x="14" y="1003"/>
                </a:lnTo>
                <a:lnTo>
                  <a:pt x="19" y="999"/>
                </a:lnTo>
                <a:lnTo>
                  <a:pt x="25" y="997"/>
                </a:lnTo>
                <a:lnTo>
                  <a:pt x="25" y="997"/>
                </a:lnTo>
                <a:lnTo>
                  <a:pt x="31" y="999"/>
                </a:lnTo>
                <a:lnTo>
                  <a:pt x="35" y="1002"/>
                </a:lnTo>
                <a:lnTo>
                  <a:pt x="39" y="1007"/>
                </a:lnTo>
                <a:lnTo>
                  <a:pt x="39" y="1014"/>
                </a:lnTo>
                <a:lnTo>
                  <a:pt x="39" y="1024"/>
                </a:lnTo>
                <a:lnTo>
                  <a:pt x="12" y="1024"/>
                </a:lnTo>
                <a:close/>
                <a:moveTo>
                  <a:pt x="54" y="930"/>
                </a:moveTo>
                <a:lnTo>
                  <a:pt x="54" y="930"/>
                </a:lnTo>
                <a:lnTo>
                  <a:pt x="49" y="930"/>
                </a:lnTo>
                <a:lnTo>
                  <a:pt x="49" y="930"/>
                </a:lnTo>
                <a:lnTo>
                  <a:pt x="42" y="932"/>
                </a:lnTo>
                <a:lnTo>
                  <a:pt x="33" y="934"/>
                </a:lnTo>
                <a:lnTo>
                  <a:pt x="29" y="937"/>
                </a:lnTo>
                <a:lnTo>
                  <a:pt x="26" y="941"/>
                </a:lnTo>
                <a:lnTo>
                  <a:pt x="25" y="947"/>
                </a:lnTo>
                <a:lnTo>
                  <a:pt x="24" y="953"/>
                </a:lnTo>
                <a:lnTo>
                  <a:pt x="24" y="953"/>
                </a:lnTo>
                <a:lnTo>
                  <a:pt x="25" y="958"/>
                </a:lnTo>
                <a:lnTo>
                  <a:pt x="26" y="964"/>
                </a:lnTo>
                <a:lnTo>
                  <a:pt x="29" y="968"/>
                </a:lnTo>
                <a:lnTo>
                  <a:pt x="32" y="971"/>
                </a:lnTo>
                <a:lnTo>
                  <a:pt x="36" y="975"/>
                </a:lnTo>
                <a:lnTo>
                  <a:pt x="42" y="976"/>
                </a:lnTo>
                <a:lnTo>
                  <a:pt x="47" y="978"/>
                </a:lnTo>
                <a:lnTo>
                  <a:pt x="53" y="978"/>
                </a:lnTo>
                <a:lnTo>
                  <a:pt x="53" y="978"/>
                </a:lnTo>
                <a:lnTo>
                  <a:pt x="59" y="978"/>
                </a:lnTo>
                <a:lnTo>
                  <a:pt x="64" y="976"/>
                </a:lnTo>
                <a:lnTo>
                  <a:pt x="68" y="974"/>
                </a:lnTo>
                <a:lnTo>
                  <a:pt x="73" y="971"/>
                </a:lnTo>
                <a:lnTo>
                  <a:pt x="77" y="967"/>
                </a:lnTo>
                <a:lnTo>
                  <a:pt x="78" y="962"/>
                </a:lnTo>
                <a:lnTo>
                  <a:pt x="80" y="957"/>
                </a:lnTo>
                <a:lnTo>
                  <a:pt x="81" y="951"/>
                </a:lnTo>
                <a:lnTo>
                  <a:pt x="81" y="951"/>
                </a:lnTo>
                <a:lnTo>
                  <a:pt x="80" y="940"/>
                </a:lnTo>
                <a:lnTo>
                  <a:pt x="77" y="933"/>
                </a:lnTo>
                <a:lnTo>
                  <a:pt x="70" y="936"/>
                </a:lnTo>
                <a:lnTo>
                  <a:pt x="70" y="936"/>
                </a:lnTo>
                <a:lnTo>
                  <a:pt x="73" y="941"/>
                </a:lnTo>
                <a:lnTo>
                  <a:pt x="73" y="950"/>
                </a:lnTo>
                <a:lnTo>
                  <a:pt x="73" y="950"/>
                </a:lnTo>
                <a:lnTo>
                  <a:pt x="71" y="957"/>
                </a:lnTo>
                <a:lnTo>
                  <a:pt x="68" y="962"/>
                </a:lnTo>
                <a:lnTo>
                  <a:pt x="63" y="967"/>
                </a:lnTo>
                <a:lnTo>
                  <a:pt x="54" y="969"/>
                </a:lnTo>
                <a:lnTo>
                  <a:pt x="54" y="930"/>
                </a:lnTo>
                <a:close/>
                <a:moveTo>
                  <a:pt x="47" y="968"/>
                </a:moveTo>
                <a:lnTo>
                  <a:pt x="47" y="968"/>
                </a:lnTo>
                <a:lnTo>
                  <a:pt x="42" y="968"/>
                </a:lnTo>
                <a:lnTo>
                  <a:pt x="36" y="965"/>
                </a:lnTo>
                <a:lnTo>
                  <a:pt x="32" y="960"/>
                </a:lnTo>
                <a:lnTo>
                  <a:pt x="32" y="957"/>
                </a:lnTo>
                <a:lnTo>
                  <a:pt x="31" y="954"/>
                </a:lnTo>
                <a:lnTo>
                  <a:pt x="31" y="954"/>
                </a:lnTo>
                <a:lnTo>
                  <a:pt x="32" y="950"/>
                </a:lnTo>
                <a:lnTo>
                  <a:pt x="32" y="947"/>
                </a:lnTo>
                <a:lnTo>
                  <a:pt x="36" y="943"/>
                </a:lnTo>
                <a:lnTo>
                  <a:pt x="42" y="940"/>
                </a:lnTo>
                <a:lnTo>
                  <a:pt x="47" y="940"/>
                </a:lnTo>
                <a:lnTo>
                  <a:pt x="47" y="968"/>
                </a:lnTo>
                <a:close/>
                <a:moveTo>
                  <a:pt x="80" y="918"/>
                </a:moveTo>
                <a:lnTo>
                  <a:pt x="80" y="908"/>
                </a:lnTo>
                <a:lnTo>
                  <a:pt x="0" y="908"/>
                </a:lnTo>
                <a:lnTo>
                  <a:pt x="0" y="918"/>
                </a:lnTo>
                <a:lnTo>
                  <a:pt x="80" y="918"/>
                </a:lnTo>
                <a:close/>
                <a:moveTo>
                  <a:pt x="46" y="853"/>
                </a:moveTo>
                <a:lnTo>
                  <a:pt x="46" y="853"/>
                </a:lnTo>
                <a:lnTo>
                  <a:pt x="38" y="855"/>
                </a:lnTo>
                <a:lnTo>
                  <a:pt x="31" y="857"/>
                </a:lnTo>
                <a:lnTo>
                  <a:pt x="28" y="860"/>
                </a:lnTo>
                <a:lnTo>
                  <a:pt x="26" y="864"/>
                </a:lnTo>
                <a:lnTo>
                  <a:pt x="25" y="869"/>
                </a:lnTo>
                <a:lnTo>
                  <a:pt x="24" y="874"/>
                </a:lnTo>
                <a:lnTo>
                  <a:pt x="24" y="874"/>
                </a:lnTo>
                <a:lnTo>
                  <a:pt x="25" y="884"/>
                </a:lnTo>
                <a:lnTo>
                  <a:pt x="29" y="892"/>
                </a:lnTo>
                <a:lnTo>
                  <a:pt x="35" y="890"/>
                </a:lnTo>
                <a:lnTo>
                  <a:pt x="35" y="890"/>
                </a:lnTo>
                <a:lnTo>
                  <a:pt x="32" y="884"/>
                </a:lnTo>
                <a:lnTo>
                  <a:pt x="31" y="876"/>
                </a:lnTo>
                <a:lnTo>
                  <a:pt x="31" y="876"/>
                </a:lnTo>
                <a:lnTo>
                  <a:pt x="32" y="870"/>
                </a:lnTo>
                <a:lnTo>
                  <a:pt x="36" y="866"/>
                </a:lnTo>
                <a:lnTo>
                  <a:pt x="40" y="864"/>
                </a:lnTo>
                <a:lnTo>
                  <a:pt x="43" y="863"/>
                </a:lnTo>
                <a:lnTo>
                  <a:pt x="45" y="863"/>
                </a:lnTo>
                <a:lnTo>
                  <a:pt x="45" y="863"/>
                </a:lnTo>
                <a:lnTo>
                  <a:pt x="46" y="877"/>
                </a:lnTo>
                <a:lnTo>
                  <a:pt x="47" y="883"/>
                </a:lnTo>
                <a:lnTo>
                  <a:pt x="50" y="888"/>
                </a:lnTo>
                <a:lnTo>
                  <a:pt x="53" y="891"/>
                </a:lnTo>
                <a:lnTo>
                  <a:pt x="56" y="894"/>
                </a:lnTo>
                <a:lnTo>
                  <a:pt x="60" y="895"/>
                </a:lnTo>
                <a:lnTo>
                  <a:pt x="66" y="897"/>
                </a:lnTo>
                <a:lnTo>
                  <a:pt x="66" y="897"/>
                </a:lnTo>
                <a:lnTo>
                  <a:pt x="71" y="895"/>
                </a:lnTo>
                <a:lnTo>
                  <a:pt x="75" y="892"/>
                </a:lnTo>
                <a:lnTo>
                  <a:pt x="80" y="887"/>
                </a:lnTo>
                <a:lnTo>
                  <a:pt x="81" y="880"/>
                </a:lnTo>
                <a:lnTo>
                  <a:pt x="81" y="880"/>
                </a:lnTo>
                <a:lnTo>
                  <a:pt x="80" y="874"/>
                </a:lnTo>
                <a:lnTo>
                  <a:pt x="78" y="870"/>
                </a:lnTo>
                <a:lnTo>
                  <a:pt x="75" y="866"/>
                </a:lnTo>
                <a:lnTo>
                  <a:pt x="73" y="863"/>
                </a:lnTo>
                <a:lnTo>
                  <a:pt x="73" y="863"/>
                </a:lnTo>
                <a:lnTo>
                  <a:pt x="80" y="862"/>
                </a:lnTo>
                <a:lnTo>
                  <a:pt x="80" y="853"/>
                </a:lnTo>
                <a:lnTo>
                  <a:pt x="80" y="853"/>
                </a:lnTo>
                <a:lnTo>
                  <a:pt x="67" y="853"/>
                </a:lnTo>
                <a:lnTo>
                  <a:pt x="46" y="853"/>
                </a:lnTo>
                <a:close/>
                <a:moveTo>
                  <a:pt x="61" y="863"/>
                </a:moveTo>
                <a:lnTo>
                  <a:pt x="61" y="863"/>
                </a:lnTo>
                <a:lnTo>
                  <a:pt x="64" y="864"/>
                </a:lnTo>
                <a:lnTo>
                  <a:pt x="64" y="864"/>
                </a:lnTo>
                <a:lnTo>
                  <a:pt x="67" y="866"/>
                </a:lnTo>
                <a:lnTo>
                  <a:pt x="71" y="869"/>
                </a:lnTo>
                <a:lnTo>
                  <a:pt x="73" y="873"/>
                </a:lnTo>
                <a:lnTo>
                  <a:pt x="74" y="877"/>
                </a:lnTo>
                <a:lnTo>
                  <a:pt x="74" y="877"/>
                </a:lnTo>
                <a:lnTo>
                  <a:pt x="73" y="881"/>
                </a:lnTo>
                <a:lnTo>
                  <a:pt x="71" y="884"/>
                </a:lnTo>
                <a:lnTo>
                  <a:pt x="68" y="885"/>
                </a:lnTo>
                <a:lnTo>
                  <a:pt x="64" y="887"/>
                </a:lnTo>
                <a:lnTo>
                  <a:pt x="64" y="887"/>
                </a:lnTo>
                <a:lnTo>
                  <a:pt x="60" y="885"/>
                </a:lnTo>
                <a:lnTo>
                  <a:pt x="57" y="884"/>
                </a:lnTo>
                <a:lnTo>
                  <a:pt x="56" y="883"/>
                </a:lnTo>
                <a:lnTo>
                  <a:pt x="54" y="878"/>
                </a:lnTo>
                <a:lnTo>
                  <a:pt x="52" y="871"/>
                </a:lnTo>
                <a:lnTo>
                  <a:pt x="52" y="863"/>
                </a:lnTo>
                <a:lnTo>
                  <a:pt x="61" y="863"/>
                </a:lnTo>
                <a:close/>
                <a:moveTo>
                  <a:pt x="15" y="836"/>
                </a:moveTo>
                <a:lnTo>
                  <a:pt x="25" y="836"/>
                </a:lnTo>
                <a:lnTo>
                  <a:pt x="25" y="845"/>
                </a:lnTo>
                <a:lnTo>
                  <a:pt x="33" y="845"/>
                </a:lnTo>
                <a:lnTo>
                  <a:pt x="33" y="836"/>
                </a:lnTo>
                <a:lnTo>
                  <a:pt x="63" y="836"/>
                </a:lnTo>
                <a:lnTo>
                  <a:pt x="63" y="836"/>
                </a:lnTo>
                <a:lnTo>
                  <a:pt x="71" y="835"/>
                </a:lnTo>
                <a:lnTo>
                  <a:pt x="77" y="832"/>
                </a:lnTo>
                <a:lnTo>
                  <a:pt x="77" y="832"/>
                </a:lnTo>
                <a:lnTo>
                  <a:pt x="80" y="828"/>
                </a:lnTo>
                <a:lnTo>
                  <a:pt x="81" y="821"/>
                </a:lnTo>
                <a:lnTo>
                  <a:pt x="81" y="821"/>
                </a:lnTo>
                <a:lnTo>
                  <a:pt x="80" y="817"/>
                </a:lnTo>
                <a:lnTo>
                  <a:pt x="80" y="813"/>
                </a:lnTo>
                <a:lnTo>
                  <a:pt x="71" y="813"/>
                </a:lnTo>
                <a:lnTo>
                  <a:pt x="71" y="813"/>
                </a:lnTo>
                <a:lnTo>
                  <a:pt x="73" y="818"/>
                </a:lnTo>
                <a:lnTo>
                  <a:pt x="73" y="818"/>
                </a:lnTo>
                <a:lnTo>
                  <a:pt x="71" y="822"/>
                </a:lnTo>
                <a:lnTo>
                  <a:pt x="70" y="824"/>
                </a:lnTo>
                <a:lnTo>
                  <a:pt x="67" y="825"/>
                </a:lnTo>
                <a:lnTo>
                  <a:pt x="61" y="827"/>
                </a:lnTo>
                <a:lnTo>
                  <a:pt x="33" y="827"/>
                </a:lnTo>
                <a:lnTo>
                  <a:pt x="33" y="813"/>
                </a:lnTo>
                <a:lnTo>
                  <a:pt x="25" y="813"/>
                </a:lnTo>
                <a:lnTo>
                  <a:pt x="25" y="827"/>
                </a:lnTo>
                <a:lnTo>
                  <a:pt x="12" y="827"/>
                </a:lnTo>
                <a:lnTo>
                  <a:pt x="15" y="836"/>
                </a:lnTo>
                <a:close/>
                <a:moveTo>
                  <a:pt x="80" y="792"/>
                </a:moveTo>
                <a:lnTo>
                  <a:pt x="25" y="792"/>
                </a:lnTo>
                <a:lnTo>
                  <a:pt x="25" y="801"/>
                </a:lnTo>
                <a:lnTo>
                  <a:pt x="80" y="801"/>
                </a:lnTo>
                <a:lnTo>
                  <a:pt x="80" y="792"/>
                </a:lnTo>
                <a:close/>
                <a:moveTo>
                  <a:pt x="15" y="796"/>
                </a:moveTo>
                <a:lnTo>
                  <a:pt x="15" y="796"/>
                </a:lnTo>
                <a:lnTo>
                  <a:pt x="15" y="793"/>
                </a:lnTo>
                <a:lnTo>
                  <a:pt x="14" y="792"/>
                </a:lnTo>
                <a:lnTo>
                  <a:pt x="11" y="790"/>
                </a:lnTo>
                <a:lnTo>
                  <a:pt x="8" y="790"/>
                </a:lnTo>
                <a:lnTo>
                  <a:pt x="8" y="790"/>
                </a:lnTo>
                <a:lnTo>
                  <a:pt x="7" y="790"/>
                </a:lnTo>
                <a:lnTo>
                  <a:pt x="4" y="792"/>
                </a:lnTo>
                <a:lnTo>
                  <a:pt x="3" y="793"/>
                </a:lnTo>
                <a:lnTo>
                  <a:pt x="3" y="796"/>
                </a:lnTo>
                <a:lnTo>
                  <a:pt x="3" y="796"/>
                </a:lnTo>
                <a:lnTo>
                  <a:pt x="3" y="799"/>
                </a:lnTo>
                <a:lnTo>
                  <a:pt x="4" y="800"/>
                </a:lnTo>
                <a:lnTo>
                  <a:pt x="7" y="801"/>
                </a:lnTo>
                <a:lnTo>
                  <a:pt x="8" y="803"/>
                </a:lnTo>
                <a:lnTo>
                  <a:pt x="8" y="803"/>
                </a:lnTo>
                <a:lnTo>
                  <a:pt x="11" y="801"/>
                </a:lnTo>
                <a:lnTo>
                  <a:pt x="14" y="800"/>
                </a:lnTo>
                <a:lnTo>
                  <a:pt x="15" y="799"/>
                </a:lnTo>
                <a:lnTo>
                  <a:pt x="15" y="796"/>
                </a:lnTo>
                <a:lnTo>
                  <a:pt x="15" y="796"/>
                </a:lnTo>
                <a:close/>
                <a:moveTo>
                  <a:pt x="25" y="782"/>
                </a:moveTo>
                <a:lnTo>
                  <a:pt x="80" y="761"/>
                </a:lnTo>
                <a:lnTo>
                  <a:pt x="80" y="751"/>
                </a:lnTo>
                <a:lnTo>
                  <a:pt x="25" y="730"/>
                </a:lnTo>
                <a:lnTo>
                  <a:pt x="25" y="740"/>
                </a:lnTo>
                <a:lnTo>
                  <a:pt x="56" y="751"/>
                </a:lnTo>
                <a:lnTo>
                  <a:pt x="56" y="751"/>
                </a:lnTo>
                <a:lnTo>
                  <a:pt x="70" y="755"/>
                </a:lnTo>
                <a:lnTo>
                  <a:pt x="70" y="757"/>
                </a:lnTo>
                <a:lnTo>
                  <a:pt x="70" y="757"/>
                </a:lnTo>
                <a:lnTo>
                  <a:pt x="56" y="761"/>
                </a:lnTo>
                <a:lnTo>
                  <a:pt x="25" y="771"/>
                </a:lnTo>
                <a:lnTo>
                  <a:pt x="25" y="782"/>
                </a:lnTo>
                <a:close/>
                <a:moveTo>
                  <a:pt x="54" y="677"/>
                </a:moveTo>
                <a:lnTo>
                  <a:pt x="54" y="677"/>
                </a:lnTo>
                <a:lnTo>
                  <a:pt x="49" y="677"/>
                </a:lnTo>
                <a:lnTo>
                  <a:pt x="49" y="677"/>
                </a:lnTo>
                <a:lnTo>
                  <a:pt x="42" y="678"/>
                </a:lnTo>
                <a:lnTo>
                  <a:pt x="33" y="681"/>
                </a:lnTo>
                <a:lnTo>
                  <a:pt x="29" y="684"/>
                </a:lnTo>
                <a:lnTo>
                  <a:pt x="26" y="688"/>
                </a:lnTo>
                <a:lnTo>
                  <a:pt x="25" y="693"/>
                </a:lnTo>
                <a:lnTo>
                  <a:pt x="24" y="699"/>
                </a:lnTo>
                <a:lnTo>
                  <a:pt x="24" y="699"/>
                </a:lnTo>
                <a:lnTo>
                  <a:pt x="25" y="705"/>
                </a:lnTo>
                <a:lnTo>
                  <a:pt x="26" y="710"/>
                </a:lnTo>
                <a:lnTo>
                  <a:pt x="29" y="714"/>
                </a:lnTo>
                <a:lnTo>
                  <a:pt x="32" y="717"/>
                </a:lnTo>
                <a:lnTo>
                  <a:pt x="36" y="720"/>
                </a:lnTo>
                <a:lnTo>
                  <a:pt x="42" y="723"/>
                </a:lnTo>
                <a:lnTo>
                  <a:pt x="47" y="724"/>
                </a:lnTo>
                <a:lnTo>
                  <a:pt x="53" y="724"/>
                </a:lnTo>
                <a:lnTo>
                  <a:pt x="53" y="724"/>
                </a:lnTo>
                <a:lnTo>
                  <a:pt x="59" y="724"/>
                </a:lnTo>
                <a:lnTo>
                  <a:pt x="64" y="723"/>
                </a:lnTo>
                <a:lnTo>
                  <a:pt x="68" y="720"/>
                </a:lnTo>
                <a:lnTo>
                  <a:pt x="73" y="717"/>
                </a:lnTo>
                <a:lnTo>
                  <a:pt x="77" y="713"/>
                </a:lnTo>
                <a:lnTo>
                  <a:pt x="78" y="709"/>
                </a:lnTo>
                <a:lnTo>
                  <a:pt x="80" y="703"/>
                </a:lnTo>
                <a:lnTo>
                  <a:pt x="81" y="698"/>
                </a:lnTo>
                <a:lnTo>
                  <a:pt x="81" y="698"/>
                </a:lnTo>
                <a:lnTo>
                  <a:pt x="80" y="686"/>
                </a:lnTo>
                <a:lnTo>
                  <a:pt x="77" y="679"/>
                </a:lnTo>
                <a:lnTo>
                  <a:pt x="70" y="682"/>
                </a:lnTo>
                <a:lnTo>
                  <a:pt x="70" y="682"/>
                </a:lnTo>
                <a:lnTo>
                  <a:pt x="73" y="688"/>
                </a:lnTo>
                <a:lnTo>
                  <a:pt x="73" y="696"/>
                </a:lnTo>
                <a:lnTo>
                  <a:pt x="73" y="696"/>
                </a:lnTo>
                <a:lnTo>
                  <a:pt x="71" y="703"/>
                </a:lnTo>
                <a:lnTo>
                  <a:pt x="68" y="709"/>
                </a:lnTo>
                <a:lnTo>
                  <a:pt x="63" y="713"/>
                </a:lnTo>
                <a:lnTo>
                  <a:pt x="54" y="714"/>
                </a:lnTo>
                <a:lnTo>
                  <a:pt x="54" y="677"/>
                </a:lnTo>
                <a:close/>
                <a:moveTo>
                  <a:pt x="47" y="714"/>
                </a:moveTo>
                <a:lnTo>
                  <a:pt x="47" y="714"/>
                </a:lnTo>
                <a:lnTo>
                  <a:pt x="42" y="713"/>
                </a:lnTo>
                <a:lnTo>
                  <a:pt x="36" y="710"/>
                </a:lnTo>
                <a:lnTo>
                  <a:pt x="32" y="706"/>
                </a:lnTo>
                <a:lnTo>
                  <a:pt x="32" y="703"/>
                </a:lnTo>
                <a:lnTo>
                  <a:pt x="31" y="700"/>
                </a:lnTo>
                <a:lnTo>
                  <a:pt x="31" y="700"/>
                </a:lnTo>
                <a:lnTo>
                  <a:pt x="32" y="696"/>
                </a:lnTo>
                <a:lnTo>
                  <a:pt x="32" y="693"/>
                </a:lnTo>
                <a:lnTo>
                  <a:pt x="36" y="689"/>
                </a:lnTo>
                <a:lnTo>
                  <a:pt x="42" y="686"/>
                </a:lnTo>
                <a:lnTo>
                  <a:pt x="47" y="686"/>
                </a:lnTo>
                <a:lnTo>
                  <a:pt x="47" y="714"/>
                </a:lnTo>
                <a:close/>
                <a:moveTo>
                  <a:pt x="77" y="644"/>
                </a:moveTo>
                <a:lnTo>
                  <a:pt x="77" y="644"/>
                </a:lnTo>
                <a:lnTo>
                  <a:pt x="80" y="637"/>
                </a:lnTo>
                <a:lnTo>
                  <a:pt x="81" y="629"/>
                </a:lnTo>
                <a:lnTo>
                  <a:pt x="81" y="629"/>
                </a:lnTo>
                <a:lnTo>
                  <a:pt x="80" y="621"/>
                </a:lnTo>
                <a:lnTo>
                  <a:pt x="77" y="615"/>
                </a:lnTo>
                <a:lnTo>
                  <a:pt x="71" y="611"/>
                </a:lnTo>
                <a:lnTo>
                  <a:pt x="64" y="609"/>
                </a:lnTo>
                <a:lnTo>
                  <a:pt x="64" y="609"/>
                </a:lnTo>
                <a:lnTo>
                  <a:pt x="59" y="609"/>
                </a:lnTo>
                <a:lnTo>
                  <a:pt x="54" y="612"/>
                </a:lnTo>
                <a:lnTo>
                  <a:pt x="50" y="618"/>
                </a:lnTo>
                <a:lnTo>
                  <a:pt x="47" y="623"/>
                </a:lnTo>
                <a:lnTo>
                  <a:pt x="47" y="623"/>
                </a:lnTo>
                <a:lnTo>
                  <a:pt x="45" y="630"/>
                </a:lnTo>
                <a:lnTo>
                  <a:pt x="42" y="633"/>
                </a:lnTo>
                <a:lnTo>
                  <a:pt x="39" y="633"/>
                </a:lnTo>
                <a:lnTo>
                  <a:pt x="39" y="633"/>
                </a:lnTo>
                <a:lnTo>
                  <a:pt x="36" y="633"/>
                </a:lnTo>
                <a:lnTo>
                  <a:pt x="33" y="632"/>
                </a:lnTo>
                <a:lnTo>
                  <a:pt x="32" y="629"/>
                </a:lnTo>
                <a:lnTo>
                  <a:pt x="31" y="625"/>
                </a:lnTo>
                <a:lnTo>
                  <a:pt x="31" y="625"/>
                </a:lnTo>
                <a:lnTo>
                  <a:pt x="32" y="618"/>
                </a:lnTo>
                <a:lnTo>
                  <a:pt x="35" y="614"/>
                </a:lnTo>
                <a:lnTo>
                  <a:pt x="28" y="611"/>
                </a:lnTo>
                <a:lnTo>
                  <a:pt x="28" y="611"/>
                </a:lnTo>
                <a:lnTo>
                  <a:pt x="25" y="616"/>
                </a:lnTo>
                <a:lnTo>
                  <a:pt x="24" y="625"/>
                </a:lnTo>
                <a:lnTo>
                  <a:pt x="24" y="625"/>
                </a:lnTo>
                <a:lnTo>
                  <a:pt x="25" y="632"/>
                </a:lnTo>
                <a:lnTo>
                  <a:pt x="29" y="637"/>
                </a:lnTo>
                <a:lnTo>
                  <a:pt x="33" y="642"/>
                </a:lnTo>
                <a:lnTo>
                  <a:pt x="40" y="643"/>
                </a:lnTo>
                <a:lnTo>
                  <a:pt x="40" y="643"/>
                </a:lnTo>
                <a:lnTo>
                  <a:pt x="45" y="642"/>
                </a:lnTo>
                <a:lnTo>
                  <a:pt x="49" y="640"/>
                </a:lnTo>
                <a:lnTo>
                  <a:pt x="52" y="635"/>
                </a:lnTo>
                <a:lnTo>
                  <a:pt x="56" y="629"/>
                </a:lnTo>
                <a:lnTo>
                  <a:pt x="56" y="629"/>
                </a:lnTo>
                <a:lnTo>
                  <a:pt x="57" y="623"/>
                </a:lnTo>
                <a:lnTo>
                  <a:pt x="60" y="621"/>
                </a:lnTo>
                <a:lnTo>
                  <a:pt x="61" y="619"/>
                </a:lnTo>
                <a:lnTo>
                  <a:pt x="66" y="619"/>
                </a:lnTo>
                <a:lnTo>
                  <a:pt x="66" y="619"/>
                </a:lnTo>
                <a:lnTo>
                  <a:pt x="68" y="619"/>
                </a:lnTo>
                <a:lnTo>
                  <a:pt x="71" y="621"/>
                </a:lnTo>
                <a:lnTo>
                  <a:pt x="73" y="625"/>
                </a:lnTo>
                <a:lnTo>
                  <a:pt x="73" y="629"/>
                </a:lnTo>
                <a:lnTo>
                  <a:pt x="73" y="629"/>
                </a:lnTo>
                <a:lnTo>
                  <a:pt x="73" y="636"/>
                </a:lnTo>
                <a:lnTo>
                  <a:pt x="70" y="642"/>
                </a:lnTo>
                <a:lnTo>
                  <a:pt x="77" y="644"/>
                </a:lnTo>
                <a:close/>
                <a:moveTo>
                  <a:pt x="70" y="559"/>
                </a:moveTo>
                <a:lnTo>
                  <a:pt x="70" y="559"/>
                </a:lnTo>
                <a:lnTo>
                  <a:pt x="71" y="565"/>
                </a:lnTo>
                <a:lnTo>
                  <a:pt x="73" y="572"/>
                </a:lnTo>
                <a:lnTo>
                  <a:pt x="73" y="572"/>
                </a:lnTo>
                <a:lnTo>
                  <a:pt x="71" y="579"/>
                </a:lnTo>
                <a:lnTo>
                  <a:pt x="67" y="586"/>
                </a:lnTo>
                <a:lnTo>
                  <a:pt x="61" y="588"/>
                </a:lnTo>
                <a:lnTo>
                  <a:pt x="53" y="590"/>
                </a:lnTo>
                <a:lnTo>
                  <a:pt x="53" y="590"/>
                </a:lnTo>
                <a:lnTo>
                  <a:pt x="45" y="590"/>
                </a:lnTo>
                <a:lnTo>
                  <a:pt x="38" y="586"/>
                </a:lnTo>
                <a:lnTo>
                  <a:pt x="35" y="583"/>
                </a:lnTo>
                <a:lnTo>
                  <a:pt x="33" y="580"/>
                </a:lnTo>
                <a:lnTo>
                  <a:pt x="32" y="576"/>
                </a:lnTo>
                <a:lnTo>
                  <a:pt x="32" y="572"/>
                </a:lnTo>
                <a:lnTo>
                  <a:pt x="32" y="572"/>
                </a:lnTo>
                <a:lnTo>
                  <a:pt x="32" y="565"/>
                </a:lnTo>
                <a:lnTo>
                  <a:pt x="35" y="560"/>
                </a:lnTo>
                <a:lnTo>
                  <a:pt x="26" y="558"/>
                </a:lnTo>
                <a:lnTo>
                  <a:pt x="26" y="558"/>
                </a:lnTo>
                <a:lnTo>
                  <a:pt x="25" y="563"/>
                </a:lnTo>
                <a:lnTo>
                  <a:pt x="24" y="572"/>
                </a:lnTo>
                <a:lnTo>
                  <a:pt x="24" y="572"/>
                </a:lnTo>
                <a:lnTo>
                  <a:pt x="25" y="577"/>
                </a:lnTo>
                <a:lnTo>
                  <a:pt x="26" y="583"/>
                </a:lnTo>
                <a:lnTo>
                  <a:pt x="29" y="588"/>
                </a:lnTo>
                <a:lnTo>
                  <a:pt x="32" y="593"/>
                </a:lnTo>
                <a:lnTo>
                  <a:pt x="36" y="595"/>
                </a:lnTo>
                <a:lnTo>
                  <a:pt x="42" y="598"/>
                </a:lnTo>
                <a:lnTo>
                  <a:pt x="47" y="600"/>
                </a:lnTo>
                <a:lnTo>
                  <a:pt x="53" y="601"/>
                </a:lnTo>
                <a:lnTo>
                  <a:pt x="53" y="601"/>
                </a:lnTo>
                <a:lnTo>
                  <a:pt x="59" y="600"/>
                </a:lnTo>
                <a:lnTo>
                  <a:pt x="64" y="598"/>
                </a:lnTo>
                <a:lnTo>
                  <a:pt x="68" y="597"/>
                </a:lnTo>
                <a:lnTo>
                  <a:pt x="73" y="593"/>
                </a:lnTo>
                <a:lnTo>
                  <a:pt x="77" y="590"/>
                </a:lnTo>
                <a:lnTo>
                  <a:pt x="78" y="584"/>
                </a:lnTo>
                <a:lnTo>
                  <a:pt x="80" y="579"/>
                </a:lnTo>
                <a:lnTo>
                  <a:pt x="81" y="573"/>
                </a:lnTo>
                <a:lnTo>
                  <a:pt x="81" y="573"/>
                </a:lnTo>
                <a:lnTo>
                  <a:pt x="80" y="563"/>
                </a:lnTo>
                <a:lnTo>
                  <a:pt x="78" y="558"/>
                </a:lnTo>
                <a:lnTo>
                  <a:pt x="70" y="559"/>
                </a:lnTo>
                <a:close/>
                <a:moveTo>
                  <a:pt x="81" y="524"/>
                </a:moveTo>
                <a:lnTo>
                  <a:pt x="81" y="524"/>
                </a:lnTo>
                <a:lnTo>
                  <a:pt x="80" y="520"/>
                </a:lnTo>
                <a:lnTo>
                  <a:pt x="80" y="514"/>
                </a:lnTo>
                <a:lnTo>
                  <a:pt x="77" y="510"/>
                </a:lnTo>
                <a:lnTo>
                  <a:pt x="74" y="506"/>
                </a:lnTo>
                <a:lnTo>
                  <a:pt x="70" y="503"/>
                </a:lnTo>
                <a:lnTo>
                  <a:pt x="64" y="500"/>
                </a:lnTo>
                <a:lnTo>
                  <a:pt x="59" y="497"/>
                </a:lnTo>
                <a:lnTo>
                  <a:pt x="52" y="497"/>
                </a:lnTo>
                <a:lnTo>
                  <a:pt x="52" y="497"/>
                </a:lnTo>
                <a:lnTo>
                  <a:pt x="46" y="497"/>
                </a:lnTo>
                <a:lnTo>
                  <a:pt x="40" y="499"/>
                </a:lnTo>
                <a:lnTo>
                  <a:pt x="36" y="502"/>
                </a:lnTo>
                <a:lnTo>
                  <a:pt x="32" y="504"/>
                </a:lnTo>
                <a:lnTo>
                  <a:pt x="28" y="509"/>
                </a:lnTo>
                <a:lnTo>
                  <a:pt x="26" y="513"/>
                </a:lnTo>
                <a:lnTo>
                  <a:pt x="25" y="518"/>
                </a:lnTo>
                <a:lnTo>
                  <a:pt x="24" y="524"/>
                </a:lnTo>
                <a:lnTo>
                  <a:pt x="24" y="524"/>
                </a:lnTo>
                <a:lnTo>
                  <a:pt x="25" y="528"/>
                </a:lnTo>
                <a:lnTo>
                  <a:pt x="26" y="534"/>
                </a:lnTo>
                <a:lnTo>
                  <a:pt x="28" y="538"/>
                </a:lnTo>
                <a:lnTo>
                  <a:pt x="32" y="542"/>
                </a:lnTo>
                <a:lnTo>
                  <a:pt x="36" y="545"/>
                </a:lnTo>
                <a:lnTo>
                  <a:pt x="40" y="548"/>
                </a:lnTo>
                <a:lnTo>
                  <a:pt x="46" y="549"/>
                </a:lnTo>
                <a:lnTo>
                  <a:pt x="53" y="551"/>
                </a:lnTo>
                <a:lnTo>
                  <a:pt x="53" y="551"/>
                </a:lnTo>
                <a:lnTo>
                  <a:pt x="59" y="549"/>
                </a:lnTo>
                <a:lnTo>
                  <a:pt x="64" y="548"/>
                </a:lnTo>
                <a:lnTo>
                  <a:pt x="70" y="546"/>
                </a:lnTo>
                <a:lnTo>
                  <a:pt x="73" y="542"/>
                </a:lnTo>
                <a:lnTo>
                  <a:pt x="77" y="539"/>
                </a:lnTo>
                <a:lnTo>
                  <a:pt x="78" y="534"/>
                </a:lnTo>
                <a:lnTo>
                  <a:pt x="80" y="530"/>
                </a:lnTo>
                <a:lnTo>
                  <a:pt x="81" y="524"/>
                </a:lnTo>
                <a:lnTo>
                  <a:pt x="81" y="524"/>
                </a:lnTo>
                <a:close/>
                <a:moveTo>
                  <a:pt x="73" y="524"/>
                </a:moveTo>
                <a:lnTo>
                  <a:pt x="73" y="524"/>
                </a:lnTo>
                <a:lnTo>
                  <a:pt x="71" y="531"/>
                </a:lnTo>
                <a:lnTo>
                  <a:pt x="67" y="535"/>
                </a:lnTo>
                <a:lnTo>
                  <a:pt x="61" y="539"/>
                </a:lnTo>
                <a:lnTo>
                  <a:pt x="53" y="541"/>
                </a:lnTo>
                <a:lnTo>
                  <a:pt x="53" y="541"/>
                </a:lnTo>
                <a:lnTo>
                  <a:pt x="45" y="539"/>
                </a:lnTo>
                <a:lnTo>
                  <a:pt x="38" y="537"/>
                </a:lnTo>
                <a:lnTo>
                  <a:pt x="35" y="534"/>
                </a:lnTo>
                <a:lnTo>
                  <a:pt x="33" y="531"/>
                </a:lnTo>
                <a:lnTo>
                  <a:pt x="32" y="528"/>
                </a:lnTo>
                <a:lnTo>
                  <a:pt x="32" y="524"/>
                </a:lnTo>
                <a:lnTo>
                  <a:pt x="32" y="524"/>
                </a:lnTo>
                <a:lnTo>
                  <a:pt x="32" y="520"/>
                </a:lnTo>
                <a:lnTo>
                  <a:pt x="33" y="516"/>
                </a:lnTo>
                <a:lnTo>
                  <a:pt x="36" y="513"/>
                </a:lnTo>
                <a:lnTo>
                  <a:pt x="39" y="511"/>
                </a:lnTo>
                <a:lnTo>
                  <a:pt x="45" y="509"/>
                </a:lnTo>
                <a:lnTo>
                  <a:pt x="52" y="507"/>
                </a:lnTo>
                <a:lnTo>
                  <a:pt x="52" y="507"/>
                </a:lnTo>
                <a:lnTo>
                  <a:pt x="60" y="509"/>
                </a:lnTo>
                <a:lnTo>
                  <a:pt x="67" y="513"/>
                </a:lnTo>
                <a:lnTo>
                  <a:pt x="71" y="517"/>
                </a:lnTo>
                <a:lnTo>
                  <a:pt x="73" y="524"/>
                </a:lnTo>
                <a:lnTo>
                  <a:pt x="73" y="524"/>
                </a:lnTo>
                <a:close/>
                <a:moveTo>
                  <a:pt x="80" y="485"/>
                </a:moveTo>
                <a:lnTo>
                  <a:pt x="80" y="475"/>
                </a:lnTo>
                <a:lnTo>
                  <a:pt x="50" y="475"/>
                </a:lnTo>
                <a:lnTo>
                  <a:pt x="50" y="475"/>
                </a:lnTo>
                <a:lnTo>
                  <a:pt x="46" y="475"/>
                </a:lnTo>
                <a:lnTo>
                  <a:pt x="46" y="475"/>
                </a:lnTo>
                <a:lnTo>
                  <a:pt x="40" y="474"/>
                </a:lnTo>
                <a:lnTo>
                  <a:pt x="36" y="469"/>
                </a:lnTo>
                <a:lnTo>
                  <a:pt x="35" y="467"/>
                </a:lnTo>
                <a:lnTo>
                  <a:pt x="33" y="461"/>
                </a:lnTo>
                <a:lnTo>
                  <a:pt x="33" y="461"/>
                </a:lnTo>
                <a:lnTo>
                  <a:pt x="33" y="458"/>
                </a:lnTo>
                <a:lnTo>
                  <a:pt x="25" y="458"/>
                </a:lnTo>
                <a:lnTo>
                  <a:pt x="25" y="458"/>
                </a:lnTo>
                <a:lnTo>
                  <a:pt x="24" y="461"/>
                </a:lnTo>
                <a:lnTo>
                  <a:pt x="24" y="461"/>
                </a:lnTo>
                <a:lnTo>
                  <a:pt x="25" y="465"/>
                </a:lnTo>
                <a:lnTo>
                  <a:pt x="28" y="469"/>
                </a:lnTo>
                <a:lnTo>
                  <a:pt x="31" y="474"/>
                </a:lnTo>
                <a:lnTo>
                  <a:pt x="36" y="476"/>
                </a:lnTo>
                <a:lnTo>
                  <a:pt x="36" y="476"/>
                </a:lnTo>
                <a:lnTo>
                  <a:pt x="25" y="476"/>
                </a:lnTo>
                <a:lnTo>
                  <a:pt x="25" y="485"/>
                </a:lnTo>
                <a:lnTo>
                  <a:pt x="25" y="485"/>
                </a:lnTo>
                <a:lnTo>
                  <a:pt x="42" y="485"/>
                </a:lnTo>
                <a:lnTo>
                  <a:pt x="80" y="485"/>
                </a:lnTo>
                <a:close/>
                <a:moveTo>
                  <a:pt x="54" y="405"/>
                </a:moveTo>
                <a:lnTo>
                  <a:pt x="54" y="405"/>
                </a:lnTo>
                <a:lnTo>
                  <a:pt x="49" y="404"/>
                </a:lnTo>
                <a:lnTo>
                  <a:pt x="49" y="404"/>
                </a:lnTo>
                <a:lnTo>
                  <a:pt x="42" y="405"/>
                </a:lnTo>
                <a:lnTo>
                  <a:pt x="33" y="409"/>
                </a:lnTo>
                <a:lnTo>
                  <a:pt x="29" y="412"/>
                </a:lnTo>
                <a:lnTo>
                  <a:pt x="26" y="416"/>
                </a:lnTo>
                <a:lnTo>
                  <a:pt x="25" y="420"/>
                </a:lnTo>
                <a:lnTo>
                  <a:pt x="24" y="426"/>
                </a:lnTo>
                <a:lnTo>
                  <a:pt x="24" y="426"/>
                </a:lnTo>
                <a:lnTo>
                  <a:pt x="25" y="432"/>
                </a:lnTo>
                <a:lnTo>
                  <a:pt x="26" y="437"/>
                </a:lnTo>
                <a:lnTo>
                  <a:pt x="29" y="441"/>
                </a:lnTo>
                <a:lnTo>
                  <a:pt x="32" y="446"/>
                </a:lnTo>
                <a:lnTo>
                  <a:pt x="36" y="448"/>
                </a:lnTo>
                <a:lnTo>
                  <a:pt x="42" y="450"/>
                </a:lnTo>
                <a:lnTo>
                  <a:pt x="47" y="451"/>
                </a:lnTo>
                <a:lnTo>
                  <a:pt x="53" y="453"/>
                </a:lnTo>
                <a:lnTo>
                  <a:pt x="53" y="453"/>
                </a:lnTo>
                <a:lnTo>
                  <a:pt x="59" y="451"/>
                </a:lnTo>
                <a:lnTo>
                  <a:pt x="64" y="450"/>
                </a:lnTo>
                <a:lnTo>
                  <a:pt x="68" y="448"/>
                </a:lnTo>
                <a:lnTo>
                  <a:pt x="73" y="446"/>
                </a:lnTo>
                <a:lnTo>
                  <a:pt x="77" y="441"/>
                </a:lnTo>
                <a:lnTo>
                  <a:pt x="78" y="437"/>
                </a:lnTo>
                <a:lnTo>
                  <a:pt x="80" y="432"/>
                </a:lnTo>
                <a:lnTo>
                  <a:pt x="81" y="426"/>
                </a:lnTo>
                <a:lnTo>
                  <a:pt x="81" y="426"/>
                </a:lnTo>
                <a:lnTo>
                  <a:pt x="80" y="415"/>
                </a:lnTo>
                <a:lnTo>
                  <a:pt x="77" y="408"/>
                </a:lnTo>
                <a:lnTo>
                  <a:pt x="70" y="409"/>
                </a:lnTo>
                <a:lnTo>
                  <a:pt x="70" y="409"/>
                </a:lnTo>
                <a:lnTo>
                  <a:pt x="73" y="415"/>
                </a:lnTo>
                <a:lnTo>
                  <a:pt x="73" y="425"/>
                </a:lnTo>
                <a:lnTo>
                  <a:pt x="73" y="425"/>
                </a:lnTo>
                <a:lnTo>
                  <a:pt x="71" y="432"/>
                </a:lnTo>
                <a:lnTo>
                  <a:pt x="68" y="437"/>
                </a:lnTo>
                <a:lnTo>
                  <a:pt x="63" y="441"/>
                </a:lnTo>
                <a:lnTo>
                  <a:pt x="54" y="443"/>
                </a:lnTo>
                <a:lnTo>
                  <a:pt x="54" y="405"/>
                </a:lnTo>
                <a:close/>
                <a:moveTo>
                  <a:pt x="47" y="443"/>
                </a:moveTo>
                <a:lnTo>
                  <a:pt x="47" y="443"/>
                </a:lnTo>
                <a:lnTo>
                  <a:pt x="42" y="441"/>
                </a:lnTo>
                <a:lnTo>
                  <a:pt x="36" y="439"/>
                </a:lnTo>
                <a:lnTo>
                  <a:pt x="32" y="434"/>
                </a:lnTo>
                <a:lnTo>
                  <a:pt x="32" y="430"/>
                </a:lnTo>
                <a:lnTo>
                  <a:pt x="31" y="427"/>
                </a:lnTo>
                <a:lnTo>
                  <a:pt x="31" y="427"/>
                </a:lnTo>
                <a:lnTo>
                  <a:pt x="32" y="423"/>
                </a:lnTo>
                <a:lnTo>
                  <a:pt x="32" y="420"/>
                </a:lnTo>
                <a:lnTo>
                  <a:pt x="36" y="416"/>
                </a:lnTo>
                <a:lnTo>
                  <a:pt x="42" y="415"/>
                </a:lnTo>
                <a:lnTo>
                  <a:pt x="47" y="413"/>
                </a:lnTo>
                <a:lnTo>
                  <a:pt x="47" y="443"/>
                </a:lnTo>
                <a:close/>
                <a:moveTo>
                  <a:pt x="15" y="366"/>
                </a:moveTo>
                <a:lnTo>
                  <a:pt x="25" y="366"/>
                </a:lnTo>
                <a:lnTo>
                  <a:pt x="25" y="374"/>
                </a:lnTo>
                <a:lnTo>
                  <a:pt x="33" y="374"/>
                </a:lnTo>
                <a:lnTo>
                  <a:pt x="33" y="366"/>
                </a:lnTo>
                <a:lnTo>
                  <a:pt x="63" y="366"/>
                </a:lnTo>
                <a:lnTo>
                  <a:pt x="63" y="366"/>
                </a:lnTo>
                <a:lnTo>
                  <a:pt x="71" y="366"/>
                </a:lnTo>
                <a:lnTo>
                  <a:pt x="77" y="362"/>
                </a:lnTo>
                <a:lnTo>
                  <a:pt x="77" y="362"/>
                </a:lnTo>
                <a:lnTo>
                  <a:pt x="80" y="357"/>
                </a:lnTo>
                <a:lnTo>
                  <a:pt x="81" y="352"/>
                </a:lnTo>
                <a:lnTo>
                  <a:pt x="81" y="352"/>
                </a:lnTo>
                <a:lnTo>
                  <a:pt x="80" y="346"/>
                </a:lnTo>
                <a:lnTo>
                  <a:pt x="80" y="343"/>
                </a:lnTo>
                <a:lnTo>
                  <a:pt x="71" y="343"/>
                </a:lnTo>
                <a:lnTo>
                  <a:pt x="71" y="343"/>
                </a:lnTo>
                <a:lnTo>
                  <a:pt x="73" y="349"/>
                </a:lnTo>
                <a:lnTo>
                  <a:pt x="73" y="349"/>
                </a:lnTo>
                <a:lnTo>
                  <a:pt x="71" y="353"/>
                </a:lnTo>
                <a:lnTo>
                  <a:pt x="70" y="355"/>
                </a:lnTo>
                <a:lnTo>
                  <a:pt x="67" y="356"/>
                </a:lnTo>
                <a:lnTo>
                  <a:pt x="61" y="356"/>
                </a:lnTo>
                <a:lnTo>
                  <a:pt x="33" y="356"/>
                </a:lnTo>
                <a:lnTo>
                  <a:pt x="33" y="342"/>
                </a:lnTo>
                <a:lnTo>
                  <a:pt x="25" y="342"/>
                </a:lnTo>
                <a:lnTo>
                  <a:pt x="25" y="356"/>
                </a:lnTo>
                <a:lnTo>
                  <a:pt x="12" y="356"/>
                </a:lnTo>
                <a:lnTo>
                  <a:pt x="15" y="366"/>
                </a:lnTo>
                <a:close/>
                <a:moveTo>
                  <a:pt x="81" y="308"/>
                </a:moveTo>
                <a:lnTo>
                  <a:pt x="81" y="308"/>
                </a:lnTo>
                <a:lnTo>
                  <a:pt x="80" y="304"/>
                </a:lnTo>
                <a:lnTo>
                  <a:pt x="80" y="300"/>
                </a:lnTo>
                <a:lnTo>
                  <a:pt x="77" y="294"/>
                </a:lnTo>
                <a:lnTo>
                  <a:pt x="74" y="290"/>
                </a:lnTo>
                <a:lnTo>
                  <a:pt x="70" y="287"/>
                </a:lnTo>
                <a:lnTo>
                  <a:pt x="64" y="285"/>
                </a:lnTo>
                <a:lnTo>
                  <a:pt x="59" y="283"/>
                </a:lnTo>
                <a:lnTo>
                  <a:pt x="52" y="282"/>
                </a:lnTo>
                <a:lnTo>
                  <a:pt x="52" y="282"/>
                </a:lnTo>
                <a:lnTo>
                  <a:pt x="46" y="283"/>
                </a:lnTo>
                <a:lnTo>
                  <a:pt x="40" y="285"/>
                </a:lnTo>
                <a:lnTo>
                  <a:pt x="36" y="286"/>
                </a:lnTo>
                <a:lnTo>
                  <a:pt x="32" y="289"/>
                </a:lnTo>
                <a:lnTo>
                  <a:pt x="28" y="293"/>
                </a:lnTo>
                <a:lnTo>
                  <a:pt x="26" y="297"/>
                </a:lnTo>
                <a:lnTo>
                  <a:pt x="25" y="303"/>
                </a:lnTo>
                <a:lnTo>
                  <a:pt x="24" y="308"/>
                </a:lnTo>
                <a:lnTo>
                  <a:pt x="24" y="308"/>
                </a:lnTo>
                <a:lnTo>
                  <a:pt x="25" y="314"/>
                </a:lnTo>
                <a:lnTo>
                  <a:pt x="26" y="318"/>
                </a:lnTo>
                <a:lnTo>
                  <a:pt x="28" y="324"/>
                </a:lnTo>
                <a:lnTo>
                  <a:pt x="32" y="328"/>
                </a:lnTo>
                <a:lnTo>
                  <a:pt x="36" y="331"/>
                </a:lnTo>
                <a:lnTo>
                  <a:pt x="40" y="334"/>
                </a:lnTo>
                <a:lnTo>
                  <a:pt x="46" y="335"/>
                </a:lnTo>
                <a:lnTo>
                  <a:pt x="53" y="335"/>
                </a:lnTo>
                <a:lnTo>
                  <a:pt x="53" y="335"/>
                </a:lnTo>
                <a:lnTo>
                  <a:pt x="59" y="335"/>
                </a:lnTo>
                <a:lnTo>
                  <a:pt x="64" y="334"/>
                </a:lnTo>
                <a:lnTo>
                  <a:pt x="70" y="331"/>
                </a:lnTo>
                <a:lnTo>
                  <a:pt x="73" y="328"/>
                </a:lnTo>
                <a:lnTo>
                  <a:pt x="77" y="324"/>
                </a:lnTo>
                <a:lnTo>
                  <a:pt x="78" y="320"/>
                </a:lnTo>
                <a:lnTo>
                  <a:pt x="80" y="314"/>
                </a:lnTo>
                <a:lnTo>
                  <a:pt x="81" y="310"/>
                </a:lnTo>
                <a:lnTo>
                  <a:pt x="81" y="308"/>
                </a:lnTo>
                <a:close/>
                <a:moveTo>
                  <a:pt x="73" y="308"/>
                </a:moveTo>
                <a:lnTo>
                  <a:pt x="73" y="308"/>
                </a:lnTo>
                <a:lnTo>
                  <a:pt x="71" y="315"/>
                </a:lnTo>
                <a:lnTo>
                  <a:pt x="67" y="321"/>
                </a:lnTo>
                <a:lnTo>
                  <a:pt x="61" y="324"/>
                </a:lnTo>
                <a:lnTo>
                  <a:pt x="53" y="325"/>
                </a:lnTo>
                <a:lnTo>
                  <a:pt x="53" y="325"/>
                </a:lnTo>
                <a:lnTo>
                  <a:pt x="45" y="324"/>
                </a:lnTo>
                <a:lnTo>
                  <a:pt x="38" y="321"/>
                </a:lnTo>
                <a:lnTo>
                  <a:pt x="35" y="320"/>
                </a:lnTo>
                <a:lnTo>
                  <a:pt x="33" y="315"/>
                </a:lnTo>
                <a:lnTo>
                  <a:pt x="32" y="313"/>
                </a:lnTo>
                <a:lnTo>
                  <a:pt x="32" y="308"/>
                </a:lnTo>
                <a:lnTo>
                  <a:pt x="32" y="308"/>
                </a:lnTo>
                <a:lnTo>
                  <a:pt x="32" y="304"/>
                </a:lnTo>
                <a:lnTo>
                  <a:pt x="33" y="301"/>
                </a:lnTo>
                <a:lnTo>
                  <a:pt x="36" y="299"/>
                </a:lnTo>
                <a:lnTo>
                  <a:pt x="39" y="296"/>
                </a:lnTo>
                <a:lnTo>
                  <a:pt x="45" y="293"/>
                </a:lnTo>
                <a:lnTo>
                  <a:pt x="52" y="293"/>
                </a:lnTo>
                <a:lnTo>
                  <a:pt x="52" y="293"/>
                </a:lnTo>
                <a:lnTo>
                  <a:pt x="60" y="293"/>
                </a:lnTo>
                <a:lnTo>
                  <a:pt x="67" y="297"/>
                </a:lnTo>
                <a:lnTo>
                  <a:pt x="71" y="303"/>
                </a:lnTo>
                <a:lnTo>
                  <a:pt x="73" y="308"/>
                </a:lnTo>
                <a:lnTo>
                  <a:pt x="73" y="308"/>
                </a:lnTo>
                <a:close/>
                <a:moveTo>
                  <a:pt x="80" y="245"/>
                </a:moveTo>
                <a:lnTo>
                  <a:pt x="80" y="203"/>
                </a:lnTo>
                <a:lnTo>
                  <a:pt x="71" y="203"/>
                </a:lnTo>
                <a:lnTo>
                  <a:pt x="71" y="236"/>
                </a:lnTo>
                <a:lnTo>
                  <a:pt x="4" y="236"/>
                </a:lnTo>
                <a:lnTo>
                  <a:pt x="4" y="245"/>
                </a:lnTo>
                <a:lnTo>
                  <a:pt x="80" y="245"/>
                </a:lnTo>
                <a:close/>
                <a:moveTo>
                  <a:pt x="80" y="184"/>
                </a:moveTo>
                <a:lnTo>
                  <a:pt x="25" y="184"/>
                </a:lnTo>
                <a:lnTo>
                  <a:pt x="25" y="194"/>
                </a:lnTo>
                <a:lnTo>
                  <a:pt x="80" y="194"/>
                </a:lnTo>
                <a:lnTo>
                  <a:pt x="80" y="184"/>
                </a:lnTo>
                <a:close/>
                <a:moveTo>
                  <a:pt x="15" y="188"/>
                </a:moveTo>
                <a:lnTo>
                  <a:pt x="15" y="188"/>
                </a:lnTo>
                <a:lnTo>
                  <a:pt x="15" y="185"/>
                </a:lnTo>
                <a:lnTo>
                  <a:pt x="14" y="184"/>
                </a:lnTo>
                <a:lnTo>
                  <a:pt x="11" y="182"/>
                </a:lnTo>
                <a:lnTo>
                  <a:pt x="8" y="182"/>
                </a:lnTo>
                <a:lnTo>
                  <a:pt x="8" y="182"/>
                </a:lnTo>
                <a:lnTo>
                  <a:pt x="7" y="182"/>
                </a:lnTo>
                <a:lnTo>
                  <a:pt x="4" y="184"/>
                </a:lnTo>
                <a:lnTo>
                  <a:pt x="3" y="185"/>
                </a:lnTo>
                <a:lnTo>
                  <a:pt x="3" y="188"/>
                </a:lnTo>
                <a:lnTo>
                  <a:pt x="3" y="188"/>
                </a:lnTo>
                <a:lnTo>
                  <a:pt x="3" y="191"/>
                </a:lnTo>
                <a:lnTo>
                  <a:pt x="4" y="192"/>
                </a:lnTo>
                <a:lnTo>
                  <a:pt x="7" y="194"/>
                </a:lnTo>
                <a:lnTo>
                  <a:pt x="8" y="195"/>
                </a:lnTo>
                <a:lnTo>
                  <a:pt x="8" y="195"/>
                </a:lnTo>
                <a:lnTo>
                  <a:pt x="11" y="194"/>
                </a:lnTo>
                <a:lnTo>
                  <a:pt x="14" y="194"/>
                </a:lnTo>
                <a:lnTo>
                  <a:pt x="15" y="191"/>
                </a:lnTo>
                <a:lnTo>
                  <a:pt x="15" y="188"/>
                </a:lnTo>
                <a:lnTo>
                  <a:pt x="15" y="188"/>
                </a:lnTo>
                <a:close/>
                <a:moveTo>
                  <a:pt x="80" y="167"/>
                </a:moveTo>
                <a:lnTo>
                  <a:pt x="80" y="157"/>
                </a:lnTo>
                <a:lnTo>
                  <a:pt x="47" y="157"/>
                </a:lnTo>
                <a:lnTo>
                  <a:pt x="47" y="157"/>
                </a:lnTo>
                <a:lnTo>
                  <a:pt x="42" y="156"/>
                </a:lnTo>
                <a:lnTo>
                  <a:pt x="42" y="156"/>
                </a:lnTo>
                <a:lnTo>
                  <a:pt x="38" y="154"/>
                </a:lnTo>
                <a:lnTo>
                  <a:pt x="35" y="152"/>
                </a:lnTo>
                <a:lnTo>
                  <a:pt x="33" y="147"/>
                </a:lnTo>
                <a:lnTo>
                  <a:pt x="32" y="143"/>
                </a:lnTo>
                <a:lnTo>
                  <a:pt x="32" y="143"/>
                </a:lnTo>
                <a:lnTo>
                  <a:pt x="33" y="138"/>
                </a:lnTo>
                <a:lnTo>
                  <a:pt x="36" y="133"/>
                </a:lnTo>
                <a:lnTo>
                  <a:pt x="42" y="132"/>
                </a:lnTo>
                <a:lnTo>
                  <a:pt x="49" y="131"/>
                </a:lnTo>
                <a:lnTo>
                  <a:pt x="80" y="131"/>
                </a:lnTo>
                <a:lnTo>
                  <a:pt x="80" y="121"/>
                </a:lnTo>
                <a:lnTo>
                  <a:pt x="47" y="121"/>
                </a:lnTo>
                <a:lnTo>
                  <a:pt x="47" y="121"/>
                </a:lnTo>
                <a:lnTo>
                  <a:pt x="40" y="121"/>
                </a:lnTo>
                <a:lnTo>
                  <a:pt x="36" y="122"/>
                </a:lnTo>
                <a:lnTo>
                  <a:pt x="32" y="125"/>
                </a:lnTo>
                <a:lnTo>
                  <a:pt x="29" y="128"/>
                </a:lnTo>
                <a:lnTo>
                  <a:pt x="25" y="133"/>
                </a:lnTo>
                <a:lnTo>
                  <a:pt x="24" y="140"/>
                </a:lnTo>
                <a:lnTo>
                  <a:pt x="24" y="140"/>
                </a:lnTo>
                <a:lnTo>
                  <a:pt x="25" y="146"/>
                </a:lnTo>
                <a:lnTo>
                  <a:pt x="28" y="152"/>
                </a:lnTo>
                <a:lnTo>
                  <a:pt x="31" y="156"/>
                </a:lnTo>
                <a:lnTo>
                  <a:pt x="33" y="157"/>
                </a:lnTo>
                <a:lnTo>
                  <a:pt x="33" y="159"/>
                </a:lnTo>
                <a:lnTo>
                  <a:pt x="25" y="159"/>
                </a:lnTo>
                <a:lnTo>
                  <a:pt x="25" y="167"/>
                </a:lnTo>
                <a:lnTo>
                  <a:pt x="25" y="167"/>
                </a:lnTo>
                <a:lnTo>
                  <a:pt x="40" y="167"/>
                </a:lnTo>
                <a:lnTo>
                  <a:pt x="80" y="167"/>
                </a:lnTo>
                <a:close/>
                <a:moveTo>
                  <a:pt x="25" y="59"/>
                </a:moveTo>
                <a:lnTo>
                  <a:pt x="25" y="69"/>
                </a:lnTo>
                <a:lnTo>
                  <a:pt x="59" y="69"/>
                </a:lnTo>
                <a:lnTo>
                  <a:pt x="59" y="69"/>
                </a:lnTo>
                <a:lnTo>
                  <a:pt x="63" y="70"/>
                </a:lnTo>
                <a:lnTo>
                  <a:pt x="63" y="70"/>
                </a:lnTo>
                <a:lnTo>
                  <a:pt x="67" y="72"/>
                </a:lnTo>
                <a:lnTo>
                  <a:pt x="70" y="75"/>
                </a:lnTo>
                <a:lnTo>
                  <a:pt x="71" y="79"/>
                </a:lnTo>
                <a:lnTo>
                  <a:pt x="73" y="83"/>
                </a:lnTo>
                <a:lnTo>
                  <a:pt x="73" y="83"/>
                </a:lnTo>
                <a:lnTo>
                  <a:pt x="71" y="89"/>
                </a:lnTo>
                <a:lnTo>
                  <a:pt x="67" y="93"/>
                </a:lnTo>
                <a:lnTo>
                  <a:pt x="63" y="94"/>
                </a:lnTo>
                <a:lnTo>
                  <a:pt x="56" y="96"/>
                </a:lnTo>
                <a:lnTo>
                  <a:pt x="25" y="96"/>
                </a:lnTo>
                <a:lnTo>
                  <a:pt x="25" y="105"/>
                </a:lnTo>
                <a:lnTo>
                  <a:pt x="57" y="105"/>
                </a:lnTo>
                <a:lnTo>
                  <a:pt x="57" y="105"/>
                </a:lnTo>
                <a:lnTo>
                  <a:pt x="63" y="104"/>
                </a:lnTo>
                <a:lnTo>
                  <a:pt x="68" y="104"/>
                </a:lnTo>
                <a:lnTo>
                  <a:pt x="73" y="101"/>
                </a:lnTo>
                <a:lnTo>
                  <a:pt x="75" y="98"/>
                </a:lnTo>
                <a:lnTo>
                  <a:pt x="78" y="96"/>
                </a:lnTo>
                <a:lnTo>
                  <a:pt x="80" y="93"/>
                </a:lnTo>
                <a:lnTo>
                  <a:pt x="81" y="86"/>
                </a:lnTo>
                <a:lnTo>
                  <a:pt x="81" y="86"/>
                </a:lnTo>
                <a:lnTo>
                  <a:pt x="80" y="80"/>
                </a:lnTo>
                <a:lnTo>
                  <a:pt x="77" y="75"/>
                </a:lnTo>
                <a:lnTo>
                  <a:pt x="74" y="70"/>
                </a:lnTo>
                <a:lnTo>
                  <a:pt x="71" y="69"/>
                </a:lnTo>
                <a:lnTo>
                  <a:pt x="71" y="68"/>
                </a:lnTo>
                <a:lnTo>
                  <a:pt x="80" y="68"/>
                </a:lnTo>
                <a:lnTo>
                  <a:pt x="80" y="59"/>
                </a:lnTo>
                <a:lnTo>
                  <a:pt x="80" y="59"/>
                </a:lnTo>
                <a:lnTo>
                  <a:pt x="64" y="59"/>
                </a:lnTo>
                <a:lnTo>
                  <a:pt x="25" y="59"/>
                </a:lnTo>
                <a:close/>
                <a:moveTo>
                  <a:pt x="25" y="49"/>
                </a:moveTo>
                <a:lnTo>
                  <a:pt x="52" y="31"/>
                </a:lnTo>
                <a:lnTo>
                  <a:pt x="80" y="51"/>
                </a:lnTo>
                <a:lnTo>
                  <a:pt x="80" y="40"/>
                </a:lnTo>
                <a:lnTo>
                  <a:pt x="67" y="31"/>
                </a:lnTo>
                <a:lnTo>
                  <a:pt x="67" y="31"/>
                </a:lnTo>
                <a:lnTo>
                  <a:pt x="57" y="26"/>
                </a:lnTo>
                <a:lnTo>
                  <a:pt x="57" y="26"/>
                </a:lnTo>
                <a:lnTo>
                  <a:pt x="57" y="26"/>
                </a:lnTo>
                <a:lnTo>
                  <a:pt x="67" y="20"/>
                </a:lnTo>
                <a:lnTo>
                  <a:pt x="80" y="12"/>
                </a:lnTo>
                <a:lnTo>
                  <a:pt x="80" y="0"/>
                </a:lnTo>
                <a:lnTo>
                  <a:pt x="52" y="20"/>
                </a:lnTo>
                <a:lnTo>
                  <a:pt x="25" y="2"/>
                </a:lnTo>
                <a:lnTo>
                  <a:pt x="25" y="12"/>
                </a:lnTo>
                <a:lnTo>
                  <a:pt x="36" y="20"/>
                </a:lnTo>
                <a:lnTo>
                  <a:pt x="36" y="20"/>
                </a:lnTo>
                <a:lnTo>
                  <a:pt x="46" y="26"/>
                </a:lnTo>
                <a:lnTo>
                  <a:pt x="46" y="26"/>
                </a:lnTo>
                <a:lnTo>
                  <a:pt x="46" y="26"/>
                </a:lnTo>
                <a:lnTo>
                  <a:pt x="36" y="31"/>
                </a:lnTo>
                <a:lnTo>
                  <a:pt x="25" y="38"/>
                </a:lnTo>
                <a:lnTo>
                  <a:pt x="25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1" name="Rectangle 80">
            <a:extLst>
              <a:ext uri="{FF2B5EF4-FFF2-40B4-BE49-F238E27FC236}">
                <a16:creationId xmlns:a16="http://schemas.microsoft.com/office/drawing/2014/main" id="{AFB5F2FB-89B7-4C1C-B83B-03D75EE59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764600"/>
            <a:ext cx="72667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600" b="1" i="0" dirty="0">
                <a:solidFill>
                  <a:srgbClr val="000000"/>
                </a:solidFill>
                <a:latin typeface="Myriad Roman" charset="0"/>
              </a:rPr>
              <a:t>Benchmark suite running on Linux (L), </a:t>
            </a:r>
            <a:r>
              <a:rPr lang="en-GB" altLang="ko-KR" sz="1600" b="1" i="0" dirty="0">
                <a:solidFill>
                  <a:srgbClr val="000000"/>
                </a:solidFill>
                <a:highlight>
                  <a:srgbClr val="FFFF00"/>
                </a:highlight>
                <a:latin typeface="Myriad Roman" charset="0"/>
              </a:rPr>
              <a:t>Xen (X)</a:t>
            </a:r>
            <a:r>
              <a:rPr lang="en-GB" altLang="ko-KR" sz="1600" b="1" i="0" dirty="0">
                <a:solidFill>
                  <a:srgbClr val="000000"/>
                </a:solidFill>
                <a:latin typeface="Myriad Roman" charset="0"/>
              </a:rPr>
              <a:t>, VMware Workstation (V), and UML (U)</a:t>
            </a:r>
            <a:endParaRPr lang="en-GB" altLang="ko-KR" sz="2800" b="1" i="0" dirty="0"/>
          </a:p>
        </p:txBody>
      </p:sp>
      <p:sp>
        <p:nvSpPr>
          <p:cNvPr id="132" name="Freeform 81">
            <a:extLst>
              <a:ext uri="{FF2B5EF4-FFF2-40B4-BE49-F238E27FC236}">
                <a16:creationId xmlns:a16="http://schemas.microsoft.com/office/drawing/2014/main" id="{FFD511D7-94EC-4291-A813-5787040819D5}"/>
              </a:ext>
            </a:extLst>
          </p:cNvPr>
          <p:cNvSpPr>
            <a:spLocks/>
          </p:cNvSpPr>
          <p:nvPr/>
        </p:nvSpPr>
        <p:spPr bwMode="auto">
          <a:xfrm>
            <a:off x="788988" y="1689487"/>
            <a:ext cx="8135937" cy="3389313"/>
          </a:xfrm>
          <a:custGeom>
            <a:avLst/>
            <a:gdLst>
              <a:gd name="T0" fmla="*/ 4840 w 4840"/>
              <a:gd name="T1" fmla="*/ 2016 h 2016"/>
              <a:gd name="T2" fmla="*/ 0 w 4840"/>
              <a:gd name="T3" fmla="*/ 2016 h 2016"/>
              <a:gd name="T4" fmla="*/ 0 w 4840"/>
              <a:gd name="T5" fmla="*/ 2016 h 2016"/>
              <a:gd name="T6" fmla="*/ 0 w 4840"/>
              <a:gd name="T7" fmla="*/ 0 h 2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40" h="2016">
                <a:moveTo>
                  <a:pt x="4840" y="2016"/>
                </a:moveTo>
                <a:lnTo>
                  <a:pt x="0" y="2016"/>
                </a:lnTo>
                <a:lnTo>
                  <a:pt x="0" y="2016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3" name="Rectangle 82">
            <a:extLst>
              <a:ext uri="{FF2B5EF4-FFF2-40B4-BE49-F238E27FC236}">
                <a16:creationId xmlns:a16="http://schemas.microsoft.com/office/drawing/2014/main" id="{4516432B-3B6D-4CFB-BE9A-B45653BBE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1689487"/>
            <a:ext cx="8135937" cy="338931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632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4.2 Evaluation - Network</a:t>
            </a:r>
            <a:r>
              <a:rPr lang="ko-KR" altLang="en-US" dirty="0"/>
              <a:t> </a:t>
            </a:r>
            <a:r>
              <a:rPr lang="en-US" altLang="ko-KR" dirty="0"/>
              <a:t>Performance</a:t>
            </a:r>
            <a:endParaRPr lang="ko-KR" altLang="en-US" dirty="0"/>
          </a:p>
        </p:txBody>
      </p:sp>
      <p:sp>
        <p:nvSpPr>
          <p:cNvPr id="134" name="AutoShape 3">
            <a:extLst>
              <a:ext uri="{FF2B5EF4-FFF2-40B4-BE49-F238E27FC236}">
                <a16:creationId xmlns:a16="http://schemas.microsoft.com/office/drawing/2014/main" id="{80524708-3A8C-4443-BBC1-7A17307AB6F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65171" y="1925458"/>
            <a:ext cx="8451850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5" name="Line 4">
            <a:extLst>
              <a:ext uri="{FF2B5EF4-FFF2-40B4-BE49-F238E27FC236}">
                <a16:creationId xmlns:a16="http://schemas.microsoft.com/office/drawing/2014/main" id="{8674353B-D0DF-4E6E-9D9A-5BE43232B02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5246508"/>
            <a:ext cx="78057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6" name="Line 5">
            <a:extLst>
              <a:ext uri="{FF2B5EF4-FFF2-40B4-BE49-F238E27FC236}">
                <a16:creationId xmlns:a16="http://schemas.microsoft.com/office/drawing/2014/main" id="{D284AC4F-DE62-45C2-B01F-C0E033BA9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4949645"/>
            <a:ext cx="7805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7" name="Line 6">
            <a:extLst>
              <a:ext uri="{FF2B5EF4-FFF2-40B4-BE49-F238E27FC236}">
                <a16:creationId xmlns:a16="http://schemas.microsoft.com/office/drawing/2014/main" id="{ECD4B896-436C-471F-91CB-494F86359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4655958"/>
            <a:ext cx="78057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8" name="Line 7">
            <a:extLst>
              <a:ext uri="{FF2B5EF4-FFF2-40B4-BE49-F238E27FC236}">
                <a16:creationId xmlns:a16="http://schemas.microsoft.com/office/drawing/2014/main" id="{1F3CC85D-3911-42BA-830F-2FB770731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4360683"/>
            <a:ext cx="78057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9" name="Line 8">
            <a:extLst>
              <a:ext uri="{FF2B5EF4-FFF2-40B4-BE49-F238E27FC236}">
                <a16:creationId xmlns:a16="http://schemas.microsoft.com/office/drawing/2014/main" id="{C9F618B8-96EF-4942-BFCF-565D31853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4063820"/>
            <a:ext cx="7805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0" name="Line 9">
            <a:extLst>
              <a:ext uri="{FF2B5EF4-FFF2-40B4-BE49-F238E27FC236}">
                <a16:creationId xmlns:a16="http://schemas.microsoft.com/office/drawing/2014/main" id="{3937F328-6D31-498D-9A71-D8227A454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3768545"/>
            <a:ext cx="7805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1" name="Line 10">
            <a:extLst>
              <a:ext uri="{FF2B5EF4-FFF2-40B4-BE49-F238E27FC236}">
                <a16:creationId xmlns:a16="http://schemas.microsoft.com/office/drawing/2014/main" id="{ED1CD89D-0272-4445-B2C5-5D3D989EC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3473270"/>
            <a:ext cx="7805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2" name="Line 11">
            <a:extLst>
              <a:ext uri="{FF2B5EF4-FFF2-40B4-BE49-F238E27FC236}">
                <a16:creationId xmlns:a16="http://schemas.microsoft.com/office/drawing/2014/main" id="{84F8B634-3FD5-4C79-BD5A-C0D5B9FF83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3176408"/>
            <a:ext cx="78057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3" name="Line 12">
            <a:extLst>
              <a:ext uri="{FF2B5EF4-FFF2-40B4-BE49-F238E27FC236}">
                <a16:creationId xmlns:a16="http://schemas.microsoft.com/office/drawing/2014/main" id="{BEEE7314-4186-4721-B0B1-778D3B4D2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2881133"/>
            <a:ext cx="78057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4" name="Line 13">
            <a:extLst>
              <a:ext uri="{FF2B5EF4-FFF2-40B4-BE49-F238E27FC236}">
                <a16:creationId xmlns:a16="http://schemas.microsoft.com/office/drawing/2014/main" id="{5DB89FB3-3349-49AC-89FF-CCDE03A53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2584270"/>
            <a:ext cx="7805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5" name="Line 14">
            <a:extLst>
              <a:ext uri="{FF2B5EF4-FFF2-40B4-BE49-F238E27FC236}">
                <a16:creationId xmlns:a16="http://schemas.microsoft.com/office/drawing/2014/main" id="{8F23E5B4-DBB5-47C0-B3F9-0249E4B00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2288995"/>
            <a:ext cx="7805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6" name="Line 15">
            <a:extLst>
              <a:ext uri="{FF2B5EF4-FFF2-40B4-BE49-F238E27FC236}">
                <a16:creationId xmlns:a16="http://schemas.microsoft.com/office/drawing/2014/main" id="{2B1261CD-09AA-460B-9D23-2F9953D1E22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996" y="1993720"/>
            <a:ext cx="7805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7" name="Rectangle 16">
            <a:extLst>
              <a:ext uri="{FF2B5EF4-FFF2-40B4-BE49-F238E27FC236}">
                <a16:creationId xmlns:a16="http://schemas.microsoft.com/office/drawing/2014/main" id="{CC76BA1D-BDD4-4546-A304-701B9CB9C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571" y="2288995"/>
            <a:ext cx="298450" cy="2957513"/>
          </a:xfrm>
          <a:prstGeom prst="rect">
            <a:avLst/>
          </a:prstGeom>
          <a:solidFill>
            <a:srgbClr val="00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48" name="Rectangle 17">
            <a:extLst>
              <a:ext uri="{FF2B5EF4-FFF2-40B4-BE49-F238E27FC236}">
                <a16:creationId xmlns:a16="http://schemas.microsoft.com/office/drawing/2014/main" id="{1D74E05F-50ED-45C5-B4D5-325E0D9F6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09" y="5302070"/>
            <a:ext cx="841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sz="2800" i="0"/>
          </a:p>
        </p:txBody>
      </p:sp>
      <p:sp>
        <p:nvSpPr>
          <p:cNvPr id="149" name="Freeform 18">
            <a:extLst>
              <a:ext uri="{FF2B5EF4-FFF2-40B4-BE49-F238E27FC236}">
                <a16:creationId xmlns:a16="http://schemas.microsoft.com/office/drawing/2014/main" id="{1DB916E8-FCDE-4905-AE6F-CED14A1FFAC1}"/>
              </a:ext>
            </a:extLst>
          </p:cNvPr>
          <p:cNvSpPr>
            <a:spLocks noEditPoints="1"/>
          </p:cNvSpPr>
          <p:nvPr/>
        </p:nvSpPr>
        <p:spPr bwMode="auto">
          <a:xfrm>
            <a:off x="1412934" y="2020708"/>
            <a:ext cx="85725" cy="182562"/>
          </a:xfrm>
          <a:custGeom>
            <a:avLst/>
            <a:gdLst>
              <a:gd name="T0" fmla="*/ 1 w 54"/>
              <a:gd name="T1" fmla="*/ 104 h 115"/>
              <a:gd name="T2" fmla="*/ 14 w 54"/>
              <a:gd name="T3" fmla="*/ 114 h 115"/>
              <a:gd name="T4" fmla="*/ 21 w 54"/>
              <a:gd name="T5" fmla="*/ 111 h 115"/>
              <a:gd name="T6" fmla="*/ 25 w 54"/>
              <a:gd name="T7" fmla="*/ 105 h 115"/>
              <a:gd name="T8" fmla="*/ 31 w 54"/>
              <a:gd name="T9" fmla="*/ 112 h 115"/>
              <a:gd name="T10" fmla="*/ 40 w 54"/>
              <a:gd name="T11" fmla="*/ 115 h 115"/>
              <a:gd name="T12" fmla="*/ 52 w 54"/>
              <a:gd name="T13" fmla="*/ 105 h 115"/>
              <a:gd name="T14" fmla="*/ 52 w 54"/>
              <a:gd name="T15" fmla="*/ 91 h 115"/>
              <a:gd name="T16" fmla="*/ 38 w 54"/>
              <a:gd name="T17" fmla="*/ 81 h 115"/>
              <a:gd name="T18" fmla="*/ 31 w 54"/>
              <a:gd name="T19" fmla="*/ 84 h 115"/>
              <a:gd name="T20" fmla="*/ 25 w 54"/>
              <a:gd name="T21" fmla="*/ 91 h 115"/>
              <a:gd name="T22" fmla="*/ 20 w 54"/>
              <a:gd name="T23" fmla="*/ 84 h 115"/>
              <a:gd name="T24" fmla="*/ 13 w 54"/>
              <a:gd name="T25" fmla="*/ 82 h 115"/>
              <a:gd name="T26" fmla="*/ 1 w 54"/>
              <a:gd name="T27" fmla="*/ 91 h 115"/>
              <a:gd name="T28" fmla="*/ 48 w 54"/>
              <a:gd name="T29" fmla="*/ 98 h 115"/>
              <a:gd name="T30" fmla="*/ 45 w 54"/>
              <a:gd name="T31" fmla="*/ 105 h 115"/>
              <a:gd name="T32" fmla="*/ 38 w 54"/>
              <a:gd name="T33" fmla="*/ 108 h 115"/>
              <a:gd name="T34" fmla="*/ 30 w 54"/>
              <a:gd name="T35" fmla="*/ 102 h 115"/>
              <a:gd name="T36" fmla="*/ 30 w 54"/>
              <a:gd name="T37" fmla="*/ 94 h 115"/>
              <a:gd name="T38" fmla="*/ 40 w 54"/>
              <a:gd name="T39" fmla="*/ 88 h 115"/>
              <a:gd name="T40" fmla="*/ 47 w 54"/>
              <a:gd name="T41" fmla="*/ 91 h 115"/>
              <a:gd name="T42" fmla="*/ 48 w 54"/>
              <a:gd name="T43" fmla="*/ 98 h 115"/>
              <a:gd name="T44" fmla="*/ 5 w 54"/>
              <a:gd name="T45" fmla="*/ 94 h 115"/>
              <a:gd name="T46" fmla="*/ 14 w 54"/>
              <a:gd name="T47" fmla="*/ 89 h 115"/>
              <a:gd name="T48" fmla="*/ 20 w 54"/>
              <a:gd name="T49" fmla="*/ 91 h 115"/>
              <a:gd name="T50" fmla="*/ 23 w 54"/>
              <a:gd name="T51" fmla="*/ 97 h 115"/>
              <a:gd name="T52" fmla="*/ 17 w 54"/>
              <a:gd name="T53" fmla="*/ 106 h 115"/>
              <a:gd name="T54" fmla="*/ 10 w 54"/>
              <a:gd name="T55" fmla="*/ 106 h 115"/>
              <a:gd name="T56" fmla="*/ 5 w 54"/>
              <a:gd name="T57" fmla="*/ 98 h 115"/>
              <a:gd name="T58" fmla="*/ 54 w 54"/>
              <a:gd name="T59" fmla="*/ 69 h 115"/>
              <a:gd name="T60" fmla="*/ 51 w 54"/>
              <a:gd name="T61" fmla="*/ 55 h 115"/>
              <a:gd name="T62" fmla="*/ 42 w 54"/>
              <a:gd name="T63" fmla="*/ 45 h 115"/>
              <a:gd name="T64" fmla="*/ 23 w 54"/>
              <a:gd name="T65" fmla="*/ 40 h 115"/>
              <a:gd name="T66" fmla="*/ 5 w 54"/>
              <a:gd name="T67" fmla="*/ 44 h 115"/>
              <a:gd name="T68" fmla="*/ 0 w 54"/>
              <a:gd name="T69" fmla="*/ 57 h 115"/>
              <a:gd name="T70" fmla="*/ 11 w 54"/>
              <a:gd name="T71" fmla="*/ 72 h 115"/>
              <a:gd name="T72" fmla="*/ 25 w 54"/>
              <a:gd name="T73" fmla="*/ 74 h 115"/>
              <a:gd name="T74" fmla="*/ 34 w 54"/>
              <a:gd name="T75" fmla="*/ 60 h 115"/>
              <a:gd name="T76" fmla="*/ 28 w 54"/>
              <a:gd name="T77" fmla="*/ 47 h 115"/>
              <a:gd name="T78" fmla="*/ 37 w 54"/>
              <a:gd name="T79" fmla="*/ 48 h 115"/>
              <a:gd name="T80" fmla="*/ 47 w 54"/>
              <a:gd name="T81" fmla="*/ 58 h 115"/>
              <a:gd name="T82" fmla="*/ 48 w 54"/>
              <a:gd name="T83" fmla="*/ 69 h 115"/>
              <a:gd name="T84" fmla="*/ 5 w 54"/>
              <a:gd name="T85" fmla="*/ 57 h 115"/>
              <a:gd name="T86" fmla="*/ 15 w 54"/>
              <a:gd name="T87" fmla="*/ 47 h 115"/>
              <a:gd name="T88" fmla="*/ 24 w 54"/>
              <a:gd name="T89" fmla="*/ 47 h 115"/>
              <a:gd name="T90" fmla="*/ 28 w 54"/>
              <a:gd name="T91" fmla="*/ 54 h 115"/>
              <a:gd name="T92" fmla="*/ 28 w 54"/>
              <a:gd name="T93" fmla="*/ 61 h 115"/>
              <a:gd name="T94" fmla="*/ 18 w 54"/>
              <a:gd name="T95" fmla="*/ 67 h 115"/>
              <a:gd name="T96" fmla="*/ 10 w 54"/>
              <a:gd name="T97" fmla="*/ 64 h 115"/>
              <a:gd name="T98" fmla="*/ 5 w 54"/>
              <a:gd name="T99" fmla="*/ 57 h 115"/>
              <a:gd name="T100" fmla="*/ 7 w 54"/>
              <a:gd name="T101" fmla="*/ 7 h 115"/>
              <a:gd name="T102" fmla="*/ 52 w 54"/>
              <a:gd name="T103" fmla="*/ 21 h 115"/>
              <a:gd name="T104" fmla="*/ 1 w 54"/>
              <a:gd name="T105" fmla="*/ 32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4" h="115">
                <a:moveTo>
                  <a:pt x="0" y="98"/>
                </a:moveTo>
                <a:lnTo>
                  <a:pt x="0" y="98"/>
                </a:lnTo>
                <a:lnTo>
                  <a:pt x="1" y="104"/>
                </a:lnTo>
                <a:lnTo>
                  <a:pt x="4" y="109"/>
                </a:lnTo>
                <a:lnTo>
                  <a:pt x="8" y="112"/>
                </a:lnTo>
                <a:lnTo>
                  <a:pt x="14" y="114"/>
                </a:lnTo>
                <a:lnTo>
                  <a:pt x="14" y="114"/>
                </a:lnTo>
                <a:lnTo>
                  <a:pt x="17" y="114"/>
                </a:lnTo>
                <a:lnTo>
                  <a:pt x="21" y="111"/>
                </a:lnTo>
                <a:lnTo>
                  <a:pt x="24" y="109"/>
                </a:lnTo>
                <a:lnTo>
                  <a:pt x="25" y="105"/>
                </a:lnTo>
                <a:lnTo>
                  <a:pt x="25" y="105"/>
                </a:lnTo>
                <a:lnTo>
                  <a:pt x="25" y="105"/>
                </a:lnTo>
                <a:lnTo>
                  <a:pt x="28" y="109"/>
                </a:lnTo>
                <a:lnTo>
                  <a:pt x="31" y="112"/>
                </a:lnTo>
                <a:lnTo>
                  <a:pt x="35" y="115"/>
                </a:lnTo>
                <a:lnTo>
                  <a:pt x="40" y="115"/>
                </a:lnTo>
                <a:lnTo>
                  <a:pt x="40" y="115"/>
                </a:lnTo>
                <a:lnTo>
                  <a:pt x="45" y="114"/>
                </a:lnTo>
                <a:lnTo>
                  <a:pt x="50" y="111"/>
                </a:lnTo>
                <a:lnTo>
                  <a:pt x="52" y="105"/>
                </a:lnTo>
                <a:lnTo>
                  <a:pt x="54" y="98"/>
                </a:lnTo>
                <a:lnTo>
                  <a:pt x="54" y="98"/>
                </a:lnTo>
                <a:lnTo>
                  <a:pt x="52" y="91"/>
                </a:lnTo>
                <a:lnTo>
                  <a:pt x="50" y="85"/>
                </a:lnTo>
                <a:lnTo>
                  <a:pt x="45" y="82"/>
                </a:lnTo>
                <a:lnTo>
                  <a:pt x="38" y="81"/>
                </a:lnTo>
                <a:lnTo>
                  <a:pt x="38" y="81"/>
                </a:lnTo>
                <a:lnTo>
                  <a:pt x="34" y="81"/>
                </a:lnTo>
                <a:lnTo>
                  <a:pt x="31" y="84"/>
                </a:lnTo>
                <a:lnTo>
                  <a:pt x="28" y="87"/>
                </a:lnTo>
                <a:lnTo>
                  <a:pt x="25" y="91"/>
                </a:lnTo>
                <a:lnTo>
                  <a:pt x="25" y="91"/>
                </a:lnTo>
                <a:lnTo>
                  <a:pt x="25" y="91"/>
                </a:lnTo>
                <a:lnTo>
                  <a:pt x="23" y="87"/>
                </a:lnTo>
                <a:lnTo>
                  <a:pt x="20" y="84"/>
                </a:lnTo>
                <a:lnTo>
                  <a:pt x="17" y="82"/>
                </a:lnTo>
                <a:lnTo>
                  <a:pt x="13" y="82"/>
                </a:lnTo>
                <a:lnTo>
                  <a:pt x="13" y="82"/>
                </a:lnTo>
                <a:lnTo>
                  <a:pt x="8" y="84"/>
                </a:lnTo>
                <a:lnTo>
                  <a:pt x="4" y="87"/>
                </a:lnTo>
                <a:lnTo>
                  <a:pt x="1" y="91"/>
                </a:lnTo>
                <a:lnTo>
                  <a:pt x="0" y="98"/>
                </a:lnTo>
                <a:lnTo>
                  <a:pt x="0" y="98"/>
                </a:lnTo>
                <a:close/>
                <a:moveTo>
                  <a:pt x="48" y="98"/>
                </a:moveTo>
                <a:lnTo>
                  <a:pt x="48" y="98"/>
                </a:lnTo>
                <a:lnTo>
                  <a:pt x="48" y="102"/>
                </a:lnTo>
                <a:lnTo>
                  <a:pt x="45" y="105"/>
                </a:lnTo>
                <a:lnTo>
                  <a:pt x="42" y="108"/>
                </a:lnTo>
                <a:lnTo>
                  <a:pt x="38" y="108"/>
                </a:lnTo>
                <a:lnTo>
                  <a:pt x="38" y="108"/>
                </a:lnTo>
                <a:lnTo>
                  <a:pt x="35" y="108"/>
                </a:lnTo>
                <a:lnTo>
                  <a:pt x="32" y="105"/>
                </a:lnTo>
                <a:lnTo>
                  <a:pt x="30" y="102"/>
                </a:lnTo>
                <a:lnTo>
                  <a:pt x="28" y="99"/>
                </a:lnTo>
                <a:lnTo>
                  <a:pt x="28" y="99"/>
                </a:lnTo>
                <a:lnTo>
                  <a:pt x="30" y="94"/>
                </a:lnTo>
                <a:lnTo>
                  <a:pt x="32" y="91"/>
                </a:lnTo>
                <a:lnTo>
                  <a:pt x="35" y="88"/>
                </a:lnTo>
                <a:lnTo>
                  <a:pt x="40" y="88"/>
                </a:lnTo>
                <a:lnTo>
                  <a:pt x="40" y="88"/>
                </a:lnTo>
                <a:lnTo>
                  <a:pt x="42" y="88"/>
                </a:lnTo>
                <a:lnTo>
                  <a:pt x="47" y="91"/>
                </a:lnTo>
                <a:lnTo>
                  <a:pt x="48" y="94"/>
                </a:lnTo>
                <a:lnTo>
                  <a:pt x="48" y="98"/>
                </a:lnTo>
                <a:lnTo>
                  <a:pt x="48" y="98"/>
                </a:lnTo>
                <a:close/>
                <a:moveTo>
                  <a:pt x="5" y="98"/>
                </a:moveTo>
                <a:lnTo>
                  <a:pt x="5" y="98"/>
                </a:lnTo>
                <a:lnTo>
                  <a:pt x="5" y="94"/>
                </a:lnTo>
                <a:lnTo>
                  <a:pt x="8" y="91"/>
                </a:lnTo>
                <a:lnTo>
                  <a:pt x="11" y="89"/>
                </a:lnTo>
                <a:lnTo>
                  <a:pt x="14" y="89"/>
                </a:lnTo>
                <a:lnTo>
                  <a:pt x="14" y="89"/>
                </a:lnTo>
                <a:lnTo>
                  <a:pt x="17" y="89"/>
                </a:lnTo>
                <a:lnTo>
                  <a:pt x="20" y="91"/>
                </a:lnTo>
                <a:lnTo>
                  <a:pt x="21" y="94"/>
                </a:lnTo>
                <a:lnTo>
                  <a:pt x="23" y="97"/>
                </a:lnTo>
                <a:lnTo>
                  <a:pt x="23" y="97"/>
                </a:lnTo>
                <a:lnTo>
                  <a:pt x="21" y="101"/>
                </a:lnTo>
                <a:lnTo>
                  <a:pt x="20" y="104"/>
                </a:lnTo>
                <a:lnTo>
                  <a:pt x="17" y="106"/>
                </a:lnTo>
                <a:lnTo>
                  <a:pt x="14" y="106"/>
                </a:lnTo>
                <a:lnTo>
                  <a:pt x="14" y="106"/>
                </a:lnTo>
                <a:lnTo>
                  <a:pt x="10" y="106"/>
                </a:lnTo>
                <a:lnTo>
                  <a:pt x="8" y="104"/>
                </a:lnTo>
                <a:lnTo>
                  <a:pt x="5" y="101"/>
                </a:lnTo>
                <a:lnTo>
                  <a:pt x="5" y="98"/>
                </a:lnTo>
                <a:lnTo>
                  <a:pt x="5" y="98"/>
                </a:lnTo>
                <a:close/>
                <a:moveTo>
                  <a:pt x="54" y="69"/>
                </a:moveTo>
                <a:lnTo>
                  <a:pt x="54" y="69"/>
                </a:lnTo>
                <a:lnTo>
                  <a:pt x="54" y="64"/>
                </a:lnTo>
                <a:lnTo>
                  <a:pt x="54" y="64"/>
                </a:lnTo>
                <a:lnTo>
                  <a:pt x="51" y="55"/>
                </a:lnTo>
                <a:lnTo>
                  <a:pt x="47" y="48"/>
                </a:lnTo>
                <a:lnTo>
                  <a:pt x="47" y="48"/>
                </a:lnTo>
                <a:lnTo>
                  <a:pt x="42" y="45"/>
                </a:lnTo>
                <a:lnTo>
                  <a:pt x="37" y="42"/>
                </a:lnTo>
                <a:lnTo>
                  <a:pt x="30" y="40"/>
                </a:lnTo>
                <a:lnTo>
                  <a:pt x="23" y="40"/>
                </a:lnTo>
                <a:lnTo>
                  <a:pt x="23" y="40"/>
                </a:lnTo>
                <a:lnTo>
                  <a:pt x="13" y="41"/>
                </a:lnTo>
                <a:lnTo>
                  <a:pt x="5" y="44"/>
                </a:lnTo>
                <a:lnTo>
                  <a:pt x="1" y="50"/>
                </a:lnTo>
                <a:lnTo>
                  <a:pt x="0" y="57"/>
                </a:lnTo>
                <a:lnTo>
                  <a:pt x="0" y="57"/>
                </a:lnTo>
                <a:lnTo>
                  <a:pt x="1" y="64"/>
                </a:lnTo>
                <a:lnTo>
                  <a:pt x="5" y="69"/>
                </a:lnTo>
                <a:lnTo>
                  <a:pt x="11" y="72"/>
                </a:lnTo>
                <a:lnTo>
                  <a:pt x="18" y="74"/>
                </a:lnTo>
                <a:lnTo>
                  <a:pt x="18" y="74"/>
                </a:lnTo>
                <a:lnTo>
                  <a:pt x="25" y="74"/>
                </a:lnTo>
                <a:lnTo>
                  <a:pt x="30" y="69"/>
                </a:lnTo>
                <a:lnTo>
                  <a:pt x="34" y="65"/>
                </a:lnTo>
                <a:lnTo>
                  <a:pt x="34" y="60"/>
                </a:lnTo>
                <a:lnTo>
                  <a:pt x="34" y="60"/>
                </a:lnTo>
                <a:lnTo>
                  <a:pt x="32" y="52"/>
                </a:lnTo>
                <a:lnTo>
                  <a:pt x="28" y="47"/>
                </a:lnTo>
                <a:lnTo>
                  <a:pt x="28" y="47"/>
                </a:lnTo>
                <a:lnTo>
                  <a:pt x="28" y="47"/>
                </a:lnTo>
                <a:lnTo>
                  <a:pt x="37" y="48"/>
                </a:lnTo>
                <a:lnTo>
                  <a:pt x="42" y="54"/>
                </a:lnTo>
                <a:lnTo>
                  <a:pt x="42" y="54"/>
                </a:lnTo>
                <a:lnTo>
                  <a:pt x="47" y="58"/>
                </a:lnTo>
                <a:lnTo>
                  <a:pt x="48" y="64"/>
                </a:lnTo>
                <a:lnTo>
                  <a:pt x="48" y="64"/>
                </a:lnTo>
                <a:lnTo>
                  <a:pt x="48" y="69"/>
                </a:lnTo>
                <a:lnTo>
                  <a:pt x="54" y="69"/>
                </a:lnTo>
                <a:close/>
                <a:moveTo>
                  <a:pt x="5" y="57"/>
                </a:moveTo>
                <a:lnTo>
                  <a:pt x="5" y="57"/>
                </a:lnTo>
                <a:lnTo>
                  <a:pt x="7" y="52"/>
                </a:lnTo>
                <a:lnTo>
                  <a:pt x="10" y="50"/>
                </a:lnTo>
                <a:lnTo>
                  <a:pt x="15" y="47"/>
                </a:lnTo>
                <a:lnTo>
                  <a:pt x="21" y="47"/>
                </a:lnTo>
                <a:lnTo>
                  <a:pt x="21" y="47"/>
                </a:lnTo>
                <a:lnTo>
                  <a:pt x="24" y="47"/>
                </a:lnTo>
                <a:lnTo>
                  <a:pt x="24" y="47"/>
                </a:lnTo>
                <a:lnTo>
                  <a:pt x="28" y="51"/>
                </a:lnTo>
                <a:lnTo>
                  <a:pt x="28" y="54"/>
                </a:lnTo>
                <a:lnTo>
                  <a:pt x="30" y="57"/>
                </a:lnTo>
                <a:lnTo>
                  <a:pt x="30" y="57"/>
                </a:lnTo>
                <a:lnTo>
                  <a:pt x="28" y="61"/>
                </a:lnTo>
                <a:lnTo>
                  <a:pt x="25" y="64"/>
                </a:lnTo>
                <a:lnTo>
                  <a:pt x="23" y="67"/>
                </a:lnTo>
                <a:lnTo>
                  <a:pt x="18" y="67"/>
                </a:lnTo>
                <a:lnTo>
                  <a:pt x="18" y="67"/>
                </a:lnTo>
                <a:lnTo>
                  <a:pt x="13" y="67"/>
                </a:lnTo>
                <a:lnTo>
                  <a:pt x="10" y="64"/>
                </a:lnTo>
                <a:lnTo>
                  <a:pt x="7" y="61"/>
                </a:lnTo>
                <a:lnTo>
                  <a:pt x="5" y="57"/>
                </a:lnTo>
                <a:lnTo>
                  <a:pt x="5" y="57"/>
                </a:lnTo>
                <a:close/>
                <a:moveTo>
                  <a:pt x="1" y="32"/>
                </a:moveTo>
                <a:lnTo>
                  <a:pt x="7" y="32"/>
                </a:lnTo>
                <a:lnTo>
                  <a:pt x="7" y="7"/>
                </a:lnTo>
                <a:lnTo>
                  <a:pt x="7" y="7"/>
                </a:lnTo>
                <a:lnTo>
                  <a:pt x="52" y="30"/>
                </a:lnTo>
                <a:lnTo>
                  <a:pt x="52" y="21"/>
                </a:lnTo>
                <a:lnTo>
                  <a:pt x="5" y="0"/>
                </a:lnTo>
                <a:lnTo>
                  <a:pt x="1" y="0"/>
                </a:lnTo>
                <a:lnTo>
                  <a:pt x="1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50" name="Rectangle 19">
            <a:extLst>
              <a:ext uri="{FF2B5EF4-FFF2-40B4-BE49-F238E27FC236}">
                <a16:creationId xmlns:a16="http://schemas.microsoft.com/office/drawing/2014/main" id="{7D81E3EE-12F0-45D9-BC8A-4EC908C01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59" y="2288995"/>
            <a:ext cx="298450" cy="2957513"/>
          </a:xfrm>
          <a:prstGeom prst="rect">
            <a:avLst/>
          </a:prstGeom>
          <a:solidFill>
            <a:srgbClr val="3B3BA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1" name="Rectangle 20">
            <a:extLst>
              <a:ext uri="{FF2B5EF4-FFF2-40B4-BE49-F238E27FC236}">
                <a16:creationId xmlns:a16="http://schemas.microsoft.com/office/drawing/2014/main" id="{3FEC97E0-4D02-40BC-A230-E9EE867A2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346" y="5302070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sz="2800" i="0"/>
          </a:p>
        </p:txBody>
      </p:sp>
      <p:sp>
        <p:nvSpPr>
          <p:cNvPr id="152" name="Freeform 21">
            <a:extLst>
              <a:ext uri="{FF2B5EF4-FFF2-40B4-BE49-F238E27FC236}">
                <a16:creationId xmlns:a16="http://schemas.microsoft.com/office/drawing/2014/main" id="{6935BC31-0425-4294-9596-4AF20471BA8A}"/>
              </a:ext>
            </a:extLst>
          </p:cNvPr>
          <p:cNvSpPr>
            <a:spLocks noEditPoints="1"/>
          </p:cNvSpPr>
          <p:nvPr/>
        </p:nvSpPr>
        <p:spPr bwMode="auto">
          <a:xfrm>
            <a:off x="1785996" y="2020708"/>
            <a:ext cx="82550" cy="182562"/>
          </a:xfrm>
          <a:custGeom>
            <a:avLst/>
            <a:gdLst>
              <a:gd name="T0" fmla="*/ 0 w 52"/>
              <a:gd name="T1" fmla="*/ 104 h 115"/>
              <a:gd name="T2" fmla="*/ 12 w 52"/>
              <a:gd name="T3" fmla="*/ 114 h 115"/>
              <a:gd name="T4" fmla="*/ 19 w 52"/>
              <a:gd name="T5" fmla="*/ 111 h 115"/>
              <a:gd name="T6" fmla="*/ 25 w 52"/>
              <a:gd name="T7" fmla="*/ 105 h 115"/>
              <a:gd name="T8" fmla="*/ 31 w 52"/>
              <a:gd name="T9" fmla="*/ 112 h 115"/>
              <a:gd name="T10" fmla="*/ 38 w 52"/>
              <a:gd name="T11" fmla="*/ 115 h 115"/>
              <a:gd name="T12" fmla="*/ 51 w 52"/>
              <a:gd name="T13" fmla="*/ 105 h 115"/>
              <a:gd name="T14" fmla="*/ 51 w 52"/>
              <a:gd name="T15" fmla="*/ 91 h 115"/>
              <a:gd name="T16" fmla="*/ 38 w 52"/>
              <a:gd name="T17" fmla="*/ 81 h 115"/>
              <a:gd name="T18" fmla="*/ 29 w 52"/>
              <a:gd name="T19" fmla="*/ 84 h 115"/>
              <a:gd name="T20" fmla="*/ 24 w 52"/>
              <a:gd name="T21" fmla="*/ 91 h 115"/>
              <a:gd name="T22" fmla="*/ 18 w 52"/>
              <a:gd name="T23" fmla="*/ 84 h 115"/>
              <a:gd name="T24" fmla="*/ 12 w 52"/>
              <a:gd name="T25" fmla="*/ 82 h 115"/>
              <a:gd name="T26" fmla="*/ 0 w 52"/>
              <a:gd name="T27" fmla="*/ 91 h 115"/>
              <a:gd name="T28" fmla="*/ 48 w 52"/>
              <a:gd name="T29" fmla="*/ 98 h 115"/>
              <a:gd name="T30" fmla="*/ 45 w 52"/>
              <a:gd name="T31" fmla="*/ 105 h 115"/>
              <a:gd name="T32" fmla="*/ 38 w 52"/>
              <a:gd name="T33" fmla="*/ 108 h 115"/>
              <a:gd name="T34" fmla="*/ 28 w 52"/>
              <a:gd name="T35" fmla="*/ 102 h 115"/>
              <a:gd name="T36" fmla="*/ 28 w 52"/>
              <a:gd name="T37" fmla="*/ 94 h 115"/>
              <a:gd name="T38" fmla="*/ 38 w 52"/>
              <a:gd name="T39" fmla="*/ 88 h 115"/>
              <a:gd name="T40" fmla="*/ 45 w 52"/>
              <a:gd name="T41" fmla="*/ 91 h 115"/>
              <a:gd name="T42" fmla="*/ 48 w 52"/>
              <a:gd name="T43" fmla="*/ 98 h 115"/>
              <a:gd name="T44" fmla="*/ 5 w 52"/>
              <a:gd name="T45" fmla="*/ 94 h 115"/>
              <a:gd name="T46" fmla="*/ 12 w 52"/>
              <a:gd name="T47" fmla="*/ 89 h 115"/>
              <a:gd name="T48" fmla="*/ 18 w 52"/>
              <a:gd name="T49" fmla="*/ 91 h 115"/>
              <a:gd name="T50" fmla="*/ 22 w 52"/>
              <a:gd name="T51" fmla="*/ 97 h 115"/>
              <a:gd name="T52" fmla="*/ 15 w 52"/>
              <a:gd name="T53" fmla="*/ 106 h 115"/>
              <a:gd name="T54" fmla="*/ 9 w 52"/>
              <a:gd name="T55" fmla="*/ 106 h 115"/>
              <a:gd name="T56" fmla="*/ 4 w 52"/>
              <a:gd name="T57" fmla="*/ 98 h 115"/>
              <a:gd name="T58" fmla="*/ 52 w 52"/>
              <a:gd name="T59" fmla="*/ 69 h 115"/>
              <a:gd name="T60" fmla="*/ 49 w 52"/>
              <a:gd name="T61" fmla="*/ 55 h 115"/>
              <a:gd name="T62" fmla="*/ 41 w 52"/>
              <a:gd name="T63" fmla="*/ 45 h 115"/>
              <a:gd name="T64" fmla="*/ 21 w 52"/>
              <a:gd name="T65" fmla="*/ 40 h 115"/>
              <a:gd name="T66" fmla="*/ 5 w 52"/>
              <a:gd name="T67" fmla="*/ 44 h 115"/>
              <a:gd name="T68" fmla="*/ 0 w 52"/>
              <a:gd name="T69" fmla="*/ 57 h 115"/>
              <a:gd name="T70" fmla="*/ 11 w 52"/>
              <a:gd name="T71" fmla="*/ 72 h 115"/>
              <a:gd name="T72" fmla="*/ 24 w 52"/>
              <a:gd name="T73" fmla="*/ 74 h 115"/>
              <a:gd name="T74" fmla="*/ 34 w 52"/>
              <a:gd name="T75" fmla="*/ 60 h 115"/>
              <a:gd name="T76" fmla="*/ 28 w 52"/>
              <a:gd name="T77" fmla="*/ 47 h 115"/>
              <a:gd name="T78" fmla="*/ 35 w 52"/>
              <a:gd name="T79" fmla="*/ 48 h 115"/>
              <a:gd name="T80" fmla="*/ 45 w 52"/>
              <a:gd name="T81" fmla="*/ 58 h 115"/>
              <a:gd name="T82" fmla="*/ 46 w 52"/>
              <a:gd name="T83" fmla="*/ 69 h 115"/>
              <a:gd name="T84" fmla="*/ 4 w 52"/>
              <a:gd name="T85" fmla="*/ 57 h 115"/>
              <a:gd name="T86" fmla="*/ 14 w 52"/>
              <a:gd name="T87" fmla="*/ 47 h 115"/>
              <a:gd name="T88" fmla="*/ 22 w 52"/>
              <a:gd name="T89" fmla="*/ 47 h 115"/>
              <a:gd name="T90" fmla="*/ 28 w 52"/>
              <a:gd name="T91" fmla="*/ 54 h 115"/>
              <a:gd name="T92" fmla="*/ 27 w 52"/>
              <a:gd name="T93" fmla="*/ 61 h 115"/>
              <a:gd name="T94" fmla="*/ 17 w 52"/>
              <a:gd name="T95" fmla="*/ 67 h 115"/>
              <a:gd name="T96" fmla="*/ 8 w 52"/>
              <a:gd name="T97" fmla="*/ 64 h 115"/>
              <a:gd name="T98" fmla="*/ 4 w 52"/>
              <a:gd name="T99" fmla="*/ 57 h 115"/>
              <a:gd name="T100" fmla="*/ 5 w 52"/>
              <a:gd name="T101" fmla="*/ 7 h 115"/>
              <a:gd name="T102" fmla="*/ 52 w 52"/>
              <a:gd name="T103" fmla="*/ 21 h 115"/>
              <a:gd name="T104" fmla="*/ 0 w 52"/>
              <a:gd name="T105" fmla="*/ 32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2" h="115">
                <a:moveTo>
                  <a:pt x="0" y="98"/>
                </a:moveTo>
                <a:lnTo>
                  <a:pt x="0" y="98"/>
                </a:lnTo>
                <a:lnTo>
                  <a:pt x="0" y="104"/>
                </a:lnTo>
                <a:lnTo>
                  <a:pt x="2" y="109"/>
                </a:lnTo>
                <a:lnTo>
                  <a:pt x="7" y="112"/>
                </a:lnTo>
                <a:lnTo>
                  <a:pt x="12" y="114"/>
                </a:lnTo>
                <a:lnTo>
                  <a:pt x="12" y="114"/>
                </a:lnTo>
                <a:lnTo>
                  <a:pt x="17" y="114"/>
                </a:lnTo>
                <a:lnTo>
                  <a:pt x="19" y="111"/>
                </a:lnTo>
                <a:lnTo>
                  <a:pt x="22" y="109"/>
                </a:lnTo>
                <a:lnTo>
                  <a:pt x="24" y="105"/>
                </a:lnTo>
                <a:lnTo>
                  <a:pt x="25" y="105"/>
                </a:lnTo>
                <a:lnTo>
                  <a:pt x="25" y="105"/>
                </a:lnTo>
                <a:lnTo>
                  <a:pt x="27" y="109"/>
                </a:lnTo>
                <a:lnTo>
                  <a:pt x="31" y="112"/>
                </a:lnTo>
                <a:lnTo>
                  <a:pt x="34" y="115"/>
                </a:lnTo>
                <a:lnTo>
                  <a:pt x="38" y="115"/>
                </a:lnTo>
                <a:lnTo>
                  <a:pt x="38" y="115"/>
                </a:lnTo>
                <a:lnTo>
                  <a:pt x="44" y="114"/>
                </a:lnTo>
                <a:lnTo>
                  <a:pt x="48" y="111"/>
                </a:lnTo>
                <a:lnTo>
                  <a:pt x="51" y="105"/>
                </a:lnTo>
                <a:lnTo>
                  <a:pt x="52" y="98"/>
                </a:lnTo>
                <a:lnTo>
                  <a:pt x="52" y="98"/>
                </a:lnTo>
                <a:lnTo>
                  <a:pt x="51" y="91"/>
                </a:lnTo>
                <a:lnTo>
                  <a:pt x="48" y="85"/>
                </a:lnTo>
                <a:lnTo>
                  <a:pt x="44" y="82"/>
                </a:lnTo>
                <a:lnTo>
                  <a:pt x="38" y="81"/>
                </a:lnTo>
                <a:lnTo>
                  <a:pt x="38" y="81"/>
                </a:lnTo>
                <a:lnTo>
                  <a:pt x="34" y="81"/>
                </a:lnTo>
                <a:lnTo>
                  <a:pt x="29" y="84"/>
                </a:lnTo>
                <a:lnTo>
                  <a:pt x="27" y="87"/>
                </a:lnTo>
                <a:lnTo>
                  <a:pt x="24" y="91"/>
                </a:lnTo>
                <a:lnTo>
                  <a:pt x="24" y="91"/>
                </a:lnTo>
                <a:lnTo>
                  <a:pt x="24" y="91"/>
                </a:lnTo>
                <a:lnTo>
                  <a:pt x="21" y="87"/>
                </a:lnTo>
                <a:lnTo>
                  <a:pt x="18" y="84"/>
                </a:lnTo>
                <a:lnTo>
                  <a:pt x="15" y="82"/>
                </a:lnTo>
                <a:lnTo>
                  <a:pt x="12" y="82"/>
                </a:lnTo>
                <a:lnTo>
                  <a:pt x="12" y="82"/>
                </a:lnTo>
                <a:lnTo>
                  <a:pt x="7" y="84"/>
                </a:lnTo>
                <a:lnTo>
                  <a:pt x="2" y="87"/>
                </a:lnTo>
                <a:lnTo>
                  <a:pt x="0" y="91"/>
                </a:lnTo>
                <a:lnTo>
                  <a:pt x="0" y="98"/>
                </a:lnTo>
                <a:lnTo>
                  <a:pt x="0" y="98"/>
                </a:lnTo>
                <a:close/>
                <a:moveTo>
                  <a:pt x="48" y="98"/>
                </a:moveTo>
                <a:lnTo>
                  <a:pt x="48" y="98"/>
                </a:lnTo>
                <a:lnTo>
                  <a:pt x="46" y="102"/>
                </a:lnTo>
                <a:lnTo>
                  <a:pt x="45" y="105"/>
                </a:lnTo>
                <a:lnTo>
                  <a:pt x="41" y="108"/>
                </a:lnTo>
                <a:lnTo>
                  <a:pt x="38" y="108"/>
                </a:lnTo>
                <a:lnTo>
                  <a:pt x="38" y="108"/>
                </a:lnTo>
                <a:lnTo>
                  <a:pt x="34" y="108"/>
                </a:lnTo>
                <a:lnTo>
                  <a:pt x="31" y="105"/>
                </a:lnTo>
                <a:lnTo>
                  <a:pt x="28" y="102"/>
                </a:lnTo>
                <a:lnTo>
                  <a:pt x="27" y="99"/>
                </a:lnTo>
                <a:lnTo>
                  <a:pt x="27" y="99"/>
                </a:lnTo>
                <a:lnTo>
                  <a:pt x="28" y="94"/>
                </a:lnTo>
                <a:lnTo>
                  <a:pt x="31" y="91"/>
                </a:lnTo>
                <a:lnTo>
                  <a:pt x="34" y="88"/>
                </a:lnTo>
                <a:lnTo>
                  <a:pt x="38" y="88"/>
                </a:lnTo>
                <a:lnTo>
                  <a:pt x="38" y="88"/>
                </a:lnTo>
                <a:lnTo>
                  <a:pt x="42" y="88"/>
                </a:lnTo>
                <a:lnTo>
                  <a:pt x="45" y="91"/>
                </a:lnTo>
                <a:lnTo>
                  <a:pt x="46" y="94"/>
                </a:lnTo>
                <a:lnTo>
                  <a:pt x="48" y="98"/>
                </a:lnTo>
                <a:lnTo>
                  <a:pt x="48" y="98"/>
                </a:lnTo>
                <a:close/>
                <a:moveTo>
                  <a:pt x="4" y="98"/>
                </a:moveTo>
                <a:lnTo>
                  <a:pt x="4" y="98"/>
                </a:lnTo>
                <a:lnTo>
                  <a:pt x="5" y="94"/>
                </a:lnTo>
                <a:lnTo>
                  <a:pt x="7" y="91"/>
                </a:lnTo>
                <a:lnTo>
                  <a:pt x="9" y="89"/>
                </a:lnTo>
                <a:lnTo>
                  <a:pt x="12" y="89"/>
                </a:lnTo>
                <a:lnTo>
                  <a:pt x="12" y="89"/>
                </a:lnTo>
                <a:lnTo>
                  <a:pt x="15" y="89"/>
                </a:lnTo>
                <a:lnTo>
                  <a:pt x="18" y="91"/>
                </a:lnTo>
                <a:lnTo>
                  <a:pt x="21" y="94"/>
                </a:lnTo>
                <a:lnTo>
                  <a:pt x="22" y="97"/>
                </a:lnTo>
                <a:lnTo>
                  <a:pt x="22" y="97"/>
                </a:lnTo>
                <a:lnTo>
                  <a:pt x="21" y="101"/>
                </a:lnTo>
                <a:lnTo>
                  <a:pt x="18" y="104"/>
                </a:lnTo>
                <a:lnTo>
                  <a:pt x="15" y="106"/>
                </a:lnTo>
                <a:lnTo>
                  <a:pt x="12" y="106"/>
                </a:lnTo>
                <a:lnTo>
                  <a:pt x="12" y="106"/>
                </a:lnTo>
                <a:lnTo>
                  <a:pt x="9" y="106"/>
                </a:lnTo>
                <a:lnTo>
                  <a:pt x="7" y="104"/>
                </a:lnTo>
                <a:lnTo>
                  <a:pt x="5" y="101"/>
                </a:lnTo>
                <a:lnTo>
                  <a:pt x="4" y="98"/>
                </a:lnTo>
                <a:lnTo>
                  <a:pt x="4" y="98"/>
                </a:lnTo>
                <a:close/>
                <a:moveTo>
                  <a:pt x="52" y="69"/>
                </a:moveTo>
                <a:lnTo>
                  <a:pt x="52" y="69"/>
                </a:lnTo>
                <a:lnTo>
                  <a:pt x="52" y="64"/>
                </a:lnTo>
                <a:lnTo>
                  <a:pt x="52" y="64"/>
                </a:lnTo>
                <a:lnTo>
                  <a:pt x="49" y="55"/>
                </a:lnTo>
                <a:lnTo>
                  <a:pt x="45" y="48"/>
                </a:lnTo>
                <a:lnTo>
                  <a:pt x="45" y="48"/>
                </a:lnTo>
                <a:lnTo>
                  <a:pt x="41" y="45"/>
                </a:lnTo>
                <a:lnTo>
                  <a:pt x="35" y="42"/>
                </a:lnTo>
                <a:lnTo>
                  <a:pt x="28" y="40"/>
                </a:lnTo>
                <a:lnTo>
                  <a:pt x="21" y="40"/>
                </a:lnTo>
                <a:lnTo>
                  <a:pt x="21" y="40"/>
                </a:lnTo>
                <a:lnTo>
                  <a:pt x="12" y="41"/>
                </a:lnTo>
                <a:lnTo>
                  <a:pt x="5" y="44"/>
                </a:lnTo>
                <a:lnTo>
                  <a:pt x="1" y="50"/>
                </a:lnTo>
                <a:lnTo>
                  <a:pt x="0" y="57"/>
                </a:lnTo>
                <a:lnTo>
                  <a:pt x="0" y="57"/>
                </a:lnTo>
                <a:lnTo>
                  <a:pt x="1" y="64"/>
                </a:lnTo>
                <a:lnTo>
                  <a:pt x="4" y="69"/>
                </a:lnTo>
                <a:lnTo>
                  <a:pt x="11" y="72"/>
                </a:lnTo>
                <a:lnTo>
                  <a:pt x="17" y="74"/>
                </a:lnTo>
                <a:lnTo>
                  <a:pt x="17" y="74"/>
                </a:lnTo>
                <a:lnTo>
                  <a:pt x="24" y="74"/>
                </a:lnTo>
                <a:lnTo>
                  <a:pt x="28" y="69"/>
                </a:lnTo>
                <a:lnTo>
                  <a:pt x="32" y="65"/>
                </a:lnTo>
                <a:lnTo>
                  <a:pt x="34" y="60"/>
                </a:lnTo>
                <a:lnTo>
                  <a:pt x="34" y="60"/>
                </a:lnTo>
                <a:lnTo>
                  <a:pt x="32" y="52"/>
                </a:lnTo>
                <a:lnTo>
                  <a:pt x="28" y="47"/>
                </a:lnTo>
                <a:lnTo>
                  <a:pt x="28" y="47"/>
                </a:lnTo>
                <a:lnTo>
                  <a:pt x="28" y="47"/>
                </a:lnTo>
                <a:lnTo>
                  <a:pt x="35" y="48"/>
                </a:lnTo>
                <a:lnTo>
                  <a:pt x="41" y="54"/>
                </a:lnTo>
                <a:lnTo>
                  <a:pt x="41" y="54"/>
                </a:lnTo>
                <a:lnTo>
                  <a:pt x="45" y="58"/>
                </a:lnTo>
                <a:lnTo>
                  <a:pt x="46" y="64"/>
                </a:lnTo>
                <a:lnTo>
                  <a:pt x="46" y="64"/>
                </a:lnTo>
                <a:lnTo>
                  <a:pt x="46" y="69"/>
                </a:lnTo>
                <a:lnTo>
                  <a:pt x="52" y="69"/>
                </a:lnTo>
                <a:close/>
                <a:moveTo>
                  <a:pt x="4" y="57"/>
                </a:moveTo>
                <a:lnTo>
                  <a:pt x="4" y="57"/>
                </a:lnTo>
                <a:lnTo>
                  <a:pt x="5" y="52"/>
                </a:lnTo>
                <a:lnTo>
                  <a:pt x="8" y="50"/>
                </a:lnTo>
                <a:lnTo>
                  <a:pt x="14" y="47"/>
                </a:lnTo>
                <a:lnTo>
                  <a:pt x="19" y="47"/>
                </a:lnTo>
                <a:lnTo>
                  <a:pt x="19" y="47"/>
                </a:lnTo>
                <a:lnTo>
                  <a:pt x="22" y="47"/>
                </a:lnTo>
                <a:lnTo>
                  <a:pt x="22" y="47"/>
                </a:lnTo>
                <a:lnTo>
                  <a:pt x="27" y="51"/>
                </a:lnTo>
                <a:lnTo>
                  <a:pt x="28" y="54"/>
                </a:lnTo>
                <a:lnTo>
                  <a:pt x="28" y="57"/>
                </a:lnTo>
                <a:lnTo>
                  <a:pt x="28" y="57"/>
                </a:lnTo>
                <a:lnTo>
                  <a:pt x="27" y="61"/>
                </a:lnTo>
                <a:lnTo>
                  <a:pt x="25" y="64"/>
                </a:lnTo>
                <a:lnTo>
                  <a:pt x="21" y="67"/>
                </a:lnTo>
                <a:lnTo>
                  <a:pt x="17" y="67"/>
                </a:lnTo>
                <a:lnTo>
                  <a:pt x="17" y="67"/>
                </a:lnTo>
                <a:lnTo>
                  <a:pt x="12" y="67"/>
                </a:lnTo>
                <a:lnTo>
                  <a:pt x="8" y="64"/>
                </a:lnTo>
                <a:lnTo>
                  <a:pt x="5" y="61"/>
                </a:lnTo>
                <a:lnTo>
                  <a:pt x="4" y="57"/>
                </a:lnTo>
                <a:lnTo>
                  <a:pt x="4" y="57"/>
                </a:lnTo>
                <a:close/>
                <a:moveTo>
                  <a:pt x="0" y="32"/>
                </a:moveTo>
                <a:lnTo>
                  <a:pt x="5" y="32"/>
                </a:lnTo>
                <a:lnTo>
                  <a:pt x="5" y="7"/>
                </a:lnTo>
                <a:lnTo>
                  <a:pt x="5" y="7"/>
                </a:lnTo>
                <a:lnTo>
                  <a:pt x="52" y="30"/>
                </a:lnTo>
                <a:lnTo>
                  <a:pt x="52" y="21"/>
                </a:lnTo>
                <a:lnTo>
                  <a:pt x="4" y="0"/>
                </a:lnTo>
                <a:lnTo>
                  <a:pt x="0" y="0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53" name="Rectangle 22">
            <a:extLst>
              <a:ext uri="{FF2B5EF4-FFF2-40B4-BE49-F238E27FC236}">
                <a16:creationId xmlns:a16="http://schemas.microsoft.com/office/drawing/2014/main" id="{4F634703-3F22-4931-B14D-2196DCD5E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521" y="4298770"/>
            <a:ext cx="298450" cy="947738"/>
          </a:xfrm>
          <a:prstGeom prst="rect">
            <a:avLst/>
          </a:prstGeom>
          <a:solidFill>
            <a:srgbClr val="7878D4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4" name="Rectangle 23">
            <a:extLst>
              <a:ext uri="{FF2B5EF4-FFF2-40B4-BE49-F238E27FC236}">
                <a16:creationId xmlns:a16="http://schemas.microsoft.com/office/drawing/2014/main" id="{55419874-1BFA-4B83-82E3-865F9A482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234" y="5302070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V</a:t>
            </a:r>
            <a:endParaRPr lang="en-GB" altLang="ko-KR" sz="2800" i="0"/>
          </a:p>
        </p:txBody>
      </p:sp>
      <p:sp>
        <p:nvSpPr>
          <p:cNvPr id="155" name="Freeform 24">
            <a:extLst>
              <a:ext uri="{FF2B5EF4-FFF2-40B4-BE49-F238E27FC236}">
                <a16:creationId xmlns:a16="http://schemas.microsoft.com/office/drawing/2014/main" id="{ED0BA871-9280-4D6C-B509-54E7571C5E49}"/>
              </a:ext>
            </a:extLst>
          </p:cNvPr>
          <p:cNvSpPr>
            <a:spLocks noEditPoints="1"/>
          </p:cNvSpPr>
          <p:nvPr/>
        </p:nvSpPr>
        <p:spPr bwMode="auto">
          <a:xfrm>
            <a:off x="2155884" y="4049533"/>
            <a:ext cx="85725" cy="163512"/>
          </a:xfrm>
          <a:custGeom>
            <a:avLst/>
            <a:gdLst>
              <a:gd name="T0" fmla="*/ 47 w 54"/>
              <a:gd name="T1" fmla="*/ 71 h 103"/>
              <a:gd name="T2" fmla="*/ 47 w 54"/>
              <a:gd name="T3" fmla="*/ 93 h 103"/>
              <a:gd name="T4" fmla="*/ 44 w 54"/>
              <a:gd name="T5" fmla="*/ 89 h 103"/>
              <a:gd name="T6" fmla="*/ 28 w 54"/>
              <a:gd name="T7" fmla="*/ 76 h 103"/>
              <a:gd name="T8" fmla="*/ 16 w 54"/>
              <a:gd name="T9" fmla="*/ 72 h 103"/>
              <a:gd name="T10" fmla="*/ 10 w 54"/>
              <a:gd name="T11" fmla="*/ 72 h 103"/>
              <a:gd name="T12" fmla="*/ 1 w 54"/>
              <a:gd name="T13" fmla="*/ 81 h 103"/>
              <a:gd name="T14" fmla="*/ 0 w 54"/>
              <a:gd name="T15" fmla="*/ 88 h 103"/>
              <a:gd name="T16" fmla="*/ 6 w 54"/>
              <a:gd name="T17" fmla="*/ 102 h 103"/>
              <a:gd name="T18" fmla="*/ 11 w 54"/>
              <a:gd name="T19" fmla="*/ 99 h 103"/>
              <a:gd name="T20" fmla="*/ 6 w 54"/>
              <a:gd name="T21" fmla="*/ 89 h 103"/>
              <a:gd name="T22" fmla="*/ 7 w 54"/>
              <a:gd name="T23" fmla="*/ 83 h 103"/>
              <a:gd name="T24" fmla="*/ 13 w 54"/>
              <a:gd name="T25" fmla="*/ 79 h 103"/>
              <a:gd name="T26" fmla="*/ 17 w 54"/>
              <a:gd name="T27" fmla="*/ 78 h 103"/>
              <a:gd name="T28" fmla="*/ 28 w 54"/>
              <a:gd name="T29" fmla="*/ 83 h 103"/>
              <a:gd name="T30" fmla="*/ 44 w 54"/>
              <a:gd name="T31" fmla="*/ 98 h 103"/>
              <a:gd name="T32" fmla="*/ 52 w 54"/>
              <a:gd name="T33" fmla="*/ 103 h 103"/>
              <a:gd name="T34" fmla="*/ 54 w 54"/>
              <a:gd name="T35" fmla="*/ 58 h 103"/>
              <a:gd name="T36" fmla="*/ 54 w 54"/>
              <a:gd name="T37" fmla="*/ 52 h 103"/>
              <a:gd name="T38" fmla="*/ 51 w 54"/>
              <a:gd name="T39" fmla="*/ 44 h 103"/>
              <a:gd name="T40" fmla="*/ 47 w 54"/>
              <a:gd name="T41" fmla="*/ 37 h 103"/>
              <a:gd name="T42" fmla="*/ 37 w 54"/>
              <a:gd name="T43" fmla="*/ 31 h 103"/>
              <a:gd name="T44" fmla="*/ 23 w 54"/>
              <a:gd name="T45" fmla="*/ 28 h 103"/>
              <a:gd name="T46" fmla="*/ 13 w 54"/>
              <a:gd name="T47" fmla="*/ 29 h 103"/>
              <a:gd name="T48" fmla="*/ 1 w 54"/>
              <a:gd name="T49" fmla="*/ 38 h 103"/>
              <a:gd name="T50" fmla="*/ 0 w 54"/>
              <a:gd name="T51" fmla="*/ 45 h 103"/>
              <a:gd name="T52" fmla="*/ 6 w 54"/>
              <a:gd name="T53" fmla="*/ 58 h 103"/>
              <a:gd name="T54" fmla="*/ 18 w 54"/>
              <a:gd name="T55" fmla="*/ 62 h 103"/>
              <a:gd name="T56" fmla="*/ 25 w 54"/>
              <a:gd name="T57" fmla="*/ 62 h 103"/>
              <a:gd name="T58" fmla="*/ 34 w 54"/>
              <a:gd name="T59" fmla="*/ 54 h 103"/>
              <a:gd name="T60" fmla="*/ 34 w 54"/>
              <a:gd name="T61" fmla="*/ 48 h 103"/>
              <a:gd name="T62" fmla="*/ 30 w 54"/>
              <a:gd name="T63" fmla="*/ 35 h 103"/>
              <a:gd name="T64" fmla="*/ 30 w 54"/>
              <a:gd name="T65" fmla="*/ 35 h 103"/>
              <a:gd name="T66" fmla="*/ 43 w 54"/>
              <a:gd name="T67" fmla="*/ 42 h 103"/>
              <a:gd name="T68" fmla="*/ 47 w 54"/>
              <a:gd name="T69" fmla="*/ 46 h 103"/>
              <a:gd name="T70" fmla="*/ 48 w 54"/>
              <a:gd name="T71" fmla="*/ 52 h 103"/>
              <a:gd name="T72" fmla="*/ 54 w 54"/>
              <a:gd name="T73" fmla="*/ 58 h 103"/>
              <a:gd name="T74" fmla="*/ 6 w 54"/>
              <a:gd name="T75" fmla="*/ 45 h 103"/>
              <a:gd name="T76" fmla="*/ 10 w 54"/>
              <a:gd name="T77" fmla="*/ 38 h 103"/>
              <a:gd name="T78" fmla="*/ 21 w 54"/>
              <a:gd name="T79" fmla="*/ 35 h 103"/>
              <a:gd name="T80" fmla="*/ 24 w 54"/>
              <a:gd name="T81" fmla="*/ 35 h 103"/>
              <a:gd name="T82" fmla="*/ 28 w 54"/>
              <a:gd name="T83" fmla="*/ 39 h 103"/>
              <a:gd name="T84" fmla="*/ 30 w 54"/>
              <a:gd name="T85" fmla="*/ 46 h 103"/>
              <a:gd name="T86" fmla="*/ 28 w 54"/>
              <a:gd name="T87" fmla="*/ 49 h 103"/>
              <a:gd name="T88" fmla="*/ 23 w 54"/>
              <a:gd name="T89" fmla="*/ 55 h 103"/>
              <a:gd name="T90" fmla="*/ 18 w 54"/>
              <a:gd name="T91" fmla="*/ 56 h 103"/>
              <a:gd name="T92" fmla="*/ 10 w 54"/>
              <a:gd name="T93" fmla="*/ 54 h 103"/>
              <a:gd name="T94" fmla="*/ 6 w 54"/>
              <a:gd name="T95" fmla="*/ 45 h 103"/>
              <a:gd name="T96" fmla="*/ 52 w 54"/>
              <a:gd name="T97" fmla="*/ 7 h 103"/>
              <a:gd name="T98" fmla="*/ 1 w 54"/>
              <a:gd name="T99" fmla="*/ 0 h 103"/>
              <a:gd name="T100" fmla="*/ 7 w 54"/>
              <a:gd name="T101" fmla="*/ 17 h 103"/>
              <a:gd name="T102" fmla="*/ 8 w 54"/>
              <a:gd name="T103" fmla="*/ 7 h 103"/>
              <a:gd name="T104" fmla="*/ 52 w 54"/>
              <a:gd name="T105" fmla="*/ 7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4" h="103">
                <a:moveTo>
                  <a:pt x="52" y="71"/>
                </a:moveTo>
                <a:lnTo>
                  <a:pt x="47" y="71"/>
                </a:lnTo>
                <a:lnTo>
                  <a:pt x="47" y="93"/>
                </a:lnTo>
                <a:lnTo>
                  <a:pt x="47" y="93"/>
                </a:lnTo>
                <a:lnTo>
                  <a:pt x="44" y="89"/>
                </a:lnTo>
                <a:lnTo>
                  <a:pt x="44" y="89"/>
                </a:lnTo>
                <a:lnTo>
                  <a:pt x="35" y="82"/>
                </a:lnTo>
                <a:lnTo>
                  <a:pt x="28" y="76"/>
                </a:lnTo>
                <a:lnTo>
                  <a:pt x="23" y="72"/>
                </a:lnTo>
                <a:lnTo>
                  <a:pt x="16" y="72"/>
                </a:lnTo>
                <a:lnTo>
                  <a:pt x="16" y="72"/>
                </a:lnTo>
                <a:lnTo>
                  <a:pt x="10" y="72"/>
                </a:lnTo>
                <a:lnTo>
                  <a:pt x="6" y="75"/>
                </a:lnTo>
                <a:lnTo>
                  <a:pt x="1" y="81"/>
                </a:lnTo>
                <a:lnTo>
                  <a:pt x="0" y="88"/>
                </a:lnTo>
                <a:lnTo>
                  <a:pt x="0" y="88"/>
                </a:lnTo>
                <a:lnTo>
                  <a:pt x="1" y="95"/>
                </a:lnTo>
                <a:lnTo>
                  <a:pt x="6" y="102"/>
                </a:lnTo>
                <a:lnTo>
                  <a:pt x="11" y="99"/>
                </a:lnTo>
                <a:lnTo>
                  <a:pt x="11" y="99"/>
                </a:lnTo>
                <a:lnTo>
                  <a:pt x="7" y="95"/>
                </a:lnTo>
                <a:lnTo>
                  <a:pt x="6" y="89"/>
                </a:lnTo>
                <a:lnTo>
                  <a:pt x="6" y="89"/>
                </a:lnTo>
                <a:lnTo>
                  <a:pt x="7" y="83"/>
                </a:lnTo>
                <a:lnTo>
                  <a:pt x="10" y="81"/>
                </a:lnTo>
                <a:lnTo>
                  <a:pt x="13" y="79"/>
                </a:lnTo>
                <a:lnTo>
                  <a:pt x="17" y="78"/>
                </a:lnTo>
                <a:lnTo>
                  <a:pt x="17" y="78"/>
                </a:lnTo>
                <a:lnTo>
                  <a:pt x="23" y="79"/>
                </a:lnTo>
                <a:lnTo>
                  <a:pt x="28" y="83"/>
                </a:lnTo>
                <a:lnTo>
                  <a:pt x="35" y="89"/>
                </a:lnTo>
                <a:lnTo>
                  <a:pt x="44" y="98"/>
                </a:lnTo>
                <a:lnTo>
                  <a:pt x="48" y="103"/>
                </a:lnTo>
                <a:lnTo>
                  <a:pt x="52" y="103"/>
                </a:lnTo>
                <a:lnTo>
                  <a:pt x="52" y="71"/>
                </a:lnTo>
                <a:close/>
                <a:moveTo>
                  <a:pt x="54" y="58"/>
                </a:moveTo>
                <a:lnTo>
                  <a:pt x="54" y="58"/>
                </a:lnTo>
                <a:lnTo>
                  <a:pt x="54" y="52"/>
                </a:lnTo>
                <a:lnTo>
                  <a:pt x="54" y="52"/>
                </a:lnTo>
                <a:lnTo>
                  <a:pt x="51" y="44"/>
                </a:lnTo>
                <a:lnTo>
                  <a:pt x="47" y="37"/>
                </a:lnTo>
                <a:lnTo>
                  <a:pt x="47" y="37"/>
                </a:lnTo>
                <a:lnTo>
                  <a:pt x="43" y="34"/>
                </a:lnTo>
                <a:lnTo>
                  <a:pt x="37" y="31"/>
                </a:lnTo>
                <a:lnTo>
                  <a:pt x="30" y="28"/>
                </a:lnTo>
                <a:lnTo>
                  <a:pt x="23" y="28"/>
                </a:lnTo>
                <a:lnTo>
                  <a:pt x="23" y="28"/>
                </a:lnTo>
                <a:lnTo>
                  <a:pt x="13" y="29"/>
                </a:lnTo>
                <a:lnTo>
                  <a:pt x="7" y="32"/>
                </a:lnTo>
                <a:lnTo>
                  <a:pt x="1" y="38"/>
                </a:lnTo>
                <a:lnTo>
                  <a:pt x="0" y="45"/>
                </a:lnTo>
                <a:lnTo>
                  <a:pt x="0" y="45"/>
                </a:lnTo>
                <a:lnTo>
                  <a:pt x="1" y="52"/>
                </a:lnTo>
                <a:lnTo>
                  <a:pt x="6" y="58"/>
                </a:lnTo>
                <a:lnTo>
                  <a:pt x="11" y="62"/>
                </a:lnTo>
                <a:lnTo>
                  <a:pt x="18" y="62"/>
                </a:lnTo>
                <a:lnTo>
                  <a:pt x="18" y="62"/>
                </a:lnTo>
                <a:lnTo>
                  <a:pt x="25" y="62"/>
                </a:lnTo>
                <a:lnTo>
                  <a:pt x="30" y="59"/>
                </a:lnTo>
                <a:lnTo>
                  <a:pt x="34" y="54"/>
                </a:lnTo>
                <a:lnTo>
                  <a:pt x="34" y="48"/>
                </a:lnTo>
                <a:lnTo>
                  <a:pt x="34" y="48"/>
                </a:lnTo>
                <a:lnTo>
                  <a:pt x="33" y="41"/>
                </a:lnTo>
                <a:lnTo>
                  <a:pt x="30" y="35"/>
                </a:lnTo>
                <a:lnTo>
                  <a:pt x="30" y="35"/>
                </a:lnTo>
                <a:lnTo>
                  <a:pt x="30" y="35"/>
                </a:lnTo>
                <a:lnTo>
                  <a:pt x="37" y="38"/>
                </a:lnTo>
                <a:lnTo>
                  <a:pt x="43" y="42"/>
                </a:lnTo>
                <a:lnTo>
                  <a:pt x="43" y="42"/>
                </a:lnTo>
                <a:lnTo>
                  <a:pt x="47" y="46"/>
                </a:lnTo>
                <a:lnTo>
                  <a:pt x="48" y="52"/>
                </a:lnTo>
                <a:lnTo>
                  <a:pt x="48" y="52"/>
                </a:lnTo>
                <a:lnTo>
                  <a:pt x="48" y="58"/>
                </a:lnTo>
                <a:lnTo>
                  <a:pt x="54" y="58"/>
                </a:lnTo>
                <a:close/>
                <a:moveTo>
                  <a:pt x="6" y="45"/>
                </a:moveTo>
                <a:lnTo>
                  <a:pt x="6" y="45"/>
                </a:lnTo>
                <a:lnTo>
                  <a:pt x="7" y="41"/>
                </a:lnTo>
                <a:lnTo>
                  <a:pt x="10" y="38"/>
                </a:lnTo>
                <a:lnTo>
                  <a:pt x="16" y="35"/>
                </a:lnTo>
                <a:lnTo>
                  <a:pt x="21" y="35"/>
                </a:lnTo>
                <a:lnTo>
                  <a:pt x="21" y="35"/>
                </a:lnTo>
                <a:lnTo>
                  <a:pt x="24" y="35"/>
                </a:lnTo>
                <a:lnTo>
                  <a:pt x="24" y="35"/>
                </a:lnTo>
                <a:lnTo>
                  <a:pt x="28" y="39"/>
                </a:lnTo>
                <a:lnTo>
                  <a:pt x="28" y="42"/>
                </a:lnTo>
                <a:lnTo>
                  <a:pt x="30" y="46"/>
                </a:lnTo>
                <a:lnTo>
                  <a:pt x="30" y="46"/>
                </a:lnTo>
                <a:lnTo>
                  <a:pt x="28" y="49"/>
                </a:lnTo>
                <a:lnTo>
                  <a:pt x="27" y="54"/>
                </a:lnTo>
                <a:lnTo>
                  <a:pt x="23" y="55"/>
                </a:lnTo>
                <a:lnTo>
                  <a:pt x="18" y="56"/>
                </a:lnTo>
                <a:lnTo>
                  <a:pt x="18" y="56"/>
                </a:lnTo>
                <a:lnTo>
                  <a:pt x="13" y="55"/>
                </a:lnTo>
                <a:lnTo>
                  <a:pt x="10" y="54"/>
                </a:lnTo>
                <a:lnTo>
                  <a:pt x="7" y="49"/>
                </a:lnTo>
                <a:lnTo>
                  <a:pt x="6" y="45"/>
                </a:lnTo>
                <a:lnTo>
                  <a:pt x="6" y="45"/>
                </a:lnTo>
                <a:close/>
                <a:moveTo>
                  <a:pt x="52" y="7"/>
                </a:moveTo>
                <a:lnTo>
                  <a:pt x="52" y="0"/>
                </a:lnTo>
                <a:lnTo>
                  <a:pt x="1" y="0"/>
                </a:lnTo>
                <a:lnTo>
                  <a:pt x="1" y="5"/>
                </a:lnTo>
                <a:lnTo>
                  <a:pt x="7" y="17"/>
                </a:lnTo>
                <a:lnTo>
                  <a:pt x="13" y="15"/>
                </a:lnTo>
                <a:lnTo>
                  <a:pt x="8" y="7"/>
                </a:lnTo>
                <a:lnTo>
                  <a:pt x="8" y="7"/>
                </a:lnTo>
                <a:lnTo>
                  <a:pt x="52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56" name="Rectangle 25">
            <a:extLst>
              <a:ext uri="{FF2B5EF4-FFF2-40B4-BE49-F238E27FC236}">
                <a16:creationId xmlns:a16="http://schemas.microsoft.com/office/drawing/2014/main" id="{56903DFC-6773-4420-A0FC-668596010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84" y="4714695"/>
            <a:ext cx="295275" cy="531813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7" name="Rectangle 26">
            <a:extLst>
              <a:ext uri="{FF2B5EF4-FFF2-40B4-BE49-F238E27FC236}">
                <a16:creationId xmlns:a16="http://schemas.microsoft.com/office/drawing/2014/main" id="{87359D06-3A47-4F91-9BDE-4ECACEDF2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121" y="5302070"/>
            <a:ext cx="109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U</a:t>
            </a:r>
            <a:endParaRPr lang="en-GB" altLang="ko-KR" sz="2800" i="0"/>
          </a:p>
        </p:txBody>
      </p:sp>
      <p:sp>
        <p:nvSpPr>
          <p:cNvPr id="158" name="Freeform 27">
            <a:extLst>
              <a:ext uri="{FF2B5EF4-FFF2-40B4-BE49-F238E27FC236}">
                <a16:creationId xmlns:a16="http://schemas.microsoft.com/office/drawing/2014/main" id="{2785610A-B4D5-4E6F-AEE9-8C22553665B9}"/>
              </a:ext>
            </a:extLst>
          </p:cNvPr>
          <p:cNvSpPr>
            <a:spLocks noEditPoints="1"/>
          </p:cNvSpPr>
          <p:nvPr/>
        </p:nvSpPr>
        <p:spPr bwMode="auto">
          <a:xfrm>
            <a:off x="2528946" y="4446408"/>
            <a:ext cx="85725" cy="174625"/>
          </a:xfrm>
          <a:custGeom>
            <a:avLst/>
            <a:gdLst>
              <a:gd name="T0" fmla="*/ 52 w 54"/>
              <a:gd name="T1" fmla="*/ 92 h 110"/>
              <a:gd name="T2" fmla="*/ 1 w 54"/>
              <a:gd name="T3" fmla="*/ 98 h 110"/>
              <a:gd name="T4" fmla="*/ 12 w 54"/>
              <a:gd name="T5" fmla="*/ 108 h 110"/>
              <a:gd name="T6" fmla="*/ 7 w 54"/>
              <a:gd name="T7" fmla="*/ 98 h 110"/>
              <a:gd name="T8" fmla="*/ 0 w 54"/>
              <a:gd name="T9" fmla="*/ 44 h 110"/>
              <a:gd name="T10" fmla="*/ 0 w 54"/>
              <a:gd name="T11" fmla="*/ 48 h 110"/>
              <a:gd name="T12" fmla="*/ 2 w 54"/>
              <a:gd name="T13" fmla="*/ 58 h 110"/>
              <a:gd name="T14" fmla="*/ 8 w 54"/>
              <a:gd name="T15" fmla="*/ 65 h 110"/>
              <a:gd name="T16" fmla="*/ 18 w 54"/>
              <a:gd name="T17" fmla="*/ 71 h 110"/>
              <a:gd name="T18" fmla="*/ 31 w 54"/>
              <a:gd name="T19" fmla="*/ 74 h 110"/>
              <a:gd name="T20" fmla="*/ 41 w 54"/>
              <a:gd name="T21" fmla="*/ 73 h 110"/>
              <a:gd name="T22" fmla="*/ 52 w 54"/>
              <a:gd name="T23" fmla="*/ 64 h 110"/>
              <a:gd name="T24" fmla="*/ 54 w 54"/>
              <a:gd name="T25" fmla="*/ 55 h 110"/>
              <a:gd name="T26" fmla="*/ 48 w 54"/>
              <a:gd name="T27" fmla="*/ 43 h 110"/>
              <a:gd name="T28" fmla="*/ 35 w 54"/>
              <a:gd name="T29" fmla="*/ 38 h 110"/>
              <a:gd name="T30" fmla="*/ 28 w 54"/>
              <a:gd name="T31" fmla="*/ 40 h 110"/>
              <a:gd name="T32" fmla="*/ 20 w 54"/>
              <a:gd name="T33" fmla="*/ 48 h 110"/>
              <a:gd name="T34" fmla="*/ 18 w 54"/>
              <a:gd name="T35" fmla="*/ 54 h 110"/>
              <a:gd name="T36" fmla="*/ 20 w 54"/>
              <a:gd name="T37" fmla="*/ 61 h 110"/>
              <a:gd name="T38" fmla="*/ 24 w 54"/>
              <a:gd name="T39" fmla="*/ 67 h 110"/>
              <a:gd name="T40" fmla="*/ 18 w 54"/>
              <a:gd name="T41" fmla="*/ 65 h 110"/>
              <a:gd name="T42" fmla="*/ 8 w 54"/>
              <a:gd name="T43" fmla="*/ 57 h 110"/>
              <a:gd name="T44" fmla="*/ 5 w 54"/>
              <a:gd name="T45" fmla="*/ 48 h 110"/>
              <a:gd name="T46" fmla="*/ 0 w 54"/>
              <a:gd name="T47" fmla="*/ 44 h 110"/>
              <a:gd name="T48" fmla="*/ 48 w 54"/>
              <a:gd name="T49" fmla="*/ 55 h 110"/>
              <a:gd name="T50" fmla="*/ 44 w 54"/>
              <a:gd name="T51" fmla="*/ 64 h 110"/>
              <a:gd name="T52" fmla="*/ 34 w 54"/>
              <a:gd name="T53" fmla="*/ 67 h 110"/>
              <a:gd name="T54" fmla="*/ 29 w 54"/>
              <a:gd name="T55" fmla="*/ 67 h 110"/>
              <a:gd name="T56" fmla="*/ 28 w 54"/>
              <a:gd name="T57" fmla="*/ 64 h 110"/>
              <a:gd name="T58" fmla="*/ 24 w 54"/>
              <a:gd name="T59" fmla="*/ 60 h 110"/>
              <a:gd name="T60" fmla="*/ 24 w 54"/>
              <a:gd name="T61" fmla="*/ 57 h 110"/>
              <a:gd name="T62" fmla="*/ 27 w 54"/>
              <a:gd name="T63" fmla="*/ 48 h 110"/>
              <a:gd name="T64" fmla="*/ 35 w 54"/>
              <a:gd name="T65" fmla="*/ 45 h 110"/>
              <a:gd name="T66" fmla="*/ 41 w 54"/>
              <a:gd name="T67" fmla="*/ 47 h 110"/>
              <a:gd name="T68" fmla="*/ 47 w 54"/>
              <a:gd name="T69" fmla="*/ 51 h 110"/>
              <a:gd name="T70" fmla="*/ 48 w 54"/>
              <a:gd name="T71" fmla="*/ 55 h 110"/>
              <a:gd name="T72" fmla="*/ 1 w 54"/>
              <a:gd name="T73" fmla="*/ 26 h 110"/>
              <a:gd name="T74" fmla="*/ 25 w 54"/>
              <a:gd name="T75" fmla="*/ 30 h 110"/>
              <a:gd name="T76" fmla="*/ 25 w 54"/>
              <a:gd name="T77" fmla="*/ 23 h 110"/>
              <a:gd name="T78" fmla="*/ 28 w 54"/>
              <a:gd name="T79" fmla="*/ 11 h 110"/>
              <a:gd name="T80" fmla="*/ 37 w 54"/>
              <a:gd name="T81" fmla="*/ 7 h 110"/>
              <a:gd name="T82" fmla="*/ 41 w 54"/>
              <a:gd name="T83" fmla="*/ 8 h 110"/>
              <a:gd name="T84" fmla="*/ 47 w 54"/>
              <a:gd name="T85" fmla="*/ 16 h 110"/>
              <a:gd name="T86" fmla="*/ 48 w 54"/>
              <a:gd name="T87" fmla="*/ 20 h 110"/>
              <a:gd name="T88" fmla="*/ 45 w 54"/>
              <a:gd name="T89" fmla="*/ 31 h 110"/>
              <a:gd name="T90" fmla="*/ 51 w 54"/>
              <a:gd name="T91" fmla="*/ 33 h 110"/>
              <a:gd name="T92" fmla="*/ 54 w 54"/>
              <a:gd name="T93" fmla="*/ 20 h 110"/>
              <a:gd name="T94" fmla="*/ 52 w 54"/>
              <a:gd name="T95" fmla="*/ 11 h 110"/>
              <a:gd name="T96" fmla="*/ 42 w 54"/>
              <a:gd name="T97" fmla="*/ 1 h 110"/>
              <a:gd name="T98" fmla="*/ 35 w 54"/>
              <a:gd name="T99" fmla="*/ 0 h 110"/>
              <a:gd name="T100" fmla="*/ 27 w 54"/>
              <a:gd name="T101" fmla="*/ 3 h 110"/>
              <a:gd name="T102" fmla="*/ 22 w 54"/>
              <a:gd name="T103" fmla="*/ 7 h 110"/>
              <a:gd name="T104" fmla="*/ 20 w 54"/>
              <a:gd name="T105" fmla="*/ 13 h 110"/>
              <a:gd name="T106" fmla="*/ 20 w 54"/>
              <a:gd name="T107" fmla="*/ 18 h 110"/>
              <a:gd name="T108" fmla="*/ 7 w 54"/>
              <a:gd name="T109" fmla="*/ 21 h 110"/>
              <a:gd name="T110" fmla="*/ 1 w 54"/>
              <a:gd name="T111" fmla="*/ 1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4" h="110">
                <a:moveTo>
                  <a:pt x="52" y="98"/>
                </a:moveTo>
                <a:lnTo>
                  <a:pt x="52" y="92"/>
                </a:lnTo>
                <a:lnTo>
                  <a:pt x="1" y="92"/>
                </a:lnTo>
                <a:lnTo>
                  <a:pt x="1" y="98"/>
                </a:lnTo>
                <a:lnTo>
                  <a:pt x="7" y="110"/>
                </a:lnTo>
                <a:lnTo>
                  <a:pt x="12" y="108"/>
                </a:lnTo>
                <a:lnTo>
                  <a:pt x="7" y="100"/>
                </a:lnTo>
                <a:lnTo>
                  <a:pt x="7" y="98"/>
                </a:lnTo>
                <a:lnTo>
                  <a:pt x="52" y="98"/>
                </a:lnTo>
                <a:close/>
                <a:moveTo>
                  <a:pt x="0" y="44"/>
                </a:moveTo>
                <a:lnTo>
                  <a:pt x="0" y="44"/>
                </a:lnTo>
                <a:lnTo>
                  <a:pt x="0" y="48"/>
                </a:lnTo>
                <a:lnTo>
                  <a:pt x="0" y="48"/>
                </a:lnTo>
                <a:lnTo>
                  <a:pt x="2" y="58"/>
                </a:lnTo>
                <a:lnTo>
                  <a:pt x="8" y="65"/>
                </a:lnTo>
                <a:lnTo>
                  <a:pt x="8" y="65"/>
                </a:lnTo>
                <a:lnTo>
                  <a:pt x="12" y="68"/>
                </a:lnTo>
                <a:lnTo>
                  <a:pt x="18" y="71"/>
                </a:lnTo>
                <a:lnTo>
                  <a:pt x="24" y="74"/>
                </a:lnTo>
                <a:lnTo>
                  <a:pt x="31" y="74"/>
                </a:lnTo>
                <a:lnTo>
                  <a:pt x="31" y="74"/>
                </a:lnTo>
                <a:lnTo>
                  <a:pt x="41" y="73"/>
                </a:lnTo>
                <a:lnTo>
                  <a:pt x="48" y="70"/>
                </a:lnTo>
                <a:lnTo>
                  <a:pt x="52" y="64"/>
                </a:lnTo>
                <a:lnTo>
                  <a:pt x="54" y="55"/>
                </a:lnTo>
                <a:lnTo>
                  <a:pt x="54" y="55"/>
                </a:lnTo>
                <a:lnTo>
                  <a:pt x="52" y="48"/>
                </a:lnTo>
                <a:lnTo>
                  <a:pt x="48" y="43"/>
                </a:lnTo>
                <a:lnTo>
                  <a:pt x="42" y="40"/>
                </a:lnTo>
                <a:lnTo>
                  <a:pt x="35" y="38"/>
                </a:lnTo>
                <a:lnTo>
                  <a:pt x="35" y="38"/>
                </a:lnTo>
                <a:lnTo>
                  <a:pt x="28" y="40"/>
                </a:lnTo>
                <a:lnTo>
                  <a:pt x="22" y="43"/>
                </a:lnTo>
                <a:lnTo>
                  <a:pt x="20" y="48"/>
                </a:lnTo>
                <a:lnTo>
                  <a:pt x="18" y="54"/>
                </a:lnTo>
                <a:lnTo>
                  <a:pt x="18" y="54"/>
                </a:lnTo>
                <a:lnTo>
                  <a:pt x="18" y="58"/>
                </a:lnTo>
                <a:lnTo>
                  <a:pt x="20" y="61"/>
                </a:lnTo>
                <a:lnTo>
                  <a:pt x="24" y="67"/>
                </a:lnTo>
                <a:lnTo>
                  <a:pt x="24" y="67"/>
                </a:lnTo>
                <a:lnTo>
                  <a:pt x="24" y="67"/>
                </a:lnTo>
                <a:lnTo>
                  <a:pt x="18" y="65"/>
                </a:lnTo>
                <a:lnTo>
                  <a:pt x="12" y="61"/>
                </a:lnTo>
                <a:lnTo>
                  <a:pt x="8" y="57"/>
                </a:lnTo>
                <a:lnTo>
                  <a:pt x="5" y="48"/>
                </a:lnTo>
                <a:lnTo>
                  <a:pt x="5" y="48"/>
                </a:lnTo>
                <a:lnTo>
                  <a:pt x="5" y="44"/>
                </a:lnTo>
                <a:lnTo>
                  <a:pt x="0" y="44"/>
                </a:lnTo>
                <a:close/>
                <a:moveTo>
                  <a:pt x="48" y="55"/>
                </a:moveTo>
                <a:lnTo>
                  <a:pt x="48" y="55"/>
                </a:lnTo>
                <a:lnTo>
                  <a:pt x="47" y="61"/>
                </a:lnTo>
                <a:lnTo>
                  <a:pt x="44" y="64"/>
                </a:lnTo>
                <a:lnTo>
                  <a:pt x="39" y="67"/>
                </a:lnTo>
                <a:lnTo>
                  <a:pt x="34" y="67"/>
                </a:lnTo>
                <a:lnTo>
                  <a:pt x="34" y="67"/>
                </a:lnTo>
                <a:lnTo>
                  <a:pt x="29" y="67"/>
                </a:lnTo>
                <a:lnTo>
                  <a:pt x="29" y="67"/>
                </a:lnTo>
                <a:lnTo>
                  <a:pt x="28" y="64"/>
                </a:lnTo>
                <a:lnTo>
                  <a:pt x="25" y="63"/>
                </a:lnTo>
                <a:lnTo>
                  <a:pt x="24" y="60"/>
                </a:lnTo>
                <a:lnTo>
                  <a:pt x="24" y="57"/>
                </a:lnTo>
                <a:lnTo>
                  <a:pt x="24" y="57"/>
                </a:lnTo>
                <a:lnTo>
                  <a:pt x="24" y="53"/>
                </a:lnTo>
                <a:lnTo>
                  <a:pt x="27" y="48"/>
                </a:lnTo>
                <a:lnTo>
                  <a:pt x="31" y="47"/>
                </a:lnTo>
                <a:lnTo>
                  <a:pt x="35" y="45"/>
                </a:lnTo>
                <a:lnTo>
                  <a:pt x="35" y="45"/>
                </a:lnTo>
                <a:lnTo>
                  <a:pt x="41" y="47"/>
                </a:lnTo>
                <a:lnTo>
                  <a:pt x="45" y="48"/>
                </a:lnTo>
                <a:lnTo>
                  <a:pt x="47" y="51"/>
                </a:lnTo>
                <a:lnTo>
                  <a:pt x="48" y="55"/>
                </a:lnTo>
                <a:lnTo>
                  <a:pt x="48" y="55"/>
                </a:lnTo>
                <a:close/>
                <a:moveTo>
                  <a:pt x="1" y="1"/>
                </a:moveTo>
                <a:lnTo>
                  <a:pt x="1" y="26"/>
                </a:lnTo>
                <a:lnTo>
                  <a:pt x="25" y="30"/>
                </a:lnTo>
                <a:lnTo>
                  <a:pt x="25" y="30"/>
                </a:lnTo>
                <a:lnTo>
                  <a:pt x="25" y="23"/>
                </a:lnTo>
                <a:lnTo>
                  <a:pt x="25" y="23"/>
                </a:lnTo>
                <a:lnTo>
                  <a:pt x="25" y="16"/>
                </a:lnTo>
                <a:lnTo>
                  <a:pt x="28" y="11"/>
                </a:lnTo>
                <a:lnTo>
                  <a:pt x="32" y="8"/>
                </a:lnTo>
                <a:lnTo>
                  <a:pt x="37" y="7"/>
                </a:lnTo>
                <a:lnTo>
                  <a:pt x="37" y="7"/>
                </a:lnTo>
                <a:lnTo>
                  <a:pt x="41" y="8"/>
                </a:lnTo>
                <a:lnTo>
                  <a:pt x="45" y="11"/>
                </a:lnTo>
                <a:lnTo>
                  <a:pt x="47" y="16"/>
                </a:lnTo>
                <a:lnTo>
                  <a:pt x="48" y="20"/>
                </a:lnTo>
                <a:lnTo>
                  <a:pt x="48" y="20"/>
                </a:lnTo>
                <a:lnTo>
                  <a:pt x="47" y="26"/>
                </a:lnTo>
                <a:lnTo>
                  <a:pt x="45" y="31"/>
                </a:lnTo>
                <a:lnTo>
                  <a:pt x="51" y="33"/>
                </a:lnTo>
                <a:lnTo>
                  <a:pt x="51" y="33"/>
                </a:lnTo>
                <a:lnTo>
                  <a:pt x="52" y="27"/>
                </a:lnTo>
                <a:lnTo>
                  <a:pt x="54" y="20"/>
                </a:lnTo>
                <a:lnTo>
                  <a:pt x="54" y="20"/>
                </a:lnTo>
                <a:lnTo>
                  <a:pt x="52" y="11"/>
                </a:lnTo>
                <a:lnTo>
                  <a:pt x="48" y="6"/>
                </a:lnTo>
                <a:lnTo>
                  <a:pt x="42" y="1"/>
                </a:lnTo>
                <a:lnTo>
                  <a:pt x="35" y="0"/>
                </a:lnTo>
                <a:lnTo>
                  <a:pt x="35" y="0"/>
                </a:lnTo>
                <a:lnTo>
                  <a:pt x="31" y="1"/>
                </a:lnTo>
                <a:lnTo>
                  <a:pt x="27" y="3"/>
                </a:lnTo>
                <a:lnTo>
                  <a:pt x="24" y="4"/>
                </a:lnTo>
                <a:lnTo>
                  <a:pt x="22" y="7"/>
                </a:lnTo>
                <a:lnTo>
                  <a:pt x="22" y="7"/>
                </a:lnTo>
                <a:lnTo>
                  <a:pt x="20" y="13"/>
                </a:lnTo>
                <a:lnTo>
                  <a:pt x="20" y="18"/>
                </a:lnTo>
                <a:lnTo>
                  <a:pt x="20" y="18"/>
                </a:lnTo>
                <a:lnTo>
                  <a:pt x="20" y="23"/>
                </a:lnTo>
                <a:lnTo>
                  <a:pt x="7" y="21"/>
                </a:lnTo>
                <a:lnTo>
                  <a:pt x="7" y="1"/>
                </a:lnTo>
                <a:lnTo>
                  <a:pt x="1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59" name="Rectangle 28">
            <a:extLst>
              <a:ext uri="{FF2B5EF4-FFF2-40B4-BE49-F238E27FC236}">
                <a16:creationId xmlns:a16="http://schemas.microsoft.com/office/drawing/2014/main" id="{AD519719-DA77-4D50-85B7-4BD034D41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309" y="5490983"/>
            <a:ext cx="16113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300" i="0">
                <a:solidFill>
                  <a:srgbClr val="000000"/>
                </a:solidFill>
                <a:latin typeface="Myriad Roman" charset="0"/>
              </a:rPr>
              <a:t>Tx, MTU 1500 (Mbps)</a:t>
            </a:r>
            <a:endParaRPr lang="en-GB" altLang="ko-KR" sz="2800" i="0"/>
          </a:p>
        </p:txBody>
      </p:sp>
      <p:sp>
        <p:nvSpPr>
          <p:cNvPr id="160" name="Rectangle 29">
            <a:extLst>
              <a:ext uri="{FF2B5EF4-FFF2-40B4-BE49-F238E27FC236}">
                <a16:creationId xmlns:a16="http://schemas.microsoft.com/office/drawing/2014/main" id="{FDBFD5F1-A8C3-4F80-B022-55C97CF71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534" y="2288995"/>
            <a:ext cx="295275" cy="2957513"/>
          </a:xfrm>
          <a:prstGeom prst="rect">
            <a:avLst/>
          </a:prstGeom>
          <a:solidFill>
            <a:srgbClr val="00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61" name="Rectangle 30">
            <a:extLst>
              <a:ext uri="{FF2B5EF4-FFF2-40B4-BE49-F238E27FC236}">
                <a16:creationId xmlns:a16="http://schemas.microsoft.com/office/drawing/2014/main" id="{305D9A80-760F-43FB-AA5F-A003880B4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96" y="5302070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sz="2800" i="0"/>
          </a:p>
        </p:txBody>
      </p:sp>
      <p:sp>
        <p:nvSpPr>
          <p:cNvPr id="162" name="Freeform 31">
            <a:extLst>
              <a:ext uri="{FF2B5EF4-FFF2-40B4-BE49-F238E27FC236}">
                <a16:creationId xmlns:a16="http://schemas.microsoft.com/office/drawing/2014/main" id="{A558B535-CBA0-43E9-B146-B26B5BD1FE18}"/>
              </a:ext>
            </a:extLst>
          </p:cNvPr>
          <p:cNvSpPr>
            <a:spLocks noEditPoints="1"/>
          </p:cNvSpPr>
          <p:nvPr/>
        </p:nvSpPr>
        <p:spPr bwMode="auto">
          <a:xfrm>
            <a:off x="3271896" y="2020708"/>
            <a:ext cx="85725" cy="182562"/>
          </a:xfrm>
          <a:custGeom>
            <a:avLst/>
            <a:gdLst>
              <a:gd name="T0" fmla="*/ 1 w 54"/>
              <a:gd name="T1" fmla="*/ 104 h 115"/>
              <a:gd name="T2" fmla="*/ 14 w 54"/>
              <a:gd name="T3" fmla="*/ 114 h 115"/>
              <a:gd name="T4" fmla="*/ 20 w 54"/>
              <a:gd name="T5" fmla="*/ 111 h 115"/>
              <a:gd name="T6" fmla="*/ 25 w 54"/>
              <a:gd name="T7" fmla="*/ 105 h 115"/>
              <a:gd name="T8" fmla="*/ 31 w 54"/>
              <a:gd name="T9" fmla="*/ 112 h 115"/>
              <a:gd name="T10" fmla="*/ 40 w 54"/>
              <a:gd name="T11" fmla="*/ 115 h 115"/>
              <a:gd name="T12" fmla="*/ 52 w 54"/>
              <a:gd name="T13" fmla="*/ 105 h 115"/>
              <a:gd name="T14" fmla="*/ 52 w 54"/>
              <a:gd name="T15" fmla="*/ 91 h 115"/>
              <a:gd name="T16" fmla="*/ 38 w 54"/>
              <a:gd name="T17" fmla="*/ 81 h 115"/>
              <a:gd name="T18" fmla="*/ 31 w 54"/>
              <a:gd name="T19" fmla="*/ 84 h 115"/>
              <a:gd name="T20" fmla="*/ 25 w 54"/>
              <a:gd name="T21" fmla="*/ 91 h 115"/>
              <a:gd name="T22" fmla="*/ 20 w 54"/>
              <a:gd name="T23" fmla="*/ 84 h 115"/>
              <a:gd name="T24" fmla="*/ 13 w 54"/>
              <a:gd name="T25" fmla="*/ 82 h 115"/>
              <a:gd name="T26" fmla="*/ 1 w 54"/>
              <a:gd name="T27" fmla="*/ 91 h 115"/>
              <a:gd name="T28" fmla="*/ 48 w 54"/>
              <a:gd name="T29" fmla="*/ 98 h 115"/>
              <a:gd name="T30" fmla="*/ 45 w 54"/>
              <a:gd name="T31" fmla="*/ 105 h 115"/>
              <a:gd name="T32" fmla="*/ 38 w 54"/>
              <a:gd name="T33" fmla="*/ 108 h 115"/>
              <a:gd name="T34" fmla="*/ 30 w 54"/>
              <a:gd name="T35" fmla="*/ 102 h 115"/>
              <a:gd name="T36" fmla="*/ 30 w 54"/>
              <a:gd name="T37" fmla="*/ 94 h 115"/>
              <a:gd name="T38" fmla="*/ 40 w 54"/>
              <a:gd name="T39" fmla="*/ 88 h 115"/>
              <a:gd name="T40" fmla="*/ 45 w 54"/>
              <a:gd name="T41" fmla="*/ 91 h 115"/>
              <a:gd name="T42" fmla="*/ 48 w 54"/>
              <a:gd name="T43" fmla="*/ 98 h 115"/>
              <a:gd name="T44" fmla="*/ 5 w 54"/>
              <a:gd name="T45" fmla="*/ 94 h 115"/>
              <a:gd name="T46" fmla="*/ 14 w 54"/>
              <a:gd name="T47" fmla="*/ 89 h 115"/>
              <a:gd name="T48" fmla="*/ 20 w 54"/>
              <a:gd name="T49" fmla="*/ 91 h 115"/>
              <a:gd name="T50" fmla="*/ 22 w 54"/>
              <a:gd name="T51" fmla="*/ 97 h 115"/>
              <a:gd name="T52" fmla="*/ 17 w 54"/>
              <a:gd name="T53" fmla="*/ 106 h 115"/>
              <a:gd name="T54" fmla="*/ 10 w 54"/>
              <a:gd name="T55" fmla="*/ 106 h 115"/>
              <a:gd name="T56" fmla="*/ 5 w 54"/>
              <a:gd name="T57" fmla="*/ 98 h 115"/>
              <a:gd name="T58" fmla="*/ 54 w 54"/>
              <a:gd name="T59" fmla="*/ 69 h 115"/>
              <a:gd name="T60" fmla="*/ 51 w 54"/>
              <a:gd name="T61" fmla="*/ 55 h 115"/>
              <a:gd name="T62" fmla="*/ 42 w 54"/>
              <a:gd name="T63" fmla="*/ 45 h 115"/>
              <a:gd name="T64" fmla="*/ 22 w 54"/>
              <a:gd name="T65" fmla="*/ 40 h 115"/>
              <a:gd name="T66" fmla="*/ 5 w 54"/>
              <a:gd name="T67" fmla="*/ 44 h 115"/>
              <a:gd name="T68" fmla="*/ 0 w 54"/>
              <a:gd name="T69" fmla="*/ 57 h 115"/>
              <a:gd name="T70" fmla="*/ 11 w 54"/>
              <a:gd name="T71" fmla="*/ 72 h 115"/>
              <a:gd name="T72" fmla="*/ 25 w 54"/>
              <a:gd name="T73" fmla="*/ 74 h 115"/>
              <a:gd name="T74" fmla="*/ 34 w 54"/>
              <a:gd name="T75" fmla="*/ 60 h 115"/>
              <a:gd name="T76" fmla="*/ 28 w 54"/>
              <a:gd name="T77" fmla="*/ 47 h 115"/>
              <a:gd name="T78" fmla="*/ 37 w 54"/>
              <a:gd name="T79" fmla="*/ 48 h 115"/>
              <a:gd name="T80" fmla="*/ 45 w 54"/>
              <a:gd name="T81" fmla="*/ 58 h 115"/>
              <a:gd name="T82" fmla="*/ 48 w 54"/>
              <a:gd name="T83" fmla="*/ 69 h 115"/>
              <a:gd name="T84" fmla="*/ 5 w 54"/>
              <a:gd name="T85" fmla="*/ 57 h 115"/>
              <a:gd name="T86" fmla="*/ 15 w 54"/>
              <a:gd name="T87" fmla="*/ 47 h 115"/>
              <a:gd name="T88" fmla="*/ 24 w 54"/>
              <a:gd name="T89" fmla="*/ 47 h 115"/>
              <a:gd name="T90" fmla="*/ 28 w 54"/>
              <a:gd name="T91" fmla="*/ 54 h 115"/>
              <a:gd name="T92" fmla="*/ 28 w 54"/>
              <a:gd name="T93" fmla="*/ 61 h 115"/>
              <a:gd name="T94" fmla="*/ 18 w 54"/>
              <a:gd name="T95" fmla="*/ 67 h 115"/>
              <a:gd name="T96" fmla="*/ 8 w 54"/>
              <a:gd name="T97" fmla="*/ 64 h 115"/>
              <a:gd name="T98" fmla="*/ 5 w 54"/>
              <a:gd name="T99" fmla="*/ 57 h 115"/>
              <a:gd name="T100" fmla="*/ 7 w 54"/>
              <a:gd name="T101" fmla="*/ 7 h 115"/>
              <a:gd name="T102" fmla="*/ 52 w 54"/>
              <a:gd name="T103" fmla="*/ 21 h 115"/>
              <a:gd name="T104" fmla="*/ 1 w 54"/>
              <a:gd name="T105" fmla="*/ 32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4" h="115">
                <a:moveTo>
                  <a:pt x="0" y="98"/>
                </a:moveTo>
                <a:lnTo>
                  <a:pt x="0" y="98"/>
                </a:lnTo>
                <a:lnTo>
                  <a:pt x="1" y="104"/>
                </a:lnTo>
                <a:lnTo>
                  <a:pt x="4" y="109"/>
                </a:lnTo>
                <a:lnTo>
                  <a:pt x="8" y="112"/>
                </a:lnTo>
                <a:lnTo>
                  <a:pt x="14" y="114"/>
                </a:lnTo>
                <a:lnTo>
                  <a:pt x="14" y="114"/>
                </a:lnTo>
                <a:lnTo>
                  <a:pt x="17" y="114"/>
                </a:lnTo>
                <a:lnTo>
                  <a:pt x="20" y="111"/>
                </a:lnTo>
                <a:lnTo>
                  <a:pt x="22" y="109"/>
                </a:lnTo>
                <a:lnTo>
                  <a:pt x="25" y="105"/>
                </a:lnTo>
                <a:lnTo>
                  <a:pt x="25" y="105"/>
                </a:lnTo>
                <a:lnTo>
                  <a:pt x="25" y="105"/>
                </a:lnTo>
                <a:lnTo>
                  <a:pt x="28" y="109"/>
                </a:lnTo>
                <a:lnTo>
                  <a:pt x="31" y="112"/>
                </a:lnTo>
                <a:lnTo>
                  <a:pt x="35" y="115"/>
                </a:lnTo>
                <a:lnTo>
                  <a:pt x="40" y="115"/>
                </a:lnTo>
                <a:lnTo>
                  <a:pt x="40" y="115"/>
                </a:lnTo>
                <a:lnTo>
                  <a:pt x="45" y="114"/>
                </a:lnTo>
                <a:lnTo>
                  <a:pt x="50" y="111"/>
                </a:lnTo>
                <a:lnTo>
                  <a:pt x="52" y="105"/>
                </a:lnTo>
                <a:lnTo>
                  <a:pt x="54" y="98"/>
                </a:lnTo>
                <a:lnTo>
                  <a:pt x="54" y="98"/>
                </a:lnTo>
                <a:lnTo>
                  <a:pt x="52" y="91"/>
                </a:lnTo>
                <a:lnTo>
                  <a:pt x="50" y="85"/>
                </a:lnTo>
                <a:lnTo>
                  <a:pt x="45" y="82"/>
                </a:lnTo>
                <a:lnTo>
                  <a:pt x="38" y="81"/>
                </a:lnTo>
                <a:lnTo>
                  <a:pt x="38" y="81"/>
                </a:lnTo>
                <a:lnTo>
                  <a:pt x="34" y="81"/>
                </a:lnTo>
                <a:lnTo>
                  <a:pt x="31" y="84"/>
                </a:lnTo>
                <a:lnTo>
                  <a:pt x="27" y="87"/>
                </a:lnTo>
                <a:lnTo>
                  <a:pt x="25" y="91"/>
                </a:lnTo>
                <a:lnTo>
                  <a:pt x="25" y="91"/>
                </a:lnTo>
                <a:lnTo>
                  <a:pt x="25" y="91"/>
                </a:lnTo>
                <a:lnTo>
                  <a:pt x="22" y="87"/>
                </a:lnTo>
                <a:lnTo>
                  <a:pt x="20" y="84"/>
                </a:lnTo>
                <a:lnTo>
                  <a:pt x="17" y="82"/>
                </a:lnTo>
                <a:lnTo>
                  <a:pt x="13" y="82"/>
                </a:lnTo>
                <a:lnTo>
                  <a:pt x="13" y="82"/>
                </a:lnTo>
                <a:lnTo>
                  <a:pt x="8" y="84"/>
                </a:lnTo>
                <a:lnTo>
                  <a:pt x="4" y="87"/>
                </a:lnTo>
                <a:lnTo>
                  <a:pt x="1" y="91"/>
                </a:lnTo>
                <a:lnTo>
                  <a:pt x="0" y="98"/>
                </a:lnTo>
                <a:lnTo>
                  <a:pt x="0" y="98"/>
                </a:lnTo>
                <a:close/>
                <a:moveTo>
                  <a:pt x="48" y="98"/>
                </a:moveTo>
                <a:lnTo>
                  <a:pt x="48" y="98"/>
                </a:lnTo>
                <a:lnTo>
                  <a:pt x="48" y="102"/>
                </a:lnTo>
                <a:lnTo>
                  <a:pt x="45" y="105"/>
                </a:lnTo>
                <a:lnTo>
                  <a:pt x="42" y="108"/>
                </a:lnTo>
                <a:lnTo>
                  <a:pt x="38" y="108"/>
                </a:lnTo>
                <a:lnTo>
                  <a:pt x="38" y="108"/>
                </a:lnTo>
                <a:lnTo>
                  <a:pt x="35" y="108"/>
                </a:lnTo>
                <a:lnTo>
                  <a:pt x="32" y="105"/>
                </a:lnTo>
                <a:lnTo>
                  <a:pt x="30" y="102"/>
                </a:lnTo>
                <a:lnTo>
                  <a:pt x="28" y="99"/>
                </a:lnTo>
                <a:lnTo>
                  <a:pt x="28" y="99"/>
                </a:lnTo>
                <a:lnTo>
                  <a:pt x="30" y="94"/>
                </a:lnTo>
                <a:lnTo>
                  <a:pt x="32" y="91"/>
                </a:lnTo>
                <a:lnTo>
                  <a:pt x="35" y="88"/>
                </a:lnTo>
                <a:lnTo>
                  <a:pt x="40" y="88"/>
                </a:lnTo>
                <a:lnTo>
                  <a:pt x="40" y="88"/>
                </a:lnTo>
                <a:lnTo>
                  <a:pt x="42" y="88"/>
                </a:lnTo>
                <a:lnTo>
                  <a:pt x="45" y="91"/>
                </a:lnTo>
                <a:lnTo>
                  <a:pt x="48" y="94"/>
                </a:lnTo>
                <a:lnTo>
                  <a:pt x="48" y="98"/>
                </a:lnTo>
                <a:lnTo>
                  <a:pt x="48" y="98"/>
                </a:lnTo>
                <a:close/>
                <a:moveTo>
                  <a:pt x="5" y="98"/>
                </a:moveTo>
                <a:lnTo>
                  <a:pt x="5" y="98"/>
                </a:lnTo>
                <a:lnTo>
                  <a:pt x="5" y="94"/>
                </a:lnTo>
                <a:lnTo>
                  <a:pt x="8" y="91"/>
                </a:lnTo>
                <a:lnTo>
                  <a:pt x="11" y="89"/>
                </a:lnTo>
                <a:lnTo>
                  <a:pt x="14" y="89"/>
                </a:lnTo>
                <a:lnTo>
                  <a:pt x="14" y="89"/>
                </a:lnTo>
                <a:lnTo>
                  <a:pt x="17" y="89"/>
                </a:lnTo>
                <a:lnTo>
                  <a:pt x="20" y="91"/>
                </a:lnTo>
                <a:lnTo>
                  <a:pt x="21" y="94"/>
                </a:lnTo>
                <a:lnTo>
                  <a:pt x="22" y="97"/>
                </a:lnTo>
                <a:lnTo>
                  <a:pt x="22" y="97"/>
                </a:lnTo>
                <a:lnTo>
                  <a:pt x="21" y="101"/>
                </a:lnTo>
                <a:lnTo>
                  <a:pt x="20" y="104"/>
                </a:lnTo>
                <a:lnTo>
                  <a:pt x="17" y="106"/>
                </a:lnTo>
                <a:lnTo>
                  <a:pt x="14" y="106"/>
                </a:lnTo>
                <a:lnTo>
                  <a:pt x="14" y="106"/>
                </a:lnTo>
                <a:lnTo>
                  <a:pt x="10" y="106"/>
                </a:lnTo>
                <a:lnTo>
                  <a:pt x="7" y="104"/>
                </a:lnTo>
                <a:lnTo>
                  <a:pt x="5" y="101"/>
                </a:lnTo>
                <a:lnTo>
                  <a:pt x="5" y="98"/>
                </a:lnTo>
                <a:lnTo>
                  <a:pt x="5" y="98"/>
                </a:lnTo>
                <a:close/>
                <a:moveTo>
                  <a:pt x="54" y="69"/>
                </a:moveTo>
                <a:lnTo>
                  <a:pt x="54" y="69"/>
                </a:lnTo>
                <a:lnTo>
                  <a:pt x="54" y="64"/>
                </a:lnTo>
                <a:lnTo>
                  <a:pt x="54" y="64"/>
                </a:lnTo>
                <a:lnTo>
                  <a:pt x="51" y="55"/>
                </a:lnTo>
                <a:lnTo>
                  <a:pt x="47" y="48"/>
                </a:lnTo>
                <a:lnTo>
                  <a:pt x="47" y="48"/>
                </a:lnTo>
                <a:lnTo>
                  <a:pt x="42" y="45"/>
                </a:lnTo>
                <a:lnTo>
                  <a:pt x="37" y="42"/>
                </a:lnTo>
                <a:lnTo>
                  <a:pt x="30" y="40"/>
                </a:lnTo>
                <a:lnTo>
                  <a:pt x="22" y="40"/>
                </a:lnTo>
                <a:lnTo>
                  <a:pt x="22" y="40"/>
                </a:lnTo>
                <a:lnTo>
                  <a:pt x="13" y="41"/>
                </a:lnTo>
                <a:lnTo>
                  <a:pt x="5" y="44"/>
                </a:lnTo>
                <a:lnTo>
                  <a:pt x="1" y="50"/>
                </a:lnTo>
                <a:lnTo>
                  <a:pt x="0" y="57"/>
                </a:lnTo>
                <a:lnTo>
                  <a:pt x="0" y="57"/>
                </a:lnTo>
                <a:lnTo>
                  <a:pt x="1" y="64"/>
                </a:lnTo>
                <a:lnTo>
                  <a:pt x="5" y="69"/>
                </a:lnTo>
                <a:lnTo>
                  <a:pt x="11" y="72"/>
                </a:lnTo>
                <a:lnTo>
                  <a:pt x="18" y="74"/>
                </a:lnTo>
                <a:lnTo>
                  <a:pt x="18" y="74"/>
                </a:lnTo>
                <a:lnTo>
                  <a:pt x="25" y="74"/>
                </a:lnTo>
                <a:lnTo>
                  <a:pt x="30" y="69"/>
                </a:lnTo>
                <a:lnTo>
                  <a:pt x="32" y="65"/>
                </a:lnTo>
                <a:lnTo>
                  <a:pt x="34" y="60"/>
                </a:lnTo>
                <a:lnTo>
                  <a:pt x="34" y="60"/>
                </a:lnTo>
                <a:lnTo>
                  <a:pt x="32" y="52"/>
                </a:lnTo>
                <a:lnTo>
                  <a:pt x="28" y="47"/>
                </a:lnTo>
                <a:lnTo>
                  <a:pt x="28" y="47"/>
                </a:lnTo>
                <a:lnTo>
                  <a:pt x="28" y="47"/>
                </a:lnTo>
                <a:lnTo>
                  <a:pt x="37" y="48"/>
                </a:lnTo>
                <a:lnTo>
                  <a:pt x="42" y="54"/>
                </a:lnTo>
                <a:lnTo>
                  <a:pt x="42" y="54"/>
                </a:lnTo>
                <a:lnTo>
                  <a:pt x="45" y="58"/>
                </a:lnTo>
                <a:lnTo>
                  <a:pt x="48" y="64"/>
                </a:lnTo>
                <a:lnTo>
                  <a:pt x="48" y="64"/>
                </a:lnTo>
                <a:lnTo>
                  <a:pt x="48" y="69"/>
                </a:lnTo>
                <a:lnTo>
                  <a:pt x="54" y="69"/>
                </a:lnTo>
                <a:close/>
                <a:moveTo>
                  <a:pt x="5" y="57"/>
                </a:moveTo>
                <a:lnTo>
                  <a:pt x="5" y="57"/>
                </a:lnTo>
                <a:lnTo>
                  <a:pt x="7" y="52"/>
                </a:lnTo>
                <a:lnTo>
                  <a:pt x="10" y="50"/>
                </a:lnTo>
                <a:lnTo>
                  <a:pt x="15" y="47"/>
                </a:lnTo>
                <a:lnTo>
                  <a:pt x="21" y="47"/>
                </a:lnTo>
                <a:lnTo>
                  <a:pt x="21" y="47"/>
                </a:lnTo>
                <a:lnTo>
                  <a:pt x="24" y="47"/>
                </a:lnTo>
                <a:lnTo>
                  <a:pt x="24" y="47"/>
                </a:lnTo>
                <a:lnTo>
                  <a:pt x="27" y="51"/>
                </a:lnTo>
                <a:lnTo>
                  <a:pt x="28" y="54"/>
                </a:lnTo>
                <a:lnTo>
                  <a:pt x="30" y="57"/>
                </a:lnTo>
                <a:lnTo>
                  <a:pt x="30" y="57"/>
                </a:lnTo>
                <a:lnTo>
                  <a:pt x="28" y="61"/>
                </a:lnTo>
                <a:lnTo>
                  <a:pt x="25" y="64"/>
                </a:lnTo>
                <a:lnTo>
                  <a:pt x="22" y="67"/>
                </a:lnTo>
                <a:lnTo>
                  <a:pt x="18" y="67"/>
                </a:lnTo>
                <a:lnTo>
                  <a:pt x="18" y="67"/>
                </a:lnTo>
                <a:lnTo>
                  <a:pt x="13" y="67"/>
                </a:lnTo>
                <a:lnTo>
                  <a:pt x="8" y="64"/>
                </a:lnTo>
                <a:lnTo>
                  <a:pt x="7" y="61"/>
                </a:lnTo>
                <a:lnTo>
                  <a:pt x="5" y="57"/>
                </a:lnTo>
                <a:lnTo>
                  <a:pt x="5" y="57"/>
                </a:lnTo>
                <a:close/>
                <a:moveTo>
                  <a:pt x="1" y="32"/>
                </a:moveTo>
                <a:lnTo>
                  <a:pt x="7" y="32"/>
                </a:lnTo>
                <a:lnTo>
                  <a:pt x="7" y="7"/>
                </a:lnTo>
                <a:lnTo>
                  <a:pt x="7" y="7"/>
                </a:lnTo>
                <a:lnTo>
                  <a:pt x="52" y="30"/>
                </a:lnTo>
                <a:lnTo>
                  <a:pt x="52" y="21"/>
                </a:lnTo>
                <a:lnTo>
                  <a:pt x="5" y="0"/>
                </a:lnTo>
                <a:lnTo>
                  <a:pt x="1" y="0"/>
                </a:lnTo>
                <a:lnTo>
                  <a:pt x="1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63" name="Rectangle 32">
            <a:extLst>
              <a:ext uri="{FF2B5EF4-FFF2-40B4-BE49-F238E27FC236}">
                <a16:creationId xmlns:a16="http://schemas.microsoft.com/office/drawing/2014/main" id="{2FC5BF4E-F780-44FA-B3F9-A8AE5D6E6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421" y="2288995"/>
            <a:ext cx="298450" cy="2957513"/>
          </a:xfrm>
          <a:prstGeom prst="rect">
            <a:avLst/>
          </a:prstGeom>
          <a:solidFill>
            <a:srgbClr val="3B3BA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64" name="Rectangle 33">
            <a:extLst>
              <a:ext uri="{FF2B5EF4-FFF2-40B4-BE49-F238E27FC236}">
                <a16:creationId xmlns:a16="http://schemas.microsoft.com/office/drawing/2014/main" id="{16E7AE1B-F4AD-4E48-BAD6-2F3B569D4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134" y="5302070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sz="2800" i="0"/>
          </a:p>
        </p:txBody>
      </p:sp>
      <p:sp>
        <p:nvSpPr>
          <p:cNvPr id="165" name="Freeform 34">
            <a:extLst>
              <a:ext uri="{FF2B5EF4-FFF2-40B4-BE49-F238E27FC236}">
                <a16:creationId xmlns:a16="http://schemas.microsoft.com/office/drawing/2014/main" id="{1E2E344C-71C8-4227-84C6-472FC9CC0C99}"/>
              </a:ext>
            </a:extLst>
          </p:cNvPr>
          <p:cNvSpPr>
            <a:spLocks noEditPoints="1"/>
          </p:cNvSpPr>
          <p:nvPr/>
        </p:nvSpPr>
        <p:spPr bwMode="auto">
          <a:xfrm>
            <a:off x="3643371" y="2020708"/>
            <a:ext cx="84138" cy="182562"/>
          </a:xfrm>
          <a:custGeom>
            <a:avLst/>
            <a:gdLst>
              <a:gd name="T0" fmla="*/ 0 w 53"/>
              <a:gd name="T1" fmla="*/ 104 h 115"/>
              <a:gd name="T2" fmla="*/ 13 w 53"/>
              <a:gd name="T3" fmla="*/ 114 h 115"/>
              <a:gd name="T4" fmla="*/ 20 w 53"/>
              <a:gd name="T5" fmla="*/ 111 h 115"/>
              <a:gd name="T6" fmla="*/ 26 w 53"/>
              <a:gd name="T7" fmla="*/ 105 h 115"/>
              <a:gd name="T8" fmla="*/ 30 w 53"/>
              <a:gd name="T9" fmla="*/ 112 h 115"/>
              <a:gd name="T10" fmla="*/ 39 w 53"/>
              <a:gd name="T11" fmla="*/ 115 h 115"/>
              <a:gd name="T12" fmla="*/ 52 w 53"/>
              <a:gd name="T13" fmla="*/ 105 h 115"/>
              <a:gd name="T14" fmla="*/ 52 w 53"/>
              <a:gd name="T15" fmla="*/ 91 h 115"/>
              <a:gd name="T16" fmla="*/ 39 w 53"/>
              <a:gd name="T17" fmla="*/ 81 h 115"/>
              <a:gd name="T18" fmla="*/ 30 w 53"/>
              <a:gd name="T19" fmla="*/ 84 h 115"/>
              <a:gd name="T20" fmla="*/ 25 w 53"/>
              <a:gd name="T21" fmla="*/ 91 h 115"/>
              <a:gd name="T22" fmla="*/ 19 w 53"/>
              <a:gd name="T23" fmla="*/ 84 h 115"/>
              <a:gd name="T24" fmla="*/ 12 w 53"/>
              <a:gd name="T25" fmla="*/ 82 h 115"/>
              <a:gd name="T26" fmla="*/ 0 w 53"/>
              <a:gd name="T27" fmla="*/ 91 h 115"/>
              <a:gd name="T28" fmla="*/ 49 w 53"/>
              <a:gd name="T29" fmla="*/ 98 h 115"/>
              <a:gd name="T30" fmla="*/ 45 w 53"/>
              <a:gd name="T31" fmla="*/ 105 h 115"/>
              <a:gd name="T32" fmla="*/ 39 w 53"/>
              <a:gd name="T33" fmla="*/ 108 h 115"/>
              <a:gd name="T34" fmla="*/ 29 w 53"/>
              <a:gd name="T35" fmla="*/ 102 h 115"/>
              <a:gd name="T36" fmla="*/ 29 w 53"/>
              <a:gd name="T37" fmla="*/ 94 h 115"/>
              <a:gd name="T38" fmla="*/ 39 w 53"/>
              <a:gd name="T39" fmla="*/ 88 h 115"/>
              <a:gd name="T40" fmla="*/ 46 w 53"/>
              <a:gd name="T41" fmla="*/ 91 h 115"/>
              <a:gd name="T42" fmla="*/ 49 w 53"/>
              <a:gd name="T43" fmla="*/ 98 h 115"/>
              <a:gd name="T44" fmla="*/ 6 w 53"/>
              <a:gd name="T45" fmla="*/ 94 h 115"/>
              <a:gd name="T46" fmla="*/ 13 w 53"/>
              <a:gd name="T47" fmla="*/ 89 h 115"/>
              <a:gd name="T48" fmla="*/ 19 w 53"/>
              <a:gd name="T49" fmla="*/ 91 h 115"/>
              <a:gd name="T50" fmla="*/ 23 w 53"/>
              <a:gd name="T51" fmla="*/ 97 h 115"/>
              <a:gd name="T52" fmla="*/ 16 w 53"/>
              <a:gd name="T53" fmla="*/ 106 h 115"/>
              <a:gd name="T54" fmla="*/ 10 w 53"/>
              <a:gd name="T55" fmla="*/ 106 h 115"/>
              <a:gd name="T56" fmla="*/ 5 w 53"/>
              <a:gd name="T57" fmla="*/ 98 h 115"/>
              <a:gd name="T58" fmla="*/ 53 w 53"/>
              <a:gd name="T59" fmla="*/ 69 h 115"/>
              <a:gd name="T60" fmla="*/ 50 w 53"/>
              <a:gd name="T61" fmla="*/ 55 h 115"/>
              <a:gd name="T62" fmla="*/ 42 w 53"/>
              <a:gd name="T63" fmla="*/ 45 h 115"/>
              <a:gd name="T64" fmla="*/ 22 w 53"/>
              <a:gd name="T65" fmla="*/ 40 h 115"/>
              <a:gd name="T66" fmla="*/ 6 w 53"/>
              <a:gd name="T67" fmla="*/ 44 h 115"/>
              <a:gd name="T68" fmla="*/ 0 w 53"/>
              <a:gd name="T69" fmla="*/ 57 h 115"/>
              <a:gd name="T70" fmla="*/ 12 w 53"/>
              <a:gd name="T71" fmla="*/ 72 h 115"/>
              <a:gd name="T72" fmla="*/ 25 w 53"/>
              <a:gd name="T73" fmla="*/ 74 h 115"/>
              <a:gd name="T74" fmla="*/ 35 w 53"/>
              <a:gd name="T75" fmla="*/ 60 h 115"/>
              <a:gd name="T76" fmla="*/ 29 w 53"/>
              <a:gd name="T77" fmla="*/ 47 h 115"/>
              <a:gd name="T78" fmla="*/ 36 w 53"/>
              <a:gd name="T79" fmla="*/ 48 h 115"/>
              <a:gd name="T80" fmla="*/ 46 w 53"/>
              <a:gd name="T81" fmla="*/ 58 h 115"/>
              <a:gd name="T82" fmla="*/ 47 w 53"/>
              <a:gd name="T83" fmla="*/ 69 h 115"/>
              <a:gd name="T84" fmla="*/ 5 w 53"/>
              <a:gd name="T85" fmla="*/ 57 h 115"/>
              <a:gd name="T86" fmla="*/ 15 w 53"/>
              <a:gd name="T87" fmla="*/ 47 h 115"/>
              <a:gd name="T88" fmla="*/ 23 w 53"/>
              <a:gd name="T89" fmla="*/ 47 h 115"/>
              <a:gd name="T90" fmla="*/ 29 w 53"/>
              <a:gd name="T91" fmla="*/ 54 h 115"/>
              <a:gd name="T92" fmla="*/ 27 w 53"/>
              <a:gd name="T93" fmla="*/ 61 h 115"/>
              <a:gd name="T94" fmla="*/ 18 w 53"/>
              <a:gd name="T95" fmla="*/ 67 h 115"/>
              <a:gd name="T96" fmla="*/ 9 w 53"/>
              <a:gd name="T97" fmla="*/ 64 h 115"/>
              <a:gd name="T98" fmla="*/ 5 w 53"/>
              <a:gd name="T99" fmla="*/ 57 h 115"/>
              <a:gd name="T100" fmla="*/ 6 w 53"/>
              <a:gd name="T101" fmla="*/ 7 h 115"/>
              <a:gd name="T102" fmla="*/ 53 w 53"/>
              <a:gd name="T103" fmla="*/ 21 h 115"/>
              <a:gd name="T104" fmla="*/ 0 w 53"/>
              <a:gd name="T105" fmla="*/ 32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3" h="115">
                <a:moveTo>
                  <a:pt x="0" y="98"/>
                </a:moveTo>
                <a:lnTo>
                  <a:pt x="0" y="98"/>
                </a:lnTo>
                <a:lnTo>
                  <a:pt x="0" y="104"/>
                </a:lnTo>
                <a:lnTo>
                  <a:pt x="3" y="109"/>
                </a:lnTo>
                <a:lnTo>
                  <a:pt x="8" y="112"/>
                </a:lnTo>
                <a:lnTo>
                  <a:pt x="13" y="114"/>
                </a:lnTo>
                <a:lnTo>
                  <a:pt x="13" y="114"/>
                </a:lnTo>
                <a:lnTo>
                  <a:pt x="18" y="114"/>
                </a:lnTo>
                <a:lnTo>
                  <a:pt x="20" y="111"/>
                </a:lnTo>
                <a:lnTo>
                  <a:pt x="23" y="109"/>
                </a:lnTo>
                <a:lnTo>
                  <a:pt x="25" y="105"/>
                </a:lnTo>
                <a:lnTo>
                  <a:pt x="26" y="105"/>
                </a:lnTo>
                <a:lnTo>
                  <a:pt x="26" y="105"/>
                </a:lnTo>
                <a:lnTo>
                  <a:pt x="27" y="109"/>
                </a:lnTo>
                <a:lnTo>
                  <a:pt x="30" y="112"/>
                </a:lnTo>
                <a:lnTo>
                  <a:pt x="35" y="115"/>
                </a:lnTo>
                <a:lnTo>
                  <a:pt x="39" y="115"/>
                </a:lnTo>
                <a:lnTo>
                  <a:pt x="39" y="115"/>
                </a:lnTo>
                <a:lnTo>
                  <a:pt x="45" y="114"/>
                </a:lnTo>
                <a:lnTo>
                  <a:pt x="49" y="111"/>
                </a:lnTo>
                <a:lnTo>
                  <a:pt x="52" y="105"/>
                </a:lnTo>
                <a:lnTo>
                  <a:pt x="53" y="98"/>
                </a:lnTo>
                <a:lnTo>
                  <a:pt x="53" y="98"/>
                </a:lnTo>
                <a:lnTo>
                  <a:pt x="52" y="91"/>
                </a:lnTo>
                <a:lnTo>
                  <a:pt x="49" y="85"/>
                </a:lnTo>
                <a:lnTo>
                  <a:pt x="45" y="82"/>
                </a:lnTo>
                <a:lnTo>
                  <a:pt x="39" y="81"/>
                </a:lnTo>
                <a:lnTo>
                  <a:pt x="39" y="81"/>
                </a:lnTo>
                <a:lnTo>
                  <a:pt x="35" y="81"/>
                </a:lnTo>
                <a:lnTo>
                  <a:pt x="30" y="84"/>
                </a:lnTo>
                <a:lnTo>
                  <a:pt x="27" y="87"/>
                </a:lnTo>
                <a:lnTo>
                  <a:pt x="25" y="91"/>
                </a:lnTo>
                <a:lnTo>
                  <a:pt x="25" y="91"/>
                </a:lnTo>
                <a:lnTo>
                  <a:pt x="25" y="91"/>
                </a:lnTo>
                <a:lnTo>
                  <a:pt x="22" y="87"/>
                </a:lnTo>
                <a:lnTo>
                  <a:pt x="19" y="84"/>
                </a:lnTo>
                <a:lnTo>
                  <a:pt x="16" y="82"/>
                </a:lnTo>
                <a:lnTo>
                  <a:pt x="12" y="82"/>
                </a:lnTo>
                <a:lnTo>
                  <a:pt x="12" y="82"/>
                </a:lnTo>
                <a:lnTo>
                  <a:pt x="8" y="84"/>
                </a:lnTo>
                <a:lnTo>
                  <a:pt x="3" y="87"/>
                </a:lnTo>
                <a:lnTo>
                  <a:pt x="0" y="91"/>
                </a:lnTo>
                <a:lnTo>
                  <a:pt x="0" y="98"/>
                </a:lnTo>
                <a:lnTo>
                  <a:pt x="0" y="98"/>
                </a:lnTo>
                <a:close/>
                <a:moveTo>
                  <a:pt x="49" y="98"/>
                </a:moveTo>
                <a:lnTo>
                  <a:pt x="49" y="98"/>
                </a:lnTo>
                <a:lnTo>
                  <a:pt x="47" y="102"/>
                </a:lnTo>
                <a:lnTo>
                  <a:pt x="45" y="105"/>
                </a:lnTo>
                <a:lnTo>
                  <a:pt x="42" y="108"/>
                </a:lnTo>
                <a:lnTo>
                  <a:pt x="39" y="108"/>
                </a:lnTo>
                <a:lnTo>
                  <a:pt x="39" y="108"/>
                </a:lnTo>
                <a:lnTo>
                  <a:pt x="35" y="108"/>
                </a:lnTo>
                <a:lnTo>
                  <a:pt x="32" y="105"/>
                </a:lnTo>
                <a:lnTo>
                  <a:pt x="29" y="102"/>
                </a:lnTo>
                <a:lnTo>
                  <a:pt x="27" y="99"/>
                </a:lnTo>
                <a:lnTo>
                  <a:pt x="27" y="99"/>
                </a:lnTo>
                <a:lnTo>
                  <a:pt x="29" y="94"/>
                </a:lnTo>
                <a:lnTo>
                  <a:pt x="32" y="91"/>
                </a:lnTo>
                <a:lnTo>
                  <a:pt x="35" y="88"/>
                </a:lnTo>
                <a:lnTo>
                  <a:pt x="39" y="88"/>
                </a:lnTo>
                <a:lnTo>
                  <a:pt x="39" y="88"/>
                </a:lnTo>
                <a:lnTo>
                  <a:pt x="43" y="88"/>
                </a:lnTo>
                <a:lnTo>
                  <a:pt x="46" y="91"/>
                </a:lnTo>
                <a:lnTo>
                  <a:pt x="47" y="94"/>
                </a:lnTo>
                <a:lnTo>
                  <a:pt x="49" y="98"/>
                </a:lnTo>
                <a:lnTo>
                  <a:pt x="49" y="98"/>
                </a:lnTo>
                <a:close/>
                <a:moveTo>
                  <a:pt x="5" y="98"/>
                </a:moveTo>
                <a:lnTo>
                  <a:pt x="5" y="98"/>
                </a:lnTo>
                <a:lnTo>
                  <a:pt x="6" y="94"/>
                </a:lnTo>
                <a:lnTo>
                  <a:pt x="8" y="91"/>
                </a:lnTo>
                <a:lnTo>
                  <a:pt x="10" y="89"/>
                </a:lnTo>
                <a:lnTo>
                  <a:pt x="13" y="89"/>
                </a:lnTo>
                <a:lnTo>
                  <a:pt x="13" y="89"/>
                </a:lnTo>
                <a:lnTo>
                  <a:pt x="16" y="89"/>
                </a:lnTo>
                <a:lnTo>
                  <a:pt x="19" y="91"/>
                </a:lnTo>
                <a:lnTo>
                  <a:pt x="22" y="94"/>
                </a:lnTo>
                <a:lnTo>
                  <a:pt x="23" y="97"/>
                </a:lnTo>
                <a:lnTo>
                  <a:pt x="23" y="97"/>
                </a:lnTo>
                <a:lnTo>
                  <a:pt x="22" y="101"/>
                </a:lnTo>
                <a:lnTo>
                  <a:pt x="19" y="104"/>
                </a:lnTo>
                <a:lnTo>
                  <a:pt x="16" y="106"/>
                </a:lnTo>
                <a:lnTo>
                  <a:pt x="13" y="106"/>
                </a:lnTo>
                <a:lnTo>
                  <a:pt x="13" y="106"/>
                </a:lnTo>
                <a:lnTo>
                  <a:pt x="10" y="106"/>
                </a:lnTo>
                <a:lnTo>
                  <a:pt x="8" y="104"/>
                </a:lnTo>
                <a:lnTo>
                  <a:pt x="6" y="101"/>
                </a:lnTo>
                <a:lnTo>
                  <a:pt x="5" y="98"/>
                </a:lnTo>
                <a:lnTo>
                  <a:pt x="5" y="98"/>
                </a:lnTo>
                <a:close/>
                <a:moveTo>
                  <a:pt x="53" y="69"/>
                </a:moveTo>
                <a:lnTo>
                  <a:pt x="53" y="69"/>
                </a:lnTo>
                <a:lnTo>
                  <a:pt x="53" y="64"/>
                </a:lnTo>
                <a:lnTo>
                  <a:pt x="53" y="64"/>
                </a:lnTo>
                <a:lnTo>
                  <a:pt x="50" y="55"/>
                </a:lnTo>
                <a:lnTo>
                  <a:pt x="46" y="48"/>
                </a:lnTo>
                <a:lnTo>
                  <a:pt x="46" y="48"/>
                </a:lnTo>
                <a:lnTo>
                  <a:pt x="42" y="45"/>
                </a:lnTo>
                <a:lnTo>
                  <a:pt x="36" y="42"/>
                </a:lnTo>
                <a:lnTo>
                  <a:pt x="29" y="40"/>
                </a:lnTo>
                <a:lnTo>
                  <a:pt x="22" y="40"/>
                </a:lnTo>
                <a:lnTo>
                  <a:pt x="22" y="40"/>
                </a:lnTo>
                <a:lnTo>
                  <a:pt x="13" y="41"/>
                </a:lnTo>
                <a:lnTo>
                  <a:pt x="6" y="44"/>
                </a:lnTo>
                <a:lnTo>
                  <a:pt x="2" y="50"/>
                </a:lnTo>
                <a:lnTo>
                  <a:pt x="0" y="57"/>
                </a:lnTo>
                <a:lnTo>
                  <a:pt x="0" y="57"/>
                </a:lnTo>
                <a:lnTo>
                  <a:pt x="2" y="64"/>
                </a:lnTo>
                <a:lnTo>
                  <a:pt x="5" y="69"/>
                </a:lnTo>
                <a:lnTo>
                  <a:pt x="12" y="72"/>
                </a:lnTo>
                <a:lnTo>
                  <a:pt x="18" y="74"/>
                </a:lnTo>
                <a:lnTo>
                  <a:pt x="18" y="74"/>
                </a:lnTo>
                <a:lnTo>
                  <a:pt x="25" y="74"/>
                </a:lnTo>
                <a:lnTo>
                  <a:pt x="29" y="69"/>
                </a:lnTo>
                <a:lnTo>
                  <a:pt x="33" y="65"/>
                </a:lnTo>
                <a:lnTo>
                  <a:pt x="35" y="60"/>
                </a:lnTo>
                <a:lnTo>
                  <a:pt x="35" y="60"/>
                </a:lnTo>
                <a:lnTo>
                  <a:pt x="33" y="52"/>
                </a:lnTo>
                <a:lnTo>
                  <a:pt x="29" y="47"/>
                </a:lnTo>
                <a:lnTo>
                  <a:pt x="29" y="47"/>
                </a:lnTo>
                <a:lnTo>
                  <a:pt x="29" y="47"/>
                </a:lnTo>
                <a:lnTo>
                  <a:pt x="36" y="48"/>
                </a:lnTo>
                <a:lnTo>
                  <a:pt x="42" y="54"/>
                </a:lnTo>
                <a:lnTo>
                  <a:pt x="42" y="54"/>
                </a:lnTo>
                <a:lnTo>
                  <a:pt x="46" y="58"/>
                </a:lnTo>
                <a:lnTo>
                  <a:pt x="47" y="64"/>
                </a:lnTo>
                <a:lnTo>
                  <a:pt x="47" y="64"/>
                </a:lnTo>
                <a:lnTo>
                  <a:pt x="47" y="69"/>
                </a:lnTo>
                <a:lnTo>
                  <a:pt x="53" y="69"/>
                </a:lnTo>
                <a:close/>
                <a:moveTo>
                  <a:pt x="5" y="57"/>
                </a:moveTo>
                <a:lnTo>
                  <a:pt x="5" y="57"/>
                </a:lnTo>
                <a:lnTo>
                  <a:pt x="6" y="52"/>
                </a:lnTo>
                <a:lnTo>
                  <a:pt x="9" y="50"/>
                </a:lnTo>
                <a:lnTo>
                  <a:pt x="15" y="47"/>
                </a:lnTo>
                <a:lnTo>
                  <a:pt x="20" y="47"/>
                </a:lnTo>
                <a:lnTo>
                  <a:pt x="20" y="47"/>
                </a:lnTo>
                <a:lnTo>
                  <a:pt x="23" y="47"/>
                </a:lnTo>
                <a:lnTo>
                  <a:pt x="23" y="47"/>
                </a:lnTo>
                <a:lnTo>
                  <a:pt x="27" y="51"/>
                </a:lnTo>
                <a:lnTo>
                  <a:pt x="29" y="54"/>
                </a:lnTo>
                <a:lnTo>
                  <a:pt x="29" y="57"/>
                </a:lnTo>
                <a:lnTo>
                  <a:pt x="29" y="57"/>
                </a:lnTo>
                <a:lnTo>
                  <a:pt x="27" y="61"/>
                </a:lnTo>
                <a:lnTo>
                  <a:pt x="26" y="64"/>
                </a:lnTo>
                <a:lnTo>
                  <a:pt x="22" y="67"/>
                </a:lnTo>
                <a:lnTo>
                  <a:pt x="18" y="67"/>
                </a:lnTo>
                <a:lnTo>
                  <a:pt x="18" y="67"/>
                </a:lnTo>
                <a:lnTo>
                  <a:pt x="13" y="67"/>
                </a:lnTo>
                <a:lnTo>
                  <a:pt x="9" y="64"/>
                </a:lnTo>
                <a:lnTo>
                  <a:pt x="6" y="61"/>
                </a:lnTo>
                <a:lnTo>
                  <a:pt x="5" y="57"/>
                </a:lnTo>
                <a:lnTo>
                  <a:pt x="5" y="57"/>
                </a:lnTo>
                <a:close/>
                <a:moveTo>
                  <a:pt x="0" y="32"/>
                </a:moveTo>
                <a:lnTo>
                  <a:pt x="6" y="32"/>
                </a:lnTo>
                <a:lnTo>
                  <a:pt x="6" y="7"/>
                </a:lnTo>
                <a:lnTo>
                  <a:pt x="6" y="7"/>
                </a:lnTo>
                <a:lnTo>
                  <a:pt x="53" y="30"/>
                </a:lnTo>
                <a:lnTo>
                  <a:pt x="53" y="21"/>
                </a:lnTo>
                <a:lnTo>
                  <a:pt x="5" y="0"/>
                </a:lnTo>
                <a:lnTo>
                  <a:pt x="0" y="0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66" name="Rectangle 35">
            <a:extLst>
              <a:ext uri="{FF2B5EF4-FFF2-40B4-BE49-F238E27FC236}">
                <a16:creationId xmlns:a16="http://schemas.microsoft.com/office/drawing/2014/main" id="{7339DC47-2450-49E3-8D51-FF3C4CDD5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84" y="3206570"/>
            <a:ext cx="298450" cy="2039938"/>
          </a:xfrm>
          <a:prstGeom prst="rect">
            <a:avLst/>
          </a:prstGeom>
          <a:solidFill>
            <a:srgbClr val="7878D4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67" name="Rectangle 36">
            <a:extLst>
              <a:ext uri="{FF2B5EF4-FFF2-40B4-BE49-F238E27FC236}">
                <a16:creationId xmlns:a16="http://schemas.microsoft.com/office/drawing/2014/main" id="{DEACB7B8-1E5E-476F-B5BB-E8BA91A8E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96" y="5302070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V</a:t>
            </a:r>
            <a:endParaRPr lang="en-GB" altLang="ko-KR" sz="2800" i="0"/>
          </a:p>
        </p:txBody>
      </p:sp>
      <p:sp>
        <p:nvSpPr>
          <p:cNvPr id="168" name="Freeform 37">
            <a:extLst>
              <a:ext uri="{FF2B5EF4-FFF2-40B4-BE49-F238E27FC236}">
                <a16:creationId xmlns:a16="http://schemas.microsoft.com/office/drawing/2014/main" id="{A015D9B7-7298-41EB-A01C-28E99F002C87}"/>
              </a:ext>
            </a:extLst>
          </p:cNvPr>
          <p:cNvSpPr>
            <a:spLocks noEditPoints="1"/>
          </p:cNvSpPr>
          <p:nvPr/>
        </p:nvSpPr>
        <p:spPr bwMode="auto">
          <a:xfrm>
            <a:off x="4014846" y="2939870"/>
            <a:ext cx="85725" cy="180975"/>
          </a:xfrm>
          <a:custGeom>
            <a:avLst/>
            <a:gdLst>
              <a:gd name="T0" fmla="*/ 0 w 54"/>
              <a:gd name="T1" fmla="*/ 84 h 114"/>
              <a:gd name="T2" fmla="*/ 1 w 54"/>
              <a:gd name="T3" fmla="*/ 88 h 114"/>
              <a:gd name="T4" fmla="*/ 8 w 54"/>
              <a:gd name="T5" fmla="*/ 105 h 114"/>
              <a:gd name="T6" fmla="*/ 13 w 54"/>
              <a:gd name="T7" fmla="*/ 109 h 114"/>
              <a:gd name="T8" fmla="*/ 24 w 54"/>
              <a:gd name="T9" fmla="*/ 114 h 114"/>
              <a:gd name="T10" fmla="*/ 31 w 54"/>
              <a:gd name="T11" fmla="*/ 114 h 114"/>
              <a:gd name="T12" fmla="*/ 48 w 54"/>
              <a:gd name="T13" fmla="*/ 109 h 114"/>
              <a:gd name="T14" fmla="*/ 54 w 54"/>
              <a:gd name="T15" fmla="*/ 95 h 114"/>
              <a:gd name="T16" fmla="*/ 52 w 54"/>
              <a:gd name="T17" fmla="*/ 88 h 114"/>
              <a:gd name="T18" fmla="*/ 42 w 54"/>
              <a:gd name="T19" fmla="*/ 80 h 114"/>
              <a:gd name="T20" fmla="*/ 35 w 54"/>
              <a:gd name="T21" fmla="*/ 78 h 114"/>
              <a:gd name="T22" fmla="*/ 24 w 54"/>
              <a:gd name="T23" fmla="*/ 82 h 114"/>
              <a:gd name="T24" fmla="*/ 18 w 54"/>
              <a:gd name="T25" fmla="*/ 94 h 114"/>
              <a:gd name="T26" fmla="*/ 20 w 54"/>
              <a:gd name="T27" fmla="*/ 98 h 114"/>
              <a:gd name="T28" fmla="*/ 25 w 54"/>
              <a:gd name="T29" fmla="*/ 107 h 114"/>
              <a:gd name="T30" fmla="*/ 25 w 54"/>
              <a:gd name="T31" fmla="*/ 107 h 114"/>
              <a:gd name="T32" fmla="*/ 13 w 54"/>
              <a:gd name="T33" fmla="*/ 101 h 114"/>
              <a:gd name="T34" fmla="*/ 7 w 54"/>
              <a:gd name="T35" fmla="*/ 88 h 114"/>
              <a:gd name="T36" fmla="*/ 5 w 54"/>
              <a:gd name="T37" fmla="*/ 84 h 114"/>
              <a:gd name="T38" fmla="*/ 48 w 54"/>
              <a:gd name="T39" fmla="*/ 95 h 114"/>
              <a:gd name="T40" fmla="*/ 47 w 54"/>
              <a:gd name="T41" fmla="*/ 101 h 114"/>
              <a:gd name="T42" fmla="*/ 40 w 54"/>
              <a:gd name="T43" fmla="*/ 107 h 114"/>
              <a:gd name="T44" fmla="*/ 34 w 54"/>
              <a:gd name="T45" fmla="*/ 107 h 114"/>
              <a:gd name="T46" fmla="*/ 31 w 54"/>
              <a:gd name="T47" fmla="*/ 107 h 114"/>
              <a:gd name="T48" fmla="*/ 25 w 54"/>
              <a:gd name="T49" fmla="*/ 102 h 114"/>
              <a:gd name="T50" fmla="*/ 24 w 54"/>
              <a:gd name="T51" fmla="*/ 97 h 114"/>
              <a:gd name="T52" fmla="*/ 25 w 54"/>
              <a:gd name="T53" fmla="*/ 92 h 114"/>
              <a:gd name="T54" fmla="*/ 31 w 54"/>
              <a:gd name="T55" fmla="*/ 87 h 114"/>
              <a:gd name="T56" fmla="*/ 35 w 54"/>
              <a:gd name="T57" fmla="*/ 85 h 114"/>
              <a:gd name="T58" fmla="*/ 45 w 54"/>
              <a:gd name="T59" fmla="*/ 88 h 114"/>
              <a:gd name="T60" fmla="*/ 48 w 54"/>
              <a:gd name="T61" fmla="*/ 95 h 114"/>
              <a:gd name="T62" fmla="*/ 52 w 54"/>
              <a:gd name="T63" fmla="*/ 57 h 114"/>
              <a:gd name="T64" fmla="*/ 1 w 54"/>
              <a:gd name="T65" fmla="*/ 50 h 114"/>
              <a:gd name="T66" fmla="*/ 7 w 54"/>
              <a:gd name="T67" fmla="*/ 68 h 114"/>
              <a:gd name="T68" fmla="*/ 8 w 54"/>
              <a:gd name="T69" fmla="*/ 57 h 114"/>
              <a:gd name="T70" fmla="*/ 52 w 54"/>
              <a:gd name="T71" fmla="*/ 57 h 114"/>
              <a:gd name="T72" fmla="*/ 1 w 54"/>
              <a:gd name="T73" fmla="*/ 25 h 114"/>
              <a:gd name="T74" fmla="*/ 25 w 54"/>
              <a:gd name="T75" fmla="*/ 28 h 114"/>
              <a:gd name="T76" fmla="*/ 25 w 54"/>
              <a:gd name="T77" fmla="*/ 21 h 114"/>
              <a:gd name="T78" fmla="*/ 28 w 54"/>
              <a:gd name="T79" fmla="*/ 10 h 114"/>
              <a:gd name="T80" fmla="*/ 37 w 54"/>
              <a:gd name="T81" fmla="*/ 7 h 114"/>
              <a:gd name="T82" fmla="*/ 41 w 54"/>
              <a:gd name="T83" fmla="*/ 7 h 114"/>
              <a:gd name="T84" fmla="*/ 47 w 54"/>
              <a:gd name="T85" fmla="*/ 14 h 114"/>
              <a:gd name="T86" fmla="*/ 48 w 54"/>
              <a:gd name="T87" fmla="*/ 18 h 114"/>
              <a:gd name="T88" fmla="*/ 45 w 54"/>
              <a:gd name="T89" fmla="*/ 30 h 114"/>
              <a:gd name="T90" fmla="*/ 51 w 54"/>
              <a:gd name="T91" fmla="*/ 31 h 114"/>
              <a:gd name="T92" fmla="*/ 54 w 54"/>
              <a:gd name="T93" fmla="*/ 18 h 114"/>
              <a:gd name="T94" fmla="*/ 52 w 54"/>
              <a:gd name="T95" fmla="*/ 11 h 114"/>
              <a:gd name="T96" fmla="*/ 42 w 54"/>
              <a:gd name="T97" fmla="*/ 1 h 114"/>
              <a:gd name="T98" fmla="*/ 35 w 54"/>
              <a:gd name="T99" fmla="*/ 0 h 114"/>
              <a:gd name="T100" fmla="*/ 28 w 54"/>
              <a:gd name="T101" fmla="*/ 1 h 114"/>
              <a:gd name="T102" fmla="*/ 23 w 54"/>
              <a:gd name="T103" fmla="*/ 7 h 114"/>
              <a:gd name="T104" fmla="*/ 21 w 54"/>
              <a:gd name="T105" fmla="*/ 13 h 114"/>
              <a:gd name="T106" fmla="*/ 20 w 54"/>
              <a:gd name="T107" fmla="*/ 18 h 114"/>
              <a:gd name="T108" fmla="*/ 7 w 54"/>
              <a:gd name="T109" fmla="*/ 20 h 114"/>
              <a:gd name="T110" fmla="*/ 1 w 54"/>
              <a:gd name="T111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4" h="114">
                <a:moveTo>
                  <a:pt x="0" y="84"/>
                </a:moveTo>
                <a:lnTo>
                  <a:pt x="0" y="84"/>
                </a:lnTo>
                <a:lnTo>
                  <a:pt x="1" y="88"/>
                </a:lnTo>
                <a:lnTo>
                  <a:pt x="1" y="88"/>
                </a:lnTo>
                <a:lnTo>
                  <a:pt x="3" y="98"/>
                </a:lnTo>
                <a:lnTo>
                  <a:pt x="8" y="105"/>
                </a:lnTo>
                <a:lnTo>
                  <a:pt x="8" y="105"/>
                </a:lnTo>
                <a:lnTo>
                  <a:pt x="13" y="109"/>
                </a:lnTo>
                <a:lnTo>
                  <a:pt x="18" y="111"/>
                </a:lnTo>
                <a:lnTo>
                  <a:pt x="24" y="114"/>
                </a:lnTo>
                <a:lnTo>
                  <a:pt x="31" y="114"/>
                </a:lnTo>
                <a:lnTo>
                  <a:pt x="31" y="114"/>
                </a:lnTo>
                <a:lnTo>
                  <a:pt x="41" y="112"/>
                </a:lnTo>
                <a:lnTo>
                  <a:pt x="48" y="109"/>
                </a:lnTo>
                <a:lnTo>
                  <a:pt x="52" y="104"/>
                </a:lnTo>
                <a:lnTo>
                  <a:pt x="54" y="95"/>
                </a:lnTo>
                <a:lnTo>
                  <a:pt x="54" y="95"/>
                </a:lnTo>
                <a:lnTo>
                  <a:pt x="52" y="88"/>
                </a:lnTo>
                <a:lnTo>
                  <a:pt x="48" y="82"/>
                </a:lnTo>
                <a:lnTo>
                  <a:pt x="42" y="80"/>
                </a:lnTo>
                <a:lnTo>
                  <a:pt x="35" y="78"/>
                </a:lnTo>
                <a:lnTo>
                  <a:pt x="35" y="78"/>
                </a:lnTo>
                <a:lnTo>
                  <a:pt x="28" y="80"/>
                </a:lnTo>
                <a:lnTo>
                  <a:pt x="24" y="82"/>
                </a:lnTo>
                <a:lnTo>
                  <a:pt x="20" y="88"/>
                </a:lnTo>
                <a:lnTo>
                  <a:pt x="18" y="94"/>
                </a:lnTo>
                <a:lnTo>
                  <a:pt x="18" y="94"/>
                </a:lnTo>
                <a:lnTo>
                  <a:pt x="20" y="98"/>
                </a:lnTo>
                <a:lnTo>
                  <a:pt x="21" y="101"/>
                </a:lnTo>
                <a:lnTo>
                  <a:pt x="25" y="107"/>
                </a:lnTo>
                <a:lnTo>
                  <a:pt x="25" y="107"/>
                </a:lnTo>
                <a:lnTo>
                  <a:pt x="25" y="107"/>
                </a:lnTo>
                <a:lnTo>
                  <a:pt x="18" y="105"/>
                </a:lnTo>
                <a:lnTo>
                  <a:pt x="13" y="101"/>
                </a:lnTo>
                <a:lnTo>
                  <a:pt x="8" y="97"/>
                </a:lnTo>
                <a:lnTo>
                  <a:pt x="7" y="88"/>
                </a:lnTo>
                <a:lnTo>
                  <a:pt x="7" y="88"/>
                </a:lnTo>
                <a:lnTo>
                  <a:pt x="5" y="84"/>
                </a:lnTo>
                <a:lnTo>
                  <a:pt x="0" y="84"/>
                </a:lnTo>
                <a:close/>
                <a:moveTo>
                  <a:pt x="48" y="95"/>
                </a:moveTo>
                <a:lnTo>
                  <a:pt x="48" y="95"/>
                </a:lnTo>
                <a:lnTo>
                  <a:pt x="47" y="101"/>
                </a:lnTo>
                <a:lnTo>
                  <a:pt x="44" y="104"/>
                </a:lnTo>
                <a:lnTo>
                  <a:pt x="40" y="107"/>
                </a:lnTo>
                <a:lnTo>
                  <a:pt x="34" y="107"/>
                </a:lnTo>
                <a:lnTo>
                  <a:pt x="34" y="107"/>
                </a:lnTo>
                <a:lnTo>
                  <a:pt x="31" y="107"/>
                </a:lnTo>
                <a:lnTo>
                  <a:pt x="31" y="107"/>
                </a:lnTo>
                <a:lnTo>
                  <a:pt x="28" y="105"/>
                </a:lnTo>
                <a:lnTo>
                  <a:pt x="25" y="102"/>
                </a:lnTo>
                <a:lnTo>
                  <a:pt x="24" y="99"/>
                </a:lnTo>
                <a:lnTo>
                  <a:pt x="24" y="97"/>
                </a:lnTo>
                <a:lnTo>
                  <a:pt x="24" y="97"/>
                </a:lnTo>
                <a:lnTo>
                  <a:pt x="25" y="92"/>
                </a:lnTo>
                <a:lnTo>
                  <a:pt x="27" y="88"/>
                </a:lnTo>
                <a:lnTo>
                  <a:pt x="31" y="87"/>
                </a:lnTo>
                <a:lnTo>
                  <a:pt x="35" y="85"/>
                </a:lnTo>
                <a:lnTo>
                  <a:pt x="35" y="85"/>
                </a:lnTo>
                <a:lnTo>
                  <a:pt x="41" y="87"/>
                </a:lnTo>
                <a:lnTo>
                  <a:pt x="45" y="88"/>
                </a:lnTo>
                <a:lnTo>
                  <a:pt x="47" y="91"/>
                </a:lnTo>
                <a:lnTo>
                  <a:pt x="48" y="95"/>
                </a:lnTo>
                <a:lnTo>
                  <a:pt x="48" y="95"/>
                </a:lnTo>
                <a:close/>
                <a:moveTo>
                  <a:pt x="52" y="57"/>
                </a:moveTo>
                <a:lnTo>
                  <a:pt x="52" y="50"/>
                </a:lnTo>
                <a:lnTo>
                  <a:pt x="1" y="50"/>
                </a:lnTo>
                <a:lnTo>
                  <a:pt x="1" y="57"/>
                </a:lnTo>
                <a:lnTo>
                  <a:pt x="7" y="68"/>
                </a:lnTo>
                <a:lnTo>
                  <a:pt x="13" y="67"/>
                </a:lnTo>
                <a:lnTo>
                  <a:pt x="8" y="57"/>
                </a:lnTo>
                <a:lnTo>
                  <a:pt x="8" y="57"/>
                </a:lnTo>
                <a:lnTo>
                  <a:pt x="52" y="57"/>
                </a:lnTo>
                <a:close/>
                <a:moveTo>
                  <a:pt x="1" y="0"/>
                </a:moveTo>
                <a:lnTo>
                  <a:pt x="1" y="25"/>
                </a:lnTo>
                <a:lnTo>
                  <a:pt x="25" y="28"/>
                </a:lnTo>
                <a:lnTo>
                  <a:pt x="25" y="28"/>
                </a:lnTo>
                <a:lnTo>
                  <a:pt x="25" y="21"/>
                </a:lnTo>
                <a:lnTo>
                  <a:pt x="25" y="21"/>
                </a:lnTo>
                <a:lnTo>
                  <a:pt x="25" y="14"/>
                </a:lnTo>
                <a:lnTo>
                  <a:pt x="28" y="10"/>
                </a:lnTo>
                <a:lnTo>
                  <a:pt x="33" y="7"/>
                </a:lnTo>
                <a:lnTo>
                  <a:pt x="37" y="7"/>
                </a:lnTo>
                <a:lnTo>
                  <a:pt x="37" y="7"/>
                </a:lnTo>
                <a:lnTo>
                  <a:pt x="41" y="7"/>
                </a:lnTo>
                <a:lnTo>
                  <a:pt x="45" y="10"/>
                </a:lnTo>
                <a:lnTo>
                  <a:pt x="47" y="14"/>
                </a:lnTo>
                <a:lnTo>
                  <a:pt x="48" y="18"/>
                </a:lnTo>
                <a:lnTo>
                  <a:pt x="48" y="18"/>
                </a:lnTo>
                <a:lnTo>
                  <a:pt x="47" y="25"/>
                </a:lnTo>
                <a:lnTo>
                  <a:pt x="45" y="30"/>
                </a:lnTo>
                <a:lnTo>
                  <a:pt x="51" y="31"/>
                </a:lnTo>
                <a:lnTo>
                  <a:pt x="51" y="31"/>
                </a:lnTo>
                <a:lnTo>
                  <a:pt x="52" y="27"/>
                </a:lnTo>
                <a:lnTo>
                  <a:pt x="54" y="18"/>
                </a:lnTo>
                <a:lnTo>
                  <a:pt x="54" y="18"/>
                </a:lnTo>
                <a:lnTo>
                  <a:pt x="52" y="11"/>
                </a:lnTo>
                <a:lnTo>
                  <a:pt x="48" y="4"/>
                </a:lnTo>
                <a:lnTo>
                  <a:pt x="42" y="1"/>
                </a:lnTo>
                <a:lnTo>
                  <a:pt x="35" y="0"/>
                </a:lnTo>
                <a:lnTo>
                  <a:pt x="35" y="0"/>
                </a:lnTo>
                <a:lnTo>
                  <a:pt x="31" y="0"/>
                </a:lnTo>
                <a:lnTo>
                  <a:pt x="28" y="1"/>
                </a:lnTo>
                <a:lnTo>
                  <a:pt x="25" y="4"/>
                </a:lnTo>
                <a:lnTo>
                  <a:pt x="23" y="7"/>
                </a:lnTo>
                <a:lnTo>
                  <a:pt x="23" y="7"/>
                </a:lnTo>
                <a:lnTo>
                  <a:pt x="21" y="13"/>
                </a:lnTo>
                <a:lnTo>
                  <a:pt x="20" y="18"/>
                </a:lnTo>
                <a:lnTo>
                  <a:pt x="20" y="18"/>
                </a:lnTo>
                <a:lnTo>
                  <a:pt x="20" y="23"/>
                </a:lnTo>
                <a:lnTo>
                  <a:pt x="7" y="20"/>
                </a:lnTo>
                <a:lnTo>
                  <a:pt x="7" y="0"/>
                </a:lnTo>
                <a:lnTo>
                  <a:pt x="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69" name="Rectangle 38">
            <a:extLst>
              <a:ext uri="{FF2B5EF4-FFF2-40B4-BE49-F238E27FC236}">
                <a16:creationId xmlns:a16="http://schemas.microsoft.com/office/drawing/2014/main" id="{FB0644C9-55DC-423A-B4EE-28B87370F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71" y="4565470"/>
            <a:ext cx="298450" cy="681038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70" name="Rectangle 39">
            <a:extLst>
              <a:ext uri="{FF2B5EF4-FFF2-40B4-BE49-F238E27FC236}">
                <a16:creationId xmlns:a16="http://schemas.microsoft.com/office/drawing/2014/main" id="{43DF85FF-4A83-48FA-965A-69158F4EA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084" y="5302070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U</a:t>
            </a:r>
            <a:endParaRPr lang="en-GB" altLang="ko-KR" sz="2800" i="0"/>
          </a:p>
        </p:txBody>
      </p:sp>
      <p:sp>
        <p:nvSpPr>
          <p:cNvPr id="171" name="Freeform 40">
            <a:extLst>
              <a:ext uri="{FF2B5EF4-FFF2-40B4-BE49-F238E27FC236}">
                <a16:creationId xmlns:a16="http://schemas.microsoft.com/office/drawing/2014/main" id="{C4A600B6-9545-4356-BEF9-0BCE87B966F4}"/>
              </a:ext>
            </a:extLst>
          </p:cNvPr>
          <p:cNvSpPr>
            <a:spLocks noEditPoints="1"/>
          </p:cNvSpPr>
          <p:nvPr/>
        </p:nvSpPr>
        <p:spPr bwMode="auto">
          <a:xfrm>
            <a:off x="4387909" y="4298770"/>
            <a:ext cx="82550" cy="180975"/>
          </a:xfrm>
          <a:custGeom>
            <a:avLst/>
            <a:gdLst>
              <a:gd name="T0" fmla="*/ 47 w 52"/>
              <a:gd name="T1" fmla="*/ 104 h 114"/>
              <a:gd name="T2" fmla="*/ 42 w 52"/>
              <a:gd name="T3" fmla="*/ 100 h 114"/>
              <a:gd name="T4" fmla="*/ 21 w 52"/>
              <a:gd name="T5" fmla="*/ 83 h 114"/>
              <a:gd name="T6" fmla="*/ 8 w 52"/>
              <a:gd name="T7" fmla="*/ 83 h 114"/>
              <a:gd name="T8" fmla="*/ 0 w 52"/>
              <a:gd name="T9" fmla="*/ 97 h 114"/>
              <a:gd name="T10" fmla="*/ 4 w 52"/>
              <a:gd name="T11" fmla="*/ 113 h 114"/>
              <a:gd name="T12" fmla="*/ 7 w 52"/>
              <a:gd name="T13" fmla="*/ 106 h 114"/>
              <a:gd name="T14" fmla="*/ 5 w 52"/>
              <a:gd name="T15" fmla="*/ 94 h 114"/>
              <a:gd name="T16" fmla="*/ 15 w 52"/>
              <a:gd name="T17" fmla="*/ 89 h 114"/>
              <a:gd name="T18" fmla="*/ 27 w 52"/>
              <a:gd name="T19" fmla="*/ 94 h 114"/>
              <a:gd name="T20" fmla="*/ 48 w 52"/>
              <a:gd name="T21" fmla="*/ 114 h 114"/>
              <a:gd name="T22" fmla="*/ 52 w 52"/>
              <a:gd name="T23" fmla="*/ 56 h 114"/>
              <a:gd name="T24" fmla="*/ 51 w 52"/>
              <a:gd name="T25" fmla="*/ 49 h 114"/>
              <a:gd name="T26" fmla="*/ 37 w 52"/>
              <a:gd name="T27" fmla="*/ 40 h 114"/>
              <a:gd name="T28" fmla="*/ 14 w 52"/>
              <a:gd name="T29" fmla="*/ 40 h 114"/>
              <a:gd name="T30" fmla="*/ 1 w 52"/>
              <a:gd name="T31" fmla="*/ 49 h 114"/>
              <a:gd name="T32" fmla="*/ 0 w 52"/>
              <a:gd name="T33" fmla="*/ 56 h 114"/>
              <a:gd name="T34" fmla="*/ 2 w 52"/>
              <a:gd name="T35" fmla="*/ 66 h 114"/>
              <a:gd name="T36" fmla="*/ 27 w 52"/>
              <a:gd name="T37" fmla="*/ 74 h 114"/>
              <a:gd name="T38" fmla="*/ 45 w 52"/>
              <a:gd name="T39" fmla="*/ 69 h 114"/>
              <a:gd name="T40" fmla="*/ 52 w 52"/>
              <a:gd name="T41" fmla="*/ 60 h 114"/>
              <a:gd name="T42" fmla="*/ 47 w 52"/>
              <a:gd name="T43" fmla="*/ 56 h 114"/>
              <a:gd name="T44" fmla="*/ 41 w 52"/>
              <a:gd name="T45" fmla="*/ 65 h 114"/>
              <a:gd name="T46" fmla="*/ 25 w 52"/>
              <a:gd name="T47" fmla="*/ 67 h 114"/>
              <a:gd name="T48" fmla="*/ 5 w 52"/>
              <a:gd name="T49" fmla="*/ 60 h 114"/>
              <a:gd name="T50" fmla="*/ 5 w 52"/>
              <a:gd name="T51" fmla="*/ 52 h 114"/>
              <a:gd name="T52" fmla="*/ 25 w 52"/>
              <a:gd name="T53" fmla="*/ 46 h 114"/>
              <a:gd name="T54" fmla="*/ 41 w 52"/>
              <a:gd name="T55" fmla="*/ 49 h 114"/>
              <a:gd name="T56" fmla="*/ 47 w 52"/>
              <a:gd name="T57" fmla="*/ 56 h 114"/>
              <a:gd name="T58" fmla="*/ 51 w 52"/>
              <a:gd name="T59" fmla="*/ 28 h 114"/>
              <a:gd name="T60" fmla="*/ 51 w 52"/>
              <a:gd name="T61" fmla="*/ 10 h 114"/>
              <a:gd name="T62" fmla="*/ 37 w 52"/>
              <a:gd name="T63" fmla="*/ 0 h 114"/>
              <a:gd name="T64" fmla="*/ 28 w 52"/>
              <a:gd name="T65" fmla="*/ 3 h 114"/>
              <a:gd name="T66" fmla="*/ 24 w 52"/>
              <a:gd name="T67" fmla="*/ 12 h 114"/>
              <a:gd name="T68" fmla="*/ 18 w 52"/>
              <a:gd name="T69" fmla="*/ 5 h 114"/>
              <a:gd name="T70" fmla="*/ 11 w 52"/>
              <a:gd name="T71" fmla="*/ 2 h 114"/>
              <a:gd name="T72" fmla="*/ 0 w 52"/>
              <a:gd name="T73" fmla="*/ 10 h 114"/>
              <a:gd name="T74" fmla="*/ 0 w 52"/>
              <a:gd name="T75" fmla="*/ 25 h 114"/>
              <a:gd name="T76" fmla="*/ 8 w 52"/>
              <a:gd name="T77" fmla="*/ 29 h 114"/>
              <a:gd name="T78" fmla="*/ 5 w 52"/>
              <a:gd name="T79" fmla="*/ 18 h 114"/>
              <a:gd name="T80" fmla="*/ 10 w 52"/>
              <a:gd name="T81" fmla="*/ 9 h 114"/>
              <a:gd name="T82" fmla="*/ 17 w 52"/>
              <a:gd name="T83" fmla="*/ 10 h 114"/>
              <a:gd name="T84" fmla="*/ 21 w 52"/>
              <a:gd name="T85" fmla="*/ 20 h 114"/>
              <a:gd name="T86" fmla="*/ 27 w 52"/>
              <a:gd name="T87" fmla="*/ 20 h 114"/>
              <a:gd name="T88" fmla="*/ 29 w 52"/>
              <a:gd name="T89" fmla="*/ 12 h 114"/>
              <a:gd name="T90" fmla="*/ 37 w 52"/>
              <a:gd name="T91" fmla="*/ 8 h 114"/>
              <a:gd name="T92" fmla="*/ 47 w 52"/>
              <a:gd name="T93" fmla="*/ 13 h 114"/>
              <a:gd name="T94" fmla="*/ 45 w 52"/>
              <a:gd name="T95" fmla="*/ 2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2" h="114">
                <a:moveTo>
                  <a:pt x="52" y="80"/>
                </a:moveTo>
                <a:lnTo>
                  <a:pt x="47" y="80"/>
                </a:lnTo>
                <a:lnTo>
                  <a:pt x="47" y="104"/>
                </a:lnTo>
                <a:lnTo>
                  <a:pt x="45" y="104"/>
                </a:lnTo>
                <a:lnTo>
                  <a:pt x="42" y="100"/>
                </a:lnTo>
                <a:lnTo>
                  <a:pt x="42" y="100"/>
                </a:lnTo>
                <a:lnTo>
                  <a:pt x="34" y="93"/>
                </a:lnTo>
                <a:lnTo>
                  <a:pt x="28" y="87"/>
                </a:lnTo>
                <a:lnTo>
                  <a:pt x="21" y="83"/>
                </a:lnTo>
                <a:lnTo>
                  <a:pt x="14" y="82"/>
                </a:lnTo>
                <a:lnTo>
                  <a:pt x="14" y="82"/>
                </a:lnTo>
                <a:lnTo>
                  <a:pt x="8" y="83"/>
                </a:lnTo>
                <a:lnTo>
                  <a:pt x="4" y="86"/>
                </a:lnTo>
                <a:lnTo>
                  <a:pt x="1" y="90"/>
                </a:lnTo>
                <a:lnTo>
                  <a:pt x="0" y="97"/>
                </a:lnTo>
                <a:lnTo>
                  <a:pt x="0" y="97"/>
                </a:lnTo>
                <a:lnTo>
                  <a:pt x="1" y="106"/>
                </a:lnTo>
                <a:lnTo>
                  <a:pt x="4" y="113"/>
                </a:lnTo>
                <a:lnTo>
                  <a:pt x="10" y="110"/>
                </a:lnTo>
                <a:lnTo>
                  <a:pt x="10" y="110"/>
                </a:lnTo>
                <a:lnTo>
                  <a:pt x="7" y="106"/>
                </a:lnTo>
                <a:lnTo>
                  <a:pt x="5" y="99"/>
                </a:lnTo>
                <a:lnTo>
                  <a:pt x="5" y="99"/>
                </a:lnTo>
                <a:lnTo>
                  <a:pt x="5" y="94"/>
                </a:lnTo>
                <a:lnTo>
                  <a:pt x="8" y="92"/>
                </a:lnTo>
                <a:lnTo>
                  <a:pt x="11" y="90"/>
                </a:lnTo>
                <a:lnTo>
                  <a:pt x="15" y="89"/>
                </a:lnTo>
                <a:lnTo>
                  <a:pt x="15" y="89"/>
                </a:lnTo>
                <a:lnTo>
                  <a:pt x="21" y="90"/>
                </a:lnTo>
                <a:lnTo>
                  <a:pt x="27" y="94"/>
                </a:lnTo>
                <a:lnTo>
                  <a:pt x="34" y="100"/>
                </a:lnTo>
                <a:lnTo>
                  <a:pt x="42" y="109"/>
                </a:lnTo>
                <a:lnTo>
                  <a:pt x="48" y="114"/>
                </a:lnTo>
                <a:lnTo>
                  <a:pt x="52" y="114"/>
                </a:lnTo>
                <a:lnTo>
                  <a:pt x="52" y="80"/>
                </a:lnTo>
                <a:close/>
                <a:moveTo>
                  <a:pt x="52" y="56"/>
                </a:moveTo>
                <a:lnTo>
                  <a:pt x="52" y="56"/>
                </a:lnTo>
                <a:lnTo>
                  <a:pt x="52" y="53"/>
                </a:lnTo>
                <a:lnTo>
                  <a:pt x="51" y="49"/>
                </a:lnTo>
                <a:lnTo>
                  <a:pt x="48" y="46"/>
                </a:lnTo>
                <a:lnTo>
                  <a:pt x="45" y="43"/>
                </a:lnTo>
                <a:lnTo>
                  <a:pt x="37" y="40"/>
                </a:lnTo>
                <a:lnTo>
                  <a:pt x="25" y="39"/>
                </a:lnTo>
                <a:lnTo>
                  <a:pt x="25" y="39"/>
                </a:lnTo>
                <a:lnTo>
                  <a:pt x="14" y="40"/>
                </a:lnTo>
                <a:lnTo>
                  <a:pt x="5" y="43"/>
                </a:lnTo>
                <a:lnTo>
                  <a:pt x="2" y="46"/>
                </a:lnTo>
                <a:lnTo>
                  <a:pt x="1" y="49"/>
                </a:lnTo>
                <a:lnTo>
                  <a:pt x="0" y="52"/>
                </a:lnTo>
                <a:lnTo>
                  <a:pt x="0" y="56"/>
                </a:lnTo>
                <a:lnTo>
                  <a:pt x="0" y="56"/>
                </a:lnTo>
                <a:lnTo>
                  <a:pt x="0" y="59"/>
                </a:lnTo>
                <a:lnTo>
                  <a:pt x="1" y="63"/>
                </a:lnTo>
                <a:lnTo>
                  <a:pt x="2" y="66"/>
                </a:lnTo>
                <a:lnTo>
                  <a:pt x="5" y="69"/>
                </a:lnTo>
                <a:lnTo>
                  <a:pt x="14" y="73"/>
                </a:lnTo>
                <a:lnTo>
                  <a:pt x="27" y="74"/>
                </a:lnTo>
                <a:lnTo>
                  <a:pt x="27" y="74"/>
                </a:lnTo>
                <a:lnTo>
                  <a:pt x="38" y="73"/>
                </a:lnTo>
                <a:lnTo>
                  <a:pt x="45" y="69"/>
                </a:lnTo>
                <a:lnTo>
                  <a:pt x="48" y="66"/>
                </a:lnTo>
                <a:lnTo>
                  <a:pt x="51" y="63"/>
                </a:lnTo>
                <a:lnTo>
                  <a:pt x="52" y="60"/>
                </a:lnTo>
                <a:lnTo>
                  <a:pt x="52" y="56"/>
                </a:lnTo>
                <a:lnTo>
                  <a:pt x="52" y="56"/>
                </a:lnTo>
                <a:close/>
                <a:moveTo>
                  <a:pt x="47" y="56"/>
                </a:moveTo>
                <a:lnTo>
                  <a:pt x="47" y="56"/>
                </a:lnTo>
                <a:lnTo>
                  <a:pt x="45" y="60"/>
                </a:lnTo>
                <a:lnTo>
                  <a:pt x="41" y="65"/>
                </a:lnTo>
                <a:lnTo>
                  <a:pt x="35" y="66"/>
                </a:lnTo>
                <a:lnTo>
                  <a:pt x="25" y="67"/>
                </a:lnTo>
                <a:lnTo>
                  <a:pt x="25" y="67"/>
                </a:lnTo>
                <a:lnTo>
                  <a:pt x="17" y="66"/>
                </a:lnTo>
                <a:lnTo>
                  <a:pt x="10" y="65"/>
                </a:lnTo>
                <a:lnTo>
                  <a:pt x="5" y="60"/>
                </a:lnTo>
                <a:lnTo>
                  <a:pt x="4" y="56"/>
                </a:lnTo>
                <a:lnTo>
                  <a:pt x="4" y="56"/>
                </a:lnTo>
                <a:lnTo>
                  <a:pt x="5" y="52"/>
                </a:lnTo>
                <a:lnTo>
                  <a:pt x="10" y="49"/>
                </a:lnTo>
                <a:lnTo>
                  <a:pt x="17" y="46"/>
                </a:lnTo>
                <a:lnTo>
                  <a:pt x="25" y="46"/>
                </a:lnTo>
                <a:lnTo>
                  <a:pt x="25" y="46"/>
                </a:lnTo>
                <a:lnTo>
                  <a:pt x="35" y="46"/>
                </a:lnTo>
                <a:lnTo>
                  <a:pt x="41" y="49"/>
                </a:lnTo>
                <a:lnTo>
                  <a:pt x="45" y="52"/>
                </a:lnTo>
                <a:lnTo>
                  <a:pt x="47" y="56"/>
                </a:lnTo>
                <a:lnTo>
                  <a:pt x="47" y="56"/>
                </a:lnTo>
                <a:close/>
                <a:moveTo>
                  <a:pt x="49" y="32"/>
                </a:moveTo>
                <a:lnTo>
                  <a:pt x="49" y="32"/>
                </a:lnTo>
                <a:lnTo>
                  <a:pt x="51" y="28"/>
                </a:lnTo>
                <a:lnTo>
                  <a:pt x="52" y="19"/>
                </a:lnTo>
                <a:lnTo>
                  <a:pt x="52" y="19"/>
                </a:lnTo>
                <a:lnTo>
                  <a:pt x="51" y="10"/>
                </a:lnTo>
                <a:lnTo>
                  <a:pt x="48" y="5"/>
                </a:lnTo>
                <a:lnTo>
                  <a:pt x="42" y="2"/>
                </a:lnTo>
                <a:lnTo>
                  <a:pt x="37" y="0"/>
                </a:lnTo>
                <a:lnTo>
                  <a:pt x="37" y="0"/>
                </a:lnTo>
                <a:lnTo>
                  <a:pt x="32" y="0"/>
                </a:lnTo>
                <a:lnTo>
                  <a:pt x="28" y="3"/>
                </a:lnTo>
                <a:lnTo>
                  <a:pt x="25" y="8"/>
                </a:lnTo>
                <a:lnTo>
                  <a:pt x="24" y="12"/>
                </a:lnTo>
                <a:lnTo>
                  <a:pt x="24" y="12"/>
                </a:lnTo>
                <a:lnTo>
                  <a:pt x="24" y="12"/>
                </a:lnTo>
                <a:lnTo>
                  <a:pt x="21" y="8"/>
                </a:lnTo>
                <a:lnTo>
                  <a:pt x="18" y="5"/>
                </a:lnTo>
                <a:lnTo>
                  <a:pt x="15" y="3"/>
                </a:lnTo>
                <a:lnTo>
                  <a:pt x="11" y="2"/>
                </a:lnTo>
                <a:lnTo>
                  <a:pt x="11" y="2"/>
                </a:lnTo>
                <a:lnTo>
                  <a:pt x="7" y="3"/>
                </a:lnTo>
                <a:lnTo>
                  <a:pt x="2" y="6"/>
                </a:lnTo>
                <a:lnTo>
                  <a:pt x="0" y="10"/>
                </a:lnTo>
                <a:lnTo>
                  <a:pt x="0" y="18"/>
                </a:lnTo>
                <a:lnTo>
                  <a:pt x="0" y="18"/>
                </a:lnTo>
                <a:lnTo>
                  <a:pt x="0" y="25"/>
                </a:lnTo>
                <a:lnTo>
                  <a:pt x="2" y="30"/>
                </a:lnTo>
                <a:lnTo>
                  <a:pt x="8" y="29"/>
                </a:lnTo>
                <a:lnTo>
                  <a:pt x="8" y="29"/>
                </a:lnTo>
                <a:lnTo>
                  <a:pt x="5" y="25"/>
                </a:lnTo>
                <a:lnTo>
                  <a:pt x="5" y="18"/>
                </a:lnTo>
                <a:lnTo>
                  <a:pt x="5" y="18"/>
                </a:lnTo>
                <a:lnTo>
                  <a:pt x="5" y="15"/>
                </a:lnTo>
                <a:lnTo>
                  <a:pt x="7" y="12"/>
                </a:lnTo>
                <a:lnTo>
                  <a:pt x="10" y="9"/>
                </a:lnTo>
                <a:lnTo>
                  <a:pt x="12" y="9"/>
                </a:lnTo>
                <a:lnTo>
                  <a:pt x="12" y="9"/>
                </a:lnTo>
                <a:lnTo>
                  <a:pt x="17" y="10"/>
                </a:lnTo>
                <a:lnTo>
                  <a:pt x="19" y="13"/>
                </a:lnTo>
                <a:lnTo>
                  <a:pt x="21" y="16"/>
                </a:lnTo>
                <a:lnTo>
                  <a:pt x="21" y="20"/>
                </a:lnTo>
                <a:lnTo>
                  <a:pt x="21" y="25"/>
                </a:lnTo>
                <a:lnTo>
                  <a:pt x="27" y="25"/>
                </a:lnTo>
                <a:lnTo>
                  <a:pt x="27" y="20"/>
                </a:lnTo>
                <a:lnTo>
                  <a:pt x="27" y="20"/>
                </a:lnTo>
                <a:lnTo>
                  <a:pt x="27" y="16"/>
                </a:lnTo>
                <a:lnTo>
                  <a:pt x="29" y="12"/>
                </a:lnTo>
                <a:lnTo>
                  <a:pt x="32" y="9"/>
                </a:lnTo>
                <a:lnTo>
                  <a:pt x="37" y="8"/>
                </a:lnTo>
                <a:lnTo>
                  <a:pt x="37" y="8"/>
                </a:lnTo>
                <a:lnTo>
                  <a:pt x="41" y="8"/>
                </a:lnTo>
                <a:lnTo>
                  <a:pt x="44" y="10"/>
                </a:lnTo>
                <a:lnTo>
                  <a:pt x="47" y="13"/>
                </a:lnTo>
                <a:lnTo>
                  <a:pt x="47" y="19"/>
                </a:lnTo>
                <a:lnTo>
                  <a:pt x="47" y="19"/>
                </a:lnTo>
                <a:lnTo>
                  <a:pt x="45" y="26"/>
                </a:lnTo>
                <a:lnTo>
                  <a:pt x="44" y="30"/>
                </a:lnTo>
                <a:lnTo>
                  <a:pt x="49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2" name="Rectangle 41">
            <a:extLst>
              <a:ext uri="{FF2B5EF4-FFF2-40B4-BE49-F238E27FC236}">
                <a16:creationId xmlns:a16="http://schemas.microsoft.com/office/drawing/2014/main" id="{0253D02D-E980-4EDE-BAF2-0553ECD1A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546" y="5490983"/>
            <a:ext cx="16287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300" i="0">
                <a:solidFill>
                  <a:srgbClr val="000000"/>
                </a:solidFill>
                <a:latin typeface="Myriad Roman" charset="0"/>
              </a:rPr>
              <a:t>Rx, MTU 1500 (Mbps)</a:t>
            </a:r>
            <a:endParaRPr lang="en-GB" altLang="ko-KR" sz="2800" i="0"/>
          </a:p>
        </p:txBody>
      </p:sp>
      <p:sp>
        <p:nvSpPr>
          <p:cNvPr id="173" name="Rectangle 42">
            <a:extLst>
              <a:ext uri="{FF2B5EF4-FFF2-40B4-BE49-F238E27FC236}">
                <a16:creationId xmlns:a16="http://schemas.microsoft.com/office/drawing/2014/main" id="{B2DA5F6A-A0E0-4A18-BF7B-31F042CEB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96" y="2288995"/>
            <a:ext cx="295275" cy="2957513"/>
          </a:xfrm>
          <a:prstGeom prst="rect">
            <a:avLst/>
          </a:prstGeom>
          <a:solidFill>
            <a:srgbClr val="00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74" name="Rectangle 43">
            <a:extLst>
              <a:ext uri="{FF2B5EF4-FFF2-40B4-BE49-F238E27FC236}">
                <a16:creationId xmlns:a16="http://schemas.microsoft.com/office/drawing/2014/main" id="{A1836130-93A0-401F-9551-0DE02FF0D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59" y="5302070"/>
            <a:ext cx="841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sz="2800" i="0"/>
          </a:p>
        </p:txBody>
      </p:sp>
      <p:sp>
        <p:nvSpPr>
          <p:cNvPr id="175" name="Freeform 44">
            <a:extLst>
              <a:ext uri="{FF2B5EF4-FFF2-40B4-BE49-F238E27FC236}">
                <a16:creationId xmlns:a16="http://schemas.microsoft.com/office/drawing/2014/main" id="{BFB8C853-2CBE-4AB4-A487-EF8377FCF2D1}"/>
              </a:ext>
            </a:extLst>
          </p:cNvPr>
          <p:cNvSpPr>
            <a:spLocks noEditPoints="1"/>
          </p:cNvSpPr>
          <p:nvPr/>
        </p:nvSpPr>
        <p:spPr bwMode="auto">
          <a:xfrm>
            <a:off x="5130859" y="2020708"/>
            <a:ext cx="85725" cy="182562"/>
          </a:xfrm>
          <a:custGeom>
            <a:avLst/>
            <a:gdLst>
              <a:gd name="T0" fmla="*/ 0 w 54"/>
              <a:gd name="T1" fmla="*/ 91 h 115"/>
              <a:gd name="T2" fmla="*/ 8 w 54"/>
              <a:gd name="T3" fmla="*/ 106 h 115"/>
              <a:gd name="T4" fmla="*/ 18 w 54"/>
              <a:gd name="T5" fmla="*/ 114 h 115"/>
              <a:gd name="T6" fmla="*/ 31 w 54"/>
              <a:gd name="T7" fmla="*/ 115 h 115"/>
              <a:gd name="T8" fmla="*/ 52 w 54"/>
              <a:gd name="T9" fmla="*/ 105 h 115"/>
              <a:gd name="T10" fmla="*/ 52 w 54"/>
              <a:gd name="T11" fmla="*/ 89 h 115"/>
              <a:gd name="T12" fmla="*/ 35 w 54"/>
              <a:gd name="T13" fmla="*/ 79 h 115"/>
              <a:gd name="T14" fmla="*/ 22 w 54"/>
              <a:gd name="T15" fmla="*/ 84 h 115"/>
              <a:gd name="T16" fmla="*/ 18 w 54"/>
              <a:gd name="T17" fmla="*/ 95 h 115"/>
              <a:gd name="T18" fmla="*/ 24 w 54"/>
              <a:gd name="T19" fmla="*/ 108 h 115"/>
              <a:gd name="T20" fmla="*/ 18 w 54"/>
              <a:gd name="T21" fmla="*/ 106 h 115"/>
              <a:gd name="T22" fmla="*/ 5 w 54"/>
              <a:gd name="T23" fmla="*/ 91 h 115"/>
              <a:gd name="T24" fmla="*/ 0 w 54"/>
              <a:gd name="T25" fmla="*/ 85 h 115"/>
              <a:gd name="T26" fmla="*/ 47 w 54"/>
              <a:gd name="T27" fmla="*/ 102 h 115"/>
              <a:gd name="T28" fmla="*/ 34 w 54"/>
              <a:gd name="T29" fmla="*/ 108 h 115"/>
              <a:gd name="T30" fmla="*/ 30 w 54"/>
              <a:gd name="T31" fmla="*/ 108 h 115"/>
              <a:gd name="T32" fmla="*/ 24 w 54"/>
              <a:gd name="T33" fmla="*/ 101 h 115"/>
              <a:gd name="T34" fmla="*/ 24 w 54"/>
              <a:gd name="T35" fmla="*/ 94 h 115"/>
              <a:gd name="T36" fmla="*/ 35 w 54"/>
              <a:gd name="T37" fmla="*/ 87 h 115"/>
              <a:gd name="T38" fmla="*/ 45 w 54"/>
              <a:gd name="T39" fmla="*/ 89 h 115"/>
              <a:gd name="T40" fmla="*/ 48 w 54"/>
              <a:gd name="T41" fmla="*/ 97 h 115"/>
              <a:gd name="T42" fmla="*/ 52 w 54"/>
              <a:gd name="T43" fmla="*/ 54 h 115"/>
              <a:gd name="T44" fmla="*/ 47 w 54"/>
              <a:gd name="T45" fmla="*/ 44 h 115"/>
              <a:gd name="T46" fmla="*/ 27 w 54"/>
              <a:gd name="T47" fmla="*/ 40 h 115"/>
              <a:gd name="T48" fmla="*/ 4 w 54"/>
              <a:gd name="T49" fmla="*/ 47 h 115"/>
              <a:gd name="T50" fmla="*/ 0 w 54"/>
              <a:gd name="T51" fmla="*/ 57 h 115"/>
              <a:gd name="T52" fmla="*/ 1 w 54"/>
              <a:gd name="T53" fmla="*/ 64 h 115"/>
              <a:gd name="T54" fmla="*/ 15 w 54"/>
              <a:gd name="T55" fmla="*/ 74 h 115"/>
              <a:gd name="T56" fmla="*/ 38 w 54"/>
              <a:gd name="T57" fmla="*/ 74 h 115"/>
              <a:gd name="T58" fmla="*/ 52 w 54"/>
              <a:gd name="T59" fmla="*/ 64 h 115"/>
              <a:gd name="T60" fmla="*/ 54 w 54"/>
              <a:gd name="T61" fmla="*/ 57 h 115"/>
              <a:gd name="T62" fmla="*/ 47 w 54"/>
              <a:gd name="T63" fmla="*/ 61 h 115"/>
              <a:gd name="T64" fmla="*/ 27 w 54"/>
              <a:gd name="T65" fmla="*/ 68 h 115"/>
              <a:gd name="T66" fmla="*/ 11 w 54"/>
              <a:gd name="T67" fmla="*/ 65 h 115"/>
              <a:gd name="T68" fmla="*/ 5 w 54"/>
              <a:gd name="T69" fmla="*/ 57 h 115"/>
              <a:gd name="T70" fmla="*/ 18 w 54"/>
              <a:gd name="T71" fmla="*/ 47 h 115"/>
              <a:gd name="T72" fmla="*/ 35 w 54"/>
              <a:gd name="T73" fmla="*/ 47 h 115"/>
              <a:gd name="T74" fmla="*/ 48 w 54"/>
              <a:gd name="T75" fmla="*/ 57 h 115"/>
              <a:gd name="T76" fmla="*/ 47 w 54"/>
              <a:gd name="T77" fmla="*/ 0 h 115"/>
              <a:gd name="T78" fmla="*/ 42 w 54"/>
              <a:gd name="T79" fmla="*/ 18 h 115"/>
              <a:gd name="T80" fmla="*/ 28 w 54"/>
              <a:gd name="T81" fmla="*/ 5 h 115"/>
              <a:gd name="T82" fmla="*/ 15 w 54"/>
              <a:gd name="T83" fmla="*/ 1 h 115"/>
              <a:gd name="T84" fmla="*/ 1 w 54"/>
              <a:gd name="T85" fmla="*/ 10 h 115"/>
              <a:gd name="T86" fmla="*/ 1 w 54"/>
              <a:gd name="T87" fmla="*/ 25 h 115"/>
              <a:gd name="T88" fmla="*/ 10 w 54"/>
              <a:gd name="T89" fmla="*/ 30 h 115"/>
              <a:gd name="T90" fmla="*/ 5 w 54"/>
              <a:gd name="T91" fmla="*/ 18 h 115"/>
              <a:gd name="T92" fmla="*/ 12 w 54"/>
              <a:gd name="T93" fmla="*/ 8 h 115"/>
              <a:gd name="T94" fmla="*/ 21 w 54"/>
              <a:gd name="T95" fmla="*/ 10 h 115"/>
              <a:gd name="T96" fmla="*/ 42 w 54"/>
              <a:gd name="T97" fmla="*/ 27 h 115"/>
              <a:gd name="T98" fmla="*/ 52 w 54"/>
              <a:gd name="T99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4" h="115">
                <a:moveTo>
                  <a:pt x="0" y="85"/>
                </a:moveTo>
                <a:lnTo>
                  <a:pt x="0" y="85"/>
                </a:lnTo>
                <a:lnTo>
                  <a:pt x="0" y="91"/>
                </a:lnTo>
                <a:lnTo>
                  <a:pt x="0" y="91"/>
                </a:lnTo>
                <a:lnTo>
                  <a:pt x="2" y="99"/>
                </a:lnTo>
                <a:lnTo>
                  <a:pt x="8" y="106"/>
                </a:lnTo>
                <a:lnTo>
                  <a:pt x="8" y="106"/>
                </a:lnTo>
                <a:lnTo>
                  <a:pt x="12" y="111"/>
                </a:lnTo>
                <a:lnTo>
                  <a:pt x="18" y="114"/>
                </a:lnTo>
                <a:lnTo>
                  <a:pt x="24" y="115"/>
                </a:lnTo>
                <a:lnTo>
                  <a:pt x="31" y="115"/>
                </a:lnTo>
                <a:lnTo>
                  <a:pt x="31" y="115"/>
                </a:lnTo>
                <a:lnTo>
                  <a:pt x="41" y="114"/>
                </a:lnTo>
                <a:lnTo>
                  <a:pt x="48" y="111"/>
                </a:lnTo>
                <a:lnTo>
                  <a:pt x="52" y="105"/>
                </a:lnTo>
                <a:lnTo>
                  <a:pt x="54" y="98"/>
                </a:lnTo>
                <a:lnTo>
                  <a:pt x="54" y="98"/>
                </a:lnTo>
                <a:lnTo>
                  <a:pt x="52" y="89"/>
                </a:lnTo>
                <a:lnTo>
                  <a:pt x="48" y="85"/>
                </a:lnTo>
                <a:lnTo>
                  <a:pt x="42" y="81"/>
                </a:lnTo>
                <a:lnTo>
                  <a:pt x="35" y="79"/>
                </a:lnTo>
                <a:lnTo>
                  <a:pt x="35" y="79"/>
                </a:lnTo>
                <a:lnTo>
                  <a:pt x="28" y="81"/>
                </a:lnTo>
                <a:lnTo>
                  <a:pt x="22" y="84"/>
                </a:lnTo>
                <a:lnTo>
                  <a:pt x="20" y="89"/>
                </a:lnTo>
                <a:lnTo>
                  <a:pt x="18" y="95"/>
                </a:lnTo>
                <a:lnTo>
                  <a:pt x="18" y="95"/>
                </a:lnTo>
                <a:lnTo>
                  <a:pt x="18" y="99"/>
                </a:lnTo>
                <a:lnTo>
                  <a:pt x="20" y="104"/>
                </a:lnTo>
                <a:lnTo>
                  <a:pt x="24" y="108"/>
                </a:lnTo>
                <a:lnTo>
                  <a:pt x="24" y="108"/>
                </a:lnTo>
                <a:lnTo>
                  <a:pt x="24" y="108"/>
                </a:lnTo>
                <a:lnTo>
                  <a:pt x="18" y="106"/>
                </a:lnTo>
                <a:lnTo>
                  <a:pt x="12" y="104"/>
                </a:lnTo>
                <a:lnTo>
                  <a:pt x="8" y="98"/>
                </a:lnTo>
                <a:lnTo>
                  <a:pt x="5" y="91"/>
                </a:lnTo>
                <a:lnTo>
                  <a:pt x="5" y="91"/>
                </a:lnTo>
                <a:lnTo>
                  <a:pt x="5" y="85"/>
                </a:lnTo>
                <a:lnTo>
                  <a:pt x="0" y="85"/>
                </a:lnTo>
                <a:close/>
                <a:moveTo>
                  <a:pt x="48" y="97"/>
                </a:moveTo>
                <a:lnTo>
                  <a:pt x="48" y="97"/>
                </a:lnTo>
                <a:lnTo>
                  <a:pt x="47" y="102"/>
                </a:lnTo>
                <a:lnTo>
                  <a:pt x="44" y="105"/>
                </a:lnTo>
                <a:lnTo>
                  <a:pt x="39" y="108"/>
                </a:lnTo>
                <a:lnTo>
                  <a:pt x="34" y="108"/>
                </a:lnTo>
                <a:lnTo>
                  <a:pt x="34" y="108"/>
                </a:lnTo>
                <a:lnTo>
                  <a:pt x="30" y="108"/>
                </a:lnTo>
                <a:lnTo>
                  <a:pt x="30" y="108"/>
                </a:lnTo>
                <a:lnTo>
                  <a:pt x="28" y="106"/>
                </a:lnTo>
                <a:lnTo>
                  <a:pt x="25" y="104"/>
                </a:lnTo>
                <a:lnTo>
                  <a:pt x="24" y="101"/>
                </a:lnTo>
                <a:lnTo>
                  <a:pt x="24" y="98"/>
                </a:lnTo>
                <a:lnTo>
                  <a:pt x="24" y="98"/>
                </a:lnTo>
                <a:lnTo>
                  <a:pt x="24" y="94"/>
                </a:lnTo>
                <a:lnTo>
                  <a:pt x="27" y="89"/>
                </a:lnTo>
                <a:lnTo>
                  <a:pt x="31" y="88"/>
                </a:lnTo>
                <a:lnTo>
                  <a:pt x="35" y="87"/>
                </a:lnTo>
                <a:lnTo>
                  <a:pt x="35" y="87"/>
                </a:lnTo>
                <a:lnTo>
                  <a:pt x="41" y="88"/>
                </a:lnTo>
                <a:lnTo>
                  <a:pt x="45" y="89"/>
                </a:lnTo>
                <a:lnTo>
                  <a:pt x="47" y="94"/>
                </a:lnTo>
                <a:lnTo>
                  <a:pt x="48" y="97"/>
                </a:lnTo>
                <a:lnTo>
                  <a:pt x="48" y="97"/>
                </a:lnTo>
                <a:close/>
                <a:moveTo>
                  <a:pt x="54" y="57"/>
                </a:moveTo>
                <a:lnTo>
                  <a:pt x="54" y="57"/>
                </a:lnTo>
                <a:lnTo>
                  <a:pt x="52" y="54"/>
                </a:lnTo>
                <a:lnTo>
                  <a:pt x="52" y="50"/>
                </a:lnTo>
                <a:lnTo>
                  <a:pt x="49" y="47"/>
                </a:lnTo>
                <a:lnTo>
                  <a:pt x="47" y="44"/>
                </a:lnTo>
                <a:lnTo>
                  <a:pt x="38" y="41"/>
                </a:lnTo>
                <a:lnTo>
                  <a:pt x="27" y="40"/>
                </a:lnTo>
                <a:lnTo>
                  <a:pt x="27" y="40"/>
                </a:lnTo>
                <a:lnTo>
                  <a:pt x="15" y="41"/>
                </a:lnTo>
                <a:lnTo>
                  <a:pt x="7" y="44"/>
                </a:lnTo>
                <a:lnTo>
                  <a:pt x="4" y="47"/>
                </a:lnTo>
                <a:lnTo>
                  <a:pt x="1" y="50"/>
                </a:lnTo>
                <a:lnTo>
                  <a:pt x="0" y="52"/>
                </a:lnTo>
                <a:lnTo>
                  <a:pt x="0" y="57"/>
                </a:lnTo>
                <a:lnTo>
                  <a:pt x="0" y="57"/>
                </a:lnTo>
                <a:lnTo>
                  <a:pt x="0" y="60"/>
                </a:lnTo>
                <a:lnTo>
                  <a:pt x="1" y="64"/>
                </a:lnTo>
                <a:lnTo>
                  <a:pt x="4" y="67"/>
                </a:lnTo>
                <a:lnTo>
                  <a:pt x="7" y="69"/>
                </a:lnTo>
                <a:lnTo>
                  <a:pt x="15" y="74"/>
                </a:lnTo>
                <a:lnTo>
                  <a:pt x="27" y="75"/>
                </a:lnTo>
                <a:lnTo>
                  <a:pt x="27" y="75"/>
                </a:lnTo>
                <a:lnTo>
                  <a:pt x="38" y="74"/>
                </a:lnTo>
                <a:lnTo>
                  <a:pt x="47" y="69"/>
                </a:lnTo>
                <a:lnTo>
                  <a:pt x="49" y="67"/>
                </a:lnTo>
                <a:lnTo>
                  <a:pt x="52" y="64"/>
                </a:lnTo>
                <a:lnTo>
                  <a:pt x="52" y="61"/>
                </a:lnTo>
                <a:lnTo>
                  <a:pt x="54" y="57"/>
                </a:lnTo>
                <a:lnTo>
                  <a:pt x="54" y="57"/>
                </a:lnTo>
                <a:close/>
                <a:moveTo>
                  <a:pt x="48" y="57"/>
                </a:moveTo>
                <a:lnTo>
                  <a:pt x="48" y="57"/>
                </a:lnTo>
                <a:lnTo>
                  <a:pt x="47" y="61"/>
                </a:lnTo>
                <a:lnTo>
                  <a:pt x="42" y="65"/>
                </a:lnTo>
                <a:lnTo>
                  <a:pt x="35" y="67"/>
                </a:lnTo>
                <a:lnTo>
                  <a:pt x="27" y="68"/>
                </a:lnTo>
                <a:lnTo>
                  <a:pt x="27" y="68"/>
                </a:lnTo>
                <a:lnTo>
                  <a:pt x="18" y="67"/>
                </a:lnTo>
                <a:lnTo>
                  <a:pt x="11" y="65"/>
                </a:lnTo>
                <a:lnTo>
                  <a:pt x="7" y="61"/>
                </a:lnTo>
                <a:lnTo>
                  <a:pt x="5" y="57"/>
                </a:lnTo>
                <a:lnTo>
                  <a:pt x="5" y="57"/>
                </a:lnTo>
                <a:lnTo>
                  <a:pt x="7" y="52"/>
                </a:lnTo>
                <a:lnTo>
                  <a:pt x="11" y="50"/>
                </a:lnTo>
                <a:lnTo>
                  <a:pt x="18" y="47"/>
                </a:lnTo>
                <a:lnTo>
                  <a:pt x="27" y="47"/>
                </a:lnTo>
                <a:lnTo>
                  <a:pt x="27" y="47"/>
                </a:lnTo>
                <a:lnTo>
                  <a:pt x="35" y="47"/>
                </a:lnTo>
                <a:lnTo>
                  <a:pt x="42" y="50"/>
                </a:lnTo>
                <a:lnTo>
                  <a:pt x="47" y="52"/>
                </a:lnTo>
                <a:lnTo>
                  <a:pt x="48" y="57"/>
                </a:lnTo>
                <a:lnTo>
                  <a:pt x="48" y="57"/>
                </a:lnTo>
                <a:close/>
                <a:moveTo>
                  <a:pt x="52" y="0"/>
                </a:moveTo>
                <a:lnTo>
                  <a:pt x="47" y="0"/>
                </a:lnTo>
                <a:lnTo>
                  <a:pt x="47" y="23"/>
                </a:lnTo>
                <a:lnTo>
                  <a:pt x="47" y="23"/>
                </a:lnTo>
                <a:lnTo>
                  <a:pt x="42" y="18"/>
                </a:lnTo>
                <a:lnTo>
                  <a:pt x="42" y="18"/>
                </a:lnTo>
                <a:lnTo>
                  <a:pt x="35" y="11"/>
                </a:lnTo>
                <a:lnTo>
                  <a:pt x="28" y="5"/>
                </a:lnTo>
                <a:lnTo>
                  <a:pt x="22" y="3"/>
                </a:lnTo>
                <a:lnTo>
                  <a:pt x="15" y="1"/>
                </a:lnTo>
                <a:lnTo>
                  <a:pt x="15" y="1"/>
                </a:lnTo>
                <a:lnTo>
                  <a:pt x="10" y="3"/>
                </a:lnTo>
                <a:lnTo>
                  <a:pt x="4" y="5"/>
                </a:lnTo>
                <a:lnTo>
                  <a:pt x="1" y="10"/>
                </a:lnTo>
                <a:lnTo>
                  <a:pt x="0" y="17"/>
                </a:lnTo>
                <a:lnTo>
                  <a:pt x="0" y="17"/>
                </a:lnTo>
                <a:lnTo>
                  <a:pt x="1" y="25"/>
                </a:lnTo>
                <a:lnTo>
                  <a:pt x="5" y="31"/>
                </a:lnTo>
                <a:lnTo>
                  <a:pt x="10" y="30"/>
                </a:lnTo>
                <a:lnTo>
                  <a:pt x="10" y="30"/>
                </a:lnTo>
                <a:lnTo>
                  <a:pt x="7" y="25"/>
                </a:lnTo>
                <a:lnTo>
                  <a:pt x="5" y="18"/>
                </a:lnTo>
                <a:lnTo>
                  <a:pt x="5" y="18"/>
                </a:lnTo>
                <a:lnTo>
                  <a:pt x="7" y="14"/>
                </a:lnTo>
                <a:lnTo>
                  <a:pt x="8" y="10"/>
                </a:lnTo>
                <a:lnTo>
                  <a:pt x="12" y="8"/>
                </a:lnTo>
                <a:lnTo>
                  <a:pt x="15" y="8"/>
                </a:lnTo>
                <a:lnTo>
                  <a:pt x="15" y="8"/>
                </a:lnTo>
                <a:lnTo>
                  <a:pt x="21" y="10"/>
                </a:lnTo>
                <a:lnTo>
                  <a:pt x="28" y="13"/>
                </a:lnTo>
                <a:lnTo>
                  <a:pt x="34" y="18"/>
                </a:lnTo>
                <a:lnTo>
                  <a:pt x="42" y="27"/>
                </a:lnTo>
                <a:lnTo>
                  <a:pt x="48" y="32"/>
                </a:lnTo>
                <a:lnTo>
                  <a:pt x="52" y="32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6" name="Rectangle 45">
            <a:extLst>
              <a:ext uri="{FF2B5EF4-FFF2-40B4-BE49-F238E27FC236}">
                <a16:creationId xmlns:a16="http://schemas.microsoft.com/office/drawing/2014/main" id="{71EEE4E0-FD0B-446C-B7C4-F15A868F2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84" y="2704920"/>
            <a:ext cx="298450" cy="2541588"/>
          </a:xfrm>
          <a:prstGeom prst="rect">
            <a:avLst/>
          </a:prstGeom>
          <a:solidFill>
            <a:srgbClr val="3B3BA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77" name="Rectangle 46">
            <a:extLst>
              <a:ext uri="{FF2B5EF4-FFF2-40B4-BE49-F238E27FC236}">
                <a16:creationId xmlns:a16="http://schemas.microsoft.com/office/drawing/2014/main" id="{89E4CC35-C78C-4362-8322-C6D5DF0CD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96" y="5302070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sz="2800" i="0"/>
          </a:p>
        </p:txBody>
      </p:sp>
      <p:sp>
        <p:nvSpPr>
          <p:cNvPr id="178" name="Freeform 47">
            <a:extLst>
              <a:ext uri="{FF2B5EF4-FFF2-40B4-BE49-F238E27FC236}">
                <a16:creationId xmlns:a16="http://schemas.microsoft.com/office/drawing/2014/main" id="{393829E5-5527-4093-94FD-9C8C7A68BC06}"/>
              </a:ext>
            </a:extLst>
          </p:cNvPr>
          <p:cNvSpPr>
            <a:spLocks noEditPoints="1"/>
          </p:cNvSpPr>
          <p:nvPr/>
        </p:nvSpPr>
        <p:spPr bwMode="auto">
          <a:xfrm>
            <a:off x="5500746" y="2431870"/>
            <a:ext cx="85725" cy="184150"/>
          </a:xfrm>
          <a:custGeom>
            <a:avLst/>
            <a:gdLst>
              <a:gd name="T0" fmla="*/ 1 w 54"/>
              <a:gd name="T1" fmla="*/ 111 h 116"/>
              <a:gd name="T2" fmla="*/ 26 w 54"/>
              <a:gd name="T3" fmla="*/ 114 h 116"/>
              <a:gd name="T4" fmla="*/ 26 w 54"/>
              <a:gd name="T5" fmla="*/ 106 h 116"/>
              <a:gd name="T6" fmla="*/ 28 w 54"/>
              <a:gd name="T7" fmla="*/ 95 h 116"/>
              <a:gd name="T8" fmla="*/ 37 w 54"/>
              <a:gd name="T9" fmla="*/ 92 h 116"/>
              <a:gd name="T10" fmla="*/ 41 w 54"/>
              <a:gd name="T11" fmla="*/ 92 h 116"/>
              <a:gd name="T12" fmla="*/ 48 w 54"/>
              <a:gd name="T13" fmla="*/ 99 h 116"/>
              <a:gd name="T14" fmla="*/ 48 w 54"/>
              <a:gd name="T15" fmla="*/ 104 h 116"/>
              <a:gd name="T16" fmla="*/ 46 w 54"/>
              <a:gd name="T17" fmla="*/ 115 h 116"/>
              <a:gd name="T18" fmla="*/ 51 w 54"/>
              <a:gd name="T19" fmla="*/ 116 h 116"/>
              <a:gd name="T20" fmla="*/ 54 w 54"/>
              <a:gd name="T21" fmla="*/ 104 h 116"/>
              <a:gd name="T22" fmla="*/ 53 w 54"/>
              <a:gd name="T23" fmla="*/ 96 h 116"/>
              <a:gd name="T24" fmla="*/ 44 w 54"/>
              <a:gd name="T25" fmla="*/ 87 h 116"/>
              <a:gd name="T26" fmla="*/ 37 w 54"/>
              <a:gd name="T27" fmla="*/ 85 h 116"/>
              <a:gd name="T28" fmla="*/ 28 w 54"/>
              <a:gd name="T29" fmla="*/ 87 h 116"/>
              <a:gd name="T30" fmla="*/ 23 w 54"/>
              <a:gd name="T31" fmla="*/ 92 h 116"/>
              <a:gd name="T32" fmla="*/ 21 w 54"/>
              <a:gd name="T33" fmla="*/ 96 h 116"/>
              <a:gd name="T34" fmla="*/ 20 w 54"/>
              <a:gd name="T35" fmla="*/ 104 h 116"/>
              <a:gd name="T36" fmla="*/ 7 w 54"/>
              <a:gd name="T37" fmla="*/ 105 h 116"/>
              <a:gd name="T38" fmla="*/ 1 w 54"/>
              <a:gd name="T39" fmla="*/ 85 h 116"/>
              <a:gd name="T40" fmla="*/ 53 w 54"/>
              <a:gd name="T41" fmla="*/ 54 h 116"/>
              <a:gd name="T42" fmla="*/ 1 w 54"/>
              <a:gd name="T43" fmla="*/ 59 h 116"/>
              <a:gd name="T44" fmla="*/ 13 w 54"/>
              <a:gd name="T45" fmla="*/ 69 h 116"/>
              <a:gd name="T46" fmla="*/ 9 w 54"/>
              <a:gd name="T47" fmla="*/ 61 h 116"/>
              <a:gd name="T48" fmla="*/ 0 w 54"/>
              <a:gd name="T49" fmla="*/ 5 h 116"/>
              <a:gd name="T50" fmla="*/ 1 w 54"/>
              <a:gd name="T51" fmla="*/ 10 h 116"/>
              <a:gd name="T52" fmla="*/ 4 w 54"/>
              <a:gd name="T53" fmla="*/ 20 h 116"/>
              <a:gd name="T54" fmla="*/ 9 w 54"/>
              <a:gd name="T55" fmla="*/ 27 h 116"/>
              <a:gd name="T56" fmla="*/ 18 w 54"/>
              <a:gd name="T57" fmla="*/ 32 h 116"/>
              <a:gd name="T58" fmla="*/ 33 w 54"/>
              <a:gd name="T59" fmla="*/ 35 h 116"/>
              <a:gd name="T60" fmla="*/ 41 w 54"/>
              <a:gd name="T61" fmla="*/ 34 h 116"/>
              <a:gd name="T62" fmla="*/ 53 w 54"/>
              <a:gd name="T63" fmla="*/ 25 h 116"/>
              <a:gd name="T64" fmla="*/ 54 w 54"/>
              <a:gd name="T65" fmla="*/ 17 h 116"/>
              <a:gd name="T66" fmla="*/ 48 w 54"/>
              <a:gd name="T67" fmla="*/ 4 h 116"/>
              <a:gd name="T68" fmla="*/ 36 w 54"/>
              <a:gd name="T69" fmla="*/ 0 h 116"/>
              <a:gd name="T70" fmla="*/ 28 w 54"/>
              <a:gd name="T71" fmla="*/ 1 h 116"/>
              <a:gd name="T72" fmla="*/ 20 w 54"/>
              <a:gd name="T73" fmla="*/ 10 h 116"/>
              <a:gd name="T74" fmla="*/ 18 w 54"/>
              <a:gd name="T75" fmla="*/ 15 h 116"/>
              <a:gd name="T76" fmla="*/ 21 w 54"/>
              <a:gd name="T77" fmla="*/ 22 h 116"/>
              <a:gd name="T78" fmla="*/ 26 w 54"/>
              <a:gd name="T79" fmla="*/ 28 h 116"/>
              <a:gd name="T80" fmla="*/ 18 w 54"/>
              <a:gd name="T81" fmla="*/ 27 h 116"/>
              <a:gd name="T82" fmla="*/ 9 w 54"/>
              <a:gd name="T83" fmla="*/ 18 h 116"/>
              <a:gd name="T84" fmla="*/ 7 w 54"/>
              <a:gd name="T85" fmla="*/ 10 h 116"/>
              <a:gd name="T86" fmla="*/ 0 w 54"/>
              <a:gd name="T87" fmla="*/ 5 h 116"/>
              <a:gd name="T88" fmla="*/ 48 w 54"/>
              <a:gd name="T89" fmla="*/ 17 h 116"/>
              <a:gd name="T90" fmla="*/ 44 w 54"/>
              <a:gd name="T91" fmla="*/ 25 h 116"/>
              <a:gd name="T92" fmla="*/ 34 w 54"/>
              <a:gd name="T93" fmla="*/ 28 h 116"/>
              <a:gd name="T94" fmla="*/ 31 w 54"/>
              <a:gd name="T95" fmla="*/ 28 h 116"/>
              <a:gd name="T96" fmla="*/ 28 w 54"/>
              <a:gd name="T97" fmla="*/ 27 h 116"/>
              <a:gd name="T98" fmla="*/ 26 w 54"/>
              <a:gd name="T99" fmla="*/ 21 h 116"/>
              <a:gd name="T100" fmla="*/ 24 w 54"/>
              <a:gd name="T101" fmla="*/ 18 h 116"/>
              <a:gd name="T102" fmla="*/ 27 w 54"/>
              <a:gd name="T103" fmla="*/ 10 h 116"/>
              <a:gd name="T104" fmla="*/ 37 w 54"/>
              <a:gd name="T105" fmla="*/ 7 h 116"/>
              <a:gd name="T106" fmla="*/ 41 w 54"/>
              <a:gd name="T107" fmla="*/ 8 h 116"/>
              <a:gd name="T108" fmla="*/ 48 w 54"/>
              <a:gd name="T109" fmla="*/ 13 h 116"/>
              <a:gd name="T110" fmla="*/ 48 w 54"/>
              <a:gd name="T111" fmla="*/ 1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4" h="116">
                <a:moveTo>
                  <a:pt x="1" y="85"/>
                </a:moveTo>
                <a:lnTo>
                  <a:pt x="1" y="111"/>
                </a:lnTo>
                <a:lnTo>
                  <a:pt x="26" y="114"/>
                </a:lnTo>
                <a:lnTo>
                  <a:pt x="26" y="114"/>
                </a:lnTo>
                <a:lnTo>
                  <a:pt x="26" y="106"/>
                </a:lnTo>
                <a:lnTo>
                  <a:pt x="26" y="106"/>
                </a:lnTo>
                <a:lnTo>
                  <a:pt x="27" y="99"/>
                </a:lnTo>
                <a:lnTo>
                  <a:pt x="28" y="95"/>
                </a:lnTo>
                <a:lnTo>
                  <a:pt x="33" y="92"/>
                </a:lnTo>
                <a:lnTo>
                  <a:pt x="37" y="92"/>
                </a:lnTo>
                <a:lnTo>
                  <a:pt x="37" y="92"/>
                </a:lnTo>
                <a:lnTo>
                  <a:pt x="41" y="92"/>
                </a:lnTo>
                <a:lnTo>
                  <a:pt x="46" y="95"/>
                </a:lnTo>
                <a:lnTo>
                  <a:pt x="48" y="99"/>
                </a:lnTo>
                <a:lnTo>
                  <a:pt x="48" y="104"/>
                </a:lnTo>
                <a:lnTo>
                  <a:pt x="48" y="104"/>
                </a:lnTo>
                <a:lnTo>
                  <a:pt x="47" y="111"/>
                </a:lnTo>
                <a:lnTo>
                  <a:pt x="46" y="115"/>
                </a:lnTo>
                <a:lnTo>
                  <a:pt x="51" y="116"/>
                </a:lnTo>
                <a:lnTo>
                  <a:pt x="51" y="116"/>
                </a:lnTo>
                <a:lnTo>
                  <a:pt x="53" y="111"/>
                </a:lnTo>
                <a:lnTo>
                  <a:pt x="54" y="104"/>
                </a:lnTo>
                <a:lnTo>
                  <a:pt x="54" y="104"/>
                </a:lnTo>
                <a:lnTo>
                  <a:pt x="53" y="96"/>
                </a:lnTo>
                <a:lnTo>
                  <a:pt x="50" y="89"/>
                </a:lnTo>
                <a:lnTo>
                  <a:pt x="44" y="87"/>
                </a:lnTo>
                <a:lnTo>
                  <a:pt x="37" y="85"/>
                </a:lnTo>
                <a:lnTo>
                  <a:pt x="37" y="85"/>
                </a:lnTo>
                <a:lnTo>
                  <a:pt x="31" y="85"/>
                </a:lnTo>
                <a:lnTo>
                  <a:pt x="28" y="87"/>
                </a:lnTo>
                <a:lnTo>
                  <a:pt x="26" y="89"/>
                </a:lnTo>
                <a:lnTo>
                  <a:pt x="23" y="92"/>
                </a:lnTo>
                <a:lnTo>
                  <a:pt x="23" y="92"/>
                </a:lnTo>
                <a:lnTo>
                  <a:pt x="21" y="96"/>
                </a:lnTo>
                <a:lnTo>
                  <a:pt x="20" y="104"/>
                </a:lnTo>
                <a:lnTo>
                  <a:pt x="20" y="104"/>
                </a:lnTo>
                <a:lnTo>
                  <a:pt x="20" y="108"/>
                </a:lnTo>
                <a:lnTo>
                  <a:pt x="7" y="105"/>
                </a:lnTo>
                <a:lnTo>
                  <a:pt x="7" y="85"/>
                </a:lnTo>
                <a:lnTo>
                  <a:pt x="1" y="85"/>
                </a:lnTo>
                <a:close/>
                <a:moveTo>
                  <a:pt x="53" y="61"/>
                </a:moveTo>
                <a:lnTo>
                  <a:pt x="53" y="54"/>
                </a:lnTo>
                <a:lnTo>
                  <a:pt x="1" y="54"/>
                </a:lnTo>
                <a:lnTo>
                  <a:pt x="1" y="59"/>
                </a:lnTo>
                <a:lnTo>
                  <a:pt x="7" y="71"/>
                </a:lnTo>
                <a:lnTo>
                  <a:pt x="13" y="69"/>
                </a:lnTo>
                <a:lnTo>
                  <a:pt x="9" y="61"/>
                </a:lnTo>
                <a:lnTo>
                  <a:pt x="9" y="61"/>
                </a:lnTo>
                <a:lnTo>
                  <a:pt x="53" y="61"/>
                </a:lnTo>
                <a:close/>
                <a:moveTo>
                  <a:pt x="0" y="5"/>
                </a:moveTo>
                <a:lnTo>
                  <a:pt x="0" y="5"/>
                </a:lnTo>
                <a:lnTo>
                  <a:pt x="1" y="10"/>
                </a:lnTo>
                <a:lnTo>
                  <a:pt x="1" y="10"/>
                </a:lnTo>
                <a:lnTo>
                  <a:pt x="4" y="20"/>
                </a:lnTo>
                <a:lnTo>
                  <a:pt x="9" y="27"/>
                </a:lnTo>
                <a:lnTo>
                  <a:pt x="9" y="27"/>
                </a:lnTo>
                <a:lnTo>
                  <a:pt x="13" y="31"/>
                </a:lnTo>
                <a:lnTo>
                  <a:pt x="18" y="32"/>
                </a:lnTo>
                <a:lnTo>
                  <a:pt x="24" y="35"/>
                </a:lnTo>
                <a:lnTo>
                  <a:pt x="33" y="35"/>
                </a:lnTo>
                <a:lnTo>
                  <a:pt x="33" y="35"/>
                </a:lnTo>
                <a:lnTo>
                  <a:pt x="41" y="34"/>
                </a:lnTo>
                <a:lnTo>
                  <a:pt x="48" y="31"/>
                </a:lnTo>
                <a:lnTo>
                  <a:pt x="53" y="25"/>
                </a:lnTo>
                <a:lnTo>
                  <a:pt x="54" y="17"/>
                </a:lnTo>
                <a:lnTo>
                  <a:pt x="54" y="17"/>
                </a:lnTo>
                <a:lnTo>
                  <a:pt x="53" y="10"/>
                </a:lnTo>
                <a:lnTo>
                  <a:pt x="48" y="4"/>
                </a:lnTo>
                <a:lnTo>
                  <a:pt x="43" y="1"/>
                </a:lnTo>
                <a:lnTo>
                  <a:pt x="36" y="0"/>
                </a:lnTo>
                <a:lnTo>
                  <a:pt x="36" y="0"/>
                </a:lnTo>
                <a:lnTo>
                  <a:pt x="28" y="1"/>
                </a:lnTo>
                <a:lnTo>
                  <a:pt x="24" y="4"/>
                </a:lnTo>
                <a:lnTo>
                  <a:pt x="20" y="10"/>
                </a:lnTo>
                <a:lnTo>
                  <a:pt x="18" y="15"/>
                </a:lnTo>
                <a:lnTo>
                  <a:pt x="18" y="15"/>
                </a:lnTo>
                <a:lnTo>
                  <a:pt x="20" y="20"/>
                </a:lnTo>
                <a:lnTo>
                  <a:pt x="21" y="22"/>
                </a:lnTo>
                <a:lnTo>
                  <a:pt x="26" y="28"/>
                </a:lnTo>
                <a:lnTo>
                  <a:pt x="26" y="28"/>
                </a:lnTo>
                <a:lnTo>
                  <a:pt x="26" y="28"/>
                </a:lnTo>
                <a:lnTo>
                  <a:pt x="18" y="27"/>
                </a:lnTo>
                <a:lnTo>
                  <a:pt x="13" y="22"/>
                </a:lnTo>
                <a:lnTo>
                  <a:pt x="9" y="18"/>
                </a:lnTo>
                <a:lnTo>
                  <a:pt x="7" y="10"/>
                </a:lnTo>
                <a:lnTo>
                  <a:pt x="7" y="10"/>
                </a:lnTo>
                <a:lnTo>
                  <a:pt x="6" y="5"/>
                </a:lnTo>
                <a:lnTo>
                  <a:pt x="0" y="5"/>
                </a:lnTo>
                <a:close/>
                <a:moveTo>
                  <a:pt x="48" y="17"/>
                </a:moveTo>
                <a:lnTo>
                  <a:pt x="48" y="17"/>
                </a:lnTo>
                <a:lnTo>
                  <a:pt x="47" y="22"/>
                </a:lnTo>
                <a:lnTo>
                  <a:pt x="44" y="25"/>
                </a:lnTo>
                <a:lnTo>
                  <a:pt x="40" y="28"/>
                </a:lnTo>
                <a:lnTo>
                  <a:pt x="34" y="28"/>
                </a:lnTo>
                <a:lnTo>
                  <a:pt x="34" y="28"/>
                </a:lnTo>
                <a:lnTo>
                  <a:pt x="31" y="28"/>
                </a:lnTo>
                <a:lnTo>
                  <a:pt x="31" y="28"/>
                </a:lnTo>
                <a:lnTo>
                  <a:pt x="28" y="27"/>
                </a:lnTo>
                <a:lnTo>
                  <a:pt x="26" y="24"/>
                </a:lnTo>
                <a:lnTo>
                  <a:pt x="26" y="21"/>
                </a:lnTo>
                <a:lnTo>
                  <a:pt x="24" y="18"/>
                </a:lnTo>
                <a:lnTo>
                  <a:pt x="24" y="18"/>
                </a:lnTo>
                <a:lnTo>
                  <a:pt x="26" y="14"/>
                </a:lnTo>
                <a:lnTo>
                  <a:pt x="27" y="10"/>
                </a:lnTo>
                <a:lnTo>
                  <a:pt x="31" y="8"/>
                </a:lnTo>
                <a:lnTo>
                  <a:pt x="37" y="7"/>
                </a:lnTo>
                <a:lnTo>
                  <a:pt x="37" y="7"/>
                </a:lnTo>
                <a:lnTo>
                  <a:pt x="41" y="8"/>
                </a:lnTo>
                <a:lnTo>
                  <a:pt x="46" y="10"/>
                </a:lnTo>
                <a:lnTo>
                  <a:pt x="48" y="13"/>
                </a:lnTo>
                <a:lnTo>
                  <a:pt x="48" y="17"/>
                </a:lnTo>
                <a:lnTo>
                  <a:pt x="4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9" name="Rectangle 48">
            <a:extLst>
              <a:ext uri="{FF2B5EF4-FFF2-40B4-BE49-F238E27FC236}">
                <a16:creationId xmlns:a16="http://schemas.microsoft.com/office/drawing/2014/main" id="{E8C2BEA5-5FAF-4C8A-8733-EEE2FB120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446" y="4744858"/>
            <a:ext cx="295275" cy="501650"/>
          </a:xfrm>
          <a:prstGeom prst="rect">
            <a:avLst/>
          </a:prstGeom>
          <a:solidFill>
            <a:srgbClr val="7878D4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80" name="Rectangle 49">
            <a:extLst>
              <a:ext uri="{FF2B5EF4-FFF2-40B4-BE49-F238E27FC236}">
                <a16:creationId xmlns:a16="http://schemas.microsoft.com/office/drawing/2014/main" id="{968C99E3-6386-4750-B00A-F3390AC58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59" y="5302070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V</a:t>
            </a:r>
            <a:endParaRPr lang="en-GB" altLang="ko-KR" sz="2800" i="0"/>
          </a:p>
        </p:txBody>
      </p:sp>
      <p:sp>
        <p:nvSpPr>
          <p:cNvPr id="181" name="Freeform 50">
            <a:extLst>
              <a:ext uri="{FF2B5EF4-FFF2-40B4-BE49-F238E27FC236}">
                <a16:creationId xmlns:a16="http://schemas.microsoft.com/office/drawing/2014/main" id="{33425359-D6EC-4A00-A631-91A8DBCCC45C}"/>
              </a:ext>
            </a:extLst>
          </p:cNvPr>
          <p:cNvSpPr>
            <a:spLocks noEditPoints="1"/>
          </p:cNvSpPr>
          <p:nvPr/>
        </p:nvSpPr>
        <p:spPr bwMode="auto">
          <a:xfrm>
            <a:off x="5873809" y="4490858"/>
            <a:ext cx="85725" cy="158750"/>
          </a:xfrm>
          <a:custGeom>
            <a:avLst/>
            <a:gdLst>
              <a:gd name="T0" fmla="*/ 52 w 54"/>
              <a:gd name="T1" fmla="*/ 83 h 100"/>
              <a:gd name="T2" fmla="*/ 1 w 54"/>
              <a:gd name="T3" fmla="*/ 89 h 100"/>
              <a:gd name="T4" fmla="*/ 13 w 54"/>
              <a:gd name="T5" fmla="*/ 99 h 100"/>
              <a:gd name="T6" fmla="*/ 7 w 54"/>
              <a:gd name="T7" fmla="*/ 90 h 100"/>
              <a:gd name="T8" fmla="*/ 54 w 54"/>
              <a:gd name="T9" fmla="*/ 47 h 100"/>
              <a:gd name="T10" fmla="*/ 54 w 54"/>
              <a:gd name="T11" fmla="*/ 43 h 100"/>
              <a:gd name="T12" fmla="*/ 50 w 54"/>
              <a:gd name="T13" fmla="*/ 36 h 100"/>
              <a:gd name="T14" fmla="*/ 38 w 54"/>
              <a:gd name="T15" fmla="*/ 30 h 100"/>
              <a:gd name="T16" fmla="*/ 27 w 54"/>
              <a:gd name="T17" fmla="*/ 29 h 100"/>
              <a:gd name="T18" fmla="*/ 7 w 54"/>
              <a:gd name="T19" fmla="*/ 33 h 100"/>
              <a:gd name="T20" fmla="*/ 1 w 54"/>
              <a:gd name="T21" fmla="*/ 39 h 100"/>
              <a:gd name="T22" fmla="*/ 0 w 54"/>
              <a:gd name="T23" fmla="*/ 46 h 100"/>
              <a:gd name="T24" fmla="*/ 1 w 54"/>
              <a:gd name="T25" fmla="*/ 50 h 100"/>
              <a:gd name="T26" fmla="*/ 4 w 54"/>
              <a:gd name="T27" fmla="*/ 57 h 100"/>
              <a:gd name="T28" fmla="*/ 15 w 54"/>
              <a:gd name="T29" fmla="*/ 63 h 100"/>
              <a:gd name="T30" fmla="*/ 27 w 54"/>
              <a:gd name="T31" fmla="*/ 64 h 100"/>
              <a:gd name="T32" fmla="*/ 47 w 54"/>
              <a:gd name="T33" fmla="*/ 60 h 100"/>
              <a:gd name="T34" fmla="*/ 52 w 54"/>
              <a:gd name="T35" fmla="*/ 54 h 100"/>
              <a:gd name="T36" fmla="*/ 54 w 54"/>
              <a:gd name="T37" fmla="*/ 47 h 100"/>
              <a:gd name="T38" fmla="*/ 48 w 54"/>
              <a:gd name="T39" fmla="*/ 47 h 100"/>
              <a:gd name="T40" fmla="*/ 47 w 54"/>
              <a:gd name="T41" fmla="*/ 52 h 100"/>
              <a:gd name="T42" fmla="*/ 35 w 54"/>
              <a:gd name="T43" fmla="*/ 57 h 100"/>
              <a:gd name="T44" fmla="*/ 27 w 54"/>
              <a:gd name="T45" fmla="*/ 57 h 100"/>
              <a:gd name="T46" fmla="*/ 11 w 54"/>
              <a:gd name="T47" fmla="*/ 54 h 100"/>
              <a:gd name="T48" fmla="*/ 5 w 54"/>
              <a:gd name="T49" fmla="*/ 47 h 100"/>
              <a:gd name="T50" fmla="*/ 7 w 54"/>
              <a:gd name="T51" fmla="*/ 42 h 100"/>
              <a:gd name="T52" fmla="*/ 18 w 54"/>
              <a:gd name="T53" fmla="*/ 37 h 100"/>
              <a:gd name="T54" fmla="*/ 27 w 54"/>
              <a:gd name="T55" fmla="*/ 36 h 100"/>
              <a:gd name="T56" fmla="*/ 42 w 54"/>
              <a:gd name="T57" fmla="*/ 39 h 100"/>
              <a:gd name="T58" fmla="*/ 48 w 54"/>
              <a:gd name="T59" fmla="*/ 47 h 100"/>
              <a:gd name="T60" fmla="*/ 52 w 54"/>
              <a:gd name="T61" fmla="*/ 8 h 100"/>
              <a:gd name="T62" fmla="*/ 1 w 54"/>
              <a:gd name="T63" fmla="*/ 0 h 100"/>
              <a:gd name="T64" fmla="*/ 7 w 54"/>
              <a:gd name="T65" fmla="*/ 19 h 100"/>
              <a:gd name="T66" fmla="*/ 7 w 54"/>
              <a:gd name="T67" fmla="*/ 8 h 100"/>
              <a:gd name="T68" fmla="*/ 52 w 54"/>
              <a:gd name="T69" fmla="*/ 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4" h="100">
                <a:moveTo>
                  <a:pt x="52" y="90"/>
                </a:moveTo>
                <a:lnTo>
                  <a:pt x="52" y="83"/>
                </a:lnTo>
                <a:lnTo>
                  <a:pt x="1" y="83"/>
                </a:lnTo>
                <a:lnTo>
                  <a:pt x="1" y="89"/>
                </a:lnTo>
                <a:lnTo>
                  <a:pt x="7" y="100"/>
                </a:lnTo>
                <a:lnTo>
                  <a:pt x="13" y="99"/>
                </a:lnTo>
                <a:lnTo>
                  <a:pt x="7" y="90"/>
                </a:lnTo>
                <a:lnTo>
                  <a:pt x="7" y="90"/>
                </a:lnTo>
                <a:lnTo>
                  <a:pt x="52" y="90"/>
                </a:lnTo>
                <a:close/>
                <a:moveTo>
                  <a:pt x="54" y="47"/>
                </a:moveTo>
                <a:lnTo>
                  <a:pt x="54" y="47"/>
                </a:lnTo>
                <a:lnTo>
                  <a:pt x="54" y="43"/>
                </a:lnTo>
                <a:lnTo>
                  <a:pt x="52" y="40"/>
                </a:lnTo>
                <a:lnTo>
                  <a:pt x="50" y="36"/>
                </a:lnTo>
                <a:lnTo>
                  <a:pt x="47" y="35"/>
                </a:lnTo>
                <a:lnTo>
                  <a:pt x="38" y="30"/>
                </a:lnTo>
                <a:lnTo>
                  <a:pt x="27" y="29"/>
                </a:lnTo>
                <a:lnTo>
                  <a:pt x="27" y="29"/>
                </a:lnTo>
                <a:lnTo>
                  <a:pt x="15" y="30"/>
                </a:lnTo>
                <a:lnTo>
                  <a:pt x="7" y="33"/>
                </a:lnTo>
                <a:lnTo>
                  <a:pt x="4" y="36"/>
                </a:lnTo>
                <a:lnTo>
                  <a:pt x="1" y="39"/>
                </a:lnTo>
                <a:lnTo>
                  <a:pt x="1" y="43"/>
                </a:lnTo>
                <a:lnTo>
                  <a:pt x="0" y="46"/>
                </a:lnTo>
                <a:lnTo>
                  <a:pt x="0" y="46"/>
                </a:lnTo>
                <a:lnTo>
                  <a:pt x="1" y="50"/>
                </a:lnTo>
                <a:lnTo>
                  <a:pt x="1" y="53"/>
                </a:lnTo>
                <a:lnTo>
                  <a:pt x="4" y="57"/>
                </a:lnTo>
                <a:lnTo>
                  <a:pt x="7" y="59"/>
                </a:lnTo>
                <a:lnTo>
                  <a:pt x="15" y="63"/>
                </a:lnTo>
                <a:lnTo>
                  <a:pt x="27" y="64"/>
                </a:lnTo>
                <a:lnTo>
                  <a:pt x="27" y="64"/>
                </a:lnTo>
                <a:lnTo>
                  <a:pt x="38" y="63"/>
                </a:lnTo>
                <a:lnTo>
                  <a:pt x="47" y="60"/>
                </a:lnTo>
                <a:lnTo>
                  <a:pt x="50" y="57"/>
                </a:lnTo>
                <a:lnTo>
                  <a:pt x="52" y="54"/>
                </a:lnTo>
                <a:lnTo>
                  <a:pt x="54" y="52"/>
                </a:lnTo>
                <a:lnTo>
                  <a:pt x="54" y="47"/>
                </a:lnTo>
                <a:lnTo>
                  <a:pt x="54" y="47"/>
                </a:lnTo>
                <a:close/>
                <a:moveTo>
                  <a:pt x="48" y="47"/>
                </a:moveTo>
                <a:lnTo>
                  <a:pt x="48" y="47"/>
                </a:lnTo>
                <a:lnTo>
                  <a:pt x="47" y="52"/>
                </a:lnTo>
                <a:lnTo>
                  <a:pt x="42" y="54"/>
                </a:lnTo>
                <a:lnTo>
                  <a:pt x="35" y="57"/>
                </a:lnTo>
                <a:lnTo>
                  <a:pt x="27" y="57"/>
                </a:lnTo>
                <a:lnTo>
                  <a:pt x="27" y="57"/>
                </a:lnTo>
                <a:lnTo>
                  <a:pt x="18" y="57"/>
                </a:lnTo>
                <a:lnTo>
                  <a:pt x="11" y="54"/>
                </a:lnTo>
                <a:lnTo>
                  <a:pt x="7" y="52"/>
                </a:lnTo>
                <a:lnTo>
                  <a:pt x="5" y="47"/>
                </a:lnTo>
                <a:lnTo>
                  <a:pt x="5" y="47"/>
                </a:lnTo>
                <a:lnTo>
                  <a:pt x="7" y="42"/>
                </a:lnTo>
                <a:lnTo>
                  <a:pt x="11" y="39"/>
                </a:lnTo>
                <a:lnTo>
                  <a:pt x="18" y="37"/>
                </a:lnTo>
                <a:lnTo>
                  <a:pt x="27" y="36"/>
                </a:lnTo>
                <a:lnTo>
                  <a:pt x="27" y="36"/>
                </a:lnTo>
                <a:lnTo>
                  <a:pt x="35" y="37"/>
                </a:lnTo>
                <a:lnTo>
                  <a:pt x="42" y="39"/>
                </a:lnTo>
                <a:lnTo>
                  <a:pt x="47" y="42"/>
                </a:lnTo>
                <a:lnTo>
                  <a:pt x="48" y="47"/>
                </a:lnTo>
                <a:lnTo>
                  <a:pt x="48" y="47"/>
                </a:lnTo>
                <a:close/>
                <a:moveTo>
                  <a:pt x="52" y="8"/>
                </a:moveTo>
                <a:lnTo>
                  <a:pt x="52" y="0"/>
                </a:lnTo>
                <a:lnTo>
                  <a:pt x="1" y="0"/>
                </a:lnTo>
                <a:lnTo>
                  <a:pt x="1" y="8"/>
                </a:lnTo>
                <a:lnTo>
                  <a:pt x="7" y="19"/>
                </a:lnTo>
                <a:lnTo>
                  <a:pt x="13" y="17"/>
                </a:lnTo>
                <a:lnTo>
                  <a:pt x="7" y="8"/>
                </a:lnTo>
                <a:lnTo>
                  <a:pt x="7" y="8"/>
                </a:lnTo>
                <a:lnTo>
                  <a:pt x="5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2" name="Rectangle 51">
            <a:extLst>
              <a:ext uri="{FF2B5EF4-FFF2-40B4-BE49-F238E27FC236}">
                <a16:creationId xmlns:a16="http://schemas.microsoft.com/office/drawing/2014/main" id="{C4525ECE-8C24-4786-BD8D-F48DE55CD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7334" y="4949645"/>
            <a:ext cx="298450" cy="296863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83" name="Rectangle 52">
            <a:extLst>
              <a:ext uri="{FF2B5EF4-FFF2-40B4-BE49-F238E27FC236}">
                <a16:creationId xmlns:a16="http://schemas.microsoft.com/office/drawing/2014/main" id="{F5BFF6DD-9FBC-4978-A553-36D9199D6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0046" y="5302070"/>
            <a:ext cx="109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U</a:t>
            </a:r>
            <a:endParaRPr lang="en-GB" altLang="ko-KR" sz="2800" i="0"/>
          </a:p>
        </p:txBody>
      </p:sp>
      <p:sp>
        <p:nvSpPr>
          <p:cNvPr id="184" name="Freeform 53">
            <a:extLst>
              <a:ext uri="{FF2B5EF4-FFF2-40B4-BE49-F238E27FC236}">
                <a16:creationId xmlns:a16="http://schemas.microsoft.com/office/drawing/2014/main" id="{D4007C98-D40D-405F-99FD-1D7AD121E48A}"/>
              </a:ext>
            </a:extLst>
          </p:cNvPr>
          <p:cNvSpPr>
            <a:spLocks noEditPoints="1"/>
          </p:cNvSpPr>
          <p:nvPr/>
        </p:nvSpPr>
        <p:spPr bwMode="auto">
          <a:xfrm>
            <a:off x="6245284" y="4765495"/>
            <a:ext cx="84137" cy="101600"/>
          </a:xfrm>
          <a:custGeom>
            <a:avLst/>
            <a:gdLst>
              <a:gd name="T0" fmla="*/ 0 w 53"/>
              <a:gd name="T1" fmla="*/ 32 h 64"/>
              <a:gd name="T2" fmla="*/ 0 w 53"/>
              <a:gd name="T3" fmla="*/ 38 h 64"/>
              <a:gd name="T4" fmla="*/ 8 w 53"/>
              <a:gd name="T5" fmla="*/ 54 h 64"/>
              <a:gd name="T6" fmla="*/ 12 w 53"/>
              <a:gd name="T7" fmla="*/ 58 h 64"/>
              <a:gd name="T8" fmla="*/ 25 w 53"/>
              <a:gd name="T9" fmla="*/ 62 h 64"/>
              <a:gd name="T10" fmla="*/ 32 w 53"/>
              <a:gd name="T11" fmla="*/ 64 h 64"/>
              <a:gd name="T12" fmla="*/ 47 w 53"/>
              <a:gd name="T13" fmla="*/ 58 h 64"/>
              <a:gd name="T14" fmla="*/ 53 w 53"/>
              <a:gd name="T15" fmla="*/ 45 h 64"/>
              <a:gd name="T16" fmla="*/ 52 w 53"/>
              <a:gd name="T17" fmla="*/ 38 h 64"/>
              <a:gd name="T18" fmla="*/ 42 w 53"/>
              <a:gd name="T19" fmla="*/ 28 h 64"/>
              <a:gd name="T20" fmla="*/ 35 w 53"/>
              <a:gd name="T21" fmla="*/ 28 h 64"/>
              <a:gd name="T22" fmla="*/ 23 w 53"/>
              <a:gd name="T23" fmla="*/ 32 h 64"/>
              <a:gd name="T24" fmla="*/ 19 w 53"/>
              <a:gd name="T25" fmla="*/ 44 h 64"/>
              <a:gd name="T26" fmla="*/ 19 w 53"/>
              <a:gd name="T27" fmla="*/ 47 h 64"/>
              <a:gd name="T28" fmla="*/ 25 w 53"/>
              <a:gd name="T29" fmla="*/ 55 h 64"/>
              <a:gd name="T30" fmla="*/ 25 w 53"/>
              <a:gd name="T31" fmla="*/ 55 h 64"/>
              <a:gd name="T32" fmla="*/ 12 w 53"/>
              <a:gd name="T33" fmla="*/ 51 h 64"/>
              <a:gd name="T34" fmla="*/ 6 w 53"/>
              <a:gd name="T35" fmla="*/ 38 h 64"/>
              <a:gd name="T36" fmla="*/ 6 w 53"/>
              <a:gd name="T37" fmla="*/ 32 h 64"/>
              <a:gd name="T38" fmla="*/ 47 w 53"/>
              <a:gd name="T39" fmla="*/ 45 h 64"/>
              <a:gd name="T40" fmla="*/ 47 w 53"/>
              <a:gd name="T41" fmla="*/ 49 h 64"/>
              <a:gd name="T42" fmla="*/ 39 w 53"/>
              <a:gd name="T43" fmla="*/ 55 h 64"/>
              <a:gd name="T44" fmla="*/ 33 w 53"/>
              <a:gd name="T45" fmla="*/ 57 h 64"/>
              <a:gd name="T46" fmla="*/ 30 w 53"/>
              <a:gd name="T47" fmla="*/ 55 h 64"/>
              <a:gd name="T48" fmla="*/ 25 w 53"/>
              <a:gd name="T49" fmla="*/ 51 h 64"/>
              <a:gd name="T50" fmla="*/ 23 w 53"/>
              <a:gd name="T51" fmla="*/ 45 h 64"/>
              <a:gd name="T52" fmla="*/ 25 w 53"/>
              <a:gd name="T53" fmla="*/ 41 h 64"/>
              <a:gd name="T54" fmla="*/ 30 w 53"/>
              <a:gd name="T55" fmla="*/ 35 h 64"/>
              <a:gd name="T56" fmla="*/ 36 w 53"/>
              <a:gd name="T57" fmla="*/ 35 h 64"/>
              <a:gd name="T58" fmla="*/ 45 w 53"/>
              <a:gd name="T59" fmla="*/ 37 h 64"/>
              <a:gd name="T60" fmla="*/ 47 w 53"/>
              <a:gd name="T61" fmla="*/ 45 h 64"/>
              <a:gd name="T62" fmla="*/ 53 w 53"/>
              <a:gd name="T63" fmla="*/ 5 h 64"/>
              <a:gd name="T64" fmla="*/ 0 w 53"/>
              <a:gd name="T65" fmla="*/ 0 h 64"/>
              <a:gd name="T66" fmla="*/ 6 w 53"/>
              <a:gd name="T67" fmla="*/ 17 h 64"/>
              <a:gd name="T68" fmla="*/ 8 w 53"/>
              <a:gd name="T69" fmla="*/ 7 h 64"/>
              <a:gd name="T70" fmla="*/ 53 w 53"/>
              <a:gd name="T71" fmla="*/ 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3" h="64">
                <a:moveTo>
                  <a:pt x="0" y="32"/>
                </a:moveTo>
                <a:lnTo>
                  <a:pt x="0" y="32"/>
                </a:lnTo>
                <a:lnTo>
                  <a:pt x="0" y="38"/>
                </a:lnTo>
                <a:lnTo>
                  <a:pt x="0" y="38"/>
                </a:lnTo>
                <a:lnTo>
                  <a:pt x="3" y="47"/>
                </a:lnTo>
                <a:lnTo>
                  <a:pt x="8" y="54"/>
                </a:lnTo>
                <a:lnTo>
                  <a:pt x="8" y="54"/>
                </a:lnTo>
                <a:lnTo>
                  <a:pt x="12" y="58"/>
                </a:lnTo>
                <a:lnTo>
                  <a:pt x="18" y="61"/>
                </a:lnTo>
                <a:lnTo>
                  <a:pt x="25" y="62"/>
                </a:lnTo>
                <a:lnTo>
                  <a:pt x="32" y="64"/>
                </a:lnTo>
                <a:lnTo>
                  <a:pt x="32" y="64"/>
                </a:lnTo>
                <a:lnTo>
                  <a:pt x="40" y="62"/>
                </a:lnTo>
                <a:lnTo>
                  <a:pt x="47" y="58"/>
                </a:lnTo>
                <a:lnTo>
                  <a:pt x="52" y="52"/>
                </a:lnTo>
                <a:lnTo>
                  <a:pt x="53" y="45"/>
                </a:lnTo>
                <a:lnTo>
                  <a:pt x="53" y="45"/>
                </a:lnTo>
                <a:lnTo>
                  <a:pt x="52" y="38"/>
                </a:lnTo>
                <a:lnTo>
                  <a:pt x="47" y="32"/>
                </a:lnTo>
                <a:lnTo>
                  <a:pt x="42" y="28"/>
                </a:lnTo>
                <a:lnTo>
                  <a:pt x="35" y="28"/>
                </a:lnTo>
                <a:lnTo>
                  <a:pt x="35" y="28"/>
                </a:lnTo>
                <a:lnTo>
                  <a:pt x="28" y="28"/>
                </a:lnTo>
                <a:lnTo>
                  <a:pt x="23" y="32"/>
                </a:lnTo>
                <a:lnTo>
                  <a:pt x="19" y="37"/>
                </a:lnTo>
                <a:lnTo>
                  <a:pt x="19" y="44"/>
                </a:lnTo>
                <a:lnTo>
                  <a:pt x="19" y="44"/>
                </a:lnTo>
                <a:lnTo>
                  <a:pt x="19" y="47"/>
                </a:lnTo>
                <a:lnTo>
                  <a:pt x="20" y="51"/>
                </a:lnTo>
                <a:lnTo>
                  <a:pt x="25" y="55"/>
                </a:lnTo>
                <a:lnTo>
                  <a:pt x="25" y="55"/>
                </a:lnTo>
                <a:lnTo>
                  <a:pt x="25" y="55"/>
                </a:lnTo>
                <a:lnTo>
                  <a:pt x="18" y="54"/>
                </a:lnTo>
                <a:lnTo>
                  <a:pt x="12" y="51"/>
                </a:lnTo>
                <a:lnTo>
                  <a:pt x="9" y="45"/>
                </a:lnTo>
                <a:lnTo>
                  <a:pt x="6" y="38"/>
                </a:lnTo>
                <a:lnTo>
                  <a:pt x="6" y="38"/>
                </a:lnTo>
                <a:lnTo>
                  <a:pt x="6" y="32"/>
                </a:lnTo>
                <a:lnTo>
                  <a:pt x="0" y="32"/>
                </a:lnTo>
                <a:close/>
                <a:moveTo>
                  <a:pt x="47" y="45"/>
                </a:moveTo>
                <a:lnTo>
                  <a:pt x="47" y="45"/>
                </a:lnTo>
                <a:lnTo>
                  <a:pt x="47" y="49"/>
                </a:lnTo>
                <a:lnTo>
                  <a:pt x="43" y="54"/>
                </a:lnTo>
                <a:lnTo>
                  <a:pt x="39" y="55"/>
                </a:lnTo>
                <a:lnTo>
                  <a:pt x="33" y="57"/>
                </a:lnTo>
                <a:lnTo>
                  <a:pt x="33" y="57"/>
                </a:lnTo>
                <a:lnTo>
                  <a:pt x="30" y="55"/>
                </a:lnTo>
                <a:lnTo>
                  <a:pt x="30" y="55"/>
                </a:lnTo>
                <a:lnTo>
                  <a:pt x="28" y="54"/>
                </a:lnTo>
                <a:lnTo>
                  <a:pt x="25" y="51"/>
                </a:lnTo>
                <a:lnTo>
                  <a:pt x="25" y="48"/>
                </a:lnTo>
                <a:lnTo>
                  <a:pt x="23" y="45"/>
                </a:lnTo>
                <a:lnTo>
                  <a:pt x="23" y="45"/>
                </a:lnTo>
                <a:lnTo>
                  <a:pt x="25" y="41"/>
                </a:lnTo>
                <a:lnTo>
                  <a:pt x="26" y="38"/>
                </a:lnTo>
                <a:lnTo>
                  <a:pt x="30" y="35"/>
                </a:lnTo>
                <a:lnTo>
                  <a:pt x="36" y="35"/>
                </a:lnTo>
                <a:lnTo>
                  <a:pt x="36" y="35"/>
                </a:lnTo>
                <a:lnTo>
                  <a:pt x="40" y="35"/>
                </a:lnTo>
                <a:lnTo>
                  <a:pt x="45" y="37"/>
                </a:lnTo>
                <a:lnTo>
                  <a:pt x="47" y="41"/>
                </a:lnTo>
                <a:lnTo>
                  <a:pt x="47" y="45"/>
                </a:lnTo>
                <a:lnTo>
                  <a:pt x="47" y="45"/>
                </a:lnTo>
                <a:close/>
                <a:moveTo>
                  <a:pt x="53" y="5"/>
                </a:moveTo>
                <a:lnTo>
                  <a:pt x="53" y="0"/>
                </a:lnTo>
                <a:lnTo>
                  <a:pt x="0" y="0"/>
                </a:lnTo>
                <a:lnTo>
                  <a:pt x="0" y="5"/>
                </a:lnTo>
                <a:lnTo>
                  <a:pt x="6" y="17"/>
                </a:lnTo>
                <a:lnTo>
                  <a:pt x="12" y="15"/>
                </a:lnTo>
                <a:lnTo>
                  <a:pt x="8" y="7"/>
                </a:lnTo>
                <a:lnTo>
                  <a:pt x="8" y="5"/>
                </a:lnTo>
                <a:lnTo>
                  <a:pt x="53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5" name="Rectangle 54">
            <a:extLst>
              <a:ext uri="{FF2B5EF4-FFF2-40B4-BE49-F238E27FC236}">
                <a16:creationId xmlns:a16="http://schemas.microsoft.com/office/drawing/2014/main" id="{3F52CFA9-29FE-4E81-9C13-3082A018C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734" y="5490983"/>
            <a:ext cx="15192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300" i="0">
                <a:solidFill>
                  <a:srgbClr val="000000"/>
                </a:solidFill>
                <a:latin typeface="Myriad Roman" charset="0"/>
              </a:rPr>
              <a:t>Tx, MTU 500 (Mbps)</a:t>
            </a:r>
            <a:endParaRPr lang="en-GB" altLang="ko-KR" sz="2800" i="0"/>
          </a:p>
        </p:txBody>
      </p:sp>
      <p:sp>
        <p:nvSpPr>
          <p:cNvPr id="186" name="Rectangle 55">
            <a:extLst>
              <a:ext uri="{FF2B5EF4-FFF2-40B4-BE49-F238E27FC236}">
                <a16:creationId xmlns:a16="http://schemas.microsoft.com/office/drawing/2014/main" id="{DA102E4C-B42B-4190-9DBB-1BBE00EDE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84" y="2288995"/>
            <a:ext cx="298450" cy="2957513"/>
          </a:xfrm>
          <a:prstGeom prst="rect">
            <a:avLst/>
          </a:prstGeom>
          <a:solidFill>
            <a:srgbClr val="00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87" name="Rectangle 56">
            <a:extLst>
              <a:ext uri="{FF2B5EF4-FFF2-40B4-BE49-F238E27FC236}">
                <a16:creationId xmlns:a16="http://schemas.microsoft.com/office/drawing/2014/main" id="{92A896A1-AA18-49C3-9D6D-AF4A1BCE3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934" y="5302070"/>
            <a:ext cx="841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sz="2800" i="0"/>
          </a:p>
        </p:txBody>
      </p:sp>
      <p:sp>
        <p:nvSpPr>
          <p:cNvPr id="188" name="Freeform 57">
            <a:extLst>
              <a:ext uri="{FF2B5EF4-FFF2-40B4-BE49-F238E27FC236}">
                <a16:creationId xmlns:a16="http://schemas.microsoft.com/office/drawing/2014/main" id="{AD91097B-6989-42CB-A161-E9BA865F2533}"/>
              </a:ext>
            </a:extLst>
          </p:cNvPr>
          <p:cNvSpPr>
            <a:spLocks noEditPoints="1"/>
          </p:cNvSpPr>
          <p:nvPr/>
        </p:nvSpPr>
        <p:spPr bwMode="auto">
          <a:xfrm>
            <a:off x="6989821" y="2015945"/>
            <a:ext cx="82550" cy="187325"/>
          </a:xfrm>
          <a:custGeom>
            <a:avLst/>
            <a:gdLst>
              <a:gd name="T0" fmla="*/ 0 w 52"/>
              <a:gd name="T1" fmla="*/ 111 h 118"/>
              <a:gd name="T2" fmla="*/ 24 w 52"/>
              <a:gd name="T3" fmla="*/ 115 h 118"/>
              <a:gd name="T4" fmla="*/ 24 w 52"/>
              <a:gd name="T5" fmla="*/ 108 h 118"/>
              <a:gd name="T6" fmla="*/ 27 w 52"/>
              <a:gd name="T7" fmla="*/ 97 h 118"/>
              <a:gd name="T8" fmla="*/ 35 w 52"/>
              <a:gd name="T9" fmla="*/ 92 h 118"/>
              <a:gd name="T10" fmla="*/ 39 w 52"/>
              <a:gd name="T11" fmla="*/ 94 h 118"/>
              <a:gd name="T12" fmla="*/ 45 w 52"/>
              <a:gd name="T13" fmla="*/ 101 h 118"/>
              <a:gd name="T14" fmla="*/ 47 w 52"/>
              <a:gd name="T15" fmla="*/ 105 h 118"/>
              <a:gd name="T16" fmla="*/ 44 w 52"/>
              <a:gd name="T17" fmla="*/ 117 h 118"/>
              <a:gd name="T18" fmla="*/ 49 w 52"/>
              <a:gd name="T19" fmla="*/ 118 h 118"/>
              <a:gd name="T20" fmla="*/ 52 w 52"/>
              <a:gd name="T21" fmla="*/ 105 h 118"/>
              <a:gd name="T22" fmla="*/ 51 w 52"/>
              <a:gd name="T23" fmla="*/ 97 h 118"/>
              <a:gd name="T24" fmla="*/ 41 w 52"/>
              <a:gd name="T25" fmla="*/ 87 h 118"/>
              <a:gd name="T26" fmla="*/ 34 w 52"/>
              <a:gd name="T27" fmla="*/ 85 h 118"/>
              <a:gd name="T28" fmla="*/ 27 w 52"/>
              <a:gd name="T29" fmla="*/ 88 h 118"/>
              <a:gd name="T30" fmla="*/ 21 w 52"/>
              <a:gd name="T31" fmla="*/ 92 h 118"/>
              <a:gd name="T32" fmla="*/ 20 w 52"/>
              <a:gd name="T33" fmla="*/ 98 h 118"/>
              <a:gd name="T34" fmla="*/ 18 w 52"/>
              <a:gd name="T35" fmla="*/ 104 h 118"/>
              <a:gd name="T36" fmla="*/ 5 w 52"/>
              <a:gd name="T37" fmla="*/ 107 h 118"/>
              <a:gd name="T38" fmla="*/ 0 w 52"/>
              <a:gd name="T39" fmla="*/ 87 h 118"/>
              <a:gd name="T40" fmla="*/ 37 w 52"/>
              <a:gd name="T41" fmla="*/ 48 h 118"/>
              <a:gd name="T42" fmla="*/ 32 w 52"/>
              <a:gd name="T43" fmla="*/ 41 h 118"/>
              <a:gd name="T44" fmla="*/ 0 w 52"/>
              <a:gd name="T45" fmla="*/ 48 h 118"/>
              <a:gd name="T46" fmla="*/ 32 w 52"/>
              <a:gd name="T47" fmla="*/ 80 h 118"/>
              <a:gd name="T48" fmla="*/ 37 w 52"/>
              <a:gd name="T49" fmla="*/ 55 h 118"/>
              <a:gd name="T50" fmla="*/ 51 w 52"/>
              <a:gd name="T51" fmla="*/ 48 h 118"/>
              <a:gd name="T52" fmla="*/ 31 w 52"/>
              <a:gd name="T53" fmla="*/ 72 h 118"/>
              <a:gd name="T54" fmla="*/ 14 w 52"/>
              <a:gd name="T55" fmla="*/ 60 h 118"/>
              <a:gd name="T56" fmla="*/ 7 w 52"/>
              <a:gd name="T57" fmla="*/ 55 h 118"/>
              <a:gd name="T58" fmla="*/ 14 w 52"/>
              <a:gd name="T59" fmla="*/ 55 h 118"/>
              <a:gd name="T60" fmla="*/ 32 w 52"/>
              <a:gd name="T61" fmla="*/ 72 h 118"/>
              <a:gd name="T62" fmla="*/ 37 w 52"/>
              <a:gd name="T63" fmla="*/ 7 h 118"/>
              <a:gd name="T64" fmla="*/ 32 w 52"/>
              <a:gd name="T65" fmla="*/ 0 h 118"/>
              <a:gd name="T66" fmla="*/ 0 w 52"/>
              <a:gd name="T67" fmla="*/ 7 h 118"/>
              <a:gd name="T68" fmla="*/ 32 w 52"/>
              <a:gd name="T69" fmla="*/ 38 h 118"/>
              <a:gd name="T70" fmla="*/ 37 w 52"/>
              <a:gd name="T71" fmla="*/ 14 h 118"/>
              <a:gd name="T72" fmla="*/ 51 w 52"/>
              <a:gd name="T73" fmla="*/ 7 h 118"/>
              <a:gd name="T74" fmla="*/ 31 w 52"/>
              <a:gd name="T75" fmla="*/ 31 h 118"/>
              <a:gd name="T76" fmla="*/ 14 w 52"/>
              <a:gd name="T77" fmla="*/ 18 h 118"/>
              <a:gd name="T78" fmla="*/ 7 w 52"/>
              <a:gd name="T79" fmla="*/ 14 h 118"/>
              <a:gd name="T80" fmla="*/ 14 w 52"/>
              <a:gd name="T81" fmla="*/ 14 h 118"/>
              <a:gd name="T82" fmla="*/ 32 w 52"/>
              <a:gd name="T83" fmla="*/ 31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2" h="118">
                <a:moveTo>
                  <a:pt x="0" y="87"/>
                </a:moveTo>
                <a:lnTo>
                  <a:pt x="0" y="111"/>
                </a:lnTo>
                <a:lnTo>
                  <a:pt x="24" y="115"/>
                </a:lnTo>
                <a:lnTo>
                  <a:pt x="24" y="115"/>
                </a:lnTo>
                <a:lnTo>
                  <a:pt x="24" y="108"/>
                </a:lnTo>
                <a:lnTo>
                  <a:pt x="24" y="108"/>
                </a:lnTo>
                <a:lnTo>
                  <a:pt x="24" y="101"/>
                </a:lnTo>
                <a:lnTo>
                  <a:pt x="27" y="97"/>
                </a:lnTo>
                <a:lnTo>
                  <a:pt x="31" y="94"/>
                </a:lnTo>
                <a:lnTo>
                  <a:pt x="35" y="92"/>
                </a:lnTo>
                <a:lnTo>
                  <a:pt x="35" y="92"/>
                </a:lnTo>
                <a:lnTo>
                  <a:pt x="39" y="94"/>
                </a:lnTo>
                <a:lnTo>
                  <a:pt x="44" y="97"/>
                </a:lnTo>
                <a:lnTo>
                  <a:pt x="45" y="101"/>
                </a:lnTo>
                <a:lnTo>
                  <a:pt x="47" y="105"/>
                </a:lnTo>
                <a:lnTo>
                  <a:pt x="47" y="105"/>
                </a:lnTo>
                <a:lnTo>
                  <a:pt x="45" y="111"/>
                </a:lnTo>
                <a:lnTo>
                  <a:pt x="44" y="117"/>
                </a:lnTo>
                <a:lnTo>
                  <a:pt x="49" y="118"/>
                </a:lnTo>
                <a:lnTo>
                  <a:pt x="49" y="118"/>
                </a:lnTo>
                <a:lnTo>
                  <a:pt x="51" y="112"/>
                </a:lnTo>
                <a:lnTo>
                  <a:pt x="52" y="105"/>
                </a:lnTo>
                <a:lnTo>
                  <a:pt x="52" y="105"/>
                </a:lnTo>
                <a:lnTo>
                  <a:pt x="51" y="97"/>
                </a:lnTo>
                <a:lnTo>
                  <a:pt x="47" y="91"/>
                </a:lnTo>
                <a:lnTo>
                  <a:pt x="41" y="87"/>
                </a:lnTo>
                <a:lnTo>
                  <a:pt x="34" y="85"/>
                </a:lnTo>
                <a:lnTo>
                  <a:pt x="34" y="85"/>
                </a:lnTo>
                <a:lnTo>
                  <a:pt x="29" y="87"/>
                </a:lnTo>
                <a:lnTo>
                  <a:pt x="27" y="88"/>
                </a:lnTo>
                <a:lnTo>
                  <a:pt x="24" y="90"/>
                </a:lnTo>
                <a:lnTo>
                  <a:pt x="21" y="92"/>
                </a:lnTo>
                <a:lnTo>
                  <a:pt x="21" y="92"/>
                </a:lnTo>
                <a:lnTo>
                  <a:pt x="20" y="98"/>
                </a:lnTo>
                <a:lnTo>
                  <a:pt x="18" y="104"/>
                </a:lnTo>
                <a:lnTo>
                  <a:pt x="18" y="104"/>
                </a:lnTo>
                <a:lnTo>
                  <a:pt x="18" y="108"/>
                </a:lnTo>
                <a:lnTo>
                  <a:pt x="5" y="107"/>
                </a:lnTo>
                <a:lnTo>
                  <a:pt x="5" y="87"/>
                </a:lnTo>
                <a:lnTo>
                  <a:pt x="0" y="87"/>
                </a:lnTo>
                <a:close/>
                <a:moveTo>
                  <a:pt x="51" y="48"/>
                </a:moveTo>
                <a:lnTo>
                  <a:pt x="37" y="48"/>
                </a:lnTo>
                <a:lnTo>
                  <a:pt x="37" y="41"/>
                </a:lnTo>
                <a:lnTo>
                  <a:pt x="32" y="41"/>
                </a:lnTo>
                <a:lnTo>
                  <a:pt x="32" y="48"/>
                </a:lnTo>
                <a:lnTo>
                  <a:pt x="0" y="48"/>
                </a:lnTo>
                <a:lnTo>
                  <a:pt x="0" y="55"/>
                </a:lnTo>
                <a:lnTo>
                  <a:pt x="32" y="80"/>
                </a:lnTo>
                <a:lnTo>
                  <a:pt x="37" y="80"/>
                </a:lnTo>
                <a:lnTo>
                  <a:pt x="37" y="55"/>
                </a:lnTo>
                <a:lnTo>
                  <a:pt x="51" y="55"/>
                </a:lnTo>
                <a:lnTo>
                  <a:pt x="51" y="48"/>
                </a:lnTo>
                <a:close/>
                <a:moveTo>
                  <a:pt x="32" y="72"/>
                </a:moveTo>
                <a:lnTo>
                  <a:pt x="31" y="72"/>
                </a:lnTo>
                <a:lnTo>
                  <a:pt x="14" y="60"/>
                </a:lnTo>
                <a:lnTo>
                  <a:pt x="14" y="60"/>
                </a:lnTo>
                <a:lnTo>
                  <a:pt x="7" y="55"/>
                </a:lnTo>
                <a:lnTo>
                  <a:pt x="7" y="55"/>
                </a:lnTo>
                <a:lnTo>
                  <a:pt x="7" y="55"/>
                </a:lnTo>
                <a:lnTo>
                  <a:pt x="14" y="55"/>
                </a:lnTo>
                <a:lnTo>
                  <a:pt x="32" y="55"/>
                </a:lnTo>
                <a:lnTo>
                  <a:pt x="32" y="72"/>
                </a:lnTo>
                <a:close/>
                <a:moveTo>
                  <a:pt x="51" y="7"/>
                </a:moveTo>
                <a:lnTo>
                  <a:pt x="37" y="7"/>
                </a:lnTo>
                <a:lnTo>
                  <a:pt x="37" y="0"/>
                </a:lnTo>
                <a:lnTo>
                  <a:pt x="32" y="0"/>
                </a:lnTo>
                <a:lnTo>
                  <a:pt x="32" y="7"/>
                </a:lnTo>
                <a:lnTo>
                  <a:pt x="0" y="7"/>
                </a:lnTo>
                <a:lnTo>
                  <a:pt x="0" y="16"/>
                </a:lnTo>
                <a:lnTo>
                  <a:pt x="32" y="38"/>
                </a:lnTo>
                <a:lnTo>
                  <a:pt x="37" y="38"/>
                </a:lnTo>
                <a:lnTo>
                  <a:pt x="37" y="14"/>
                </a:lnTo>
                <a:lnTo>
                  <a:pt x="51" y="14"/>
                </a:lnTo>
                <a:lnTo>
                  <a:pt x="51" y="7"/>
                </a:lnTo>
                <a:close/>
                <a:moveTo>
                  <a:pt x="32" y="31"/>
                </a:moveTo>
                <a:lnTo>
                  <a:pt x="31" y="31"/>
                </a:lnTo>
                <a:lnTo>
                  <a:pt x="14" y="18"/>
                </a:lnTo>
                <a:lnTo>
                  <a:pt x="14" y="18"/>
                </a:lnTo>
                <a:lnTo>
                  <a:pt x="7" y="14"/>
                </a:lnTo>
                <a:lnTo>
                  <a:pt x="7" y="14"/>
                </a:lnTo>
                <a:lnTo>
                  <a:pt x="7" y="14"/>
                </a:lnTo>
                <a:lnTo>
                  <a:pt x="14" y="14"/>
                </a:lnTo>
                <a:lnTo>
                  <a:pt x="32" y="14"/>
                </a:lnTo>
                <a:lnTo>
                  <a:pt x="32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9" name="Rectangle 58">
            <a:extLst>
              <a:ext uri="{FF2B5EF4-FFF2-40B4-BE49-F238E27FC236}">
                <a16:creationId xmlns:a16="http://schemas.microsoft.com/office/drawing/2014/main" id="{AAB36862-601C-4B7B-B99B-299729E2B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346" y="2704920"/>
            <a:ext cx="298450" cy="2541588"/>
          </a:xfrm>
          <a:prstGeom prst="rect">
            <a:avLst/>
          </a:prstGeom>
          <a:solidFill>
            <a:srgbClr val="3B3BA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0" name="Rectangle 59">
            <a:extLst>
              <a:ext uri="{FF2B5EF4-FFF2-40B4-BE49-F238E27FC236}">
                <a16:creationId xmlns:a16="http://schemas.microsoft.com/office/drawing/2014/main" id="{284F5A93-3190-4AED-AD1F-AB3CD209F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59" y="5302070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sz="2800" i="0"/>
          </a:p>
        </p:txBody>
      </p:sp>
      <p:sp>
        <p:nvSpPr>
          <p:cNvPr id="191" name="Freeform 60">
            <a:extLst>
              <a:ext uri="{FF2B5EF4-FFF2-40B4-BE49-F238E27FC236}">
                <a16:creationId xmlns:a16="http://schemas.microsoft.com/office/drawing/2014/main" id="{A6516DCA-5272-4056-9592-D8098D63CE48}"/>
              </a:ext>
            </a:extLst>
          </p:cNvPr>
          <p:cNvSpPr>
            <a:spLocks noEditPoints="1"/>
          </p:cNvSpPr>
          <p:nvPr/>
        </p:nvSpPr>
        <p:spPr bwMode="auto">
          <a:xfrm>
            <a:off x="7359709" y="2433458"/>
            <a:ext cx="85725" cy="187325"/>
          </a:xfrm>
          <a:custGeom>
            <a:avLst/>
            <a:gdLst>
              <a:gd name="T0" fmla="*/ 38 w 54"/>
              <a:gd name="T1" fmla="*/ 87 h 118"/>
              <a:gd name="T2" fmla="*/ 34 w 54"/>
              <a:gd name="T3" fmla="*/ 80 h 118"/>
              <a:gd name="T4" fmla="*/ 1 w 54"/>
              <a:gd name="T5" fmla="*/ 87 h 118"/>
              <a:gd name="T6" fmla="*/ 34 w 54"/>
              <a:gd name="T7" fmla="*/ 118 h 118"/>
              <a:gd name="T8" fmla="*/ 38 w 54"/>
              <a:gd name="T9" fmla="*/ 94 h 118"/>
              <a:gd name="T10" fmla="*/ 53 w 54"/>
              <a:gd name="T11" fmla="*/ 87 h 118"/>
              <a:gd name="T12" fmla="*/ 34 w 54"/>
              <a:gd name="T13" fmla="*/ 111 h 118"/>
              <a:gd name="T14" fmla="*/ 16 w 54"/>
              <a:gd name="T15" fmla="*/ 98 h 118"/>
              <a:gd name="T16" fmla="*/ 8 w 54"/>
              <a:gd name="T17" fmla="*/ 94 h 118"/>
              <a:gd name="T18" fmla="*/ 16 w 54"/>
              <a:gd name="T19" fmla="*/ 94 h 118"/>
              <a:gd name="T20" fmla="*/ 34 w 54"/>
              <a:gd name="T21" fmla="*/ 111 h 118"/>
              <a:gd name="T22" fmla="*/ 0 w 54"/>
              <a:gd name="T23" fmla="*/ 46 h 118"/>
              <a:gd name="T24" fmla="*/ 1 w 54"/>
              <a:gd name="T25" fmla="*/ 50 h 118"/>
              <a:gd name="T26" fmla="*/ 8 w 54"/>
              <a:gd name="T27" fmla="*/ 67 h 118"/>
              <a:gd name="T28" fmla="*/ 13 w 54"/>
              <a:gd name="T29" fmla="*/ 70 h 118"/>
              <a:gd name="T30" fmla="*/ 24 w 54"/>
              <a:gd name="T31" fmla="*/ 74 h 118"/>
              <a:gd name="T32" fmla="*/ 31 w 54"/>
              <a:gd name="T33" fmla="*/ 76 h 118"/>
              <a:gd name="T34" fmla="*/ 48 w 54"/>
              <a:gd name="T35" fmla="*/ 70 h 118"/>
              <a:gd name="T36" fmla="*/ 54 w 54"/>
              <a:gd name="T37" fmla="*/ 57 h 118"/>
              <a:gd name="T38" fmla="*/ 53 w 54"/>
              <a:gd name="T39" fmla="*/ 50 h 118"/>
              <a:gd name="T40" fmla="*/ 43 w 54"/>
              <a:gd name="T41" fmla="*/ 41 h 118"/>
              <a:gd name="T42" fmla="*/ 35 w 54"/>
              <a:gd name="T43" fmla="*/ 40 h 118"/>
              <a:gd name="T44" fmla="*/ 24 w 54"/>
              <a:gd name="T45" fmla="*/ 44 h 118"/>
              <a:gd name="T46" fmla="*/ 18 w 54"/>
              <a:gd name="T47" fmla="*/ 56 h 118"/>
              <a:gd name="T48" fmla="*/ 20 w 54"/>
              <a:gd name="T49" fmla="*/ 60 h 118"/>
              <a:gd name="T50" fmla="*/ 26 w 54"/>
              <a:gd name="T51" fmla="*/ 68 h 118"/>
              <a:gd name="T52" fmla="*/ 26 w 54"/>
              <a:gd name="T53" fmla="*/ 68 h 118"/>
              <a:gd name="T54" fmla="*/ 13 w 54"/>
              <a:gd name="T55" fmla="*/ 63 h 118"/>
              <a:gd name="T56" fmla="*/ 7 w 54"/>
              <a:gd name="T57" fmla="*/ 50 h 118"/>
              <a:gd name="T58" fmla="*/ 6 w 54"/>
              <a:gd name="T59" fmla="*/ 46 h 118"/>
              <a:gd name="T60" fmla="*/ 48 w 54"/>
              <a:gd name="T61" fmla="*/ 57 h 118"/>
              <a:gd name="T62" fmla="*/ 47 w 54"/>
              <a:gd name="T63" fmla="*/ 61 h 118"/>
              <a:gd name="T64" fmla="*/ 40 w 54"/>
              <a:gd name="T65" fmla="*/ 67 h 118"/>
              <a:gd name="T66" fmla="*/ 34 w 54"/>
              <a:gd name="T67" fmla="*/ 68 h 118"/>
              <a:gd name="T68" fmla="*/ 31 w 54"/>
              <a:gd name="T69" fmla="*/ 68 h 118"/>
              <a:gd name="T70" fmla="*/ 26 w 54"/>
              <a:gd name="T71" fmla="*/ 64 h 118"/>
              <a:gd name="T72" fmla="*/ 24 w 54"/>
              <a:gd name="T73" fmla="*/ 57 h 118"/>
              <a:gd name="T74" fmla="*/ 26 w 54"/>
              <a:gd name="T75" fmla="*/ 53 h 118"/>
              <a:gd name="T76" fmla="*/ 31 w 54"/>
              <a:gd name="T77" fmla="*/ 47 h 118"/>
              <a:gd name="T78" fmla="*/ 35 w 54"/>
              <a:gd name="T79" fmla="*/ 47 h 118"/>
              <a:gd name="T80" fmla="*/ 45 w 54"/>
              <a:gd name="T81" fmla="*/ 50 h 118"/>
              <a:gd name="T82" fmla="*/ 48 w 54"/>
              <a:gd name="T83" fmla="*/ 57 h 118"/>
              <a:gd name="T84" fmla="*/ 1 w 54"/>
              <a:gd name="T85" fmla="*/ 33 h 118"/>
              <a:gd name="T86" fmla="*/ 7 w 54"/>
              <a:gd name="T87" fmla="*/ 7 h 118"/>
              <a:gd name="T88" fmla="*/ 53 w 54"/>
              <a:gd name="T89" fmla="*/ 30 h 118"/>
              <a:gd name="T90" fmla="*/ 6 w 54"/>
              <a:gd name="T91" fmla="*/ 0 h 118"/>
              <a:gd name="T92" fmla="*/ 1 w 54"/>
              <a:gd name="T93" fmla="*/ 33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4" h="118">
                <a:moveTo>
                  <a:pt x="53" y="87"/>
                </a:moveTo>
                <a:lnTo>
                  <a:pt x="38" y="87"/>
                </a:lnTo>
                <a:lnTo>
                  <a:pt x="38" y="80"/>
                </a:lnTo>
                <a:lnTo>
                  <a:pt x="34" y="80"/>
                </a:lnTo>
                <a:lnTo>
                  <a:pt x="34" y="87"/>
                </a:lnTo>
                <a:lnTo>
                  <a:pt x="1" y="87"/>
                </a:lnTo>
                <a:lnTo>
                  <a:pt x="1" y="94"/>
                </a:lnTo>
                <a:lnTo>
                  <a:pt x="34" y="118"/>
                </a:lnTo>
                <a:lnTo>
                  <a:pt x="38" y="118"/>
                </a:lnTo>
                <a:lnTo>
                  <a:pt x="38" y="94"/>
                </a:lnTo>
                <a:lnTo>
                  <a:pt x="53" y="94"/>
                </a:lnTo>
                <a:lnTo>
                  <a:pt x="53" y="87"/>
                </a:lnTo>
                <a:close/>
                <a:moveTo>
                  <a:pt x="34" y="111"/>
                </a:moveTo>
                <a:lnTo>
                  <a:pt x="34" y="111"/>
                </a:lnTo>
                <a:lnTo>
                  <a:pt x="16" y="98"/>
                </a:lnTo>
                <a:lnTo>
                  <a:pt x="16" y="98"/>
                </a:lnTo>
                <a:lnTo>
                  <a:pt x="8" y="94"/>
                </a:lnTo>
                <a:lnTo>
                  <a:pt x="8" y="94"/>
                </a:lnTo>
                <a:lnTo>
                  <a:pt x="8" y="94"/>
                </a:lnTo>
                <a:lnTo>
                  <a:pt x="16" y="94"/>
                </a:lnTo>
                <a:lnTo>
                  <a:pt x="34" y="94"/>
                </a:lnTo>
                <a:lnTo>
                  <a:pt x="34" y="111"/>
                </a:lnTo>
                <a:close/>
                <a:moveTo>
                  <a:pt x="0" y="46"/>
                </a:moveTo>
                <a:lnTo>
                  <a:pt x="0" y="46"/>
                </a:lnTo>
                <a:lnTo>
                  <a:pt x="1" y="50"/>
                </a:lnTo>
                <a:lnTo>
                  <a:pt x="1" y="50"/>
                </a:lnTo>
                <a:lnTo>
                  <a:pt x="3" y="60"/>
                </a:lnTo>
                <a:lnTo>
                  <a:pt x="8" y="67"/>
                </a:lnTo>
                <a:lnTo>
                  <a:pt x="8" y="67"/>
                </a:lnTo>
                <a:lnTo>
                  <a:pt x="13" y="70"/>
                </a:lnTo>
                <a:lnTo>
                  <a:pt x="18" y="73"/>
                </a:lnTo>
                <a:lnTo>
                  <a:pt x="24" y="74"/>
                </a:lnTo>
                <a:lnTo>
                  <a:pt x="31" y="76"/>
                </a:lnTo>
                <a:lnTo>
                  <a:pt x="31" y="76"/>
                </a:lnTo>
                <a:lnTo>
                  <a:pt x="41" y="74"/>
                </a:lnTo>
                <a:lnTo>
                  <a:pt x="48" y="70"/>
                </a:lnTo>
                <a:lnTo>
                  <a:pt x="53" y="64"/>
                </a:lnTo>
                <a:lnTo>
                  <a:pt x="54" y="57"/>
                </a:lnTo>
                <a:lnTo>
                  <a:pt x="54" y="57"/>
                </a:lnTo>
                <a:lnTo>
                  <a:pt x="53" y="50"/>
                </a:lnTo>
                <a:lnTo>
                  <a:pt x="48" y="44"/>
                </a:lnTo>
                <a:lnTo>
                  <a:pt x="43" y="41"/>
                </a:lnTo>
                <a:lnTo>
                  <a:pt x="35" y="40"/>
                </a:lnTo>
                <a:lnTo>
                  <a:pt x="35" y="40"/>
                </a:lnTo>
                <a:lnTo>
                  <a:pt x="28" y="41"/>
                </a:lnTo>
                <a:lnTo>
                  <a:pt x="24" y="44"/>
                </a:lnTo>
                <a:lnTo>
                  <a:pt x="20" y="49"/>
                </a:lnTo>
                <a:lnTo>
                  <a:pt x="18" y="56"/>
                </a:lnTo>
                <a:lnTo>
                  <a:pt x="18" y="56"/>
                </a:lnTo>
                <a:lnTo>
                  <a:pt x="20" y="60"/>
                </a:lnTo>
                <a:lnTo>
                  <a:pt x="21" y="63"/>
                </a:lnTo>
                <a:lnTo>
                  <a:pt x="26" y="68"/>
                </a:lnTo>
                <a:lnTo>
                  <a:pt x="26" y="68"/>
                </a:lnTo>
                <a:lnTo>
                  <a:pt x="26" y="68"/>
                </a:lnTo>
                <a:lnTo>
                  <a:pt x="18" y="67"/>
                </a:lnTo>
                <a:lnTo>
                  <a:pt x="13" y="63"/>
                </a:lnTo>
                <a:lnTo>
                  <a:pt x="8" y="57"/>
                </a:lnTo>
                <a:lnTo>
                  <a:pt x="7" y="50"/>
                </a:lnTo>
                <a:lnTo>
                  <a:pt x="7" y="50"/>
                </a:lnTo>
                <a:lnTo>
                  <a:pt x="6" y="46"/>
                </a:lnTo>
                <a:lnTo>
                  <a:pt x="0" y="46"/>
                </a:lnTo>
                <a:close/>
                <a:moveTo>
                  <a:pt x="48" y="57"/>
                </a:moveTo>
                <a:lnTo>
                  <a:pt x="48" y="57"/>
                </a:lnTo>
                <a:lnTo>
                  <a:pt x="47" y="61"/>
                </a:lnTo>
                <a:lnTo>
                  <a:pt x="44" y="66"/>
                </a:lnTo>
                <a:lnTo>
                  <a:pt x="40" y="67"/>
                </a:lnTo>
                <a:lnTo>
                  <a:pt x="34" y="68"/>
                </a:lnTo>
                <a:lnTo>
                  <a:pt x="34" y="68"/>
                </a:lnTo>
                <a:lnTo>
                  <a:pt x="31" y="68"/>
                </a:lnTo>
                <a:lnTo>
                  <a:pt x="31" y="68"/>
                </a:lnTo>
                <a:lnTo>
                  <a:pt x="28" y="66"/>
                </a:lnTo>
                <a:lnTo>
                  <a:pt x="26" y="64"/>
                </a:lnTo>
                <a:lnTo>
                  <a:pt x="24" y="61"/>
                </a:lnTo>
                <a:lnTo>
                  <a:pt x="24" y="57"/>
                </a:lnTo>
                <a:lnTo>
                  <a:pt x="24" y="57"/>
                </a:lnTo>
                <a:lnTo>
                  <a:pt x="26" y="53"/>
                </a:lnTo>
                <a:lnTo>
                  <a:pt x="27" y="50"/>
                </a:lnTo>
                <a:lnTo>
                  <a:pt x="31" y="47"/>
                </a:lnTo>
                <a:lnTo>
                  <a:pt x="35" y="47"/>
                </a:lnTo>
                <a:lnTo>
                  <a:pt x="35" y="47"/>
                </a:lnTo>
                <a:lnTo>
                  <a:pt x="41" y="47"/>
                </a:lnTo>
                <a:lnTo>
                  <a:pt x="45" y="50"/>
                </a:lnTo>
                <a:lnTo>
                  <a:pt x="48" y="53"/>
                </a:lnTo>
                <a:lnTo>
                  <a:pt x="48" y="57"/>
                </a:lnTo>
                <a:lnTo>
                  <a:pt x="48" y="57"/>
                </a:lnTo>
                <a:close/>
                <a:moveTo>
                  <a:pt x="1" y="33"/>
                </a:moveTo>
                <a:lnTo>
                  <a:pt x="7" y="33"/>
                </a:lnTo>
                <a:lnTo>
                  <a:pt x="7" y="7"/>
                </a:lnTo>
                <a:lnTo>
                  <a:pt x="7" y="7"/>
                </a:lnTo>
                <a:lnTo>
                  <a:pt x="53" y="30"/>
                </a:lnTo>
                <a:lnTo>
                  <a:pt x="53" y="23"/>
                </a:lnTo>
                <a:lnTo>
                  <a:pt x="6" y="0"/>
                </a:lnTo>
                <a:lnTo>
                  <a:pt x="1" y="0"/>
                </a:lnTo>
                <a:lnTo>
                  <a:pt x="1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2" name="Rectangle 61">
            <a:extLst>
              <a:ext uri="{FF2B5EF4-FFF2-40B4-BE49-F238E27FC236}">
                <a16:creationId xmlns:a16="http://schemas.microsoft.com/office/drawing/2014/main" id="{F4D16B34-F961-4D95-849A-760E3E997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409" y="4506733"/>
            <a:ext cx="295275" cy="739775"/>
          </a:xfrm>
          <a:prstGeom prst="rect">
            <a:avLst/>
          </a:prstGeom>
          <a:solidFill>
            <a:srgbClr val="7878D4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3" name="Rectangle 62">
            <a:extLst>
              <a:ext uri="{FF2B5EF4-FFF2-40B4-BE49-F238E27FC236}">
                <a16:creationId xmlns:a16="http://schemas.microsoft.com/office/drawing/2014/main" id="{9F4E0A84-B517-48DC-A4C4-703AEBB02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7534" y="5302070"/>
            <a:ext cx="101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V</a:t>
            </a:r>
            <a:endParaRPr lang="en-GB" altLang="ko-KR" sz="2800" i="0"/>
          </a:p>
        </p:txBody>
      </p:sp>
      <p:sp>
        <p:nvSpPr>
          <p:cNvPr id="194" name="Freeform 63">
            <a:extLst>
              <a:ext uri="{FF2B5EF4-FFF2-40B4-BE49-F238E27FC236}">
                <a16:creationId xmlns:a16="http://schemas.microsoft.com/office/drawing/2014/main" id="{A38AF9E5-6328-4B4F-9B88-E302682AF28B}"/>
              </a:ext>
            </a:extLst>
          </p:cNvPr>
          <p:cNvSpPr>
            <a:spLocks noEditPoints="1"/>
          </p:cNvSpPr>
          <p:nvPr/>
        </p:nvSpPr>
        <p:spPr bwMode="auto">
          <a:xfrm>
            <a:off x="7732771" y="4236858"/>
            <a:ext cx="85725" cy="176212"/>
          </a:xfrm>
          <a:custGeom>
            <a:avLst/>
            <a:gdLst>
              <a:gd name="T0" fmla="*/ 52 w 54"/>
              <a:gd name="T1" fmla="*/ 94 h 111"/>
              <a:gd name="T2" fmla="*/ 1 w 54"/>
              <a:gd name="T3" fmla="*/ 99 h 111"/>
              <a:gd name="T4" fmla="*/ 12 w 54"/>
              <a:gd name="T5" fmla="*/ 109 h 111"/>
              <a:gd name="T6" fmla="*/ 7 w 54"/>
              <a:gd name="T7" fmla="*/ 101 h 111"/>
              <a:gd name="T8" fmla="*/ 49 w 54"/>
              <a:gd name="T9" fmla="*/ 75 h 111"/>
              <a:gd name="T10" fmla="*/ 52 w 54"/>
              <a:gd name="T11" fmla="*/ 69 h 111"/>
              <a:gd name="T12" fmla="*/ 54 w 54"/>
              <a:gd name="T13" fmla="*/ 62 h 111"/>
              <a:gd name="T14" fmla="*/ 49 w 54"/>
              <a:gd name="T15" fmla="*/ 48 h 111"/>
              <a:gd name="T16" fmla="*/ 38 w 54"/>
              <a:gd name="T17" fmla="*/ 42 h 111"/>
              <a:gd name="T18" fmla="*/ 32 w 54"/>
              <a:gd name="T19" fmla="*/ 44 h 111"/>
              <a:gd name="T20" fmla="*/ 27 w 54"/>
              <a:gd name="T21" fmla="*/ 49 h 111"/>
              <a:gd name="T22" fmla="*/ 24 w 54"/>
              <a:gd name="T23" fmla="*/ 54 h 111"/>
              <a:gd name="T24" fmla="*/ 22 w 54"/>
              <a:gd name="T25" fmla="*/ 49 h 111"/>
              <a:gd name="T26" fmla="*/ 17 w 54"/>
              <a:gd name="T27" fmla="*/ 45 h 111"/>
              <a:gd name="T28" fmla="*/ 12 w 54"/>
              <a:gd name="T29" fmla="*/ 45 h 111"/>
              <a:gd name="T30" fmla="*/ 4 w 54"/>
              <a:gd name="T31" fmla="*/ 48 h 111"/>
              <a:gd name="T32" fmla="*/ 0 w 54"/>
              <a:gd name="T33" fmla="*/ 59 h 111"/>
              <a:gd name="T34" fmla="*/ 1 w 54"/>
              <a:gd name="T35" fmla="*/ 68 h 111"/>
              <a:gd name="T36" fmla="*/ 10 w 54"/>
              <a:gd name="T37" fmla="*/ 71 h 111"/>
              <a:gd name="T38" fmla="*/ 7 w 54"/>
              <a:gd name="T39" fmla="*/ 67 h 111"/>
              <a:gd name="T40" fmla="*/ 5 w 54"/>
              <a:gd name="T41" fmla="*/ 61 h 111"/>
              <a:gd name="T42" fmla="*/ 8 w 54"/>
              <a:gd name="T43" fmla="*/ 54 h 111"/>
              <a:gd name="T44" fmla="*/ 14 w 54"/>
              <a:gd name="T45" fmla="*/ 52 h 111"/>
              <a:gd name="T46" fmla="*/ 17 w 54"/>
              <a:gd name="T47" fmla="*/ 52 h 111"/>
              <a:gd name="T48" fmla="*/ 21 w 54"/>
              <a:gd name="T49" fmla="*/ 59 h 111"/>
              <a:gd name="T50" fmla="*/ 22 w 54"/>
              <a:gd name="T51" fmla="*/ 68 h 111"/>
              <a:gd name="T52" fmla="*/ 27 w 54"/>
              <a:gd name="T53" fmla="*/ 64 h 111"/>
              <a:gd name="T54" fmla="*/ 28 w 54"/>
              <a:gd name="T55" fmla="*/ 58 h 111"/>
              <a:gd name="T56" fmla="*/ 32 w 54"/>
              <a:gd name="T57" fmla="*/ 51 h 111"/>
              <a:gd name="T58" fmla="*/ 38 w 54"/>
              <a:gd name="T59" fmla="*/ 49 h 111"/>
              <a:gd name="T60" fmla="*/ 44 w 54"/>
              <a:gd name="T61" fmla="*/ 52 h 111"/>
              <a:gd name="T62" fmla="*/ 48 w 54"/>
              <a:gd name="T63" fmla="*/ 62 h 111"/>
              <a:gd name="T64" fmla="*/ 47 w 54"/>
              <a:gd name="T65" fmla="*/ 68 h 111"/>
              <a:gd name="T66" fmla="*/ 49 w 54"/>
              <a:gd name="T67" fmla="*/ 75 h 111"/>
              <a:gd name="T68" fmla="*/ 7 w 54"/>
              <a:gd name="T69" fmla="*/ 32 h 111"/>
              <a:gd name="T70" fmla="*/ 7 w 54"/>
              <a:gd name="T71" fmla="*/ 8 h 111"/>
              <a:gd name="T72" fmla="*/ 52 w 54"/>
              <a:gd name="T73" fmla="*/ 22 h 111"/>
              <a:gd name="T74" fmla="*/ 1 w 54"/>
              <a:gd name="T75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4" h="111">
                <a:moveTo>
                  <a:pt x="52" y="101"/>
                </a:moveTo>
                <a:lnTo>
                  <a:pt x="52" y="94"/>
                </a:lnTo>
                <a:lnTo>
                  <a:pt x="1" y="94"/>
                </a:lnTo>
                <a:lnTo>
                  <a:pt x="1" y="99"/>
                </a:lnTo>
                <a:lnTo>
                  <a:pt x="7" y="111"/>
                </a:lnTo>
                <a:lnTo>
                  <a:pt x="12" y="109"/>
                </a:lnTo>
                <a:lnTo>
                  <a:pt x="7" y="101"/>
                </a:lnTo>
                <a:lnTo>
                  <a:pt x="7" y="101"/>
                </a:lnTo>
                <a:lnTo>
                  <a:pt x="52" y="101"/>
                </a:lnTo>
                <a:close/>
                <a:moveTo>
                  <a:pt x="49" y="75"/>
                </a:moveTo>
                <a:lnTo>
                  <a:pt x="49" y="75"/>
                </a:lnTo>
                <a:lnTo>
                  <a:pt x="52" y="69"/>
                </a:lnTo>
                <a:lnTo>
                  <a:pt x="54" y="62"/>
                </a:lnTo>
                <a:lnTo>
                  <a:pt x="54" y="62"/>
                </a:lnTo>
                <a:lnTo>
                  <a:pt x="52" y="54"/>
                </a:lnTo>
                <a:lnTo>
                  <a:pt x="49" y="48"/>
                </a:lnTo>
                <a:lnTo>
                  <a:pt x="44" y="44"/>
                </a:lnTo>
                <a:lnTo>
                  <a:pt x="38" y="42"/>
                </a:lnTo>
                <a:lnTo>
                  <a:pt x="38" y="42"/>
                </a:lnTo>
                <a:lnTo>
                  <a:pt x="32" y="44"/>
                </a:lnTo>
                <a:lnTo>
                  <a:pt x="30" y="47"/>
                </a:lnTo>
                <a:lnTo>
                  <a:pt x="27" y="49"/>
                </a:lnTo>
                <a:lnTo>
                  <a:pt x="25" y="54"/>
                </a:lnTo>
                <a:lnTo>
                  <a:pt x="24" y="54"/>
                </a:lnTo>
                <a:lnTo>
                  <a:pt x="24" y="54"/>
                </a:lnTo>
                <a:lnTo>
                  <a:pt x="22" y="49"/>
                </a:lnTo>
                <a:lnTo>
                  <a:pt x="20" y="47"/>
                </a:lnTo>
                <a:lnTo>
                  <a:pt x="17" y="45"/>
                </a:lnTo>
                <a:lnTo>
                  <a:pt x="12" y="45"/>
                </a:lnTo>
                <a:lnTo>
                  <a:pt x="12" y="45"/>
                </a:lnTo>
                <a:lnTo>
                  <a:pt x="8" y="45"/>
                </a:lnTo>
                <a:lnTo>
                  <a:pt x="4" y="48"/>
                </a:lnTo>
                <a:lnTo>
                  <a:pt x="1" y="52"/>
                </a:lnTo>
                <a:lnTo>
                  <a:pt x="0" y="59"/>
                </a:lnTo>
                <a:lnTo>
                  <a:pt x="0" y="59"/>
                </a:lnTo>
                <a:lnTo>
                  <a:pt x="1" y="68"/>
                </a:lnTo>
                <a:lnTo>
                  <a:pt x="4" y="74"/>
                </a:lnTo>
                <a:lnTo>
                  <a:pt x="10" y="71"/>
                </a:lnTo>
                <a:lnTo>
                  <a:pt x="10" y="71"/>
                </a:lnTo>
                <a:lnTo>
                  <a:pt x="7" y="67"/>
                </a:lnTo>
                <a:lnTo>
                  <a:pt x="5" y="61"/>
                </a:lnTo>
                <a:lnTo>
                  <a:pt x="5" y="61"/>
                </a:lnTo>
                <a:lnTo>
                  <a:pt x="7" y="57"/>
                </a:lnTo>
                <a:lnTo>
                  <a:pt x="8" y="54"/>
                </a:lnTo>
                <a:lnTo>
                  <a:pt x="11" y="52"/>
                </a:lnTo>
                <a:lnTo>
                  <a:pt x="14" y="52"/>
                </a:lnTo>
                <a:lnTo>
                  <a:pt x="14" y="52"/>
                </a:lnTo>
                <a:lnTo>
                  <a:pt x="17" y="52"/>
                </a:lnTo>
                <a:lnTo>
                  <a:pt x="20" y="55"/>
                </a:lnTo>
                <a:lnTo>
                  <a:pt x="21" y="59"/>
                </a:lnTo>
                <a:lnTo>
                  <a:pt x="22" y="64"/>
                </a:lnTo>
                <a:lnTo>
                  <a:pt x="22" y="68"/>
                </a:lnTo>
                <a:lnTo>
                  <a:pt x="27" y="68"/>
                </a:lnTo>
                <a:lnTo>
                  <a:pt x="27" y="64"/>
                </a:lnTo>
                <a:lnTo>
                  <a:pt x="27" y="64"/>
                </a:lnTo>
                <a:lnTo>
                  <a:pt x="28" y="58"/>
                </a:lnTo>
                <a:lnTo>
                  <a:pt x="30" y="54"/>
                </a:lnTo>
                <a:lnTo>
                  <a:pt x="32" y="51"/>
                </a:lnTo>
                <a:lnTo>
                  <a:pt x="38" y="49"/>
                </a:lnTo>
                <a:lnTo>
                  <a:pt x="38" y="49"/>
                </a:lnTo>
                <a:lnTo>
                  <a:pt x="41" y="51"/>
                </a:lnTo>
                <a:lnTo>
                  <a:pt x="44" y="52"/>
                </a:lnTo>
                <a:lnTo>
                  <a:pt x="47" y="57"/>
                </a:lnTo>
                <a:lnTo>
                  <a:pt x="48" y="62"/>
                </a:lnTo>
                <a:lnTo>
                  <a:pt x="48" y="62"/>
                </a:lnTo>
                <a:lnTo>
                  <a:pt x="47" y="68"/>
                </a:lnTo>
                <a:lnTo>
                  <a:pt x="45" y="74"/>
                </a:lnTo>
                <a:lnTo>
                  <a:pt x="49" y="75"/>
                </a:lnTo>
                <a:close/>
                <a:moveTo>
                  <a:pt x="1" y="32"/>
                </a:moveTo>
                <a:lnTo>
                  <a:pt x="7" y="32"/>
                </a:lnTo>
                <a:lnTo>
                  <a:pt x="7" y="8"/>
                </a:lnTo>
                <a:lnTo>
                  <a:pt x="7" y="8"/>
                </a:lnTo>
                <a:lnTo>
                  <a:pt x="52" y="30"/>
                </a:lnTo>
                <a:lnTo>
                  <a:pt x="52" y="22"/>
                </a:lnTo>
                <a:lnTo>
                  <a:pt x="5" y="0"/>
                </a:lnTo>
                <a:lnTo>
                  <a:pt x="1" y="0"/>
                </a:lnTo>
                <a:lnTo>
                  <a:pt x="1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5" name="Rectangle 64">
            <a:extLst>
              <a:ext uri="{FF2B5EF4-FFF2-40B4-BE49-F238E27FC236}">
                <a16:creationId xmlns:a16="http://schemas.microsoft.com/office/drawing/2014/main" id="{34904B16-0BD3-46B9-9EC8-E4240F750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6296" y="4744858"/>
            <a:ext cx="298450" cy="501650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6" name="Rectangle 65">
            <a:extLst>
              <a:ext uri="{FF2B5EF4-FFF2-40B4-BE49-F238E27FC236}">
                <a16:creationId xmlns:a16="http://schemas.microsoft.com/office/drawing/2014/main" id="{6EB287B6-82A3-4536-A96C-0AD20CAA9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7421" y="5302070"/>
            <a:ext cx="109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200" i="0">
                <a:solidFill>
                  <a:srgbClr val="000000"/>
                </a:solidFill>
                <a:latin typeface="Myriad Roman" charset="0"/>
              </a:rPr>
              <a:t>U</a:t>
            </a:r>
            <a:endParaRPr lang="en-GB" altLang="ko-KR" sz="2800" i="0"/>
          </a:p>
        </p:txBody>
      </p:sp>
      <p:sp>
        <p:nvSpPr>
          <p:cNvPr id="197" name="Freeform 66">
            <a:extLst>
              <a:ext uri="{FF2B5EF4-FFF2-40B4-BE49-F238E27FC236}">
                <a16:creationId xmlns:a16="http://schemas.microsoft.com/office/drawing/2014/main" id="{91844269-B326-4D7E-8854-F96BC3634F9B}"/>
              </a:ext>
            </a:extLst>
          </p:cNvPr>
          <p:cNvSpPr>
            <a:spLocks noEditPoints="1"/>
          </p:cNvSpPr>
          <p:nvPr/>
        </p:nvSpPr>
        <p:spPr bwMode="auto">
          <a:xfrm>
            <a:off x="8102659" y="4557533"/>
            <a:ext cx="85725" cy="101600"/>
          </a:xfrm>
          <a:custGeom>
            <a:avLst/>
            <a:gdLst>
              <a:gd name="T0" fmla="*/ 54 w 54"/>
              <a:gd name="T1" fmla="*/ 58 h 64"/>
              <a:gd name="T2" fmla="*/ 54 w 54"/>
              <a:gd name="T3" fmla="*/ 52 h 64"/>
              <a:gd name="T4" fmla="*/ 47 w 54"/>
              <a:gd name="T5" fmla="*/ 37 h 64"/>
              <a:gd name="T6" fmla="*/ 43 w 54"/>
              <a:gd name="T7" fmla="*/ 34 h 64"/>
              <a:gd name="T8" fmla="*/ 30 w 54"/>
              <a:gd name="T9" fmla="*/ 30 h 64"/>
              <a:gd name="T10" fmla="*/ 23 w 54"/>
              <a:gd name="T11" fmla="*/ 28 h 64"/>
              <a:gd name="T12" fmla="*/ 7 w 54"/>
              <a:gd name="T13" fmla="*/ 32 h 64"/>
              <a:gd name="T14" fmla="*/ 0 w 54"/>
              <a:gd name="T15" fmla="*/ 45 h 64"/>
              <a:gd name="T16" fmla="*/ 1 w 54"/>
              <a:gd name="T17" fmla="*/ 52 h 64"/>
              <a:gd name="T18" fmla="*/ 11 w 54"/>
              <a:gd name="T19" fmla="*/ 62 h 64"/>
              <a:gd name="T20" fmla="*/ 19 w 54"/>
              <a:gd name="T21" fmla="*/ 64 h 64"/>
              <a:gd name="T22" fmla="*/ 30 w 54"/>
              <a:gd name="T23" fmla="*/ 59 h 64"/>
              <a:gd name="T24" fmla="*/ 36 w 54"/>
              <a:gd name="T25" fmla="*/ 48 h 64"/>
              <a:gd name="T26" fmla="*/ 33 w 54"/>
              <a:gd name="T27" fmla="*/ 41 h 64"/>
              <a:gd name="T28" fmla="*/ 30 w 54"/>
              <a:gd name="T29" fmla="*/ 35 h 64"/>
              <a:gd name="T30" fmla="*/ 37 w 54"/>
              <a:gd name="T31" fmla="*/ 38 h 64"/>
              <a:gd name="T32" fmla="*/ 43 w 54"/>
              <a:gd name="T33" fmla="*/ 42 h 64"/>
              <a:gd name="T34" fmla="*/ 48 w 54"/>
              <a:gd name="T35" fmla="*/ 52 h 64"/>
              <a:gd name="T36" fmla="*/ 48 w 54"/>
              <a:gd name="T37" fmla="*/ 58 h 64"/>
              <a:gd name="T38" fmla="*/ 6 w 54"/>
              <a:gd name="T39" fmla="*/ 45 h 64"/>
              <a:gd name="T40" fmla="*/ 7 w 54"/>
              <a:gd name="T41" fmla="*/ 41 h 64"/>
              <a:gd name="T42" fmla="*/ 16 w 54"/>
              <a:gd name="T43" fmla="*/ 35 h 64"/>
              <a:gd name="T44" fmla="*/ 21 w 54"/>
              <a:gd name="T45" fmla="*/ 35 h 64"/>
              <a:gd name="T46" fmla="*/ 24 w 54"/>
              <a:gd name="T47" fmla="*/ 35 h 64"/>
              <a:gd name="T48" fmla="*/ 28 w 54"/>
              <a:gd name="T49" fmla="*/ 42 h 64"/>
              <a:gd name="T50" fmla="*/ 30 w 54"/>
              <a:gd name="T51" fmla="*/ 47 h 64"/>
              <a:gd name="T52" fmla="*/ 27 w 54"/>
              <a:gd name="T53" fmla="*/ 54 h 64"/>
              <a:gd name="T54" fmla="*/ 19 w 54"/>
              <a:gd name="T55" fmla="*/ 57 h 64"/>
              <a:gd name="T56" fmla="*/ 13 w 54"/>
              <a:gd name="T57" fmla="*/ 55 h 64"/>
              <a:gd name="T58" fmla="*/ 7 w 54"/>
              <a:gd name="T59" fmla="*/ 49 h 64"/>
              <a:gd name="T60" fmla="*/ 6 w 54"/>
              <a:gd name="T61" fmla="*/ 45 h 64"/>
              <a:gd name="T62" fmla="*/ 53 w 54"/>
              <a:gd name="T63" fmla="*/ 0 h 64"/>
              <a:gd name="T64" fmla="*/ 1 w 54"/>
              <a:gd name="T65" fmla="*/ 5 h 64"/>
              <a:gd name="T66" fmla="*/ 13 w 54"/>
              <a:gd name="T67" fmla="*/ 15 h 64"/>
              <a:gd name="T68" fmla="*/ 9 w 54"/>
              <a:gd name="T69" fmla="*/ 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4" h="64">
                <a:moveTo>
                  <a:pt x="54" y="58"/>
                </a:moveTo>
                <a:lnTo>
                  <a:pt x="54" y="58"/>
                </a:lnTo>
                <a:lnTo>
                  <a:pt x="54" y="52"/>
                </a:lnTo>
                <a:lnTo>
                  <a:pt x="54" y="52"/>
                </a:lnTo>
                <a:lnTo>
                  <a:pt x="51" y="44"/>
                </a:lnTo>
                <a:lnTo>
                  <a:pt x="47" y="37"/>
                </a:lnTo>
                <a:lnTo>
                  <a:pt x="47" y="37"/>
                </a:lnTo>
                <a:lnTo>
                  <a:pt x="43" y="34"/>
                </a:lnTo>
                <a:lnTo>
                  <a:pt x="37" y="31"/>
                </a:lnTo>
                <a:lnTo>
                  <a:pt x="30" y="30"/>
                </a:lnTo>
                <a:lnTo>
                  <a:pt x="23" y="28"/>
                </a:lnTo>
                <a:lnTo>
                  <a:pt x="23" y="28"/>
                </a:lnTo>
                <a:lnTo>
                  <a:pt x="13" y="30"/>
                </a:lnTo>
                <a:lnTo>
                  <a:pt x="7" y="32"/>
                </a:lnTo>
                <a:lnTo>
                  <a:pt x="3" y="38"/>
                </a:lnTo>
                <a:lnTo>
                  <a:pt x="0" y="45"/>
                </a:lnTo>
                <a:lnTo>
                  <a:pt x="0" y="45"/>
                </a:lnTo>
                <a:lnTo>
                  <a:pt x="1" y="52"/>
                </a:lnTo>
                <a:lnTo>
                  <a:pt x="6" y="58"/>
                </a:lnTo>
                <a:lnTo>
                  <a:pt x="11" y="62"/>
                </a:lnTo>
                <a:lnTo>
                  <a:pt x="19" y="64"/>
                </a:lnTo>
                <a:lnTo>
                  <a:pt x="19" y="64"/>
                </a:lnTo>
                <a:lnTo>
                  <a:pt x="26" y="62"/>
                </a:lnTo>
                <a:lnTo>
                  <a:pt x="30" y="59"/>
                </a:lnTo>
                <a:lnTo>
                  <a:pt x="34" y="54"/>
                </a:lnTo>
                <a:lnTo>
                  <a:pt x="36" y="48"/>
                </a:lnTo>
                <a:lnTo>
                  <a:pt x="36" y="48"/>
                </a:lnTo>
                <a:lnTo>
                  <a:pt x="33" y="41"/>
                </a:lnTo>
                <a:lnTo>
                  <a:pt x="30" y="35"/>
                </a:lnTo>
                <a:lnTo>
                  <a:pt x="30" y="35"/>
                </a:lnTo>
                <a:lnTo>
                  <a:pt x="30" y="35"/>
                </a:lnTo>
                <a:lnTo>
                  <a:pt x="37" y="38"/>
                </a:lnTo>
                <a:lnTo>
                  <a:pt x="43" y="42"/>
                </a:lnTo>
                <a:lnTo>
                  <a:pt x="43" y="42"/>
                </a:lnTo>
                <a:lnTo>
                  <a:pt x="47" y="47"/>
                </a:lnTo>
                <a:lnTo>
                  <a:pt x="48" y="52"/>
                </a:lnTo>
                <a:lnTo>
                  <a:pt x="48" y="52"/>
                </a:lnTo>
                <a:lnTo>
                  <a:pt x="48" y="58"/>
                </a:lnTo>
                <a:lnTo>
                  <a:pt x="54" y="58"/>
                </a:lnTo>
                <a:close/>
                <a:moveTo>
                  <a:pt x="6" y="45"/>
                </a:moveTo>
                <a:lnTo>
                  <a:pt x="6" y="45"/>
                </a:lnTo>
                <a:lnTo>
                  <a:pt x="7" y="41"/>
                </a:lnTo>
                <a:lnTo>
                  <a:pt x="10" y="38"/>
                </a:lnTo>
                <a:lnTo>
                  <a:pt x="16" y="35"/>
                </a:lnTo>
                <a:lnTo>
                  <a:pt x="21" y="35"/>
                </a:lnTo>
                <a:lnTo>
                  <a:pt x="21" y="35"/>
                </a:lnTo>
                <a:lnTo>
                  <a:pt x="24" y="35"/>
                </a:lnTo>
                <a:lnTo>
                  <a:pt x="24" y="35"/>
                </a:lnTo>
                <a:lnTo>
                  <a:pt x="28" y="40"/>
                </a:lnTo>
                <a:lnTo>
                  <a:pt x="28" y="42"/>
                </a:lnTo>
                <a:lnTo>
                  <a:pt x="30" y="47"/>
                </a:lnTo>
                <a:lnTo>
                  <a:pt x="30" y="47"/>
                </a:lnTo>
                <a:lnTo>
                  <a:pt x="28" y="51"/>
                </a:lnTo>
                <a:lnTo>
                  <a:pt x="27" y="54"/>
                </a:lnTo>
                <a:lnTo>
                  <a:pt x="23" y="55"/>
                </a:lnTo>
                <a:lnTo>
                  <a:pt x="19" y="57"/>
                </a:lnTo>
                <a:lnTo>
                  <a:pt x="19" y="57"/>
                </a:lnTo>
                <a:lnTo>
                  <a:pt x="13" y="55"/>
                </a:lnTo>
                <a:lnTo>
                  <a:pt x="10" y="54"/>
                </a:lnTo>
                <a:lnTo>
                  <a:pt x="7" y="49"/>
                </a:lnTo>
                <a:lnTo>
                  <a:pt x="6" y="47"/>
                </a:lnTo>
                <a:lnTo>
                  <a:pt x="6" y="45"/>
                </a:lnTo>
                <a:close/>
                <a:moveTo>
                  <a:pt x="53" y="7"/>
                </a:moveTo>
                <a:lnTo>
                  <a:pt x="53" y="0"/>
                </a:lnTo>
                <a:lnTo>
                  <a:pt x="1" y="0"/>
                </a:lnTo>
                <a:lnTo>
                  <a:pt x="1" y="5"/>
                </a:lnTo>
                <a:lnTo>
                  <a:pt x="7" y="17"/>
                </a:lnTo>
                <a:lnTo>
                  <a:pt x="13" y="15"/>
                </a:lnTo>
                <a:lnTo>
                  <a:pt x="9" y="7"/>
                </a:lnTo>
                <a:lnTo>
                  <a:pt x="9" y="7"/>
                </a:lnTo>
                <a:lnTo>
                  <a:pt x="53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8" name="Rectangle 67">
            <a:extLst>
              <a:ext uri="{FF2B5EF4-FFF2-40B4-BE49-F238E27FC236}">
                <a16:creationId xmlns:a16="http://schemas.microsoft.com/office/drawing/2014/main" id="{E351901E-FAF8-4FB5-8856-A09318748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471" y="5490983"/>
            <a:ext cx="15367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300" i="0">
                <a:solidFill>
                  <a:srgbClr val="000000"/>
                </a:solidFill>
                <a:latin typeface="Myriad Roman" charset="0"/>
              </a:rPr>
              <a:t>Rx, MTU 500 (Mbps)</a:t>
            </a:r>
            <a:endParaRPr lang="en-GB" altLang="ko-KR" sz="2800" i="0"/>
          </a:p>
        </p:txBody>
      </p:sp>
      <p:sp>
        <p:nvSpPr>
          <p:cNvPr id="199" name="Rectangle 68">
            <a:extLst>
              <a:ext uri="{FF2B5EF4-FFF2-40B4-BE49-F238E27FC236}">
                <a16:creationId xmlns:a16="http://schemas.microsoft.com/office/drawing/2014/main" id="{DC2EFEE2-5D2E-48F9-9920-D9FF59BBC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634" y="5163958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0.0</a:t>
            </a:r>
            <a:endParaRPr lang="en-GB" altLang="ko-KR" i="0"/>
          </a:p>
        </p:txBody>
      </p:sp>
      <p:sp>
        <p:nvSpPr>
          <p:cNvPr id="200" name="Rectangle 69">
            <a:extLst>
              <a:ext uri="{FF2B5EF4-FFF2-40B4-BE49-F238E27FC236}">
                <a16:creationId xmlns:a16="http://schemas.microsoft.com/office/drawing/2014/main" id="{43F9DBF7-4B18-4D85-A732-A85695752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21" y="4868683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0.1</a:t>
            </a:r>
            <a:endParaRPr lang="en-GB" altLang="ko-KR" i="0"/>
          </a:p>
        </p:txBody>
      </p:sp>
      <p:sp>
        <p:nvSpPr>
          <p:cNvPr id="201" name="Rectangle 70">
            <a:extLst>
              <a:ext uri="{FF2B5EF4-FFF2-40B4-BE49-F238E27FC236}">
                <a16:creationId xmlns:a16="http://schemas.microsoft.com/office/drawing/2014/main" id="{5328C049-4E7D-4B85-B0B8-690D499D8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84" y="4571820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0.2</a:t>
            </a:r>
            <a:endParaRPr lang="en-GB" altLang="ko-KR" i="0"/>
          </a:p>
        </p:txBody>
      </p:sp>
      <p:sp>
        <p:nvSpPr>
          <p:cNvPr id="202" name="Rectangle 71">
            <a:extLst>
              <a:ext uri="{FF2B5EF4-FFF2-40B4-BE49-F238E27FC236}">
                <a16:creationId xmlns:a16="http://schemas.microsoft.com/office/drawing/2014/main" id="{6D8ED84B-9B17-48F9-B176-5593780D1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71" y="4276545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0.3</a:t>
            </a:r>
            <a:endParaRPr lang="en-GB" altLang="ko-KR" i="0"/>
          </a:p>
        </p:txBody>
      </p:sp>
      <p:sp>
        <p:nvSpPr>
          <p:cNvPr id="203" name="Rectangle 72">
            <a:extLst>
              <a:ext uri="{FF2B5EF4-FFF2-40B4-BE49-F238E27FC236}">
                <a16:creationId xmlns:a16="http://schemas.microsoft.com/office/drawing/2014/main" id="{2CCB7BA4-6FB3-4C61-BD53-6BE9EBA40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21" y="3979683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0.4</a:t>
            </a:r>
            <a:endParaRPr lang="en-GB" altLang="ko-KR" i="0"/>
          </a:p>
        </p:txBody>
      </p:sp>
      <p:sp>
        <p:nvSpPr>
          <p:cNvPr id="204" name="Rectangle 73">
            <a:extLst>
              <a:ext uri="{FF2B5EF4-FFF2-40B4-BE49-F238E27FC236}">
                <a16:creationId xmlns:a16="http://schemas.microsoft.com/office/drawing/2014/main" id="{12861D14-2B84-4CF5-BC46-5BAB006E7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71" y="3684408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0.5</a:t>
            </a:r>
            <a:endParaRPr lang="en-GB" altLang="ko-KR" i="0"/>
          </a:p>
        </p:txBody>
      </p:sp>
      <p:sp>
        <p:nvSpPr>
          <p:cNvPr id="205" name="Rectangle 74">
            <a:extLst>
              <a:ext uri="{FF2B5EF4-FFF2-40B4-BE49-F238E27FC236}">
                <a16:creationId xmlns:a16="http://schemas.microsoft.com/office/drawing/2014/main" id="{D4A963F1-9537-431F-9B54-E50D28918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6" y="3390720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0.6</a:t>
            </a:r>
            <a:endParaRPr lang="en-GB" altLang="ko-KR" i="0"/>
          </a:p>
        </p:txBody>
      </p:sp>
      <p:sp>
        <p:nvSpPr>
          <p:cNvPr id="206" name="Rectangle 75">
            <a:extLst>
              <a:ext uri="{FF2B5EF4-FFF2-40B4-BE49-F238E27FC236}">
                <a16:creationId xmlns:a16="http://schemas.microsoft.com/office/drawing/2014/main" id="{97604D68-E39A-48E6-BE49-7A451590C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84" y="3095445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0.7</a:t>
            </a:r>
            <a:endParaRPr lang="en-GB" altLang="ko-KR" i="0"/>
          </a:p>
        </p:txBody>
      </p:sp>
      <p:sp>
        <p:nvSpPr>
          <p:cNvPr id="207" name="Rectangle 76">
            <a:extLst>
              <a:ext uri="{FF2B5EF4-FFF2-40B4-BE49-F238E27FC236}">
                <a16:creationId xmlns:a16="http://schemas.microsoft.com/office/drawing/2014/main" id="{936D20C9-2956-4E7C-BF26-046DEB210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6" y="2798583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0.8</a:t>
            </a:r>
            <a:endParaRPr lang="en-GB" altLang="ko-KR" i="0"/>
          </a:p>
        </p:txBody>
      </p:sp>
      <p:sp>
        <p:nvSpPr>
          <p:cNvPr id="208" name="Rectangle 77">
            <a:extLst>
              <a:ext uri="{FF2B5EF4-FFF2-40B4-BE49-F238E27FC236}">
                <a16:creationId xmlns:a16="http://schemas.microsoft.com/office/drawing/2014/main" id="{CF2A5F77-DEB3-423C-B824-A17C8884A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6" y="2503308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0.9</a:t>
            </a:r>
            <a:endParaRPr lang="en-GB" altLang="ko-KR" i="0"/>
          </a:p>
        </p:txBody>
      </p:sp>
      <p:sp>
        <p:nvSpPr>
          <p:cNvPr id="209" name="Rectangle 78">
            <a:extLst>
              <a:ext uri="{FF2B5EF4-FFF2-40B4-BE49-F238E27FC236}">
                <a16:creationId xmlns:a16="http://schemas.microsoft.com/office/drawing/2014/main" id="{586C1577-BFB5-4FF8-AE5E-BFE557C65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6" y="2206445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1.0</a:t>
            </a:r>
            <a:endParaRPr lang="en-GB" altLang="ko-KR" i="0"/>
          </a:p>
        </p:txBody>
      </p:sp>
      <p:sp>
        <p:nvSpPr>
          <p:cNvPr id="210" name="Rectangle 79">
            <a:extLst>
              <a:ext uri="{FF2B5EF4-FFF2-40B4-BE49-F238E27FC236}">
                <a16:creationId xmlns:a16="http://schemas.microsoft.com/office/drawing/2014/main" id="{5979B988-3437-4FA0-B72D-619E2DA43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21" y="1909583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1.1</a:t>
            </a:r>
            <a:endParaRPr lang="en-GB" altLang="ko-KR" i="0"/>
          </a:p>
        </p:txBody>
      </p:sp>
      <p:sp>
        <p:nvSpPr>
          <p:cNvPr id="211" name="Freeform 80">
            <a:extLst>
              <a:ext uri="{FF2B5EF4-FFF2-40B4-BE49-F238E27FC236}">
                <a16:creationId xmlns:a16="http://schemas.microsoft.com/office/drawing/2014/main" id="{7030637B-45DC-47F5-BB66-B1A4D58B11AF}"/>
              </a:ext>
            </a:extLst>
          </p:cNvPr>
          <p:cNvSpPr>
            <a:spLocks noEditPoints="1"/>
          </p:cNvSpPr>
          <p:nvPr/>
        </p:nvSpPr>
        <p:spPr bwMode="auto">
          <a:xfrm>
            <a:off x="281046" y="2779533"/>
            <a:ext cx="130175" cy="1666875"/>
          </a:xfrm>
          <a:custGeom>
            <a:avLst/>
            <a:gdLst>
              <a:gd name="T0" fmla="*/ 81 w 82"/>
              <a:gd name="T1" fmla="*/ 1000 h 1050"/>
              <a:gd name="T2" fmla="*/ 31 w 82"/>
              <a:gd name="T3" fmla="*/ 1004 h 1050"/>
              <a:gd name="T4" fmla="*/ 4 w 82"/>
              <a:gd name="T5" fmla="*/ 1041 h 1050"/>
              <a:gd name="T6" fmla="*/ 36 w 82"/>
              <a:gd name="T7" fmla="*/ 1017 h 1050"/>
              <a:gd name="T8" fmla="*/ 26 w 82"/>
              <a:gd name="T9" fmla="*/ 962 h 1050"/>
              <a:gd name="T10" fmla="*/ 65 w 82"/>
              <a:gd name="T11" fmla="*/ 992 h 1050"/>
              <a:gd name="T12" fmla="*/ 74 w 82"/>
              <a:gd name="T13" fmla="*/ 965 h 1050"/>
              <a:gd name="T14" fmla="*/ 31 w 82"/>
              <a:gd name="T15" fmla="*/ 969 h 1050"/>
              <a:gd name="T16" fmla="*/ 47 w 82"/>
              <a:gd name="T17" fmla="*/ 866 h 1050"/>
              <a:gd name="T18" fmla="*/ 33 w 82"/>
              <a:gd name="T19" fmla="*/ 898 h 1050"/>
              <a:gd name="T20" fmla="*/ 57 w 82"/>
              <a:gd name="T21" fmla="*/ 908 h 1050"/>
              <a:gd name="T22" fmla="*/ 74 w 82"/>
              <a:gd name="T23" fmla="*/ 876 h 1050"/>
              <a:gd name="T24" fmla="*/ 75 w 82"/>
              <a:gd name="T25" fmla="*/ 891 h 1050"/>
              <a:gd name="T26" fmla="*/ 63 w 82"/>
              <a:gd name="T27" fmla="*/ 876 h 1050"/>
              <a:gd name="T28" fmla="*/ 82 w 82"/>
              <a:gd name="T29" fmla="*/ 834 h 1050"/>
              <a:gd name="T30" fmla="*/ 26 w 82"/>
              <a:gd name="T31" fmla="*/ 825 h 1050"/>
              <a:gd name="T32" fmla="*/ 11 w 82"/>
              <a:gd name="T33" fmla="*/ 802 h 1050"/>
              <a:gd name="T34" fmla="*/ 11 w 82"/>
              <a:gd name="T35" fmla="*/ 814 h 1050"/>
              <a:gd name="T36" fmla="*/ 71 w 82"/>
              <a:gd name="T37" fmla="*/ 768 h 1050"/>
              <a:gd name="T38" fmla="*/ 26 w 82"/>
              <a:gd name="T39" fmla="*/ 704 h 1050"/>
              <a:gd name="T40" fmla="*/ 65 w 82"/>
              <a:gd name="T41" fmla="*/ 734 h 1050"/>
              <a:gd name="T42" fmla="*/ 74 w 82"/>
              <a:gd name="T43" fmla="*/ 707 h 1050"/>
              <a:gd name="T44" fmla="*/ 31 w 82"/>
              <a:gd name="T45" fmla="*/ 711 h 1050"/>
              <a:gd name="T46" fmla="*/ 81 w 82"/>
              <a:gd name="T47" fmla="*/ 630 h 1050"/>
              <a:gd name="T48" fmla="*/ 40 w 82"/>
              <a:gd name="T49" fmla="*/ 643 h 1050"/>
              <a:gd name="T50" fmla="*/ 26 w 82"/>
              <a:gd name="T51" fmla="*/ 642 h 1050"/>
              <a:gd name="T52" fmla="*/ 67 w 82"/>
              <a:gd name="T53" fmla="*/ 629 h 1050"/>
              <a:gd name="T54" fmla="*/ 74 w 82"/>
              <a:gd name="T55" fmla="*/ 580 h 1050"/>
              <a:gd name="T56" fmla="*/ 33 w 82"/>
              <a:gd name="T57" fmla="*/ 580 h 1050"/>
              <a:gd name="T58" fmla="*/ 43 w 82"/>
              <a:gd name="T59" fmla="*/ 607 h 1050"/>
              <a:gd name="T60" fmla="*/ 81 w 82"/>
              <a:gd name="T61" fmla="*/ 572 h 1050"/>
              <a:gd name="T62" fmla="*/ 53 w 82"/>
              <a:gd name="T63" fmla="*/ 505 h 1050"/>
              <a:gd name="T64" fmla="*/ 33 w 82"/>
              <a:gd name="T65" fmla="*/ 551 h 1050"/>
              <a:gd name="T66" fmla="*/ 82 w 82"/>
              <a:gd name="T67" fmla="*/ 532 h 1050"/>
              <a:gd name="T68" fmla="*/ 33 w 82"/>
              <a:gd name="T69" fmla="*/ 536 h 1050"/>
              <a:gd name="T70" fmla="*/ 74 w 82"/>
              <a:gd name="T71" fmla="*/ 532 h 1050"/>
              <a:gd name="T72" fmla="*/ 34 w 82"/>
              <a:gd name="T73" fmla="*/ 465 h 1050"/>
              <a:gd name="T74" fmla="*/ 43 w 82"/>
              <a:gd name="T75" fmla="*/ 492 h 1050"/>
              <a:gd name="T76" fmla="*/ 26 w 82"/>
              <a:gd name="T77" fmla="*/ 438 h 1050"/>
              <a:gd name="T78" fmla="*/ 78 w 82"/>
              <a:gd name="T79" fmla="*/ 448 h 1050"/>
              <a:gd name="T80" fmla="*/ 70 w 82"/>
              <a:gd name="T81" fmla="*/ 444 h 1050"/>
              <a:gd name="T82" fmla="*/ 33 w 82"/>
              <a:gd name="T83" fmla="*/ 427 h 1050"/>
              <a:gd name="T84" fmla="*/ 78 w 82"/>
              <a:gd name="T85" fmla="*/ 367 h 1050"/>
              <a:gd name="T86" fmla="*/ 68 w 82"/>
              <a:gd name="T87" fmla="*/ 361 h 1050"/>
              <a:gd name="T88" fmla="*/ 75 w 82"/>
              <a:gd name="T89" fmla="*/ 294 h 1050"/>
              <a:gd name="T90" fmla="*/ 24 w 82"/>
              <a:gd name="T91" fmla="*/ 313 h 1050"/>
              <a:gd name="T92" fmla="*/ 71 w 82"/>
              <a:gd name="T93" fmla="*/ 336 h 1050"/>
              <a:gd name="T94" fmla="*/ 54 w 82"/>
              <a:gd name="T95" fmla="*/ 330 h 1050"/>
              <a:gd name="T96" fmla="*/ 53 w 82"/>
              <a:gd name="T97" fmla="*/ 297 h 1050"/>
              <a:gd name="T98" fmla="*/ 81 w 82"/>
              <a:gd name="T99" fmla="*/ 249 h 1050"/>
              <a:gd name="T100" fmla="*/ 7 w 82"/>
              <a:gd name="T101" fmla="*/ 185 h 1050"/>
              <a:gd name="T102" fmla="*/ 16 w 82"/>
              <a:gd name="T103" fmla="*/ 191 h 1050"/>
              <a:gd name="T104" fmla="*/ 34 w 82"/>
              <a:gd name="T105" fmla="*/ 139 h 1050"/>
              <a:gd name="T106" fmla="*/ 24 w 82"/>
              <a:gd name="T107" fmla="*/ 142 h 1050"/>
              <a:gd name="T108" fmla="*/ 26 w 82"/>
              <a:gd name="T109" fmla="*/ 70 h 1050"/>
              <a:gd name="T110" fmla="*/ 57 w 82"/>
              <a:gd name="T111" fmla="*/ 97 h 1050"/>
              <a:gd name="T112" fmla="*/ 81 w 82"/>
              <a:gd name="T113" fmla="*/ 81 h 1050"/>
              <a:gd name="T114" fmla="*/ 81 w 82"/>
              <a:gd name="T115" fmla="*/ 40 h 1050"/>
              <a:gd name="T116" fmla="*/ 37 w 82"/>
              <a:gd name="T117" fmla="*/ 2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2" h="1050">
                <a:moveTo>
                  <a:pt x="81" y="1050"/>
                </a:moveTo>
                <a:lnTo>
                  <a:pt x="81" y="1040"/>
                </a:lnTo>
                <a:lnTo>
                  <a:pt x="48" y="1040"/>
                </a:lnTo>
                <a:lnTo>
                  <a:pt x="48" y="1031"/>
                </a:lnTo>
                <a:lnTo>
                  <a:pt x="48" y="1031"/>
                </a:lnTo>
                <a:lnTo>
                  <a:pt x="48" y="1026"/>
                </a:lnTo>
                <a:lnTo>
                  <a:pt x="51" y="1022"/>
                </a:lnTo>
                <a:lnTo>
                  <a:pt x="55" y="1017"/>
                </a:lnTo>
                <a:lnTo>
                  <a:pt x="63" y="1016"/>
                </a:lnTo>
                <a:lnTo>
                  <a:pt x="63" y="1016"/>
                </a:lnTo>
                <a:lnTo>
                  <a:pt x="74" y="1013"/>
                </a:lnTo>
                <a:lnTo>
                  <a:pt x="81" y="1010"/>
                </a:lnTo>
                <a:lnTo>
                  <a:pt x="81" y="1000"/>
                </a:lnTo>
                <a:lnTo>
                  <a:pt x="81" y="1000"/>
                </a:lnTo>
                <a:lnTo>
                  <a:pt x="74" y="1003"/>
                </a:lnTo>
                <a:lnTo>
                  <a:pt x="60" y="1006"/>
                </a:lnTo>
                <a:lnTo>
                  <a:pt x="60" y="1006"/>
                </a:lnTo>
                <a:lnTo>
                  <a:pt x="54" y="1009"/>
                </a:lnTo>
                <a:lnTo>
                  <a:pt x="50" y="1010"/>
                </a:lnTo>
                <a:lnTo>
                  <a:pt x="47" y="1013"/>
                </a:lnTo>
                <a:lnTo>
                  <a:pt x="44" y="1017"/>
                </a:lnTo>
                <a:lnTo>
                  <a:pt x="44" y="1017"/>
                </a:lnTo>
                <a:lnTo>
                  <a:pt x="44" y="1017"/>
                </a:lnTo>
                <a:lnTo>
                  <a:pt x="41" y="1012"/>
                </a:lnTo>
                <a:lnTo>
                  <a:pt x="37" y="1007"/>
                </a:lnTo>
                <a:lnTo>
                  <a:pt x="31" y="1004"/>
                </a:lnTo>
                <a:lnTo>
                  <a:pt x="24" y="1003"/>
                </a:lnTo>
                <a:lnTo>
                  <a:pt x="24" y="1003"/>
                </a:lnTo>
                <a:lnTo>
                  <a:pt x="20" y="1003"/>
                </a:lnTo>
                <a:lnTo>
                  <a:pt x="16" y="1004"/>
                </a:lnTo>
                <a:lnTo>
                  <a:pt x="13" y="1006"/>
                </a:lnTo>
                <a:lnTo>
                  <a:pt x="10" y="1009"/>
                </a:lnTo>
                <a:lnTo>
                  <a:pt x="10" y="1009"/>
                </a:lnTo>
                <a:lnTo>
                  <a:pt x="7" y="1013"/>
                </a:lnTo>
                <a:lnTo>
                  <a:pt x="6" y="1019"/>
                </a:lnTo>
                <a:lnTo>
                  <a:pt x="4" y="1024"/>
                </a:lnTo>
                <a:lnTo>
                  <a:pt x="4" y="1031"/>
                </a:lnTo>
                <a:lnTo>
                  <a:pt x="4" y="1031"/>
                </a:lnTo>
                <a:lnTo>
                  <a:pt x="4" y="1041"/>
                </a:lnTo>
                <a:lnTo>
                  <a:pt x="6" y="1050"/>
                </a:lnTo>
                <a:lnTo>
                  <a:pt x="81" y="1050"/>
                </a:lnTo>
                <a:close/>
                <a:moveTo>
                  <a:pt x="13" y="1040"/>
                </a:moveTo>
                <a:lnTo>
                  <a:pt x="13" y="1040"/>
                </a:lnTo>
                <a:lnTo>
                  <a:pt x="11" y="1030"/>
                </a:lnTo>
                <a:lnTo>
                  <a:pt x="11" y="1030"/>
                </a:lnTo>
                <a:lnTo>
                  <a:pt x="13" y="1023"/>
                </a:lnTo>
                <a:lnTo>
                  <a:pt x="14" y="1019"/>
                </a:lnTo>
                <a:lnTo>
                  <a:pt x="20" y="1014"/>
                </a:lnTo>
                <a:lnTo>
                  <a:pt x="26" y="1013"/>
                </a:lnTo>
                <a:lnTo>
                  <a:pt x="26" y="1013"/>
                </a:lnTo>
                <a:lnTo>
                  <a:pt x="31" y="1014"/>
                </a:lnTo>
                <a:lnTo>
                  <a:pt x="36" y="1017"/>
                </a:lnTo>
                <a:lnTo>
                  <a:pt x="40" y="1023"/>
                </a:lnTo>
                <a:lnTo>
                  <a:pt x="40" y="1030"/>
                </a:lnTo>
                <a:lnTo>
                  <a:pt x="40" y="1040"/>
                </a:lnTo>
                <a:lnTo>
                  <a:pt x="13" y="1040"/>
                </a:lnTo>
                <a:close/>
                <a:moveTo>
                  <a:pt x="55" y="945"/>
                </a:moveTo>
                <a:lnTo>
                  <a:pt x="55" y="945"/>
                </a:lnTo>
                <a:lnTo>
                  <a:pt x="50" y="945"/>
                </a:lnTo>
                <a:lnTo>
                  <a:pt x="50" y="945"/>
                </a:lnTo>
                <a:lnTo>
                  <a:pt x="43" y="946"/>
                </a:lnTo>
                <a:lnTo>
                  <a:pt x="34" y="949"/>
                </a:lnTo>
                <a:lnTo>
                  <a:pt x="30" y="952"/>
                </a:lnTo>
                <a:lnTo>
                  <a:pt x="27" y="956"/>
                </a:lnTo>
                <a:lnTo>
                  <a:pt x="26" y="962"/>
                </a:lnTo>
                <a:lnTo>
                  <a:pt x="24" y="967"/>
                </a:lnTo>
                <a:lnTo>
                  <a:pt x="24" y="967"/>
                </a:lnTo>
                <a:lnTo>
                  <a:pt x="26" y="973"/>
                </a:lnTo>
                <a:lnTo>
                  <a:pt x="27" y="979"/>
                </a:lnTo>
                <a:lnTo>
                  <a:pt x="30" y="983"/>
                </a:lnTo>
                <a:lnTo>
                  <a:pt x="33" y="986"/>
                </a:lnTo>
                <a:lnTo>
                  <a:pt x="37" y="990"/>
                </a:lnTo>
                <a:lnTo>
                  <a:pt x="43" y="992"/>
                </a:lnTo>
                <a:lnTo>
                  <a:pt x="48" y="993"/>
                </a:lnTo>
                <a:lnTo>
                  <a:pt x="54" y="993"/>
                </a:lnTo>
                <a:lnTo>
                  <a:pt x="54" y="993"/>
                </a:lnTo>
                <a:lnTo>
                  <a:pt x="60" y="993"/>
                </a:lnTo>
                <a:lnTo>
                  <a:pt x="65" y="992"/>
                </a:lnTo>
                <a:lnTo>
                  <a:pt x="70" y="989"/>
                </a:lnTo>
                <a:lnTo>
                  <a:pt x="74" y="986"/>
                </a:lnTo>
                <a:lnTo>
                  <a:pt x="78" y="982"/>
                </a:lnTo>
                <a:lnTo>
                  <a:pt x="80" y="977"/>
                </a:lnTo>
                <a:lnTo>
                  <a:pt x="81" y="972"/>
                </a:lnTo>
                <a:lnTo>
                  <a:pt x="82" y="966"/>
                </a:lnTo>
                <a:lnTo>
                  <a:pt x="82" y="966"/>
                </a:lnTo>
                <a:lnTo>
                  <a:pt x="81" y="955"/>
                </a:lnTo>
                <a:lnTo>
                  <a:pt x="78" y="948"/>
                </a:lnTo>
                <a:lnTo>
                  <a:pt x="71" y="950"/>
                </a:lnTo>
                <a:lnTo>
                  <a:pt x="71" y="950"/>
                </a:lnTo>
                <a:lnTo>
                  <a:pt x="74" y="956"/>
                </a:lnTo>
                <a:lnTo>
                  <a:pt x="74" y="965"/>
                </a:lnTo>
                <a:lnTo>
                  <a:pt x="74" y="965"/>
                </a:lnTo>
                <a:lnTo>
                  <a:pt x="73" y="972"/>
                </a:lnTo>
                <a:lnTo>
                  <a:pt x="70" y="977"/>
                </a:lnTo>
                <a:lnTo>
                  <a:pt x="64" y="982"/>
                </a:lnTo>
                <a:lnTo>
                  <a:pt x="55" y="985"/>
                </a:lnTo>
                <a:lnTo>
                  <a:pt x="55" y="945"/>
                </a:lnTo>
                <a:close/>
                <a:moveTo>
                  <a:pt x="48" y="983"/>
                </a:moveTo>
                <a:lnTo>
                  <a:pt x="48" y="983"/>
                </a:lnTo>
                <a:lnTo>
                  <a:pt x="43" y="983"/>
                </a:lnTo>
                <a:lnTo>
                  <a:pt x="37" y="980"/>
                </a:lnTo>
                <a:lnTo>
                  <a:pt x="33" y="975"/>
                </a:lnTo>
                <a:lnTo>
                  <a:pt x="33" y="972"/>
                </a:lnTo>
                <a:lnTo>
                  <a:pt x="31" y="969"/>
                </a:lnTo>
                <a:lnTo>
                  <a:pt x="31" y="969"/>
                </a:lnTo>
                <a:lnTo>
                  <a:pt x="33" y="965"/>
                </a:lnTo>
                <a:lnTo>
                  <a:pt x="33" y="962"/>
                </a:lnTo>
                <a:lnTo>
                  <a:pt x="37" y="957"/>
                </a:lnTo>
                <a:lnTo>
                  <a:pt x="43" y="955"/>
                </a:lnTo>
                <a:lnTo>
                  <a:pt x="48" y="955"/>
                </a:lnTo>
                <a:lnTo>
                  <a:pt x="48" y="983"/>
                </a:lnTo>
                <a:close/>
                <a:moveTo>
                  <a:pt x="81" y="932"/>
                </a:moveTo>
                <a:lnTo>
                  <a:pt x="81" y="922"/>
                </a:lnTo>
                <a:lnTo>
                  <a:pt x="0" y="922"/>
                </a:lnTo>
                <a:lnTo>
                  <a:pt x="0" y="932"/>
                </a:lnTo>
                <a:lnTo>
                  <a:pt x="81" y="932"/>
                </a:lnTo>
                <a:close/>
                <a:moveTo>
                  <a:pt x="47" y="866"/>
                </a:moveTo>
                <a:lnTo>
                  <a:pt x="47" y="866"/>
                </a:lnTo>
                <a:lnTo>
                  <a:pt x="38" y="868"/>
                </a:lnTo>
                <a:lnTo>
                  <a:pt x="31" y="871"/>
                </a:lnTo>
                <a:lnTo>
                  <a:pt x="28" y="874"/>
                </a:lnTo>
                <a:lnTo>
                  <a:pt x="27" y="878"/>
                </a:lnTo>
                <a:lnTo>
                  <a:pt x="26" y="882"/>
                </a:lnTo>
                <a:lnTo>
                  <a:pt x="24" y="888"/>
                </a:lnTo>
                <a:lnTo>
                  <a:pt x="24" y="888"/>
                </a:lnTo>
                <a:lnTo>
                  <a:pt x="26" y="898"/>
                </a:lnTo>
                <a:lnTo>
                  <a:pt x="30" y="906"/>
                </a:lnTo>
                <a:lnTo>
                  <a:pt x="36" y="903"/>
                </a:lnTo>
                <a:lnTo>
                  <a:pt x="36" y="903"/>
                </a:lnTo>
                <a:lnTo>
                  <a:pt x="33" y="898"/>
                </a:lnTo>
                <a:lnTo>
                  <a:pt x="31" y="889"/>
                </a:lnTo>
                <a:lnTo>
                  <a:pt x="31" y="889"/>
                </a:lnTo>
                <a:lnTo>
                  <a:pt x="33" y="883"/>
                </a:lnTo>
                <a:lnTo>
                  <a:pt x="37" y="879"/>
                </a:lnTo>
                <a:lnTo>
                  <a:pt x="41" y="878"/>
                </a:lnTo>
                <a:lnTo>
                  <a:pt x="44" y="876"/>
                </a:lnTo>
                <a:lnTo>
                  <a:pt x="45" y="876"/>
                </a:lnTo>
                <a:lnTo>
                  <a:pt x="45" y="876"/>
                </a:lnTo>
                <a:lnTo>
                  <a:pt x="47" y="891"/>
                </a:lnTo>
                <a:lnTo>
                  <a:pt x="48" y="896"/>
                </a:lnTo>
                <a:lnTo>
                  <a:pt x="51" y="902"/>
                </a:lnTo>
                <a:lnTo>
                  <a:pt x="54" y="905"/>
                </a:lnTo>
                <a:lnTo>
                  <a:pt x="57" y="908"/>
                </a:lnTo>
                <a:lnTo>
                  <a:pt x="61" y="909"/>
                </a:lnTo>
                <a:lnTo>
                  <a:pt x="67" y="911"/>
                </a:lnTo>
                <a:lnTo>
                  <a:pt x="67" y="911"/>
                </a:lnTo>
                <a:lnTo>
                  <a:pt x="73" y="909"/>
                </a:lnTo>
                <a:lnTo>
                  <a:pt x="77" y="906"/>
                </a:lnTo>
                <a:lnTo>
                  <a:pt x="81" y="901"/>
                </a:lnTo>
                <a:lnTo>
                  <a:pt x="82" y="893"/>
                </a:lnTo>
                <a:lnTo>
                  <a:pt x="82" y="893"/>
                </a:lnTo>
                <a:lnTo>
                  <a:pt x="81" y="888"/>
                </a:lnTo>
                <a:lnTo>
                  <a:pt x="80" y="883"/>
                </a:lnTo>
                <a:lnTo>
                  <a:pt x="77" y="879"/>
                </a:lnTo>
                <a:lnTo>
                  <a:pt x="74" y="876"/>
                </a:lnTo>
                <a:lnTo>
                  <a:pt x="74" y="876"/>
                </a:lnTo>
                <a:lnTo>
                  <a:pt x="81" y="875"/>
                </a:lnTo>
                <a:lnTo>
                  <a:pt x="81" y="866"/>
                </a:lnTo>
                <a:lnTo>
                  <a:pt x="81" y="866"/>
                </a:lnTo>
                <a:lnTo>
                  <a:pt x="68" y="866"/>
                </a:lnTo>
                <a:lnTo>
                  <a:pt x="47" y="866"/>
                </a:lnTo>
                <a:close/>
                <a:moveTo>
                  <a:pt x="63" y="876"/>
                </a:moveTo>
                <a:lnTo>
                  <a:pt x="63" y="876"/>
                </a:lnTo>
                <a:lnTo>
                  <a:pt x="65" y="878"/>
                </a:lnTo>
                <a:lnTo>
                  <a:pt x="65" y="878"/>
                </a:lnTo>
                <a:lnTo>
                  <a:pt x="68" y="879"/>
                </a:lnTo>
                <a:lnTo>
                  <a:pt x="73" y="882"/>
                </a:lnTo>
                <a:lnTo>
                  <a:pt x="74" y="886"/>
                </a:lnTo>
                <a:lnTo>
                  <a:pt x="75" y="891"/>
                </a:lnTo>
                <a:lnTo>
                  <a:pt x="75" y="891"/>
                </a:lnTo>
                <a:lnTo>
                  <a:pt x="74" y="895"/>
                </a:lnTo>
                <a:lnTo>
                  <a:pt x="73" y="898"/>
                </a:lnTo>
                <a:lnTo>
                  <a:pt x="70" y="899"/>
                </a:lnTo>
                <a:lnTo>
                  <a:pt x="65" y="901"/>
                </a:lnTo>
                <a:lnTo>
                  <a:pt x="65" y="901"/>
                </a:lnTo>
                <a:lnTo>
                  <a:pt x="61" y="899"/>
                </a:lnTo>
                <a:lnTo>
                  <a:pt x="58" y="898"/>
                </a:lnTo>
                <a:lnTo>
                  <a:pt x="57" y="896"/>
                </a:lnTo>
                <a:lnTo>
                  <a:pt x="55" y="892"/>
                </a:lnTo>
                <a:lnTo>
                  <a:pt x="53" y="885"/>
                </a:lnTo>
                <a:lnTo>
                  <a:pt x="53" y="876"/>
                </a:lnTo>
                <a:lnTo>
                  <a:pt x="63" y="876"/>
                </a:lnTo>
                <a:close/>
                <a:moveTo>
                  <a:pt x="16" y="849"/>
                </a:moveTo>
                <a:lnTo>
                  <a:pt x="26" y="849"/>
                </a:lnTo>
                <a:lnTo>
                  <a:pt x="26" y="858"/>
                </a:lnTo>
                <a:lnTo>
                  <a:pt x="34" y="858"/>
                </a:lnTo>
                <a:lnTo>
                  <a:pt x="34" y="849"/>
                </a:lnTo>
                <a:lnTo>
                  <a:pt x="64" y="849"/>
                </a:lnTo>
                <a:lnTo>
                  <a:pt x="64" y="849"/>
                </a:lnTo>
                <a:lnTo>
                  <a:pt x="73" y="848"/>
                </a:lnTo>
                <a:lnTo>
                  <a:pt x="78" y="845"/>
                </a:lnTo>
                <a:lnTo>
                  <a:pt x="78" y="845"/>
                </a:lnTo>
                <a:lnTo>
                  <a:pt x="81" y="841"/>
                </a:lnTo>
                <a:lnTo>
                  <a:pt x="82" y="834"/>
                </a:lnTo>
                <a:lnTo>
                  <a:pt x="82" y="834"/>
                </a:lnTo>
                <a:lnTo>
                  <a:pt x="81" y="829"/>
                </a:lnTo>
                <a:lnTo>
                  <a:pt x="81" y="825"/>
                </a:lnTo>
                <a:lnTo>
                  <a:pt x="73" y="825"/>
                </a:lnTo>
                <a:lnTo>
                  <a:pt x="73" y="825"/>
                </a:lnTo>
                <a:lnTo>
                  <a:pt x="74" y="831"/>
                </a:lnTo>
                <a:lnTo>
                  <a:pt x="74" y="831"/>
                </a:lnTo>
                <a:lnTo>
                  <a:pt x="73" y="835"/>
                </a:lnTo>
                <a:lnTo>
                  <a:pt x="71" y="837"/>
                </a:lnTo>
                <a:lnTo>
                  <a:pt x="68" y="838"/>
                </a:lnTo>
                <a:lnTo>
                  <a:pt x="63" y="839"/>
                </a:lnTo>
                <a:lnTo>
                  <a:pt x="34" y="839"/>
                </a:lnTo>
                <a:lnTo>
                  <a:pt x="34" y="825"/>
                </a:lnTo>
                <a:lnTo>
                  <a:pt x="26" y="825"/>
                </a:lnTo>
                <a:lnTo>
                  <a:pt x="26" y="839"/>
                </a:lnTo>
                <a:lnTo>
                  <a:pt x="13" y="839"/>
                </a:lnTo>
                <a:lnTo>
                  <a:pt x="16" y="849"/>
                </a:lnTo>
                <a:close/>
                <a:moveTo>
                  <a:pt x="81" y="804"/>
                </a:moveTo>
                <a:lnTo>
                  <a:pt x="26" y="804"/>
                </a:lnTo>
                <a:lnTo>
                  <a:pt x="26" y="814"/>
                </a:lnTo>
                <a:lnTo>
                  <a:pt x="81" y="814"/>
                </a:lnTo>
                <a:lnTo>
                  <a:pt x="81" y="804"/>
                </a:lnTo>
                <a:close/>
                <a:moveTo>
                  <a:pt x="16" y="808"/>
                </a:moveTo>
                <a:lnTo>
                  <a:pt x="16" y="808"/>
                </a:lnTo>
                <a:lnTo>
                  <a:pt x="16" y="805"/>
                </a:lnTo>
                <a:lnTo>
                  <a:pt x="14" y="804"/>
                </a:lnTo>
                <a:lnTo>
                  <a:pt x="11" y="802"/>
                </a:lnTo>
                <a:lnTo>
                  <a:pt x="8" y="802"/>
                </a:lnTo>
                <a:lnTo>
                  <a:pt x="8" y="802"/>
                </a:lnTo>
                <a:lnTo>
                  <a:pt x="7" y="802"/>
                </a:lnTo>
                <a:lnTo>
                  <a:pt x="4" y="804"/>
                </a:lnTo>
                <a:lnTo>
                  <a:pt x="3" y="805"/>
                </a:lnTo>
                <a:lnTo>
                  <a:pt x="3" y="808"/>
                </a:lnTo>
                <a:lnTo>
                  <a:pt x="3" y="808"/>
                </a:lnTo>
                <a:lnTo>
                  <a:pt x="3" y="811"/>
                </a:lnTo>
                <a:lnTo>
                  <a:pt x="4" y="812"/>
                </a:lnTo>
                <a:lnTo>
                  <a:pt x="7" y="814"/>
                </a:lnTo>
                <a:lnTo>
                  <a:pt x="8" y="815"/>
                </a:lnTo>
                <a:lnTo>
                  <a:pt x="8" y="815"/>
                </a:lnTo>
                <a:lnTo>
                  <a:pt x="11" y="814"/>
                </a:lnTo>
                <a:lnTo>
                  <a:pt x="14" y="812"/>
                </a:lnTo>
                <a:lnTo>
                  <a:pt x="16" y="811"/>
                </a:lnTo>
                <a:lnTo>
                  <a:pt x="16" y="808"/>
                </a:lnTo>
                <a:lnTo>
                  <a:pt x="16" y="808"/>
                </a:lnTo>
                <a:close/>
                <a:moveTo>
                  <a:pt x="26" y="794"/>
                </a:moveTo>
                <a:lnTo>
                  <a:pt x="81" y="772"/>
                </a:lnTo>
                <a:lnTo>
                  <a:pt x="81" y="763"/>
                </a:lnTo>
                <a:lnTo>
                  <a:pt x="26" y="741"/>
                </a:lnTo>
                <a:lnTo>
                  <a:pt x="26" y="751"/>
                </a:lnTo>
                <a:lnTo>
                  <a:pt x="57" y="763"/>
                </a:lnTo>
                <a:lnTo>
                  <a:pt x="57" y="763"/>
                </a:lnTo>
                <a:lnTo>
                  <a:pt x="71" y="767"/>
                </a:lnTo>
                <a:lnTo>
                  <a:pt x="71" y="768"/>
                </a:lnTo>
                <a:lnTo>
                  <a:pt x="71" y="768"/>
                </a:lnTo>
                <a:lnTo>
                  <a:pt x="57" y="772"/>
                </a:lnTo>
                <a:lnTo>
                  <a:pt x="26" y="782"/>
                </a:lnTo>
                <a:lnTo>
                  <a:pt x="26" y="794"/>
                </a:lnTo>
                <a:close/>
                <a:moveTo>
                  <a:pt x="55" y="687"/>
                </a:moveTo>
                <a:lnTo>
                  <a:pt x="55" y="687"/>
                </a:lnTo>
                <a:lnTo>
                  <a:pt x="50" y="687"/>
                </a:lnTo>
                <a:lnTo>
                  <a:pt x="50" y="687"/>
                </a:lnTo>
                <a:lnTo>
                  <a:pt x="43" y="689"/>
                </a:lnTo>
                <a:lnTo>
                  <a:pt x="34" y="691"/>
                </a:lnTo>
                <a:lnTo>
                  <a:pt x="30" y="694"/>
                </a:lnTo>
                <a:lnTo>
                  <a:pt x="27" y="699"/>
                </a:lnTo>
                <a:lnTo>
                  <a:pt x="26" y="704"/>
                </a:lnTo>
                <a:lnTo>
                  <a:pt x="24" y="710"/>
                </a:lnTo>
                <a:lnTo>
                  <a:pt x="24" y="710"/>
                </a:lnTo>
                <a:lnTo>
                  <a:pt x="26" y="716"/>
                </a:lnTo>
                <a:lnTo>
                  <a:pt x="27" y="721"/>
                </a:lnTo>
                <a:lnTo>
                  <a:pt x="30" y="726"/>
                </a:lnTo>
                <a:lnTo>
                  <a:pt x="33" y="728"/>
                </a:lnTo>
                <a:lnTo>
                  <a:pt x="37" y="731"/>
                </a:lnTo>
                <a:lnTo>
                  <a:pt x="43" y="734"/>
                </a:lnTo>
                <a:lnTo>
                  <a:pt x="48" y="736"/>
                </a:lnTo>
                <a:lnTo>
                  <a:pt x="54" y="736"/>
                </a:lnTo>
                <a:lnTo>
                  <a:pt x="54" y="736"/>
                </a:lnTo>
                <a:lnTo>
                  <a:pt x="60" y="736"/>
                </a:lnTo>
                <a:lnTo>
                  <a:pt x="65" y="734"/>
                </a:lnTo>
                <a:lnTo>
                  <a:pt x="70" y="731"/>
                </a:lnTo>
                <a:lnTo>
                  <a:pt x="74" y="728"/>
                </a:lnTo>
                <a:lnTo>
                  <a:pt x="78" y="724"/>
                </a:lnTo>
                <a:lnTo>
                  <a:pt x="80" y="720"/>
                </a:lnTo>
                <a:lnTo>
                  <a:pt x="81" y="714"/>
                </a:lnTo>
                <a:lnTo>
                  <a:pt x="82" y="708"/>
                </a:lnTo>
                <a:lnTo>
                  <a:pt x="82" y="708"/>
                </a:lnTo>
                <a:lnTo>
                  <a:pt x="81" y="697"/>
                </a:lnTo>
                <a:lnTo>
                  <a:pt x="78" y="690"/>
                </a:lnTo>
                <a:lnTo>
                  <a:pt x="71" y="693"/>
                </a:lnTo>
                <a:lnTo>
                  <a:pt x="71" y="693"/>
                </a:lnTo>
                <a:lnTo>
                  <a:pt x="74" y="699"/>
                </a:lnTo>
                <a:lnTo>
                  <a:pt x="74" y="707"/>
                </a:lnTo>
                <a:lnTo>
                  <a:pt x="74" y="707"/>
                </a:lnTo>
                <a:lnTo>
                  <a:pt x="73" y="714"/>
                </a:lnTo>
                <a:lnTo>
                  <a:pt x="70" y="720"/>
                </a:lnTo>
                <a:lnTo>
                  <a:pt x="64" y="724"/>
                </a:lnTo>
                <a:lnTo>
                  <a:pt x="55" y="726"/>
                </a:lnTo>
                <a:lnTo>
                  <a:pt x="55" y="687"/>
                </a:lnTo>
                <a:close/>
                <a:moveTo>
                  <a:pt x="48" y="726"/>
                </a:moveTo>
                <a:lnTo>
                  <a:pt x="48" y="726"/>
                </a:lnTo>
                <a:lnTo>
                  <a:pt x="43" y="724"/>
                </a:lnTo>
                <a:lnTo>
                  <a:pt x="37" y="721"/>
                </a:lnTo>
                <a:lnTo>
                  <a:pt x="33" y="717"/>
                </a:lnTo>
                <a:lnTo>
                  <a:pt x="33" y="714"/>
                </a:lnTo>
                <a:lnTo>
                  <a:pt x="31" y="711"/>
                </a:lnTo>
                <a:lnTo>
                  <a:pt x="31" y="711"/>
                </a:lnTo>
                <a:lnTo>
                  <a:pt x="33" y="707"/>
                </a:lnTo>
                <a:lnTo>
                  <a:pt x="33" y="704"/>
                </a:lnTo>
                <a:lnTo>
                  <a:pt x="37" y="700"/>
                </a:lnTo>
                <a:lnTo>
                  <a:pt x="43" y="697"/>
                </a:lnTo>
                <a:lnTo>
                  <a:pt x="48" y="697"/>
                </a:lnTo>
                <a:lnTo>
                  <a:pt x="48" y="726"/>
                </a:lnTo>
                <a:close/>
                <a:moveTo>
                  <a:pt x="78" y="654"/>
                </a:moveTo>
                <a:lnTo>
                  <a:pt x="78" y="654"/>
                </a:lnTo>
                <a:lnTo>
                  <a:pt x="81" y="647"/>
                </a:lnTo>
                <a:lnTo>
                  <a:pt x="82" y="639"/>
                </a:lnTo>
                <a:lnTo>
                  <a:pt x="82" y="639"/>
                </a:lnTo>
                <a:lnTo>
                  <a:pt x="81" y="630"/>
                </a:lnTo>
                <a:lnTo>
                  <a:pt x="78" y="625"/>
                </a:lnTo>
                <a:lnTo>
                  <a:pt x="73" y="620"/>
                </a:lnTo>
                <a:lnTo>
                  <a:pt x="65" y="619"/>
                </a:lnTo>
                <a:lnTo>
                  <a:pt x="65" y="619"/>
                </a:lnTo>
                <a:lnTo>
                  <a:pt x="60" y="619"/>
                </a:lnTo>
                <a:lnTo>
                  <a:pt x="55" y="622"/>
                </a:lnTo>
                <a:lnTo>
                  <a:pt x="51" y="627"/>
                </a:lnTo>
                <a:lnTo>
                  <a:pt x="48" y="633"/>
                </a:lnTo>
                <a:lnTo>
                  <a:pt x="48" y="633"/>
                </a:lnTo>
                <a:lnTo>
                  <a:pt x="45" y="640"/>
                </a:lnTo>
                <a:lnTo>
                  <a:pt x="43" y="643"/>
                </a:lnTo>
                <a:lnTo>
                  <a:pt x="40" y="643"/>
                </a:lnTo>
                <a:lnTo>
                  <a:pt x="40" y="643"/>
                </a:lnTo>
                <a:lnTo>
                  <a:pt x="37" y="643"/>
                </a:lnTo>
                <a:lnTo>
                  <a:pt x="34" y="642"/>
                </a:lnTo>
                <a:lnTo>
                  <a:pt x="33" y="639"/>
                </a:lnTo>
                <a:lnTo>
                  <a:pt x="31" y="634"/>
                </a:lnTo>
                <a:lnTo>
                  <a:pt x="31" y="634"/>
                </a:lnTo>
                <a:lnTo>
                  <a:pt x="33" y="627"/>
                </a:lnTo>
                <a:lnTo>
                  <a:pt x="36" y="623"/>
                </a:lnTo>
                <a:lnTo>
                  <a:pt x="28" y="620"/>
                </a:lnTo>
                <a:lnTo>
                  <a:pt x="28" y="620"/>
                </a:lnTo>
                <a:lnTo>
                  <a:pt x="26" y="626"/>
                </a:lnTo>
                <a:lnTo>
                  <a:pt x="24" y="634"/>
                </a:lnTo>
                <a:lnTo>
                  <a:pt x="24" y="634"/>
                </a:lnTo>
                <a:lnTo>
                  <a:pt x="26" y="642"/>
                </a:lnTo>
                <a:lnTo>
                  <a:pt x="30" y="647"/>
                </a:lnTo>
                <a:lnTo>
                  <a:pt x="34" y="652"/>
                </a:lnTo>
                <a:lnTo>
                  <a:pt x="41" y="653"/>
                </a:lnTo>
                <a:lnTo>
                  <a:pt x="41" y="653"/>
                </a:lnTo>
                <a:lnTo>
                  <a:pt x="45" y="652"/>
                </a:lnTo>
                <a:lnTo>
                  <a:pt x="50" y="650"/>
                </a:lnTo>
                <a:lnTo>
                  <a:pt x="53" y="644"/>
                </a:lnTo>
                <a:lnTo>
                  <a:pt x="57" y="639"/>
                </a:lnTo>
                <a:lnTo>
                  <a:pt x="57" y="639"/>
                </a:lnTo>
                <a:lnTo>
                  <a:pt x="58" y="633"/>
                </a:lnTo>
                <a:lnTo>
                  <a:pt x="61" y="630"/>
                </a:lnTo>
                <a:lnTo>
                  <a:pt x="63" y="629"/>
                </a:lnTo>
                <a:lnTo>
                  <a:pt x="67" y="629"/>
                </a:lnTo>
                <a:lnTo>
                  <a:pt x="67" y="629"/>
                </a:lnTo>
                <a:lnTo>
                  <a:pt x="70" y="629"/>
                </a:lnTo>
                <a:lnTo>
                  <a:pt x="73" y="630"/>
                </a:lnTo>
                <a:lnTo>
                  <a:pt x="74" y="634"/>
                </a:lnTo>
                <a:lnTo>
                  <a:pt x="74" y="639"/>
                </a:lnTo>
                <a:lnTo>
                  <a:pt x="74" y="639"/>
                </a:lnTo>
                <a:lnTo>
                  <a:pt x="74" y="646"/>
                </a:lnTo>
                <a:lnTo>
                  <a:pt x="71" y="652"/>
                </a:lnTo>
                <a:lnTo>
                  <a:pt x="78" y="654"/>
                </a:lnTo>
                <a:close/>
                <a:moveTo>
                  <a:pt x="71" y="568"/>
                </a:moveTo>
                <a:lnTo>
                  <a:pt x="71" y="568"/>
                </a:lnTo>
                <a:lnTo>
                  <a:pt x="73" y="573"/>
                </a:lnTo>
                <a:lnTo>
                  <a:pt x="74" y="580"/>
                </a:lnTo>
                <a:lnTo>
                  <a:pt x="74" y="580"/>
                </a:lnTo>
                <a:lnTo>
                  <a:pt x="73" y="588"/>
                </a:lnTo>
                <a:lnTo>
                  <a:pt x="68" y="595"/>
                </a:lnTo>
                <a:lnTo>
                  <a:pt x="63" y="597"/>
                </a:lnTo>
                <a:lnTo>
                  <a:pt x="54" y="599"/>
                </a:lnTo>
                <a:lnTo>
                  <a:pt x="54" y="599"/>
                </a:lnTo>
                <a:lnTo>
                  <a:pt x="45" y="599"/>
                </a:lnTo>
                <a:lnTo>
                  <a:pt x="38" y="595"/>
                </a:lnTo>
                <a:lnTo>
                  <a:pt x="36" y="592"/>
                </a:lnTo>
                <a:lnTo>
                  <a:pt x="34" y="589"/>
                </a:lnTo>
                <a:lnTo>
                  <a:pt x="33" y="585"/>
                </a:lnTo>
                <a:lnTo>
                  <a:pt x="33" y="580"/>
                </a:lnTo>
                <a:lnTo>
                  <a:pt x="33" y="580"/>
                </a:lnTo>
                <a:lnTo>
                  <a:pt x="33" y="573"/>
                </a:lnTo>
                <a:lnTo>
                  <a:pt x="36" y="569"/>
                </a:lnTo>
                <a:lnTo>
                  <a:pt x="27" y="566"/>
                </a:lnTo>
                <a:lnTo>
                  <a:pt x="27" y="566"/>
                </a:lnTo>
                <a:lnTo>
                  <a:pt x="26" y="572"/>
                </a:lnTo>
                <a:lnTo>
                  <a:pt x="24" y="580"/>
                </a:lnTo>
                <a:lnTo>
                  <a:pt x="24" y="580"/>
                </a:lnTo>
                <a:lnTo>
                  <a:pt x="26" y="586"/>
                </a:lnTo>
                <a:lnTo>
                  <a:pt x="27" y="592"/>
                </a:lnTo>
                <a:lnTo>
                  <a:pt x="30" y="597"/>
                </a:lnTo>
                <a:lnTo>
                  <a:pt x="33" y="602"/>
                </a:lnTo>
                <a:lnTo>
                  <a:pt x="37" y="605"/>
                </a:lnTo>
                <a:lnTo>
                  <a:pt x="43" y="607"/>
                </a:lnTo>
                <a:lnTo>
                  <a:pt x="48" y="609"/>
                </a:lnTo>
                <a:lnTo>
                  <a:pt x="54" y="610"/>
                </a:lnTo>
                <a:lnTo>
                  <a:pt x="54" y="610"/>
                </a:lnTo>
                <a:lnTo>
                  <a:pt x="60" y="609"/>
                </a:lnTo>
                <a:lnTo>
                  <a:pt x="65" y="607"/>
                </a:lnTo>
                <a:lnTo>
                  <a:pt x="70" y="606"/>
                </a:lnTo>
                <a:lnTo>
                  <a:pt x="74" y="602"/>
                </a:lnTo>
                <a:lnTo>
                  <a:pt x="78" y="599"/>
                </a:lnTo>
                <a:lnTo>
                  <a:pt x="80" y="593"/>
                </a:lnTo>
                <a:lnTo>
                  <a:pt x="81" y="588"/>
                </a:lnTo>
                <a:lnTo>
                  <a:pt x="82" y="582"/>
                </a:lnTo>
                <a:lnTo>
                  <a:pt x="82" y="582"/>
                </a:lnTo>
                <a:lnTo>
                  <a:pt x="81" y="572"/>
                </a:lnTo>
                <a:lnTo>
                  <a:pt x="80" y="566"/>
                </a:lnTo>
                <a:lnTo>
                  <a:pt x="71" y="568"/>
                </a:lnTo>
                <a:close/>
                <a:moveTo>
                  <a:pt x="82" y="532"/>
                </a:moveTo>
                <a:lnTo>
                  <a:pt x="82" y="532"/>
                </a:lnTo>
                <a:lnTo>
                  <a:pt x="81" y="528"/>
                </a:lnTo>
                <a:lnTo>
                  <a:pt x="81" y="522"/>
                </a:lnTo>
                <a:lnTo>
                  <a:pt x="78" y="518"/>
                </a:lnTo>
                <a:lnTo>
                  <a:pt x="75" y="514"/>
                </a:lnTo>
                <a:lnTo>
                  <a:pt x="71" y="511"/>
                </a:lnTo>
                <a:lnTo>
                  <a:pt x="65" y="508"/>
                </a:lnTo>
                <a:lnTo>
                  <a:pt x="60" y="505"/>
                </a:lnTo>
                <a:lnTo>
                  <a:pt x="53" y="505"/>
                </a:lnTo>
                <a:lnTo>
                  <a:pt x="53" y="505"/>
                </a:lnTo>
                <a:lnTo>
                  <a:pt x="47" y="505"/>
                </a:lnTo>
                <a:lnTo>
                  <a:pt x="41" y="506"/>
                </a:lnTo>
                <a:lnTo>
                  <a:pt x="37" y="509"/>
                </a:lnTo>
                <a:lnTo>
                  <a:pt x="33" y="512"/>
                </a:lnTo>
                <a:lnTo>
                  <a:pt x="28" y="516"/>
                </a:lnTo>
                <a:lnTo>
                  <a:pt x="27" y="521"/>
                </a:lnTo>
                <a:lnTo>
                  <a:pt x="26" y="526"/>
                </a:lnTo>
                <a:lnTo>
                  <a:pt x="24" y="532"/>
                </a:lnTo>
                <a:lnTo>
                  <a:pt x="24" y="532"/>
                </a:lnTo>
                <a:lnTo>
                  <a:pt x="26" y="536"/>
                </a:lnTo>
                <a:lnTo>
                  <a:pt x="27" y="542"/>
                </a:lnTo>
                <a:lnTo>
                  <a:pt x="28" y="546"/>
                </a:lnTo>
                <a:lnTo>
                  <a:pt x="33" y="551"/>
                </a:lnTo>
                <a:lnTo>
                  <a:pt x="37" y="553"/>
                </a:lnTo>
                <a:lnTo>
                  <a:pt x="41" y="556"/>
                </a:lnTo>
                <a:lnTo>
                  <a:pt x="47" y="558"/>
                </a:lnTo>
                <a:lnTo>
                  <a:pt x="54" y="559"/>
                </a:lnTo>
                <a:lnTo>
                  <a:pt x="54" y="559"/>
                </a:lnTo>
                <a:lnTo>
                  <a:pt x="60" y="558"/>
                </a:lnTo>
                <a:lnTo>
                  <a:pt x="65" y="556"/>
                </a:lnTo>
                <a:lnTo>
                  <a:pt x="71" y="555"/>
                </a:lnTo>
                <a:lnTo>
                  <a:pt x="74" y="551"/>
                </a:lnTo>
                <a:lnTo>
                  <a:pt x="78" y="548"/>
                </a:lnTo>
                <a:lnTo>
                  <a:pt x="80" y="542"/>
                </a:lnTo>
                <a:lnTo>
                  <a:pt x="81" y="538"/>
                </a:lnTo>
                <a:lnTo>
                  <a:pt x="82" y="532"/>
                </a:lnTo>
                <a:lnTo>
                  <a:pt x="82" y="532"/>
                </a:lnTo>
                <a:close/>
                <a:moveTo>
                  <a:pt x="74" y="532"/>
                </a:moveTo>
                <a:lnTo>
                  <a:pt x="74" y="532"/>
                </a:lnTo>
                <a:lnTo>
                  <a:pt x="73" y="539"/>
                </a:lnTo>
                <a:lnTo>
                  <a:pt x="68" y="543"/>
                </a:lnTo>
                <a:lnTo>
                  <a:pt x="63" y="548"/>
                </a:lnTo>
                <a:lnTo>
                  <a:pt x="54" y="549"/>
                </a:lnTo>
                <a:lnTo>
                  <a:pt x="54" y="549"/>
                </a:lnTo>
                <a:lnTo>
                  <a:pt x="45" y="548"/>
                </a:lnTo>
                <a:lnTo>
                  <a:pt x="38" y="545"/>
                </a:lnTo>
                <a:lnTo>
                  <a:pt x="36" y="542"/>
                </a:lnTo>
                <a:lnTo>
                  <a:pt x="34" y="539"/>
                </a:lnTo>
                <a:lnTo>
                  <a:pt x="33" y="536"/>
                </a:lnTo>
                <a:lnTo>
                  <a:pt x="33" y="532"/>
                </a:lnTo>
                <a:lnTo>
                  <a:pt x="33" y="532"/>
                </a:lnTo>
                <a:lnTo>
                  <a:pt x="33" y="528"/>
                </a:lnTo>
                <a:lnTo>
                  <a:pt x="34" y="523"/>
                </a:lnTo>
                <a:lnTo>
                  <a:pt x="37" y="521"/>
                </a:lnTo>
                <a:lnTo>
                  <a:pt x="40" y="519"/>
                </a:lnTo>
                <a:lnTo>
                  <a:pt x="45" y="516"/>
                </a:lnTo>
                <a:lnTo>
                  <a:pt x="53" y="515"/>
                </a:lnTo>
                <a:lnTo>
                  <a:pt x="53" y="515"/>
                </a:lnTo>
                <a:lnTo>
                  <a:pt x="61" y="516"/>
                </a:lnTo>
                <a:lnTo>
                  <a:pt x="68" y="521"/>
                </a:lnTo>
                <a:lnTo>
                  <a:pt x="73" y="525"/>
                </a:lnTo>
                <a:lnTo>
                  <a:pt x="74" y="532"/>
                </a:lnTo>
                <a:lnTo>
                  <a:pt x="74" y="532"/>
                </a:lnTo>
                <a:close/>
                <a:moveTo>
                  <a:pt x="81" y="492"/>
                </a:moveTo>
                <a:lnTo>
                  <a:pt x="81" y="482"/>
                </a:lnTo>
                <a:lnTo>
                  <a:pt x="51" y="482"/>
                </a:lnTo>
                <a:lnTo>
                  <a:pt x="51" y="482"/>
                </a:lnTo>
                <a:lnTo>
                  <a:pt x="47" y="482"/>
                </a:lnTo>
                <a:lnTo>
                  <a:pt x="47" y="482"/>
                </a:lnTo>
                <a:lnTo>
                  <a:pt x="41" y="481"/>
                </a:lnTo>
                <a:lnTo>
                  <a:pt x="37" y="477"/>
                </a:lnTo>
                <a:lnTo>
                  <a:pt x="36" y="474"/>
                </a:lnTo>
                <a:lnTo>
                  <a:pt x="34" y="468"/>
                </a:lnTo>
                <a:lnTo>
                  <a:pt x="34" y="468"/>
                </a:lnTo>
                <a:lnTo>
                  <a:pt x="34" y="465"/>
                </a:lnTo>
                <a:lnTo>
                  <a:pt x="26" y="465"/>
                </a:lnTo>
                <a:lnTo>
                  <a:pt x="26" y="465"/>
                </a:lnTo>
                <a:lnTo>
                  <a:pt x="24" y="468"/>
                </a:lnTo>
                <a:lnTo>
                  <a:pt x="24" y="468"/>
                </a:lnTo>
                <a:lnTo>
                  <a:pt x="26" y="472"/>
                </a:lnTo>
                <a:lnTo>
                  <a:pt x="28" y="477"/>
                </a:lnTo>
                <a:lnTo>
                  <a:pt x="31" y="481"/>
                </a:lnTo>
                <a:lnTo>
                  <a:pt x="37" y="484"/>
                </a:lnTo>
                <a:lnTo>
                  <a:pt x="37" y="484"/>
                </a:lnTo>
                <a:lnTo>
                  <a:pt x="26" y="484"/>
                </a:lnTo>
                <a:lnTo>
                  <a:pt x="26" y="492"/>
                </a:lnTo>
                <a:lnTo>
                  <a:pt x="26" y="492"/>
                </a:lnTo>
                <a:lnTo>
                  <a:pt x="43" y="492"/>
                </a:lnTo>
                <a:lnTo>
                  <a:pt x="81" y="492"/>
                </a:lnTo>
                <a:close/>
                <a:moveTo>
                  <a:pt x="55" y="411"/>
                </a:moveTo>
                <a:lnTo>
                  <a:pt x="55" y="411"/>
                </a:lnTo>
                <a:lnTo>
                  <a:pt x="50" y="410"/>
                </a:lnTo>
                <a:lnTo>
                  <a:pt x="50" y="410"/>
                </a:lnTo>
                <a:lnTo>
                  <a:pt x="43" y="411"/>
                </a:lnTo>
                <a:lnTo>
                  <a:pt x="34" y="415"/>
                </a:lnTo>
                <a:lnTo>
                  <a:pt x="30" y="418"/>
                </a:lnTo>
                <a:lnTo>
                  <a:pt x="27" y="422"/>
                </a:lnTo>
                <a:lnTo>
                  <a:pt x="26" y="427"/>
                </a:lnTo>
                <a:lnTo>
                  <a:pt x="24" y="432"/>
                </a:lnTo>
                <a:lnTo>
                  <a:pt x="24" y="432"/>
                </a:lnTo>
                <a:lnTo>
                  <a:pt x="26" y="438"/>
                </a:lnTo>
                <a:lnTo>
                  <a:pt x="27" y="444"/>
                </a:lnTo>
                <a:lnTo>
                  <a:pt x="30" y="448"/>
                </a:lnTo>
                <a:lnTo>
                  <a:pt x="33" y="452"/>
                </a:lnTo>
                <a:lnTo>
                  <a:pt x="37" y="455"/>
                </a:lnTo>
                <a:lnTo>
                  <a:pt x="43" y="457"/>
                </a:lnTo>
                <a:lnTo>
                  <a:pt x="48" y="458"/>
                </a:lnTo>
                <a:lnTo>
                  <a:pt x="54" y="459"/>
                </a:lnTo>
                <a:lnTo>
                  <a:pt x="54" y="459"/>
                </a:lnTo>
                <a:lnTo>
                  <a:pt x="60" y="458"/>
                </a:lnTo>
                <a:lnTo>
                  <a:pt x="65" y="457"/>
                </a:lnTo>
                <a:lnTo>
                  <a:pt x="70" y="455"/>
                </a:lnTo>
                <a:lnTo>
                  <a:pt x="74" y="452"/>
                </a:lnTo>
                <a:lnTo>
                  <a:pt x="78" y="448"/>
                </a:lnTo>
                <a:lnTo>
                  <a:pt x="80" y="444"/>
                </a:lnTo>
                <a:lnTo>
                  <a:pt x="81" y="438"/>
                </a:lnTo>
                <a:lnTo>
                  <a:pt x="82" y="432"/>
                </a:lnTo>
                <a:lnTo>
                  <a:pt x="82" y="432"/>
                </a:lnTo>
                <a:lnTo>
                  <a:pt x="81" y="421"/>
                </a:lnTo>
                <a:lnTo>
                  <a:pt x="78" y="414"/>
                </a:lnTo>
                <a:lnTo>
                  <a:pt x="71" y="415"/>
                </a:lnTo>
                <a:lnTo>
                  <a:pt x="71" y="415"/>
                </a:lnTo>
                <a:lnTo>
                  <a:pt x="74" y="421"/>
                </a:lnTo>
                <a:lnTo>
                  <a:pt x="74" y="431"/>
                </a:lnTo>
                <a:lnTo>
                  <a:pt x="74" y="431"/>
                </a:lnTo>
                <a:lnTo>
                  <a:pt x="73" y="438"/>
                </a:lnTo>
                <a:lnTo>
                  <a:pt x="70" y="444"/>
                </a:lnTo>
                <a:lnTo>
                  <a:pt x="64" y="448"/>
                </a:lnTo>
                <a:lnTo>
                  <a:pt x="55" y="449"/>
                </a:lnTo>
                <a:lnTo>
                  <a:pt x="55" y="411"/>
                </a:lnTo>
                <a:close/>
                <a:moveTo>
                  <a:pt x="48" y="449"/>
                </a:moveTo>
                <a:lnTo>
                  <a:pt x="48" y="449"/>
                </a:lnTo>
                <a:lnTo>
                  <a:pt x="43" y="448"/>
                </a:lnTo>
                <a:lnTo>
                  <a:pt x="37" y="445"/>
                </a:lnTo>
                <a:lnTo>
                  <a:pt x="33" y="441"/>
                </a:lnTo>
                <a:lnTo>
                  <a:pt x="33" y="437"/>
                </a:lnTo>
                <a:lnTo>
                  <a:pt x="31" y="434"/>
                </a:lnTo>
                <a:lnTo>
                  <a:pt x="31" y="434"/>
                </a:lnTo>
                <a:lnTo>
                  <a:pt x="33" y="430"/>
                </a:lnTo>
                <a:lnTo>
                  <a:pt x="33" y="427"/>
                </a:lnTo>
                <a:lnTo>
                  <a:pt x="37" y="422"/>
                </a:lnTo>
                <a:lnTo>
                  <a:pt x="43" y="421"/>
                </a:lnTo>
                <a:lnTo>
                  <a:pt x="48" y="420"/>
                </a:lnTo>
                <a:lnTo>
                  <a:pt x="48" y="449"/>
                </a:lnTo>
                <a:close/>
                <a:moveTo>
                  <a:pt x="16" y="371"/>
                </a:moveTo>
                <a:lnTo>
                  <a:pt x="26" y="371"/>
                </a:lnTo>
                <a:lnTo>
                  <a:pt x="26" y="380"/>
                </a:lnTo>
                <a:lnTo>
                  <a:pt x="34" y="380"/>
                </a:lnTo>
                <a:lnTo>
                  <a:pt x="34" y="371"/>
                </a:lnTo>
                <a:lnTo>
                  <a:pt x="64" y="371"/>
                </a:lnTo>
                <a:lnTo>
                  <a:pt x="64" y="371"/>
                </a:lnTo>
                <a:lnTo>
                  <a:pt x="73" y="371"/>
                </a:lnTo>
                <a:lnTo>
                  <a:pt x="78" y="367"/>
                </a:lnTo>
                <a:lnTo>
                  <a:pt x="78" y="367"/>
                </a:lnTo>
                <a:lnTo>
                  <a:pt x="81" y="363"/>
                </a:lnTo>
                <a:lnTo>
                  <a:pt x="82" y="357"/>
                </a:lnTo>
                <a:lnTo>
                  <a:pt x="82" y="357"/>
                </a:lnTo>
                <a:lnTo>
                  <a:pt x="81" y="351"/>
                </a:lnTo>
                <a:lnTo>
                  <a:pt x="81" y="348"/>
                </a:lnTo>
                <a:lnTo>
                  <a:pt x="73" y="348"/>
                </a:lnTo>
                <a:lnTo>
                  <a:pt x="73" y="348"/>
                </a:lnTo>
                <a:lnTo>
                  <a:pt x="74" y="354"/>
                </a:lnTo>
                <a:lnTo>
                  <a:pt x="74" y="354"/>
                </a:lnTo>
                <a:lnTo>
                  <a:pt x="73" y="358"/>
                </a:lnTo>
                <a:lnTo>
                  <a:pt x="71" y="360"/>
                </a:lnTo>
                <a:lnTo>
                  <a:pt x="68" y="361"/>
                </a:lnTo>
                <a:lnTo>
                  <a:pt x="63" y="361"/>
                </a:lnTo>
                <a:lnTo>
                  <a:pt x="34" y="361"/>
                </a:lnTo>
                <a:lnTo>
                  <a:pt x="34" y="347"/>
                </a:lnTo>
                <a:lnTo>
                  <a:pt x="26" y="347"/>
                </a:lnTo>
                <a:lnTo>
                  <a:pt x="26" y="361"/>
                </a:lnTo>
                <a:lnTo>
                  <a:pt x="13" y="361"/>
                </a:lnTo>
                <a:lnTo>
                  <a:pt x="16" y="371"/>
                </a:lnTo>
                <a:close/>
                <a:moveTo>
                  <a:pt x="82" y="313"/>
                </a:moveTo>
                <a:lnTo>
                  <a:pt x="82" y="313"/>
                </a:lnTo>
                <a:lnTo>
                  <a:pt x="81" y="309"/>
                </a:lnTo>
                <a:lnTo>
                  <a:pt x="81" y="304"/>
                </a:lnTo>
                <a:lnTo>
                  <a:pt x="78" y="299"/>
                </a:lnTo>
                <a:lnTo>
                  <a:pt x="75" y="294"/>
                </a:lnTo>
                <a:lnTo>
                  <a:pt x="71" y="292"/>
                </a:lnTo>
                <a:lnTo>
                  <a:pt x="65" y="289"/>
                </a:lnTo>
                <a:lnTo>
                  <a:pt x="60" y="287"/>
                </a:lnTo>
                <a:lnTo>
                  <a:pt x="53" y="286"/>
                </a:lnTo>
                <a:lnTo>
                  <a:pt x="53" y="286"/>
                </a:lnTo>
                <a:lnTo>
                  <a:pt x="47" y="287"/>
                </a:lnTo>
                <a:lnTo>
                  <a:pt x="41" y="289"/>
                </a:lnTo>
                <a:lnTo>
                  <a:pt x="37" y="290"/>
                </a:lnTo>
                <a:lnTo>
                  <a:pt x="33" y="293"/>
                </a:lnTo>
                <a:lnTo>
                  <a:pt x="28" y="297"/>
                </a:lnTo>
                <a:lnTo>
                  <a:pt x="27" y="302"/>
                </a:lnTo>
                <a:lnTo>
                  <a:pt x="26" y="307"/>
                </a:lnTo>
                <a:lnTo>
                  <a:pt x="24" y="313"/>
                </a:lnTo>
                <a:lnTo>
                  <a:pt x="24" y="313"/>
                </a:lnTo>
                <a:lnTo>
                  <a:pt x="26" y="319"/>
                </a:lnTo>
                <a:lnTo>
                  <a:pt x="27" y="323"/>
                </a:lnTo>
                <a:lnTo>
                  <a:pt x="28" y="329"/>
                </a:lnTo>
                <a:lnTo>
                  <a:pt x="33" y="333"/>
                </a:lnTo>
                <a:lnTo>
                  <a:pt x="37" y="336"/>
                </a:lnTo>
                <a:lnTo>
                  <a:pt x="41" y="339"/>
                </a:lnTo>
                <a:lnTo>
                  <a:pt x="47" y="340"/>
                </a:lnTo>
                <a:lnTo>
                  <a:pt x="54" y="340"/>
                </a:lnTo>
                <a:lnTo>
                  <a:pt x="54" y="340"/>
                </a:lnTo>
                <a:lnTo>
                  <a:pt x="60" y="340"/>
                </a:lnTo>
                <a:lnTo>
                  <a:pt x="65" y="339"/>
                </a:lnTo>
                <a:lnTo>
                  <a:pt x="71" y="336"/>
                </a:lnTo>
                <a:lnTo>
                  <a:pt x="74" y="333"/>
                </a:lnTo>
                <a:lnTo>
                  <a:pt x="78" y="329"/>
                </a:lnTo>
                <a:lnTo>
                  <a:pt x="80" y="324"/>
                </a:lnTo>
                <a:lnTo>
                  <a:pt x="81" y="319"/>
                </a:lnTo>
                <a:lnTo>
                  <a:pt x="82" y="314"/>
                </a:lnTo>
                <a:lnTo>
                  <a:pt x="82" y="313"/>
                </a:lnTo>
                <a:close/>
                <a:moveTo>
                  <a:pt x="74" y="313"/>
                </a:moveTo>
                <a:lnTo>
                  <a:pt x="74" y="313"/>
                </a:lnTo>
                <a:lnTo>
                  <a:pt x="73" y="320"/>
                </a:lnTo>
                <a:lnTo>
                  <a:pt x="68" y="326"/>
                </a:lnTo>
                <a:lnTo>
                  <a:pt x="63" y="329"/>
                </a:lnTo>
                <a:lnTo>
                  <a:pt x="54" y="330"/>
                </a:lnTo>
                <a:lnTo>
                  <a:pt x="54" y="330"/>
                </a:lnTo>
                <a:lnTo>
                  <a:pt x="45" y="329"/>
                </a:lnTo>
                <a:lnTo>
                  <a:pt x="38" y="326"/>
                </a:lnTo>
                <a:lnTo>
                  <a:pt x="36" y="324"/>
                </a:lnTo>
                <a:lnTo>
                  <a:pt x="34" y="320"/>
                </a:lnTo>
                <a:lnTo>
                  <a:pt x="33" y="317"/>
                </a:lnTo>
                <a:lnTo>
                  <a:pt x="33" y="313"/>
                </a:lnTo>
                <a:lnTo>
                  <a:pt x="33" y="313"/>
                </a:lnTo>
                <a:lnTo>
                  <a:pt x="33" y="309"/>
                </a:lnTo>
                <a:lnTo>
                  <a:pt x="34" y="306"/>
                </a:lnTo>
                <a:lnTo>
                  <a:pt x="37" y="303"/>
                </a:lnTo>
                <a:lnTo>
                  <a:pt x="40" y="300"/>
                </a:lnTo>
                <a:lnTo>
                  <a:pt x="45" y="297"/>
                </a:lnTo>
                <a:lnTo>
                  <a:pt x="53" y="297"/>
                </a:lnTo>
                <a:lnTo>
                  <a:pt x="53" y="297"/>
                </a:lnTo>
                <a:lnTo>
                  <a:pt x="61" y="297"/>
                </a:lnTo>
                <a:lnTo>
                  <a:pt x="68" y="302"/>
                </a:lnTo>
                <a:lnTo>
                  <a:pt x="73" y="307"/>
                </a:lnTo>
                <a:lnTo>
                  <a:pt x="74" y="313"/>
                </a:lnTo>
                <a:lnTo>
                  <a:pt x="74" y="313"/>
                </a:lnTo>
                <a:close/>
                <a:moveTo>
                  <a:pt x="81" y="249"/>
                </a:moveTo>
                <a:lnTo>
                  <a:pt x="81" y="206"/>
                </a:lnTo>
                <a:lnTo>
                  <a:pt x="73" y="206"/>
                </a:lnTo>
                <a:lnTo>
                  <a:pt x="73" y="239"/>
                </a:lnTo>
                <a:lnTo>
                  <a:pt x="4" y="239"/>
                </a:lnTo>
                <a:lnTo>
                  <a:pt x="4" y="249"/>
                </a:lnTo>
                <a:lnTo>
                  <a:pt x="81" y="249"/>
                </a:lnTo>
                <a:close/>
                <a:moveTo>
                  <a:pt x="81" y="186"/>
                </a:moveTo>
                <a:lnTo>
                  <a:pt x="26" y="186"/>
                </a:lnTo>
                <a:lnTo>
                  <a:pt x="26" y="196"/>
                </a:lnTo>
                <a:lnTo>
                  <a:pt x="81" y="196"/>
                </a:lnTo>
                <a:lnTo>
                  <a:pt x="81" y="186"/>
                </a:lnTo>
                <a:close/>
                <a:moveTo>
                  <a:pt x="16" y="191"/>
                </a:moveTo>
                <a:lnTo>
                  <a:pt x="16" y="191"/>
                </a:lnTo>
                <a:lnTo>
                  <a:pt x="16" y="188"/>
                </a:lnTo>
                <a:lnTo>
                  <a:pt x="14" y="186"/>
                </a:lnTo>
                <a:lnTo>
                  <a:pt x="11" y="185"/>
                </a:lnTo>
                <a:lnTo>
                  <a:pt x="8" y="185"/>
                </a:lnTo>
                <a:lnTo>
                  <a:pt x="8" y="185"/>
                </a:lnTo>
                <a:lnTo>
                  <a:pt x="7" y="185"/>
                </a:lnTo>
                <a:lnTo>
                  <a:pt x="4" y="186"/>
                </a:lnTo>
                <a:lnTo>
                  <a:pt x="3" y="188"/>
                </a:lnTo>
                <a:lnTo>
                  <a:pt x="3" y="191"/>
                </a:lnTo>
                <a:lnTo>
                  <a:pt x="3" y="191"/>
                </a:lnTo>
                <a:lnTo>
                  <a:pt x="3" y="193"/>
                </a:lnTo>
                <a:lnTo>
                  <a:pt x="4" y="195"/>
                </a:lnTo>
                <a:lnTo>
                  <a:pt x="7" y="196"/>
                </a:lnTo>
                <a:lnTo>
                  <a:pt x="8" y="198"/>
                </a:lnTo>
                <a:lnTo>
                  <a:pt x="8" y="198"/>
                </a:lnTo>
                <a:lnTo>
                  <a:pt x="11" y="196"/>
                </a:lnTo>
                <a:lnTo>
                  <a:pt x="14" y="196"/>
                </a:lnTo>
                <a:lnTo>
                  <a:pt x="16" y="193"/>
                </a:lnTo>
                <a:lnTo>
                  <a:pt x="16" y="191"/>
                </a:lnTo>
                <a:lnTo>
                  <a:pt x="16" y="191"/>
                </a:lnTo>
                <a:close/>
                <a:moveTo>
                  <a:pt x="81" y="169"/>
                </a:moveTo>
                <a:lnTo>
                  <a:pt x="81" y="159"/>
                </a:lnTo>
                <a:lnTo>
                  <a:pt x="48" y="159"/>
                </a:lnTo>
                <a:lnTo>
                  <a:pt x="48" y="159"/>
                </a:lnTo>
                <a:lnTo>
                  <a:pt x="43" y="158"/>
                </a:lnTo>
                <a:lnTo>
                  <a:pt x="43" y="158"/>
                </a:lnTo>
                <a:lnTo>
                  <a:pt x="38" y="156"/>
                </a:lnTo>
                <a:lnTo>
                  <a:pt x="36" y="154"/>
                </a:lnTo>
                <a:lnTo>
                  <a:pt x="34" y="149"/>
                </a:lnTo>
                <a:lnTo>
                  <a:pt x="33" y="145"/>
                </a:lnTo>
                <a:lnTo>
                  <a:pt x="33" y="145"/>
                </a:lnTo>
                <a:lnTo>
                  <a:pt x="34" y="139"/>
                </a:lnTo>
                <a:lnTo>
                  <a:pt x="37" y="135"/>
                </a:lnTo>
                <a:lnTo>
                  <a:pt x="43" y="134"/>
                </a:lnTo>
                <a:lnTo>
                  <a:pt x="50" y="132"/>
                </a:lnTo>
                <a:lnTo>
                  <a:pt x="81" y="132"/>
                </a:lnTo>
                <a:lnTo>
                  <a:pt x="81" y="122"/>
                </a:lnTo>
                <a:lnTo>
                  <a:pt x="48" y="122"/>
                </a:lnTo>
                <a:lnTo>
                  <a:pt x="48" y="122"/>
                </a:lnTo>
                <a:lnTo>
                  <a:pt x="41" y="122"/>
                </a:lnTo>
                <a:lnTo>
                  <a:pt x="37" y="124"/>
                </a:lnTo>
                <a:lnTo>
                  <a:pt x="33" y="126"/>
                </a:lnTo>
                <a:lnTo>
                  <a:pt x="30" y="129"/>
                </a:lnTo>
                <a:lnTo>
                  <a:pt x="26" y="135"/>
                </a:lnTo>
                <a:lnTo>
                  <a:pt x="24" y="142"/>
                </a:lnTo>
                <a:lnTo>
                  <a:pt x="24" y="142"/>
                </a:lnTo>
                <a:lnTo>
                  <a:pt x="26" y="148"/>
                </a:lnTo>
                <a:lnTo>
                  <a:pt x="28" y="154"/>
                </a:lnTo>
                <a:lnTo>
                  <a:pt x="31" y="158"/>
                </a:lnTo>
                <a:lnTo>
                  <a:pt x="34" y="159"/>
                </a:lnTo>
                <a:lnTo>
                  <a:pt x="34" y="161"/>
                </a:lnTo>
                <a:lnTo>
                  <a:pt x="26" y="161"/>
                </a:lnTo>
                <a:lnTo>
                  <a:pt x="26" y="169"/>
                </a:lnTo>
                <a:lnTo>
                  <a:pt x="26" y="169"/>
                </a:lnTo>
                <a:lnTo>
                  <a:pt x="41" y="169"/>
                </a:lnTo>
                <a:lnTo>
                  <a:pt x="81" y="169"/>
                </a:lnTo>
                <a:close/>
                <a:moveTo>
                  <a:pt x="26" y="60"/>
                </a:moveTo>
                <a:lnTo>
                  <a:pt x="26" y="70"/>
                </a:lnTo>
                <a:lnTo>
                  <a:pt x="60" y="70"/>
                </a:lnTo>
                <a:lnTo>
                  <a:pt x="60" y="70"/>
                </a:lnTo>
                <a:lnTo>
                  <a:pt x="64" y="71"/>
                </a:lnTo>
                <a:lnTo>
                  <a:pt x="64" y="71"/>
                </a:lnTo>
                <a:lnTo>
                  <a:pt x="68" y="72"/>
                </a:lnTo>
                <a:lnTo>
                  <a:pt x="71" y="75"/>
                </a:lnTo>
                <a:lnTo>
                  <a:pt x="73" y="80"/>
                </a:lnTo>
                <a:lnTo>
                  <a:pt x="74" y="84"/>
                </a:lnTo>
                <a:lnTo>
                  <a:pt x="74" y="84"/>
                </a:lnTo>
                <a:lnTo>
                  <a:pt x="73" y="90"/>
                </a:lnTo>
                <a:lnTo>
                  <a:pt x="68" y="94"/>
                </a:lnTo>
                <a:lnTo>
                  <a:pt x="64" y="95"/>
                </a:lnTo>
                <a:lnTo>
                  <a:pt x="57" y="97"/>
                </a:lnTo>
                <a:lnTo>
                  <a:pt x="26" y="97"/>
                </a:lnTo>
                <a:lnTo>
                  <a:pt x="26" y="107"/>
                </a:lnTo>
                <a:lnTo>
                  <a:pt x="58" y="107"/>
                </a:lnTo>
                <a:lnTo>
                  <a:pt x="58" y="107"/>
                </a:lnTo>
                <a:lnTo>
                  <a:pt x="64" y="105"/>
                </a:lnTo>
                <a:lnTo>
                  <a:pt x="70" y="105"/>
                </a:lnTo>
                <a:lnTo>
                  <a:pt x="74" y="102"/>
                </a:lnTo>
                <a:lnTo>
                  <a:pt x="77" y="99"/>
                </a:lnTo>
                <a:lnTo>
                  <a:pt x="80" y="97"/>
                </a:lnTo>
                <a:lnTo>
                  <a:pt x="81" y="94"/>
                </a:lnTo>
                <a:lnTo>
                  <a:pt x="82" y="87"/>
                </a:lnTo>
                <a:lnTo>
                  <a:pt x="82" y="87"/>
                </a:lnTo>
                <a:lnTo>
                  <a:pt x="81" y="81"/>
                </a:lnTo>
                <a:lnTo>
                  <a:pt x="78" y="75"/>
                </a:lnTo>
                <a:lnTo>
                  <a:pt x="75" y="71"/>
                </a:lnTo>
                <a:lnTo>
                  <a:pt x="73" y="70"/>
                </a:lnTo>
                <a:lnTo>
                  <a:pt x="73" y="68"/>
                </a:lnTo>
                <a:lnTo>
                  <a:pt x="81" y="68"/>
                </a:lnTo>
                <a:lnTo>
                  <a:pt x="81" y="60"/>
                </a:lnTo>
                <a:lnTo>
                  <a:pt x="81" y="60"/>
                </a:lnTo>
                <a:lnTo>
                  <a:pt x="65" y="60"/>
                </a:lnTo>
                <a:lnTo>
                  <a:pt x="26" y="60"/>
                </a:lnTo>
                <a:close/>
                <a:moveTo>
                  <a:pt x="26" y="50"/>
                </a:moveTo>
                <a:lnTo>
                  <a:pt x="53" y="31"/>
                </a:lnTo>
                <a:lnTo>
                  <a:pt x="81" y="51"/>
                </a:lnTo>
                <a:lnTo>
                  <a:pt x="81" y="40"/>
                </a:lnTo>
                <a:lnTo>
                  <a:pt x="68" y="31"/>
                </a:lnTo>
                <a:lnTo>
                  <a:pt x="68" y="31"/>
                </a:lnTo>
                <a:lnTo>
                  <a:pt x="58" y="25"/>
                </a:lnTo>
                <a:lnTo>
                  <a:pt x="58" y="25"/>
                </a:lnTo>
                <a:lnTo>
                  <a:pt x="58" y="25"/>
                </a:lnTo>
                <a:lnTo>
                  <a:pt x="68" y="20"/>
                </a:lnTo>
                <a:lnTo>
                  <a:pt x="81" y="11"/>
                </a:lnTo>
                <a:lnTo>
                  <a:pt x="81" y="0"/>
                </a:lnTo>
                <a:lnTo>
                  <a:pt x="53" y="20"/>
                </a:lnTo>
                <a:lnTo>
                  <a:pt x="26" y="1"/>
                </a:lnTo>
                <a:lnTo>
                  <a:pt x="26" y="11"/>
                </a:lnTo>
                <a:lnTo>
                  <a:pt x="37" y="20"/>
                </a:lnTo>
                <a:lnTo>
                  <a:pt x="37" y="20"/>
                </a:lnTo>
                <a:lnTo>
                  <a:pt x="47" y="25"/>
                </a:lnTo>
                <a:lnTo>
                  <a:pt x="47" y="25"/>
                </a:lnTo>
                <a:lnTo>
                  <a:pt x="47" y="25"/>
                </a:lnTo>
                <a:lnTo>
                  <a:pt x="37" y="31"/>
                </a:lnTo>
                <a:lnTo>
                  <a:pt x="26" y="38"/>
                </a:lnTo>
                <a:lnTo>
                  <a:pt x="26" y="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2" name="Rectangle 81">
            <a:extLst>
              <a:ext uri="{FF2B5EF4-FFF2-40B4-BE49-F238E27FC236}">
                <a16:creationId xmlns:a16="http://schemas.microsoft.com/office/drawing/2014/main" id="{C8668433-09B2-4D65-8145-813757D88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534" y="5737045"/>
            <a:ext cx="62854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600" i="0" dirty="0">
                <a:solidFill>
                  <a:srgbClr val="000000"/>
                </a:solidFill>
                <a:latin typeface="Myriad Roman" charset="0"/>
              </a:rPr>
              <a:t>TCP bandwidth on Linux (L), </a:t>
            </a:r>
            <a:r>
              <a:rPr lang="en-GB" altLang="ko-KR" sz="1600" i="0" dirty="0">
                <a:solidFill>
                  <a:srgbClr val="000000"/>
                </a:solidFill>
                <a:highlight>
                  <a:srgbClr val="FFFF00"/>
                </a:highlight>
                <a:latin typeface="Myriad Roman" charset="0"/>
              </a:rPr>
              <a:t>Xen (X)</a:t>
            </a:r>
            <a:r>
              <a:rPr lang="en-GB" altLang="ko-KR" sz="1600" i="0" dirty="0">
                <a:solidFill>
                  <a:srgbClr val="000000"/>
                </a:solidFill>
                <a:latin typeface="Myriad Roman" charset="0"/>
              </a:rPr>
              <a:t>, VMWare Workstation (V), and UML (U)</a:t>
            </a:r>
            <a:endParaRPr lang="en-GB" altLang="ko-KR" sz="2800" i="0" dirty="0"/>
          </a:p>
        </p:txBody>
      </p:sp>
      <p:sp>
        <p:nvSpPr>
          <p:cNvPr id="213" name="Freeform 82">
            <a:extLst>
              <a:ext uri="{FF2B5EF4-FFF2-40B4-BE49-F238E27FC236}">
                <a16:creationId xmlns:a16="http://schemas.microsoft.com/office/drawing/2014/main" id="{EB617DA7-EF82-459A-AA77-DDBE4F99F03A}"/>
              </a:ext>
            </a:extLst>
          </p:cNvPr>
          <p:cNvSpPr>
            <a:spLocks/>
          </p:cNvSpPr>
          <p:nvPr/>
        </p:nvSpPr>
        <p:spPr bwMode="auto">
          <a:xfrm>
            <a:off x="896996" y="1993720"/>
            <a:ext cx="7805738" cy="3252788"/>
          </a:xfrm>
          <a:custGeom>
            <a:avLst/>
            <a:gdLst>
              <a:gd name="T0" fmla="*/ 4917 w 4917"/>
              <a:gd name="T1" fmla="*/ 2049 h 2049"/>
              <a:gd name="T2" fmla="*/ 0 w 4917"/>
              <a:gd name="T3" fmla="*/ 2049 h 2049"/>
              <a:gd name="T4" fmla="*/ 0 w 4917"/>
              <a:gd name="T5" fmla="*/ 2049 h 2049"/>
              <a:gd name="T6" fmla="*/ 0 w 4917"/>
              <a:gd name="T7" fmla="*/ 0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17" h="2049">
                <a:moveTo>
                  <a:pt x="4917" y="2049"/>
                </a:moveTo>
                <a:lnTo>
                  <a:pt x="0" y="2049"/>
                </a:lnTo>
                <a:lnTo>
                  <a:pt x="0" y="2049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4" name="Rectangle 83">
            <a:extLst>
              <a:ext uri="{FF2B5EF4-FFF2-40B4-BE49-F238E27FC236}">
                <a16:creationId xmlns:a16="http://schemas.microsoft.com/office/drawing/2014/main" id="{4FA3315D-5EF7-4D84-9014-9E3CC244D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96" y="1993720"/>
            <a:ext cx="7805738" cy="32527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4" name="제목 3">
            <a:extLst>
              <a:ext uri="{FF2B5EF4-FFF2-40B4-BE49-F238E27FC236}">
                <a16:creationId xmlns:a16="http://schemas.microsoft.com/office/drawing/2014/main" id="{0E39BF02-B4EC-43C0-A965-194F605BAF94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b="0" dirty="0"/>
              <a:t>Smaller packet size shows performance degradation due to header overhead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46162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3801" y="228179"/>
            <a:ext cx="6074287" cy="357190"/>
          </a:xfrm>
        </p:spPr>
        <p:txBody>
          <a:bodyPr>
            <a:normAutofit/>
          </a:bodyPr>
          <a:lstStyle/>
          <a:p>
            <a:r>
              <a:rPr lang="en-US" altLang="ko-KR" dirty="0"/>
              <a:t>4.3/4.5 Evaluation – Concurrent VMs, Scalability</a:t>
            </a:r>
            <a:endParaRPr lang="ko-KR" altLang="en-US" dirty="0"/>
          </a:p>
        </p:txBody>
      </p:sp>
      <p:sp>
        <p:nvSpPr>
          <p:cNvPr id="84" name="AutoShape 3">
            <a:extLst>
              <a:ext uri="{FF2B5EF4-FFF2-40B4-BE49-F238E27FC236}">
                <a16:creationId xmlns:a16="http://schemas.microsoft.com/office/drawing/2014/main" id="{98D64BBB-F50D-4636-AA99-43CD9D271B1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44500" y="2192298"/>
            <a:ext cx="8377238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5" name="Line 4">
            <a:extLst>
              <a:ext uri="{FF2B5EF4-FFF2-40B4-BE49-F238E27FC236}">
                <a16:creationId xmlns:a16="http://schemas.microsoft.com/office/drawing/2014/main" id="{4F1EC80E-D4F7-4184-8C32-328E669F90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563" y="5454610"/>
            <a:ext cx="77374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6" name="Line 5">
            <a:extLst>
              <a:ext uri="{FF2B5EF4-FFF2-40B4-BE49-F238E27FC236}">
                <a16:creationId xmlns:a16="http://schemas.microsoft.com/office/drawing/2014/main" id="{D6C190AA-1C12-4BC0-95BE-86EBD00E1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563" y="4892635"/>
            <a:ext cx="77374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7" name="Line 6">
            <a:extLst>
              <a:ext uri="{FF2B5EF4-FFF2-40B4-BE49-F238E27FC236}">
                <a16:creationId xmlns:a16="http://schemas.microsoft.com/office/drawing/2014/main" id="{258CF288-6BB1-478E-BABA-4E4B960DEC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563" y="4332248"/>
            <a:ext cx="77374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8" name="Line 7">
            <a:extLst>
              <a:ext uri="{FF2B5EF4-FFF2-40B4-BE49-F238E27FC236}">
                <a16:creationId xmlns:a16="http://schemas.microsoft.com/office/drawing/2014/main" id="{05407F91-B3F1-46E0-BF31-1C1433098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563" y="3773448"/>
            <a:ext cx="77374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9" name="Line 8">
            <a:extLst>
              <a:ext uri="{FF2B5EF4-FFF2-40B4-BE49-F238E27FC236}">
                <a16:creationId xmlns:a16="http://schemas.microsoft.com/office/drawing/2014/main" id="{E2A5B693-2453-49FC-94BF-2960D9600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563" y="3213060"/>
            <a:ext cx="77374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0" name="Line 9">
            <a:extLst>
              <a:ext uri="{FF2B5EF4-FFF2-40B4-BE49-F238E27FC236}">
                <a16:creationId xmlns:a16="http://schemas.microsoft.com/office/drawing/2014/main" id="{718CB614-1B12-4A5C-A438-75724FC98D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563" y="2654260"/>
            <a:ext cx="77374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1" name="Rectangle 10">
            <a:extLst>
              <a:ext uri="{FF2B5EF4-FFF2-40B4-BE49-F238E27FC236}">
                <a16:creationId xmlns:a16="http://schemas.microsoft.com/office/drawing/2014/main" id="{8DA2009F-3B98-477A-8E08-9CEE2D0A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088" y="2649498"/>
            <a:ext cx="468312" cy="280511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2" name="Freeform 11">
            <a:extLst>
              <a:ext uri="{FF2B5EF4-FFF2-40B4-BE49-F238E27FC236}">
                <a16:creationId xmlns:a16="http://schemas.microsoft.com/office/drawing/2014/main" id="{03B8C877-3C06-4F24-90BC-ED1EE82098DE}"/>
              </a:ext>
            </a:extLst>
          </p:cNvPr>
          <p:cNvSpPr>
            <a:spLocks noEditPoints="1"/>
          </p:cNvSpPr>
          <p:nvPr/>
        </p:nvSpPr>
        <p:spPr bwMode="auto">
          <a:xfrm>
            <a:off x="1908175" y="2335173"/>
            <a:ext cx="85725" cy="222250"/>
          </a:xfrm>
          <a:custGeom>
            <a:avLst/>
            <a:gdLst>
              <a:gd name="T0" fmla="*/ 52 w 54"/>
              <a:gd name="T1" fmla="*/ 123 h 140"/>
              <a:gd name="T2" fmla="*/ 2 w 54"/>
              <a:gd name="T3" fmla="*/ 129 h 140"/>
              <a:gd name="T4" fmla="*/ 13 w 54"/>
              <a:gd name="T5" fmla="*/ 138 h 140"/>
              <a:gd name="T6" fmla="*/ 7 w 54"/>
              <a:gd name="T7" fmla="*/ 129 h 140"/>
              <a:gd name="T8" fmla="*/ 54 w 54"/>
              <a:gd name="T9" fmla="*/ 88 h 140"/>
              <a:gd name="T10" fmla="*/ 52 w 54"/>
              <a:gd name="T11" fmla="*/ 83 h 140"/>
              <a:gd name="T12" fmla="*/ 50 w 54"/>
              <a:gd name="T13" fmla="*/ 76 h 140"/>
              <a:gd name="T14" fmla="*/ 38 w 54"/>
              <a:gd name="T15" fmla="*/ 71 h 140"/>
              <a:gd name="T16" fmla="*/ 27 w 54"/>
              <a:gd name="T17" fmla="*/ 69 h 140"/>
              <a:gd name="T18" fmla="*/ 7 w 54"/>
              <a:gd name="T19" fmla="*/ 74 h 140"/>
              <a:gd name="T20" fmla="*/ 2 w 54"/>
              <a:gd name="T21" fmla="*/ 79 h 140"/>
              <a:gd name="T22" fmla="*/ 0 w 54"/>
              <a:gd name="T23" fmla="*/ 86 h 140"/>
              <a:gd name="T24" fmla="*/ 0 w 54"/>
              <a:gd name="T25" fmla="*/ 91 h 140"/>
              <a:gd name="T26" fmla="*/ 5 w 54"/>
              <a:gd name="T27" fmla="*/ 96 h 140"/>
              <a:gd name="T28" fmla="*/ 16 w 54"/>
              <a:gd name="T29" fmla="*/ 103 h 140"/>
              <a:gd name="T30" fmla="*/ 27 w 54"/>
              <a:gd name="T31" fmla="*/ 105 h 140"/>
              <a:gd name="T32" fmla="*/ 47 w 54"/>
              <a:gd name="T33" fmla="*/ 99 h 140"/>
              <a:gd name="T34" fmla="*/ 52 w 54"/>
              <a:gd name="T35" fmla="*/ 95 h 140"/>
              <a:gd name="T36" fmla="*/ 54 w 54"/>
              <a:gd name="T37" fmla="*/ 88 h 140"/>
              <a:gd name="T38" fmla="*/ 48 w 54"/>
              <a:gd name="T39" fmla="*/ 86 h 140"/>
              <a:gd name="T40" fmla="*/ 47 w 54"/>
              <a:gd name="T41" fmla="*/ 92 h 140"/>
              <a:gd name="T42" fmla="*/ 36 w 54"/>
              <a:gd name="T43" fmla="*/ 96 h 140"/>
              <a:gd name="T44" fmla="*/ 27 w 54"/>
              <a:gd name="T45" fmla="*/ 98 h 140"/>
              <a:gd name="T46" fmla="*/ 12 w 54"/>
              <a:gd name="T47" fmla="*/ 95 h 140"/>
              <a:gd name="T48" fmla="*/ 6 w 54"/>
              <a:gd name="T49" fmla="*/ 86 h 140"/>
              <a:gd name="T50" fmla="*/ 7 w 54"/>
              <a:gd name="T51" fmla="*/ 82 h 140"/>
              <a:gd name="T52" fmla="*/ 19 w 54"/>
              <a:gd name="T53" fmla="*/ 76 h 140"/>
              <a:gd name="T54" fmla="*/ 27 w 54"/>
              <a:gd name="T55" fmla="*/ 76 h 140"/>
              <a:gd name="T56" fmla="*/ 43 w 54"/>
              <a:gd name="T57" fmla="*/ 79 h 140"/>
              <a:gd name="T58" fmla="*/ 48 w 54"/>
              <a:gd name="T59" fmla="*/ 86 h 140"/>
              <a:gd name="T60" fmla="*/ 54 w 54"/>
              <a:gd name="T61" fmla="*/ 47 h 140"/>
              <a:gd name="T62" fmla="*/ 52 w 54"/>
              <a:gd name="T63" fmla="*/ 43 h 140"/>
              <a:gd name="T64" fmla="*/ 50 w 54"/>
              <a:gd name="T65" fmla="*/ 36 h 140"/>
              <a:gd name="T66" fmla="*/ 38 w 54"/>
              <a:gd name="T67" fmla="*/ 30 h 140"/>
              <a:gd name="T68" fmla="*/ 27 w 54"/>
              <a:gd name="T69" fmla="*/ 28 h 140"/>
              <a:gd name="T70" fmla="*/ 7 w 54"/>
              <a:gd name="T71" fmla="*/ 33 h 140"/>
              <a:gd name="T72" fmla="*/ 2 w 54"/>
              <a:gd name="T73" fmla="*/ 38 h 140"/>
              <a:gd name="T74" fmla="*/ 0 w 54"/>
              <a:gd name="T75" fmla="*/ 45 h 140"/>
              <a:gd name="T76" fmla="*/ 0 w 54"/>
              <a:gd name="T77" fmla="*/ 50 h 140"/>
              <a:gd name="T78" fmla="*/ 5 w 54"/>
              <a:gd name="T79" fmla="*/ 57 h 140"/>
              <a:gd name="T80" fmla="*/ 16 w 54"/>
              <a:gd name="T81" fmla="*/ 62 h 140"/>
              <a:gd name="T82" fmla="*/ 27 w 54"/>
              <a:gd name="T83" fmla="*/ 64 h 140"/>
              <a:gd name="T84" fmla="*/ 47 w 54"/>
              <a:gd name="T85" fmla="*/ 59 h 140"/>
              <a:gd name="T86" fmla="*/ 52 w 54"/>
              <a:gd name="T87" fmla="*/ 54 h 140"/>
              <a:gd name="T88" fmla="*/ 54 w 54"/>
              <a:gd name="T89" fmla="*/ 47 h 140"/>
              <a:gd name="T90" fmla="*/ 48 w 54"/>
              <a:gd name="T91" fmla="*/ 47 h 140"/>
              <a:gd name="T92" fmla="*/ 47 w 54"/>
              <a:gd name="T93" fmla="*/ 51 h 140"/>
              <a:gd name="T94" fmla="*/ 36 w 54"/>
              <a:gd name="T95" fmla="*/ 57 h 140"/>
              <a:gd name="T96" fmla="*/ 27 w 54"/>
              <a:gd name="T97" fmla="*/ 57 h 140"/>
              <a:gd name="T98" fmla="*/ 12 w 54"/>
              <a:gd name="T99" fmla="*/ 54 h 140"/>
              <a:gd name="T100" fmla="*/ 6 w 54"/>
              <a:gd name="T101" fmla="*/ 47 h 140"/>
              <a:gd name="T102" fmla="*/ 7 w 54"/>
              <a:gd name="T103" fmla="*/ 41 h 140"/>
              <a:gd name="T104" fmla="*/ 19 w 54"/>
              <a:gd name="T105" fmla="*/ 37 h 140"/>
              <a:gd name="T106" fmla="*/ 27 w 54"/>
              <a:gd name="T107" fmla="*/ 36 h 140"/>
              <a:gd name="T108" fmla="*/ 43 w 54"/>
              <a:gd name="T109" fmla="*/ 38 h 140"/>
              <a:gd name="T110" fmla="*/ 48 w 54"/>
              <a:gd name="T111" fmla="*/ 47 h 140"/>
              <a:gd name="T112" fmla="*/ 52 w 54"/>
              <a:gd name="T113" fmla="*/ 7 h 140"/>
              <a:gd name="T114" fmla="*/ 2 w 54"/>
              <a:gd name="T115" fmla="*/ 0 h 140"/>
              <a:gd name="T116" fmla="*/ 7 w 54"/>
              <a:gd name="T117" fmla="*/ 17 h 140"/>
              <a:gd name="T118" fmla="*/ 7 w 54"/>
              <a:gd name="T119" fmla="*/ 7 h 140"/>
              <a:gd name="T120" fmla="*/ 52 w 54"/>
              <a:gd name="T121" fmla="*/ 7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" h="140">
                <a:moveTo>
                  <a:pt x="52" y="129"/>
                </a:moveTo>
                <a:lnTo>
                  <a:pt x="52" y="123"/>
                </a:lnTo>
                <a:lnTo>
                  <a:pt x="2" y="123"/>
                </a:lnTo>
                <a:lnTo>
                  <a:pt x="2" y="129"/>
                </a:lnTo>
                <a:lnTo>
                  <a:pt x="7" y="140"/>
                </a:lnTo>
                <a:lnTo>
                  <a:pt x="13" y="138"/>
                </a:lnTo>
                <a:lnTo>
                  <a:pt x="7" y="129"/>
                </a:lnTo>
                <a:lnTo>
                  <a:pt x="7" y="129"/>
                </a:lnTo>
                <a:lnTo>
                  <a:pt x="52" y="129"/>
                </a:lnTo>
                <a:close/>
                <a:moveTo>
                  <a:pt x="54" y="88"/>
                </a:moveTo>
                <a:lnTo>
                  <a:pt x="54" y="88"/>
                </a:lnTo>
                <a:lnTo>
                  <a:pt x="52" y="83"/>
                </a:lnTo>
                <a:lnTo>
                  <a:pt x="52" y="79"/>
                </a:lnTo>
                <a:lnTo>
                  <a:pt x="50" y="76"/>
                </a:lnTo>
                <a:lnTo>
                  <a:pt x="47" y="74"/>
                </a:lnTo>
                <a:lnTo>
                  <a:pt x="38" y="71"/>
                </a:lnTo>
                <a:lnTo>
                  <a:pt x="27" y="69"/>
                </a:lnTo>
                <a:lnTo>
                  <a:pt x="27" y="69"/>
                </a:lnTo>
                <a:lnTo>
                  <a:pt x="16" y="71"/>
                </a:lnTo>
                <a:lnTo>
                  <a:pt x="7" y="74"/>
                </a:lnTo>
                <a:lnTo>
                  <a:pt x="5" y="76"/>
                </a:lnTo>
                <a:lnTo>
                  <a:pt x="2" y="79"/>
                </a:lnTo>
                <a:lnTo>
                  <a:pt x="0" y="82"/>
                </a:lnTo>
                <a:lnTo>
                  <a:pt x="0" y="86"/>
                </a:lnTo>
                <a:lnTo>
                  <a:pt x="0" y="86"/>
                </a:lnTo>
                <a:lnTo>
                  <a:pt x="0" y="91"/>
                </a:lnTo>
                <a:lnTo>
                  <a:pt x="2" y="93"/>
                </a:lnTo>
                <a:lnTo>
                  <a:pt x="5" y="96"/>
                </a:lnTo>
                <a:lnTo>
                  <a:pt x="7" y="99"/>
                </a:lnTo>
                <a:lnTo>
                  <a:pt x="16" y="103"/>
                </a:lnTo>
                <a:lnTo>
                  <a:pt x="27" y="105"/>
                </a:lnTo>
                <a:lnTo>
                  <a:pt x="27" y="105"/>
                </a:lnTo>
                <a:lnTo>
                  <a:pt x="38" y="103"/>
                </a:lnTo>
                <a:lnTo>
                  <a:pt x="47" y="99"/>
                </a:lnTo>
                <a:lnTo>
                  <a:pt x="50" y="98"/>
                </a:lnTo>
                <a:lnTo>
                  <a:pt x="52" y="95"/>
                </a:lnTo>
                <a:lnTo>
                  <a:pt x="52" y="91"/>
                </a:lnTo>
                <a:lnTo>
                  <a:pt x="54" y="88"/>
                </a:lnTo>
                <a:lnTo>
                  <a:pt x="54" y="88"/>
                </a:lnTo>
                <a:close/>
                <a:moveTo>
                  <a:pt x="48" y="86"/>
                </a:moveTo>
                <a:lnTo>
                  <a:pt x="48" y="86"/>
                </a:lnTo>
                <a:lnTo>
                  <a:pt x="47" y="92"/>
                </a:lnTo>
                <a:lnTo>
                  <a:pt x="43" y="95"/>
                </a:lnTo>
                <a:lnTo>
                  <a:pt x="36" y="96"/>
                </a:lnTo>
                <a:lnTo>
                  <a:pt x="27" y="98"/>
                </a:lnTo>
                <a:lnTo>
                  <a:pt x="27" y="98"/>
                </a:lnTo>
                <a:lnTo>
                  <a:pt x="19" y="96"/>
                </a:lnTo>
                <a:lnTo>
                  <a:pt x="12" y="95"/>
                </a:lnTo>
                <a:lnTo>
                  <a:pt x="7" y="91"/>
                </a:lnTo>
                <a:lnTo>
                  <a:pt x="6" y="86"/>
                </a:lnTo>
                <a:lnTo>
                  <a:pt x="6" y="86"/>
                </a:lnTo>
                <a:lnTo>
                  <a:pt x="7" y="82"/>
                </a:lnTo>
                <a:lnTo>
                  <a:pt x="12" y="79"/>
                </a:lnTo>
                <a:lnTo>
                  <a:pt x="19" y="76"/>
                </a:lnTo>
                <a:lnTo>
                  <a:pt x="27" y="76"/>
                </a:lnTo>
                <a:lnTo>
                  <a:pt x="27" y="76"/>
                </a:lnTo>
                <a:lnTo>
                  <a:pt x="36" y="76"/>
                </a:lnTo>
                <a:lnTo>
                  <a:pt x="43" y="79"/>
                </a:lnTo>
                <a:lnTo>
                  <a:pt x="47" y="82"/>
                </a:lnTo>
                <a:lnTo>
                  <a:pt x="48" y="86"/>
                </a:lnTo>
                <a:lnTo>
                  <a:pt x="48" y="86"/>
                </a:lnTo>
                <a:close/>
                <a:moveTo>
                  <a:pt x="54" y="47"/>
                </a:moveTo>
                <a:lnTo>
                  <a:pt x="54" y="47"/>
                </a:lnTo>
                <a:lnTo>
                  <a:pt x="52" y="43"/>
                </a:lnTo>
                <a:lnTo>
                  <a:pt x="52" y="40"/>
                </a:lnTo>
                <a:lnTo>
                  <a:pt x="50" y="36"/>
                </a:lnTo>
                <a:lnTo>
                  <a:pt x="47" y="34"/>
                </a:lnTo>
                <a:lnTo>
                  <a:pt x="38" y="30"/>
                </a:lnTo>
                <a:lnTo>
                  <a:pt x="27" y="28"/>
                </a:lnTo>
                <a:lnTo>
                  <a:pt x="27" y="28"/>
                </a:lnTo>
                <a:lnTo>
                  <a:pt x="16" y="30"/>
                </a:lnTo>
                <a:lnTo>
                  <a:pt x="7" y="33"/>
                </a:lnTo>
                <a:lnTo>
                  <a:pt x="5" y="36"/>
                </a:lnTo>
                <a:lnTo>
                  <a:pt x="2" y="38"/>
                </a:lnTo>
                <a:lnTo>
                  <a:pt x="0" y="43"/>
                </a:lnTo>
                <a:lnTo>
                  <a:pt x="0" y="45"/>
                </a:lnTo>
                <a:lnTo>
                  <a:pt x="0" y="45"/>
                </a:lnTo>
                <a:lnTo>
                  <a:pt x="0" y="50"/>
                </a:lnTo>
                <a:lnTo>
                  <a:pt x="2" y="52"/>
                </a:lnTo>
                <a:lnTo>
                  <a:pt x="5" y="57"/>
                </a:lnTo>
                <a:lnTo>
                  <a:pt x="7" y="58"/>
                </a:lnTo>
                <a:lnTo>
                  <a:pt x="16" y="62"/>
                </a:lnTo>
                <a:lnTo>
                  <a:pt x="27" y="64"/>
                </a:lnTo>
                <a:lnTo>
                  <a:pt x="27" y="64"/>
                </a:lnTo>
                <a:lnTo>
                  <a:pt x="38" y="62"/>
                </a:lnTo>
                <a:lnTo>
                  <a:pt x="47" y="59"/>
                </a:lnTo>
                <a:lnTo>
                  <a:pt x="50" y="57"/>
                </a:lnTo>
                <a:lnTo>
                  <a:pt x="52" y="54"/>
                </a:lnTo>
                <a:lnTo>
                  <a:pt x="52" y="50"/>
                </a:lnTo>
                <a:lnTo>
                  <a:pt x="54" y="47"/>
                </a:lnTo>
                <a:lnTo>
                  <a:pt x="54" y="47"/>
                </a:lnTo>
                <a:close/>
                <a:moveTo>
                  <a:pt x="48" y="47"/>
                </a:moveTo>
                <a:lnTo>
                  <a:pt x="48" y="47"/>
                </a:lnTo>
                <a:lnTo>
                  <a:pt x="47" y="51"/>
                </a:lnTo>
                <a:lnTo>
                  <a:pt x="43" y="54"/>
                </a:lnTo>
                <a:lnTo>
                  <a:pt x="36" y="57"/>
                </a:lnTo>
                <a:lnTo>
                  <a:pt x="27" y="57"/>
                </a:lnTo>
                <a:lnTo>
                  <a:pt x="27" y="57"/>
                </a:lnTo>
                <a:lnTo>
                  <a:pt x="19" y="57"/>
                </a:lnTo>
                <a:lnTo>
                  <a:pt x="12" y="54"/>
                </a:lnTo>
                <a:lnTo>
                  <a:pt x="7" y="51"/>
                </a:lnTo>
                <a:lnTo>
                  <a:pt x="6" y="47"/>
                </a:lnTo>
                <a:lnTo>
                  <a:pt x="6" y="47"/>
                </a:lnTo>
                <a:lnTo>
                  <a:pt x="7" y="41"/>
                </a:lnTo>
                <a:lnTo>
                  <a:pt x="12" y="38"/>
                </a:lnTo>
                <a:lnTo>
                  <a:pt x="19" y="37"/>
                </a:lnTo>
                <a:lnTo>
                  <a:pt x="27" y="36"/>
                </a:lnTo>
                <a:lnTo>
                  <a:pt x="27" y="36"/>
                </a:lnTo>
                <a:lnTo>
                  <a:pt x="36" y="37"/>
                </a:lnTo>
                <a:lnTo>
                  <a:pt x="43" y="38"/>
                </a:lnTo>
                <a:lnTo>
                  <a:pt x="47" y="41"/>
                </a:lnTo>
                <a:lnTo>
                  <a:pt x="48" y="47"/>
                </a:lnTo>
                <a:lnTo>
                  <a:pt x="48" y="47"/>
                </a:lnTo>
                <a:close/>
                <a:moveTo>
                  <a:pt x="52" y="7"/>
                </a:moveTo>
                <a:lnTo>
                  <a:pt x="52" y="0"/>
                </a:lnTo>
                <a:lnTo>
                  <a:pt x="2" y="0"/>
                </a:lnTo>
                <a:lnTo>
                  <a:pt x="2" y="7"/>
                </a:lnTo>
                <a:lnTo>
                  <a:pt x="7" y="17"/>
                </a:lnTo>
                <a:lnTo>
                  <a:pt x="13" y="17"/>
                </a:lnTo>
                <a:lnTo>
                  <a:pt x="7" y="7"/>
                </a:lnTo>
                <a:lnTo>
                  <a:pt x="7" y="7"/>
                </a:lnTo>
                <a:lnTo>
                  <a:pt x="52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3" name="Rectangle 12">
            <a:extLst>
              <a:ext uri="{FF2B5EF4-FFF2-40B4-BE49-F238E27FC236}">
                <a16:creationId xmlns:a16="http://schemas.microsoft.com/office/drawing/2014/main" id="{719B0C7A-EAF1-46B7-91FC-86EBF0285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088" y="4038560"/>
            <a:ext cx="468312" cy="1416050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4" name="Rectangle 13">
            <a:extLst>
              <a:ext uri="{FF2B5EF4-FFF2-40B4-BE49-F238E27FC236}">
                <a16:creationId xmlns:a16="http://schemas.microsoft.com/office/drawing/2014/main" id="{7817568E-97E1-4800-BA6B-EEB2A361E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475" y="550858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000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i="0"/>
          </a:p>
        </p:txBody>
      </p:sp>
      <p:sp>
        <p:nvSpPr>
          <p:cNvPr id="95" name="Rectangle 14">
            <a:extLst>
              <a:ext uri="{FF2B5EF4-FFF2-40B4-BE49-F238E27FC236}">
                <a16:creationId xmlns:a16="http://schemas.microsoft.com/office/drawing/2014/main" id="{11D7B95B-1CBB-4E56-B733-8A352CF08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75" y="2865398"/>
            <a:ext cx="468313" cy="258921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6" name="Freeform 15">
            <a:extLst>
              <a:ext uri="{FF2B5EF4-FFF2-40B4-BE49-F238E27FC236}">
                <a16:creationId xmlns:a16="http://schemas.microsoft.com/office/drawing/2014/main" id="{48A6507B-AF1C-467A-BCC4-798F91967D0D}"/>
              </a:ext>
            </a:extLst>
          </p:cNvPr>
          <p:cNvSpPr>
            <a:spLocks noEditPoints="1"/>
          </p:cNvSpPr>
          <p:nvPr/>
        </p:nvSpPr>
        <p:spPr bwMode="auto">
          <a:xfrm>
            <a:off x="2495550" y="2595523"/>
            <a:ext cx="82550" cy="185737"/>
          </a:xfrm>
          <a:custGeom>
            <a:avLst/>
            <a:gdLst>
              <a:gd name="T0" fmla="*/ 52 w 52"/>
              <a:gd name="T1" fmla="*/ 111 h 117"/>
              <a:gd name="T2" fmla="*/ 52 w 52"/>
              <a:gd name="T3" fmla="*/ 106 h 117"/>
              <a:gd name="T4" fmla="*/ 45 w 52"/>
              <a:gd name="T5" fmla="*/ 90 h 117"/>
              <a:gd name="T6" fmla="*/ 41 w 52"/>
              <a:gd name="T7" fmla="*/ 87 h 117"/>
              <a:gd name="T8" fmla="*/ 29 w 52"/>
              <a:gd name="T9" fmla="*/ 83 h 117"/>
              <a:gd name="T10" fmla="*/ 21 w 52"/>
              <a:gd name="T11" fmla="*/ 82 h 117"/>
              <a:gd name="T12" fmla="*/ 5 w 52"/>
              <a:gd name="T13" fmla="*/ 86 h 117"/>
              <a:gd name="T14" fmla="*/ 0 w 52"/>
              <a:gd name="T15" fmla="*/ 99 h 117"/>
              <a:gd name="T16" fmla="*/ 1 w 52"/>
              <a:gd name="T17" fmla="*/ 106 h 117"/>
              <a:gd name="T18" fmla="*/ 11 w 52"/>
              <a:gd name="T19" fmla="*/ 115 h 117"/>
              <a:gd name="T20" fmla="*/ 18 w 52"/>
              <a:gd name="T21" fmla="*/ 117 h 117"/>
              <a:gd name="T22" fmla="*/ 29 w 52"/>
              <a:gd name="T23" fmla="*/ 113 h 117"/>
              <a:gd name="T24" fmla="*/ 34 w 52"/>
              <a:gd name="T25" fmla="*/ 101 h 117"/>
              <a:gd name="T26" fmla="*/ 32 w 52"/>
              <a:gd name="T27" fmla="*/ 94 h 117"/>
              <a:gd name="T28" fmla="*/ 28 w 52"/>
              <a:gd name="T29" fmla="*/ 89 h 117"/>
              <a:gd name="T30" fmla="*/ 36 w 52"/>
              <a:gd name="T31" fmla="*/ 92 h 117"/>
              <a:gd name="T32" fmla="*/ 42 w 52"/>
              <a:gd name="T33" fmla="*/ 96 h 117"/>
              <a:gd name="T34" fmla="*/ 46 w 52"/>
              <a:gd name="T35" fmla="*/ 106 h 117"/>
              <a:gd name="T36" fmla="*/ 46 w 52"/>
              <a:gd name="T37" fmla="*/ 111 h 117"/>
              <a:gd name="T38" fmla="*/ 5 w 52"/>
              <a:gd name="T39" fmla="*/ 99 h 117"/>
              <a:gd name="T40" fmla="*/ 5 w 52"/>
              <a:gd name="T41" fmla="*/ 94 h 117"/>
              <a:gd name="T42" fmla="*/ 14 w 52"/>
              <a:gd name="T43" fmla="*/ 89 h 117"/>
              <a:gd name="T44" fmla="*/ 21 w 52"/>
              <a:gd name="T45" fmla="*/ 89 h 117"/>
              <a:gd name="T46" fmla="*/ 22 w 52"/>
              <a:gd name="T47" fmla="*/ 89 h 117"/>
              <a:gd name="T48" fmla="*/ 28 w 52"/>
              <a:gd name="T49" fmla="*/ 96 h 117"/>
              <a:gd name="T50" fmla="*/ 28 w 52"/>
              <a:gd name="T51" fmla="*/ 100 h 117"/>
              <a:gd name="T52" fmla="*/ 25 w 52"/>
              <a:gd name="T53" fmla="*/ 107 h 117"/>
              <a:gd name="T54" fmla="*/ 17 w 52"/>
              <a:gd name="T55" fmla="*/ 110 h 117"/>
              <a:gd name="T56" fmla="*/ 12 w 52"/>
              <a:gd name="T57" fmla="*/ 108 h 117"/>
              <a:gd name="T58" fmla="*/ 5 w 52"/>
              <a:gd name="T59" fmla="*/ 103 h 117"/>
              <a:gd name="T60" fmla="*/ 5 w 52"/>
              <a:gd name="T61" fmla="*/ 99 h 117"/>
              <a:gd name="T62" fmla="*/ 46 w 52"/>
              <a:gd name="T63" fmla="*/ 42 h 117"/>
              <a:gd name="T64" fmla="*/ 46 w 52"/>
              <a:gd name="T65" fmla="*/ 66 h 117"/>
              <a:gd name="T66" fmla="*/ 42 w 52"/>
              <a:gd name="T67" fmla="*/ 62 h 117"/>
              <a:gd name="T68" fmla="*/ 28 w 52"/>
              <a:gd name="T69" fmla="*/ 49 h 117"/>
              <a:gd name="T70" fmla="*/ 14 w 52"/>
              <a:gd name="T71" fmla="*/ 44 h 117"/>
              <a:gd name="T72" fmla="*/ 10 w 52"/>
              <a:gd name="T73" fmla="*/ 45 h 117"/>
              <a:gd name="T74" fmla="*/ 1 w 52"/>
              <a:gd name="T75" fmla="*/ 52 h 117"/>
              <a:gd name="T76" fmla="*/ 0 w 52"/>
              <a:gd name="T77" fmla="*/ 59 h 117"/>
              <a:gd name="T78" fmla="*/ 5 w 52"/>
              <a:gd name="T79" fmla="*/ 75 h 117"/>
              <a:gd name="T80" fmla="*/ 10 w 52"/>
              <a:gd name="T81" fmla="*/ 72 h 117"/>
              <a:gd name="T82" fmla="*/ 5 w 52"/>
              <a:gd name="T83" fmla="*/ 60 h 117"/>
              <a:gd name="T84" fmla="*/ 7 w 52"/>
              <a:gd name="T85" fmla="*/ 56 h 117"/>
              <a:gd name="T86" fmla="*/ 11 w 52"/>
              <a:gd name="T87" fmla="*/ 52 h 117"/>
              <a:gd name="T88" fmla="*/ 15 w 52"/>
              <a:gd name="T89" fmla="*/ 51 h 117"/>
              <a:gd name="T90" fmla="*/ 27 w 52"/>
              <a:gd name="T91" fmla="*/ 55 h 117"/>
              <a:gd name="T92" fmla="*/ 42 w 52"/>
              <a:gd name="T93" fmla="*/ 70 h 117"/>
              <a:gd name="T94" fmla="*/ 52 w 52"/>
              <a:gd name="T95" fmla="*/ 76 h 117"/>
              <a:gd name="T96" fmla="*/ 52 w 52"/>
              <a:gd name="T97" fmla="*/ 7 h 117"/>
              <a:gd name="T98" fmla="*/ 38 w 52"/>
              <a:gd name="T99" fmla="*/ 0 h 117"/>
              <a:gd name="T100" fmla="*/ 32 w 52"/>
              <a:gd name="T101" fmla="*/ 7 h 117"/>
              <a:gd name="T102" fmla="*/ 0 w 52"/>
              <a:gd name="T103" fmla="*/ 14 h 117"/>
              <a:gd name="T104" fmla="*/ 38 w 52"/>
              <a:gd name="T105" fmla="*/ 38 h 117"/>
              <a:gd name="T106" fmla="*/ 52 w 52"/>
              <a:gd name="T107" fmla="*/ 14 h 117"/>
              <a:gd name="T108" fmla="*/ 32 w 52"/>
              <a:gd name="T109" fmla="*/ 31 h 117"/>
              <a:gd name="T110" fmla="*/ 15 w 52"/>
              <a:gd name="T111" fmla="*/ 18 h 117"/>
              <a:gd name="T112" fmla="*/ 7 w 52"/>
              <a:gd name="T113" fmla="*/ 14 h 117"/>
              <a:gd name="T114" fmla="*/ 7 w 52"/>
              <a:gd name="T115" fmla="*/ 13 h 117"/>
              <a:gd name="T116" fmla="*/ 32 w 52"/>
              <a:gd name="T117" fmla="*/ 14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2" h="117">
                <a:moveTo>
                  <a:pt x="52" y="111"/>
                </a:moveTo>
                <a:lnTo>
                  <a:pt x="52" y="111"/>
                </a:lnTo>
                <a:lnTo>
                  <a:pt x="52" y="106"/>
                </a:lnTo>
                <a:lnTo>
                  <a:pt x="52" y="106"/>
                </a:lnTo>
                <a:lnTo>
                  <a:pt x="51" y="97"/>
                </a:lnTo>
                <a:lnTo>
                  <a:pt x="45" y="90"/>
                </a:lnTo>
                <a:lnTo>
                  <a:pt x="45" y="90"/>
                </a:lnTo>
                <a:lnTo>
                  <a:pt x="41" y="87"/>
                </a:lnTo>
                <a:lnTo>
                  <a:pt x="35" y="84"/>
                </a:lnTo>
                <a:lnTo>
                  <a:pt x="29" y="83"/>
                </a:lnTo>
                <a:lnTo>
                  <a:pt x="21" y="82"/>
                </a:lnTo>
                <a:lnTo>
                  <a:pt x="21" y="82"/>
                </a:lnTo>
                <a:lnTo>
                  <a:pt x="12" y="83"/>
                </a:lnTo>
                <a:lnTo>
                  <a:pt x="5" y="86"/>
                </a:lnTo>
                <a:lnTo>
                  <a:pt x="1" y="92"/>
                </a:lnTo>
                <a:lnTo>
                  <a:pt x="0" y="99"/>
                </a:lnTo>
                <a:lnTo>
                  <a:pt x="0" y="99"/>
                </a:lnTo>
                <a:lnTo>
                  <a:pt x="1" y="106"/>
                </a:lnTo>
                <a:lnTo>
                  <a:pt x="5" y="111"/>
                </a:lnTo>
                <a:lnTo>
                  <a:pt x="11" y="115"/>
                </a:lnTo>
                <a:lnTo>
                  <a:pt x="18" y="117"/>
                </a:lnTo>
                <a:lnTo>
                  <a:pt x="18" y="117"/>
                </a:lnTo>
                <a:lnTo>
                  <a:pt x="24" y="115"/>
                </a:lnTo>
                <a:lnTo>
                  <a:pt x="29" y="113"/>
                </a:lnTo>
                <a:lnTo>
                  <a:pt x="32" y="107"/>
                </a:lnTo>
                <a:lnTo>
                  <a:pt x="34" y="101"/>
                </a:lnTo>
                <a:lnTo>
                  <a:pt x="34" y="101"/>
                </a:lnTo>
                <a:lnTo>
                  <a:pt x="32" y="94"/>
                </a:lnTo>
                <a:lnTo>
                  <a:pt x="28" y="89"/>
                </a:lnTo>
                <a:lnTo>
                  <a:pt x="28" y="89"/>
                </a:lnTo>
                <a:lnTo>
                  <a:pt x="28" y="89"/>
                </a:lnTo>
                <a:lnTo>
                  <a:pt x="36" y="92"/>
                </a:lnTo>
                <a:lnTo>
                  <a:pt x="42" y="96"/>
                </a:lnTo>
                <a:lnTo>
                  <a:pt x="42" y="96"/>
                </a:lnTo>
                <a:lnTo>
                  <a:pt x="45" y="100"/>
                </a:lnTo>
                <a:lnTo>
                  <a:pt x="46" y="106"/>
                </a:lnTo>
                <a:lnTo>
                  <a:pt x="46" y="106"/>
                </a:lnTo>
                <a:lnTo>
                  <a:pt x="46" y="111"/>
                </a:lnTo>
                <a:lnTo>
                  <a:pt x="52" y="111"/>
                </a:lnTo>
                <a:close/>
                <a:moveTo>
                  <a:pt x="5" y="99"/>
                </a:moveTo>
                <a:lnTo>
                  <a:pt x="5" y="99"/>
                </a:lnTo>
                <a:lnTo>
                  <a:pt x="5" y="94"/>
                </a:lnTo>
                <a:lnTo>
                  <a:pt x="10" y="92"/>
                </a:lnTo>
                <a:lnTo>
                  <a:pt x="14" y="89"/>
                </a:lnTo>
                <a:lnTo>
                  <a:pt x="21" y="89"/>
                </a:lnTo>
                <a:lnTo>
                  <a:pt x="21" y="89"/>
                </a:lnTo>
                <a:lnTo>
                  <a:pt x="22" y="89"/>
                </a:lnTo>
                <a:lnTo>
                  <a:pt x="22" y="89"/>
                </a:lnTo>
                <a:lnTo>
                  <a:pt x="27" y="93"/>
                </a:lnTo>
                <a:lnTo>
                  <a:pt x="28" y="96"/>
                </a:lnTo>
                <a:lnTo>
                  <a:pt x="28" y="100"/>
                </a:lnTo>
                <a:lnTo>
                  <a:pt x="28" y="100"/>
                </a:lnTo>
                <a:lnTo>
                  <a:pt x="28" y="104"/>
                </a:lnTo>
                <a:lnTo>
                  <a:pt x="25" y="107"/>
                </a:lnTo>
                <a:lnTo>
                  <a:pt x="22" y="108"/>
                </a:lnTo>
                <a:lnTo>
                  <a:pt x="17" y="110"/>
                </a:lnTo>
                <a:lnTo>
                  <a:pt x="17" y="110"/>
                </a:lnTo>
                <a:lnTo>
                  <a:pt x="12" y="108"/>
                </a:lnTo>
                <a:lnTo>
                  <a:pt x="8" y="107"/>
                </a:lnTo>
                <a:lnTo>
                  <a:pt x="5" y="103"/>
                </a:lnTo>
                <a:lnTo>
                  <a:pt x="5" y="100"/>
                </a:lnTo>
                <a:lnTo>
                  <a:pt x="5" y="99"/>
                </a:lnTo>
                <a:close/>
                <a:moveTo>
                  <a:pt x="52" y="42"/>
                </a:moveTo>
                <a:lnTo>
                  <a:pt x="46" y="42"/>
                </a:lnTo>
                <a:lnTo>
                  <a:pt x="46" y="66"/>
                </a:lnTo>
                <a:lnTo>
                  <a:pt x="46" y="66"/>
                </a:lnTo>
                <a:lnTo>
                  <a:pt x="42" y="62"/>
                </a:lnTo>
                <a:lnTo>
                  <a:pt x="42" y="62"/>
                </a:lnTo>
                <a:lnTo>
                  <a:pt x="35" y="55"/>
                </a:lnTo>
                <a:lnTo>
                  <a:pt x="28" y="49"/>
                </a:lnTo>
                <a:lnTo>
                  <a:pt x="21" y="45"/>
                </a:lnTo>
                <a:lnTo>
                  <a:pt x="14" y="44"/>
                </a:lnTo>
                <a:lnTo>
                  <a:pt x="14" y="44"/>
                </a:lnTo>
                <a:lnTo>
                  <a:pt x="10" y="45"/>
                </a:lnTo>
                <a:lnTo>
                  <a:pt x="4" y="48"/>
                </a:lnTo>
                <a:lnTo>
                  <a:pt x="1" y="52"/>
                </a:lnTo>
                <a:lnTo>
                  <a:pt x="0" y="59"/>
                </a:lnTo>
                <a:lnTo>
                  <a:pt x="0" y="59"/>
                </a:lnTo>
                <a:lnTo>
                  <a:pt x="1" y="68"/>
                </a:lnTo>
                <a:lnTo>
                  <a:pt x="5" y="75"/>
                </a:lnTo>
                <a:lnTo>
                  <a:pt x="10" y="72"/>
                </a:lnTo>
                <a:lnTo>
                  <a:pt x="10" y="72"/>
                </a:lnTo>
                <a:lnTo>
                  <a:pt x="7" y="68"/>
                </a:lnTo>
                <a:lnTo>
                  <a:pt x="5" y="60"/>
                </a:lnTo>
                <a:lnTo>
                  <a:pt x="5" y="60"/>
                </a:lnTo>
                <a:lnTo>
                  <a:pt x="7" y="56"/>
                </a:lnTo>
                <a:lnTo>
                  <a:pt x="8" y="53"/>
                </a:lnTo>
                <a:lnTo>
                  <a:pt x="11" y="52"/>
                </a:lnTo>
                <a:lnTo>
                  <a:pt x="15" y="51"/>
                </a:lnTo>
                <a:lnTo>
                  <a:pt x="15" y="51"/>
                </a:lnTo>
                <a:lnTo>
                  <a:pt x="21" y="52"/>
                </a:lnTo>
                <a:lnTo>
                  <a:pt x="27" y="55"/>
                </a:lnTo>
                <a:lnTo>
                  <a:pt x="34" y="62"/>
                </a:lnTo>
                <a:lnTo>
                  <a:pt x="42" y="70"/>
                </a:lnTo>
                <a:lnTo>
                  <a:pt x="48" y="76"/>
                </a:lnTo>
                <a:lnTo>
                  <a:pt x="52" y="76"/>
                </a:lnTo>
                <a:lnTo>
                  <a:pt x="52" y="42"/>
                </a:lnTo>
                <a:close/>
                <a:moveTo>
                  <a:pt x="52" y="7"/>
                </a:moveTo>
                <a:lnTo>
                  <a:pt x="38" y="7"/>
                </a:lnTo>
                <a:lnTo>
                  <a:pt x="38" y="0"/>
                </a:lnTo>
                <a:lnTo>
                  <a:pt x="32" y="0"/>
                </a:lnTo>
                <a:lnTo>
                  <a:pt x="32" y="7"/>
                </a:lnTo>
                <a:lnTo>
                  <a:pt x="0" y="7"/>
                </a:lnTo>
                <a:lnTo>
                  <a:pt x="0" y="14"/>
                </a:lnTo>
                <a:lnTo>
                  <a:pt x="34" y="38"/>
                </a:lnTo>
                <a:lnTo>
                  <a:pt x="38" y="38"/>
                </a:lnTo>
                <a:lnTo>
                  <a:pt x="38" y="14"/>
                </a:lnTo>
                <a:lnTo>
                  <a:pt x="52" y="14"/>
                </a:lnTo>
                <a:lnTo>
                  <a:pt x="52" y="7"/>
                </a:lnTo>
                <a:close/>
                <a:moveTo>
                  <a:pt x="32" y="31"/>
                </a:moveTo>
                <a:lnTo>
                  <a:pt x="32" y="31"/>
                </a:lnTo>
                <a:lnTo>
                  <a:pt x="15" y="18"/>
                </a:lnTo>
                <a:lnTo>
                  <a:pt x="15" y="18"/>
                </a:lnTo>
                <a:lnTo>
                  <a:pt x="7" y="14"/>
                </a:lnTo>
                <a:lnTo>
                  <a:pt x="7" y="13"/>
                </a:lnTo>
                <a:lnTo>
                  <a:pt x="7" y="13"/>
                </a:lnTo>
                <a:lnTo>
                  <a:pt x="15" y="14"/>
                </a:lnTo>
                <a:lnTo>
                  <a:pt x="32" y="14"/>
                </a:lnTo>
                <a:lnTo>
                  <a:pt x="32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7" name="Rectangle 16">
            <a:extLst>
              <a:ext uri="{FF2B5EF4-FFF2-40B4-BE49-F238E27FC236}">
                <a16:creationId xmlns:a16="http://schemas.microsoft.com/office/drawing/2014/main" id="{60AB5747-F6BD-4364-9BC6-FF6B3C1E7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75" y="4162385"/>
            <a:ext cx="468313" cy="1292225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8" name="Rectangle 17">
            <a:extLst>
              <a:ext uri="{FF2B5EF4-FFF2-40B4-BE49-F238E27FC236}">
                <a16:creationId xmlns:a16="http://schemas.microsoft.com/office/drawing/2014/main" id="{DA028953-23DE-4358-9D43-066A40E4F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388" y="5508585"/>
            <a:ext cx="841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000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i="0"/>
          </a:p>
        </p:txBody>
      </p:sp>
      <p:sp>
        <p:nvSpPr>
          <p:cNvPr id="99" name="Rectangle 18">
            <a:extLst>
              <a:ext uri="{FF2B5EF4-FFF2-40B4-BE49-F238E27FC236}">
                <a16:creationId xmlns:a16="http://schemas.microsoft.com/office/drawing/2014/main" id="{7C90E283-AB42-4253-9F28-4CFD26B88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050" y="5692735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2</a:t>
            </a:r>
            <a:endParaRPr lang="en-GB" altLang="ko-KR" i="0"/>
          </a:p>
        </p:txBody>
      </p:sp>
      <p:sp>
        <p:nvSpPr>
          <p:cNvPr id="100" name="Rectangle 19">
            <a:extLst>
              <a:ext uri="{FF2B5EF4-FFF2-40B4-BE49-F238E27FC236}">
                <a16:creationId xmlns:a16="http://schemas.microsoft.com/office/drawing/2014/main" id="{21CE9286-34CB-4D04-A2B4-CF3978AA0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3450" y="2968585"/>
            <a:ext cx="469900" cy="2486025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1" name="Freeform 20">
            <a:extLst>
              <a:ext uri="{FF2B5EF4-FFF2-40B4-BE49-F238E27FC236}">
                <a16:creationId xmlns:a16="http://schemas.microsoft.com/office/drawing/2014/main" id="{FCDB86E2-4169-4F4A-B780-1821DA4744EC}"/>
              </a:ext>
            </a:extLst>
          </p:cNvPr>
          <p:cNvSpPr>
            <a:spLocks noEditPoints="1"/>
          </p:cNvSpPr>
          <p:nvPr/>
        </p:nvSpPr>
        <p:spPr bwMode="auto">
          <a:xfrm>
            <a:off x="3668713" y="2700298"/>
            <a:ext cx="82550" cy="184150"/>
          </a:xfrm>
          <a:custGeom>
            <a:avLst/>
            <a:gdLst>
              <a:gd name="T0" fmla="*/ 0 w 52"/>
              <a:gd name="T1" fmla="*/ 104 h 116"/>
              <a:gd name="T2" fmla="*/ 12 w 52"/>
              <a:gd name="T3" fmla="*/ 114 h 116"/>
              <a:gd name="T4" fmla="*/ 19 w 52"/>
              <a:gd name="T5" fmla="*/ 112 h 116"/>
              <a:gd name="T6" fmla="*/ 25 w 52"/>
              <a:gd name="T7" fmla="*/ 106 h 116"/>
              <a:gd name="T8" fmla="*/ 31 w 52"/>
              <a:gd name="T9" fmla="*/ 113 h 116"/>
              <a:gd name="T10" fmla="*/ 39 w 52"/>
              <a:gd name="T11" fmla="*/ 116 h 116"/>
              <a:gd name="T12" fmla="*/ 52 w 52"/>
              <a:gd name="T13" fmla="*/ 106 h 116"/>
              <a:gd name="T14" fmla="*/ 52 w 52"/>
              <a:gd name="T15" fmla="*/ 92 h 116"/>
              <a:gd name="T16" fmla="*/ 38 w 52"/>
              <a:gd name="T17" fmla="*/ 81 h 116"/>
              <a:gd name="T18" fmla="*/ 29 w 52"/>
              <a:gd name="T19" fmla="*/ 83 h 116"/>
              <a:gd name="T20" fmla="*/ 24 w 52"/>
              <a:gd name="T21" fmla="*/ 92 h 116"/>
              <a:gd name="T22" fmla="*/ 18 w 52"/>
              <a:gd name="T23" fmla="*/ 85 h 116"/>
              <a:gd name="T24" fmla="*/ 12 w 52"/>
              <a:gd name="T25" fmla="*/ 83 h 116"/>
              <a:gd name="T26" fmla="*/ 0 w 52"/>
              <a:gd name="T27" fmla="*/ 92 h 116"/>
              <a:gd name="T28" fmla="*/ 48 w 52"/>
              <a:gd name="T29" fmla="*/ 99 h 116"/>
              <a:gd name="T30" fmla="*/ 45 w 52"/>
              <a:gd name="T31" fmla="*/ 106 h 116"/>
              <a:gd name="T32" fmla="*/ 38 w 52"/>
              <a:gd name="T33" fmla="*/ 109 h 116"/>
              <a:gd name="T34" fmla="*/ 28 w 52"/>
              <a:gd name="T35" fmla="*/ 103 h 116"/>
              <a:gd name="T36" fmla="*/ 29 w 52"/>
              <a:gd name="T37" fmla="*/ 95 h 116"/>
              <a:gd name="T38" fmla="*/ 38 w 52"/>
              <a:gd name="T39" fmla="*/ 88 h 116"/>
              <a:gd name="T40" fmla="*/ 45 w 52"/>
              <a:gd name="T41" fmla="*/ 90 h 116"/>
              <a:gd name="T42" fmla="*/ 48 w 52"/>
              <a:gd name="T43" fmla="*/ 99 h 116"/>
              <a:gd name="T44" fmla="*/ 5 w 52"/>
              <a:gd name="T45" fmla="*/ 95 h 116"/>
              <a:gd name="T46" fmla="*/ 12 w 52"/>
              <a:gd name="T47" fmla="*/ 89 h 116"/>
              <a:gd name="T48" fmla="*/ 18 w 52"/>
              <a:gd name="T49" fmla="*/ 92 h 116"/>
              <a:gd name="T50" fmla="*/ 22 w 52"/>
              <a:gd name="T51" fmla="*/ 97 h 116"/>
              <a:gd name="T52" fmla="*/ 15 w 52"/>
              <a:gd name="T53" fmla="*/ 106 h 116"/>
              <a:gd name="T54" fmla="*/ 10 w 52"/>
              <a:gd name="T55" fmla="*/ 106 h 116"/>
              <a:gd name="T56" fmla="*/ 4 w 52"/>
              <a:gd name="T57" fmla="*/ 99 h 116"/>
              <a:gd name="T58" fmla="*/ 0 w 52"/>
              <a:gd name="T59" fmla="*/ 58 h 116"/>
              <a:gd name="T60" fmla="*/ 7 w 52"/>
              <a:gd name="T61" fmla="*/ 72 h 116"/>
              <a:gd name="T62" fmla="*/ 17 w 52"/>
              <a:gd name="T63" fmla="*/ 73 h 116"/>
              <a:gd name="T64" fmla="*/ 25 w 52"/>
              <a:gd name="T65" fmla="*/ 65 h 116"/>
              <a:gd name="T66" fmla="*/ 26 w 52"/>
              <a:gd name="T67" fmla="*/ 69 h 116"/>
              <a:gd name="T68" fmla="*/ 39 w 52"/>
              <a:gd name="T69" fmla="*/ 75 h 116"/>
              <a:gd name="T70" fmla="*/ 48 w 52"/>
              <a:gd name="T71" fmla="*/ 71 h 116"/>
              <a:gd name="T72" fmla="*/ 52 w 52"/>
              <a:gd name="T73" fmla="*/ 58 h 116"/>
              <a:gd name="T74" fmla="*/ 43 w 52"/>
              <a:gd name="T75" fmla="*/ 42 h 116"/>
              <a:gd name="T76" fmla="*/ 34 w 52"/>
              <a:gd name="T77" fmla="*/ 41 h 116"/>
              <a:gd name="T78" fmla="*/ 24 w 52"/>
              <a:gd name="T79" fmla="*/ 51 h 116"/>
              <a:gd name="T80" fmla="*/ 21 w 52"/>
              <a:gd name="T81" fmla="*/ 47 h 116"/>
              <a:gd name="T82" fmla="*/ 12 w 52"/>
              <a:gd name="T83" fmla="*/ 42 h 116"/>
              <a:gd name="T84" fmla="*/ 3 w 52"/>
              <a:gd name="T85" fmla="*/ 47 h 116"/>
              <a:gd name="T86" fmla="*/ 0 w 52"/>
              <a:gd name="T87" fmla="*/ 58 h 116"/>
              <a:gd name="T88" fmla="*/ 46 w 52"/>
              <a:gd name="T89" fmla="*/ 62 h 116"/>
              <a:gd name="T90" fmla="*/ 38 w 52"/>
              <a:gd name="T91" fmla="*/ 68 h 116"/>
              <a:gd name="T92" fmla="*/ 31 w 52"/>
              <a:gd name="T93" fmla="*/ 66 h 116"/>
              <a:gd name="T94" fmla="*/ 26 w 52"/>
              <a:gd name="T95" fmla="*/ 59 h 116"/>
              <a:gd name="T96" fmla="*/ 34 w 52"/>
              <a:gd name="T97" fmla="*/ 48 h 116"/>
              <a:gd name="T98" fmla="*/ 42 w 52"/>
              <a:gd name="T99" fmla="*/ 48 h 116"/>
              <a:gd name="T100" fmla="*/ 48 w 52"/>
              <a:gd name="T101" fmla="*/ 58 h 116"/>
              <a:gd name="T102" fmla="*/ 4 w 52"/>
              <a:gd name="T103" fmla="*/ 58 h 116"/>
              <a:gd name="T104" fmla="*/ 10 w 52"/>
              <a:gd name="T105" fmla="*/ 49 h 116"/>
              <a:gd name="T106" fmla="*/ 15 w 52"/>
              <a:gd name="T107" fmla="*/ 49 h 116"/>
              <a:gd name="T108" fmla="*/ 22 w 52"/>
              <a:gd name="T109" fmla="*/ 57 h 116"/>
              <a:gd name="T110" fmla="*/ 18 w 52"/>
              <a:gd name="T111" fmla="*/ 64 h 116"/>
              <a:gd name="T112" fmla="*/ 12 w 52"/>
              <a:gd name="T113" fmla="*/ 66 h 116"/>
              <a:gd name="T114" fmla="*/ 5 w 52"/>
              <a:gd name="T115" fmla="*/ 62 h 116"/>
              <a:gd name="T116" fmla="*/ 0 w 52"/>
              <a:gd name="T117" fmla="*/ 33 h 116"/>
              <a:gd name="T118" fmla="*/ 7 w 52"/>
              <a:gd name="T119" fmla="*/ 9 h 116"/>
              <a:gd name="T120" fmla="*/ 5 w 52"/>
              <a:gd name="T12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2" h="116">
                <a:moveTo>
                  <a:pt x="0" y="97"/>
                </a:moveTo>
                <a:lnTo>
                  <a:pt x="0" y="97"/>
                </a:lnTo>
                <a:lnTo>
                  <a:pt x="0" y="104"/>
                </a:lnTo>
                <a:lnTo>
                  <a:pt x="3" y="109"/>
                </a:lnTo>
                <a:lnTo>
                  <a:pt x="7" y="113"/>
                </a:lnTo>
                <a:lnTo>
                  <a:pt x="12" y="114"/>
                </a:lnTo>
                <a:lnTo>
                  <a:pt x="12" y="114"/>
                </a:lnTo>
                <a:lnTo>
                  <a:pt x="17" y="113"/>
                </a:lnTo>
                <a:lnTo>
                  <a:pt x="19" y="112"/>
                </a:lnTo>
                <a:lnTo>
                  <a:pt x="22" y="110"/>
                </a:lnTo>
                <a:lnTo>
                  <a:pt x="25" y="106"/>
                </a:lnTo>
                <a:lnTo>
                  <a:pt x="25" y="106"/>
                </a:lnTo>
                <a:lnTo>
                  <a:pt x="25" y="106"/>
                </a:lnTo>
                <a:lnTo>
                  <a:pt x="26" y="110"/>
                </a:lnTo>
                <a:lnTo>
                  <a:pt x="31" y="113"/>
                </a:lnTo>
                <a:lnTo>
                  <a:pt x="34" y="116"/>
                </a:lnTo>
                <a:lnTo>
                  <a:pt x="39" y="116"/>
                </a:lnTo>
                <a:lnTo>
                  <a:pt x="39" y="116"/>
                </a:lnTo>
                <a:lnTo>
                  <a:pt x="43" y="114"/>
                </a:lnTo>
                <a:lnTo>
                  <a:pt x="48" y="112"/>
                </a:lnTo>
                <a:lnTo>
                  <a:pt x="52" y="106"/>
                </a:lnTo>
                <a:lnTo>
                  <a:pt x="52" y="99"/>
                </a:lnTo>
                <a:lnTo>
                  <a:pt x="52" y="99"/>
                </a:lnTo>
                <a:lnTo>
                  <a:pt x="52" y="92"/>
                </a:lnTo>
                <a:lnTo>
                  <a:pt x="48" y="86"/>
                </a:lnTo>
                <a:lnTo>
                  <a:pt x="43" y="82"/>
                </a:lnTo>
                <a:lnTo>
                  <a:pt x="38" y="81"/>
                </a:lnTo>
                <a:lnTo>
                  <a:pt x="38" y="81"/>
                </a:lnTo>
                <a:lnTo>
                  <a:pt x="34" y="82"/>
                </a:lnTo>
                <a:lnTo>
                  <a:pt x="29" y="83"/>
                </a:lnTo>
                <a:lnTo>
                  <a:pt x="26" y="88"/>
                </a:lnTo>
                <a:lnTo>
                  <a:pt x="24" y="92"/>
                </a:lnTo>
                <a:lnTo>
                  <a:pt x="24" y="92"/>
                </a:lnTo>
                <a:lnTo>
                  <a:pt x="24" y="92"/>
                </a:lnTo>
                <a:lnTo>
                  <a:pt x="21" y="88"/>
                </a:lnTo>
                <a:lnTo>
                  <a:pt x="18" y="85"/>
                </a:lnTo>
                <a:lnTo>
                  <a:pt x="15" y="83"/>
                </a:lnTo>
                <a:lnTo>
                  <a:pt x="12" y="83"/>
                </a:lnTo>
                <a:lnTo>
                  <a:pt x="12" y="83"/>
                </a:lnTo>
                <a:lnTo>
                  <a:pt x="7" y="83"/>
                </a:lnTo>
                <a:lnTo>
                  <a:pt x="3" y="86"/>
                </a:lnTo>
                <a:lnTo>
                  <a:pt x="0" y="92"/>
                </a:lnTo>
                <a:lnTo>
                  <a:pt x="0" y="97"/>
                </a:lnTo>
                <a:lnTo>
                  <a:pt x="0" y="97"/>
                </a:lnTo>
                <a:close/>
                <a:moveTo>
                  <a:pt x="48" y="99"/>
                </a:moveTo>
                <a:lnTo>
                  <a:pt x="48" y="99"/>
                </a:lnTo>
                <a:lnTo>
                  <a:pt x="46" y="103"/>
                </a:lnTo>
                <a:lnTo>
                  <a:pt x="45" y="106"/>
                </a:lnTo>
                <a:lnTo>
                  <a:pt x="41" y="109"/>
                </a:lnTo>
                <a:lnTo>
                  <a:pt x="38" y="109"/>
                </a:lnTo>
                <a:lnTo>
                  <a:pt x="38" y="109"/>
                </a:lnTo>
                <a:lnTo>
                  <a:pt x="34" y="109"/>
                </a:lnTo>
                <a:lnTo>
                  <a:pt x="31" y="106"/>
                </a:lnTo>
                <a:lnTo>
                  <a:pt x="28" y="103"/>
                </a:lnTo>
                <a:lnTo>
                  <a:pt x="26" y="99"/>
                </a:lnTo>
                <a:lnTo>
                  <a:pt x="26" y="99"/>
                </a:lnTo>
                <a:lnTo>
                  <a:pt x="29" y="95"/>
                </a:lnTo>
                <a:lnTo>
                  <a:pt x="31" y="92"/>
                </a:lnTo>
                <a:lnTo>
                  <a:pt x="34" y="89"/>
                </a:lnTo>
                <a:lnTo>
                  <a:pt x="38" y="88"/>
                </a:lnTo>
                <a:lnTo>
                  <a:pt x="38" y="88"/>
                </a:lnTo>
                <a:lnTo>
                  <a:pt x="42" y="89"/>
                </a:lnTo>
                <a:lnTo>
                  <a:pt x="45" y="90"/>
                </a:lnTo>
                <a:lnTo>
                  <a:pt x="46" y="95"/>
                </a:lnTo>
                <a:lnTo>
                  <a:pt x="48" y="99"/>
                </a:lnTo>
                <a:lnTo>
                  <a:pt x="48" y="99"/>
                </a:lnTo>
                <a:close/>
                <a:moveTo>
                  <a:pt x="4" y="97"/>
                </a:moveTo>
                <a:lnTo>
                  <a:pt x="4" y="97"/>
                </a:lnTo>
                <a:lnTo>
                  <a:pt x="5" y="95"/>
                </a:lnTo>
                <a:lnTo>
                  <a:pt x="7" y="92"/>
                </a:lnTo>
                <a:lnTo>
                  <a:pt x="10" y="90"/>
                </a:lnTo>
                <a:lnTo>
                  <a:pt x="12" y="89"/>
                </a:lnTo>
                <a:lnTo>
                  <a:pt x="12" y="89"/>
                </a:lnTo>
                <a:lnTo>
                  <a:pt x="15" y="90"/>
                </a:lnTo>
                <a:lnTo>
                  <a:pt x="18" y="92"/>
                </a:lnTo>
                <a:lnTo>
                  <a:pt x="21" y="95"/>
                </a:lnTo>
                <a:lnTo>
                  <a:pt x="22" y="97"/>
                </a:lnTo>
                <a:lnTo>
                  <a:pt x="22" y="97"/>
                </a:lnTo>
                <a:lnTo>
                  <a:pt x="21" y="102"/>
                </a:lnTo>
                <a:lnTo>
                  <a:pt x="18" y="104"/>
                </a:lnTo>
                <a:lnTo>
                  <a:pt x="15" y="106"/>
                </a:lnTo>
                <a:lnTo>
                  <a:pt x="12" y="107"/>
                </a:lnTo>
                <a:lnTo>
                  <a:pt x="12" y="107"/>
                </a:lnTo>
                <a:lnTo>
                  <a:pt x="10" y="106"/>
                </a:lnTo>
                <a:lnTo>
                  <a:pt x="7" y="104"/>
                </a:lnTo>
                <a:lnTo>
                  <a:pt x="5" y="102"/>
                </a:lnTo>
                <a:lnTo>
                  <a:pt x="4" y="99"/>
                </a:lnTo>
                <a:lnTo>
                  <a:pt x="4" y="97"/>
                </a:lnTo>
                <a:close/>
                <a:moveTo>
                  <a:pt x="0" y="58"/>
                </a:moveTo>
                <a:lnTo>
                  <a:pt x="0" y="58"/>
                </a:lnTo>
                <a:lnTo>
                  <a:pt x="0" y="64"/>
                </a:lnTo>
                <a:lnTo>
                  <a:pt x="3" y="69"/>
                </a:lnTo>
                <a:lnTo>
                  <a:pt x="7" y="72"/>
                </a:lnTo>
                <a:lnTo>
                  <a:pt x="12" y="73"/>
                </a:lnTo>
                <a:lnTo>
                  <a:pt x="12" y="73"/>
                </a:lnTo>
                <a:lnTo>
                  <a:pt x="17" y="73"/>
                </a:lnTo>
                <a:lnTo>
                  <a:pt x="19" y="72"/>
                </a:lnTo>
                <a:lnTo>
                  <a:pt x="22" y="69"/>
                </a:lnTo>
                <a:lnTo>
                  <a:pt x="25" y="65"/>
                </a:lnTo>
                <a:lnTo>
                  <a:pt x="25" y="65"/>
                </a:lnTo>
                <a:lnTo>
                  <a:pt x="25" y="65"/>
                </a:lnTo>
                <a:lnTo>
                  <a:pt x="26" y="69"/>
                </a:lnTo>
                <a:lnTo>
                  <a:pt x="31" y="72"/>
                </a:lnTo>
                <a:lnTo>
                  <a:pt x="34" y="75"/>
                </a:lnTo>
                <a:lnTo>
                  <a:pt x="39" y="75"/>
                </a:lnTo>
                <a:lnTo>
                  <a:pt x="39" y="75"/>
                </a:lnTo>
                <a:lnTo>
                  <a:pt x="43" y="73"/>
                </a:lnTo>
                <a:lnTo>
                  <a:pt x="48" y="71"/>
                </a:lnTo>
                <a:lnTo>
                  <a:pt x="52" y="65"/>
                </a:lnTo>
                <a:lnTo>
                  <a:pt x="52" y="58"/>
                </a:lnTo>
                <a:lnTo>
                  <a:pt x="52" y="58"/>
                </a:lnTo>
                <a:lnTo>
                  <a:pt x="52" y="51"/>
                </a:lnTo>
                <a:lnTo>
                  <a:pt x="48" y="45"/>
                </a:lnTo>
                <a:lnTo>
                  <a:pt x="43" y="42"/>
                </a:lnTo>
                <a:lnTo>
                  <a:pt x="38" y="41"/>
                </a:lnTo>
                <a:lnTo>
                  <a:pt x="38" y="41"/>
                </a:lnTo>
                <a:lnTo>
                  <a:pt x="34" y="41"/>
                </a:lnTo>
                <a:lnTo>
                  <a:pt x="29" y="44"/>
                </a:lnTo>
                <a:lnTo>
                  <a:pt x="26" y="47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1" y="47"/>
                </a:lnTo>
                <a:lnTo>
                  <a:pt x="18" y="44"/>
                </a:lnTo>
                <a:lnTo>
                  <a:pt x="15" y="42"/>
                </a:lnTo>
                <a:lnTo>
                  <a:pt x="12" y="42"/>
                </a:lnTo>
                <a:lnTo>
                  <a:pt x="12" y="42"/>
                </a:lnTo>
                <a:lnTo>
                  <a:pt x="7" y="44"/>
                </a:lnTo>
                <a:lnTo>
                  <a:pt x="3" y="47"/>
                </a:lnTo>
                <a:lnTo>
                  <a:pt x="0" y="51"/>
                </a:lnTo>
                <a:lnTo>
                  <a:pt x="0" y="58"/>
                </a:lnTo>
                <a:lnTo>
                  <a:pt x="0" y="58"/>
                </a:lnTo>
                <a:close/>
                <a:moveTo>
                  <a:pt x="48" y="58"/>
                </a:moveTo>
                <a:lnTo>
                  <a:pt x="48" y="58"/>
                </a:lnTo>
                <a:lnTo>
                  <a:pt x="46" y="62"/>
                </a:lnTo>
                <a:lnTo>
                  <a:pt x="45" y="65"/>
                </a:lnTo>
                <a:lnTo>
                  <a:pt x="41" y="68"/>
                </a:lnTo>
                <a:lnTo>
                  <a:pt x="38" y="68"/>
                </a:lnTo>
                <a:lnTo>
                  <a:pt x="38" y="68"/>
                </a:lnTo>
                <a:lnTo>
                  <a:pt x="34" y="68"/>
                </a:lnTo>
                <a:lnTo>
                  <a:pt x="31" y="66"/>
                </a:lnTo>
                <a:lnTo>
                  <a:pt x="28" y="62"/>
                </a:lnTo>
                <a:lnTo>
                  <a:pt x="26" y="59"/>
                </a:lnTo>
                <a:lnTo>
                  <a:pt x="26" y="59"/>
                </a:lnTo>
                <a:lnTo>
                  <a:pt x="29" y="54"/>
                </a:lnTo>
                <a:lnTo>
                  <a:pt x="31" y="51"/>
                </a:lnTo>
                <a:lnTo>
                  <a:pt x="34" y="48"/>
                </a:lnTo>
                <a:lnTo>
                  <a:pt x="38" y="48"/>
                </a:lnTo>
                <a:lnTo>
                  <a:pt x="38" y="48"/>
                </a:lnTo>
                <a:lnTo>
                  <a:pt x="42" y="48"/>
                </a:lnTo>
                <a:lnTo>
                  <a:pt x="45" y="51"/>
                </a:lnTo>
                <a:lnTo>
                  <a:pt x="46" y="54"/>
                </a:lnTo>
                <a:lnTo>
                  <a:pt x="48" y="58"/>
                </a:lnTo>
                <a:lnTo>
                  <a:pt x="48" y="58"/>
                </a:lnTo>
                <a:close/>
                <a:moveTo>
                  <a:pt x="4" y="58"/>
                </a:moveTo>
                <a:lnTo>
                  <a:pt x="4" y="58"/>
                </a:lnTo>
                <a:lnTo>
                  <a:pt x="5" y="54"/>
                </a:lnTo>
                <a:lnTo>
                  <a:pt x="7" y="51"/>
                </a:lnTo>
                <a:lnTo>
                  <a:pt x="10" y="49"/>
                </a:lnTo>
                <a:lnTo>
                  <a:pt x="12" y="49"/>
                </a:lnTo>
                <a:lnTo>
                  <a:pt x="12" y="49"/>
                </a:lnTo>
                <a:lnTo>
                  <a:pt x="15" y="49"/>
                </a:lnTo>
                <a:lnTo>
                  <a:pt x="18" y="51"/>
                </a:lnTo>
                <a:lnTo>
                  <a:pt x="21" y="54"/>
                </a:lnTo>
                <a:lnTo>
                  <a:pt x="22" y="57"/>
                </a:lnTo>
                <a:lnTo>
                  <a:pt x="22" y="57"/>
                </a:lnTo>
                <a:lnTo>
                  <a:pt x="21" y="61"/>
                </a:lnTo>
                <a:lnTo>
                  <a:pt x="18" y="64"/>
                </a:lnTo>
                <a:lnTo>
                  <a:pt x="15" y="66"/>
                </a:lnTo>
                <a:lnTo>
                  <a:pt x="12" y="66"/>
                </a:lnTo>
                <a:lnTo>
                  <a:pt x="12" y="66"/>
                </a:lnTo>
                <a:lnTo>
                  <a:pt x="10" y="66"/>
                </a:lnTo>
                <a:lnTo>
                  <a:pt x="7" y="65"/>
                </a:lnTo>
                <a:lnTo>
                  <a:pt x="5" y="62"/>
                </a:lnTo>
                <a:lnTo>
                  <a:pt x="4" y="58"/>
                </a:lnTo>
                <a:lnTo>
                  <a:pt x="4" y="58"/>
                </a:lnTo>
                <a:close/>
                <a:moveTo>
                  <a:pt x="0" y="33"/>
                </a:moveTo>
                <a:lnTo>
                  <a:pt x="5" y="33"/>
                </a:lnTo>
                <a:lnTo>
                  <a:pt x="5" y="9"/>
                </a:lnTo>
                <a:lnTo>
                  <a:pt x="7" y="9"/>
                </a:lnTo>
                <a:lnTo>
                  <a:pt x="52" y="30"/>
                </a:lnTo>
                <a:lnTo>
                  <a:pt x="52" y="23"/>
                </a:lnTo>
                <a:lnTo>
                  <a:pt x="5" y="0"/>
                </a:lnTo>
                <a:lnTo>
                  <a:pt x="0" y="0"/>
                </a:lnTo>
                <a:lnTo>
                  <a:pt x="0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2" name="Rectangle 21">
            <a:extLst>
              <a:ext uri="{FF2B5EF4-FFF2-40B4-BE49-F238E27FC236}">
                <a16:creationId xmlns:a16="http://schemas.microsoft.com/office/drawing/2014/main" id="{08CCD946-DEAE-4C80-88D3-E43E073D1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3450" y="3584535"/>
            <a:ext cx="469900" cy="1870075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3" name="Rectangle 22">
            <a:extLst>
              <a:ext uri="{FF2B5EF4-FFF2-40B4-BE49-F238E27FC236}">
                <a16:creationId xmlns:a16="http://schemas.microsoft.com/office/drawing/2014/main" id="{D6CB4CE2-C904-4BD1-8A8B-FB42CA4AB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3450" y="4205248"/>
            <a:ext cx="469900" cy="124936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4" name="Rectangle 23">
            <a:extLst>
              <a:ext uri="{FF2B5EF4-FFF2-40B4-BE49-F238E27FC236}">
                <a16:creationId xmlns:a16="http://schemas.microsoft.com/office/drawing/2014/main" id="{EFB52B0A-217C-4BA9-B230-130B4E86F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3450" y="4824373"/>
            <a:ext cx="469900" cy="630237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5" name="Rectangle 24">
            <a:extLst>
              <a:ext uri="{FF2B5EF4-FFF2-40B4-BE49-F238E27FC236}">
                <a16:creationId xmlns:a16="http://schemas.microsoft.com/office/drawing/2014/main" id="{270A0DC6-8588-462A-9444-85337E326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838" y="550858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000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i="0"/>
          </a:p>
        </p:txBody>
      </p:sp>
      <p:sp>
        <p:nvSpPr>
          <p:cNvPr id="106" name="Rectangle 25">
            <a:extLst>
              <a:ext uri="{FF2B5EF4-FFF2-40B4-BE49-F238E27FC236}">
                <a16:creationId xmlns:a16="http://schemas.microsoft.com/office/drawing/2014/main" id="{0984C818-F0DA-42D8-8497-FB3238105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238" y="2944773"/>
            <a:ext cx="471487" cy="2509837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7" name="Freeform 26">
            <a:extLst>
              <a:ext uri="{FF2B5EF4-FFF2-40B4-BE49-F238E27FC236}">
                <a16:creationId xmlns:a16="http://schemas.microsoft.com/office/drawing/2014/main" id="{CF7A6505-A830-4433-BB98-6DBFE5CA93FE}"/>
              </a:ext>
            </a:extLst>
          </p:cNvPr>
          <p:cNvSpPr>
            <a:spLocks noEditPoints="1"/>
          </p:cNvSpPr>
          <p:nvPr/>
        </p:nvSpPr>
        <p:spPr bwMode="auto">
          <a:xfrm>
            <a:off x="4252913" y="2676485"/>
            <a:ext cx="84137" cy="182563"/>
          </a:xfrm>
          <a:custGeom>
            <a:avLst/>
            <a:gdLst>
              <a:gd name="T0" fmla="*/ 4 w 53"/>
              <a:gd name="T1" fmla="*/ 108 h 115"/>
              <a:gd name="T2" fmla="*/ 17 w 53"/>
              <a:gd name="T3" fmla="*/ 112 h 115"/>
              <a:gd name="T4" fmla="*/ 25 w 53"/>
              <a:gd name="T5" fmla="*/ 105 h 115"/>
              <a:gd name="T6" fmla="*/ 35 w 53"/>
              <a:gd name="T7" fmla="*/ 114 h 115"/>
              <a:gd name="T8" fmla="*/ 49 w 53"/>
              <a:gd name="T9" fmla="*/ 111 h 115"/>
              <a:gd name="T10" fmla="*/ 52 w 53"/>
              <a:gd name="T11" fmla="*/ 91 h 115"/>
              <a:gd name="T12" fmla="*/ 38 w 53"/>
              <a:gd name="T13" fmla="*/ 80 h 115"/>
              <a:gd name="T14" fmla="*/ 25 w 53"/>
              <a:gd name="T15" fmla="*/ 91 h 115"/>
              <a:gd name="T16" fmla="*/ 20 w 53"/>
              <a:gd name="T17" fmla="*/ 84 h 115"/>
              <a:gd name="T18" fmla="*/ 8 w 53"/>
              <a:gd name="T19" fmla="*/ 83 h 115"/>
              <a:gd name="T20" fmla="*/ 0 w 53"/>
              <a:gd name="T21" fmla="*/ 97 h 115"/>
              <a:gd name="T22" fmla="*/ 45 w 53"/>
              <a:gd name="T23" fmla="*/ 105 h 115"/>
              <a:gd name="T24" fmla="*/ 35 w 53"/>
              <a:gd name="T25" fmla="*/ 107 h 115"/>
              <a:gd name="T26" fmla="*/ 28 w 53"/>
              <a:gd name="T27" fmla="*/ 98 h 115"/>
              <a:gd name="T28" fmla="*/ 39 w 53"/>
              <a:gd name="T29" fmla="*/ 87 h 115"/>
              <a:gd name="T30" fmla="*/ 48 w 53"/>
              <a:gd name="T31" fmla="*/ 93 h 115"/>
              <a:gd name="T32" fmla="*/ 5 w 53"/>
              <a:gd name="T33" fmla="*/ 97 h 115"/>
              <a:gd name="T34" fmla="*/ 14 w 53"/>
              <a:gd name="T35" fmla="*/ 88 h 115"/>
              <a:gd name="T36" fmla="*/ 21 w 53"/>
              <a:gd name="T37" fmla="*/ 93 h 115"/>
              <a:gd name="T38" fmla="*/ 20 w 53"/>
              <a:gd name="T39" fmla="*/ 104 h 115"/>
              <a:gd name="T40" fmla="*/ 10 w 53"/>
              <a:gd name="T41" fmla="*/ 105 h 115"/>
              <a:gd name="T42" fmla="*/ 5 w 53"/>
              <a:gd name="T43" fmla="*/ 97 h 115"/>
              <a:gd name="T44" fmla="*/ 53 w 53"/>
              <a:gd name="T45" fmla="*/ 63 h 115"/>
              <a:gd name="T46" fmla="*/ 42 w 53"/>
              <a:gd name="T47" fmla="*/ 45 h 115"/>
              <a:gd name="T48" fmla="*/ 22 w 53"/>
              <a:gd name="T49" fmla="*/ 39 h 115"/>
              <a:gd name="T50" fmla="*/ 0 w 53"/>
              <a:gd name="T51" fmla="*/ 56 h 115"/>
              <a:gd name="T52" fmla="*/ 11 w 53"/>
              <a:gd name="T53" fmla="*/ 73 h 115"/>
              <a:gd name="T54" fmla="*/ 29 w 53"/>
              <a:gd name="T55" fmla="*/ 70 h 115"/>
              <a:gd name="T56" fmla="*/ 32 w 53"/>
              <a:gd name="T57" fmla="*/ 52 h 115"/>
              <a:gd name="T58" fmla="*/ 36 w 53"/>
              <a:gd name="T59" fmla="*/ 49 h 115"/>
              <a:gd name="T60" fmla="*/ 48 w 53"/>
              <a:gd name="T61" fmla="*/ 64 h 115"/>
              <a:gd name="T62" fmla="*/ 5 w 53"/>
              <a:gd name="T63" fmla="*/ 57 h 115"/>
              <a:gd name="T64" fmla="*/ 15 w 53"/>
              <a:gd name="T65" fmla="*/ 48 h 115"/>
              <a:gd name="T66" fmla="*/ 24 w 53"/>
              <a:gd name="T67" fmla="*/ 48 h 115"/>
              <a:gd name="T68" fmla="*/ 29 w 53"/>
              <a:gd name="T69" fmla="*/ 57 h 115"/>
              <a:gd name="T70" fmla="*/ 18 w 53"/>
              <a:gd name="T71" fmla="*/ 67 h 115"/>
              <a:gd name="T72" fmla="*/ 7 w 53"/>
              <a:gd name="T73" fmla="*/ 62 h 115"/>
              <a:gd name="T74" fmla="*/ 0 w 53"/>
              <a:gd name="T75" fmla="*/ 4 h 115"/>
              <a:gd name="T76" fmla="*/ 8 w 53"/>
              <a:gd name="T77" fmla="*/ 25 h 115"/>
              <a:gd name="T78" fmla="*/ 24 w 53"/>
              <a:gd name="T79" fmla="*/ 33 h 115"/>
              <a:gd name="T80" fmla="*/ 48 w 53"/>
              <a:gd name="T81" fmla="*/ 29 h 115"/>
              <a:gd name="T82" fmla="*/ 52 w 53"/>
              <a:gd name="T83" fmla="*/ 9 h 115"/>
              <a:gd name="T84" fmla="*/ 35 w 53"/>
              <a:gd name="T85" fmla="*/ 0 h 115"/>
              <a:gd name="T86" fmla="*/ 18 w 53"/>
              <a:gd name="T87" fmla="*/ 14 h 115"/>
              <a:gd name="T88" fmla="*/ 25 w 53"/>
              <a:gd name="T89" fmla="*/ 26 h 115"/>
              <a:gd name="T90" fmla="*/ 12 w 53"/>
              <a:gd name="T91" fmla="*/ 22 h 115"/>
              <a:gd name="T92" fmla="*/ 5 w 53"/>
              <a:gd name="T93" fmla="*/ 4 h 115"/>
              <a:gd name="T94" fmla="*/ 46 w 53"/>
              <a:gd name="T95" fmla="*/ 21 h 115"/>
              <a:gd name="T96" fmla="*/ 34 w 53"/>
              <a:gd name="T97" fmla="*/ 28 h 115"/>
              <a:gd name="T98" fmla="*/ 25 w 53"/>
              <a:gd name="T99" fmla="*/ 22 h 115"/>
              <a:gd name="T100" fmla="*/ 25 w 53"/>
              <a:gd name="T101" fmla="*/ 12 h 115"/>
              <a:gd name="T102" fmla="*/ 35 w 53"/>
              <a:gd name="T103" fmla="*/ 5 h 115"/>
              <a:gd name="T104" fmla="*/ 48 w 53"/>
              <a:gd name="T105" fmla="*/ 1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3" h="115">
                <a:moveTo>
                  <a:pt x="0" y="97"/>
                </a:moveTo>
                <a:lnTo>
                  <a:pt x="0" y="97"/>
                </a:lnTo>
                <a:lnTo>
                  <a:pt x="1" y="104"/>
                </a:lnTo>
                <a:lnTo>
                  <a:pt x="4" y="108"/>
                </a:lnTo>
                <a:lnTo>
                  <a:pt x="8" y="112"/>
                </a:lnTo>
                <a:lnTo>
                  <a:pt x="14" y="112"/>
                </a:lnTo>
                <a:lnTo>
                  <a:pt x="14" y="112"/>
                </a:lnTo>
                <a:lnTo>
                  <a:pt x="17" y="112"/>
                </a:lnTo>
                <a:lnTo>
                  <a:pt x="21" y="111"/>
                </a:lnTo>
                <a:lnTo>
                  <a:pt x="24" y="108"/>
                </a:lnTo>
                <a:lnTo>
                  <a:pt x="25" y="105"/>
                </a:lnTo>
                <a:lnTo>
                  <a:pt x="25" y="105"/>
                </a:lnTo>
                <a:lnTo>
                  <a:pt x="25" y="105"/>
                </a:lnTo>
                <a:lnTo>
                  <a:pt x="28" y="110"/>
                </a:lnTo>
                <a:lnTo>
                  <a:pt x="31" y="112"/>
                </a:lnTo>
                <a:lnTo>
                  <a:pt x="35" y="114"/>
                </a:lnTo>
                <a:lnTo>
                  <a:pt x="39" y="115"/>
                </a:lnTo>
                <a:lnTo>
                  <a:pt x="39" y="115"/>
                </a:lnTo>
                <a:lnTo>
                  <a:pt x="45" y="114"/>
                </a:lnTo>
                <a:lnTo>
                  <a:pt x="49" y="111"/>
                </a:lnTo>
                <a:lnTo>
                  <a:pt x="52" y="105"/>
                </a:lnTo>
                <a:lnTo>
                  <a:pt x="53" y="98"/>
                </a:lnTo>
                <a:lnTo>
                  <a:pt x="53" y="98"/>
                </a:lnTo>
                <a:lnTo>
                  <a:pt x="52" y="91"/>
                </a:lnTo>
                <a:lnTo>
                  <a:pt x="49" y="86"/>
                </a:lnTo>
                <a:lnTo>
                  <a:pt x="45" y="81"/>
                </a:lnTo>
                <a:lnTo>
                  <a:pt x="38" y="80"/>
                </a:lnTo>
                <a:lnTo>
                  <a:pt x="38" y="80"/>
                </a:lnTo>
                <a:lnTo>
                  <a:pt x="34" y="81"/>
                </a:lnTo>
                <a:lnTo>
                  <a:pt x="31" y="83"/>
                </a:lnTo>
                <a:lnTo>
                  <a:pt x="28" y="86"/>
                </a:lnTo>
                <a:lnTo>
                  <a:pt x="25" y="91"/>
                </a:lnTo>
                <a:lnTo>
                  <a:pt x="25" y="91"/>
                </a:lnTo>
                <a:lnTo>
                  <a:pt x="25" y="91"/>
                </a:lnTo>
                <a:lnTo>
                  <a:pt x="22" y="87"/>
                </a:lnTo>
                <a:lnTo>
                  <a:pt x="20" y="84"/>
                </a:lnTo>
                <a:lnTo>
                  <a:pt x="17" y="83"/>
                </a:lnTo>
                <a:lnTo>
                  <a:pt x="12" y="81"/>
                </a:lnTo>
                <a:lnTo>
                  <a:pt x="12" y="81"/>
                </a:lnTo>
                <a:lnTo>
                  <a:pt x="8" y="83"/>
                </a:lnTo>
                <a:lnTo>
                  <a:pt x="4" y="86"/>
                </a:lnTo>
                <a:lnTo>
                  <a:pt x="1" y="90"/>
                </a:lnTo>
                <a:lnTo>
                  <a:pt x="0" y="97"/>
                </a:lnTo>
                <a:lnTo>
                  <a:pt x="0" y="97"/>
                </a:lnTo>
                <a:close/>
                <a:moveTo>
                  <a:pt x="48" y="97"/>
                </a:moveTo>
                <a:lnTo>
                  <a:pt x="48" y="97"/>
                </a:lnTo>
                <a:lnTo>
                  <a:pt x="48" y="103"/>
                </a:lnTo>
                <a:lnTo>
                  <a:pt x="45" y="105"/>
                </a:lnTo>
                <a:lnTo>
                  <a:pt x="42" y="107"/>
                </a:lnTo>
                <a:lnTo>
                  <a:pt x="39" y="108"/>
                </a:lnTo>
                <a:lnTo>
                  <a:pt x="39" y="108"/>
                </a:lnTo>
                <a:lnTo>
                  <a:pt x="35" y="107"/>
                </a:lnTo>
                <a:lnTo>
                  <a:pt x="32" y="105"/>
                </a:lnTo>
                <a:lnTo>
                  <a:pt x="29" y="103"/>
                </a:lnTo>
                <a:lnTo>
                  <a:pt x="28" y="98"/>
                </a:lnTo>
                <a:lnTo>
                  <a:pt x="28" y="98"/>
                </a:lnTo>
                <a:lnTo>
                  <a:pt x="29" y="94"/>
                </a:lnTo>
                <a:lnTo>
                  <a:pt x="32" y="90"/>
                </a:lnTo>
                <a:lnTo>
                  <a:pt x="35" y="88"/>
                </a:lnTo>
                <a:lnTo>
                  <a:pt x="39" y="87"/>
                </a:lnTo>
                <a:lnTo>
                  <a:pt x="39" y="87"/>
                </a:lnTo>
                <a:lnTo>
                  <a:pt x="43" y="88"/>
                </a:lnTo>
                <a:lnTo>
                  <a:pt x="46" y="90"/>
                </a:lnTo>
                <a:lnTo>
                  <a:pt x="48" y="93"/>
                </a:lnTo>
                <a:lnTo>
                  <a:pt x="48" y="97"/>
                </a:lnTo>
                <a:lnTo>
                  <a:pt x="48" y="97"/>
                </a:lnTo>
                <a:close/>
                <a:moveTo>
                  <a:pt x="5" y="97"/>
                </a:moveTo>
                <a:lnTo>
                  <a:pt x="5" y="97"/>
                </a:lnTo>
                <a:lnTo>
                  <a:pt x="5" y="93"/>
                </a:lnTo>
                <a:lnTo>
                  <a:pt x="8" y="91"/>
                </a:lnTo>
                <a:lnTo>
                  <a:pt x="11" y="88"/>
                </a:lnTo>
                <a:lnTo>
                  <a:pt x="14" y="88"/>
                </a:lnTo>
                <a:lnTo>
                  <a:pt x="14" y="88"/>
                </a:lnTo>
                <a:lnTo>
                  <a:pt x="17" y="90"/>
                </a:lnTo>
                <a:lnTo>
                  <a:pt x="20" y="91"/>
                </a:lnTo>
                <a:lnTo>
                  <a:pt x="21" y="93"/>
                </a:lnTo>
                <a:lnTo>
                  <a:pt x="22" y="97"/>
                </a:lnTo>
                <a:lnTo>
                  <a:pt x="22" y="97"/>
                </a:lnTo>
                <a:lnTo>
                  <a:pt x="21" y="101"/>
                </a:lnTo>
                <a:lnTo>
                  <a:pt x="20" y="104"/>
                </a:lnTo>
                <a:lnTo>
                  <a:pt x="17" y="105"/>
                </a:lnTo>
                <a:lnTo>
                  <a:pt x="14" y="107"/>
                </a:lnTo>
                <a:lnTo>
                  <a:pt x="14" y="107"/>
                </a:lnTo>
                <a:lnTo>
                  <a:pt x="10" y="105"/>
                </a:lnTo>
                <a:lnTo>
                  <a:pt x="8" y="104"/>
                </a:lnTo>
                <a:lnTo>
                  <a:pt x="5" y="101"/>
                </a:lnTo>
                <a:lnTo>
                  <a:pt x="5" y="97"/>
                </a:lnTo>
                <a:lnTo>
                  <a:pt x="5" y="97"/>
                </a:lnTo>
                <a:close/>
                <a:moveTo>
                  <a:pt x="53" y="70"/>
                </a:moveTo>
                <a:lnTo>
                  <a:pt x="53" y="70"/>
                </a:lnTo>
                <a:lnTo>
                  <a:pt x="53" y="63"/>
                </a:lnTo>
                <a:lnTo>
                  <a:pt x="53" y="63"/>
                </a:lnTo>
                <a:lnTo>
                  <a:pt x="51" y="55"/>
                </a:lnTo>
                <a:lnTo>
                  <a:pt x="46" y="49"/>
                </a:lnTo>
                <a:lnTo>
                  <a:pt x="46" y="49"/>
                </a:lnTo>
                <a:lnTo>
                  <a:pt x="42" y="45"/>
                </a:lnTo>
                <a:lnTo>
                  <a:pt x="36" y="42"/>
                </a:lnTo>
                <a:lnTo>
                  <a:pt x="29" y="41"/>
                </a:lnTo>
                <a:lnTo>
                  <a:pt x="22" y="39"/>
                </a:lnTo>
                <a:lnTo>
                  <a:pt x="22" y="39"/>
                </a:lnTo>
                <a:lnTo>
                  <a:pt x="12" y="41"/>
                </a:lnTo>
                <a:lnTo>
                  <a:pt x="7" y="45"/>
                </a:lnTo>
                <a:lnTo>
                  <a:pt x="1" y="49"/>
                </a:lnTo>
                <a:lnTo>
                  <a:pt x="0" y="56"/>
                </a:lnTo>
                <a:lnTo>
                  <a:pt x="0" y="56"/>
                </a:lnTo>
                <a:lnTo>
                  <a:pt x="1" y="63"/>
                </a:lnTo>
                <a:lnTo>
                  <a:pt x="5" y="69"/>
                </a:lnTo>
                <a:lnTo>
                  <a:pt x="11" y="73"/>
                </a:lnTo>
                <a:lnTo>
                  <a:pt x="18" y="74"/>
                </a:lnTo>
                <a:lnTo>
                  <a:pt x="18" y="74"/>
                </a:lnTo>
                <a:lnTo>
                  <a:pt x="25" y="73"/>
                </a:lnTo>
                <a:lnTo>
                  <a:pt x="29" y="70"/>
                </a:lnTo>
                <a:lnTo>
                  <a:pt x="34" y="66"/>
                </a:lnTo>
                <a:lnTo>
                  <a:pt x="34" y="59"/>
                </a:lnTo>
                <a:lnTo>
                  <a:pt x="34" y="59"/>
                </a:lnTo>
                <a:lnTo>
                  <a:pt x="32" y="52"/>
                </a:lnTo>
                <a:lnTo>
                  <a:pt x="29" y="48"/>
                </a:lnTo>
                <a:lnTo>
                  <a:pt x="29" y="46"/>
                </a:lnTo>
                <a:lnTo>
                  <a:pt x="29" y="46"/>
                </a:lnTo>
                <a:lnTo>
                  <a:pt x="36" y="49"/>
                </a:lnTo>
                <a:lnTo>
                  <a:pt x="42" y="53"/>
                </a:lnTo>
                <a:lnTo>
                  <a:pt x="42" y="53"/>
                </a:lnTo>
                <a:lnTo>
                  <a:pt x="46" y="59"/>
                </a:lnTo>
                <a:lnTo>
                  <a:pt x="48" y="64"/>
                </a:lnTo>
                <a:lnTo>
                  <a:pt x="48" y="64"/>
                </a:lnTo>
                <a:lnTo>
                  <a:pt x="48" y="70"/>
                </a:lnTo>
                <a:lnTo>
                  <a:pt x="53" y="70"/>
                </a:lnTo>
                <a:close/>
                <a:moveTo>
                  <a:pt x="5" y="57"/>
                </a:moveTo>
                <a:lnTo>
                  <a:pt x="5" y="57"/>
                </a:lnTo>
                <a:lnTo>
                  <a:pt x="7" y="52"/>
                </a:lnTo>
                <a:lnTo>
                  <a:pt x="10" y="49"/>
                </a:lnTo>
                <a:lnTo>
                  <a:pt x="15" y="48"/>
                </a:lnTo>
                <a:lnTo>
                  <a:pt x="21" y="46"/>
                </a:lnTo>
                <a:lnTo>
                  <a:pt x="21" y="46"/>
                </a:lnTo>
                <a:lnTo>
                  <a:pt x="24" y="48"/>
                </a:lnTo>
                <a:lnTo>
                  <a:pt x="24" y="48"/>
                </a:lnTo>
                <a:lnTo>
                  <a:pt x="28" y="52"/>
                </a:lnTo>
                <a:lnTo>
                  <a:pt x="28" y="55"/>
                </a:lnTo>
                <a:lnTo>
                  <a:pt x="29" y="57"/>
                </a:lnTo>
                <a:lnTo>
                  <a:pt x="29" y="57"/>
                </a:lnTo>
                <a:lnTo>
                  <a:pt x="28" y="62"/>
                </a:lnTo>
                <a:lnTo>
                  <a:pt x="27" y="64"/>
                </a:lnTo>
                <a:lnTo>
                  <a:pt x="22" y="66"/>
                </a:lnTo>
                <a:lnTo>
                  <a:pt x="18" y="67"/>
                </a:lnTo>
                <a:lnTo>
                  <a:pt x="18" y="67"/>
                </a:lnTo>
                <a:lnTo>
                  <a:pt x="12" y="66"/>
                </a:lnTo>
                <a:lnTo>
                  <a:pt x="10" y="64"/>
                </a:lnTo>
                <a:lnTo>
                  <a:pt x="7" y="62"/>
                </a:lnTo>
                <a:lnTo>
                  <a:pt x="5" y="57"/>
                </a:lnTo>
                <a:lnTo>
                  <a:pt x="5" y="57"/>
                </a:lnTo>
                <a:close/>
                <a:moveTo>
                  <a:pt x="0" y="4"/>
                </a:moveTo>
                <a:lnTo>
                  <a:pt x="0" y="4"/>
                </a:lnTo>
                <a:lnTo>
                  <a:pt x="1" y="9"/>
                </a:lnTo>
                <a:lnTo>
                  <a:pt x="1" y="9"/>
                </a:lnTo>
                <a:lnTo>
                  <a:pt x="3" y="18"/>
                </a:lnTo>
                <a:lnTo>
                  <a:pt x="8" y="25"/>
                </a:lnTo>
                <a:lnTo>
                  <a:pt x="8" y="25"/>
                </a:lnTo>
                <a:lnTo>
                  <a:pt x="12" y="29"/>
                </a:lnTo>
                <a:lnTo>
                  <a:pt x="18" y="32"/>
                </a:lnTo>
                <a:lnTo>
                  <a:pt x="24" y="33"/>
                </a:lnTo>
                <a:lnTo>
                  <a:pt x="31" y="33"/>
                </a:lnTo>
                <a:lnTo>
                  <a:pt x="31" y="33"/>
                </a:lnTo>
                <a:lnTo>
                  <a:pt x="41" y="33"/>
                </a:lnTo>
                <a:lnTo>
                  <a:pt x="48" y="29"/>
                </a:lnTo>
                <a:lnTo>
                  <a:pt x="52" y="24"/>
                </a:lnTo>
                <a:lnTo>
                  <a:pt x="53" y="17"/>
                </a:lnTo>
                <a:lnTo>
                  <a:pt x="53" y="17"/>
                </a:lnTo>
                <a:lnTo>
                  <a:pt x="52" y="9"/>
                </a:lnTo>
                <a:lnTo>
                  <a:pt x="48" y="4"/>
                </a:lnTo>
                <a:lnTo>
                  <a:pt x="42" y="0"/>
                </a:lnTo>
                <a:lnTo>
                  <a:pt x="35" y="0"/>
                </a:lnTo>
                <a:lnTo>
                  <a:pt x="35" y="0"/>
                </a:lnTo>
                <a:lnTo>
                  <a:pt x="28" y="0"/>
                </a:lnTo>
                <a:lnTo>
                  <a:pt x="24" y="4"/>
                </a:lnTo>
                <a:lnTo>
                  <a:pt x="20" y="8"/>
                </a:lnTo>
                <a:lnTo>
                  <a:pt x="18" y="14"/>
                </a:lnTo>
                <a:lnTo>
                  <a:pt x="18" y="14"/>
                </a:lnTo>
                <a:lnTo>
                  <a:pt x="20" y="18"/>
                </a:lnTo>
                <a:lnTo>
                  <a:pt x="21" y="22"/>
                </a:lnTo>
                <a:lnTo>
                  <a:pt x="25" y="26"/>
                </a:lnTo>
                <a:lnTo>
                  <a:pt x="25" y="26"/>
                </a:lnTo>
                <a:lnTo>
                  <a:pt x="25" y="26"/>
                </a:lnTo>
                <a:lnTo>
                  <a:pt x="18" y="25"/>
                </a:lnTo>
                <a:lnTo>
                  <a:pt x="12" y="22"/>
                </a:lnTo>
                <a:lnTo>
                  <a:pt x="8" y="17"/>
                </a:lnTo>
                <a:lnTo>
                  <a:pt x="7" y="9"/>
                </a:lnTo>
                <a:lnTo>
                  <a:pt x="7" y="9"/>
                </a:lnTo>
                <a:lnTo>
                  <a:pt x="5" y="4"/>
                </a:lnTo>
                <a:lnTo>
                  <a:pt x="0" y="4"/>
                </a:lnTo>
                <a:close/>
                <a:moveTo>
                  <a:pt x="48" y="17"/>
                </a:moveTo>
                <a:lnTo>
                  <a:pt x="48" y="17"/>
                </a:lnTo>
                <a:lnTo>
                  <a:pt x="46" y="21"/>
                </a:lnTo>
                <a:lnTo>
                  <a:pt x="43" y="25"/>
                </a:lnTo>
                <a:lnTo>
                  <a:pt x="39" y="26"/>
                </a:lnTo>
                <a:lnTo>
                  <a:pt x="34" y="28"/>
                </a:lnTo>
                <a:lnTo>
                  <a:pt x="34" y="28"/>
                </a:lnTo>
                <a:lnTo>
                  <a:pt x="31" y="26"/>
                </a:lnTo>
                <a:lnTo>
                  <a:pt x="31" y="26"/>
                </a:lnTo>
                <a:lnTo>
                  <a:pt x="28" y="25"/>
                </a:lnTo>
                <a:lnTo>
                  <a:pt x="25" y="22"/>
                </a:lnTo>
                <a:lnTo>
                  <a:pt x="24" y="19"/>
                </a:lnTo>
                <a:lnTo>
                  <a:pt x="24" y="17"/>
                </a:lnTo>
                <a:lnTo>
                  <a:pt x="24" y="17"/>
                </a:lnTo>
                <a:lnTo>
                  <a:pt x="25" y="12"/>
                </a:lnTo>
                <a:lnTo>
                  <a:pt x="27" y="9"/>
                </a:lnTo>
                <a:lnTo>
                  <a:pt x="31" y="7"/>
                </a:lnTo>
                <a:lnTo>
                  <a:pt x="35" y="5"/>
                </a:lnTo>
                <a:lnTo>
                  <a:pt x="35" y="5"/>
                </a:lnTo>
                <a:lnTo>
                  <a:pt x="41" y="7"/>
                </a:lnTo>
                <a:lnTo>
                  <a:pt x="45" y="8"/>
                </a:lnTo>
                <a:lnTo>
                  <a:pt x="48" y="12"/>
                </a:lnTo>
                <a:lnTo>
                  <a:pt x="48" y="17"/>
                </a:lnTo>
                <a:lnTo>
                  <a:pt x="4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8" name="Rectangle 27">
            <a:extLst>
              <a:ext uri="{FF2B5EF4-FFF2-40B4-BE49-F238E27FC236}">
                <a16:creationId xmlns:a16="http://schemas.microsoft.com/office/drawing/2014/main" id="{BC877C67-1C32-4494-94B6-03DAAE5D8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238" y="3568660"/>
            <a:ext cx="471487" cy="1885950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9" name="Rectangle 28">
            <a:extLst>
              <a:ext uri="{FF2B5EF4-FFF2-40B4-BE49-F238E27FC236}">
                <a16:creationId xmlns:a16="http://schemas.microsoft.com/office/drawing/2014/main" id="{780F1D52-9732-4A42-B024-4058F62B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238" y="4195723"/>
            <a:ext cx="471487" cy="1258887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0" name="Rectangle 29">
            <a:extLst>
              <a:ext uri="{FF2B5EF4-FFF2-40B4-BE49-F238E27FC236}">
                <a16:creationId xmlns:a16="http://schemas.microsoft.com/office/drawing/2014/main" id="{60C79752-D1BC-4FFB-AF07-882B93E75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238" y="4822785"/>
            <a:ext cx="471487" cy="631825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1" name="Rectangle 30">
            <a:extLst>
              <a:ext uri="{FF2B5EF4-FFF2-40B4-BE49-F238E27FC236}">
                <a16:creationId xmlns:a16="http://schemas.microsoft.com/office/drawing/2014/main" id="{E7EB8217-DCE7-48F5-B294-FF42DFF04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925" y="5508585"/>
            <a:ext cx="841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000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i="0"/>
          </a:p>
        </p:txBody>
      </p:sp>
      <p:sp>
        <p:nvSpPr>
          <p:cNvPr id="112" name="Rectangle 31">
            <a:extLst>
              <a:ext uri="{FF2B5EF4-FFF2-40B4-BE49-F238E27FC236}">
                <a16:creationId xmlns:a16="http://schemas.microsoft.com/office/drawing/2014/main" id="{373D1BA8-C94C-4456-AB6E-D9B125559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650" y="5692735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4</a:t>
            </a:r>
            <a:endParaRPr lang="en-GB" altLang="ko-KR" i="0"/>
          </a:p>
        </p:txBody>
      </p:sp>
      <p:sp>
        <p:nvSpPr>
          <p:cNvPr id="113" name="Rectangle 32">
            <a:extLst>
              <a:ext uri="{FF2B5EF4-FFF2-40B4-BE49-F238E27FC236}">
                <a16:creationId xmlns:a16="http://schemas.microsoft.com/office/drawing/2014/main" id="{EFEA47C2-5385-429B-90C9-B5B7114A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3093998"/>
            <a:ext cx="468313" cy="236061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4" name="Freeform 33">
            <a:extLst>
              <a:ext uri="{FF2B5EF4-FFF2-40B4-BE49-F238E27FC236}">
                <a16:creationId xmlns:a16="http://schemas.microsoft.com/office/drawing/2014/main" id="{44C74773-8D17-42B7-9617-34417726DC8E}"/>
              </a:ext>
            </a:extLst>
          </p:cNvPr>
          <p:cNvSpPr>
            <a:spLocks noEditPoints="1"/>
          </p:cNvSpPr>
          <p:nvPr/>
        </p:nvSpPr>
        <p:spPr bwMode="auto">
          <a:xfrm>
            <a:off x="5426075" y="2828885"/>
            <a:ext cx="84138" cy="180975"/>
          </a:xfrm>
          <a:custGeom>
            <a:avLst/>
            <a:gdLst>
              <a:gd name="T0" fmla="*/ 1 w 53"/>
              <a:gd name="T1" fmla="*/ 102 h 114"/>
              <a:gd name="T2" fmla="*/ 14 w 53"/>
              <a:gd name="T3" fmla="*/ 112 h 114"/>
              <a:gd name="T4" fmla="*/ 19 w 53"/>
              <a:gd name="T5" fmla="*/ 111 h 114"/>
              <a:gd name="T6" fmla="*/ 25 w 53"/>
              <a:gd name="T7" fmla="*/ 104 h 114"/>
              <a:gd name="T8" fmla="*/ 31 w 53"/>
              <a:gd name="T9" fmla="*/ 111 h 114"/>
              <a:gd name="T10" fmla="*/ 39 w 53"/>
              <a:gd name="T11" fmla="*/ 114 h 114"/>
              <a:gd name="T12" fmla="*/ 52 w 53"/>
              <a:gd name="T13" fmla="*/ 104 h 114"/>
              <a:gd name="T14" fmla="*/ 52 w 53"/>
              <a:gd name="T15" fmla="*/ 90 h 114"/>
              <a:gd name="T16" fmla="*/ 38 w 53"/>
              <a:gd name="T17" fmla="*/ 80 h 114"/>
              <a:gd name="T18" fmla="*/ 31 w 53"/>
              <a:gd name="T19" fmla="*/ 83 h 114"/>
              <a:gd name="T20" fmla="*/ 25 w 53"/>
              <a:gd name="T21" fmla="*/ 90 h 114"/>
              <a:gd name="T22" fmla="*/ 19 w 53"/>
              <a:gd name="T23" fmla="*/ 83 h 114"/>
              <a:gd name="T24" fmla="*/ 12 w 53"/>
              <a:gd name="T25" fmla="*/ 81 h 114"/>
              <a:gd name="T26" fmla="*/ 1 w 53"/>
              <a:gd name="T27" fmla="*/ 90 h 114"/>
              <a:gd name="T28" fmla="*/ 48 w 53"/>
              <a:gd name="T29" fmla="*/ 97 h 114"/>
              <a:gd name="T30" fmla="*/ 45 w 53"/>
              <a:gd name="T31" fmla="*/ 104 h 114"/>
              <a:gd name="T32" fmla="*/ 38 w 53"/>
              <a:gd name="T33" fmla="*/ 107 h 114"/>
              <a:gd name="T34" fmla="*/ 29 w 53"/>
              <a:gd name="T35" fmla="*/ 101 h 114"/>
              <a:gd name="T36" fmla="*/ 29 w 53"/>
              <a:gd name="T37" fmla="*/ 93 h 114"/>
              <a:gd name="T38" fmla="*/ 39 w 53"/>
              <a:gd name="T39" fmla="*/ 87 h 114"/>
              <a:gd name="T40" fmla="*/ 45 w 53"/>
              <a:gd name="T41" fmla="*/ 90 h 114"/>
              <a:gd name="T42" fmla="*/ 48 w 53"/>
              <a:gd name="T43" fmla="*/ 97 h 114"/>
              <a:gd name="T44" fmla="*/ 5 w 53"/>
              <a:gd name="T45" fmla="*/ 93 h 114"/>
              <a:gd name="T46" fmla="*/ 14 w 53"/>
              <a:gd name="T47" fmla="*/ 88 h 114"/>
              <a:gd name="T48" fmla="*/ 19 w 53"/>
              <a:gd name="T49" fmla="*/ 90 h 114"/>
              <a:gd name="T50" fmla="*/ 22 w 53"/>
              <a:gd name="T51" fmla="*/ 95 h 114"/>
              <a:gd name="T52" fmla="*/ 17 w 53"/>
              <a:gd name="T53" fmla="*/ 105 h 114"/>
              <a:gd name="T54" fmla="*/ 10 w 53"/>
              <a:gd name="T55" fmla="*/ 105 h 114"/>
              <a:gd name="T56" fmla="*/ 5 w 53"/>
              <a:gd name="T57" fmla="*/ 97 h 114"/>
              <a:gd name="T58" fmla="*/ 38 w 53"/>
              <a:gd name="T59" fmla="*/ 45 h 114"/>
              <a:gd name="T60" fmla="*/ 34 w 53"/>
              <a:gd name="T61" fmla="*/ 45 h 114"/>
              <a:gd name="T62" fmla="*/ 34 w 53"/>
              <a:gd name="T63" fmla="*/ 76 h 114"/>
              <a:gd name="T64" fmla="*/ 52 w 53"/>
              <a:gd name="T65" fmla="*/ 52 h 114"/>
              <a:gd name="T66" fmla="*/ 32 w 53"/>
              <a:gd name="T67" fmla="*/ 69 h 114"/>
              <a:gd name="T68" fmla="*/ 8 w 53"/>
              <a:gd name="T69" fmla="*/ 52 h 114"/>
              <a:gd name="T70" fmla="*/ 15 w 53"/>
              <a:gd name="T71" fmla="*/ 52 h 114"/>
              <a:gd name="T72" fmla="*/ 52 w 53"/>
              <a:gd name="T73" fmla="*/ 0 h 114"/>
              <a:gd name="T74" fmla="*/ 46 w 53"/>
              <a:gd name="T75" fmla="*/ 22 h 114"/>
              <a:gd name="T76" fmla="*/ 35 w 53"/>
              <a:gd name="T77" fmla="*/ 11 h 114"/>
              <a:gd name="T78" fmla="*/ 15 w 53"/>
              <a:gd name="T79" fmla="*/ 1 h 114"/>
              <a:gd name="T80" fmla="*/ 5 w 53"/>
              <a:gd name="T81" fmla="*/ 5 h 114"/>
              <a:gd name="T82" fmla="*/ 0 w 53"/>
              <a:gd name="T83" fmla="*/ 16 h 114"/>
              <a:gd name="T84" fmla="*/ 10 w 53"/>
              <a:gd name="T85" fmla="*/ 29 h 114"/>
              <a:gd name="T86" fmla="*/ 5 w 53"/>
              <a:gd name="T87" fmla="*/ 18 h 114"/>
              <a:gd name="T88" fmla="*/ 8 w 53"/>
              <a:gd name="T89" fmla="*/ 11 h 114"/>
              <a:gd name="T90" fmla="*/ 15 w 53"/>
              <a:gd name="T91" fmla="*/ 8 h 114"/>
              <a:gd name="T92" fmla="*/ 35 w 53"/>
              <a:gd name="T93" fmla="*/ 19 h 114"/>
              <a:gd name="T94" fmla="*/ 52 w 53"/>
              <a:gd name="T95" fmla="*/ 32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3" h="114">
                <a:moveTo>
                  <a:pt x="0" y="97"/>
                </a:moveTo>
                <a:lnTo>
                  <a:pt x="0" y="97"/>
                </a:lnTo>
                <a:lnTo>
                  <a:pt x="1" y="102"/>
                </a:lnTo>
                <a:lnTo>
                  <a:pt x="4" y="108"/>
                </a:lnTo>
                <a:lnTo>
                  <a:pt x="8" y="111"/>
                </a:lnTo>
                <a:lnTo>
                  <a:pt x="14" y="112"/>
                </a:lnTo>
                <a:lnTo>
                  <a:pt x="14" y="112"/>
                </a:lnTo>
                <a:lnTo>
                  <a:pt x="17" y="112"/>
                </a:lnTo>
                <a:lnTo>
                  <a:pt x="19" y="111"/>
                </a:lnTo>
                <a:lnTo>
                  <a:pt x="22" y="108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8" y="108"/>
                </a:lnTo>
                <a:lnTo>
                  <a:pt x="31" y="111"/>
                </a:lnTo>
                <a:lnTo>
                  <a:pt x="35" y="114"/>
                </a:lnTo>
                <a:lnTo>
                  <a:pt x="39" y="114"/>
                </a:lnTo>
                <a:lnTo>
                  <a:pt x="39" y="114"/>
                </a:lnTo>
                <a:lnTo>
                  <a:pt x="45" y="112"/>
                </a:lnTo>
                <a:lnTo>
                  <a:pt x="49" y="110"/>
                </a:lnTo>
                <a:lnTo>
                  <a:pt x="52" y="104"/>
                </a:lnTo>
                <a:lnTo>
                  <a:pt x="53" y="97"/>
                </a:lnTo>
                <a:lnTo>
                  <a:pt x="53" y="97"/>
                </a:lnTo>
                <a:lnTo>
                  <a:pt x="52" y="90"/>
                </a:lnTo>
                <a:lnTo>
                  <a:pt x="49" y="84"/>
                </a:lnTo>
                <a:lnTo>
                  <a:pt x="45" y="81"/>
                </a:lnTo>
                <a:lnTo>
                  <a:pt x="38" y="80"/>
                </a:lnTo>
                <a:lnTo>
                  <a:pt x="38" y="80"/>
                </a:lnTo>
                <a:lnTo>
                  <a:pt x="34" y="80"/>
                </a:lnTo>
                <a:lnTo>
                  <a:pt x="31" y="83"/>
                </a:lnTo>
                <a:lnTo>
                  <a:pt x="27" y="86"/>
                </a:lnTo>
                <a:lnTo>
                  <a:pt x="25" y="90"/>
                </a:lnTo>
                <a:lnTo>
                  <a:pt x="25" y="90"/>
                </a:lnTo>
                <a:lnTo>
                  <a:pt x="25" y="90"/>
                </a:lnTo>
                <a:lnTo>
                  <a:pt x="22" y="86"/>
                </a:lnTo>
                <a:lnTo>
                  <a:pt x="19" y="83"/>
                </a:lnTo>
                <a:lnTo>
                  <a:pt x="17" y="81"/>
                </a:lnTo>
                <a:lnTo>
                  <a:pt x="12" y="81"/>
                </a:lnTo>
                <a:lnTo>
                  <a:pt x="12" y="81"/>
                </a:lnTo>
                <a:lnTo>
                  <a:pt x="8" y="83"/>
                </a:lnTo>
                <a:lnTo>
                  <a:pt x="4" y="86"/>
                </a:lnTo>
                <a:lnTo>
                  <a:pt x="1" y="90"/>
                </a:lnTo>
                <a:lnTo>
                  <a:pt x="0" y="97"/>
                </a:lnTo>
                <a:lnTo>
                  <a:pt x="0" y="97"/>
                </a:lnTo>
                <a:close/>
                <a:moveTo>
                  <a:pt x="48" y="97"/>
                </a:moveTo>
                <a:lnTo>
                  <a:pt x="48" y="97"/>
                </a:lnTo>
                <a:lnTo>
                  <a:pt x="48" y="101"/>
                </a:lnTo>
                <a:lnTo>
                  <a:pt x="45" y="104"/>
                </a:lnTo>
                <a:lnTo>
                  <a:pt x="42" y="107"/>
                </a:lnTo>
                <a:lnTo>
                  <a:pt x="38" y="107"/>
                </a:lnTo>
                <a:lnTo>
                  <a:pt x="38" y="107"/>
                </a:lnTo>
                <a:lnTo>
                  <a:pt x="35" y="107"/>
                </a:lnTo>
                <a:lnTo>
                  <a:pt x="32" y="105"/>
                </a:lnTo>
                <a:lnTo>
                  <a:pt x="29" y="101"/>
                </a:lnTo>
                <a:lnTo>
                  <a:pt x="28" y="98"/>
                </a:lnTo>
                <a:lnTo>
                  <a:pt x="28" y="98"/>
                </a:lnTo>
                <a:lnTo>
                  <a:pt x="29" y="93"/>
                </a:lnTo>
                <a:lnTo>
                  <a:pt x="32" y="90"/>
                </a:lnTo>
                <a:lnTo>
                  <a:pt x="35" y="87"/>
                </a:lnTo>
                <a:lnTo>
                  <a:pt x="39" y="87"/>
                </a:lnTo>
                <a:lnTo>
                  <a:pt x="39" y="87"/>
                </a:lnTo>
                <a:lnTo>
                  <a:pt x="42" y="87"/>
                </a:lnTo>
                <a:lnTo>
                  <a:pt x="45" y="90"/>
                </a:lnTo>
                <a:lnTo>
                  <a:pt x="48" y="93"/>
                </a:lnTo>
                <a:lnTo>
                  <a:pt x="48" y="97"/>
                </a:lnTo>
                <a:lnTo>
                  <a:pt x="48" y="97"/>
                </a:lnTo>
                <a:close/>
                <a:moveTo>
                  <a:pt x="5" y="97"/>
                </a:moveTo>
                <a:lnTo>
                  <a:pt x="5" y="97"/>
                </a:lnTo>
                <a:lnTo>
                  <a:pt x="5" y="93"/>
                </a:lnTo>
                <a:lnTo>
                  <a:pt x="8" y="90"/>
                </a:lnTo>
                <a:lnTo>
                  <a:pt x="11" y="88"/>
                </a:lnTo>
                <a:lnTo>
                  <a:pt x="14" y="88"/>
                </a:lnTo>
                <a:lnTo>
                  <a:pt x="14" y="88"/>
                </a:lnTo>
                <a:lnTo>
                  <a:pt x="17" y="88"/>
                </a:lnTo>
                <a:lnTo>
                  <a:pt x="19" y="90"/>
                </a:lnTo>
                <a:lnTo>
                  <a:pt x="21" y="93"/>
                </a:lnTo>
                <a:lnTo>
                  <a:pt x="22" y="95"/>
                </a:lnTo>
                <a:lnTo>
                  <a:pt x="22" y="95"/>
                </a:lnTo>
                <a:lnTo>
                  <a:pt x="21" y="100"/>
                </a:lnTo>
                <a:lnTo>
                  <a:pt x="19" y="102"/>
                </a:lnTo>
                <a:lnTo>
                  <a:pt x="17" y="105"/>
                </a:lnTo>
                <a:lnTo>
                  <a:pt x="14" y="105"/>
                </a:lnTo>
                <a:lnTo>
                  <a:pt x="14" y="105"/>
                </a:lnTo>
                <a:lnTo>
                  <a:pt x="10" y="105"/>
                </a:lnTo>
                <a:lnTo>
                  <a:pt x="7" y="104"/>
                </a:lnTo>
                <a:lnTo>
                  <a:pt x="5" y="101"/>
                </a:lnTo>
                <a:lnTo>
                  <a:pt x="5" y="97"/>
                </a:lnTo>
                <a:lnTo>
                  <a:pt x="5" y="97"/>
                </a:lnTo>
                <a:close/>
                <a:moveTo>
                  <a:pt x="52" y="45"/>
                </a:moveTo>
                <a:lnTo>
                  <a:pt x="38" y="45"/>
                </a:lnTo>
                <a:lnTo>
                  <a:pt x="38" y="38"/>
                </a:lnTo>
                <a:lnTo>
                  <a:pt x="34" y="38"/>
                </a:lnTo>
                <a:lnTo>
                  <a:pt x="34" y="45"/>
                </a:lnTo>
                <a:lnTo>
                  <a:pt x="1" y="45"/>
                </a:lnTo>
                <a:lnTo>
                  <a:pt x="1" y="53"/>
                </a:lnTo>
                <a:lnTo>
                  <a:pt x="34" y="76"/>
                </a:lnTo>
                <a:lnTo>
                  <a:pt x="38" y="76"/>
                </a:lnTo>
                <a:lnTo>
                  <a:pt x="38" y="52"/>
                </a:lnTo>
                <a:lnTo>
                  <a:pt x="52" y="52"/>
                </a:lnTo>
                <a:lnTo>
                  <a:pt x="52" y="45"/>
                </a:lnTo>
                <a:close/>
                <a:moveTo>
                  <a:pt x="34" y="69"/>
                </a:moveTo>
                <a:lnTo>
                  <a:pt x="32" y="69"/>
                </a:lnTo>
                <a:lnTo>
                  <a:pt x="15" y="56"/>
                </a:lnTo>
                <a:lnTo>
                  <a:pt x="15" y="56"/>
                </a:lnTo>
                <a:lnTo>
                  <a:pt x="8" y="52"/>
                </a:lnTo>
                <a:lnTo>
                  <a:pt x="8" y="52"/>
                </a:lnTo>
                <a:lnTo>
                  <a:pt x="8" y="52"/>
                </a:lnTo>
                <a:lnTo>
                  <a:pt x="15" y="52"/>
                </a:lnTo>
                <a:lnTo>
                  <a:pt x="34" y="52"/>
                </a:lnTo>
                <a:lnTo>
                  <a:pt x="34" y="69"/>
                </a:lnTo>
                <a:close/>
                <a:moveTo>
                  <a:pt x="52" y="0"/>
                </a:moveTo>
                <a:lnTo>
                  <a:pt x="46" y="0"/>
                </a:lnTo>
                <a:lnTo>
                  <a:pt x="46" y="22"/>
                </a:lnTo>
                <a:lnTo>
                  <a:pt x="46" y="22"/>
                </a:lnTo>
                <a:lnTo>
                  <a:pt x="42" y="19"/>
                </a:lnTo>
                <a:lnTo>
                  <a:pt x="42" y="19"/>
                </a:lnTo>
                <a:lnTo>
                  <a:pt x="35" y="11"/>
                </a:lnTo>
                <a:lnTo>
                  <a:pt x="28" y="5"/>
                </a:lnTo>
                <a:lnTo>
                  <a:pt x="22" y="2"/>
                </a:lnTo>
                <a:lnTo>
                  <a:pt x="15" y="1"/>
                </a:lnTo>
                <a:lnTo>
                  <a:pt x="15" y="1"/>
                </a:lnTo>
                <a:lnTo>
                  <a:pt x="10" y="2"/>
                </a:lnTo>
                <a:lnTo>
                  <a:pt x="5" y="5"/>
                </a:lnTo>
                <a:lnTo>
                  <a:pt x="1" y="9"/>
                </a:lnTo>
                <a:lnTo>
                  <a:pt x="0" y="16"/>
                </a:lnTo>
                <a:lnTo>
                  <a:pt x="0" y="16"/>
                </a:lnTo>
                <a:lnTo>
                  <a:pt x="1" y="25"/>
                </a:lnTo>
                <a:lnTo>
                  <a:pt x="5" y="31"/>
                </a:lnTo>
                <a:lnTo>
                  <a:pt x="10" y="29"/>
                </a:lnTo>
                <a:lnTo>
                  <a:pt x="10" y="29"/>
                </a:lnTo>
                <a:lnTo>
                  <a:pt x="7" y="25"/>
                </a:lnTo>
                <a:lnTo>
                  <a:pt x="5" y="18"/>
                </a:lnTo>
                <a:lnTo>
                  <a:pt x="5" y="18"/>
                </a:lnTo>
                <a:lnTo>
                  <a:pt x="7" y="14"/>
                </a:lnTo>
                <a:lnTo>
                  <a:pt x="8" y="11"/>
                </a:lnTo>
                <a:lnTo>
                  <a:pt x="12" y="8"/>
                </a:lnTo>
                <a:lnTo>
                  <a:pt x="15" y="8"/>
                </a:lnTo>
                <a:lnTo>
                  <a:pt x="15" y="8"/>
                </a:lnTo>
                <a:lnTo>
                  <a:pt x="21" y="9"/>
                </a:lnTo>
                <a:lnTo>
                  <a:pt x="28" y="12"/>
                </a:lnTo>
                <a:lnTo>
                  <a:pt x="35" y="19"/>
                </a:lnTo>
                <a:lnTo>
                  <a:pt x="42" y="28"/>
                </a:lnTo>
                <a:lnTo>
                  <a:pt x="48" y="32"/>
                </a:lnTo>
                <a:lnTo>
                  <a:pt x="52" y="32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15" name="Rectangle 34">
            <a:extLst>
              <a:ext uri="{FF2B5EF4-FFF2-40B4-BE49-F238E27FC236}">
                <a16:creationId xmlns:a16="http://schemas.microsoft.com/office/drawing/2014/main" id="{CB2A42B1-8F2C-4BC9-B707-EF855134E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3386098"/>
            <a:ext cx="468313" cy="2068512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6" name="Rectangle 35">
            <a:extLst>
              <a:ext uri="{FF2B5EF4-FFF2-40B4-BE49-F238E27FC236}">
                <a16:creationId xmlns:a16="http://schemas.microsoft.com/office/drawing/2014/main" id="{5760A665-050B-47BD-818C-5A4C8B82D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3678198"/>
            <a:ext cx="468313" cy="177641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7" name="Rectangle 36">
            <a:extLst>
              <a:ext uri="{FF2B5EF4-FFF2-40B4-BE49-F238E27FC236}">
                <a16:creationId xmlns:a16="http://schemas.microsoft.com/office/drawing/2014/main" id="{FFD68CD9-FE0A-4A39-BF73-2D3532E26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3971885"/>
            <a:ext cx="468313" cy="1482725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8" name="Rectangle 37">
            <a:extLst>
              <a:ext uri="{FF2B5EF4-FFF2-40B4-BE49-F238E27FC236}">
                <a16:creationId xmlns:a16="http://schemas.microsoft.com/office/drawing/2014/main" id="{5E8B9445-2FE1-4E15-AB2F-FA3115ACB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4265573"/>
            <a:ext cx="468313" cy="1189037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9" name="Rectangle 38">
            <a:extLst>
              <a:ext uri="{FF2B5EF4-FFF2-40B4-BE49-F238E27FC236}">
                <a16:creationId xmlns:a16="http://schemas.microsoft.com/office/drawing/2014/main" id="{04095B7E-838E-4B0A-8651-20EF829BD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4562435"/>
            <a:ext cx="468313" cy="892175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0" name="Rectangle 39">
            <a:extLst>
              <a:ext uri="{FF2B5EF4-FFF2-40B4-BE49-F238E27FC236}">
                <a16:creationId xmlns:a16="http://schemas.microsoft.com/office/drawing/2014/main" id="{4CDB59D8-CD75-4A9D-AA82-51A4531CE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4859298"/>
            <a:ext cx="468313" cy="59531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1" name="Rectangle 40">
            <a:extLst>
              <a:ext uri="{FF2B5EF4-FFF2-40B4-BE49-F238E27FC236}">
                <a16:creationId xmlns:a16="http://schemas.microsoft.com/office/drawing/2014/main" id="{CA9EF495-C0F6-47EF-A097-016D7DDC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5156160"/>
            <a:ext cx="468313" cy="298450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2" name="Rectangle 41">
            <a:extLst>
              <a:ext uri="{FF2B5EF4-FFF2-40B4-BE49-F238E27FC236}">
                <a16:creationId xmlns:a16="http://schemas.microsoft.com/office/drawing/2014/main" id="{0CD425C0-FC99-417D-AD72-42ADBEE99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50858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000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i="0"/>
          </a:p>
        </p:txBody>
      </p:sp>
      <p:sp>
        <p:nvSpPr>
          <p:cNvPr id="123" name="Rectangle 42">
            <a:extLst>
              <a:ext uri="{FF2B5EF4-FFF2-40B4-BE49-F238E27FC236}">
                <a16:creationId xmlns:a16="http://schemas.microsoft.com/office/drawing/2014/main" id="{9E6DB972-AE38-4E22-A06D-3DA1345C5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2916198"/>
            <a:ext cx="468313" cy="253841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4" name="Freeform 43">
            <a:extLst>
              <a:ext uri="{FF2B5EF4-FFF2-40B4-BE49-F238E27FC236}">
                <a16:creationId xmlns:a16="http://schemas.microsoft.com/office/drawing/2014/main" id="{EC770442-9B1F-41A4-8E5E-B985937D0B29}"/>
              </a:ext>
            </a:extLst>
          </p:cNvPr>
          <p:cNvSpPr>
            <a:spLocks noEditPoints="1"/>
          </p:cNvSpPr>
          <p:nvPr/>
        </p:nvSpPr>
        <p:spPr bwMode="auto">
          <a:xfrm>
            <a:off x="6011863" y="2646323"/>
            <a:ext cx="85725" cy="184150"/>
          </a:xfrm>
          <a:custGeom>
            <a:avLst/>
            <a:gdLst>
              <a:gd name="T0" fmla="*/ 52 w 54"/>
              <a:gd name="T1" fmla="*/ 105 h 116"/>
              <a:gd name="T2" fmla="*/ 45 w 54"/>
              <a:gd name="T3" fmla="*/ 91 h 116"/>
              <a:gd name="T4" fmla="*/ 37 w 54"/>
              <a:gd name="T5" fmla="*/ 83 h 116"/>
              <a:gd name="T6" fmla="*/ 21 w 54"/>
              <a:gd name="T7" fmla="*/ 82 h 116"/>
              <a:gd name="T8" fmla="*/ 2 w 54"/>
              <a:gd name="T9" fmla="*/ 92 h 116"/>
              <a:gd name="T10" fmla="*/ 2 w 54"/>
              <a:gd name="T11" fmla="*/ 106 h 116"/>
              <a:gd name="T12" fmla="*/ 19 w 54"/>
              <a:gd name="T13" fmla="*/ 116 h 116"/>
              <a:gd name="T14" fmla="*/ 30 w 54"/>
              <a:gd name="T15" fmla="*/ 112 h 116"/>
              <a:gd name="T16" fmla="*/ 34 w 54"/>
              <a:gd name="T17" fmla="*/ 100 h 116"/>
              <a:gd name="T18" fmla="*/ 28 w 54"/>
              <a:gd name="T19" fmla="*/ 89 h 116"/>
              <a:gd name="T20" fmla="*/ 42 w 54"/>
              <a:gd name="T21" fmla="*/ 95 h 116"/>
              <a:gd name="T22" fmla="*/ 47 w 54"/>
              <a:gd name="T23" fmla="*/ 106 h 116"/>
              <a:gd name="T24" fmla="*/ 54 w 54"/>
              <a:gd name="T25" fmla="*/ 112 h 116"/>
              <a:gd name="T26" fmla="*/ 6 w 54"/>
              <a:gd name="T27" fmla="*/ 95 h 116"/>
              <a:gd name="T28" fmla="*/ 21 w 54"/>
              <a:gd name="T29" fmla="*/ 89 h 116"/>
              <a:gd name="T30" fmla="*/ 23 w 54"/>
              <a:gd name="T31" fmla="*/ 89 h 116"/>
              <a:gd name="T32" fmla="*/ 28 w 54"/>
              <a:gd name="T33" fmla="*/ 99 h 116"/>
              <a:gd name="T34" fmla="*/ 26 w 54"/>
              <a:gd name="T35" fmla="*/ 106 h 116"/>
              <a:gd name="T36" fmla="*/ 19 w 54"/>
              <a:gd name="T37" fmla="*/ 109 h 116"/>
              <a:gd name="T38" fmla="*/ 6 w 54"/>
              <a:gd name="T39" fmla="*/ 103 h 116"/>
              <a:gd name="T40" fmla="*/ 54 w 54"/>
              <a:gd name="T41" fmla="*/ 58 h 116"/>
              <a:gd name="T42" fmla="*/ 51 w 54"/>
              <a:gd name="T43" fmla="*/ 51 h 116"/>
              <a:gd name="T44" fmla="*/ 38 w 54"/>
              <a:gd name="T45" fmla="*/ 43 h 116"/>
              <a:gd name="T46" fmla="*/ 16 w 54"/>
              <a:gd name="T47" fmla="*/ 43 h 116"/>
              <a:gd name="T48" fmla="*/ 2 w 54"/>
              <a:gd name="T49" fmla="*/ 51 h 116"/>
              <a:gd name="T50" fmla="*/ 0 w 54"/>
              <a:gd name="T51" fmla="*/ 58 h 116"/>
              <a:gd name="T52" fmla="*/ 4 w 54"/>
              <a:gd name="T53" fmla="*/ 68 h 116"/>
              <a:gd name="T54" fmla="*/ 27 w 54"/>
              <a:gd name="T55" fmla="*/ 76 h 116"/>
              <a:gd name="T56" fmla="*/ 47 w 54"/>
              <a:gd name="T57" fmla="*/ 71 h 116"/>
              <a:gd name="T58" fmla="*/ 52 w 54"/>
              <a:gd name="T59" fmla="*/ 62 h 116"/>
              <a:gd name="T60" fmla="*/ 48 w 54"/>
              <a:gd name="T61" fmla="*/ 58 h 116"/>
              <a:gd name="T62" fmla="*/ 42 w 54"/>
              <a:gd name="T63" fmla="*/ 67 h 116"/>
              <a:gd name="T64" fmla="*/ 27 w 54"/>
              <a:gd name="T65" fmla="*/ 69 h 116"/>
              <a:gd name="T66" fmla="*/ 7 w 54"/>
              <a:gd name="T67" fmla="*/ 62 h 116"/>
              <a:gd name="T68" fmla="*/ 7 w 54"/>
              <a:gd name="T69" fmla="*/ 54 h 116"/>
              <a:gd name="T70" fmla="*/ 27 w 54"/>
              <a:gd name="T71" fmla="*/ 48 h 116"/>
              <a:gd name="T72" fmla="*/ 42 w 54"/>
              <a:gd name="T73" fmla="*/ 51 h 116"/>
              <a:gd name="T74" fmla="*/ 48 w 54"/>
              <a:gd name="T75" fmla="*/ 58 h 116"/>
              <a:gd name="T76" fmla="*/ 0 w 54"/>
              <a:gd name="T77" fmla="*/ 10 h 116"/>
              <a:gd name="T78" fmla="*/ 9 w 54"/>
              <a:gd name="T79" fmla="*/ 27 h 116"/>
              <a:gd name="T80" fmla="*/ 17 w 54"/>
              <a:gd name="T81" fmla="*/ 33 h 116"/>
              <a:gd name="T82" fmla="*/ 31 w 54"/>
              <a:gd name="T83" fmla="*/ 36 h 116"/>
              <a:gd name="T84" fmla="*/ 51 w 54"/>
              <a:gd name="T85" fmla="*/ 24 h 116"/>
              <a:gd name="T86" fmla="*/ 51 w 54"/>
              <a:gd name="T87" fmla="*/ 10 h 116"/>
              <a:gd name="T88" fmla="*/ 35 w 54"/>
              <a:gd name="T89" fmla="*/ 0 h 116"/>
              <a:gd name="T90" fmla="*/ 23 w 54"/>
              <a:gd name="T91" fmla="*/ 5 h 116"/>
              <a:gd name="T92" fmla="*/ 19 w 54"/>
              <a:gd name="T93" fmla="*/ 16 h 116"/>
              <a:gd name="T94" fmla="*/ 24 w 54"/>
              <a:gd name="T95" fmla="*/ 28 h 116"/>
              <a:gd name="T96" fmla="*/ 19 w 54"/>
              <a:gd name="T97" fmla="*/ 27 h 116"/>
              <a:gd name="T98" fmla="*/ 6 w 54"/>
              <a:gd name="T99" fmla="*/ 10 h 116"/>
              <a:gd name="T100" fmla="*/ 0 w 54"/>
              <a:gd name="T101" fmla="*/ 6 h 116"/>
              <a:gd name="T102" fmla="*/ 47 w 54"/>
              <a:gd name="T103" fmla="*/ 23 h 116"/>
              <a:gd name="T104" fmla="*/ 33 w 54"/>
              <a:gd name="T105" fmla="*/ 28 h 116"/>
              <a:gd name="T106" fmla="*/ 30 w 54"/>
              <a:gd name="T107" fmla="*/ 28 h 116"/>
              <a:gd name="T108" fmla="*/ 24 w 54"/>
              <a:gd name="T109" fmla="*/ 21 h 116"/>
              <a:gd name="T110" fmla="*/ 24 w 54"/>
              <a:gd name="T111" fmla="*/ 13 h 116"/>
              <a:gd name="T112" fmla="*/ 35 w 54"/>
              <a:gd name="T113" fmla="*/ 7 h 116"/>
              <a:gd name="T114" fmla="*/ 44 w 54"/>
              <a:gd name="T115" fmla="*/ 10 h 116"/>
              <a:gd name="T116" fmla="*/ 48 w 54"/>
              <a:gd name="T117" fmla="*/ 1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4" h="116">
                <a:moveTo>
                  <a:pt x="54" y="112"/>
                </a:moveTo>
                <a:lnTo>
                  <a:pt x="54" y="112"/>
                </a:lnTo>
                <a:lnTo>
                  <a:pt x="52" y="105"/>
                </a:lnTo>
                <a:lnTo>
                  <a:pt x="52" y="105"/>
                </a:lnTo>
                <a:lnTo>
                  <a:pt x="51" y="98"/>
                </a:lnTo>
                <a:lnTo>
                  <a:pt x="45" y="91"/>
                </a:lnTo>
                <a:lnTo>
                  <a:pt x="45" y="91"/>
                </a:lnTo>
                <a:lnTo>
                  <a:pt x="41" y="86"/>
                </a:lnTo>
                <a:lnTo>
                  <a:pt x="37" y="83"/>
                </a:lnTo>
                <a:lnTo>
                  <a:pt x="30" y="82"/>
                </a:lnTo>
                <a:lnTo>
                  <a:pt x="21" y="82"/>
                </a:lnTo>
                <a:lnTo>
                  <a:pt x="21" y="82"/>
                </a:lnTo>
                <a:lnTo>
                  <a:pt x="13" y="82"/>
                </a:lnTo>
                <a:lnTo>
                  <a:pt x="6" y="86"/>
                </a:lnTo>
                <a:lnTo>
                  <a:pt x="2" y="92"/>
                </a:lnTo>
                <a:lnTo>
                  <a:pt x="0" y="99"/>
                </a:lnTo>
                <a:lnTo>
                  <a:pt x="0" y="99"/>
                </a:lnTo>
                <a:lnTo>
                  <a:pt x="2" y="106"/>
                </a:lnTo>
                <a:lnTo>
                  <a:pt x="6" y="112"/>
                </a:lnTo>
                <a:lnTo>
                  <a:pt x="11" y="115"/>
                </a:lnTo>
                <a:lnTo>
                  <a:pt x="19" y="116"/>
                </a:lnTo>
                <a:lnTo>
                  <a:pt x="19" y="116"/>
                </a:lnTo>
                <a:lnTo>
                  <a:pt x="24" y="115"/>
                </a:lnTo>
                <a:lnTo>
                  <a:pt x="30" y="112"/>
                </a:lnTo>
                <a:lnTo>
                  <a:pt x="33" y="107"/>
                </a:lnTo>
                <a:lnTo>
                  <a:pt x="34" y="100"/>
                </a:lnTo>
                <a:lnTo>
                  <a:pt x="34" y="100"/>
                </a:lnTo>
                <a:lnTo>
                  <a:pt x="33" y="93"/>
                </a:lnTo>
                <a:lnTo>
                  <a:pt x="28" y="89"/>
                </a:lnTo>
                <a:lnTo>
                  <a:pt x="28" y="89"/>
                </a:lnTo>
                <a:lnTo>
                  <a:pt x="28" y="89"/>
                </a:lnTo>
                <a:lnTo>
                  <a:pt x="37" y="91"/>
                </a:lnTo>
                <a:lnTo>
                  <a:pt x="42" y="95"/>
                </a:lnTo>
                <a:lnTo>
                  <a:pt x="42" y="95"/>
                </a:lnTo>
                <a:lnTo>
                  <a:pt x="45" y="100"/>
                </a:lnTo>
                <a:lnTo>
                  <a:pt x="47" y="106"/>
                </a:lnTo>
                <a:lnTo>
                  <a:pt x="47" y="106"/>
                </a:lnTo>
                <a:lnTo>
                  <a:pt x="48" y="112"/>
                </a:lnTo>
                <a:lnTo>
                  <a:pt x="54" y="112"/>
                </a:lnTo>
                <a:close/>
                <a:moveTo>
                  <a:pt x="6" y="99"/>
                </a:moveTo>
                <a:lnTo>
                  <a:pt x="6" y="99"/>
                </a:lnTo>
                <a:lnTo>
                  <a:pt x="6" y="95"/>
                </a:lnTo>
                <a:lnTo>
                  <a:pt x="10" y="91"/>
                </a:lnTo>
                <a:lnTo>
                  <a:pt x="14" y="89"/>
                </a:lnTo>
                <a:lnTo>
                  <a:pt x="21" y="89"/>
                </a:lnTo>
                <a:lnTo>
                  <a:pt x="21" y="89"/>
                </a:lnTo>
                <a:lnTo>
                  <a:pt x="23" y="89"/>
                </a:lnTo>
                <a:lnTo>
                  <a:pt x="23" y="89"/>
                </a:lnTo>
                <a:lnTo>
                  <a:pt x="27" y="93"/>
                </a:lnTo>
                <a:lnTo>
                  <a:pt x="28" y="96"/>
                </a:lnTo>
                <a:lnTo>
                  <a:pt x="28" y="99"/>
                </a:lnTo>
                <a:lnTo>
                  <a:pt x="28" y="99"/>
                </a:lnTo>
                <a:lnTo>
                  <a:pt x="28" y="103"/>
                </a:lnTo>
                <a:lnTo>
                  <a:pt x="26" y="106"/>
                </a:lnTo>
                <a:lnTo>
                  <a:pt x="23" y="109"/>
                </a:lnTo>
                <a:lnTo>
                  <a:pt x="19" y="109"/>
                </a:lnTo>
                <a:lnTo>
                  <a:pt x="19" y="109"/>
                </a:lnTo>
                <a:lnTo>
                  <a:pt x="13" y="109"/>
                </a:lnTo>
                <a:lnTo>
                  <a:pt x="9" y="106"/>
                </a:lnTo>
                <a:lnTo>
                  <a:pt x="6" y="103"/>
                </a:lnTo>
                <a:lnTo>
                  <a:pt x="6" y="99"/>
                </a:lnTo>
                <a:lnTo>
                  <a:pt x="6" y="99"/>
                </a:lnTo>
                <a:close/>
                <a:moveTo>
                  <a:pt x="54" y="58"/>
                </a:moveTo>
                <a:lnTo>
                  <a:pt x="54" y="58"/>
                </a:lnTo>
                <a:lnTo>
                  <a:pt x="52" y="55"/>
                </a:lnTo>
                <a:lnTo>
                  <a:pt x="51" y="51"/>
                </a:lnTo>
                <a:lnTo>
                  <a:pt x="50" y="48"/>
                </a:lnTo>
                <a:lnTo>
                  <a:pt x="47" y="45"/>
                </a:lnTo>
                <a:lnTo>
                  <a:pt x="38" y="43"/>
                </a:lnTo>
                <a:lnTo>
                  <a:pt x="26" y="41"/>
                </a:lnTo>
                <a:lnTo>
                  <a:pt x="26" y="41"/>
                </a:lnTo>
                <a:lnTo>
                  <a:pt x="16" y="43"/>
                </a:lnTo>
                <a:lnTo>
                  <a:pt x="7" y="45"/>
                </a:lnTo>
                <a:lnTo>
                  <a:pt x="4" y="48"/>
                </a:lnTo>
                <a:lnTo>
                  <a:pt x="2" y="51"/>
                </a:lnTo>
                <a:lnTo>
                  <a:pt x="0" y="54"/>
                </a:lnTo>
                <a:lnTo>
                  <a:pt x="0" y="58"/>
                </a:lnTo>
                <a:lnTo>
                  <a:pt x="0" y="58"/>
                </a:lnTo>
                <a:lnTo>
                  <a:pt x="0" y="62"/>
                </a:lnTo>
                <a:lnTo>
                  <a:pt x="2" y="65"/>
                </a:lnTo>
                <a:lnTo>
                  <a:pt x="4" y="68"/>
                </a:lnTo>
                <a:lnTo>
                  <a:pt x="7" y="71"/>
                </a:lnTo>
                <a:lnTo>
                  <a:pt x="16" y="75"/>
                </a:lnTo>
                <a:lnTo>
                  <a:pt x="27" y="76"/>
                </a:lnTo>
                <a:lnTo>
                  <a:pt x="27" y="76"/>
                </a:lnTo>
                <a:lnTo>
                  <a:pt x="38" y="75"/>
                </a:lnTo>
                <a:lnTo>
                  <a:pt x="47" y="71"/>
                </a:lnTo>
                <a:lnTo>
                  <a:pt x="50" y="68"/>
                </a:lnTo>
                <a:lnTo>
                  <a:pt x="51" y="65"/>
                </a:lnTo>
                <a:lnTo>
                  <a:pt x="52" y="62"/>
                </a:lnTo>
                <a:lnTo>
                  <a:pt x="54" y="58"/>
                </a:lnTo>
                <a:lnTo>
                  <a:pt x="54" y="58"/>
                </a:lnTo>
                <a:close/>
                <a:moveTo>
                  <a:pt x="48" y="58"/>
                </a:moveTo>
                <a:lnTo>
                  <a:pt x="48" y="58"/>
                </a:lnTo>
                <a:lnTo>
                  <a:pt x="47" y="62"/>
                </a:lnTo>
                <a:lnTo>
                  <a:pt x="42" y="67"/>
                </a:lnTo>
                <a:lnTo>
                  <a:pt x="35" y="68"/>
                </a:lnTo>
                <a:lnTo>
                  <a:pt x="27" y="69"/>
                </a:lnTo>
                <a:lnTo>
                  <a:pt x="27" y="69"/>
                </a:lnTo>
                <a:lnTo>
                  <a:pt x="17" y="68"/>
                </a:lnTo>
                <a:lnTo>
                  <a:pt x="11" y="67"/>
                </a:lnTo>
                <a:lnTo>
                  <a:pt x="7" y="62"/>
                </a:lnTo>
                <a:lnTo>
                  <a:pt x="6" y="58"/>
                </a:lnTo>
                <a:lnTo>
                  <a:pt x="6" y="58"/>
                </a:lnTo>
                <a:lnTo>
                  <a:pt x="7" y="54"/>
                </a:lnTo>
                <a:lnTo>
                  <a:pt x="11" y="51"/>
                </a:lnTo>
                <a:lnTo>
                  <a:pt x="17" y="48"/>
                </a:lnTo>
                <a:lnTo>
                  <a:pt x="27" y="48"/>
                </a:lnTo>
                <a:lnTo>
                  <a:pt x="27" y="48"/>
                </a:lnTo>
                <a:lnTo>
                  <a:pt x="35" y="48"/>
                </a:lnTo>
                <a:lnTo>
                  <a:pt x="42" y="51"/>
                </a:lnTo>
                <a:lnTo>
                  <a:pt x="47" y="54"/>
                </a:lnTo>
                <a:lnTo>
                  <a:pt x="48" y="58"/>
                </a:lnTo>
                <a:lnTo>
                  <a:pt x="48" y="58"/>
                </a:lnTo>
                <a:close/>
                <a:moveTo>
                  <a:pt x="0" y="6"/>
                </a:moveTo>
                <a:lnTo>
                  <a:pt x="0" y="6"/>
                </a:lnTo>
                <a:lnTo>
                  <a:pt x="0" y="10"/>
                </a:lnTo>
                <a:lnTo>
                  <a:pt x="0" y="10"/>
                </a:lnTo>
                <a:lnTo>
                  <a:pt x="3" y="20"/>
                </a:lnTo>
                <a:lnTo>
                  <a:pt x="9" y="27"/>
                </a:lnTo>
                <a:lnTo>
                  <a:pt x="9" y="27"/>
                </a:lnTo>
                <a:lnTo>
                  <a:pt x="13" y="30"/>
                </a:lnTo>
                <a:lnTo>
                  <a:pt x="17" y="33"/>
                </a:lnTo>
                <a:lnTo>
                  <a:pt x="24" y="36"/>
                </a:lnTo>
                <a:lnTo>
                  <a:pt x="31" y="36"/>
                </a:lnTo>
                <a:lnTo>
                  <a:pt x="31" y="36"/>
                </a:lnTo>
                <a:lnTo>
                  <a:pt x="40" y="34"/>
                </a:lnTo>
                <a:lnTo>
                  <a:pt x="47" y="30"/>
                </a:lnTo>
                <a:lnTo>
                  <a:pt x="51" y="24"/>
                </a:lnTo>
                <a:lnTo>
                  <a:pt x="54" y="17"/>
                </a:lnTo>
                <a:lnTo>
                  <a:pt x="54" y="17"/>
                </a:lnTo>
                <a:lnTo>
                  <a:pt x="51" y="10"/>
                </a:lnTo>
                <a:lnTo>
                  <a:pt x="48" y="5"/>
                </a:lnTo>
                <a:lnTo>
                  <a:pt x="42" y="2"/>
                </a:lnTo>
                <a:lnTo>
                  <a:pt x="35" y="0"/>
                </a:lnTo>
                <a:lnTo>
                  <a:pt x="35" y="0"/>
                </a:lnTo>
                <a:lnTo>
                  <a:pt x="28" y="2"/>
                </a:lnTo>
                <a:lnTo>
                  <a:pt x="23" y="5"/>
                </a:lnTo>
                <a:lnTo>
                  <a:pt x="20" y="10"/>
                </a:lnTo>
                <a:lnTo>
                  <a:pt x="19" y="16"/>
                </a:lnTo>
                <a:lnTo>
                  <a:pt x="19" y="16"/>
                </a:lnTo>
                <a:lnTo>
                  <a:pt x="19" y="20"/>
                </a:lnTo>
                <a:lnTo>
                  <a:pt x="20" y="23"/>
                </a:lnTo>
                <a:lnTo>
                  <a:pt x="24" y="28"/>
                </a:lnTo>
                <a:lnTo>
                  <a:pt x="24" y="28"/>
                </a:lnTo>
                <a:lnTo>
                  <a:pt x="24" y="28"/>
                </a:lnTo>
                <a:lnTo>
                  <a:pt x="19" y="27"/>
                </a:lnTo>
                <a:lnTo>
                  <a:pt x="13" y="23"/>
                </a:lnTo>
                <a:lnTo>
                  <a:pt x="9" y="17"/>
                </a:lnTo>
                <a:lnTo>
                  <a:pt x="6" y="10"/>
                </a:lnTo>
                <a:lnTo>
                  <a:pt x="6" y="10"/>
                </a:lnTo>
                <a:lnTo>
                  <a:pt x="6" y="6"/>
                </a:lnTo>
                <a:lnTo>
                  <a:pt x="0" y="6"/>
                </a:lnTo>
                <a:close/>
                <a:moveTo>
                  <a:pt x="48" y="17"/>
                </a:moveTo>
                <a:lnTo>
                  <a:pt x="48" y="17"/>
                </a:lnTo>
                <a:lnTo>
                  <a:pt x="47" y="23"/>
                </a:lnTo>
                <a:lnTo>
                  <a:pt x="44" y="26"/>
                </a:lnTo>
                <a:lnTo>
                  <a:pt x="38" y="28"/>
                </a:lnTo>
                <a:lnTo>
                  <a:pt x="33" y="28"/>
                </a:lnTo>
                <a:lnTo>
                  <a:pt x="33" y="28"/>
                </a:lnTo>
                <a:lnTo>
                  <a:pt x="30" y="28"/>
                </a:lnTo>
                <a:lnTo>
                  <a:pt x="30" y="28"/>
                </a:lnTo>
                <a:lnTo>
                  <a:pt x="27" y="26"/>
                </a:lnTo>
                <a:lnTo>
                  <a:pt x="26" y="24"/>
                </a:lnTo>
                <a:lnTo>
                  <a:pt x="24" y="21"/>
                </a:lnTo>
                <a:lnTo>
                  <a:pt x="24" y="17"/>
                </a:lnTo>
                <a:lnTo>
                  <a:pt x="24" y="17"/>
                </a:lnTo>
                <a:lnTo>
                  <a:pt x="24" y="13"/>
                </a:lnTo>
                <a:lnTo>
                  <a:pt x="27" y="10"/>
                </a:lnTo>
                <a:lnTo>
                  <a:pt x="31" y="9"/>
                </a:lnTo>
                <a:lnTo>
                  <a:pt x="35" y="7"/>
                </a:lnTo>
                <a:lnTo>
                  <a:pt x="35" y="7"/>
                </a:lnTo>
                <a:lnTo>
                  <a:pt x="41" y="7"/>
                </a:lnTo>
                <a:lnTo>
                  <a:pt x="44" y="10"/>
                </a:lnTo>
                <a:lnTo>
                  <a:pt x="47" y="13"/>
                </a:lnTo>
                <a:lnTo>
                  <a:pt x="48" y="17"/>
                </a:lnTo>
                <a:lnTo>
                  <a:pt x="4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25" name="Rectangle 44">
            <a:extLst>
              <a:ext uri="{FF2B5EF4-FFF2-40B4-BE49-F238E27FC236}">
                <a16:creationId xmlns:a16="http://schemas.microsoft.com/office/drawing/2014/main" id="{F0D0669F-A562-4398-BC48-E538C8B7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3224173"/>
            <a:ext cx="468313" cy="2230437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6" name="Rectangle 45">
            <a:extLst>
              <a:ext uri="{FF2B5EF4-FFF2-40B4-BE49-F238E27FC236}">
                <a16:creationId xmlns:a16="http://schemas.microsoft.com/office/drawing/2014/main" id="{837456B9-8DB7-48D5-A540-AA7826C11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3538498"/>
            <a:ext cx="468313" cy="191611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7" name="Rectangle 46">
            <a:extLst>
              <a:ext uri="{FF2B5EF4-FFF2-40B4-BE49-F238E27FC236}">
                <a16:creationId xmlns:a16="http://schemas.microsoft.com/office/drawing/2014/main" id="{06D6270D-E93B-460D-A971-B3BDC5A41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3852823"/>
            <a:ext cx="468313" cy="1601787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8" name="Rectangle 47">
            <a:extLst>
              <a:ext uri="{FF2B5EF4-FFF2-40B4-BE49-F238E27FC236}">
                <a16:creationId xmlns:a16="http://schemas.microsoft.com/office/drawing/2014/main" id="{4DC4BF10-B677-40E7-B8F2-F4EF4D87A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4171910"/>
            <a:ext cx="468313" cy="1282700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9" name="Rectangle 48">
            <a:extLst>
              <a:ext uri="{FF2B5EF4-FFF2-40B4-BE49-F238E27FC236}">
                <a16:creationId xmlns:a16="http://schemas.microsoft.com/office/drawing/2014/main" id="{97C041EA-4144-4235-96B1-DECB1BF05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4486235"/>
            <a:ext cx="468313" cy="968375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0" name="Rectangle 49">
            <a:extLst>
              <a:ext uri="{FF2B5EF4-FFF2-40B4-BE49-F238E27FC236}">
                <a16:creationId xmlns:a16="http://schemas.microsoft.com/office/drawing/2014/main" id="{674C6BC2-5C7E-44CB-86A4-42E7E37B0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4806910"/>
            <a:ext cx="468313" cy="647700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1" name="Rectangle 50">
            <a:extLst>
              <a:ext uri="{FF2B5EF4-FFF2-40B4-BE49-F238E27FC236}">
                <a16:creationId xmlns:a16="http://schemas.microsoft.com/office/drawing/2014/main" id="{FD886636-064D-4519-B723-9C814016F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5129173"/>
            <a:ext cx="468313" cy="325437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2" name="Rectangle 51">
            <a:extLst>
              <a:ext uri="{FF2B5EF4-FFF2-40B4-BE49-F238E27FC236}">
                <a16:creationId xmlns:a16="http://schemas.microsoft.com/office/drawing/2014/main" id="{E6053CD5-35F3-427B-8C85-68326BCFA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3288" y="5508585"/>
            <a:ext cx="841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000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i="0"/>
          </a:p>
        </p:txBody>
      </p:sp>
      <p:sp>
        <p:nvSpPr>
          <p:cNvPr id="133" name="Rectangle 52">
            <a:extLst>
              <a:ext uri="{FF2B5EF4-FFF2-40B4-BE49-F238E27FC236}">
                <a16:creationId xmlns:a16="http://schemas.microsoft.com/office/drawing/2014/main" id="{88959041-BBEC-464B-B4B6-DD59BF4E4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9600" y="5692735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8</a:t>
            </a:r>
            <a:endParaRPr lang="en-GB" altLang="ko-KR" i="0"/>
          </a:p>
        </p:txBody>
      </p:sp>
      <p:sp>
        <p:nvSpPr>
          <p:cNvPr id="215" name="Rectangle 53">
            <a:extLst>
              <a:ext uri="{FF2B5EF4-FFF2-40B4-BE49-F238E27FC236}">
                <a16:creationId xmlns:a16="http://schemas.microsoft.com/office/drawing/2014/main" id="{98EAE56C-EB03-4C89-91A1-DE256A639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2989223"/>
            <a:ext cx="471487" cy="2465387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6" name="Freeform 54">
            <a:extLst>
              <a:ext uri="{FF2B5EF4-FFF2-40B4-BE49-F238E27FC236}">
                <a16:creationId xmlns:a16="http://schemas.microsoft.com/office/drawing/2014/main" id="{14454108-E05A-46C2-AB7E-9B6BD10BA568}"/>
              </a:ext>
            </a:extLst>
          </p:cNvPr>
          <p:cNvSpPr>
            <a:spLocks noEditPoints="1"/>
          </p:cNvSpPr>
          <p:nvPr/>
        </p:nvSpPr>
        <p:spPr bwMode="auto">
          <a:xfrm>
            <a:off x="7183438" y="2720935"/>
            <a:ext cx="84137" cy="182563"/>
          </a:xfrm>
          <a:custGeom>
            <a:avLst/>
            <a:gdLst>
              <a:gd name="T0" fmla="*/ 4 w 53"/>
              <a:gd name="T1" fmla="*/ 108 h 115"/>
              <a:gd name="T2" fmla="*/ 17 w 53"/>
              <a:gd name="T3" fmla="*/ 113 h 115"/>
              <a:gd name="T4" fmla="*/ 25 w 53"/>
              <a:gd name="T5" fmla="*/ 106 h 115"/>
              <a:gd name="T6" fmla="*/ 35 w 53"/>
              <a:gd name="T7" fmla="*/ 114 h 115"/>
              <a:gd name="T8" fmla="*/ 49 w 53"/>
              <a:gd name="T9" fmla="*/ 111 h 115"/>
              <a:gd name="T10" fmla="*/ 52 w 53"/>
              <a:gd name="T11" fmla="*/ 91 h 115"/>
              <a:gd name="T12" fmla="*/ 38 w 53"/>
              <a:gd name="T13" fmla="*/ 80 h 115"/>
              <a:gd name="T14" fmla="*/ 25 w 53"/>
              <a:gd name="T15" fmla="*/ 91 h 115"/>
              <a:gd name="T16" fmla="*/ 19 w 53"/>
              <a:gd name="T17" fmla="*/ 84 h 115"/>
              <a:gd name="T18" fmla="*/ 8 w 53"/>
              <a:gd name="T19" fmla="*/ 83 h 115"/>
              <a:gd name="T20" fmla="*/ 0 w 53"/>
              <a:gd name="T21" fmla="*/ 97 h 115"/>
              <a:gd name="T22" fmla="*/ 45 w 53"/>
              <a:gd name="T23" fmla="*/ 106 h 115"/>
              <a:gd name="T24" fmla="*/ 35 w 53"/>
              <a:gd name="T25" fmla="*/ 107 h 115"/>
              <a:gd name="T26" fmla="*/ 28 w 53"/>
              <a:gd name="T27" fmla="*/ 99 h 115"/>
              <a:gd name="T28" fmla="*/ 39 w 53"/>
              <a:gd name="T29" fmla="*/ 87 h 115"/>
              <a:gd name="T30" fmla="*/ 48 w 53"/>
              <a:gd name="T31" fmla="*/ 93 h 115"/>
              <a:gd name="T32" fmla="*/ 5 w 53"/>
              <a:gd name="T33" fmla="*/ 97 h 115"/>
              <a:gd name="T34" fmla="*/ 14 w 53"/>
              <a:gd name="T35" fmla="*/ 89 h 115"/>
              <a:gd name="T36" fmla="*/ 21 w 53"/>
              <a:gd name="T37" fmla="*/ 93 h 115"/>
              <a:gd name="T38" fmla="*/ 19 w 53"/>
              <a:gd name="T39" fmla="*/ 104 h 115"/>
              <a:gd name="T40" fmla="*/ 10 w 53"/>
              <a:gd name="T41" fmla="*/ 106 h 115"/>
              <a:gd name="T42" fmla="*/ 5 w 53"/>
              <a:gd name="T43" fmla="*/ 97 h 115"/>
              <a:gd name="T44" fmla="*/ 4 w 53"/>
              <a:gd name="T45" fmla="*/ 68 h 115"/>
              <a:gd name="T46" fmla="*/ 17 w 53"/>
              <a:gd name="T47" fmla="*/ 72 h 115"/>
              <a:gd name="T48" fmla="*/ 25 w 53"/>
              <a:gd name="T49" fmla="*/ 65 h 115"/>
              <a:gd name="T50" fmla="*/ 35 w 53"/>
              <a:gd name="T51" fmla="*/ 75 h 115"/>
              <a:gd name="T52" fmla="*/ 49 w 53"/>
              <a:gd name="T53" fmla="*/ 70 h 115"/>
              <a:gd name="T54" fmla="*/ 52 w 53"/>
              <a:gd name="T55" fmla="*/ 51 h 115"/>
              <a:gd name="T56" fmla="*/ 38 w 53"/>
              <a:gd name="T57" fmla="*/ 39 h 115"/>
              <a:gd name="T58" fmla="*/ 25 w 53"/>
              <a:gd name="T59" fmla="*/ 51 h 115"/>
              <a:gd name="T60" fmla="*/ 19 w 53"/>
              <a:gd name="T61" fmla="*/ 44 h 115"/>
              <a:gd name="T62" fmla="*/ 8 w 53"/>
              <a:gd name="T63" fmla="*/ 42 h 115"/>
              <a:gd name="T64" fmla="*/ 0 w 53"/>
              <a:gd name="T65" fmla="*/ 56 h 115"/>
              <a:gd name="T66" fmla="*/ 45 w 53"/>
              <a:gd name="T67" fmla="*/ 65 h 115"/>
              <a:gd name="T68" fmla="*/ 35 w 53"/>
              <a:gd name="T69" fmla="*/ 68 h 115"/>
              <a:gd name="T70" fmla="*/ 28 w 53"/>
              <a:gd name="T71" fmla="*/ 58 h 115"/>
              <a:gd name="T72" fmla="*/ 39 w 53"/>
              <a:gd name="T73" fmla="*/ 46 h 115"/>
              <a:gd name="T74" fmla="*/ 48 w 53"/>
              <a:gd name="T75" fmla="*/ 53 h 115"/>
              <a:gd name="T76" fmla="*/ 5 w 53"/>
              <a:gd name="T77" fmla="*/ 58 h 115"/>
              <a:gd name="T78" fmla="*/ 14 w 53"/>
              <a:gd name="T79" fmla="*/ 48 h 115"/>
              <a:gd name="T80" fmla="*/ 21 w 53"/>
              <a:gd name="T81" fmla="*/ 53 h 115"/>
              <a:gd name="T82" fmla="*/ 19 w 53"/>
              <a:gd name="T83" fmla="*/ 63 h 115"/>
              <a:gd name="T84" fmla="*/ 10 w 53"/>
              <a:gd name="T85" fmla="*/ 65 h 115"/>
              <a:gd name="T86" fmla="*/ 5 w 53"/>
              <a:gd name="T87" fmla="*/ 58 h 115"/>
              <a:gd name="T88" fmla="*/ 52 w 53"/>
              <a:gd name="T89" fmla="*/ 10 h 115"/>
              <a:gd name="T90" fmla="*/ 27 w 53"/>
              <a:gd name="T91" fmla="*/ 0 h 115"/>
              <a:gd name="T92" fmla="*/ 4 w 53"/>
              <a:gd name="T93" fmla="*/ 7 h 115"/>
              <a:gd name="T94" fmla="*/ 0 w 53"/>
              <a:gd name="T95" fmla="*/ 17 h 115"/>
              <a:gd name="T96" fmla="*/ 7 w 53"/>
              <a:gd name="T97" fmla="*/ 29 h 115"/>
              <a:gd name="T98" fmla="*/ 38 w 53"/>
              <a:gd name="T99" fmla="*/ 32 h 115"/>
              <a:gd name="T100" fmla="*/ 53 w 53"/>
              <a:gd name="T101" fmla="*/ 21 h 115"/>
              <a:gd name="T102" fmla="*/ 48 w 53"/>
              <a:gd name="T103" fmla="*/ 17 h 115"/>
              <a:gd name="T104" fmla="*/ 27 w 53"/>
              <a:gd name="T105" fmla="*/ 27 h 115"/>
              <a:gd name="T106" fmla="*/ 7 w 53"/>
              <a:gd name="T107" fmla="*/ 21 h 115"/>
              <a:gd name="T108" fmla="*/ 11 w 53"/>
              <a:gd name="T109" fmla="*/ 8 h 115"/>
              <a:gd name="T110" fmla="*/ 35 w 53"/>
              <a:gd name="T111" fmla="*/ 7 h 115"/>
              <a:gd name="T112" fmla="*/ 48 w 53"/>
              <a:gd name="T113" fmla="*/ 1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3" h="115">
                <a:moveTo>
                  <a:pt x="0" y="97"/>
                </a:moveTo>
                <a:lnTo>
                  <a:pt x="0" y="97"/>
                </a:lnTo>
                <a:lnTo>
                  <a:pt x="1" y="104"/>
                </a:lnTo>
                <a:lnTo>
                  <a:pt x="4" y="108"/>
                </a:lnTo>
                <a:lnTo>
                  <a:pt x="8" y="113"/>
                </a:lnTo>
                <a:lnTo>
                  <a:pt x="14" y="113"/>
                </a:lnTo>
                <a:lnTo>
                  <a:pt x="14" y="113"/>
                </a:lnTo>
                <a:lnTo>
                  <a:pt x="17" y="113"/>
                </a:lnTo>
                <a:lnTo>
                  <a:pt x="21" y="111"/>
                </a:lnTo>
                <a:lnTo>
                  <a:pt x="24" y="108"/>
                </a:lnTo>
                <a:lnTo>
                  <a:pt x="25" y="106"/>
                </a:lnTo>
                <a:lnTo>
                  <a:pt x="25" y="106"/>
                </a:lnTo>
                <a:lnTo>
                  <a:pt x="25" y="106"/>
                </a:lnTo>
                <a:lnTo>
                  <a:pt x="28" y="110"/>
                </a:lnTo>
                <a:lnTo>
                  <a:pt x="31" y="113"/>
                </a:lnTo>
                <a:lnTo>
                  <a:pt x="35" y="114"/>
                </a:lnTo>
                <a:lnTo>
                  <a:pt x="39" y="115"/>
                </a:lnTo>
                <a:lnTo>
                  <a:pt x="39" y="115"/>
                </a:lnTo>
                <a:lnTo>
                  <a:pt x="45" y="114"/>
                </a:lnTo>
                <a:lnTo>
                  <a:pt x="49" y="111"/>
                </a:lnTo>
                <a:lnTo>
                  <a:pt x="52" y="106"/>
                </a:lnTo>
                <a:lnTo>
                  <a:pt x="53" y="99"/>
                </a:lnTo>
                <a:lnTo>
                  <a:pt x="53" y="99"/>
                </a:lnTo>
                <a:lnTo>
                  <a:pt x="52" y="91"/>
                </a:lnTo>
                <a:lnTo>
                  <a:pt x="49" y="86"/>
                </a:lnTo>
                <a:lnTo>
                  <a:pt x="45" y="82"/>
                </a:lnTo>
                <a:lnTo>
                  <a:pt x="38" y="80"/>
                </a:lnTo>
                <a:lnTo>
                  <a:pt x="38" y="80"/>
                </a:lnTo>
                <a:lnTo>
                  <a:pt x="34" y="82"/>
                </a:lnTo>
                <a:lnTo>
                  <a:pt x="31" y="83"/>
                </a:lnTo>
                <a:lnTo>
                  <a:pt x="28" y="86"/>
                </a:lnTo>
                <a:lnTo>
                  <a:pt x="25" y="91"/>
                </a:lnTo>
                <a:lnTo>
                  <a:pt x="25" y="91"/>
                </a:lnTo>
                <a:lnTo>
                  <a:pt x="25" y="91"/>
                </a:lnTo>
                <a:lnTo>
                  <a:pt x="22" y="87"/>
                </a:lnTo>
                <a:lnTo>
                  <a:pt x="19" y="84"/>
                </a:lnTo>
                <a:lnTo>
                  <a:pt x="17" y="83"/>
                </a:lnTo>
                <a:lnTo>
                  <a:pt x="12" y="82"/>
                </a:lnTo>
                <a:lnTo>
                  <a:pt x="12" y="82"/>
                </a:lnTo>
                <a:lnTo>
                  <a:pt x="8" y="83"/>
                </a:lnTo>
                <a:lnTo>
                  <a:pt x="4" y="86"/>
                </a:lnTo>
                <a:lnTo>
                  <a:pt x="1" y="90"/>
                </a:lnTo>
                <a:lnTo>
                  <a:pt x="0" y="97"/>
                </a:lnTo>
                <a:lnTo>
                  <a:pt x="0" y="97"/>
                </a:lnTo>
                <a:close/>
                <a:moveTo>
                  <a:pt x="48" y="97"/>
                </a:moveTo>
                <a:lnTo>
                  <a:pt x="48" y="97"/>
                </a:lnTo>
                <a:lnTo>
                  <a:pt x="48" y="103"/>
                </a:lnTo>
                <a:lnTo>
                  <a:pt x="45" y="106"/>
                </a:lnTo>
                <a:lnTo>
                  <a:pt x="42" y="107"/>
                </a:lnTo>
                <a:lnTo>
                  <a:pt x="38" y="108"/>
                </a:lnTo>
                <a:lnTo>
                  <a:pt x="38" y="108"/>
                </a:lnTo>
                <a:lnTo>
                  <a:pt x="35" y="107"/>
                </a:lnTo>
                <a:lnTo>
                  <a:pt x="32" y="106"/>
                </a:lnTo>
                <a:lnTo>
                  <a:pt x="29" y="103"/>
                </a:lnTo>
                <a:lnTo>
                  <a:pt x="28" y="99"/>
                </a:lnTo>
                <a:lnTo>
                  <a:pt x="28" y="99"/>
                </a:lnTo>
                <a:lnTo>
                  <a:pt x="29" y="94"/>
                </a:lnTo>
                <a:lnTo>
                  <a:pt x="32" y="90"/>
                </a:lnTo>
                <a:lnTo>
                  <a:pt x="35" y="89"/>
                </a:lnTo>
                <a:lnTo>
                  <a:pt x="39" y="87"/>
                </a:lnTo>
                <a:lnTo>
                  <a:pt x="39" y="87"/>
                </a:lnTo>
                <a:lnTo>
                  <a:pt x="42" y="89"/>
                </a:lnTo>
                <a:lnTo>
                  <a:pt x="45" y="90"/>
                </a:lnTo>
                <a:lnTo>
                  <a:pt x="48" y="93"/>
                </a:lnTo>
                <a:lnTo>
                  <a:pt x="48" y="97"/>
                </a:lnTo>
                <a:lnTo>
                  <a:pt x="48" y="97"/>
                </a:lnTo>
                <a:close/>
                <a:moveTo>
                  <a:pt x="5" y="97"/>
                </a:moveTo>
                <a:lnTo>
                  <a:pt x="5" y="97"/>
                </a:lnTo>
                <a:lnTo>
                  <a:pt x="5" y="93"/>
                </a:lnTo>
                <a:lnTo>
                  <a:pt x="8" y="91"/>
                </a:lnTo>
                <a:lnTo>
                  <a:pt x="11" y="89"/>
                </a:lnTo>
                <a:lnTo>
                  <a:pt x="14" y="89"/>
                </a:lnTo>
                <a:lnTo>
                  <a:pt x="14" y="89"/>
                </a:lnTo>
                <a:lnTo>
                  <a:pt x="17" y="90"/>
                </a:lnTo>
                <a:lnTo>
                  <a:pt x="19" y="91"/>
                </a:lnTo>
                <a:lnTo>
                  <a:pt x="21" y="93"/>
                </a:lnTo>
                <a:lnTo>
                  <a:pt x="22" y="97"/>
                </a:lnTo>
                <a:lnTo>
                  <a:pt x="22" y="97"/>
                </a:lnTo>
                <a:lnTo>
                  <a:pt x="21" y="101"/>
                </a:lnTo>
                <a:lnTo>
                  <a:pt x="19" y="104"/>
                </a:lnTo>
                <a:lnTo>
                  <a:pt x="17" y="106"/>
                </a:lnTo>
                <a:lnTo>
                  <a:pt x="14" y="107"/>
                </a:lnTo>
                <a:lnTo>
                  <a:pt x="14" y="107"/>
                </a:lnTo>
                <a:lnTo>
                  <a:pt x="10" y="106"/>
                </a:lnTo>
                <a:lnTo>
                  <a:pt x="8" y="104"/>
                </a:lnTo>
                <a:lnTo>
                  <a:pt x="5" y="101"/>
                </a:lnTo>
                <a:lnTo>
                  <a:pt x="5" y="97"/>
                </a:lnTo>
                <a:lnTo>
                  <a:pt x="5" y="97"/>
                </a:lnTo>
                <a:close/>
                <a:moveTo>
                  <a:pt x="0" y="56"/>
                </a:moveTo>
                <a:lnTo>
                  <a:pt x="0" y="56"/>
                </a:lnTo>
                <a:lnTo>
                  <a:pt x="1" y="63"/>
                </a:lnTo>
                <a:lnTo>
                  <a:pt x="4" y="68"/>
                </a:lnTo>
                <a:lnTo>
                  <a:pt x="8" y="72"/>
                </a:lnTo>
                <a:lnTo>
                  <a:pt x="14" y="73"/>
                </a:lnTo>
                <a:lnTo>
                  <a:pt x="14" y="73"/>
                </a:lnTo>
                <a:lnTo>
                  <a:pt x="17" y="72"/>
                </a:lnTo>
                <a:lnTo>
                  <a:pt x="21" y="70"/>
                </a:lnTo>
                <a:lnTo>
                  <a:pt x="24" y="69"/>
                </a:lnTo>
                <a:lnTo>
                  <a:pt x="25" y="65"/>
                </a:lnTo>
                <a:lnTo>
                  <a:pt x="25" y="65"/>
                </a:lnTo>
                <a:lnTo>
                  <a:pt x="25" y="65"/>
                </a:lnTo>
                <a:lnTo>
                  <a:pt x="28" y="69"/>
                </a:lnTo>
                <a:lnTo>
                  <a:pt x="31" y="72"/>
                </a:lnTo>
                <a:lnTo>
                  <a:pt x="35" y="75"/>
                </a:lnTo>
                <a:lnTo>
                  <a:pt x="39" y="75"/>
                </a:lnTo>
                <a:lnTo>
                  <a:pt x="39" y="75"/>
                </a:lnTo>
                <a:lnTo>
                  <a:pt x="45" y="73"/>
                </a:lnTo>
                <a:lnTo>
                  <a:pt x="49" y="70"/>
                </a:lnTo>
                <a:lnTo>
                  <a:pt x="52" y="65"/>
                </a:lnTo>
                <a:lnTo>
                  <a:pt x="53" y="58"/>
                </a:lnTo>
                <a:lnTo>
                  <a:pt x="53" y="58"/>
                </a:lnTo>
                <a:lnTo>
                  <a:pt x="52" y="51"/>
                </a:lnTo>
                <a:lnTo>
                  <a:pt x="49" y="45"/>
                </a:lnTo>
                <a:lnTo>
                  <a:pt x="45" y="41"/>
                </a:lnTo>
                <a:lnTo>
                  <a:pt x="38" y="39"/>
                </a:lnTo>
                <a:lnTo>
                  <a:pt x="38" y="39"/>
                </a:lnTo>
                <a:lnTo>
                  <a:pt x="34" y="41"/>
                </a:lnTo>
                <a:lnTo>
                  <a:pt x="31" y="42"/>
                </a:lnTo>
                <a:lnTo>
                  <a:pt x="28" y="46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2" y="46"/>
                </a:lnTo>
                <a:lnTo>
                  <a:pt x="19" y="44"/>
                </a:lnTo>
                <a:lnTo>
                  <a:pt x="17" y="42"/>
                </a:lnTo>
                <a:lnTo>
                  <a:pt x="12" y="42"/>
                </a:lnTo>
                <a:lnTo>
                  <a:pt x="12" y="42"/>
                </a:lnTo>
                <a:lnTo>
                  <a:pt x="8" y="42"/>
                </a:lnTo>
                <a:lnTo>
                  <a:pt x="4" y="45"/>
                </a:lnTo>
                <a:lnTo>
                  <a:pt x="1" y="51"/>
                </a:lnTo>
                <a:lnTo>
                  <a:pt x="0" y="56"/>
                </a:lnTo>
                <a:lnTo>
                  <a:pt x="0" y="56"/>
                </a:lnTo>
                <a:close/>
                <a:moveTo>
                  <a:pt x="48" y="58"/>
                </a:moveTo>
                <a:lnTo>
                  <a:pt x="48" y="58"/>
                </a:lnTo>
                <a:lnTo>
                  <a:pt x="48" y="62"/>
                </a:lnTo>
                <a:lnTo>
                  <a:pt x="45" y="65"/>
                </a:lnTo>
                <a:lnTo>
                  <a:pt x="42" y="68"/>
                </a:lnTo>
                <a:lnTo>
                  <a:pt x="38" y="68"/>
                </a:lnTo>
                <a:lnTo>
                  <a:pt x="38" y="68"/>
                </a:lnTo>
                <a:lnTo>
                  <a:pt x="35" y="68"/>
                </a:lnTo>
                <a:lnTo>
                  <a:pt x="32" y="65"/>
                </a:lnTo>
                <a:lnTo>
                  <a:pt x="29" y="62"/>
                </a:lnTo>
                <a:lnTo>
                  <a:pt x="28" y="58"/>
                </a:lnTo>
                <a:lnTo>
                  <a:pt x="28" y="58"/>
                </a:lnTo>
                <a:lnTo>
                  <a:pt x="29" y="53"/>
                </a:lnTo>
                <a:lnTo>
                  <a:pt x="32" y="51"/>
                </a:lnTo>
                <a:lnTo>
                  <a:pt x="35" y="48"/>
                </a:lnTo>
                <a:lnTo>
                  <a:pt x="39" y="46"/>
                </a:lnTo>
                <a:lnTo>
                  <a:pt x="39" y="46"/>
                </a:lnTo>
                <a:lnTo>
                  <a:pt x="42" y="48"/>
                </a:lnTo>
                <a:lnTo>
                  <a:pt x="45" y="49"/>
                </a:lnTo>
                <a:lnTo>
                  <a:pt x="48" y="53"/>
                </a:lnTo>
                <a:lnTo>
                  <a:pt x="48" y="58"/>
                </a:lnTo>
                <a:lnTo>
                  <a:pt x="48" y="58"/>
                </a:lnTo>
                <a:close/>
                <a:moveTo>
                  <a:pt x="5" y="58"/>
                </a:moveTo>
                <a:lnTo>
                  <a:pt x="5" y="58"/>
                </a:lnTo>
                <a:lnTo>
                  <a:pt x="5" y="53"/>
                </a:lnTo>
                <a:lnTo>
                  <a:pt x="8" y="51"/>
                </a:lnTo>
                <a:lnTo>
                  <a:pt x="11" y="49"/>
                </a:lnTo>
                <a:lnTo>
                  <a:pt x="14" y="48"/>
                </a:lnTo>
                <a:lnTo>
                  <a:pt x="14" y="48"/>
                </a:lnTo>
                <a:lnTo>
                  <a:pt x="17" y="49"/>
                </a:lnTo>
                <a:lnTo>
                  <a:pt x="19" y="51"/>
                </a:lnTo>
                <a:lnTo>
                  <a:pt x="21" y="53"/>
                </a:lnTo>
                <a:lnTo>
                  <a:pt x="22" y="56"/>
                </a:lnTo>
                <a:lnTo>
                  <a:pt x="22" y="56"/>
                </a:lnTo>
                <a:lnTo>
                  <a:pt x="21" y="60"/>
                </a:lnTo>
                <a:lnTo>
                  <a:pt x="19" y="63"/>
                </a:lnTo>
                <a:lnTo>
                  <a:pt x="17" y="65"/>
                </a:lnTo>
                <a:lnTo>
                  <a:pt x="14" y="66"/>
                </a:lnTo>
                <a:lnTo>
                  <a:pt x="14" y="66"/>
                </a:lnTo>
                <a:lnTo>
                  <a:pt x="10" y="65"/>
                </a:lnTo>
                <a:lnTo>
                  <a:pt x="8" y="63"/>
                </a:lnTo>
                <a:lnTo>
                  <a:pt x="5" y="60"/>
                </a:lnTo>
                <a:lnTo>
                  <a:pt x="5" y="58"/>
                </a:lnTo>
                <a:lnTo>
                  <a:pt x="5" y="58"/>
                </a:lnTo>
                <a:close/>
                <a:moveTo>
                  <a:pt x="53" y="17"/>
                </a:moveTo>
                <a:lnTo>
                  <a:pt x="53" y="17"/>
                </a:lnTo>
                <a:lnTo>
                  <a:pt x="53" y="13"/>
                </a:lnTo>
                <a:lnTo>
                  <a:pt x="52" y="10"/>
                </a:lnTo>
                <a:lnTo>
                  <a:pt x="49" y="7"/>
                </a:lnTo>
                <a:lnTo>
                  <a:pt x="46" y="4"/>
                </a:lnTo>
                <a:lnTo>
                  <a:pt x="38" y="0"/>
                </a:lnTo>
                <a:lnTo>
                  <a:pt x="27" y="0"/>
                </a:lnTo>
                <a:lnTo>
                  <a:pt x="27" y="0"/>
                </a:lnTo>
                <a:lnTo>
                  <a:pt x="15" y="0"/>
                </a:lnTo>
                <a:lnTo>
                  <a:pt x="7" y="4"/>
                </a:lnTo>
                <a:lnTo>
                  <a:pt x="4" y="7"/>
                </a:lnTo>
                <a:lnTo>
                  <a:pt x="3" y="10"/>
                </a:lnTo>
                <a:lnTo>
                  <a:pt x="1" y="13"/>
                </a:lnTo>
                <a:lnTo>
                  <a:pt x="0" y="17"/>
                </a:lnTo>
                <a:lnTo>
                  <a:pt x="0" y="17"/>
                </a:lnTo>
                <a:lnTo>
                  <a:pt x="1" y="20"/>
                </a:lnTo>
                <a:lnTo>
                  <a:pt x="3" y="24"/>
                </a:lnTo>
                <a:lnTo>
                  <a:pt x="4" y="27"/>
                </a:lnTo>
                <a:lnTo>
                  <a:pt x="7" y="29"/>
                </a:lnTo>
                <a:lnTo>
                  <a:pt x="15" y="32"/>
                </a:lnTo>
                <a:lnTo>
                  <a:pt x="27" y="34"/>
                </a:lnTo>
                <a:lnTo>
                  <a:pt x="27" y="34"/>
                </a:lnTo>
                <a:lnTo>
                  <a:pt x="38" y="32"/>
                </a:lnTo>
                <a:lnTo>
                  <a:pt x="46" y="29"/>
                </a:lnTo>
                <a:lnTo>
                  <a:pt x="49" y="27"/>
                </a:lnTo>
                <a:lnTo>
                  <a:pt x="52" y="24"/>
                </a:lnTo>
                <a:lnTo>
                  <a:pt x="53" y="21"/>
                </a:lnTo>
                <a:lnTo>
                  <a:pt x="53" y="17"/>
                </a:lnTo>
                <a:lnTo>
                  <a:pt x="53" y="17"/>
                </a:lnTo>
                <a:close/>
                <a:moveTo>
                  <a:pt x="48" y="17"/>
                </a:moveTo>
                <a:lnTo>
                  <a:pt x="48" y="17"/>
                </a:lnTo>
                <a:lnTo>
                  <a:pt x="46" y="21"/>
                </a:lnTo>
                <a:lnTo>
                  <a:pt x="42" y="25"/>
                </a:lnTo>
                <a:lnTo>
                  <a:pt x="35" y="27"/>
                </a:lnTo>
                <a:lnTo>
                  <a:pt x="27" y="27"/>
                </a:lnTo>
                <a:lnTo>
                  <a:pt x="27" y="27"/>
                </a:lnTo>
                <a:lnTo>
                  <a:pt x="18" y="27"/>
                </a:lnTo>
                <a:lnTo>
                  <a:pt x="11" y="24"/>
                </a:lnTo>
                <a:lnTo>
                  <a:pt x="7" y="21"/>
                </a:lnTo>
                <a:lnTo>
                  <a:pt x="5" y="17"/>
                </a:lnTo>
                <a:lnTo>
                  <a:pt x="5" y="17"/>
                </a:lnTo>
                <a:lnTo>
                  <a:pt x="7" y="13"/>
                </a:lnTo>
                <a:lnTo>
                  <a:pt x="11" y="8"/>
                </a:lnTo>
                <a:lnTo>
                  <a:pt x="18" y="7"/>
                </a:lnTo>
                <a:lnTo>
                  <a:pt x="27" y="7"/>
                </a:lnTo>
                <a:lnTo>
                  <a:pt x="27" y="7"/>
                </a:lnTo>
                <a:lnTo>
                  <a:pt x="35" y="7"/>
                </a:lnTo>
                <a:lnTo>
                  <a:pt x="42" y="10"/>
                </a:lnTo>
                <a:lnTo>
                  <a:pt x="46" y="13"/>
                </a:lnTo>
                <a:lnTo>
                  <a:pt x="48" y="17"/>
                </a:lnTo>
                <a:lnTo>
                  <a:pt x="4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7" name="Rectangle 55">
            <a:extLst>
              <a:ext uri="{FF2B5EF4-FFF2-40B4-BE49-F238E27FC236}">
                <a16:creationId xmlns:a16="http://schemas.microsoft.com/office/drawing/2014/main" id="{5A191507-230B-466A-BF8D-AF9A98744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3143210"/>
            <a:ext cx="471487" cy="2311400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8" name="Rectangle 56">
            <a:extLst>
              <a:ext uri="{FF2B5EF4-FFF2-40B4-BE49-F238E27FC236}">
                <a16:creationId xmlns:a16="http://schemas.microsoft.com/office/drawing/2014/main" id="{D4A85A93-2333-442C-8B9D-301F8633B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3295610"/>
            <a:ext cx="471487" cy="2159000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9" name="Rectangle 57">
            <a:extLst>
              <a:ext uri="{FF2B5EF4-FFF2-40B4-BE49-F238E27FC236}">
                <a16:creationId xmlns:a16="http://schemas.microsoft.com/office/drawing/2014/main" id="{881AB6DD-231D-4E81-8ECE-F24218A5B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3451185"/>
            <a:ext cx="471487" cy="2003425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0" name="Rectangle 58">
            <a:extLst>
              <a:ext uri="{FF2B5EF4-FFF2-40B4-BE49-F238E27FC236}">
                <a16:creationId xmlns:a16="http://schemas.microsoft.com/office/drawing/2014/main" id="{6AED80A1-37B0-4D12-AEDB-B2E13DD9D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3605173"/>
            <a:ext cx="471487" cy="1849437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1" name="Rectangle 59">
            <a:extLst>
              <a:ext uri="{FF2B5EF4-FFF2-40B4-BE49-F238E27FC236}">
                <a16:creationId xmlns:a16="http://schemas.microsoft.com/office/drawing/2014/main" id="{E3B0BC6B-0EDD-4CA9-8EB1-4AC1908BA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3759160"/>
            <a:ext cx="471487" cy="1695450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2" name="Rectangle 60">
            <a:extLst>
              <a:ext uri="{FF2B5EF4-FFF2-40B4-BE49-F238E27FC236}">
                <a16:creationId xmlns:a16="http://schemas.microsoft.com/office/drawing/2014/main" id="{CABB63FE-BBE8-4052-81AE-3FB1E8461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3913148"/>
            <a:ext cx="471487" cy="154146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3" name="Rectangle 61">
            <a:extLst>
              <a:ext uri="{FF2B5EF4-FFF2-40B4-BE49-F238E27FC236}">
                <a16:creationId xmlns:a16="http://schemas.microsoft.com/office/drawing/2014/main" id="{0BB6CE0C-CC82-4D01-8333-AF38C210A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4065548"/>
            <a:ext cx="471487" cy="1389062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4" name="Rectangle 62">
            <a:extLst>
              <a:ext uri="{FF2B5EF4-FFF2-40B4-BE49-F238E27FC236}">
                <a16:creationId xmlns:a16="http://schemas.microsoft.com/office/drawing/2014/main" id="{68D92B9D-D141-423F-B3D3-AD8DA3D95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4221123"/>
            <a:ext cx="471487" cy="1233487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" name="Rectangle 63">
            <a:extLst>
              <a:ext uri="{FF2B5EF4-FFF2-40B4-BE49-F238E27FC236}">
                <a16:creationId xmlns:a16="http://schemas.microsoft.com/office/drawing/2014/main" id="{5B5724B7-350A-40ED-BC44-1B4BA4980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4375110"/>
            <a:ext cx="471487" cy="1079500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6" name="Rectangle 64">
            <a:extLst>
              <a:ext uri="{FF2B5EF4-FFF2-40B4-BE49-F238E27FC236}">
                <a16:creationId xmlns:a16="http://schemas.microsoft.com/office/drawing/2014/main" id="{DE6B3A80-94AF-4AF8-8700-6AAC6C755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4529098"/>
            <a:ext cx="471487" cy="92551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7" name="Rectangle 65">
            <a:extLst>
              <a:ext uri="{FF2B5EF4-FFF2-40B4-BE49-F238E27FC236}">
                <a16:creationId xmlns:a16="http://schemas.microsoft.com/office/drawing/2014/main" id="{3CC0F1B6-763D-48BF-87E5-8F5C99C23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4684673"/>
            <a:ext cx="471487" cy="769937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8" name="Rectangle 66">
            <a:extLst>
              <a:ext uri="{FF2B5EF4-FFF2-40B4-BE49-F238E27FC236}">
                <a16:creationId xmlns:a16="http://schemas.microsoft.com/office/drawing/2014/main" id="{B44E037B-0A5E-4B6B-9FEC-419402267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4835485"/>
            <a:ext cx="471487" cy="619125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9" name="Rectangle 67">
            <a:extLst>
              <a:ext uri="{FF2B5EF4-FFF2-40B4-BE49-F238E27FC236}">
                <a16:creationId xmlns:a16="http://schemas.microsoft.com/office/drawing/2014/main" id="{4EFD38FC-2EFC-4619-B7F1-9DA384F8B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4991060"/>
            <a:ext cx="471487" cy="463550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0" name="Rectangle 68">
            <a:extLst>
              <a:ext uri="{FF2B5EF4-FFF2-40B4-BE49-F238E27FC236}">
                <a16:creationId xmlns:a16="http://schemas.microsoft.com/office/drawing/2014/main" id="{A15FC961-9E4E-4134-A2B2-0DBA53CFE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5145048"/>
            <a:ext cx="471487" cy="30956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1" name="Rectangle 69">
            <a:extLst>
              <a:ext uri="{FF2B5EF4-FFF2-40B4-BE49-F238E27FC236}">
                <a16:creationId xmlns:a16="http://schemas.microsoft.com/office/drawing/2014/main" id="{8C99D59E-DB74-4D13-95EF-0FFB471DE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5299035"/>
            <a:ext cx="471487" cy="155575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2" name="Rectangle 70">
            <a:extLst>
              <a:ext uri="{FF2B5EF4-FFF2-40B4-BE49-F238E27FC236}">
                <a16:creationId xmlns:a16="http://schemas.microsoft.com/office/drawing/2014/main" id="{290BD5ED-0D1F-4DB4-B45D-A40DE5170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7563" y="550858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000" i="0">
                <a:solidFill>
                  <a:srgbClr val="000000"/>
                </a:solidFill>
                <a:latin typeface="Myriad Roman" charset="0"/>
              </a:rPr>
              <a:t>L</a:t>
            </a:r>
            <a:endParaRPr lang="en-GB" altLang="ko-KR" i="0"/>
          </a:p>
        </p:txBody>
      </p:sp>
      <p:sp>
        <p:nvSpPr>
          <p:cNvPr id="233" name="Rectangle 71">
            <a:extLst>
              <a:ext uri="{FF2B5EF4-FFF2-40B4-BE49-F238E27FC236}">
                <a16:creationId xmlns:a16="http://schemas.microsoft.com/office/drawing/2014/main" id="{BFB987BC-5569-4736-8DFA-7253A5C00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3005098"/>
            <a:ext cx="469900" cy="244951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4" name="Freeform 72">
            <a:extLst>
              <a:ext uri="{FF2B5EF4-FFF2-40B4-BE49-F238E27FC236}">
                <a16:creationId xmlns:a16="http://schemas.microsoft.com/office/drawing/2014/main" id="{3A75DD26-6D3B-4AE9-B76A-3C6A597A70BC}"/>
              </a:ext>
            </a:extLst>
          </p:cNvPr>
          <p:cNvSpPr>
            <a:spLocks noEditPoints="1"/>
          </p:cNvSpPr>
          <p:nvPr/>
        </p:nvSpPr>
        <p:spPr bwMode="auto">
          <a:xfrm>
            <a:off x="7769225" y="2733635"/>
            <a:ext cx="85725" cy="185738"/>
          </a:xfrm>
          <a:custGeom>
            <a:avLst/>
            <a:gdLst>
              <a:gd name="T0" fmla="*/ 0 w 54"/>
              <a:gd name="T1" fmla="*/ 100 h 117"/>
              <a:gd name="T2" fmla="*/ 4 w 54"/>
              <a:gd name="T3" fmla="*/ 112 h 117"/>
              <a:gd name="T4" fmla="*/ 14 w 54"/>
              <a:gd name="T5" fmla="*/ 116 h 117"/>
              <a:gd name="T6" fmla="*/ 17 w 54"/>
              <a:gd name="T7" fmla="*/ 116 h 117"/>
              <a:gd name="T8" fmla="*/ 24 w 54"/>
              <a:gd name="T9" fmla="*/ 112 h 117"/>
              <a:gd name="T10" fmla="*/ 26 w 54"/>
              <a:gd name="T11" fmla="*/ 107 h 117"/>
              <a:gd name="T12" fmla="*/ 28 w 54"/>
              <a:gd name="T13" fmla="*/ 112 h 117"/>
              <a:gd name="T14" fmla="*/ 35 w 54"/>
              <a:gd name="T15" fmla="*/ 117 h 117"/>
              <a:gd name="T16" fmla="*/ 40 w 54"/>
              <a:gd name="T17" fmla="*/ 117 h 117"/>
              <a:gd name="T18" fmla="*/ 50 w 54"/>
              <a:gd name="T19" fmla="*/ 113 h 117"/>
              <a:gd name="T20" fmla="*/ 54 w 54"/>
              <a:gd name="T21" fmla="*/ 100 h 117"/>
              <a:gd name="T22" fmla="*/ 52 w 54"/>
              <a:gd name="T23" fmla="*/ 93 h 117"/>
              <a:gd name="T24" fmla="*/ 45 w 54"/>
              <a:gd name="T25" fmla="*/ 85 h 117"/>
              <a:gd name="T26" fmla="*/ 40 w 54"/>
              <a:gd name="T27" fmla="*/ 83 h 117"/>
              <a:gd name="T28" fmla="*/ 31 w 54"/>
              <a:gd name="T29" fmla="*/ 86 h 117"/>
              <a:gd name="T30" fmla="*/ 26 w 54"/>
              <a:gd name="T31" fmla="*/ 93 h 117"/>
              <a:gd name="T32" fmla="*/ 26 w 54"/>
              <a:gd name="T33" fmla="*/ 93 h 117"/>
              <a:gd name="T34" fmla="*/ 20 w 54"/>
              <a:gd name="T35" fmla="*/ 86 h 117"/>
              <a:gd name="T36" fmla="*/ 13 w 54"/>
              <a:gd name="T37" fmla="*/ 85 h 117"/>
              <a:gd name="T38" fmla="*/ 9 w 54"/>
              <a:gd name="T39" fmla="*/ 86 h 117"/>
              <a:gd name="T40" fmla="*/ 2 w 54"/>
              <a:gd name="T41" fmla="*/ 93 h 117"/>
              <a:gd name="T42" fmla="*/ 0 w 54"/>
              <a:gd name="T43" fmla="*/ 100 h 117"/>
              <a:gd name="T44" fmla="*/ 50 w 54"/>
              <a:gd name="T45" fmla="*/ 100 h 117"/>
              <a:gd name="T46" fmla="*/ 45 w 54"/>
              <a:gd name="T47" fmla="*/ 107 h 117"/>
              <a:gd name="T48" fmla="*/ 40 w 54"/>
              <a:gd name="T49" fmla="*/ 110 h 117"/>
              <a:gd name="T50" fmla="*/ 35 w 54"/>
              <a:gd name="T51" fmla="*/ 110 h 117"/>
              <a:gd name="T52" fmla="*/ 30 w 54"/>
              <a:gd name="T53" fmla="*/ 105 h 117"/>
              <a:gd name="T54" fmla="*/ 28 w 54"/>
              <a:gd name="T55" fmla="*/ 102 h 117"/>
              <a:gd name="T56" fmla="*/ 33 w 54"/>
              <a:gd name="T57" fmla="*/ 93 h 117"/>
              <a:gd name="T58" fmla="*/ 40 w 54"/>
              <a:gd name="T59" fmla="*/ 91 h 117"/>
              <a:gd name="T60" fmla="*/ 44 w 54"/>
              <a:gd name="T61" fmla="*/ 91 h 117"/>
              <a:gd name="T62" fmla="*/ 48 w 54"/>
              <a:gd name="T63" fmla="*/ 96 h 117"/>
              <a:gd name="T64" fmla="*/ 50 w 54"/>
              <a:gd name="T65" fmla="*/ 100 h 117"/>
              <a:gd name="T66" fmla="*/ 6 w 54"/>
              <a:gd name="T67" fmla="*/ 100 h 117"/>
              <a:gd name="T68" fmla="*/ 9 w 54"/>
              <a:gd name="T69" fmla="*/ 93 h 117"/>
              <a:gd name="T70" fmla="*/ 14 w 54"/>
              <a:gd name="T71" fmla="*/ 92 h 117"/>
              <a:gd name="T72" fmla="*/ 17 w 54"/>
              <a:gd name="T73" fmla="*/ 92 h 117"/>
              <a:gd name="T74" fmla="*/ 23 w 54"/>
              <a:gd name="T75" fmla="*/ 96 h 117"/>
              <a:gd name="T76" fmla="*/ 24 w 54"/>
              <a:gd name="T77" fmla="*/ 99 h 117"/>
              <a:gd name="T78" fmla="*/ 20 w 54"/>
              <a:gd name="T79" fmla="*/ 106 h 117"/>
              <a:gd name="T80" fmla="*/ 14 w 54"/>
              <a:gd name="T81" fmla="*/ 109 h 117"/>
              <a:gd name="T82" fmla="*/ 11 w 54"/>
              <a:gd name="T83" fmla="*/ 109 h 117"/>
              <a:gd name="T84" fmla="*/ 6 w 54"/>
              <a:gd name="T85" fmla="*/ 105 h 117"/>
              <a:gd name="T86" fmla="*/ 6 w 54"/>
              <a:gd name="T87" fmla="*/ 100 h 117"/>
              <a:gd name="T88" fmla="*/ 7 w 54"/>
              <a:gd name="T89" fmla="*/ 75 h 117"/>
              <a:gd name="T90" fmla="*/ 7 w 54"/>
              <a:gd name="T91" fmla="*/ 51 h 117"/>
              <a:gd name="T92" fmla="*/ 52 w 54"/>
              <a:gd name="T93" fmla="*/ 65 h 117"/>
              <a:gd name="T94" fmla="*/ 2 w 54"/>
              <a:gd name="T95" fmla="*/ 43 h 117"/>
              <a:gd name="T96" fmla="*/ 52 w 54"/>
              <a:gd name="T97" fmla="*/ 9 h 117"/>
              <a:gd name="T98" fmla="*/ 40 w 54"/>
              <a:gd name="T99" fmla="*/ 0 h 117"/>
              <a:gd name="T100" fmla="*/ 34 w 54"/>
              <a:gd name="T101" fmla="*/ 9 h 117"/>
              <a:gd name="T102" fmla="*/ 2 w 54"/>
              <a:gd name="T103" fmla="*/ 16 h 117"/>
              <a:gd name="T104" fmla="*/ 40 w 54"/>
              <a:gd name="T105" fmla="*/ 38 h 117"/>
              <a:gd name="T106" fmla="*/ 52 w 54"/>
              <a:gd name="T107" fmla="*/ 14 h 117"/>
              <a:gd name="T108" fmla="*/ 34 w 54"/>
              <a:gd name="T109" fmla="*/ 31 h 117"/>
              <a:gd name="T110" fmla="*/ 16 w 54"/>
              <a:gd name="T111" fmla="*/ 19 h 117"/>
              <a:gd name="T112" fmla="*/ 9 w 54"/>
              <a:gd name="T113" fmla="*/ 14 h 117"/>
              <a:gd name="T114" fmla="*/ 9 w 54"/>
              <a:gd name="T115" fmla="*/ 14 h 117"/>
              <a:gd name="T116" fmla="*/ 34 w 54"/>
              <a:gd name="T117" fmla="*/ 14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4" h="117">
                <a:moveTo>
                  <a:pt x="0" y="100"/>
                </a:moveTo>
                <a:lnTo>
                  <a:pt x="0" y="100"/>
                </a:lnTo>
                <a:lnTo>
                  <a:pt x="2" y="106"/>
                </a:lnTo>
                <a:lnTo>
                  <a:pt x="4" y="112"/>
                </a:lnTo>
                <a:lnTo>
                  <a:pt x="9" y="115"/>
                </a:lnTo>
                <a:lnTo>
                  <a:pt x="14" y="116"/>
                </a:lnTo>
                <a:lnTo>
                  <a:pt x="14" y="116"/>
                </a:lnTo>
                <a:lnTo>
                  <a:pt x="17" y="116"/>
                </a:lnTo>
                <a:lnTo>
                  <a:pt x="21" y="115"/>
                </a:lnTo>
                <a:lnTo>
                  <a:pt x="24" y="112"/>
                </a:lnTo>
                <a:lnTo>
                  <a:pt x="26" y="107"/>
                </a:lnTo>
                <a:lnTo>
                  <a:pt x="26" y="107"/>
                </a:lnTo>
                <a:lnTo>
                  <a:pt x="26" y="107"/>
                </a:lnTo>
                <a:lnTo>
                  <a:pt x="28" y="112"/>
                </a:lnTo>
                <a:lnTo>
                  <a:pt x="31" y="115"/>
                </a:lnTo>
                <a:lnTo>
                  <a:pt x="35" y="117"/>
                </a:lnTo>
                <a:lnTo>
                  <a:pt x="40" y="117"/>
                </a:lnTo>
                <a:lnTo>
                  <a:pt x="40" y="117"/>
                </a:lnTo>
                <a:lnTo>
                  <a:pt x="45" y="116"/>
                </a:lnTo>
                <a:lnTo>
                  <a:pt x="50" y="113"/>
                </a:lnTo>
                <a:lnTo>
                  <a:pt x="52" y="107"/>
                </a:lnTo>
                <a:lnTo>
                  <a:pt x="54" y="100"/>
                </a:lnTo>
                <a:lnTo>
                  <a:pt x="54" y="100"/>
                </a:lnTo>
                <a:lnTo>
                  <a:pt x="52" y="93"/>
                </a:lnTo>
                <a:lnTo>
                  <a:pt x="50" y="88"/>
                </a:lnTo>
                <a:lnTo>
                  <a:pt x="45" y="85"/>
                </a:lnTo>
                <a:lnTo>
                  <a:pt x="40" y="83"/>
                </a:lnTo>
                <a:lnTo>
                  <a:pt x="40" y="83"/>
                </a:lnTo>
                <a:lnTo>
                  <a:pt x="34" y="83"/>
                </a:lnTo>
                <a:lnTo>
                  <a:pt x="31" y="86"/>
                </a:lnTo>
                <a:lnTo>
                  <a:pt x="28" y="89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3" y="89"/>
                </a:lnTo>
                <a:lnTo>
                  <a:pt x="20" y="86"/>
                </a:lnTo>
                <a:lnTo>
                  <a:pt x="17" y="85"/>
                </a:lnTo>
                <a:lnTo>
                  <a:pt x="13" y="85"/>
                </a:lnTo>
                <a:lnTo>
                  <a:pt x="13" y="85"/>
                </a:lnTo>
                <a:lnTo>
                  <a:pt x="9" y="86"/>
                </a:lnTo>
                <a:lnTo>
                  <a:pt x="4" y="89"/>
                </a:lnTo>
                <a:lnTo>
                  <a:pt x="2" y="93"/>
                </a:lnTo>
                <a:lnTo>
                  <a:pt x="0" y="100"/>
                </a:lnTo>
                <a:lnTo>
                  <a:pt x="0" y="100"/>
                </a:lnTo>
                <a:close/>
                <a:moveTo>
                  <a:pt x="50" y="100"/>
                </a:moveTo>
                <a:lnTo>
                  <a:pt x="50" y="100"/>
                </a:lnTo>
                <a:lnTo>
                  <a:pt x="48" y="105"/>
                </a:lnTo>
                <a:lnTo>
                  <a:pt x="45" y="107"/>
                </a:lnTo>
                <a:lnTo>
                  <a:pt x="43" y="110"/>
                </a:lnTo>
                <a:lnTo>
                  <a:pt x="40" y="110"/>
                </a:lnTo>
                <a:lnTo>
                  <a:pt x="40" y="110"/>
                </a:lnTo>
                <a:lnTo>
                  <a:pt x="35" y="110"/>
                </a:lnTo>
                <a:lnTo>
                  <a:pt x="33" y="109"/>
                </a:lnTo>
                <a:lnTo>
                  <a:pt x="30" y="105"/>
                </a:lnTo>
                <a:lnTo>
                  <a:pt x="28" y="102"/>
                </a:lnTo>
                <a:lnTo>
                  <a:pt x="28" y="102"/>
                </a:lnTo>
                <a:lnTo>
                  <a:pt x="30" y="96"/>
                </a:lnTo>
                <a:lnTo>
                  <a:pt x="33" y="93"/>
                </a:lnTo>
                <a:lnTo>
                  <a:pt x="35" y="91"/>
                </a:lnTo>
                <a:lnTo>
                  <a:pt x="40" y="91"/>
                </a:lnTo>
                <a:lnTo>
                  <a:pt x="40" y="91"/>
                </a:lnTo>
                <a:lnTo>
                  <a:pt x="44" y="91"/>
                </a:lnTo>
                <a:lnTo>
                  <a:pt x="47" y="93"/>
                </a:lnTo>
                <a:lnTo>
                  <a:pt x="48" y="96"/>
                </a:lnTo>
                <a:lnTo>
                  <a:pt x="50" y="100"/>
                </a:lnTo>
                <a:lnTo>
                  <a:pt x="50" y="100"/>
                </a:lnTo>
                <a:close/>
                <a:moveTo>
                  <a:pt x="6" y="100"/>
                </a:moveTo>
                <a:lnTo>
                  <a:pt x="6" y="100"/>
                </a:lnTo>
                <a:lnTo>
                  <a:pt x="7" y="96"/>
                </a:lnTo>
                <a:lnTo>
                  <a:pt x="9" y="93"/>
                </a:lnTo>
                <a:lnTo>
                  <a:pt x="11" y="92"/>
                </a:lnTo>
                <a:lnTo>
                  <a:pt x="14" y="92"/>
                </a:lnTo>
                <a:lnTo>
                  <a:pt x="14" y="92"/>
                </a:lnTo>
                <a:lnTo>
                  <a:pt x="17" y="92"/>
                </a:lnTo>
                <a:lnTo>
                  <a:pt x="20" y="93"/>
                </a:lnTo>
                <a:lnTo>
                  <a:pt x="23" y="96"/>
                </a:lnTo>
                <a:lnTo>
                  <a:pt x="24" y="99"/>
                </a:lnTo>
                <a:lnTo>
                  <a:pt x="24" y="99"/>
                </a:lnTo>
                <a:lnTo>
                  <a:pt x="23" y="103"/>
                </a:lnTo>
                <a:lnTo>
                  <a:pt x="20" y="106"/>
                </a:lnTo>
                <a:lnTo>
                  <a:pt x="17" y="109"/>
                </a:lnTo>
                <a:lnTo>
                  <a:pt x="14" y="109"/>
                </a:lnTo>
                <a:lnTo>
                  <a:pt x="14" y="109"/>
                </a:lnTo>
                <a:lnTo>
                  <a:pt x="11" y="109"/>
                </a:lnTo>
                <a:lnTo>
                  <a:pt x="9" y="107"/>
                </a:lnTo>
                <a:lnTo>
                  <a:pt x="6" y="105"/>
                </a:lnTo>
                <a:lnTo>
                  <a:pt x="6" y="100"/>
                </a:lnTo>
                <a:lnTo>
                  <a:pt x="6" y="100"/>
                </a:lnTo>
                <a:close/>
                <a:moveTo>
                  <a:pt x="2" y="75"/>
                </a:moveTo>
                <a:lnTo>
                  <a:pt x="7" y="75"/>
                </a:lnTo>
                <a:lnTo>
                  <a:pt x="7" y="51"/>
                </a:lnTo>
                <a:lnTo>
                  <a:pt x="7" y="51"/>
                </a:lnTo>
                <a:lnTo>
                  <a:pt x="52" y="72"/>
                </a:lnTo>
                <a:lnTo>
                  <a:pt x="52" y="65"/>
                </a:lnTo>
                <a:lnTo>
                  <a:pt x="6" y="43"/>
                </a:lnTo>
                <a:lnTo>
                  <a:pt x="2" y="43"/>
                </a:lnTo>
                <a:lnTo>
                  <a:pt x="2" y="75"/>
                </a:lnTo>
                <a:close/>
                <a:moveTo>
                  <a:pt x="52" y="9"/>
                </a:moveTo>
                <a:lnTo>
                  <a:pt x="40" y="9"/>
                </a:lnTo>
                <a:lnTo>
                  <a:pt x="40" y="0"/>
                </a:lnTo>
                <a:lnTo>
                  <a:pt x="34" y="0"/>
                </a:lnTo>
                <a:lnTo>
                  <a:pt x="34" y="9"/>
                </a:lnTo>
                <a:lnTo>
                  <a:pt x="2" y="9"/>
                </a:lnTo>
                <a:lnTo>
                  <a:pt x="2" y="16"/>
                </a:lnTo>
                <a:lnTo>
                  <a:pt x="34" y="38"/>
                </a:lnTo>
                <a:lnTo>
                  <a:pt x="40" y="38"/>
                </a:lnTo>
                <a:lnTo>
                  <a:pt x="40" y="14"/>
                </a:lnTo>
                <a:lnTo>
                  <a:pt x="52" y="14"/>
                </a:lnTo>
                <a:lnTo>
                  <a:pt x="52" y="9"/>
                </a:lnTo>
                <a:close/>
                <a:moveTo>
                  <a:pt x="34" y="31"/>
                </a:moveTo>
                <a:lnTo>
                  <a:pt x="34" y="31"/>
                </a:lnTo>
                <a:lnTo>
                  <a:pt x="16" y="19"/>
                </a:lnTo>
                <a:lnTo>
                  <a:pt x="16" y="19"/>
                </a:lnTo>
                <a:lnTo>
                  <a:pt x="9" y="14"/>
                </a:lnTo>
                <a:lnTo>
                  <a:pt x="9" y="14"/>
                </a:lnTo>
                <a:lnTo>
                  <a:pt x="9" y="14"/>
                </a:lnTo>
                <a:lnTo>
                  <a:pt x="17" y="14"/>
                </a:lnTo>
                <a:lnTo>
                  <a:pt x="34" y="14"/>
                </a:lnTo>
                <a:lnTo>
                  <a:pt x="34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" name="Rectangle 73">
            <a:extLst>
              <a:ext uri="{FF2B5EF4-FFF2-40B4-BE49-F238E27FC236}">
                <a16:creationId xmlns:a16="http://schemas.microsoft.com/office/drawing/2014/main" id="{BFD18369-65E1-4904-B8E7-240259515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3147973"/>
            <a:ext cx="469900" cy="2306637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6" name="Rectangle 74">
            <a:extLst>
              <a:ext uri="{FF2B5EF4-FFF2-40B4-BE49-F238E27FC236}">
                <a16:creationId xmlns:a16="http://schemas.microsoft.com/office/drawing/2014/main" id="{A78412C3-5533-4089-B405-D2AAF6299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3294023"/>
            <a:ext cx="469900" cy="2160587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7" name="Rectangle 75">
            <a:extLst>
              <a:ext uri="{FF2B5EF4-FFF2-40B4-BE49-F238E27FC236}">
                <a16:creationId xmlns:a16="http://schemas.microsoft.com/office/drawing/2014/main" id="{D67B520F-7FBB-4708-BD02-8D81A284F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3443248"/>
            <a:ext cx="469900" cy="2011362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8" name="Rectangle 76">
            <a:extLst>
              <a:ext uri="{FF2B5EF4-FFF2-40B4-BE49-F238E27FC236}">
                <a16:creationId xmlns:a16="http://schemas.microsoft.com/office/drawing/2014/main" id="{8EF33720-1656-4FF2-A5B0-AD3F2B68B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3594060"/>
            <a:ext cx="469900" cy="1860550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9" name="Rectangle 77">
            <a:extLst>
              <a:ext uri="{FF2B5EF4-FFF2-40B4-BE49-F238E27FC236}">
                <a16:creationId xmlns:a16="http://schemas.microsoft.com/office/drawing/2014/main" id="{33623528-1BED-413E-865D-92E1435C1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3746460"/>
            <a:ext cx="469900" cy="1708150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0" name="Rectangle 78">
            <a:extLst>
              <a:ext uri="{FF2B5EF4-FFF2-40B4-BE49-F238E27FC236}">
                <a16:creationId xmlns:a16="http://schemas.microsoft.com/office/drawing/2014/main" id="{DA012129-75D3-4892-AEE0-405C70C7A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3898860"/>
            <a:ext cx="469900" cy="1555750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1" name="Rectangle 79">
            <a:extLst>
              <a:ext uri="{FF2B5EF4-FFF2-40B4-BE49-F238E27FC236}">
                <a16:creationId xmlns:a16="http://schemas.microsoft.com/office/drawing/2014/main" id="{4C17CC65-C2B1-4984-8393-660ACDE59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4052848"/>
            <a:ext cx="469900" cy="1401762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2" name="Rectangle 80">
            <a:extLst>
              <a:ext uri="{FF2B5EF4-FFF2-40B4-BE49-F238E27FC236}">
                <a16:creationId xmlns:a16="http://schemas.microsoft.com/office/drawing/2014/main" id="{E8D982C1-2AC6-47EB-ABC5-2BE5AF708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4206835"/>
            <a:ext cx="469900" cy="1247775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3" name="Rectangle 81">
            <a:extLst>
              <a:ext uri="{FF2B5EF4-FFF2-40B4-BE49-F238E27FC236}">
                <a16:creationId xmlns:a16="http://schemas.microsoft.com/office/drawing/2014/main" id="{18F60D98-CBB2-4E28-910A-1C4158A3F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4362410"/>
            <a:ext cx="469900" cy="1092200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4" name="Rectangle 82">
            <a:extLst>
              <a:ext uri="{FF2B5EF4-FFF2-40B4-BE49-F238E27FC236}">
                <a16:creationId xmlns:a16="http://schemas.microsoft.com/office/drawing/2014/main" id="{57700366-1423-4A13-9652-BF8B6F6A8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4516398"/>
            <a:ext cx="469900" cy="938212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5" name="Rectangle 83">
            <a:extLst>
              <a:ext uri="{FF2B5EF4-FFF2-40B4-BE49-F238E27FC236}">
                <a16:creationId xmlns:a16="http://schemas.microsoft.com/office/drawing/2014/main" id="{CAC74184-E0E5-47E5-BBB8-869B35D3A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4668798"/>
            <a:ext cx="469900" cy="785812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6" name="Rectangle 84">
            <a:extLst>
              <a:ext uri="{FF2B5EF4-FFF2-40B4-BE49-F238E27FC236}">
                <a16:creationId xmlns:a16="http://schemas.microsoft.com/office/drawing/2014/main" id="{AD42E992-C41A-4691-BA95-6FADE44EE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4824373"/>
            <a:ext cx="469900" cy="630237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7" name="Rectangle 85">
            <a:extLst>
              <a:ext uri="{FF2B5EF4-FFF2-40B4-BE49-F238E27FC236}">
                <a16:creationId xmlns:a16="http://schemas.microsoft.com/office/drawing/2014/main" id="{4870A710-892A-4860-B3AC-ED3CAE05A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4984710"/>
            <a:ext cx="469900" cy="469900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8" name="Rectangle 86">
            <a:extLst>
              <a:ext uri="{FF2B5EF4-FFF2-40B4-BE49-F238E27FC236}">
                <a16:creationId xmlns:a16="http://schemas.microsoft.com/office/drawing/2014/main" id="{E212477F-ACB8-4B59-9E9A-6E2F0B9E3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5140285"/>
            <a:ext cx="469900" cy="314325"/>
          </a:xfrm>
          <a:prstGeom prst="rect">
            <a:avLst/>
          </a:prstGeom>
          <a:solidFill>
            <a:srgbClr val="B3B3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9" name="Rectangle 87">
            <a:extLst>
              <a:ext uri="{FF2B5EF4-FFF2-40B4-BE49-F238E27FC236}">
                <a16:creationId xmlns:a16="http://schemas.microsoft.com/office/drawing/2014/main" id="{1554A508-31A3-41A4-B7CE-19E4FBC3E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5297448"/>
            <a:ext cx="469900" cy="157162"/>
          </a:xfrm>
          <a:prstGeom prst="rect">
            <a:avLst/>
          </a:prstGeom>
          <a:solidFill>
            <a:srgbClr val="00008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50" name="Rectangle 88">
            <a:extLst>
              <a:ext uri="{FF2B5EF4-FFF2-40B4-BE49-F238E27FC236}">
                <a16:creationId xmlns:a16="http://schemas.microsoft.com/office/drawing/2014/main" id="{31BEBD2C-69F7-4F3A-ADA3-3B6A92CD0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38" y="5508585"/>
            <a:ext cx="841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000" i="0">
                <a:solidFill>
                  <a:srgbClr val="000000"/>
                </a:solidFill>
                <a:latin typeface="Myriad Roman" charset="0"/>
              </a:rPr>
              <a:t>X</a:t>
            </a:r>
            <a:endParaRPr lang="en-GB" altLang="ko-KR" i="0"/>
          </a:p>
        </p:txBody>
      </p:sp>
      <p:sp>
        <p:nvSpPr>
          <p:cNvPr id="251" name="Rectangle 89">
            <a:extLst>
              <a:ext uri="{FF2B5EF4-FFF2-40B4-BE49-F238E27FC236}">
                <a16:creationId xmlns:a16="http://schemas.microsoft.com/office/drawing/2014/main" id="{D7088033-CB09-4126-B834-06BD76195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5525" y="5692735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16</a:t>
            </a:r>
            <a:endParaRPr lang="en-GB" altLang="ko-KR" i="0"/>
          </a:p>
        </p:txBody>
      </p:sp>
      <p:sp>
        <p:nvSpPr>
          <p:cNvPr id="252" name="Rectangle 90">
            <a:extLst>
              <a:ext uri="{FF2B5EF4-FFF2-40B4-BE49-F238E27FC236}">
                <a16:creationId xmlns:a16="http://schemas.microsoft.com/office/drawing/2014/main" id="{683D3071-A5C0-4AF2-9C3D-E1225AAF8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5370473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0</a:t>
            </a:r>
            <a:endParaRPr lang="en-GB" altLang="ko-KR" i="0"/>
          </a:p>
        </p:txBody>
      </p:sp>
      <p:sp>
        <p:nvSpPr>
          <p:cNvPr id="253" name="Rectangle 91">
            <a:extLst>
              <a:ext uri="{FF2B5EF4-FFF2-40B4-BE49-F238E27FC236}">
                <a16:creationId xmlns:a16="http://schemas.microsoft.com/office/drawing/2014/main" id="{CED130B5-C8AC-4A7B-83A8-15CB53CC7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4811673"/>
            <a:ext cx="2333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200</a:t>
            </a:r>
            <a:endParaRPr lang="en-GB" altLang="ko-KR" i="0"/>
          </a:p>
        </p:txBody>
      </p:sp>
      <p:sp>
        <p:nvSpPr>
          <p:cNvPr id="254" name="Rectangle 92">
            <a:extLst>
              <a:ext uri="{FF2B5EF4-FFF2-40B4-BE49-F238E27FC236}">
                <a16:creationId xmlns:a16="http://schemas.microsoft.com/office/drawing/2014/main" id="{5DD978D6-35DB-4597-9BE8-8AF26088E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4251285"/>
            <a:ext cx="2333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400</a:t>
            </a:r>
            <a:endParaRPr lang="en-GB" altLang="ko-KR" i="0"/>
          </a:p>
        </p:txBody>
      </p:sp>
      <p:sp>
        <p:nvSpPr>
          <p:cNvPr id="255" name="Rectangle 93">
            <a:extLst>
              <a:ext uri="{FF2B5EF4-FFF2-40B4-BE49-F238E27FC236}">
                <a16:creationId xmlns:a16="http://schemas.microsoft.com/office/drawing/2014/main" id="{8C18F2CF-946E-4175-AAE5-C45D2FB84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3692485"/>
            <a:ext cx="2333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600</a:t>
            </a:r>
            <a:endParaRPr lang="en-GB" altLang="ko-KR" i="0"/>
          </a:p>
        </p:txBody>
      </p:sp>
      <p:sp>
        <p:nvSpPr>
          <p:cNvPr id="256" name="Rectangle 94">
            <a:extLst>
              <a:ext uri="{FF2B5EF4-FFF2-40B4-BE49-F238E27FC236}">
                <a16:creationId xmlns:a16="http://schemas.microsoft.com/office/drawing/2014/main" id="{ACD768C8-B62B-44ED-AAE3-CF626F854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3132098"/>
            <a:ext cx="2333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800</a:t>
            </a:r>
            <a:endParaRPr lang="en-GB" altLang="ko-KR" i="0"/>
          </a:p>
        </p:txBody>
      </p:sp>
      <p:sp>
        <p:nvSpPr>
          <p:cNvPr id="257" name="Rectangle 95">
            <a:extLst>
              <a:ext uri="{FF2B5EF4-FFF2-40B4-BE49-F238E27FC236}">
                <a16:creationId xmlns:a16="http://schemas.microsoft.com/office/drawing/2014/main" id="{1DB24B03-1FF5-4D28-98A1-809AE3890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" y="2573298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100" i="0">
                <a:solidFill>
                  <a:srgbClr val="000000"/>
                </a:solidFill>
                <a:latin typeface="Myriad Roman" charset="0"/>
              </a:rPr>
              <a:t>1000</a:t>
            </a:r>
            <a:endParaRPr lang="en-GB" altLang="ko-KR" i="0"/>
          </a:p>
        </p:txBody>
      </p:sp>
      <p:sp>
        <p:nvSpPr>
          <p:cNvPr id="258" name="Freeform 96">
            <a:extLst>
              <a:ext uri="{FF2B5EF4-FFF2-40B4-BE49-F238E27FC236}">
                <a16:creationId xmlns:a16="http://schemas.microsoft.com/office/drawing/2014/main" id="{CBF555DA-F3B0-4698-B5B4-9BBA0753C214}"/>
              </a:ext>
            </a:extLst>
          </p:cNvPr>
          <p:cNvSpPr>
            <a:spLocks noEditPoints="1"/>
          </p:cNvSpPr>
          <p:nvPr/>
        </p:nvSpPr>
        <p:spPr bwMode="auto">
          <a:xfrm>
            <a:off x="457200" y="2317710"/>
            <a:ext cx="168275" cy="3041650"/>
          </a:xfrm>
          <a:custGeom>
            <a:avLst/>
            <a:gdLst>
              <a:gd name="T0" fmla="*/ 33 w 106"/>
              <a:gd name="T1" fmla="*/ 1806 h 1916"/>
              <a:gd name="T2" fmla="*/ 72 w 106"/>
              <a:gd name="T3" fmla="*/ 1806 h 1916"/>
              <a:gd name="T4" fmla="*/ 58 w 106"/>
              <a:gd name="T5" fmla="*/ 1806 h 1916"/>
              <a:gd name="T6" fmla="*/ 43 w 106"/>
              <a:gd name="T7" fmla="*/ 1733 h 1916"/>
              <a:gd name="T8" fmla="*/ 79 w 106"/>
              <a:gd name="T9" fmla="*/ 1770 h 1916"/>
              <a:gd name="T10" fmla="*/ 99 w 106"/>
              <a:gd name="T11" fmla="*/ 1740 h 1916"/>
              <a:gd name="T12" fmla="*/ 34 w 106"/>
              <a:gd name="T13" fmla="*/ 1751 h 1916"/>
              <a:gd name="T14" fmla="*/ 39 w 106"/>
              <a:gd name="T15" fmla="*/ 1708 h 1916"/>
              <a:gd name="T16" fmla="*/ 55 w 106"/>
              <a:gd name="T17" fmla="*/ 1684 h 1916"/>
              <a:gd name="T18" fmla="*/ 34 w 106"/>
              <a:gd name="T19" fmla="*/ 1665 h 1916"/>
              <a:gd name="T20" fmla="*/ 39 w 106"/>
              <a:gd name="T21" fmla="*/ 1623 h 1916"/>
              <a:gd name="T22" fmla="*/ 96 w 106"/>
              <a:gd name="T23" fmla="*/ 1613 h 1916"/>
              <a:gd name="T24" fmla="*/ 72 w 106"/>
              <a:gd name="T25" fmla="*/ 1608 h 1916"/>
              <a:gd name="T26" fmla="*/ 27 w 106"/>
              <a:gd name="T27" fmla="*/ 1553 h 1916"/>
              <a:gd name="T28" fmla="*/ 82 w 106"/>
              <a:gd name="T29" fmla="*/ 1543 h 1916"/>
              <a:gd name="T30" fmla="*/ 58 w 106"/>
              <a:gd name="T31" fmla="*/ 1550 h 1916"/>
              <a:gd name="T32" fmla="*/ 70 w 106"/>
              <a:gd name="T33" fmla="*/ 1493 h 1916"/>
              <a:gd name="T34" fmla="*/ 55 w 106"/>
              <a:gd name="T35" fmla="*/ 1472 h 1916"/>
              <a:gd name="T36" fmla="*/ 39 w 106"/>
              <a:gd name="T37" fmla="*/ 1458 h 1916"/>
              <a:gd name="T38" fmla="*/ 82 w 106"/>
              <a:gd name="T39" fmla="*/ 1351 h 1916"/>
              <a:gd name="T40" fmla="*/ 65 w 106"/>
              <a:gd name="T41" fmla="*/ 1290 h 1916"/>
              <a:gd name="T42" fmla="*/ 74 w 106"/>
              <a:gd name="T43" fmla="*/ 1289 h 1916"/>
              <a:gd name="T44" fmla="*/ 43 w 106"/>
              <a:gd name="T45" fmla="*/ 1218 h 1916"/>
              <a:gd name="T46" fmla="*/ 37 w 106"/>
              <a:gd name="T47" fmla="*/ 1221 h 1916"/>
              <a:gd name="T48" fmla="*/ 82 w 106"/>
              <a:gd name="T49" fmla="*/ 1148 h 1916"/>
              <a:gd name="T50" fmla="*/ 2 w 106"/>
              <a:gd name="T51" fmla="*/ 1159 h 1916"/>
              <a:gd name="T52" fmla="*/ 64 w 106"/>
              <a:gd name="T53" fmla="*/ 1159 h 1916"/>
              <a:gd name="T54" fmla="*/ 71 w 106"/>
              <a:gd name="T55" fmla="*/ 1104 h 1916"/>
              <a:gd name="T56" fmla="*/ 33 w 106"/>
              <a:gd name="T57" fmla="*/ 1084 h 1916"/>
              <a:gd name="T58" fmla="*/ 39 w 106"/>
              <a:gd name="T59" fmla="*/ 1039 h 1916"/>
              <a:gd name="T60" fmla="*/ 26 w 106"/>
              <a:gd name="T61" fmla="*/ 965 h 1916"/>
              <a:gd name="T62" fmla="*/ 47 w 106"/>
              <a:gd name="T63" fmla="*/ 980 h 1916"/>
              <a:gd name="T64" fmla="*/ 19 w 106"/>
              <a:gd name="T65" fmla="*/ 914 h 1916"/>
              <a:gd name="T66" fmla="*/ 74 w 106"/>
              <a:gd name="T67" fmla="*/ 836 h 1916"/>
              <a:gd name="T68" fmla="*/ 39 w 106"/>
              <a:gd name="T69" fmla="*/ 869 h 1916"/>
              <a:gd name="T70" fmla="*/ 54 w 106"/>
              <a:gd name="T71" fmla="*/ 769 h 1916"/>
              <a:gd name="T72" fmla="*/ 82 w 106"/>
              <a:gd name="T73" fmla="*/ 801 h 1916"/>
              <a:gd name="T74" fmla="*/ 74 w 106"/>
              <a:gd name="T75" fmla="*/ 788 h 1916"/>
              <a:gd name="T76" fmla="*/ 27 w 106"/>
              <a:gd name="T77" fmla="*/ 723 h 1916"/>
              <a:gd name="T78" fmla="*/ 2 w 106"/>
              <a:gd name="T79" fmla="*/ 664 h 1916"/>
              <a:gd name="T80" fmla="*/ 61 w 106"/>
              <a:gd name="T81" fmla="*/ 612 h 1916"/>
              <a:gd name="T82" fmla="*/ 81 w 106"/>
              <a:gd name="T83" fmla="*/ 649 h 1916"/>
              <a:gd name="T84" fmla="*/ 70 w 106"/>
              <a:gd name="T85" fmla="*/ 626 h 1916"/>
              <a:gd name="T86" fmla="*/ 27 w 106"/>
              <a:gd name="T87" fmla="*/ 599 h 1916"/>
              <a:gd name="T88" fmla="*/ 37 w 106"/>
              <a:gd name="T89" fmla="*/ 513 h 1916"/>
              <a:gd name="T90" fmla="*/ 33 w 106"/>
              <a:gd name="T91" fmla="*/ 523 h 1916"/>
              <a:gd name="T92" fmla="*/ 10 w 106"/>
              <a:gd name="T93" fmla="*/ 457 h 1916"/>
              <a:gd name="T94" fmla="*/ 34 w 106"/>
              <a:gd name="T95" fmla="*/ 417 h 1916"/>
              <a:gd name="T96" fmla="*/ 43 w 106"/>
              <a:gd name="T97" fmla="*/ 331 h 1916"/>
              <a:gd name="T98" fmla="*/ 79 w 106"/>
              <a:gd name="T99" fmla="*/ 368 h 1916"/>
              <a:gd name="T100" fmla="*/ 99 w 106"/>
              <a:gd name="T101" fmla="*/ 340 h 1916"/>
              <a:gd name="T102" fmla="*/ 34 w 106"/>
              <a:gd name="T103" fmla="*/ 351 h 1916"/>
              <a:gd name="T104" fmla="*/ 29 w 106"/>
              <a:gd name="T105" fmla="*/ 252 h 1916"/>
              <a:gd name="T106" fmla="*/ 82 w 106"/>
              <a:gd name="T107" fmla="*/ 241 h 1916"/>
              <a:gd name="T108" fmla="*/ 10 w 106"/>
              <a:gd name="T109" fmla="*/ 216 h 1916"/>
              <a:gd name="T110" fmla="*/ 61 w 106"/>
              <a:gd name="T111" fmla="*/ 192 h 1916"/>
              <a:gd name="T112" fmla="*/ 34 w 106"/>
              <a:gd name="T113" fmla="*/ 171 h 1916"/>
              <a:gd name="T114" fmla="*/ 50 w 106"/>
              <a:gd name="T115" fmla="*/ 86 h 1916"/>
              <a:gd name="T116" fmla="*/ 74 w 106"/>
              <a:gd name="T117" fmla="*/ 66 h 1916"/>
              <a:gd name="T118" fmla="*/ 84 w 106"/>
              <a:gd name="T119" fmla="*/ 20 h 1916"/>
              <a:gd name="T120" fmla="*/ 26 w 106"/>
              <a:gd name="T121" fmla="*/ 15 h 1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6" h="1916">
                <a:moveTo>
                  <a:pt x="58" y="1871"/>
                </a:moveTo>
                <a:lnTo>
                  <a:pt x="82" y="1864"/>
                </a:lnTo>
                <a:lnTo>
                  <a:pt x="82" y="1853"/>
                </a:lnTo>
                <a:lnTo>
                  <a:pt x="6" y="1880"/>
                </a:lnTo>
                <a:lnTo>
                  <a:pt x="6" y="1891"/>
                </a:lnTo>
                <a:lnTo>
                  <a:pt x="82" y="1916"/>
                </a:lnTo>
                <a:lnTo>
                  <a:pt x="82" y="1907"/>
                </a:lnTo>
                <a:lnTo>
                  <a:pt x="58" y="1900"/>
                </a:lnTo>
                <a:lnTo>
                  <a:pt x="58" y="1871"/>
                </a:lnTo>
                <a:close/>
                <a:moveTo>
                  <a:pt x="50" y="1897"/>
                </a:moveTo>
                <a:lnTo>
                  <a:pt x="29" y="1890"/>
                </a:lnTo>
                <a:lnTo>
                  <a:pt x="29" y="1890"/>
                </a:lnTo>
                <a:lnTo>
                  <a:pt x="15" y="1885"/>
                </a:lnTo>
                <a:lnTo>
                  <a:pt x="15" y="1885"/>
                </a:lnTo>
                <a:lnTo>
                  <a:pt x="15" y="1885"/>
                </a:lnTo>
                <a:lnTo>
                  <a:pt x="29" y="1881"/>
                </a:lnTo>
                <a:lnTo>
                  <a:pt x="50" y="1874"/>
                </a:lnTo>
                <a:lnTo>
                  <a:pt x="50" y="1897"/>
                </a:lnTo>
                <a:close/>
                <a:moveTo>
                  <a:pt x="43" y="1795"/>
                </a:moveTo>
                <a:lnTo>
                  <a:pt x="43" y="1795"/>
                </a:lnTo>
                <a:lnTo>
                  <a:pt x="27" y="1795"/>
                </a:lnTo>
                <a:lnTo>
                  <a:pt x="27" y="1804"/>
                </a:lnTo>
                <a:lnTo>
                  <a:pt x="36" y="1805"/>
                </a:lnTo>
                <a:lnTo>
                  <a:pt x="36" y="1805"/>
                </a:lnTo>
                <a:lnTo>
                  <a:pt x="36" y="1805"/>
                </a:lnTo>
                <a:lnTo>
                  <a:pt x="33" y="1806"/>
                </a:lnTo>
                <a:lnTo>
                  <a:pt x="29" y="1811"/>
                </a:lnTo>
                <a:lnTo>
                  <a:pt x="27" y="1815"/>
                </a:lnTo>
                <a:lnTo>
                  <a:pt x="26" y="1822"/>
                </a:lnTo>
                <a:lnTo>
                  <a:pt x="26" y="1822"/>
                </a:lnTo>
                <a:lnTo>
                  <a:pt x="27" y="1826"/>
                </a:lnTo>
                <a:lnTo>
                  <a:pt x="29" y="1830"/>
                </a:lnTo>
                <a:lnTo>
                  <a:pt x="30" y="1835"/>
                </a:lnTo>
                <a:lnTo>
                  <a:pt x="34" y="1839"/>
                </a:lnTo>
                <a:lnTo>
                  <a:pt x="39" y="1842"/>
                </a:lnTo>
                <a:lnTo>
                  <a:pt x="43" y="1845"/>
                </a:lnTo>
                <a:lnTo>
                  <a:pt x="48" y="1846"/>
                </a:lnTo>
                <a:lnTo>
                  <a:pt x="55" y="1846"/>
                </a:lnTo>
                <a:lnTo>
                  <a:pt x="55" y="1846"/>
                </a:lnTo>
                <a:lnTo>
                  <a:pt x="61" y="1846"/>
                </a:lnTo>
                <a:lnTo>
                  <a:pt x="65" y="1845"/>
                </a:lnTo>
                <a:lnTo>
                  <a:pt x="71" y="1843"/>
                </a:lnTo>
                <a:lnTo>
                  <a:pt x="74" y="1840"/>
                </a:lnTo>
                <a:lnTo>
                  <a:pt x="78" y="1836"/>
                </a:lnTo>
                <a:lnTo>
                  <a:pt x="79" y="1833"/>
                </a:lnTo>
                <a:lnTo>
                  <a:pt x="81" y="1828"/>
                </a:lnTo>
                <a:lnTo>
                  <a:pt x="82" y="1823"/>
                </a:lnTo>
                <a:lnTo>
                  <a:pt x="82" y="1823"/>
                </a:lnTo>
                <a:lnTo>
                  <a:pt x="81" y="1818"/>
                </a:lnTo>
                <a:lnTo>
                  <a:pt x="79" y="1812"/>
                </a:lnTo>
                <a:lnTo>
                  <a:pt x="77" y="1809"/>
                </a:lnTo>
                <a:lnTo>
                  <a:pt x="72" y="1806"/>
                </a:lnTo>
                <a:lnTo>
                  <a:pt x="72" y="1805"/>
                </a:lnTo>
                <a:lnTo>
                  <a:pt x="78" y="1805"/>
                </a:lnTo>
                <a:lnTo>
                  <a:pt x="78" y="1805"/>
                </a:lnTo>
                <a:lnTo>
                  <a:pt x="88" y="1806"/>
                </a:lnTo>
                <a:lnTo>
                  <a:pt x="94" y="1811"/>
                </a:lnTo>
                <a:lnTo>
                  <a:pt x="96" y="1816"/>
                </a:lnTo>
                <a:lnTo>
                  <a:pt x="98" y="1823"/>
                </a:lnTo>
                <a:lnTo>
                  <a:pt x="98" y="1823"/>
                </a:lnTo>
                <a:lnTo>
                  <a:pt x="96" y="1832"/>
                </a:lnTo>
                <a:lnTo>
                  <a:pt x="94" y="1839"/>
                </a:lnTo>
                <a:lnTo>
                  <a:pt x="101" y="1842"/>
                </a:lnTo>
                <a:lnTo>
                  <a:pt x="101" y="1842"/>
                </a:lnTo>
                <a:lnTo>
                  <a:pt x="105" y="1833"/>
                </a:lnTo>
                <a:lnTo>
                  <a:pt x="106" y="1823"/>
                </a:lnTo>
                <a:lnTo>
                  <a:pt x="106" y="1823"/>
                </a:lnTo>
                <a:lnTo>
                  <a:pt x="105" y="1814"/>
                </a:lnTo>
                <a:lnTo>
                  <a:pt x="102" y="1808"/>
                </a:lnTo>
                <a:lnTo>
                  <a:pt x="99" y="1804"/>
                </a:lnTo>
                <a:lnTo>
                  <a:pt x="99" y="1804"/>
                </a:lnTo>
                <a:lnTo>
                  <a:pt x="95" y="1801"/>
                </a:lnTo>
                <a:lnTo>
                  <a:pt x="89" y="1798"/>
                </a:lnTo>
                <a:lnTo>
                  <a:pt x="82" y="1797"/>
                </a:lnTo>
                <a:lnTo>
                  <a:pt x="74" y="1795"/>
                </a:lnTo>
                <a:lnTo>
                  <a:pt x="43" y="1795"/>
                </a:lnTo>
                <a:close/>
                <a:moveTo>
                  <a:pt x="58" y="1806"/>
                </a:moveTo>
                <a:lnTo>
                  <a:pt x="58" y="1806"/>
                </a:lnTo>
                <a:lnTo>
                  <a:pt x="64" y="1806"/>
                </a:lnTo>
                <a:lnTo>
                  <a:pt x="64" y="1806"/>
                </a:lnTo>
                <a:lnTo>
                  <a:pt x="68" y="1809"/>
                </a:lnTo>
                <a:lnTo>
                  <a:pt x="71" y="1812"/>
                </a:lnTo>
                <a:lnTo>
                  <a:pt x="74" y="1816"/>
                </a:lnTo>
                <a:lnTo>
                  <a:pt x="74" y="1821"/>
                </a:lnTo>
                <a:lnTo>
                  <a:pt x="74" y="1821"/>
                </a:lnTo>
                <a:lnTo>
                  <a:pt x="74" y="1823"/>
                </a:lnTo>
                <a:lnTo>
                  <a:pt x="72" y="1828"/>
                </a:lnTo>
                <a:lnTo>
                  <a:pt x="68" y="1832"/>
                </a:lnTo>
                <a:lnTo>
                  <a:pt x="63" y="1836"/>
                </a:lnTo>
                <a:lnTo>
                  <a:pt x="54" y="1836"/>
                </a:lnTo>
                <a:lnTo>
                  <a:pt x="54" y="1836"/>
                </a:lnTo>
                <a:lnTo>
                  <a:pt x="46" y="1835"/>
                </a:lnTo>
                <a:lnTo>
                  <a:pt x="40" y="1832"/>
                </a:lnTo>
                <a:lnTo>
                  <a:pt x="36" y="1826"/>
                </a:lnTo>
                <a:lnTo>
                  <a:pt x="34" y="1821"/>
                </a:lnTo>
                <a:lnTo>
                  <a:pt x="34" y="1821"/>
                </a:lnTo>
                <a:lnTo>
                  <a:pt x="34" y="1815"/>
                </a:lnTo>
                <a:lnTo>
                  <a:pt x="37" y="1811"/>
                </a:lnTo>
                <a:lnTo>
                  <a:pt x="40" y="1808"/>
                </a:lnTo>
                <a:lnTo>
                  <a:pt x="44" y="1806"/>
                </a:lnTo>
                <a:lnTo>
                  <a:pt x="44" y="1806"/>
                </a:lnTo>
                <a:lnTo>
                  <a:pt x="48" y="1806"/>
                </a:lnTo>
                <a:lnTo>
                  <a:pt x="58" y="1806"/>
                </a:lnTo>
                <a:close/>
                <a:moveTo>
                  <a:pt x="43" y="1733"/>
                </a:moveTo>
                <a:lnTo>
                  <a:pt x="43" y="1733"/>
                </a:lnTo>
                <a:lnTo>
                  <a:pt x="27" y="1732"/>
                </a:lnTo>
                <a:lnTo>
                  <a:pt x="27" y="1742"/>
                </a:lnTo>
                <a:lnTo>
                  <a:pt x="36" y="1742"/>
                </a:lnTo>
                <a:lnTo>
                  <a:pt x="36" y="1742"/>
                </a:lnTo>
                <a:lnTo>
                  <a:pt x="36" y="1742"/>
                </a:lnTo>
                <a:lnTo>
                  <a:pt x="33" y="1744"/>
                </a:lnTo>
                <a:lnTo>
                  <a:pt x="29" y="1747"/>
                </a:lnTo>
                <a:lnTo>
                  <a:pt x="27" y="1753"/>
                </a:lnTo>
                <a:lnTo>
                  <a:pt x="26" y="1759"/>
                </a:lnTo>
                <a:lnTo>
                  <a:pt x="26" y="1759"/>
                </a:lnTo>
                <a:lnTo>
                  <a:pt x="27" y="1763"/>
                </a:lnTo>
                <a:lnTo>
                  <a:pt x="29" y="1768"/>
                </a:lnTo>
                <a:lnTo>
                  <a:pt x="30" y="1773"/>
                </a:lnTo>
                <a:lnTo>
                  <a:pt x="34" y="1775"/>
                </a:lnTo>
                <a:lnTo>
                  <a:pt x="39" y="1778"/>
                </a:lnTo>
                <a:lnTo>
                  <a:pt x="43" y="1781"/>
                </a:lnTo>
                <a:lnTo>
                  <a:pt x="48" y="1783"/>
                </a:lnTo>
                <a:lnTo>
                  <a:pt x="55" y="1784"/>
                </a:lnTo>
                <a:lnTo>
                  <a:pt x="55" y="1784"/>
                </a:lnTo>
                <a:lnTo>
                  <a:pt x="61" y="1783"/>
                </a:lnTo>
                <a:lnTo>
                  <a:pt x="65" y="1781"/>
                </a:lnTo>
                <a:lnTo>
                  <a:pt x="71" y="1780"/>
                </a:lnTo>
                <a:lnTo>
                  <a:pt x="74" y="1777"/>
                </a:lnTo>
                <a:lnTo>
                  <a:pt x="78" y="1774"/>
                </a:lnTo>
                <a:lnTo>
                  <a:pt x="79" y="1770"/>
                </a:lnTo>
                <a:lnTo>
                  <a:pt x="81" y="1766"/>
                </a:lnTo>
                <a:lnTo>
                  <a:pt x="82" y="1760"/>
                </a:lnTo>
                <a:lnTo>
                  <a:pt x="82" y="1760"/>
                </a:lnTo>
                <a:lnTo>
                  <a:pt x="81" y="1754"/>
                </a:lnTo>
                <a:lnTo>
                  <a:pt x="79" y="1750"/>
                </a:lnTo>
                <a:lnTo>
                  <a:pt x="77" y="1746"/>
                </a:lnTo>
                <a:lnTo>
                  <a:pt x="72" y="1743"/>
                </a:lnTo>
                <a:lnTo>
                  <a:pt x="72" y="1743"/>
                </a:lnTo>
                <a:lnTo>
                  <a:pt x="78" y="1743"/>
                </a:lnTo>
                <a:lnTo>
                  <a:pt x="78" y="1743"/>
                </a:lnTo>
                <a:lnTo>
                  <a:pt x="88" y="1744"/>
                </a:lnTo>
                <a:lnTo>
                  <a:pt x="94" y="1747"/>
                </a:lnTo>
                <a:lnTo>
                  <a:pt x="96" y="1753"/>
                </a:lnTo>
                <a:lnTo>
                  <a:pt x="98" y="1760"/>
                </a:lnTo>
                <a:lnTo>
                  <a:pt x="98" y="1760"/>
                </a:lnTo>
                <a:lnTo>
                  <a:pt x="96" y="1770"/>
                </a:lnTo>
                <a:lnTo>
                  <a:pt x="94" y="1777"/>
                </a:lnTo>
                <a:lnTo>
                  <a:pt x="101" y="1778"/>
                </a:lnTo>
                <a:lnTo>
                  <a:pt x="101" y="1778"/>
                </a:lnTo>
                <a:lnTo>
                  <a:pt x="105" y="1770"/>
                </a:lnTo>
                <a:lnTo>
                  <a:pt x="106" y="1760"/>
                </a:lnTo>
                <a:lnTo>
                  <a:pt x="106" y="1760"/>
                </a:lnTo>
                <a:lnTo>
                  <a:pt x="105" y="1750"/>
                </a:lnTo>
                <a:lnTo>
                  <a:pt x="102" y="1744"/>
                </a:lnTo>
                <a:lnTo>
                  <a:pt x="99" y="1740"/>
                </a:lnTo>
                <a:lnTo>
                  <a:pt x="99" y="1740"/>
                </a:lnTo>
                <a:lnTo>
                  <a:pt x="95" y="1737"/>
                </a:lnTo>
                <a:lnTo>
                  <a:pt x="89" y="1735"/>
                </a:lnTo>
                <a:lnTo>
                  <a:pt x="82" y="1733"/>
                </a:lnTo>
                <a:lnTo>
                  <a:pt x="74" y="1733"/>
                </a:lnTo>
                <a:lnTo>
                  <a:pt x="43" y="1733"/>
                </a:lnTo>
                <a:close/>
                <a:moveTo>
                  <a:pt x="58" y="1743"/>
                </a:moveTo>
                <a:lnTo>
                  <a:pt x="58" y="1743"/>
                </a:lnTo>
                <a:lnTo>
                  <a:pt x="64" y="1743"/>
                </a:lnTo>
                <a:lnTo>
                  <a:pt x="64" y="1743"/>
                </a:lnTo>
                <a:lnTo>
                  <a:pt x="68" y="1746"/>
                </a:lnTo>
                <a:lnTo>
                  <a:pt x="71" y="1749"/>
                </a:lnTo>
                <a:lnTo>
                  <a:pt x="74" y="1753"/>
                </a:lnTo>
                <a:lnTo>
                  <a:pt x="74" y="1757"/>
                </a:lnTo>
                <a:lnTo>
                  <a:pt x="74" y="1757"/>
                </a:lnTo>
                <a:lnTo>
                  <a:pt x="74" y="1761"/>
                </a:lnTo>
                <a:lnTo>
                  <a:pt x="72" y="1764"/>
                </a:lnTo>
                <a:lnTo>
                  <a:pt x="68" y="1770"/>
                </a:lnTo>
                <a:lnTo>
                  <a:pt x="63" y="1773"/>
                </a:lnTo>
                <a:lnTo>
                  <a:pt x="54" y="1774"/>
                </a:lnTo>
                <a:lnTo>
                  <a:pt x="54" y="1774"/>
                </a:lnTo>
                <a:lnTo>
                  <a:pt x="46" y="1773"/>
                </a:lnTo>
                <a:lnTo>
                  <a:pt x="40" y="1768"/>
                </a:lnTo>
                <a:lnTo>
                  <a:pt x="36" y="1764"/>
                </a:lnTo>
                <a:lnTo>
                  <a:pt x="34" y="1757"/>
                </a:lnTo>
                <a:lnTo>
                  <a:pt x="34" y="1757"/>
                </a:lnTo>
                <a:lnTo>
                  <a:pt x="34" y="1751"/>
                </a:lnTo>
                <a:lnTo>
                  <a:pt x="37" y="1749"/>
                </a:lnTo>
                <a:lnTo>
                  <a:pt x="40" y="1746"/>
                </a:lnTo>
                <a:lnTo>
                  <a:pt x="44" y="1743"/>
                </a:lnTo>
                <a:lnTo>
                  <a:pt x="44" y="1743"/>
                </a:lnTo>
                <a:lnTo>
                  <a:pt x="48" y="1743"/>
                </a:lnTo>
                <a:lnTo>
                  <a:pt x="58" y="1743"/>
                </a:lnTo>
                <a:close/>
                <a:moveTo>
                  <a:pt x="82" y="1716"/>
                </a:moveTo>
                <a:lnTo>
                  <a:pt x="82" y="1706"/>
                </a:lnTo>
                <a:lnTo>
                  <a:pt x="53" y="1706"/>
                </a:lnTo>
                <a:lnTo>
                  <a:pt x="53" y="1706"/>
                </a:lnTo>
                <a:lnTo>
                  <a:pt x="48" y="1706"/>
                </a:lnTo>
                <a:lnTo>
                  <a:pt x="48" y="1706"/>
                </a:lnTo>
                <a:lnTo>
                  <a:pt x="43" y="1705"/>
                </a:lnTo>
                <a:lnTo>
                  <a:pt x="39" y="1702"/>
                </a:lnTo>
                <a:lnTo>
                  <a:pt x="37" y="1698"/>
                </a:lnTo>
                <a:lnTo>
                  <a:pt x="36" y="1692"/>
                </a:lnTo>
                <a:lnTo>
                  <a:pt x="36" y="1692"/>
                </a:lnTo>
                <a:lnTo>
                  <a:pt x="36" y="1689"/>
                </a:lnTo>
                <a:lnTo>
                  <a:pt x="27" y="1689"/>
                </a:lnTo>
                <a:lnTo>
                  <a:pt x="27" y="1689"/>
                </a:lnTo>
                <a:lnTo>
                  <a:pt x="26" y="1692"/>
                </a:lnTo>
                <a:lnTo>
                  <a:pt x="26" y="1692"/>
                </a:lnTo>
                <a:lnTo>
                  <a:pt x="27" y="1696"/>
                </a:lnTo>
                <a:lnTo>
                  <a:pt x="30" y="1701"/>
                </a:lnTo>
                <a:lnTo>
                  <a:pt x="33" y="1705"/>
                </a:lnTo>
                <a:lnTo>
                  <a:pt x="39" y="1708"/>
                </a:lnTo>
                <a:lnTo>
                  <a:pt x="39" y="1708"/>
                </a:lnTo>
                <a:lnTo>
                  <a:pt x="27" y="1708"/>
                </a:lnTo>
                <a:lnTo>
                  <a:pt x="27" y="1716"/>
                </a:lnTo>
                <a:lnTo>
                  <a:pt x="27" y="1716"/>
                </a:lnTo>
                <a:lnTo>
                  <a:pt x="44" y="1716"/>
                </a:lnTo>
                <a:lnTo>
                  <a:pt x="82" y="1716"/>
                </a:lnTo>
                <a:close/>
                <a:moveTo>
                  <a:pt x="57" y="1636"/>
                </a:moveTo>
                <a:lnTo>
                  <a:pt x="57" y="1636"/>
                </a:lnTo>
                <a:lnTo>
                  <a:pt x="51" y="1636"/>
                </a:lnTo>
                <a:lnTo>
                  <a:pt x="51" y="1636"/>
                </a:lnTo>
                <a:lnTo>
                  <a:pt x="44" y="1636"/>
                </a:lnTo>
                <a:lnTo>
                  <a:pt x="36" y="1640"/>
                </a:lnTo>
                <a:lnTo>
                  <a:pt x="31" y="1643"/>
                </a:lnTo>
                <a:lnTo>
                  <a:pt x="29" y="1647"/>
                </a:lnTo>
                <a:lnTo>
                  <a:pt x="27" y="1651"/>
                </a:lnTo>
                <a:lnTo>
                  <a:pt x="26" y="1658"/>
                </a:lnTo>
                <a:lnTo>
                  <a:pt x="26" y="1658"/>
                </a:lnTo>
                <a:lnTo>
                  <a:pt x="27" y="1664"/>
                </a:lnTo>
                <a:lnTo>
                  <a:pt x="29" y="1668"/>
                </a:lnTo>
                <a:lnTo>
                  <a:pt x="31" y="1673"/>
                </a:lnTo>
                <a:lnTo>
                  <a:pt x="34" y="1677"/>
                </a:lnTo>
                <a:lnTo>
                  <a:pt x="39" y="1680"/>
                </a:lnTo>
                <a:lnTo>
                  <a:pt x="44" y="1682"/>
                </a:lnTo>
                <a:lnTo>
                  <a:pt x="50" y="1682"/>
                </a:lnTo>
                <a:lnTo>
                  <a:pt x="55" y="1684"/>
                </a:lnTo>
                <a:lnTo>
                  <a:pt x="55" y="1684"/>
                </a:lnTo>
                <a:lnTo>
                  <a:pt x="61" y="1682"/>
                </a:lnTo>
                <a:lnTo>
                  <a:pt x="67" y="1681"/>
                </a:lnTo>
                <a:lnTo>
                  <a:pt x="71" y="1680"/>
                </a:lnTo>
                <a:lnTo>
                  <a:pt x="75" y="1677"/>
                </a:lnTo>
                <a:lnTo>
                  <a:pt x="79" y="1673"/>
                </a:lnTo>
                <a:lnTo>
                  <a:pt x="81" y="1668"/>
                </a:lnTo>
                <a:lnTo>
                  <a:pt x="82" y="1663"/>
                </a:lnTo>
                <a:lnTo>
                  <a:pt x="84" y="1657"/>
                </a:lnTo>
                <a:lnTo>
                  <a:pt x="84" y="1657"/>
                </a:lnTo>
                <a:lnTo>
                  <a:pt x="82" y="1646"/>
                </a:lnTo>
                <a:lnTo>
                  <a:pt x="79" y="1639"/>
                </a:lnTo>
                <a:lnTo>
                  <a:pt x="72" y="1640"/>
                </a:lnTo>
                <a:lnTo>
                  <a:pt x="72" y="1640"/>
                </a:lnTo>
                <a:lnTo>
                  <a:pt x="75" y="1647"/>
                </a:lnTo>
                <a:lnTo>
                  <a:pt x="75" y="1656"/>
                </a:lnTo>
                <a:lnTo>
                  <a:pt x="75" y="1656"/>
                </a:lnTo>
                <a:lnTo>
                  <a:pt x="74" y="1663"/>
                </a:lnTo>
                <a:lnTo>
                  <a:pt x="71" y="1668"/>
                </a:lnTo>
                <a:lnTo>
                  <a:pt x="65" y="1673"/>
                </a:lnTo>
                <a:lnTo>
                  <a:pt x="57" y="1674"/>
                </a:lnTo>
                <a:lnTo>
                  <a:pt x="57" y="1636"/>
                </a:lnTo>
                <a:close/>
                <a:moveTo>
                  <a:pt x="50" y="1674"/>
                </a:moveTo>
                <a:lnTo>
                  <a:pt x="50" y="1674"/>
                </a:lnTo>
                <a:lnTo>
                  <a:pt x="44" y="1673"/>
                </a:lnTo>
                <a:lnTo>
                  <a:pt x="39" y="1670"/>
                </a:lnTo>
                <a:lnTo>
                  <a:pt x="34" y="1665"/>
                </a:lnTo>
                <a:lnTo>
                  <a:pt x="34" y="1663"/>
                </a:lnTo>
                <a:lnTo>
                  <a:pt x="33" y="1658"/>
                </a:lnTo>
                <a:lnTo>
                  <a:pt x="33" y="1658"/>
                </a:lnTo>
                <a:lnTo>
                  <a:pt x="34" y="1654"/>
                </a:lnTo>
                <a:lnTo>
                  <a:pt x="34" y="1651"/>
                </a:lnTo>
                <a:lnTo>
                  <a:pt x="39" y="1647"/>
                </a:lnTo>
                <a:lnTo>
                  <a:pt x="44" y="1646"/>
                </a:lnTo>
                <a:lnTo>
                  <a:pt x="50" y="1644"/>
                </a:lnTo>
                <a:lnTo>
                  <a:pt x="50" y="1674"/>
                </a:lnTo>
                <a:close/>
                <a:moveTo>
                  <a:pt x="43" y="1577"/>
                </a:moveTo>
                <a:lnTo>
                  <a:pt x="43" y="1577"/>
                </a:lnTo>
                <a:lnTo>
                  <a:pt x="27" y="1575"/>
                </a:lnTo>
                <a:lnTo>
                  <a:pt x="27" y="1585"/>
                </a:lnTo>
                <a:lnTo>
                  <a:pt x="36" y="1585"/>
                </a:lnTo>
                <a:lnTo>
                  <a:pt x="36" y="1585"/>
                </a:lnTo>
                <a:lnTo>
                  <a:pt x="36" y="1585"/>
                </a:lnTo>
                <a:lnTo>
                  <a:pt x="33" y="1588"/>
                </a:lnTo>
                <a:lnTo>
                  <a:pt x="29" y="1591"/>
                </a:lnTo>
                <a:lnTo>
                  <a:pt x="27" y="1596"/>
                </a:lnTo>
                <a:lnTo>
                  <a:pt x="26" y="1602"/>
                </a:lnTo>
                <a:lnTo>
                  <a:pt x="26" y="1602"/>
                </a:lnTo>
                <a:lnTo>
                  <a:pt x="27" y="1608"/>
                </a:lnTo>
                <a:lnTo>
                  <a:pt x="29" y="1612"/>
                </a:lnTo>
                <a:lnTo>
                  <a:pt x="30" y="1616"/>
                </a:lnTo>
                <a:lnTo>
                  <a:pt x="34" y="1619"/>
                </a:lnTo>
                <a:lnTo>
                  <a:pt x="39" y="1623"/>
                </a:lnTo>
                <a:lnTo>
                  <a:pt x="43" y="1625"/>
                </a:lnTo>
                <a:lnTo>
                  <a:pt x="48" y="1626"/>
                </a:lnTo>
                <a:lnTo>
                  <a:pt x="55" y="1627"/>
                </a:lnTo>
                <a:lnTo>
                  <a:pt x="55" y="1627"/>
                </a:lnTo>
                <a:lnTo>
                  <a:pt x="61" y="1626"/>
                </a:lnTo>
                <a:lnTo>
                  <a:pt x="65" y="1625"/>
                </a:lnTo>
                <a:lnTo>
                  <a:pt x="71" y="1623"/>
                </a:lnTo>
                <a:lnTo>
                  <a:pt x="74" y="1620"/>
                </a:lnTo>
                <a:lnTo>
                  <a:pt x="78" y="1618"/>
                </a:lnTo>
                <a:lnTo>
                  <a:pt x="79" y="1613"/>
                </a:lnTo>
                <a:lnTo>
                  <a:pt x="81" y="1609"/>
                </a:lnTo>
                <a:lnTo>
                  <a:pt x="82" y="1603"/>
                </a:lnTo>
                <a:lnTo>
                  <a:pt x="82" y="1603"/>
                </a:lnTo>
                <a:lnTo>
                  <a:pt x="81" y="1598"/>
                </a:lnTo>
                <a:lnTo>
                  <a:pt x="79" y="1594"/>
                </a:lnTo>
                <a:lnTo>
                  <a:pt x="77" y="1589"/>
                </a:lnTo>
                <a:lnTo>
                  <a:pt x="72" y="1586"/>
                </a:lnTo>
                <a:lnTo>
                  <a:pt x="72" y="1586"/>
                </a:lnTo>
                <a:lnTo>
                  <a:pt x="78" y="1586"/>
                </a:lnTo>
                <a:lnTo>
                  <a:pt x="78" y="1586"/>
                </a:lnTo>
                <a:lnTo>
                  <a:pt x="88" y="1588"/>
                </a:lnTo>
                <a:lnTo>
                  <a:pt x="94" y="1591"/>
                </a:lnTo>
                <a:lnTo>
                  <a:pt x="96" y="1596"/>
                </a:lnTo>
                <a:lnTo>
                  <a:pt x="98" y="1603"/>
                </a:lnTo>
                <a:lnTo>
                  <a:pt x="98" y="1603"/>
                </a:lnTo>
                <a:lnTo>
                  <a:pt x="96" y="1613"/>
                </a:lnTo>
                <a:lnTo>
                  <a:pt x="94" y="1620"/>
                </a:lnTo>
                <a:lnTo>
                  <a:pt x="101" y="1622"/>
                </a:lnTo>
                <a:lnTo>
                  <a:pt x="101" y="1622"/>
                </a:lnTo>
                <a:lnTo>
                  <a:pt x="105" y="1613"/>
                </a:lnTo>
                <a:lnTo>
                  <a:pt x="106" y="1603"/>
                </a:lnTo>
                <a:lnTo>
                  <a:pt x="106" y="1603"/>
                </a:lnTo>
                <a:lnTo>
                  <a:pt x="105" y="1594"/>
                </a:lnTo>
                <a:lnTo>
                  <a:pt x="102" y="1588"/>
                </a:lnTo>
                <a:lnTo>
                  <a:pt x="99" y="1584"/>
                </a:lnTo>
                <a:lnTo>
                  <a:pt x="99" y="1584"/>
                </a:lnTo>
                <a:lnTo>
                  <a:pt x="95" y="1581"/>
                </a:lnTo>
                <a:lnTo>
                  <a:pt x="89" y="1578"/>
                </a:lnTo>
                <a:lnTo>
                  <a:pt x="82" y="1577"/>
                </a:lnTo>
                <a:lnTo>
                  <a:pt x="74" y="1577"/>
                </a:lnTo>
                <a:lnTo>
                  <a:pt x="43" y="1577"/>
                </a:lnTo>
                <a:close/>
                <a:moveTo>
                  <a:pt x="58" y="1586"/>
                </a:moveTo>
                <a:lnTo>
                  <a:pt x="58" y="1586"/>
                </a:lnTo>
                <a:lnTo>
                  <a:pt x="64" y="1586"/>
                </a:lnTo>
                <a:lnTo>
                  <a:pt x="64" y="1586"/>
                </a:lnTo>
                <a:lnTo>
                  <a:pt x="68" y="1589"/>
                </a:lnTo>
                <a:lnTo>
                  <a:pt x="71" y="1592"/>
                </a:lnTo>
                <a:lnTo>
                  <a:pt x="74" y="1596"/>
                </a:lnTo>
                <a:lnTo>
                  <a:pt x="74" y="1601"/>
                </a:lnTo>
                <a:lnTo>
                  <a:pt x="74" y="1601"/>
                </a:lnTo>
                <a:lnTo>
                  <a:pt x="74" y="1605"/>
                </a:lnTo>
                <a:lnTo>
                  <a:pt x="72" y="1608"/>
                </a:lnTo>
                <a:lnTo>
                  <a:pt x="68" y="1613"/>
                </a:lnTo>
                <a:lnTo>
                  <a:pt x="63" y="1616"/>
                </a:lnTo>
                <a:lnTo>
                  <a:pt x="54" y="1618"/>
                </a:lnTo>
                <a:lnTo>
                  <a:pt x="54" y="1618"/>
                </a:lnTo>
                <a:lnTo>
                  <a:pt x="46" y="1616"/>
                </a:lnTo>
                <a:lnTo>
                  <a:pt x="40" y="1612"/>
                </a:lnTo>
                <a:lnTo>
                  <a:pt x="36" y="1608"/>
                </a:lnTo>
                <a:lnTo>
                  <a:pt x="34" y="1601"/>
                </a:lnTo>
                <a:lnTo>
                  <a:pt x="34" y="1601"/>
                </a:lnTo>
                <a:lnTo>
                  <a:pt x="34" y="1596"/>
                </a:lnTo>
                <a:lnTo>
                  <a:pt x="37" y="1592"/>
                </a:lnTo>
                <a:lnTo>
                  <a:pt x="40" y="1589"/>
                </a:lnTo>
                <a:lnTo>
                  <a:pt x="44" y="1586"/>
                </a:lnTo>
                <a:lnTo>
                  <a:pt x="44" y="1586"/>
                </a:lnTo>
                <a:lnTo>
                  <a:pt x="48" y="1586"/>
                </a:lnTo>
                <a:lnTo>
                  <a:pt x="58" y="1586"/>
                </a:lnTo>
                <a:close/>
                <a:moveTo>
                  <a:pt x="48" y="1522"/>
                </a:moveTo>
                <a:lnTo>
                  <a:pt x="48" y="1522"/>
                </a:lnTo>
                <a:lnTo>
                  <a:pt x="40" y="1523"/>
                </a:lnTo>
                <a:lnTo>
                  <a:pt x="33" y="1526"/>
                </a:lnTo>
                <a:lnTo>
                  <a:pt x="30" y="1529"/>
                </a:lnTo>
                <a:lnTo>
                  <a:pt x="29" y="1531"/>
                </a:lnTo>
                <a:lnTo>
                  <a:pt x="27" y="1537"/>
                </a:lnTo>
                <a:lnTo>
                  <a:pt x="26" y="1543"/>
                </a:lnTo>
                <a:lnTo>
                  <a:pt x="26" y="1543"/>
                </a:lnTo>
                <a:lnTo>
                  <a:pt x="27" y="1553"/>
                </a:lnTo>
                <a:lnTo>
                  <a:pt x="31" y="1561"/>
                </a:lnTo>
                <a:lnTo>
                  <a:pt x="37" y="1558"/>
                </a:lnTo>
                <a:lnTo>
                  <a:pt x="37" y="1558"/>
                </a:lnTo>
                <a:lnTo>
                  <a:pt x="34" y="1551"/>
                </a:lnTo>
                <a:lnTo>
                  <a:pt x="33" y="1544"/>
                </a:lnTo>
                <a:lnTo>
                  <a:pt x="33" y="1544"/>
                </a:lnTo>
                <a:lnTo>
                  <a:pt x="34" y="1537"/>
                </a:lnTo>
                <a:lnTo>
                  <a:pt x="39" y="1533"/>
                </a:lnTo>
                <a:lnTo>
                  <a:pt x="43" y="1531"/>
                </a:lnTo>
                <a:lnTo>
                  <a:pt x="46" y="1531"/>
                </a:lnTo>
                <a:lnTo>
                  <a:pt x="47" y="1531"/>
                </a:lnTo>
                <a:lnTo>
                  <a:pt x="47" y="1531"/>
                </a:lnTo>
                <a:lnTo>
                  <a:pt x="48" y="1546"/>
                </a:lnTo>
                <a:lnTo>
                  <a:pt x="50" y="1551"/>
                </a:lnTo>
                <a:lnTo>
                  <a:pt x="53" y="1555"/>
                </a:lnTo>
                <a:lnTo>
                  <a:pt x="55" y="1560"/>
                </a:lnTo>
                <a:lnTo>
                  <a:pt x="58" y="1563"/>
                </a:lnTo>
                <a:lnTo>
                  <a:pt x="63" y="1564"/>
                </a:lnTo>
                <a:lnTo>
                  <a:pt x="68" y="1564"/>
                </a:lnTo>
                <a:lnTo>
                  <a:pt x="68" y="1564"/>
                </a:lnTo>
                <a:lnTo>
                  <a:pt x="74" y="1563"/>
                </a:lnTo>
                <a:lnTo>
                  <a:pt x="78" y="1560"/>
                </a:lnTo>
                <a:lnTo>
                  <a:pt x="82" y="1555"/>
                </a:lnTo>
                <a:lnTo>
                  <a:pt x="84" y="1547"/>
                </a:lnTo>
                <a:lnTo>
                  <a:pt x="84" y="1547"/>
                </a:lnTo>
                <a:lnTo>
                  <a:pt x="82" y="1543"/>
                </a:lnTo>
                <a:lnTo>
                  <a:pt x="81" y="1537"/>
                </a:lnTo>
                <a:lnTo>
                  <a:pt x="78" y="1534"/>
                </a:lnTo>
                <a:lnTo>
                  <a:pt x="75" y="1531"/>
                </a:lnTo>
                <a:lnTo>
                  <a:pt x="75" y="1530"/>
                </a:lnTo>
                <a:lnTo>
                  <a:pt x="82" y="1530"/>
                </a:lnTo>
                <a:lnTo>
                  <a:pt x="82" y="1520"/>
                </a:lnTo>
                <a:lnTo>
                  <a:pt x="82" y="1520"/>
                </a:lnTo>
                <a:lnTo>
                  <a:pt x="70" y="1522"/>
                </a:lnTo>
                <a:lnTo>
                  <a:pt x="48" y="1522"/>
                </a:lnTo>
                <a:close/>
                <a:moveTo>
                  <a:pt x="64" y="1531"/>
                </a:moveTo>
                <a:lnTo>
                  <a:pt x="64" y="1531"/>
                </a:lnTo>
                <a:lnTo>
                  <a:pt x="67" y="1531"/>
                </a:lnTo>
                <a:lnTo>
                  <a:pt x="67" y="1531"/>
                </a:lnTo>
                <a:lnTo>
                  <a:pt x="70" y="1533"/>
                </a:lnTo>
                <a:lnTo>
                  <a:pt x="74" y="1536"/>
                </a:lnTo>
                <a:lnTo>
                  <a:pt x="75" y="1540"/>
                </a:lnTo>
                <a:lnTo>
                  <a:pt x="77" y="1546"/>
                </a:lnTo>
                <a:lnTo>
                  <a:pt x="77" y="1546"/>
                </a:lnTo>
                <a:lnTo>
                  <a:pt x="75" y="1548"/>
                </a:lnTo>
                <a:lnTo>
                  <a:pt x="74" y="1551"/>
                </a:lnTo>
                <a:lnTo>
                  <a:pt x="71" y="1554"/>
                </a:lnTo>
                <a:lnTo>
                  <a:pt x="67" y="1554"/>
                </a:lnTo>
                <a:lnTo>
                  <a:pt x="67" y="1554"/>
                </a:lnTo>
                <a:lnTo>
                  <a:pt x="63" y="1554"/>
                </a:lnTo>
                <a:lnTo>
                  <a:pt x="60" y="1553"/>
                </a:lnTo>
                <a:lnTo>
                  <a:pt x="58" y="1550"/>
                </a:lnTo>
                <a:lnTo>
                  <a:pt x="57" y="1547"/>
                </a:lnTo>
                <a:lnTo>
                  <a:pt x="54" y="1540"/>
                </a:lnTo>
                <a:lnTo>
                  <a:pt x="54" y="1531"/>
                </a:lnTo>
                <a:lnTo>
                  <a:pt x="64" y="1531"/>
                </a:lnTo>
                <a:close/>
                <a:moveTo>
                  <a:pt x="17" y="1503"/>
                </a:moveTo>
                <a:lnTo>
                  <a:pt x="27" y="1503"/>
                </a:lnTo>
                <a:lnTo>
                  <a:pt x="27" y="1512"/>
                </a:lnTo>
                <a:lnTo>
                  <a:pt x="36" y="1512"/>
                </a:lnTo>
                <a:lnTo>
                  <a:pt x="36" y="1503"/>
                </a:lnTo>
                <a:lnTo>
                  <a:pt x="65" y="1503"/>
                </a:lnTo>
                <a:lnTo>
                  <a:pt x="65" y="1503"/>
                </a:lnTo>
                <a:lnTo>
                  <a:pt x="74" y="1502"/>
                </a:lnTo>
                <a:lnTo>
                  <a:pt x="79" y="1499"/>
                </a:lnTo>
                <a:lnTo>
                  <a:pt x="79" y="1499"/>
                </a:lnTo>
                <a:lnTo>
                  <a:pt x="82" y="1495"/>
                </a:lnTo>
                <a:lnTo>
                  <a:pt x="84" y="1489"/>
                </a:lnTo>
                <a:lnTo>
                  <a:pt x="84" y="1489"/>
                </a:lnTo>
                <a:lnTo>
                  <a:pt x="82" y="1484"/>
                </a:lnTo>
                <a:lnTo>
                  <a:pt x="82" y="1479"/>
                </a:lnTo>
                <a:lnTo>
                  <a:pt x="74" y="1481"/>
                </a:lnTo>
                <a:lnTo>
                  <a:pt x="74" y="1481"/>
                </a:lnTo>
                <a:lnTo>
                  <a:pt x="75" y="1486"/>
                </a:lnTo>
                <a:lnTo>
                  <a:pt x="75" y="1486"/>
                </a:lnTo>
                <a:lnTo>
                  <a:pt x="74" y="1489"/>
                </a:lnTo>
                <a:lnTo>
                  <a:pt x="72" y="1492"/>
                </a:lnTo>
                <a:lnTo>
                  <a:pt x="70" y="1493"/>
                </a:lnTo>
                <a:lnTo>
                  <a:pt x="64" y="1493"/>
                </a:lnTo>
                <a:lnTo>
                  <a:pt x="36" y="1493"/>
                </a:lnTo>
                <a:lnTo>
                  <a:pt x="36" y="1479"/>
                </a:lnTo>
                <a:lnTo>
                  <a:pt x="27" y="1479"/>
                </a:lnTo>
                <a:lnTo>
                  <a:pt x="27" y="1493"/>
                </a:lnTo>
                <a:lnTo>
                  <a:pt x="15" y="1493"/>
                </a:lnTo>
                <a:lnTo>
                  <a:pt x="17" y="1503"/>
                </a:lnTo>
                <a:close/>
                <a:moveTo>
                  <a:pt x="57" y="1424"/>
                </a:moveTo>
                <a:lnTo>
                  <a:pt x="57" y="1424"/>
                </a:lnTo>
                <a:lnTo>
                  <a:pt x="51" y="1424"/>
                </a:lnTo>
                <a:lnTo>
                  <a:pt x="51" y="1424"/>
                </a:lnTo>
                <a:lnTo>
                  <a:pt x="44" y="1426"/>
                </a:lnTo>
                <a:lnTo>
                  <a:pt x="36" y="1429"/>
                </a:lnTo>
                <a:lnTo>
                  <a:pt x="31" y="1431"/>
                </a:lnTo>
                <a:lnTo>
                  <a:pt x="29" y="1436"/>
                </a:lnTo>
                <a:lnTo>
                  <a:pt x="27" y="1440"/>
                </a:lnTo>
                <a:lnTo>
                  <a:pt x="26" y="1447"/>
                </a:lnTo>
                <a:lnTo>
                  <a:pt x="26" y="1447"/>
                </a:lnTo>
                <a:lnTo>
                  <a:pt x="27" y="1453"/>
                </a:lnTo>
                <a:lnTo>
                  <a:pt x="29" y="1457"/>
                </a:lnTo>
                <a:lnTo>
                  <a:pt x="31" y="1461"/>
                </a:lnTo>
                <a:lnTo>
                  <a:pt x="34" y="1465"/>
                </a:lnTo>
                <a:lnTo>
                  <a:pt x="39" y="1468"/>
                </a:lnTo>
                <a:lnTo>
                  <a:pt x="44" y="1471"/>
                </a:lnTo>
                <a:lnTo>
                  <a:pt x="50" y="1472"/>
                </a:lnTo>
                <a:lnTo>
                  <a:pt x="55" y="1472"/>
                </a:lnTo>
                <a:lnTo>
                  <a:pt x="55" y="1472"/>
                </a:lnTo>
                <a:lnTo>
                  <a:pt x="61" y="1472"/>
                </a:lnTo>
                <a:lnTo>
                  <a:pt x="67" y="1471"/>
                </a:lnTo>
                <a:lnTo>
                  <a:pt x="71" y="1468"/>
                </a:lnTo>
                <a:lnTo>
                  <a:pt x="75" y="1465"/>
                </a:lnTo>
                <a:lnTo>
                  <a:pt x="79" y="1461"/>
                </a:lnTo>
                <a:lnTo>
                  <a:pt x="81" y="1457"/>
                </a:lnTo>
                <a:lnTo>
                  <a:pt x="82" y="1451"/>
                </a:lnTo>
                <a:lnTo>
                  <a:pt x="84" y="1445"/>
                </a:lnTo>
                <a:lnTo>
                  <a:pt x="84" y="1445"/>
                </a:lnTo>
                <a:lnTo>
                  <a:pt x="82" y="1434"/>
                </a:lnTo>
                <a:lnTo>
                  <a:pt x="79" y="1427"/>
                </a:lnTo>
                <a:lnTo>
                  <a:pt x="72" y="1429"/>
                </a:lnTo>
                <a:lnTo>
                  <a:pt x="72" y="1429"/>
                </a:lnTo>
                <a:lnTo>
                  <a:pt x="75" y="1436"/>
                </a:lnTo>
                <a:lnTo>
                  <a:pt x="75" y="1444"/>
                </a:lnTo>
                <a:lnTo>
                  <a:pt x="75" y="1444"/>
                </a:lnTo>
                <a:lnTo>
                  <a:pt x="74" y="1451"/>
                </a:lnTo>
                <a:lnTo>
                  <a:pt x="71" y="1457"/>
                </a:lnTo>
                <a:lnTo>
                  <a:pt x="65" y="1461"/>
                </a:lnTo>
                <a:lnTo>
                  <a:pt x="57" y="1462"/>
                </a:lnTo>
                <a:lnTo>
                  <a:pt x="57" y="1424"/>
                </a:lnTo>
                <a:close/>
                <a:moveTo>
                  <a:pt x="50" y="1462"/>
                </a:moveTo>
                <a:lnTo>
                  <a:pt x="50" y="1462"/>
                </a:lnTo>
                <a:lnTo>
                  <a:pt x="44" y="1461"/>
                </a:lnTo>
                <a:lnTo>
                  <a:pt x="39" y="1458"/>
                </a:lnTo>
                <a:lnTo>
                  <a:pt x="34" y="1454"/>
                </a:lnTo>
                <a:lnTo>
                  <a:pt x="34" y="1451"/>
                </a:lnTo>
                <a:lnTo>
                  <a:pt x="33" y="1447"/>
                </a:lnTo>
                <a:lnTo>
                  <a:pt x="33" y="1447"/>
                </a:lnTo>
                <a:lnTo>
                  <a:pt x="34" y="1444"/>
                </a:lnTo>
                <a:lnTo>
                  <a:pt x="34" y="1440"/>
                </a:lnTo>
                <a:lnTo>
                  <a:pt x="39" y="1436"/>
                </a:lnTo>
                <a:lnTo>
                  <a:pt x="44" y="1434"/>
                </a:lnTo>
                <a:lnTo>
                  <a:pt x="50" y="1434"/>
                </a:lnTo>
                <a:lnTo>
                  <a:pt x="50" y="1462"/>
                </a:lnTo>
                <a:close/>
                <a:moveTo>
                  <a:pt x="82" y="1388"/>
                </a:moveTo>
                <a:lnTo>
                  <a:pt x="82" y="1378"/>
                </a:lnTo>
                <a:lnTo>
                  <a:pt x="50" y="1378"/>
                </a:lnTo>
                <a:lnTo>
                  <a:pt x="50" y="1378"/>
                </a:lnTo>
                <a:lnTo>
                  <a:pt x="44" y="1378"/>
                </a:lnTo>
                <a:lnTo>
                  <a:pt x="44" y="1378"/>
                </a:lnTo>
                <a:lnTo>
                  <a:pt x="40" y="1375"/>
                </a:lnTo>
                <a:lnTo>
                  <a:pt x="37" y="1372"/>
                </a:lnTo>
                <a:lnTo>
                  <a:pt x="36" y="1368"/>
                </a:lnTo>
                <a:lnTo>
                  <a:pt x="34" y="1364"/>
                </a:lnTo>
                <a:lnTo>
                  <a:pt x="34" y="1364"/>
                </a:lnTo>
                <a:lnTo>
                  <a:pt x="36" y="1358"/>
                </a:lnTo>
                <a:lnTo>
                  <a:pt x="39" y="1354"/>
                </a:lnTo>
                <a:lnTo>
                  <a:pt x="44" y="1352"/>
                </a:lnTo>
                <a:lnTo>
                  <a:pt x="51" y="1351"/>
                </a:lnTo>
                <a:lnTo>
                  <a:pt x="82" y="1351"/>
                </a:lnTo>
                <a:lnTo>
                  <a:pt x="82" y="1341"/>
                </a:lnTo>
                <a:lnTo>
                  <a:pt x="50" y="1341"/>
                </a:lnTo>
                <a:lnTo>
                  <a:pt x="50" y="1341"/>
                </a:lnTo>
                <a:lnTo>
                  <a:pt x="43" y="1343"/>
                </a:lnTo>
                <a:lnTo>
                  <a:pt x="39" y="1344"/>
                </a:lnTo>
                <a:lnTo>
                  <a:pt x="34" y="1345"/>
                </a:lnTo>
                <a:lnTo>
                  <a:pt x="31" y="1348"/>
                </a:lnTo>
                <a:lnTo>
                  <a:pt x="27" y="1354"/>
                </a:lnTo>
                <a:lnTo>
                  <a:pt x="26" y="1361"/>
                </a:lnTo>
                <a:lnTo>
                  <a:pt x="26" y="1361"/>
                </a:lnTo>
                <a:lnTo>
                  <a:pt x="27" y="1366"/>
                </a:lnTo>
                <a:lnTo>
                  <a:pt x="30" y="1372"/>
                </a:lnTo>
                <a:lnTo>
                  <a:pt x="33" y="1376"/>
                </a:lnTo>
                <a:lnTo>
                  <a:pt x="36" y="1379"/>
                </a:lnTo>
                <a:lnTo>
                  <a:pt x="36" y="1379"/>
                </a:lnTo>
                <a:lnTo>
                  <a:pt x="27" y="1379"/>
                </a:lnTo>
                <a:lnTo>
                  <a:pt x="27" y="1388"/>
                </a:lnTo>
                <a:lnTo>
                  <a:pt x="27" y="1388"/>
                </a:lnTo>
                <a:lnTo>
                  <a:pt x="43" y="1388"/>
                </a:lnTo>
                <a:lnTo>
                  <a:pt x="82" y="1388"/>
                </a:lnTo>
                <a:close/>
                <a:moveTo>
                  <a:pt x="27" y="1279"/>
                </a:moveTo>
                <a:lnTo>
                  <a:pt x="27" y="1289"/>
                </a:lnTo>
                <a:lnTo>
                  <a:pt x="61" y="1289"/>
                </a:lnTo>
                <a:lnTo>
                  <a:pt x="61" y="1289"/>
                </a:lnTo>
                <a:lnTo>
                  <a:pt x="65" y="1290"/>
                </a:lnTo>
                <a:lnTo>
                  <a:pt x="65" y="1290"/>
                </a:lnTo>
                <a:lnTo>
                  <a:pt x="70" y="1292"/>
                </a:lnTo>
                <a:lnTo>
                  <a:pt x="72" y="1295"/>
                </a:lnTo>
                <a:lnTo>
                  <a:pt x="74" y="1299"/>
                </a:lnTo>
                <a:lnTo>
                  <a:pt x="75" y="1303"/>
                </a:lnTo>
                <a:lnTo>
                  <a:pt x="75" y="1303"/>
                </a:lnTo>
                <a:lnTo>
                  <a:pt x="74" y="1309"/>
                </a:lnTo>
                <a:lnTo>
                  <a:pt x="70" y="1313"/>
                </a:lnTo>
                <a:lnTo>
                  <a:pt x="65" y="1314"/>
                </a:lnTo>
                <a:lnTo>
                  <a:pt x="58" y="1316"/>
                </a:lnTo>
                <a:lnTo>
                  <a:pt x="27" y="1316"/>
                </a:lnTo>
                <a:lnTo>
                  <a:pt x="27" y="1326"/>
                </a:lnTo>
                <a:lnTo>
                  <a:pt x="60" y="1326"/>
                </a:lnTo>
                <a:lnTo>
                  <a:pt x="60" y="1326"/>
                </a:lnTo>
                <a:lnTo>
                  <a:pt x="65" y="1326"/>
                </a:lnTo>
                <a:lnTo>
                  <a:pt x="71" y="1324"/>
                </a:lnTo>
                <a:lnTo>
                  <a:pt x="75" y="1321"/>
                </a:lnTo>
                <a:lnTo>
                  <a:pt x="78" y="1320"/>
                </a:lnTo>
                <a:lnTo>
                  <a:pt x="81" y="1316"/>
                </a:lnTo>
                <a:lnTo>
                  <a:pt x="82" y="1313"/>
                </a:lnTo>
                <a:lnTo>
                  <a:pt x="84" y="1307"/>
                </a:lnTo>
                <a:lnTo>
                  <a:pt x="84" y="1307"/>
                </a:lnTo>
                <a:lnTo>
                  <a:pt x="82" y="1300"/>
                </a:lnTo>
                <a:lnTo>
                  <a:pt x="79" y="1295"/>
                </a:lnTo>
                <a:lnTo>
                  <a:pt x="77" y="1292"/>
                </a:lnTo>
                <a:lnTo>
                  <a:pt x="74" y="1289"/>
                </a:lnTo>
                <a:lnTo>
                  <a:pt x="74" y="1289"/>
                </a:lnTo>
                <a:lnTo>
                  <a:pt x="82" y="1288"/>
                </a:lnTo>
                <a:lnTo>
                  <a:pt x="82" y="1279"/>
                </a:lnTo>
                <a:lnTo>
                  <a:pt x="82" y="1279"/>
                </a:lnTo>
                <a:lnTo>
                  <a:pt x="67" y="1279"/>
                </a:lnTo>
                <a:lnTo>
                  <a:pt x="27" y="1279"/>
                </a:lnTo>
                <a:close/>
                <a:moveTo>
                  <a:pt x="82" y="1264"/>
                </a:moveTo>
                <a:lnTo>
                  <a:pt x="82" y="1254"/>
                </a:lnTo>
                <a:lnTo>
                  <a:pt x="50" y="1254"/>
                </a:lnTo>
                <a:lnTo>
                  <a:pt x="50" y="1254"/>
                </a:lnTo>
                <a:lnTo>
                  <a:pt x="44" y="1252"/>
                </a:lnTo>
                <a:lnTo>
                  <a:pt x="44" y="1252"/>
                </a:lnTo>
                <a:lnTo>
                  <a:pt x="40" y="1251"/>
                </a:lnTo>
                <a:lnTo>
                  <a:pt x="37" y="1248"/>
                </a:lnTo>
                <a:lnTo>
                  <a:pt x="36" y="1245"/>
                </a:lnTo>
                <a:lnTo>
                  <a:pt x="34" y="1240"/>
                </a:lnTo>
                <a:lnTo>
                  <a:pt x="34" y="1240"/>
                </a:lnTo>
                <a:lnTo>
                  <a:pt x="36" y="1235"/>
                </a:lnTo>
                <a:lnTo>
                  <a:pt x="39" y="1231"/>
                </a:lnTo>
                <a:lnTo>
                  <a:pt x="43" y="1230"/>
                </a:lnTo>
                <a:lnTo>
                  <a:pt x="50" y="1228"/>
                </a:lnTo>
                <a:lnTo>
                  <a:pt x="82" y="1228"/>
                </a:lnTo>
                <a:lnTo>
                  <a:pt x="82" y="1220"/>
                </a:lnTo>
                <a:lnTo>
                  <a:pt x="48" y="1220"/>
                </a:lnTo>
                <a:lnTo>
                  <a:pt x="48" y="1220"/>
                </a:lnTo>
                <a:lnTo>
                  <a:pt x="43" y="1218"/>
                </a:lnTo>
                <a:lnTo>
                  <a:pt x="43" y="1218"/>
                </a:lnTo>
                <a:lnTo>
                  <a:pt x="40" y="1217"/>
                </a:lnTo>
                <a:lnTo>
                  <a:pt x="37" y="1214"/>
                </a:lnTo>
                <a:lnTo>
                  <a:pt x="36" y="1210"/>
                </a:lnTo>
                <a:lnTo>
                  <a:pt x="34" y="1207"/>
                </a:lnTo>
                <a:lnTo>
                  <a:pt x="34" y="1207"/>
                </a:lnTo>
                <a:lnTo>
                  <a:pt x="36" y="1201"/>
                </a:lnTo>
                <a:lnTo>
                  <a:pt x="39" y="1197"/>
                </a:lnTo>
                <a:lnTo>
                  <a:pt x="44" y="1196"/>
                </a:lnTo>
                <a:lnTo>
                  <a:pt x="51" y="1194"/>
                </a:lnTo>
                <a:lnTo>
                  <a:pt x="82" y="1194"/>
                </a:lnTo>
                <a:lnTo>
                  <a:pt x="82" y="1185"/>
                </a:lnTo>
                <a:lnTo>
                  <a:pt x="50" y="1185"/>
                </a:lnTo>
                <a:lnTo>
                  <a:pt x="50" y="1185"/>
                </a:lnTo>
                <a:lnTo>
                  <a:pt x="44" y="1186"/>
                </a:lnTo>
                <a:lnTo>
                  <a:pt x="39" y="1187"/>
                </a:lnTo>
                <a:lnTo>
                  <a:pt x="34" y="1189"/>
                </a:lnTo>
                <a:lnTo>
                  <a:pt x="31" y="1192"/>
                </a:lnTo>
                <a:lnTo>
                  <a:pt x="27" y="1197"/>
                </a:lnTo>
                <a:lnTo>
                  <a:pt x="26" y="1203"/>
                </a:lnTo>
                <a:lnTo>
                  <a:pt x="26" y="1203"/>
                </a:lnTo>
                <a:lnTo>
                  <a:pt x="27" y="1210"/>
                </a:lnTo>
                <a:lnTo>
                  <a:pt x="30" y="1216"/>
                </a:lnTo>
                <a:lnTo>
                  <a:pt x="30" y="1216"/>
                </a:lnTo>
                <a:lnTo>
                  <a:pt x="33" y="1218"/>
                </a:lnTo>
                <a:lnTo>
                  <a:pt x="37" y="1221"/>
                </a:lnTo>
                <a:lnTo>
                  <a:pt x="37" y="1221"/>
                </a:lnTo>
                <a:lnTo>
                  <a:pt x="37" y="1221"/>
                </a:lnTo>
                <a:lnTo>
                  <a:pt x="33" y="1224"/>
                </a:lnTo>
                <a:lnTo>
                  <a:pt x="29" y="1227"/>
                </a:lnTo>
                <a:lnTo>
                  <a:pt x="27" y="1231"/>
                </a:lnTo>
                <a:lnTo>
                  <a:pt x="26" y="1237"/>
                </a:lnTo>
                <a:lnTo>
                  <a:pt x="26" y="1237"/>
                </a:lnTo>
                <a:lnTo>
                  <a:pt x="27" y="1242"/>
                </a:lnTo>
                <a:lnTo>
                  <a:pt x="29" y="1248"/>
                </a:lnTo>
                <a:lnTo>
                  <a:pt x="33" y="1251"/>
                </a:lnTo>
                <a:lnTo>
                  <a:pt x="36" y="1254"/>
                </a:lnTo>
                <a:lnTo>
                  <a:pt x="36" y="1254"/>
                </a:lnTo>
                <a:lnTo>
                  <a:pt x="27" y="1255"/>
                </a:lnTo>
                <a:lnTo>
                  <a:pt x="27" y="1264"/>
                </a:lnTo>
                <a:lnTo>
                  <a:pt x="27" y="1264"/>
                </a:lnTo>
                <a:lnTo>
                  <a:pt x="43" y="1264"/>
                </a:lnTo>
                <a:lnTo>
                  <a:pt x="82" y="1264"/>
                </a:lnTo>
                <a:close/>
                <a:moveTo>
                  <a:pt x="68" y="1169"/>
                </a:moveTo>
                <a:lnTo>
                  <a:pt x="68" y="1169"/>
                </a:lnTo>
                <a:lnTo>
                  <a:pt x="82" y="1169"/>
                </a:lnTo>
                <a:lnTo>
                  <a:pt x="82" y="1161"/>
                </a:lnTo>
                <a:lnTo>
                  <a:pt x="72" y="1161"/>
                </a:lnTo>
                <a:lnTo>
                  <a:pt x="72" y="1161"/>
                </a:lnTo>
                <a:lnTo>
                  <a:pt x="72" y="1161"/>
                </a:lnTo>
                <a:lnTo>
                  <a:pt x="78" y="1156"/>
                </a:lnTo>
                <a:lnTo>
                  <a:pt x="81" y="1152"/>
                </a:lnTo>
                <a:lnTo>
                  <a:pt x="82" y="1148"/>
                </a:lnTo>
                <a:lnTo>
                  <a:pt x="84" y="1142"/>
                </a:lnTo>
                <a:lnTo>
                  <a:pt x="84" y="1142"/>
                </a:lnTo>
                <a:lnTo>
                  <a:pt x="82" y="1137"/>
                </a:lnTo>
                <a:lnTo>
                  <a:pt x="81" y="1132"/>
                </a:lnTo>
                <a:lnTo>
                  <a:pt x="79" y="1128"/>
                </a:lnTo>
                <a:lnTo>
                  <a:pt x="77" y="1125"/>
                </a:lnTo>
                <a:lnTo>
                  <a:pt x="72" y="1121"/>
                </a:lnTo>
                <a:lnTo>
                  <a:pt x="67" y="1120"/>
                </a:lnTo>
                <a:lnTo>
                  <a:pt x="61" y="1118"/>
                </a:lnTo>
                <a:lnTo>
                  <a:pt x="54" y="1117"/>
                </a:lnTo>
                <a:lnTo>
                  <a:pt x="54" y="1117"/>
                </a:lnTo>
                <a:lnTo>
                  <a:pt x="48" y="1118"/>
                </a:lnTo>
                <a:lnTo>
                  <a:pt x="43" y="1118"/>
                </a:lnTo>
                <a:lnTo>
                  <a:pt x="39" y="1121"/>
                </a:lnTo>
                <a:lnTo>
                  <a:pt x="34" y="1124"/>
                </a:lnTo>
                <a:lnTo>
                  <a:pt x="30" y="1127"/>
                </a:lnTo>
                <a:lnTo>
                  <a:pt x="29" y="1131"/>
                </a:lnTo>
                <a:lnTo>
                  <a:pt x="27" y="1135"/>
                </a:lnTo>
                <a:lnTo>
                  <a:pt x="26" y="1141"/>
                </a:lnTo>
                <a:lnTo>
                  <a:pt x="26" y="1141"/>
                </a:lnTo>
                <a:lnTo>
                  <a:pt x="27" y="1147"/>
                </a:lnTo>
                <a:lnTo>
                  <a:pt x="29" y="1152"/>
                </a:lnTo>
                <a:lnTo>
                  <a:pt x="31" y="1155"/>
                </a:lnTo>
                <a:lnTo>
                  <a:pt x="36" y="1159"/>
                </a:lnTo>
                <a:lnTo>
                  <a:pt x="36" y="1159"/>
                </a:lnTo>
                <a:lnTo>
                  <a:pt x="2" y="1159"/>
                </a:lnTo>
                <a:lnTo>
                  <a:pt x="2" y="1169"/>
                </a:lnTo>
                <a:lnTo>
                  <a:pt x="68" y="1169"/>
                </a:lnTo>
                <a:close/>
                <a:moveTo>
                  <a:pt x="50" y="1159"/>
                </a:moveTo>
                <a:lnTo>
                  <a:pt x="50" y="1159"/>
                </a:lnTo>
                <a:lnTo>
                  <a:pt x="46" y="1158"/>
                </a:lnTo>
                <a:lnTo>
                  <a:pt x="46" y="1158"/>
                </a:lnTo>
                <a:lnTo>
                  <a:pt x="41" y="1156"/>
                </a:lnTo>
                <a:lnTo>
                  <a:pt x="37" y="1152"/>
                </a:lnTo>
                <a:lnTo>
                  <a:pt x="34" y="1148"/>
                </a:lnTo>
                <a:lnTo>
                  <a:pt x="34" y="1144"/>
                </a:lnTo>
                <a:lnTo>
                  <a:pt x="34" y="1144"/>
                </a:lnTo>
                <a:lnTo>
                  <a:pt x="34" y="1139"/>
                </a:lnTo>
                <a:lnTo>
                  <a:pt x="36" y="1137"/>
                </a:lnTo>
                <a:lnTo>
                  <a:pt x="40" y="1131"/>
                </a:lnTo>
                <a:lnTo>
                  <a:pt x="47" y="1128"/>
                </a:lnTo>
                <a:lnTo>
                  <a:pt x="54" y="1127"/>
                </a:lnTo>
                <a:lnTo>
                  <a:pt x="54" y="1127"/>
                </a:lnTo>
                <a:lnTo>
                  <a:pt x="63" y="1128"/>
                </a:lnTo>
                <a:lnTo>
                  <a:pt x="70" y="1131"/>
                </a:lnTo>
                <a:lnTo>
                  <a:pt x="74" y="1137"/>
                </a:lnTo>
                <a:lnTo>
                  <a:pt x="75" y="1144"/>
                </a:lnTo>
                <a:lnTo>
                  <a:pt x="75" y="1144"/>
                </a:lnTo>
                <a:lnTo>
                  <a:pt x="75" y="1149"/>
                </a:lnTo>
                <a:lnTo>
                  <a:pt x="72" y="1154"/>
                </a:lnTo>
                <a:lnTo>
                  <a:pt x="68" y="1156"/>
                </a:lnTo>
                <a:lnTo>
                  <a:pt x="64" y="1159"/>
                </a:lnTo>
                <a:lnTo>
                  <a:pt x="64" y="1159"/>
                </a:lnTo>
                <a:lnTo>
                  <a:pt x="60" y="1159"/>
                </a:lnTo>
                <a:lnTo>
                  <a:pt x="50" y="1159"/>
                </a:lnTo>
                <a:close/>
                <a:moveTo>
                  <a:pt x="57" y="1060"/>
                </a:moveTo>
                <a:lnTo>
                  <a:pt x="57" y="1060"/>
                </a:lnTo>
                <a:lnTo>
                  <a:pt x="51" y="1060"/>
                </a:lnTo>
                <a:lnTo>
                  <a:pt x="51" y="1060"/>
                </a:lnTo>
                <a:lnTo>
                  <a:pt x="44" y="1062"/>
                </a:lnTo>
                <a:lnTo>
                  <a:pt x="36" y="1065"/>
                </a:lnTo>
                <a:lnTo>
                  <a:pt x="31" y="1068"/>
                </a:lnTo>
                <a:lnTo>
                  <a:pt x="29" y="1072"/>
                </a:lnTo>
                <a:lnTo>
                  <a:pt x="27" y="1077"/>
                </a:lnTo>
                <a:lnTo>
                  <a:pt x="26" y="1083"/>
                </a:lnTo>
                <a:lnTo>
                  <a:pt x="26" y="1083"/>
                </a:lnTo>
                <a:lnTo>
                  <a:pt x="27" y="1089"/>
                </a:lnTo>
                <a:lnTo>
                  <a:pt x="29" y="1094"/>
                </a:lnTo>
                <a:lnTo>
                  <a:pt x="31" y="1099"/>
                </a:lnTo>
                <a:lnTo>
                  <a:pt x="34" y="1101"/>
                </a:lnTo>
                <a:lnTo>
                  <a:pt x="39" y="1104"/>
                </a:lnTo>
                <a:lnTo>
                  <a:pt x="44" y="1107"/>
                </a:lnTo>
                <a:lnTo>
                  <a:pt x="50" y="1108"/>
                </a:lnTo>
                <a:lnTo>
                  <a:pt x="55" y="1108"/>
                </a:lnTo>
                <a:lnTo>
                  <a:pt x="55" y="1108"/>
                </a:lnTo>
                <a:lnTo>
                  <a:pt x="61" y="1108"/>
                </a:lnTo>
                <a:lnTo>
                  <a:pt x="67" y="1107"/>
                </a:lnTo>
                <a:lnTo>
                  <a:pt x="71" y="1104"/>
                </a:lnTo>
                <a:lnTo>
                  <a:pt x="75" y="1101"/>
                </a:lnTo>
                <a:lnTo>
                  <a:pt x="79" y="1097"/>
                </a:lnTo>
                <a:lnTo>
                  <a:pt x="81" y="1093"/>
                </a:lnTo>
                <a:lnTo>
                  <a:pt x="82" y="1087"/>
                </a:lnTo>
                <a:lnTo>
                  <a:pt x="84" y="1082"/>
                </a:lnTo>
                <a:lnTo>
                  <a:pt x="84" y="1082"/>
                </a:lnTo>
                <a:lnTo>
                  <a:pt x="82" y="1070"/>
                </a:lnTo>
                <a:lnTo>
                  <a:pt x="79" y="1063"/>
                </a:lnTo>
                <a:lnTo>
                  <a:pt x="72" y="1065"/>
                </a:lnTo>
                <a:lnTo>
                  <a:pt x="72" y="1065"/>
                </a:lnTo>
                <a:lnTo>
                  <a:pt x="75" y="1072"/>
                </a:lnTo>
                <a:lnTo>
                  <a:pt x="75" y="1080"/>
                </a:lnTo>
                <a:lnTo>
                  <a:pt x="75" y="1080"/>
                </a:lnTo>
                <a:lnTo>
                  <a:pt x="74" y="1087"/>
                </a:lnTo>
                <a:lnTo>
                  <a:pt x="71" y="1093"/>
                </a:lnTo>
                <a:lnTo>
                  <a:pt x="65" y="1097"/>
                </a:lnTo>
                <a:lnTo>
                  <a:pt x="57" y="1099"/>
                </a:lnTo>
                <a:lnTo>
                  <a:pt x="57" y="1060"/>
                </a:lnTo>
                <a:close/>
                <a:moveTo>
                  <a:pt x="50" y="1099"/>
                </a:moveTo>
                <a:lnTo>
                  <a:pt x="50" y="1099"/>
                </a:lnTo>
                <a:lnTo>
                  <a:pt x="44" y="1097"/>
                </a:lnTo>
                <a:lnTo>
                  <a:pt x="39" y="1094"/>
                </a:lnTo>
                <a:lnTo>
                  <a:pt x="34" y="1090"/>
                </a:lnTo>
                <a:lnTo>
                  <a:pt x="34" y="1087"/>
                </a:lnTo>
                <a:lnTo>
                  <a:pt x="33" y="1084"/>
                </a:lnTo>
                <a:lnTo>
                  <a:pt x="33" y="1084"/>
                </a:lnTo>
                <a:lnTo>
                  <a:pt x="34" y="1080"/>
                </a:lnTo>
                <a:lnTo>
                  <a:pt x="34" y="1077"/>
                </a:lnTo>
                <a:lnTo>
                  <a:pt x="39" y="1073"/>
                </a:lnTo>
                <a:lnTo>
                  <a:pt x="44" y="1070"/>
                </a:lnTo>
                <a:lnTo>
                  <a:pt x="50" y="1070"/>
                </a:lnTo>
                <a:lnTo>
                  <a:pt x="50" y="1099"/>
                </a:lnTo>
                <a:close/>
                <a:moveTo>
                  <a:pt x="82" y="1048"/>
                </a:moveTo>
                <a:lnTo>
                  <a:pt x="82" y="1038"/>
                </a:lnTo>
                <a:lnTo>
                  <a:pt x="53" y="1038"/>
                </a:lnTo>
                <a:lnTo>
                  <a:pt x="53" y="1038"/>
                </a:lnTo>
                <a:lnTo>
                  <a:pt x="48" y="1038"/>
                </a:lnTo>
                <a:lnTo>
                  <a:pt x="48" y="1038"/>
                </a:lnTo>
                <a:lnTo>
                  <a:pt x="43" y="1037"/>
                </a:lnTo>
                <a:lnTo>
                  <a:pt x="39" y="1034"/>
                </a:lnTo>
                <a:lnTo>
                  <a:pt x="37" y="1029"/>
                </a:lnTo>
                <a:lnTo>
                  <a:pt x="36" y="1025"/>
                </a:lnTo>
                <a:lnTo>
                  <a:pt x="36" y="1025"/>
                </a:lnTo>
                <a:lnTo>
                  <a:pt x="36" y="1021"/>
                </a:lnTo>
                <a:lnTo>
                  <a:pt x="27" y="1021"/>
                </a:lnTo>
                <a:lnTo>
                  <a:pt x="27" y="1021"/>
                </a:lnTo>
                <a:lnTo>
                  <a:pt x="26" y="1024"/>
                </a:lnTo>
                <a:lnTo>
                  <a:pt x="26" y="1024"/>
                </a:lnTo>
                <a:lnTo>
                  <a:pt x="27" y="1028"/>
                </a:lnTo>
                <a:lnTo>
                  <a:pt x="30" y="1034"/>
                </a:lnTo>
                <a:lnTo>
                  <a:pt x="33" y="1037"/>
                </a:lnTo>
                <a:lnTo>
                  <a:pt x="39" y="1039"/>
                </a:lnTo>
                <a:lnTo>
                  <a:pt x="39" y="1039"/>
                </a:lnTo>
                <a:lnTo>
                  <a:pt x="27" y="1039"/>
                </a:lnTo>
                <a:lnTo>
                  <a:pt x="27" y="1049"/>
                </a:lnTo>
                <a:lnTo>
                  <a:pt x="27" y="1049"/>
                </a:lnTo>
                <a:lnTo>
                  <a:pt x="44" y="1048"/>
                </a:lnTo>
                <a:lnTo>
                  <a:pt x="82" y="1048"/>
                </a:lnTo>
                <a:close/>
                <a:moveTo>
                  <a:pt x="84" y="965"/>
                </a:moveTo>
                <a:lnTo>
                  <a:pt x="84" y="965"/>
                </a:lnTo>
                <a:lnTo>
                  <a:pt x="82" y="960"/>
                </a:lnTo>
                <a:lnTo>
                  <a:pt x="82" y="955"/>
                </a:lnTo>
                <a:lnTo>
                  <a:pt x="79" y="950"/>
                </a:lnTo>
                <a:lnTo>
                  <a:pt x="77" y="946"/>
                </a:lnTo>
                <a:lnTo>
                  <a:pt x="72" y="943"/>
                </a:lnTo>
                <a:lnTo>
                  <a:pt x="67" y="941"/>
                </a:lnTo>
                <a:lnTo>
                  <a:pt x="61" y="939"/>
                </a:lnTo>
                <a:lnTo>
                  <a:pt x="54" y="938"/>
                </a:lnTo>
                <a:lnTo>
                  <a:pt x="54" y="938"/>
                </a:lnTo>
                <a:lnTo>
                  <a:pt x="48" y="939"/>
                </a:lnTo>
                <a:lnTo>
                  <a:pt x="43" y="941"/>
                </a:lnTo>
                <a:lnTo>
                  <a:pt x="39" y="942"/>
                </a:lnTo>
                <a:lnTo>
                  <a:pt x="34" y="945"/>
                </a:lnTo>
                <a:lnTo>
                  <a:pt x="30" y="949"/>
                </a:lnTo>
                <a:lnTo>
                  <a:pt x="29" y="953"/>
                </a:lnTo>
                <a:lnTo>
                  <a:pt x="27" y="959"/>
                </a:lnTo>
                <a:lnTo>
                  <a:pt x="26" y="965"/>
                </a:lnTo>
                <a:lnTo>
                  <a:pt x="26" y="965"/>
                </a:lnTo>
                <a:lnTo>
                  <a:pt x="27" y="970"/>
                </a:lnTo>
                <a:lnTo>
                  <a:pt x="29" y="974"/>
                </a:lnTo>
                <a:lnTo>
                  <a:pt x="30" y="980"/>
                </a:lnTo>
                <a:lnTo>
                  <a:pt x="34" y="983"/>
                </a:lnTo>
                <a:lnTo>
                  <a:pt x="39" y="987"/>
                </a:lnTo>
                <a:lnTo>
                  <a:pt x="43" y="989"/>
                </a:lnTo>
                <a:lnTo>
                  <a:pt x="48" y="991"/>
                </a:lnTo>
                <a:lnTo>
                  <a:pt x="55" y="991"/>
                </a:lnTo>
                <a:lnTo>
                  <a:pt x="55" y="991"/>
                </a:lnTo>
                <a:lnTo>
                  <a:pt x="61" y="991"/>
                </a:lnTo>
                <a:lnTo>
                  <a:pt x="67" y="990"/>
                </a:lnTo>
                <a:lnTo>
                  <a:pt x="72" y="987"/>
                </a:lnTo>
                <a:lnTo>
                  <a:pt x="75" y="984"/>
                </a:lnTo>
                <a:lnTo>
                  <a:pt x="79" y="980"/>
                </a:lnTo>
                <a:lnTo>
                  <a:pt x="81" y="976"/>
                </a:lnTo>
                <a:lnTo>
                  <a:pt x="82" y="970"/>
                </a:lnTo>
                <a:lnTo>
                  <a:pt x="84" y="965"/>
                </a:lnTo>
                <a:lnTo>
                  <a:pt x="84" y="965"/>
                </a:lnTo>
                <a:close/>
                <a:moveTo>
                  <a:pt x="75" y="965"/>
                </a:moveTo>
                <a:lnTo>
                  <a:pt x="75" y="965"/>
                </a:lnTo>
                <a:lnTo>
                  <a:pt x="74" y="972"/>
                </a:lnTo>
                <a:lnTo>
                  <a:pt x="70" y="977"/>
                </a:lnTo>
                <a:lnTo>
                  <a:pt x="64" y="980"/>
                </a:lnTo>
                <a:lnTo>
                  <a:pt x="55" y="982"/>
                </a:lnTo>
                <a:lnTo>
                  <a:pt x="55" y="982"/>
                </a:lnTo>
                <a:lnTo>
                  <a:pt x="47" y="980"/>
                </a:lnTo>
                <a:lnTo>
                  <a:pt x="40" y="977"/>
                </a:lnTo>
                <a:lnTo>
                  <a:pt x="37" y="974"/>
                </a:lnTo>
                <a:lnTo>
                  <a:pt x="36" y="972"/>
                </a:lnTo>
                <a:lnTo>
                  <a:pt x="34" y="969"/>
                </a:lnTo>
                <a:lnTo>
                  <a:pt x="34" y="965"/>
                </a:lnTo>
                <a:lnTo>
                  <a:pt x="34" y="965"/>
                </a:lnTo>
                <a:lnTo>
                  <a:pt x="34" y="960"/>
                </a:lnTo>
                <a:lnTo>
                  <a:pt x="36" y="958"/>
                </a:lnTo>
                <a:lnTo>
                  <a:pt x="39" y="955"/>
                </a:lnTo>
                <a:lnTo>
                  <a:pt x="41" y="952"/>
                </a:lnTo>
                <a:lnTo>
                  <a:pt x="47" y="949"/>
                </a:lnTo>
                <a:lnTo>
                  <a:pt x="54" y="948"/>
                </a:lnTo>
                <a:lnTo>
                  <a:pt x="54" y="948"/>
                </a:lnTo>
                <a:lnTo>
                  <a:pt x="63" y="949"/>
                </a:lnTo>
                <a:lnTo>
                  <a:pt x="70" y="953"/>
                </a:lnTo>
                <a:lnTo>
                  <a:pt x="74" y="959"/>
                </a:lnTo>
                <a:lnTo>
                  <a:pt x="75" y="965"/>
                </a:lnTo>
                <a:lnTo>
                  <a:pt x="75" y="965"/>
                </a:lnTo>
                <a:close/>
                <a:moveTo>
                  <a:pt x="82" y="915"/>
                </a:moveTo>
                <a:lnTo>
                  <a:pt x="36" y="915"/>
                </a:lnTo>
                <a:lnTo>
                  <a:pt x="36" y="901"/>
                </a:lnTo>
                <a:lnTo>
                  <a:pt x="27" y="901"/>
                </a:lnTo>
                <a:lnTo>
                  <a:pt x="27" y="915"/>
                </a:lnTo>
                <a:lnTo>
                  <a:pt x="24" y="915"/>
                </a:lnTo>
                <a:lnTo>
                  <a:pt x="24" y="915"/>
                </a:lnTo>
                <a:lnTo>
                  <a:pt x="19" y="914"/>
                </a:lnTo>
                <a:lnTo>
                  <a:pt x="13" y="912"/>
                </a:lnTo>
                <a:lnTo>
                  <a:pt x="10" y="910"/>
                </a:lnTo>
                <a:lnTo>
                  <a:pt x="9" y="904"/>
                </a:lnTo>
                <a:lnTo>
                  <a:pt x="9" y="904"/>
                </a:lnTo>
                <a:lnTo>
                  <a:pt x="10" y="898"/>
                </a:lnTo>
                <a:lnTo>
                  <a:pt x="2" y="897"/>
                </a:lnTo>
                <a:lnTo>
                  <a:pt x="2" y="897"/>
                </a:lnTo>
                <a:lnTo>
                  <a:pt x="2" y="900"/>
                </a:lnTo>
                <a:lnTo>
                  <a:pt x="0" y="905"/>
                </a:lnTo>
                <a:lnTo>
                  <a:pt x="0" y="905"/>
                </a:lnTo>
                <a:lnTo>
                  <a:pt x="2" y="912"/>
                </a:lnTo>
                <a:lnTo>
                  <a:pt x="6" y="918"/>
                </a:lnTo>
                <a:lnTo>
                  <a:pt x="6" y="918"/>
                </a:lnTo>
                <a:lnTo>
                  <a:pt x="9" y="921"/>
                </a:lnTo>
                <a:lnTo>
                  <a:pt x="15" y="924"/>
                </a:lnTo>
                <a:lnTo>
                  <a:pt x="19" y="924"/>
                </a:lnTo>
                <a:lnTo>
                  <a:pt x="24" y="925"/>
                </a:lnTo>
                <a:lnTo>
                  <a:pt x="27" y="925"/>
                </a:lnTo>
                <a:lnTo>
                  <a:pt x="27" y="932"/>
                </a:lnTo>
                <a:lnTo>
                  <a:pt x="36" y="932"/>
                </a:lnTo>
                <a:lnTo>
                  <a:pt x="36" y="925"/>
                </a:lnTo>
                <a:lnTo>
                  <a:pt x="82" y="925"/>
                </a:lnTo>
                <a:lnTo>
                  <a:pt x="82" y="915"/>
                </a:lnTo>
                <a:close/>
                <a:moveTo>
                  <a:pt x="72" y="832"/>
                </a:moveTo>
                <a:lnTo>
                  <a:pt x="72" y="832"/>
                </a:lnTo>
                <a:lnTo>
                  <a:pt x="74" y="836"/>
                </a:lnTo>
                <a:lnTo>
                  <a:pt x="75" y="843"/>
                </a:lnTo>
                <a:lnTo>
                  <a:pt x="75" y="843"/>
                </a:lnTo>
                <a:lnTo>
                  <a:pt x="74" y="852"/>
                </a:lnTo>
                <a:lnTo>
                  <a:pt x="70" y="857"/>
                </a:lnTo>
                <a:lnTo>
                  <a:pt x="64" y="862"/>
                </a:lnTo>
                <a:lnTo>
                  <a:pt x="55" y="863"/>
                </a:lnTo>
                <a:lnTo>
                  <a:pt x="55" y="863"/>
                </a:lnTo>
                <a:lnTo>
                  <a:pt x="47" y="862"/>
                </a:lnTo>
                <a:lnTo>
                  <a:pt x="40" y="857"/>
                </a:lnTo>
                <a:lnTo>
                  <a:pt x="37" y="855"/>
                </a:lnTo>
                <a:lnTo>
                  <a:pt x="36" y="852"/>
                </a:lnTo>
                <a:lnTo>
                  <a:pt x="34" y="848"/>
                </a:lnTo>
                <a:lnTo>
                  <a:pt x="34" y="843"/>
                </a:lnTo>
                <a:lnTo>
                  <a:pt x="34" y="843"/>
                </a:lnTo>
                <a:lnTo>
                  <a:pt x="34" y="836"/>
                </a:lnTo>
                <a:lnTo>
                  <a:pt x="37" y="832"/>
                </a:lnTo>
                <a:lnTo>
                  <a:pt x="29" y="829"/>
                </a:lnTo>
                <a:lnTo>
                  <a:pt x="29" y="829"/>
                </a:lnTo>
                <a:lnTo>
                  <a:pt x="27" y="835"/>
                </a:lnTo>
                <a:lnTo>
                  <a:pt x="26" y="843"/>
                </a:lnTo>
                <a:lnTo>
                  <a:pt x="26" y="843"/>
                </a:lnTo>
                <a:lnTo>
                  <a:pt x="27" y="849"/>
                </a:lnTo>
                <a:lnTo>
                  <a:pt x="29" y="856"/>
                </a:lnTo>
                <a:lnTo>
                  <a:pt x="31" y="860"/>
                </a:lnTo>
                <a:lnTo>
                  <a:pt x="34" y="864"/>
                </a:lnTo>
                <a:lnTo>
                  <a:pt x="39" y="869"/>
                </a:lnTo>
                <a:lnTo>
                  <a:pt x="44" y="870"/>
                </a:lnTo>
                <a:lnTo>
                  <a:pt x="50" y="872"/>
                </a:lnTo>
                <a:lnTo>
                  <a:pt x="55" y="873"/>
                </a:lnTo>
                <a:lnTo>
                  <a:pt x="55" y="873"/>
                </a:lnTo>
                <a:lnTo>
                  <a:pt x="61" y="872"/>
                </a:lnTo>
                <a:lnTo>
                  <a:pt x="67" y="870"/>
                </a:lnTo>
                <a:lnTo>
                  <a:pt x="71" y="869"/>
                </a:lnTo>
                <a:lnTo>
                  <a:pt x="75" y="866"/>
                </a:lnTo>
                <a:lnTo>
                  <a:pt x="79" y="862"/>
                </a:lnTo>
                <a:lnTo>
                  <a:pt x="81" y="856"/>
                </a:lnTo>
                <a:lnTo>
                  <a:pt x="82" y="852"/>
                </a:lnTo>
                <a:lnTo>
                  <a:pt x="84" y="845"/>
                </a:lnTo>
                <a:lnTo>
                  <a:pt x="84" y="845"/>
                </a:lnTo>
                <a:lnTo>
                  <a:pt x="82" y="836"/>
                </a:lnTo>
                <a:lnTo>
                  <a:pt x="81" y="829"/>
                </a:lnTo>
                <a:lnTo>
                  <a:pt x="72" y="832"/>
                </a:lnTo>
                <a:close/>
                <a:moveTo>
                  <a:pt x="84" y="795"/>
                </a:moveTo>
                <a:lnTo>
                  <a:pt x="84" y="795"/>
                </a:lnTo>
                <a:lnTo>
                  <a:pt x="82" y="791"/>
                </a:lnTo>
                <a:lnTo>
                  <a:pt x="82" y="785"/>
                </a:lnTo>
                <a:lnTo>
                  <a:pt x="79" y="781"/>
                </a:lnTo>
                <a:lnTo>
                  <a:pt x="77" y="777"/>
                </a:lnTo>
                <a:lnTo>
                  <a:pt x="72" y="774"/>
                </a:lnTo>
                <a:lnTo>
                  <a:pt x="67" y="771"/>
                </a:lnTo>
                <a:lnTo>
                  <a:pt x="61" y="770"/>
                </a:lnTo>
                <a:lnTo>
                  <a:pt x="54" y="769"/>
                </a:lnTo>
                <a:lnTo>
                  <a:pt x="54" y="769"/>
                </a:lnTo>
                <a:lnTo>
                  <a:pt x="48" y="769"/>
                </a:lnTo>
                <a:lnTo>
                  <a:pt x="43" y="770"/>
                </a:lnTo>
                <a:lnTo>
                  <a:pt x="39" y="773"/>
                </a:lnTo>
                <a:lnTo>
                  <a:pt x="34" y="776"/>
                </a:lnTo>
                <a:lnTo>
                  <a:pt x="30" y="780"/>
                </a:lnTo>
                <a:lnTo>
                  <a:pt x="29" y="784"/>
                </a:lnTo>
                <a:lnTo>
                  <a:pt x="27" y="790"/>
                </a:lnTo>
                <a:lnTo>
                  <a:pt x="26" y="795"/>
                </a:lnTo>
                <a:lnTo>
                  <a:pt x="26" y="795"/>
                </a:lnTo>
                <a:lnTo>
                  <a:pt x="27" y="801"/>
                </a:lnTo>
                <a:lnTo>
                  <a:pt x="29" y="805"/>
                </a:lnTo>
                <a:lnTo>
                  <a:pt x="30" y="809"/>
                </a:lnTo>
                <a:lnTo>
                  <a:pt x="34" y="814"/>
                </a:lnTo>
                <a:lnTo>
                  <a:pt x="39" y="818"/>
                </a:lnTo>
                <a:lnTo>
                  <a:pt x="43" y="819"/>
                </a:lnTo>
                <a:lnTo>
                  <a:pt x="48" y="822"/>
                </a:lnTo>
                <a:lnTo>
                  <a:pt x="55" y="822"/>
                </a:lnTo>
                <a:lnTo>
                  <a:pt x="55" y="822"/>
                </a:lnTo>
                <a:lnTo>
                  <a:pt x="61" y="822"/>
                </a:lnTo>
                <a:lnTo>
                  <a:pt x="67" y="819"/>
                </a:lnTo>
                <a:lnTo>
                  <a:pt x="72" y="818"/>
                </a:lnTo>
                <a:lnTo>
                  <a:pt x="75" y="815"/>
                </a:lnTo>
                <a:lnTo>
                  <a:pt x="79" y="811"/>
                </a:lnTo>
                <a:lnTo>
                  <a:pt x="81" y="807"/>
                </a:lnTo>
                <a:lnTo>
                  <a:pt x="82" y="801"/>
                </a:lnTo>
                <a:lnTo>
                  <a:pt x="84" y="795"/>
                </a:lnTo>
                <a:lnTo>
                  <a:pt x="84" y="795"/>
                </a:lnTo>
                <a:close/>
                <a:moveTo>
                  <a:pt x="75" y="795"/>
                </a:moveTo>
                <a:lnTo>
                  <a:pt x="75" y="795"/>
                </a:lnTo>
                <a:lnTo>
                  <a:pt x="74" y="802"/>
                </a:lnTo>
                <a:lnTo>
                  <a:pt x="70" y="808"/>
                </a:lnTo>
                <a:lnTo>
                  <a:pt x="64" y="811"/>
                </a:lnTo>
                <a:lnTo>
                  <a:pt x="55" y="812"/>
                </a:lnTo>
                <a:lnTo>
                  <a:pt x="55" y="812"/>
                </a:lnTo>
                <a:lnTo>
                  <a:pt x="47" y="811"/>
                </a:lnTo>
                <a:lnTo>
                  <a:pt x="40" y="808"/>
                </a:lnTo>
                <a:lnTo>
                  <a:pt x="37" y="805"/>
                </a:lnTo>
                <a:lnTo>
                  <a:pt x="36" y="802"/>
                </a:lnTo>
                <a:lnTo>
                  <a:pt x="34" y="800"/>
                </a:lnTo>
                <a:lnTo>
                  <a:pt x="34" y="795"/>
                </a:lnTo>
                <a:lnTo>
                  <a:pt x="34" y="795"/>
                </a:lnTo>
                <a:lnTo>
                  <a:pt x="34" y="791"/>
                </a:lnTo>
                <a:lnTo>
                  <a:pt x="36" y="788"/>
                </a:lnTo>
                <a:lnTo>
                  <a:pt x="39" y="785"/>
                </a:lnTo>
                <a:lnTo>
                  <a:pt x="41" y="783"/>
                </a:lnTo>
                <a:lnTo>
                  <a:pt x="47" y="780"/>
                </a:lnTo>
                <a:lnTo>
                  <a:pt x="54" y="778"/>
                </a:lnTo>
                <a:lnTo>
                  <a:pt x="54" y="778"/>
                </a:lnTo>
                <a:lnTo>
                  <a:pt x="63" y="780"/>
                </a:lnTo>
                <a:lnTo>
                  <a:pt x="70" y="784"/>
                </a:lnTo>
                <a:lnTo>
                  <a:pt x="74" y="788"/>
                </a:lnTo>
                <a:lnTo>
                  <a:pt x="75" y="795"/>
                </a:lnTo>
                <a:lnTo>
                  <a:pt x="75" y="795"/>
                </a:lnTo>
                <a:close/>
                <a:moveTo>
                  <a:pt x="82" y="756"/>
                </a:moveTo>
                <a:lnTo>
                  <a:pt x="82" y="746"/>
                </a:lnTo>
                <a:lnTo>
                  <a:pt x="50" y="746"/>
                </a:lnTo>
                <a:lnTo>
                  <a:pt x="50" y="746"/>
                </a:lnTo>
                <a:lnTo>
                  <a:pt x="44" y="746"/>
                </a:lnTo>
                <a:lnTo>
                  <a:pt x="44" y="746"/>
                </a:lnTo>
                <a:lnTo>
                  <a:pt x="40" y="743"/>
                </a:lnTo>
                <a:lnTo>
                  <a:pt x="37" y="740"/>
                </a:lnTo>
                <a:lnTo>
                  <a:pt x="36" y="736"/>
                </a:lnTo>
                <a:lnTo>
                  <a:pt x="34" y="732"/>
                </a:lnTo>
                <a:lnTo>
                  <a:pt x="34" y="732"/>
                </a:lnTo>
                <a:lnTo>
                  <a:pt x="36" y="726"/>
                </a:lnTo>
                <a:lnTo>
                  <a:pt x="39" y="722"/>
                </a:lnTo>
                <a:lnTo>
                  <a:pt x="44" y="721"/>
                </a:lnTo>
                <a:lnTo>
                  <a:pt x="51" y="719"/>
                </a:lnTo>
                <a:lnTo>
                  <a:pt x="82" y="719"/>
                </a:lnTo>
                <a:lnTo>
                  <a:pt x="82" y="709"/>
                </a:lnTo>
                <a:lnTo>
                  <a:pt x="50" y="709"/>
                </a:lnTo>
                <a:lnTo>
                  <a:pt x="50" y="709"/>
                </a:lnTo>
                <a:lnTo>
                  <a:pt x="43" y="711"/>
                </a:lnTo>
                <a:lnTo>
                  <a:pt x="39" y="712"/>
                </a:lnTo>
                <a:lnTo>
                  <a:pt x="34" y="714"/>
                </a:lnTo>
                <a:lnTo>
                  <a:pt x="31" y="716"/>
                </a:lnTo>
                <a:lnTo>
                  <a:pt x="27" y="723"/>
                </a:lnTo>
                <a:lnTo>
                  <a:pt x="26" y="729"/>
                </a:lnTo>
                <a:lnTo>
                  <a:pt x="26" y="729"/>
                </a:lnTo>
                <a:lnTo>
                  <a:pt x="27" y="735"/>
                </a:lnTo>
                <a:lnTo>
                  <a:pt x="30" y="740"/>
                </a:lnTo>
                <a:lnTo>
                  <a:pt x="33" y="745"/>
                </a:lnTo>
                <a:lnTo>
                  <a:pt x="36" y="747"/>
                </a:lnTo>
                <a:lnTo>
                  <a:pt x="36" y="747"/>
                </a:lnTo>
                <a:lnTo>
                  <a:pt x="27" y="747"/>
                </a:lnTo>
                <a:lnTo>
                  <a:pt x="27" y="757"/>
                </a:lnTo>
                <a:lnTo>
                  <a:pt x="27" y="757"/>
                </a:lnTo>
                <a:lnTo>
                  <a:pt x="43" y="756"/>
                </a:lnTo>
                <a:lnTo>
                  <a:pt x="82" y="756"/>
                </a:lnTo>
                <a:close/>
                <a:moveTo>
                  <a:pt x="82" y="683"/>
                </a:moveTo>
                <a:lnTo>
                  <a:pt x="36" y="683"/>
                </a:lnTo>
                <a:lnTo>
                  <a:pt x="36" y="670"/>
                </a:lnTo>
                <a:lnTo>
                  <a:pt x="27" y="670"/>
                </a:lnTo>
                <a:lnTo>
                  <a:pt x="27" y="683"/>
                </a:lnTo>
                <a:lnTo>
                  <a:pt x="24" y="683"/>
                </a:lnTo>
                <a:lnTo>
                  <a:pt x="24" y="683"/>
                </a:lnTo>
                <a:lnTo>
                  <a:pt x="19" y="683"/>
                </a:lnTo>
                <a:lnTo>
                  <a:pt x="13" y="681"/>
                </a:lnTo>
                <a:lnTo>
                  <a:pt x="10" y="677"/>
                </a:lnTo>
                <a:lnTo>
                  <a:pt x="9" y="673"/>
                </a:lnTo>
                <a:lnTo>
                  <a:pt x="9" y="673"/>
                </a:lnTo>
                <a:lnTo>
                  <a:pt x="10" y="666"/>
                </a:lnTo>
                <a:lnTo>
                  <a:pt x="2" y="664"/>
                </a:lnTo>
                <a:lnTo>
                  <a:pt x="2" y="664"/>
                </a:lnTo>
                <a:lnTo>
                  <a:pt x="2" y="668"/>
                </a:lnTo>
                <a:lnTo>
                  <a:pt x="0" y="673"/>
                </a:lnTo>
                <a:lnTo>
                  <a:pt x="0" y="673"/>
                </a:lnTo>
                <a:lnTo>
                  <a:pt x="2" y="680"/>
                </a:lnTo>
                <a:lnTo>
                  <a:pt x="6" y="687"/>
                </a:lnTo>
                <a:lnTo>
                  <a:pt x="6" y="687"/>
                </a:lnTo>
                <a:lnTo>
                  <a:pt x="9" y="690"/>
                </a:lnTo>
                <a:lnTo>
                  <a:pt x="15" y="691"/>
                </a:lnTo>
                <a:lnTo>
                  <a:pt x="19" y="692"/>
                </a:lnTo>
                <a:lnTo>
                  <a:pt x="24" y="692"/>
                </a:lnTo>
                <a:lnTo>
                  <a:pt x="27" y="692"/>
                </a:lnTo>
                <a:lnTo>
                  <a:pt x="27" y="701"/>
                </a:lnTo>
                <a:lnTo>
                  <a:pt x="36" y="701"/>
                </a:lnTo>
                <a:lnTo>
                  <a:pt x="36" y="692"/>
                </a:lnTo>
                <a:lnTo>
                  <a:pt x="82" y="692"/>
                </a:lnTo>
                <a:lnTo>
                  <a:pt x="82" y="683"/>
                </a:lnTo>
                <a:close/>
                <a:moveTo>
                  <a:pt x="84" y="639"/>
                </a:moveTo>
                <a:lnTo>
                  <a:pt x="84" y="639"/>
                </a:lnTo>
                <a:lnTo>
                  <a:pt x="82" y="633"/>
                </a:lnTo>
                <a:lnTo>
                  <a:pt x="82" y="629"/>
                </a:lnTo>
                <a:lnTo>
                  <a:pt x="79" y="623"/>
                </a:lnTo>
                <a:lnTo>
                  <a:pt x="77" y="620"/>
                </a:lnTo>
                <a:lnTo>
                  <a:pt x="72" y="616"/>
                </a:lnTo>
                <a:lnTo>
                  <a:pt x="67" y="613"/>
                </a:lnTo>
                <a:lnTo>
                  <a:pt x="61" y="612"/>
                </a:lnTo>
                <a:lnTo>
                  <a:pt x="54" y="611"/>
                </a:lnTo>
                <a:lnTo>
                  <a:pt x="54" y="611"/>
                </a:lnTo>
                <a:lnTo>
                  <a:pt x="48" y="612"/>
                </a:lnTo>
                <a:lnTo>
                  <a:pt x="43" y="613"/>
                </a:lnTo>
                <a:lnTo>
                  <a:pt x="39" y="615"/>
                </a:lnTo>
                <a:lnTo>
                  <a:pt x="34" y="619"/>
                </a:lnTo>
                <a:lnTo>
                  <a:pt x="30" y="622"/>
                </a:lnTo>
                <a:lnTo>
                  <a:pt x="29" y="626"/>
                </a:lnTo>
                <a:lnTo>
                  <a:pt x="27" y="632"/>
                </a:lnTo>
                <a:lnTo>
                  <a:pt x="26" y="637"/>
                </a:lnTo>
                <a:lnTo>
                  <a:pt x="26" y="637"/>
                </a:lnTo>
                <a:lnTo>
                  <a:pt x="27" y="643"/>
                </a:lnTo>
                <a:lnTo>
                  <a:pt x="29" y="649"/>
                </a:lnTo>
                <a:lnTo>
                  <a:pt x="30" y="653"/>
                </a:lnTo>
                <a:lnTo>
                  <a:pt x="34" y="657"/>
                </a:lnTo>
                <a:lnTo>
                  <a:pt x="39" y="660"/>
                </a:lnTo>
                <a:lnTo>
                  <a:pt x="43" y="663"/>
                </a:lnTo>
                <a:lnTo>
                  <a:pt x="48" y="664"/>
                </a:lnTo>
                <a:lnTo>
                  <a:pt x="55" y="664"/>
                </a:lnTo>
                <a:lnTo>
                  <a:pt x="55" y="664"/>
                </a:lnTo>
                <a:lnTo>
                  <a:pt x="61" y="664"/>
                </a:lnTo>
                <a:lnTo>
                  <a:pt x="67" y="663"/>
                </a:lnTo>
                <a:lnTo>
                  <a:pt x="72" y="660"/>
                </a:lnTo>
                <a:lnTo>
                  <a:pt x="75" y="657"/>
                </a:lnTo>
                <a:lnTo>
                  <a:pt x="79" y="653"/>
                </a:lnTo>
                <a:lnTo>
                  <a:pt x="81" y="649"/>
                </a:lnTo>
                <a:lnTo>
                  <a:pt x="82" y="643"/>
                </a:lnTo>
                <a:lnTo>
                  <a:pt x="84" y="639"/>
                </a:lnTo>
                <a:lnTo>
                  <a:pt x="84" y="639"/>
                </a:lnTo>
                <a:close/>
                <a:moveTo>
                  <a:pt x="75" y="639"/>
                </a:moveTo>
                <a:lnTo>
                  <a:pt x="75" y="639"/>
                </a:lnTo>
                <a:lnTo>
                  <a:pt x="74" y="644"/>
                </a:lnTo>
                <a:lnTo>
                  <a:pt x="70" y="650"/>
                </a:lnTo>
                <a:lnTo>
                  <a:pt x="64" y="653"/>
                </a:lnTo>
                <a:lnTo>
                  <a:pt x="55" y="654"/>
                </a:lnTo>
                <a:lnTo>
                  <a:pt x="55" y="654"/>
                </a:lnTo>
                <a:lnTo>
                  <a:pt x="47" y="653"/>
                </a:lnTo>
                <a:lnTo>
                  <a:pt x="40" y="650"/>
                </a:lnTo>
                <a:lnTo>
                  <a:pt x="37" y="649"/>
                </a:lnTo>
                <a:lnTo>
                  <a:pt x="36" y="646"/>
                </a:lnTo>
                <a:lnTo>
                  <a:pt x="34" y="642"/>
                </a:lnTo>
                <a:lnTo>
                  <a:pt x="34" y="637"/>
                </a:lnTo>
                <a:lnTo>
                  <a:pt x="34" y="637"/>
                </a:lnTo>
                <a:lnTo>
                  <a:pt x="34" y="633"/>
                </a:lnTo>
                <a:lnTo>
                  <a:pt x="36" y="630"/>
                </a:lnTo>
                <a:lnTo>
                  <a:pt x="39" y="628"/>
                </a:lnTo>
                <a:lnTo>
                  <a:pt x="41" y="625"/>
                </a:lnTo>
                <a:lnTo>
                  <a:pt x="47" y="622"/>
                </a:lnTo>
                <a:lnTo>
                  <a:pt x="54" y="622"/>
                </a:lnTo>
                <a:lnTo>
                  <a:pt x="54" y="622"/>
                </a:lnTo>
                <a:lnTo>
                  <a:pt x="63" y="623"/>
                </a:lnTo>
                <a:lnTo>
                  <a:pt x="70" y="626"/>
                </a:lnTo>
                <a:lnTo>
                  <a:pt x="74" y="632"/>
                </a:lnTo>
                <a:lnTo>
                  <a:pt x="75" y="637"/>
                </a:lnTo>
                <a:lnTo>
                  <a:pt x="75" y="639"/>
                </a:lnTo>
                <a:close/>
                <a:moveTo>
                  <a:pt x="82" y="599"/>
                </a:moveTo>
                <a:lnTo>
                  <a:pt x="82" y="588"/>
                </a:lnTo>
                <a:lnTo>
                  <a:pt x="53" y="588"/>
                </a:lnTo>
                <a:lnTo>
                  <a:pt x="53" y="588"/>
                </a:lnTo>
                <a:lnTo>
                  <a:pt x="48" y="588"/>
                </a:lnTo>
                <a:lnTo>
                  <a:pt x="48" y="588"/>
                </a:lnTo>
                <a:lnTo>
                  <a:pt x="43" y="587"/>
                </a:lnTo>
                <a:lnTo>
                  <a:pt x="39" y="584"/>
                </a:lnTo>
                <a:lnTo>
                  <a:pt x="37" y="580"/>
                </a:lnTo>
                <a:lnTo>
                  <a:pt x="36" y="575"/>
                </a:lnTo>
                <a:lnTo>
                  <a:pt x="36" y="575"/>
                </a:lnTo>
                <a:lnTo>
                  <a:pt x="36" y="571"/>
                </a:lnTo>
                <a:lnTo>
                  <a:pt x="27" y="571"/>
                </a:lnTo>
                <a:lnTo>
                  <a:pt x="27" y="571"/>
                </a:lnTo>
                <a:lnTo>
                  <a:pt x="26" y="574"/>
                </a:lnTo>
                <a:lnTo>
                  <a:pt x="26" y="574"/>
                </a:lnTo>
                <a:lnTo>
                  <a:pt x="27" y="580"/>
                </a:lnTo>
                <a:lnTo>
                  <a:pt x="30" y="584"/>
                </a:lnTo>
                <a:lnTo>
                  <a:pt x="33" y="587"/>
                </a:lnTo>
                <a:lnTo>
                  <a:pt x="39" y="589"/>
                </a:lnTo>
                <a:lnTo>
                  <a:pt x="39" y="589"/>
                </a:lnTo>
                <a:lnTo>
                  <a:pt x="27" y="591"/>
                </a:lnTo>
                <a:lnTo>
                  <a:pt x="27" y="599"/>
                </a:lnTo>
                <a:lnTo>
                  <a:pt x="27" y="599"/>
                </a:lnTo>
                <a:lnTo>
                  <a:pt x="44" y="598"/>
                </a:lnTo>
                <a:lnTo>
                  <a:pt x="82" y="599"/>
                </a:lnTo>
                <a:close/>
                <a:moveTo>
                  <a:pt x="82" y="561"/>
                </a:moveTo>
                <a:lnTo>
                  <a:pt x="82" y="551"/>
                </a:lnTo>
                <a:lnTo>
                  <a:pt x="50" y="551"/>
                </a:lnTo>
                <a:lnTo>
                  <a:pt x="50" y="551"/>
                </a:lnTo>
                <a:lnTo>
                  <a:pt x="44" y="551"/>
                </a:lnTo>
                <a:lnTo>
                  <a:pt x="44" y="551"/>
                </a:lnTo>
                <a:lnTo>
                  <a:pt x="40" y="550"/>
                </a:lnTo>
                <a:lnTo>
                  <a:pt x="37" y="547"/>
                </a:lnTo>
                <a:lnTo>
                  <a:pt x="36" y="543"/>
                </a:lnTo>
                <a:lnTo>
                  <a:pt x="34" y="539"/>
                </a:lnTo>
                <a:lnTo>
                  <a:pt x="34" y="539"/>
                </a:lnTo>
                <a:lnTo>
                  <a:pt x="36" y="534"/>
                </a:lnTo>
                <a:lnTo>
                  <a:pt x="39" y="530"/>
                </a:lnTo>
                <a:lnTo>
                  <a:pt x="43" y="529"/>
                </a:lnTo>
                <a:lnTo>
                  <a:pt x="50" y="527"/>
                </a:lnTo>
                <a:lnTo>
                  <a:pt x="82" y="527"/>
                </a:lnTo>
                <a:lnTo>
                  <a:pt x="82" y="518"/>
                </a:lnTo>
                <a:lnTo>
                  <a:pt x="48" y="518"/>
                </a:lnTo>
                <a:lnTo>
                  <a:pt x="48" y="518"/>
                </a:lnTo>
                <a:lnTo>
                  <a:pt x="43" y="518"/>
                </a:lnTo>
                <a:lnTo>
                  <a:pt x="43" y="518"/>
                </a:lnTo>
                <a:lnTo>
                  <a:pt x="40" y="515"/>
                </a:lnTo>
                <a:lnTo>
                  <a:pt x="37" y="513"/>
                </a:lnTo>
                <a:lnTo>
                  <a:pt x="36" y="509"/>
                </a:lnTo>
                <a:lnTo>
                  <a:pt x="34" y="505"/>
                </a:lnTo>
                <a:lnTo>
                  <a:pt x="34" y="505"/>
                </a:lnTo>
                <a:lnTo>
                  <a:pt x="36" y="501"/>
                </a:lnTo>
                <a:lnTo>
                  <a:pt x="39" y="496"/>
                </a:lnTo>
                <a:lnTo>
                  <a:pt x="44" y="494"/>
                </a:lnTo>
                <a:lnTo>
                  <a:pt x="51" y="494"/>
                </a:lnTo>
                <a:lnTo>
                  <a:pt x="82" y="494"/>
                </a:lnTo>
                <a:lnTo>
                  <a:pt x="82" y="484"/>
                </a:lnTo>
                <a:lnTo>
                  <a:pt x="50" y="484"/>
                </a:lnTo>
                <a:lnTo>
                  <a:pt x="50" y="484"/>
                </a:lnTo>
                <a:lnTo>
                  <a:pt x="44" y="484"/>
                </a:lnTo>
                <a:lnTo>
                  <a:pt x="39" y="485"/>
                </a:lnTo>
                <a:lnTo>
                  <a:pt x="34" y="488"/>
                </a:lnTo>
                <a:lnTo>
                  <a:pt x="31" y="489"/>
                </a:lnTo>
                <a:lnTo>
                  <a:pt x="27" y="496"/>
                </a:lnTo>
                <a:lnTo>
                  <a:pt x="26" y="502"/>
                </a:lnTo>
                <a:lnTo>
                  <a:pt x="26" y="502"/>
                </a:lnTo>
                <a:lnTo>
                  <a:pt x="27" y="509"/>
                </a:lnTo>
                <a:lnTo>
                  <a:pt x="30" y="513"/>
                </a:lnTo>
                <a:lnTo>
                  <a:pt x="30" y="513"/>
                </a:lnTo>
                <a:lnTo>
                  <a:pt x="33" y="518"/>
                </a:lnTo>
                <a:lnTo>
                  <a:pt x="37" y="520"/>
                </a:lnTo>
                <a:lnTo>
                  <a:pt x="37" y="520"/>
                </a:lnTo>
                <a:lnTo>
                  <a:pt x="37" y="520"/>
                </a:lnTo>
                <a:lnTo>
                  <a:pt x="33" y="523"/>
                </a:lnTo>
                <a:lnTo>
                  <a:pt x="29" y="526"/>
                </a:lnTo>
                <a:lnTo>
                  <a:pt x="27" y="530"/>
                </a:lnTo>
                <a:lnTo>
                  <a:pt x="26" y="536"/>
                </a:lnTo>
                <a:lnTo>
                  <a:pt x="26" y="536"/>
                </a:lnTo>
                <a:lnTo>
                  <a:pt x="27" y="542"/>
                </a:lnTo>
                <a:lnTo>
                  <a:pt x="29" y="546"/>
                </a:lnTo>
                <a:lnTo>
                  <a:pt x="33" y="550"/>
                </a:lnTo>
                <a:lnTo>
                  <a:pt x="36" y="553"/>
                </a:lnTo>
                <a:lnTo>
                  <a:pt x="36" y="553"/>
                </a:lnTo>
                <a:lnTo>
                  <a:pt x="27" y="554"/>
                </a:lnTo>
                <a:lnTo>
                  <a:pt x="27" y="563"/>
                </a:lnTo>
                <a:lnTo>
                  <a:pt x="27" y="563"/>
                </a:lnTo>
                <a:lnTo>
                  <a:pt x="43" y="561"/>
                </a:lnTo>
                <a:lnTo>
                  <a:pt x="82" y="561"/>
                </a:lnTo>
                <a:close/>
                <a:moveTo>
                  <a:pt x="82" y="458"/>
                </a:moveTo>
                <a:lnTo>
                  <a:pt x="27" y="458"/>
                </a:lnTo>
                <a:lnTo>
                  <a:pt x="27" y="468"/>
                </a:lnTo>
                <a:lnTo>
                  <a:pt x="82" y="468"/>
                </a:lnTo>
                <a:lnTo>
                  <a:pt x="82" y="458"/>
                </a:lnTo>
                <a:close/>
                <a:moveTo>
                  <a:pt x="17" y="463"/>
                </a:moveTo>
                <a:lnTo>
                  <a:pt x="17" y="463"/>
                </a:lnTo>
                <a:lnTo>
                  <a:pt x="17" y="460"/>
                </a:lnTo>
                <a:lnTo>
                  <a:pt x="16" y="458"/>
                </a:lnTo>
                <a:lnTo>
                  <a:pt x="13" y="457"/>
                </a:lnTo>
                <a:lnTo>
                  <a:pt x="10" y="457"/>
                </a:lnTo>
                <a:lnTo>
                  <a:pt x="10" y="457"/>
                </a:lnTo>
                <a:lnTo>
                  <a:pt x="9" y="457"/>
                </a:lnTo>
                <a:lnTo>
                  <a:pt x="6" y="458"/>
                </a:lnTo>
                <a:lnTo>
                  <a:pt x="5" y="460"/>
                </a:lnTo>
                <a:lnTo>
                  <a:pt x="5" y="463"/>
                </a:lnTo>
                <a:lnTo>
                  <a:pt x="5" y="463"/>
                </a:lnTo>
                <a:lnTo>
                  <a:pt x="5" y="465"/>
                </a:lnTo>
                <a:lnTo>
                  <a:pt x="6" y="467"/>
                </a:lnTo>
                <a:lnTo>
                  <a:pt x="9" y="468"/>
                </a:lnTo>
                <a:lnTo>
                  <a:pt x="10" y="470"/>
                </a:lnTo>
                <a:lnTo>
                  <a:pt x="10" y="470"/>
                </a:lnTo>
                <a:lnTo>
                  <a:pt x="13" y="468"/>
                </a:lnTo>
                <a:lnTo>
                  <a:pt x="16" y="467"/>
                </a:lnTo>
                <a:lnTo>
                  <a:pt x="17" y="465"/>
                </a:lnTo>
                <a:lnTo>
                  <a:pt x="17" y="463"/>
                </a:lnTo>
                <a:lnTo>
                  <a:pt x="17" y="463"/>
                </a:lnTo>
                <a:close/>
                <a:moveTo>
                  <a:pt x="82" y="441"/>
                </a:moveTo>
                <a:lnTo>
                  <a:pt x="82" y="432"/>
                </a:lnTo>
                <a:lnTo>
                  <a:pt x="50" y="432"/>
                </a:lnTo>
                <a:lnTo>
                  <a:pt x="50" y="432"/>
                </a:lnTo>
                <a:lnTo>
                  <a:pt x="44" y="430"/>
                </a:lnTo>
                <a:lnTo>
                  <a:pt x="44" y="430"/>
                </a:lnTo>
                <a:lnTo>
                  <a:pt x="40" y="429"/>
                </a:lnTo>
                <a:lnTo>
                  <a:pt x="37" y="426"/>
                </a:lnTo>
                <a:lnTo>
                  <a:pt x="36" y="422"/>
                </a:lnTo>
                <a:lnTo>
                  <a:pt x="34" y="417"/>
                </a:lnTo>
                <a:lnTo>
                  <a:pt x="34" y="417"/>
                </a:lnTo>
                <a:lnTo>
                  <a:pt x="36" y="412"/>
                </a:lnTo>
                <a:lnTo>
                  <a:pt x="39" y="408"/>
                </a:lnTo>
                <a:lnTo>
                  <a:pt x="44" y="405"/>
                </a:lnTo>
                <a:lnTo>
                  <a:pt x="51" y="405"/>
                </a:lnTo>
                <a:lnTo>
                  <a:pt x="82" y="405"/>
                </a:lnTo>
                <a:lnTo>
                  <a:pt x="82" y="395"/>
                </a:lnTo>
                <a:lnTo>
                  <a:pt x="50" y="395"/>
                </a:lnTo>
                <a:lnTo>
                  <a:pt x="50" y="395"/>
                </a:lnTo>
                <a:lnTo>
                  <a:pt x="43" y="395"/>
                </a:lnTo>
                <a:lnTo>
                  <a:pt x="39" y="396"/>
                </a:lnTo>
                <a:lnTo>
                  <a:pt x="34" y="399"/>
                </a:lnTo>
                <a:lnTo>
                  <a:pt x="31" y="402"/>
                </a:lnTo>
                <a:lnTo>
                  <a:pt x="27" y="408"/>
                </a:lnTo>
                <a:lnTo>
                  <a:pt x="26" y="415"/>
                </a:lnTo>
                <a:lnTo>
                  <a:pt x="26" y="415"/>
                </a:lnTo>
                <a:lnTo>
                  <a:pt x="27" y="420"/>
                </a:lnTo>
                <a:lnTo>
                  <a:pt x="30" y="426"/>
                </a:lnTo>
                <a:lnTo>
                  <a:pt x="33" y="430"/>
                </a:lnTo>
                <a:lnTo>
                  <a:pt x="36" y="432"/>
                </a:lnTo>
                <a:lnTo>
                  <a:pt x="36" y="433"/>
                </a:lnTo>
                <a:lnTo>
                  <a:pt x="27" y="433"/>
                </a:lnTo>
                <a:lnTo>
                  <a:pt x="27" y="441"/>
                </a:lnTo>
                <a:lnTo>
                  <a:pt x="27" y="441"/>
                </a:lnTo>
                <a:lnTo>
                  <a:pt x="43" y="441"/>
                </a:lnTo>
                <a:lnTo>
                  <a:pt x="82" y="441"/>
                </a:lnTo>
                <a:close/>
                <a:moveTo>
                  <a:pt x="43" y="331"/>
                </a:moveTo>
                <a:lnTo>
                  <a:pt x="43" y="331"/>
                </a:lnTo>
                <a:lnTo>
                  <a:pt x="27" y="331"/>
                </a:lnTo>
                <a:lnTo>
                  <a:pt x="27" y="340"/>
                </a:lnTo>
                <a:lnTo>
                  <a:pt x="36" y="341"/>
                </a:lnTo>
                <a:lnTo>
                  <a:pt x="36" y="341"/>
                </a:lnTo>
                <a:lnTo>
                  <a:pt x="36" y="341"/>
                </a:lnTo>
                <a:lnTo>
                  <a:pt x="33" y="343"/>
                </a:lnTo>
                <a:lnTo>
                  <a:pt x="29" y="347"/>
                </a:lnTo>
                <a:lnTo>
                  <a:pt x="27" y="351"/>
                </a:lnTo>
                <a:lnTo>
                  <a:pt x="26" y="358"/>
                </a:lnTo>
                <a:lnTo>
                  <a:pt x="26" y="358"/>
                </a:lnTo>
                <a:lnTo>
                  <a:pt x="27" y="362"/>
                </a:lnTo>
                <a:lnTo>
                  <a:pt x="29" y="367"/>
                </a:lnTo>
                <a:lnTo>
                  <a:pt x="30" y="371"/>
                </a:lnTo>
                <a:lnTo>
                  <a:pt x="34" y="375"/>
                </a:lnTo>
                <a:lnTo>
                  <a:pt x="39" y="378"/>
                </a:lnTo>
                <a:lnTo>
                  <a:pt x="43" y="381"/>
                </a:lnTo>
                <a:lnTo>
                  <a:pt x="48" y="382"/>
                </a:lnTo>
                <a:lnTo>
                  <a:pt x="55" y="382"/>
                </a:lnTo>
                <a:lnTo>
                  <a:pt x="55" y="382"/>
                </a:lnTo>
                <a:lnTo>
                  <a:pt x="61" y="382"/>
                </a:lnTo>
                <a:lnTo>
                  <a:pt x="65" y="381"/>
                </a:lnTo>
                <a:lnTo>
                  <a:pt x="71" y="379"/>
                </a:lnTo>
                <a:lnTo>
                  <a:pt x="74" y="377"/>
                </a:lnTo>
                <a:lnTo>
                  <a:pt x="78" y="372"/>
                </a:lnTo>
                <a:lnTo>
                  <a:pt x="79" y="368"/>
                </a:lnTo>
                <a:lnTo>
                  <a:pt x="81" y="364"/>
                </a:lnTo>
                <a:lnTo>
                  <a:pt x="82" y="360"/>
                </a:lnTo>
                <a:lnTo>
                  <a:pt x="82" y="360"/>
                </a:lnTo>
                <a:lnTo>
                  <a:pt x="81" y="354"/>
                </a:lnTo>
                <a:lnTo>
                  <a:pt x="79" y="348"/>
                </a:lnTo>
                <a:lnTo>
                  <a:pt x="77" y="344"/>
                </a:lnTo>
                <a:lnTo>
                  <a:pt x="72" y="343"/>
                </a:lnTo>
                <a:lnTo>
                  <a:pt x="72" y="341"/>
                </a:lnTo>
                <a:lnTo>
                  <a:pt x="78" y="341"/>
                </a:lnTo>
                <a:lnTo>
                  <a:pt x="78" y="341"/>
                </a:lnTo>
                <a:lnTo>
                  <a:pt x="88" y="343"/>
                </a:lnTo>
                <a:lnTo>
                  <a:pt x="94" y="347"/>
                </a:lnTo>
                <a:lnTo>
                  <a:pt x="96" y="353"/>
                </a:lnTo>
                <a:lnTo>
                  <a:pt x="98" y="360"/>
                </a:lnTo>
                <a:lnTo>
                  <a:pt x="98" y="360"/>
                </a:lnTo>
                <a:lnTo>
                  <a:pt x="96" y="368"/>
                </a:lnTo>
                <a:lnTo>
                  <a:pt x="94" y="375"/>
                </a:lnTo>
                <a:lnTo>
                  <a:pt x="101" y="378"/>
                </a:lnTo>
                <a:lnTo>
                  <a:pt x="101" y="378"/>
                </a:lnTo>
                <a:lnTo>
                  <a:pt x="105" y="369"/>
                </a:lnTo>
                <a:lnTo>
                  <a:pt x="106" y="360"/>
                </a:lnTo>
                <a:lnTo>
                  <a:pt x="106" y="360"/>
                </a:lnTo>
                <a:lnTo>
                  <a:pt x="105" y="350"/>
                </a:lnTo>
                <a:lnTo>
                  <a:pt x="102" y="344"/>
                </a:lnTo>
                <a:lnTo>
                  <a:pt x="99" y="340"/>
                </a:lnTo>
                <a:lnTo>
                  <a:pt x="99" y="340"/>
                </a:lnTo>
                <a:lnTo>
                  <a:pt x="95" y="337"/>
                </a:lnTo>
                <a:lnTo>
                  <a:pt x="89" y="334"/>
                </a:lnTo>
                <a:lnTo>
                  <a:pt x="82" y="333"/>
                </a:lnTo>
                <a:lnTo>
                  <a:pt x="74" y="331"/>
                </a:lnTo>
                <a:lnTo>
                  <a:pt x="43" y="331"/>
                </a:lnTo>
                <a:close/>
                <a:moveTo>
                  <a:pt x="58" y="341"/>
                </a:moveTo>
                <a:lnTo>
                  <a:pt x="58" y="341"/>
                </a:lnTo>
                <a:lnTo>
                  <a:pt x="64" y="343"/>
                </a:lnTo>
                <a:lnTo>
                  <a:pt x="64" y="343"/>
                </a:lnTo>
                <a:lnTo>
                  <a:pt x="68" y="345"/>
                </a:lnTo>
                <a:lnTo>
                  <a:pt x="71" y="348"/>
                </a:lnTo>
                <a:lnTo>
                  <a:pt x="74" y="353"/>
                </a:lnTo>
                <a:lnTo>
                  <a:pt x="74" y="357"/>
                </a:lnTo>
                <a:lnTo>
                  <a:pt x="74" y="357"/>
                </a:lnTo>
                <a:lnTo>
                  <a:pt x="74" y="360"/>
                </a:lnTo>
                <a:lnTo>
                  <a:pt x="72" y="364"/>
                </a:lnTo>
                <a:lnTo>
                  <a:pt x="68" y="368"/>
                </a:lnTo>
                <a:lnTo>
                  <a:pt x="63" y="371"/>
                </a:lnTo>
                <a:lnTo>
                  <a:pt x="54" y="372"/>
                </a:lnTo>
                <a:lnTo>
                  <a:pt x="54" y="372"/>
                </a:lnTo>
                <a:lnTo>
                  <a:pt x="46" y="371"/>
                </a:lnTo>
                <a:lnTo>
                  <a:pt x="40" y="368"/>
                </a:lnTo>
                <a:lnTo>
                  <a:pt x="36" y="362"/>
                </a:lnTo>
                <a:lnTo>
                  <a:pt x="34" y="357"/>
                </a:lnTo>
                <a:lnTo>
                  <a:pt x="34" y="357"/>
                </a:lnTo>
                <a:lnTo>
                  <a:pt x="34" y="351"/>
                </a:lnTo>
                <a:lnTo>
                  <a:pt x="37" y="347"/>
                </a:lnTo>
                <a:lnTo>
                  <a:pt x="40" y="344"/>
                </a:lnTo>
                <a:lnTo>
                  <a:pt x="44" y="343"/>
                </a:lnTo>
                <a:lnTo>
                  <a:pt x="44" y="343"/>
                </a:lnTo>
                <a:lnTo>
                  <a:pt x="48" y="341"/>
                </a:lnTo>
                <a:lnTo>
                  <a:pt x="58" y="341"/>
                </a:lnTo>
                <a:close/>
                <a:moveTo>
                  <a:pt x="72" y="254"/>
                </a:moveTo>
                <a:lnTo>
                  <a:pt x="72" y="254"/>
                </a:lnTo>
                <a:lnTo>
                  <a:pt x="74" y="259"/>
                </a:lnTo>
                <a:lnTo>
                  <a:pt x="75" y="267"/>
                </a:lnTo>
                <a:lnTo>
                  <a:pt x="75" y="267"/>
                </a:lnTo>
                <a:lnTo>
                  <a:pt x="74" y="274"/>
                </a:lnTo>
                <a:lnTo>
                  <a:pt x="70" y="281"/>
                </a:lnTo>
                <a:lnTo>
                  <a:pt x="64" y="285"/>
                </a:lnTo>
                <a:lnTo>
                  <a:pt x="55" y="286"/>
                </a:lnTo>
                <a:lnTo>
                  <a:pt x="55" y="286"/>
                </a:lnTo>
                <a:lnTo>
                  <a:pt x="47" y="285"/>
                </a:lnTo>
                <a:lnTo>
                  <a:pt x="40" y="281"/>
                </a:lnTo>
                <a:lnTo>
                  <a:pt x="37" y="278"/>
                </a:lnTo>
                <a:lnTo>
                  <a:pt x="36" y="275"/>
                </a:lnTo>
                <a:lnTo>
                  <a:pt x="34" y="271"/>
                </a:lnTo>
                <a:lnTo>
                  <a:pt x="34" y="267"/>
                </a:lnTo>
                <a:lnTo>
                  <a:pt x="34" y="267"/>
                </a:lnTo>
                <a:lnTo>
                  <a:pt x="34" y="259"/>
                </a:lnTo>
                <a:lnTo>
                  <a:pt x="37" y="255"/>
                </a:lnTo>
                <a:lnTo>
                  <a:pt x="29" y="252"/>
                </a:lnTo>
                <a:lnTo>
                  <a:pt x="29" y="252"/>
                </a:lnTo>
                <a:lnTo>
                  <a:pt x="27" y="258"/>
                </a:lnTo>
                <a:lnTo>
                  <a:pt x="26" y="267"/>
                </a:lnTo>
                <a:lnTo>
                  <a:pt x="26" y="267"/>
                </a:lnTo>
                <a:lnTo>
                  <a:pt x="27" y="272"/>
                </a:lnTo>
                <a:lnTo>
                  <a:pt x="29" y="278"/>
                </a:lnTo>
                <a:lnTo>
                  <a:pt x="31" y="283"/>
                </a:lnTo>
                <a:lnTo>
                  <a:pt x="34" y="288"/>
                </a:lnTo>
                <a:lnTo>
                  <a:pt x="39" y="290"/>
                </a:lnTo>
                <a:lnTo>
                  <a:pt x="44" y="293"/>
                </a:lnTo>
                <a:lnTo>
                  <a:pt x="50" y="295"/>
                </a:lnTo>
                <a:lnTo>
                  <a:pt x="55" y="296"/>
                </a:lnTo>
                <a:lnTo>
                  <a:pt x="55" y="296"/>
                </a:lnTo>
                <a:lnTo>
                  <a:pt x="61" y="295"/>
                </a:lnTo>
                <a:lnTo>
                  <a:pt x="67" y="293"/>
                </a:lnTo>
                <a:lnTo>
                  <a:pt x="71" y="292"/>
                </a:lnTo>
                <a:lnTo>
                  <a:pt x="75" y="288"/>
                </a:lnTo>
                <a:lnTo>
                  <a:pt x="79" y="285"/>
                </a:lnTo>
                <a:lnTo>
                  <a:pt x="81" y="279"/>
                </a:lnTo>
                <a:lnTo>
                  <a:pt x="82" y="275"/>
                </a:lnTo>
                <a:lnTo>
                  <a:pt x="84" y="268"/>
                </a:lnTo>
                <a:lnTo>
                  <a:pt x="84" y="268"/>
                </a:lnTo>
                <a:lnTo>
                  <a:pt x="82" y="259"/>
                </a:lnTo>
                <a:lnTo>
                  <a:pt x="81" y="252"/>
                </a:lnTo>
                <a:lnTo>
                  <a:pt x="72" y="254"/>
                </a:lnTo>
                <a:close/>
                <a:moveTo>
                  <a:pt x="82" y="241"/>
                </a:moveTo>
                <a:lnTo>
                  <a:pt x="82" y="231"/>
                </a:lnTo>
                <a:lnTo>
                  <a:pt x="2" y="231"/>
                </a:lnTo>
                <a:lnTo>
                  <a:pt x="2" y="241"/>
                </a:lnTo>
                <a:lnTo>
                  <a:pt x="82" y="241"/>
                </a:lnTo>
                <a:close/>
                <a:moveTo>
                  <a:pt x="82" y="204"/>
                </a:moveTo>
                <a:lnTo>
                  <a:pt x="27" y="204"/>
                </a:lnTo>
                <a:lnTo>
                  <a:pt x="27" y="214"/>
                </a:lnTo>
                <a:lnTo>
                  <a:pt x="82" y="214"/>
                </a:lnTo>
                <a:lnTo>
                  <a:pt x="82" y="204"/>
                </a:lnTo>
                <a:close/>
                <a:moveTo>
                  <a:pt x="17" y="210"/>
                </a:moveTo>
                <a:lnTo>
                  <a:pt x="17" y="210"/>
                </a:lnTo>
                <a:lnTo>
                  <a:pt x="17" y="207"/>
                </a:lnTo>
                <a:lnTo>
                  <a:pt x="16" y="206"/>
                </a:lnTo>
                <a:lnTo>
                  <a:pt x="13" y="204"/>
                </a:lnTo>
                <a:lnTo>
                  <a:pt x="10" y="203"/>
                </a:lnTo>
                <a:lnTo>
                  <a:pt x="10" y="203"/>
                </a:lnTo>
                <a:lnTo>
                  <a:pt x="9" y="204"/>
                </a:lnTo>
                <a:lnTo>
                  <a:pt x="6" y="206"/>
                </a:lnTo>
                <a:lnTo>
                  <a:pt x="5" y="207"/>
                </a:lnTo>
                <a:lnTo>
                  <a:pt x="5" y="210"/>
                </a:lnTo>
                <a:lnTo>
                  <a:pt x="5" y="210"/>
                </a:lnTo>
                <a:lnTo>
                  <a:pt x="5" y="213"/>
                </a:lnTo>
                <a:lnTo>
                  <a:pt x="6" y="214"/>
                </a:lnTo>
                <a:lnTo>
                  <a:pt x="9" y="216"/>
                </a:lnTo>
                <a:lnTo>
                  <a:pt x="10" y="216"/>
                </a:lnTo>
                <a:lnTo>
                  <a:pt x="10" y="216"/>
                </a:lnTo>
                <a:lnTo>
                  <a:pt x="13" y="216"/>
                </a:lnTo>
                <a:lnTo>
                  <a:pt x="16" y="214"/>
                </a:lnTo>
                <a:lnTo>
                  <a:pt x="17" y="213"/>
                </a:lnTo>
                <a:lnTo>
                  <a:pt x="17" y="210"/>
                </a:lnTo>
                <a:lnTo>
                  <a:pt x="17" y="210"/>
                </a:lnTo>
                <a:close/>
                <a:moveTo>
                  <a:pt x="57" y="144"/>
                </a:moveTo>
                <a:lnTo>
                  <a:pt x="57" y="144"/>
                </a:lnTo>
                <a:lnTo>
                  <a:pt x="51" y="144"/>
                </a:lnTo>
                <a:lnTo>
                  <a:pt x="51" y="144"/>
                </a:lnTo>
                <a:lnTo>
                  <a:pt x="44" y="145"/>
                </a:lnTo>
                <a:lnTo>
                  <a:pt x="36" y="148"/>
                </a:lnTo>
                <a:lnTo>
                  <a:pt x="31" y="152"/>
                </a:lnTo>
                <a:lnTo>
                  <a:pt x="29" y="155"/>
                </a:lnTo>
                <a:lnTo>
                  <a:pt x="27" y="161"/>
                </a:lnTo>
                <a:lnTo>
                  <a:pt x="26" y="166"/>
                </a:lnTo>
                <a:lnTo>
                  <a:pt x="26" y="166"/>
                </a:lnTo>
                <a:lnTo>
                  <a:pt x="27" y="172"/>
                </a:lnTo>
                <a:lnTo>
                  <a:pt x="29" y="178"/>
                </a:lnTo>
                <a:lnTo>
                  <a:pt x="31" y="182"/>
                </a:lnTo>
                <a:lnTo>
                  <a:pt x="34" y="185"/>
                </a:lnTo>
                <a:lnTo>
                  <a:pt x="39" y="189"/>
                </a:lnTo>
                <a:lnTo>
                  <a:pt x="44" y="190"/>
                </a:lnTo>
                <a:lnTo>
                  <a:pt x="50" y="192"/>
                </a:lnTo>
                <a:lnTo>
                  <a:pt x="55" y="192"/>
                </a:lnTo>
                <a:lnTo>
                  <a:pt x="55" y="192"/>
                </a:lnTo>
                <a:lnTo>
                  <a:pt x="61" y="192"/>
                </a:lnTo>
                <a:lnTo>
                  <a:pt x="67" y="190"/>
                </a:lnTo>
                <a:lnTo>
                  <a:pt x="71" y="188"/>
                </a:lnTo>
                <a:lnTo>
                  <a:pt x="75" y="185"/>
                </a:lnTo>
                <a:lnTo>
                  <a:pt x="79" y="182"/>
                </a:lnTo>
                <a:lnTo>
                  <a:pt x="81" y="176"/>
                </a:lnTo>
                <a:lnTo>
                  <a:pt x="82" y="172"/>
                </a:lnTo>
                <a:lnTo>
                  <a:pt x="84" y="165"/>
                </a:lnTo>
                <a:lnTo>
                  <a:pt x="84" y="165"/>
                </a:lnTo>
                <a:lnTo>
                  <a:pt x="82" y="154"/>
                </a:lnTo>
                <a:lnTo>
                  <a:pt x="79" y="147"/>
                </a:lnTo>
                <a:lnTo>
                  <a:pt x="72" y="149"/>
                </a:lnTo>
                <a:lnTo>
                  <a:pt x="72" y="149"/>
                </a:lnTo>
                <a:lnTo>
                  <a:pt x="75" y="155"/>
                </a:lnTo>
                <a:lnTo>
                  <a:pt x="75" y="164"/>
                </a:lnTo>
                <a:lnTo>
                  <a:pt x="75" y="164"/>
                </a:lnTo>
                <a:lnTo>
                  <a:pt x="74" y="171"/>
                </a:lnTo>
                <a:lnTo>
                  <a:pt x="71" y="178"/>
                </a:lnTo>
                <a:lnTo>
                  <a:pt x="65" y="180"/>
                </a:lnTo>
                <a:lnTo>
                  <a:pt x="57" y="183"/>
                </a:lnTo>
                <a:lnTo>
                  <a:pt x="57" y="144"/>
                </a:lnTo>
                <a:close/>
                <a:moveTo>
                  <a:pt x="50" y="182"/>
                </a:moveTo>
                <a:lnTo>
                  <a:pt x="50" y="182"/>
                </a:lnTo>
                <a:lnTo>
                  <a:pt x="44" y="182"/>
                </a:lnTo>
                <a:lnTo>
                  <a:pt x="39" y="179"/>
                </a:lnTo>
                <a:lnTo>
                  <a:pt x="34" y="173"/>
                </a:lnTo>
                <a:lnTo>
                  <a:pt x="34" y="171"/>
                </a:lnTo>
                <a:lnTo>
                  <a:pt x="33" y="168"/>
                </a:lnTo>
                <a:lnTo>
                  <a:pt x="33" y="168"/>
                </a:lnTo>
                <a:lnTo>
                  <a:pt x="34" y="164"/>
                </a:lnTo>
                <a:lnTo>
                  <a:pt x="34" y="161"/>
                </a:lnTo>
                <a:lnTo>
                  <a:pt x="39" y="157"/>
                </a:lnTo>
                <a:lnTo>
                  <a:pt x="44" y="154"/>
                </a:lnTo>
                <a:lnTo>
                  <a:pt x="50" y="154"/>
                </a:lnTo>
                <a:lnTo>
                  <a:pt x="50" y="182"/>
                </a:lnTo>
                <a:close/>
                <a:moveTo>
                  <a:pt x="82" y="131"/>
                </a:moveTo>
                <a:lnTo>
                  <a:pt x="82" y="121"/>
                </a:lnTo>
                <a:lnTo>
                  <a:pt x="50" y="121"/>
                </a:lnTo>
                <a:lnTo>
                  <a:pt x="50" y="121"/>
                </a:lnTo>
                <a:lnTo>
                  <a:pt x="44" y="121"/>
                </a:lnTo>
                <a:lnTo>
                  <a:pt x="44" y="121"/>
                </a:lnTo>
                <a:lnTo>
                  <a:pt x="40" y="120"/>
                </a:lnTo>
                <a:lnTo>
                  <a:pt x="37" y="116"/>
                </a:lnTo>
                <a:lnTo>
                  <a:pt x="36" y="113"/>
                </a:lnTo>
                <a:lnTo>
                  <a:pt x="34" y="109"/>
                </a:lnTo>
                <a:lnTo>
                  <a:pt x="34" y="109"/>
                </a:lnTo>
                <a:lnTo>
                  <a:pt x="36" y="102"/>
                </a:lnTo>
                <a:lnTo>
                  <a:pt x="39" y="99"/>
                </a:lnTo>
                <a:lnTo>
                  <a:pt x="44" y="96"/>
                </a:lnTo>
                <a:lnTo>
                  <a:pt x="51" y="96"/>
                </a:lnTo>
                <a:lnTo>
                  <a:pt x="82" y="96"/>
                </a:lnTo>
                <a:lnTo>
                  <a:pt x="82" y="86"/>
                </a:lnTo>
                <a:lnTo>
                  <a:pt x="50" y="86"/>
                </a:lnTo>
                <a:lnTo>
                  <a:pt x="50" y="86"/>
                </a:lnTo>
                <a:lnTo>
                  <a:pt x="43" y="86"/>
                </a:lnTo>
                <a:lnTo>
                  <a:pt x="39" y="87"/>
                </a:lnTo>
                <a:lnTo>
                  <a:pt x="34" y="89"/>
                </a:lnTo>
                <a:lnTo>
                  <a:pt x="31" y="92"/>
                </a:lnTo>
                <a:lnTo>
                  <a:pt x="27" y="99"/>
                </a:lnTo>
                <a:lnTo>
                  <a:pt x="26" y="104"/>
                </a:lnTo>
                <a:lnTo>
                  <a:pt x="26" y="104"/>
                </a:lnTo>
                <a:lnTo>
                  <a:pt x="27" y="111"/>
                </a:lnTo>
                <a:lnTo>
                  <a:pt x="30" y="116"/>
                </a:lnTo>
                <a:lnTo>
                  <a:pt x="33" y="120"/>
                </a:lnTo>
                <a:lnTo>
                  <a:pt x="36" y="123"/>
                </a:lnTo>
                <a:lnTo>
                  <a:pt x="36" y="123"/>
                </a:lnTo>
                <a:lnTo>
                  <a:pt x="27" y="124"/>
                </a:lnTo>
                <a:lnTo>
                  <a:pt x="27" y="133"/>
                </a:lnTo>
                <a:lnTo>
                  <a:pt x="27" y="133"/>
                </a:lnTo>
                <a:lnTo>
                  <a:pt x="43" y="131"/>
                </a:lnTo>
                <a:lnTo>
                  <a:pt x="82" y="131"/>
                </a:lnTo>
                <a:close/>
                <a:moveTo>
                  <a:pt x="17" y="66"/>
                </a:moveTo>
                <a:lnTo>
                  <a:pt x="27" y="66"/>
                </a:lnTo>
                <a:lnTo>
                  <a:pt x="27" y="75"/>
                </a:lnTo>
                <a:lnTo>
                  <a:pt x="36" y="75"/>
                </a:lnTo>
                <a:lnTo>
                  <a:pt x="36" y="66"/>
                </a:lnTo>
                <a:lnTo>
                  <a:pt x="65" y="66"/>
                </a:lnTo>
                <a:lnTo>
                  <a:pt x="65" y="66"/>
                </a:lnTo>
                <a:lnTo>
                  <a:pt x="74" y="66"/>
                </a:lnTo>
                <a:lnTo>
                  <a:pt x="79" y="63"/>
                </a:lnTo>
                <a:lnTo>
                  <a:pt x="79" y="63"/>
                </a:lnTo>
                <a:lnTo>
                  <a:pt x="82" y="59"/>
                </a:lnTo>
                <a:lnTo>
                  <a:pt x="84" y="52"/>
                </a:lnTo>
                <a:lnTo>
                  <a:pt x="84" y="52"/>
                </a:lnTo>
                <a:lnTo>
                  <a:pt x="82" y="48"/>
                </a:lnTo>
                <a:lnTo>
                  <a:pt x="82" y="44"/>
                </a:lnTo>
                <a:lnTo>
                  <a:pt x="74" y="44"/>
                </a:lnTo>
                <a:lnTo>
                  <a:pt x="74" y="44"/>
                </a:lnTo>
                <a:lnTo>
                  <a:pt x="75" y="49"/>
                </a:lnTo>
                <a:lnTo>
                  <a:pt x="75" y="49"/>
                </a:lnTo>
                <a:lnTo>
                  <a:pt x="74" y="54"/>
                </a:lnTo>
                <a:lnTo>
                  <a:pt x="72" y="55"/>
                </a:lnTo>
                <a:lnTo>
                  <a:pt x="70" y="56"/>
                </a:lnTo>
                <a:lnTo>
                  <a:pt x="64" y="58"/>
                </a:lnTo>
                <a:lnTo>
                  <a:pt x="36" y="58"/>
                </a:lnTo>
                <a:lnTo>
                  <a:pt x="36" y="44"/>
                </a:lnTo>
                <a:lnTo>
                  <a:pt x="27" y="44"/>
                </a:lnTo>
                <a:lnTo>
                  <a:pt x="27" y="58"/>
                </a:lnTo>
                <a:lnTo>
                  <a:pt x="15" y="58"/>
                </a:lnTo>
                <a:lnTo>
                  <a:pt x="17" y="66"/>
                </a:lnTo>
                <a:close/>
                <a:moveTo>
                  <a:pt x="79" y="35"/>
                </a:moveTo>
                <a:lnTo>
                  <a:pt x="79" y="35"/>
                </a:lnTo>
                <a:lnTo>
                  <a:pt x="82" y="28"/>
                </a:lnTo>
                <a:lnTo>
                  <a:pt x="84" y="20"/>
                </a:lnTo>
                <a:lnTo>
                  <a:pt x="84" y="20"/>
                </a:lnTo>
                <a:lnTo>
                  <a:pt x="82" y="11"/>
                </a:lnTo>
                <a:lnTo>
                  <a:pt x="79" y="6"/>
                </a:lnTo>
                <a:lnTo>
                  <a:pt x="74" y="1"/>
                </a:lnTo>
                <a:lnTo>
                  <a:pt x="67" y="0"/>
                </a:lnTo>
                <a:lnTo>
                  <a:pt x="67" y="0"/>
                </a:lnTo>
                <a:lnTo>
                  <a:pt x="61" y="1"/>
                </a:lnTo>
                <a:lnTo>
                  <a:pt x="57" y="4"/>
                </a:lnTo>
                <a:lnTo>
                  <a:pt x="53" y="8"/>
                </a:lnTo>
                <a:lnTo>
                  <a:pt x="50" y="14"/>
                </a:lnTo>
                <a:lnTo>
                  <a:pt x="50" y="14"/>
                </a:lnTo>
                <a:lnTo>
                  <a:pt x="47" y="23"/>
                </a:lnTo>
                <a:lnTo>
                  <a:pt x="44" y="24"/>
                </a:lnTo>
                <a:lnTo>
                  <a:pt x="41" y="24"/>
                </a:lnTo>
                <a:lnTo>
                  <a:pt x="41" y="24"/>
                </a:lnTo>
                <a:lnTo>
                  <a:pt x="39" y="24"/>
                </a:lnTo>
                <a:lnTo>
                  <a:pt x="36" y="23"/>
                </a:lnTo>
                <a:lnTo>
                  <a:pt x="34" y="20"/>
                </a:lnTo>
                <a:lnTo>
                  <a:pt x="33" y="15"/>
                </a:lnTo>
                <a:lnTo>
                  <a:pt x="33" y="15"/>
                </a:lnTo>
                <a:lnTo>
                  <a:pt x="34" y="8"/>
                </a:lnTo>
                <a:lnTo>
                  <a:pt x="37" y="4"/>
                </a:lnTo>
                <a:lnTo>
                  <a:pt x="30" y="1"/>
                </a:lnTo>
                <a:lnTo>
                  <a:pt x="30" y="1"/>
                </a:lnTo>
                <a:lnTo>
                  <a:pt x="27" y="7"/>
                </a:lnTo>
                <a:lnTo>
                  <a:pt x="26" y="15"/>
                </a:lnTo>
                <a:lnTo>
                  <a:pt x="26" y="15"/>
                </a:lnTo>
                <a:lnTo>
                  <a:pt x="27" y="23"/>
                </a:lnTo>
                <a:lnTo>
                  <a:pt x="31" y="30"/>
                </a:lnTo>
                <a:lnTo>
                  <a:pt x="36" y="32"/>
                </a:lnTo>
                <a:lnTo>
                  <a:pt x="43" y="34"/>
                </a:lnTo>
                <a:lnTo>
                  <a:pt x="43" y="34"/>
                </a:lnTo>
                <a:lnTo>
                  <a:pt x="47" y="34"/>
                </a:lnTo>
                <a:lnTo>
                  <a:pt x="51" y="31"/>
                </a:lnTo>
                <a:lnTo>
                  <a:pt x="54" y="25"/>
                </a:lnTo>
                <a:lnTo>
                  <a:pt x="58" y="20"/>
                </a:lnTo>
                <a:lnTo>
                  <a:pt x="58" y="20"/>
                </a:lnTo>
                <a:lnTo>
                  <a:pt x="60" y="15"/>
                </a:lnTo>
                <a:lnTo>
                  <a:pt x="63" y="11"/>
                </a:lnTo>
                <a:lnTo>
                  <a:pt x="64" y="10"/>
                </a:lnTo>
                <a:lnTo>
                  <a:pt x="68" y="10"/>
                </a:lnTo>
                <a:lnTo>
                  <a:pt x="68" y="10"/>
                </a:lnTo>
                <a:lnTo>
                  <a:pt x="71" y="10"/>
                </a:lnTo>
                <a:lnTo>
                  <a:pt x="74" y="13"/>
                </a:lnTo>
                <a:lnTo>
                  <a:pt x="75" y="15"/>
                </a:lnTo>
                <a:lnTo>
                  <a:pt x="75" y="20"/>
                </a:lnTo>
                <a:lnTo>
                  <a:pt x="75" y="20"/>
                </a:lnTo>
                <a:lnTo>
                  <a:pt x="75" y="27"/>
                </a:lnTo>
                <a:lnTo>
                  <a:pt x="72" y="34"/>
                </a:lnTo>
                <a:lnTo>
                  <a:pt x="79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59" name="Rectangle 97">
            <a:extLst>
              <a:ext uri="{FF2B5EF4-FFF2-40B4-BE49-F238E27FC236}">
                <a16:creationId xmlns:a16="http://schemas.microsoft.com/office/drawing/2014/main" id="{9D7B0688-AA61-4464-B6F8-0D1875792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913" y="6000710"/>
            <a:ext cx="43915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ko-KR" sz="1400" i="0" dirty="0">
                <a:solidFill>
                  <a:srgbClr val="000000"/>
                </a:solidFill>
                <a:latin typeface="Myriad Roman" charset="0"/>
              </a:rPr>
              <a:t>Simultaneous SPEC WEB99 Instances on Linux (L) and </a:t>
            </a:r>
            <a:r>
              <a:rPr lang="en-GB" altLang="ko-KR" sz="1400" i="0" dirty="0">
                <a:solidFill>
                  <a:srgbClr val="000000"/>
                </a:solidFill>
                <a:highlight>
                  <a:srgbClr val="FFFF00"/>
                </a:highlight>
                <a:latin typeface="Myriad Roman" charset="0"/>
              </a:rPr>
              <a:t>Xen(X)</a:t>
            </a:r>
            <a:endParaRPr lang="en-GB" altLang="ko-KR" i="0" dirty="0">
              <a:highlight>
                <a:srgbClr val="FFFF00"/>
              </a:highlight>
            </a:endParaRPr>
          </a:p>
        </p:txBody>
      </p:sp>
      <p:sp>
        <p:nvSpPr>
          <p:cNvPr id="260" name="Freeform 98">
            <a:extLst>
              <a:ext uri="{FF2B5EF4-FFF2-40B4-BE49-F238E27FC236}">
                <a16:creationId xmlns:a16="http://schemas.microsoft.com/office/drawing/2014/main" id="{6F46BDE9-424D-449C-ABFB-D6F6377C7EE7}"/>
              </a:ext>
            </a:extLst>
          </p:cNvPr>
          <p:cNvSpPr>
            <a:spLocks/>
          </p:cNvSpPr>
          <p:nvPr/>
        </p:nvSpPr>
        <p:spPr bwMode="auto">
          <a:xfrm>
            <a:off x="1071563" y="2230398"/>
            <a:ext cx="7737475" cy="3224212"/>
          </a:xfrm>
          <a:custGeom>
            <a:avLst/>
            <a:gdLst>
              <a:gd name="T0" fmla="*/ 4874 w 4874"/>
              <a:gd name="T1" fmla="*/ 2031 h 2031"/>
              <a:gd name="T2" fmla="*/ 0 w 4874"/>
              <a:gd name="T3" fmla="*/ 2031 h 2031"/>
              <a:gd name="T4" fmla="*/ 0 w 4874"/>
              <a:gd name="T5" fmla="*/ 2031 h 2031"/>
              <a:gd name="T6" fmla="*/ 0 w 4874"/>
              <a:gd name="T7" fmla="*/ 0 h 2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74" h="2031">
                <a:moveTo>
                  <a:pt x="4874" y="2031"/>
                </a:moveTo>
                <a:lnTo>
                  <a:pt x="0" y="2031"/>
                </a:lnTo>
                <a:lnTo>
                  <a:pt x="0" y="2031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1" name="Rectangle 99">
            <a:extLst>
              <a:ext uri="{FF2B5EF4-FFF2-40B4-BE49-F238E27FC236}">
                <a16:creationId xmlns:a16="http://schemas.microsoft.com/office/drawing/2014/main" id="{89FCC2CE-3851-455C-ABF6-B673F70D8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" y="2230398"/>
            <a:ext cx="7737475" cy="32242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4" name="제목 3">
            <a:extLst>
              <a:ext uri="{FF2B5EF4-FFF2-40B4-BE49-F238E27FC236}">
                <a16:creationId xmlns:a16="http://schemas.microsoft.com/office/drawing/2014/main" id="{3CD66769-4658-497A-B438-785D41C448E5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Run up to 100 VMs concurrently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Only a loss of 7.5% throughput compared to Linux</a:t>
            </a:r>
          </a:p>
        </p:txBody>
      </p:sp>
    </p:spTree>
    <p:extLst>
      <p:ext uri="{BB962C8B-B14F-4D97-AF65-F5344CB8AC3E}">
        <p14:creationId xmlns:p14="http://schemas.microsoft.com/office/powerpoint/2010/main" val="1931705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Scalability</a:t>
            </a:r>
            <a:endParaRPr lang="ko-KR" altLang="en-US" dirty="0"/>
          </a:p>
        </p:txBody>
      </p:sp>
      <p:sp>
        <p:nvSpPr>
          <p:cNvPr id="5" name="제목 3">
            <a:extLst>
              <a:ext uri="{FF2B5EF4-FFF2-40B4-BE49-F238E27FC236}">
                <a16:creationId xmlns:a16="http://schemas.microsoft.com/office/drawing/2014/main" id="{3624AAE1-B750-4997-91D2-C7E81AF68517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Scalability principally limited by Application resource requirements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Several 10’s of VMs on server-class machines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Balloon driver used to control domain memory usage by returning pages to Xen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Normal OS paging mechanisms can deflate quiescent domains to &lt;4MB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Xen per-guest memory usage &lt;32KB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Additional multiplexing overhead negligible</a:t>
            </a:r>
          </a:p>
        </p:txBody>
      </p:sp>
    </p:spTree>
    <p:extLst>
      <p:ext uri="{BB962C8B-B14F-4D97-AF65-F5344CB8AC3E}">
        <p14:creationId xmlns:p14="http://schemas.microsoft.com/office/powerpoint/2010/main" val="2220740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6.2 Conclusions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Xen provides excellent platform for deploying a wide variety of differing applications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Xen provides necessary protection and </a:t>
            </a:r>
            <a:r>
              <a:rPr lang="en-US" altLang="ko-KR" dirty="0">
                <a:solidFill>
                  <a:srgbClr val="0000FF"/>
                </a:solidFill>
              </a:rPr>
              <a:t>performance isolation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0000FF"/>
                </a:solidFill>
              </a:rPr>
              <a:t>Paravirtualization provides near native performance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Xen is a </a:t>
            </a:r>
            <a:r>
              <a:rPr lang="en-US" altLang="ko-KR" dirty="0">
                <a:solidFill>
                  <a:srgbClr val="0000FF"/>
                </a:solidFill>
              </a:rPr>
              <a:t>complete</a:t>
            </a:r>
            <a:r>
              <a:rPr lang="en-US" altLang="ko-KR" dirty="0"/>
              <a:t> and robust GPL VMM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http://xensource.com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http://xen.sf.net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http://www.xen.org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pic>
        <p:nvPicPr>
          <p:cNvPr id="4" name="Picture 6" descr="xensource_logo_bw">
            <a:extLst>
              <a:ext uri="{FF2B5EF4-FFF2-40B4-BE49-F238E27FC236}">
                <a16:creationId xmlns:a16="http://schemas.microsoft.com/office/drawing/2014/main" id="{71AB9078-B529-4CBE-9E0A-9CBA7D6BC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5931" y="3840473"/>
            <a:ext cx="2228850" cy="1047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823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7. References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322575" y="939737"/>
            <a:ext cx="8592825" cy="5839132"/>
          </a:xfrm>
          <a:prstGeom prst="rect">
            <a:avLst/>
          </a:prstGeom>
        </p:spPr>
        <p:txBody>
          <a:bodyPr wrap="square" anchor="t">
            <a:noAutofit/>
          </a:bodyPr>
          <a:lstStyle/>
          <a:p>
            <a:r>
              <a:rPr lang="en-US" altLang="ko-KR" sz="1400" dirty="0"/>
              <a:t>[43] A. Whitaker, M. Shaw, and S. D. Gribble. </a:t>
            </a:r>
          </a:p>
          <a:p>
            <a:r>
              <a:rPr lang="en-US" altLang="ko-KR" sz="1400" dirty="0">
                <a:highlight>
                  <a:srgbClr val="FFFF00"/>
                </a:highlight>
              </a:rPr>
              <a:t>Denali</a:t>
            </a:r>
            <a:r>
              <a:rPr lang="en-US" altLang="ko-KR" sz="1400" dirty="0"/>
              <a:t>: Lightweight Virtual Machines for Distributed and Networked Applications. </a:t>
            </a:r>
          </a:p>
          <a:p>
            <a:r>
              <a:rPr lang="en-US" altLang="ko-KR" sz="1400" dirty="0"/>
              <a:t>Technical Report 02-02-01, University of Washington, 2002.</a:t>
            </a:r>
          </a:p>
          <a:p>
            <a:r>
              <a:rPr lang="en-US" altLang="ko-KR" sz="1400" dirty="0">
                <a:solidFill>
                  <a:srgbClr val="0000FF"/>
                </a:solidFill>
              </a:rPr>
              <a:t>-&gt; </a:t>
            </a:r>
            <a:r>
              <a:rPr lang="ko-KR" altLang="en-US" sz="1400" dirty="0">
                <a:solidFill>
                  <a:srgbClr val="0000FF"/>
                </a:solidFill>
              </a:rPr>
              <a:t>본 논문은 </a:t>
            </a:r>
            <a:r>
              <a:rPr lang="en-US" altLang="ko-KR" sz="1400" dirty="0">
                <a:solidFill>
                  <a:srgbClr val="0000FF"/>
                </a:solidFill>
              </a:rPr>
              <a:t>Denali</a:t>
            </a:r>
            <a:r>
              <a:rPr lang="ko-KR" altLang="en-US" sz="1400" dirty="0">
                <a:solidFill>
                  <a:srgbClr val="0000FF"/>
                </a:solidFill>
              </a:rPr>
              <a:t>의 단점을 보완</a:t>
            </a:r>
            <a:endParaRPr lang="en-US" altLang="ko-KR" sz="1400" dirty="0">
              <a:solidFill>
                <a:srgbClr val="0000FF"/>
              </a:solidFill>
            </a:endParaRPr>
          </a:p>
          <a:p>
            <a:endParaRPr lang="en-US" altLang="ko-KR" sz="1400" dirty="0"/>
          </a:p>
          <a:p>
            <a:r>
              <a:rPr lang="en-US" altLang="ko-KR" sz="1400" dirty="0"/>
              <a:t>[3] </a:t>
            </a:r>
            <a:r>
              <a:rPr lang="en-US" sz="1400" dirty="0"/>
              <a:t>G</a:t>
            </a:r>
            <a:r>
              <a:rPr lang="en-US" sz="1400" dirty="0">
                <a:cs typeface="+mn-lt"/>
              </a:rPr>
              <a:t>. </a:t>
            </a:r>
            <a:r>
              <a:rPr lang="en-US" sz="1400" dirty="0" err="1">
                <a:cs typeface="+mn-lt"/>
              </a:rPr>
              <a:t>Banga</a:t>
            </a:r>
            <a:r>
              <a:rPr lang="en-US" sz="1400" dirty="0">
                <a:cs typeface="+mn-lt"/>
              </a:rPr>
              <a:t>, P. Druschel, and J. C. Mogul. </a:t>
            </a:r>
          </a:p>
          <a:p>
            <a:r>
              <a:rPr lang="en-US" sz="1400" dirty="0">
                <a:highlight>
                  <a:srgbClr val="FFFF00"/>
                </a:highlight>
                <a:cs typeface="+mn-lt"/>
              </a:rPr>
              <a:t>Resource containers: </a:t>
            </a:r>
            <a:r>
              <a:rPr lang="en-US" sz="1400" dirty="0">
                <a:cs typeface="+mn-lt"/>
              </a:rPr>
              <a:t>A new facility for resource management in server systems. </a:t>
            </a:r>
          </a:p>
          <a:p>
            <a:r>
              <a:rPr lang="en-US" sz="1400" dirty="0">
                <a:cs typeface="+mn-lt"/>
              </a:rPr>
              <a:t>In Proceedings of OSDI 1999, pages 45–58, Feb. 1999.</a:t>
            </a:r>
            <a:endParaRPr lang="en-US" sz="1400" dirty="0">
              <a:solidFill>
                <a:srgbClr val="000000"/>
              </a:solidFill>
              <a:cs typeface="Calibri"/>
            </a:endParaRPr>
          </a:p>
          <a:p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  <a:cs typeface="Calibri"/>
              </a:rPr>
              <a:t>[32] </a:t>
            </a:r>
            <a:r>
              <a:rPr lang="en-US" sz="1400" dirty="0">
                <a:cs typeface="+mn-lt"/>
              </a:rPr>
              <a:t>S. Oikawa and R. Rajkumar. Portable RK</a:t>
            </a:r>
          </a:p>
          <a:p>
            <a:r>
              <a:rPr lang="en-US" sz="1400" dirty="0">
                <a:cs typeface="+mn-lt"/>
              </a:rPr>
              <a:t>A portable resource kernel for guaranteed and enforced timing behavior. </a:t>
            </a:r>
          </a:p>
          <a:p>
            <a:r>
              <a:rPr lang="en-US" sz="1400" dirty="0">
                <a:cs typeface="+mn-lt"/>
              </a:rPr>
              <a:t>In Proceedings of the IEEE Real Time Technology and Applications Symposium, pages111–120, June 1999</a:t>
            </a:r>
            <a:endParaRPr lang="en-US" sz="1400" dirty="0"/>
          </a:p>
          <a:p>
            <a:endParaRPr lang="en-US" sz="1400" dirty="0">
              <a:cs typeface="+mn-lt"/>
            </a:endParaRPr>
          </a:p>
          <a:p>
            <a:r>
              <a:rPr lang="en-US" sz="1400" dirty="0">
                <a:cs typeface="+mn-lt"/>
              </a:rPr>
              <a:t>[23] M. F. </a:t>
            </a:r>
            <a:r>
              <a:rPr lang="en-US" sz="1400" dirty="0" err="1">
                <a:cs typeface="+mn-lt"/>
              </a:rPr>
              <a:t>Kaashoek</a:t>
            </a:r>
            <a:r>
              <a:rPr lang="en-US" sz="1400" dirty="0">
                <a:cs typeface="+mn-lt"/>
              </a:rPr>
              <a:t> and et al.</a:t>
            </a:r>
          </a:p>
          <a:p>
            <a:r>
              <a:rPr lang="en-US" sz="1400" dirty="0">
                <a:cs typeface="+mn-lt"/>
              </a:rPr>
              <a:t>Application performance and flexibility on </a:t>
            </a:r>
            <a:r>
              <a:rPr lang="en-US" sz="1400" dirty="0">
                <a:highlight>
                  <a:srgbClr val="FFFF00"/>
                </a:highlight>
                <a:cs typeface="+mn-lt"/>
              </a:rPr>
              <a:t>Exokernel </a:t>
            </a:r>
            <a:r>
              <a:rPr lang="en-US" sz="1400" dirty="0">
                <a:cs typeface="+mn-lt"/>
              </a:rPr>
              <a:t>systems. </a:t>
            </a:r>
          </a:p>
          <a:p>
            <a:r>
              <a:rPr lang="en-US" sz="1400" dirty="0">
                <a:cs typeface="+mn-lt"/>
              </a:rPr>
              <a:t>In Proceedings of the 16th ACM SIGOPS, vol 31(5) of ACM OS Review, pages 52–65, Oct. 1997.</a:t>
            </a:r>
          </a:p>
          <a:p>
            <a:r>
              <a:rPr lang="en-US" sz="1400" dirty="0">
                <a:solidFill>
                  <a:srgbClr val="0000FF"/>
                </a:solidFill>
                <a:cs typeface="+mn-lt"/>
              </a:rPr>
              <a:t>-&gt; Exokernel</a:t>
            </a:r>
            <a:r>
              <a:rPr lang="ko-KR" altLang="en-US" sz="1400" dirty="0">
                <a:solidFill>
                  <a:srgbClr val="0000FF"/>
                </a:solidFill>
                <a:cs typeface="+mn-lt"/>
              </a:rPr>
              <a:t>의 </a:t>
            </a:r>
            <a:r>
              <a:rPr lang="en-US" altLang="ko-KR" sz="1400" dirty="0">
                <a:solidFill>
                  <a:srgbClr val="0000FF"/>
                </a:solidFill>
                <a:cs typeface="+mn-lt"/>
              </a:rPr>
              <a:t>lightweight resource switching</a:t>
            </a:r>
            <a:r>
              <a:rPr lang="ko-KR" altLang="en-US" sz="1400" dirty="0">
                <a:solidFill>
                  <a:srgbClr val="0000FF"/>
                </a:solidFill>
                <a:cs typeface="+mn-lt"/>
              </a:rPr>
              <a:t> 개념 활용</a:t>
            </a:r>
            <a:endParaRPr lang="en-US" altLang="ko-KR" sz="1400" dirty="0">
              <a:solidFill>
                <a:srgbClr val="FF0000"/>
              </a:solidFill>
            </a:endParaRPr>
          </a:p>
          <a:p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en-US" altLang="ko-KR" sz="1400" dirty="0">
                <a:hlinkClick r:id="rId2"/>
              </a:rPr>
              <a:t>https://www.citrix.com/blogs/2016/08/24/10-years-of-xenserver/</a:t>
            </a:r>
            <a:r>
              <a:rPr lang="en-US" altLang="ko-KR" sz="1400" dirty="0"/>
              <a:t>   </a:t>
            </a:r>
          </a:p>
          <a:p>
            <a:r>
              <a:rPr lang="en-US" altLang="ko-KR" sz="1400" dirty="0"/>
              <a:t>Written 10 years after first release of </a:t>
            </a:r>
            <a:r>
              <a:rPr lang="en-US" altLang="ko-KR" sz="1400" dirty="0" err="1"/>
              <a:t>XenEnterprise</a:t>
            </a:r>
            <a:r>
              <a:rPr lang="en-US" altLang="ko-KR" sz="1400" dirty="0"/>
              <a:t> 3.0 based on Xen hypervisor 3.0.0 at 2006</a:t>
            </a:r>
          </a:p>
          <a:p>
            <a:endParaRPr lang="en-US" altLang="ko-KR" sz="1400" dirty="0"/>
          </a:p>
          <a:p>
            <a:r>
              <a:rPr lang="en-US" altLang="ko-KR" sz="1400" dirty="0">
                <a:hlinkClick r:id="rId3"/>
              </a:rPr>
              <a:t>https://www.cnet.com/news/citrix-to-buy-virtualization-company-xensource-for-500-million/</a:t>
            </a:r>
            <a:endParaRPr lang="en-US" altLang="ko-KR" sz="1400" dirty="0"/>
          </a:p>
          <a:p>
            <a:r>
              <a:rPr lang="en-US" altLang="ko-KR" sz="1400" dirty="0"/>
              <a:t>Citrix acquired </a:t>
            </a:r>
            <a:r>
              <a:rPr lang="en-US" altLang="ko-KR" sz="1400" dirty="0" err="1"/>
              <a:t>XenSource</a:t>
            </a:r>
            <a:r>
              <a:rPr lang="en-US" altLang="ko-KR" sz="1400" dirty="0"/>
              <a:t> at $500 mil. in 2007</a:t>
            </a:r>
          </a:p>
          <a:p>
            <a:endParaRPr lang="en-US" altLang="ko-KR" sz="1400" dirty="0"/>
          </a:p>
          <a:p>
            <a:r>
              <a:rPr lang="en-US" altLang="ko-KR" sz="1400" dirty="0"/>
              <a:t>3 major player: Citrix – combination of young blood and old money</a:t>
            </a:r>
          </a:p>
          <a:p>
            <a:r>
              <a:rPr lang="en-US" altLang="ko-KR" sz="1400" dirty="0"/>
              <a:t>                            market darling VMware</a:t>
            </a:r>
          </a:p>
          <a:p>
            <a:r>
              <a:rPr lang="en-US" altLang="ko-KR" sz="1400" dirty="0"/>
              <a:t>                            the (potential) threat of Microsoft's Viridian(Hyper-V)</a:t>
            </a:r>
          </a:p>
          <a:p>
            <a:r>
              <a:rPr lang="en-US" altLang="ko-K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93555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highlight>
                  <a:srgbClr val="FFFF00"/>
                </a:highlight>
              </a:rPr>
              <a:t>Fun Part</a:t>
            </a:r>
            <a:endParaRPr lang="ko-KR" altLang="en-US" dirty="0">
              <a:highlight>
                <a:srgbClr val="FFFF00"/>
              </a:highlight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22575" y="939737"/>
            <a:ext cx="8592825" cy="5839132"/>
          </a:xfrm>
          <a:prstGeom prst="rect">
            <a:avLst/>
          </a:prstGeom>
        </p:spPr>
        <p:txBody>
          <a:bodyPr wrap="square" anchor="t">
            <a:noAutofit/>
          </a:bodyPr>
          <a:lstStyle/>
          <a:p>
            <a:r>
              <a:rPr lang="en-US" altLang="ko-KR" dirty="0">
                <a:latin typeface="+mn-ea"/>
              </a:rPr>
              <a:t>The title “The Art of …” of this paper might come from </a:t>
            </a:r>
          </a:p>
          <a:p>
            <a:r>
              <a:rPr lang="en-US" altLang="ko-KR" dirty="0">
                <a:latin typeface="+mn-ea"/>
              </a:rPr>
              <a:t> </a:t>
            </a:r>
            <a:r>
              <a:rPr lang="en-US" altLang="ko-KR" i="1" dirty="0">
                <a:latin typeface="+mn-ea"/>
              </a:rPr>
              <a:t>“The Art of Computer Programming” </a:t>
            </a:r>
            <a:r>
              <a:rPr lang="en-US" altLang="ko-KR" dirty="0">
                <a:latin typeface="+mn-ea"/>
              </a:rPr>
              <a:t>by Donald E. Knuth, </a:t>
            </a:r>
            <a:r>
              <a:rPr lang="en-US" altLang="ko-KR" dirty="0">
                <a:solidFill>
                  <a:srgbClr val="0000FF"/>
                </a:solidFill>
                <a:latin typeface="+mn-ea"/>
              </a:rPr>
              <a:t>1968</a:t>
            </a:r>
          </a:p>
          <a:p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r>
              <a:rPr lang="en-US" altLang="ko-KR" dirty="0">
                <a:latin typeface="+mn-ea"/>
              </a:rPr>
              <a:t>.. and this book is still being cited</a:t>
            </a: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AD1A41C-91F9-4A7E-9607-FDB22982A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598" y="1711000"/>
            <a:ext cx="1894825" cy="2666967"/>
          </a:xfrm>
          <a:prstGeom prst="rect">
            <a:avLst/>
          </a:prstGeom>
        </p:spPr>
      </p:pic>
      <p:pic>
        <p:nvPicPr>
          <p:cNvPr id="8" name="Picture 8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DC177B2B-6A67-47A8-9D92-C61D38D56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978" y="2055957"/>
            <a:ext cx="2161979" cy="1993479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69BEEFBF-33DE-4BD4-A598-535A8A93C4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8174" y="5287454"/>
            <a:ext cx="7390736" cy="1342367"/>
          </a:xfrm>
          <a:prstGeom prst="rect">
            <a:avLst/>
          </a:prstGeom>
        </p:spPr>
      </p:pic>
      <p:pic>
        <p:nvPicPr>
          <p:cNvPr id="1026" name="Picture 2" descr="Image result for the art of loving">
            <a:extLst>
              <a:ext uri="{FF2B5EF4-FFF2-40B4-BE49-F238E27FC236}">
                <a16:creationId xmlns:a16="http://schemas.microsoft.com/office/drawing/2014/main" id="{C3090B92-467D-4F24-AB3D-AB78C9410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860" y="2421815"/>
            <a:ext cx="1094681" cy="164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e art of war">
            <a:extLst>
              <a:ext uri="{FF2B5EF4-FFF2-40B4-BE49-F238E27FC236}">
                <a16:creationId xmlns:a16="http://schemas.microsoft.com/office/drawing/2014/main" id="{CAB4B2D4-9C76-43AC-9CD4-20B65A844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839" y="2434856"/>
            <a:ext cx="1204395" cy="163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25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1. </a:t>
            </a:r>
            <a:r>
              <a:rPr lang="en-US" altLang="ko-KR" dirty="0"/>
              <a:t>Introduction</a:t>
            </a:r>
            <a:r>
              <a:rPr lang="ko-KR" altLang="en-US" dirty="0"/>
              <a:t> </a:t>
            </a:r>
            <a:r>
              <a:rPr lang="en-US" altLang="ko-KR" dirty="0"/>
              <a:t>– Why Virtualization?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4572000" y="1038099"/>
            <a:ext cx="4315146" cy="517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Consolidate under-utilized servers     to reduce </a:t>
            </a:r>
            <a:r>
              <a:rPr lang="en-US" altLang="ko-KR" sz="1600" dirty="0" err="1"/>
              <a:t>CapEx</a:t>
            </a:r>
            <a:r>
              <a:rPr lang="en-US" altLang="ko-KR" sz="1600" dirty="0"/>
              <a:t> and </a:t>
            </a:r>
            <a:r>
              <a:rPr lang="en-US" altLang="ko-KR" sz="1600" dirty="0" err="1"/>
              <a:t>OpEx</a:t>
            </a:r>
            <a:endParaRPr lang="en-US" altLang="ko-KR" sz="16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 Avoid downtime with VM Relocation</a:t>
            </a:r>
          </a:p>
          <a:p>
            <a:pPr>
              <a:lnSpc>
                <a:spcPct val="150000"/>
              </a:lnSpc>
            </a:pPr>
            <a:endParaRPr lang="en-US" altLang="ko-KR" sz="16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 Dynamically re-balance workload to guarantee application SLAs</a:t>
            </a:r>
          </a:p>
          <a:p>
            <a:pPr>
              <a:lnSpc>
                <a:spcPct val="150000"/>
              </a:lnSpc>
            </a:pPr>
            <a:endParaRPr lang="en-US" altLang="ko-KR" sz="1600" dirty="0"/>
          </a:p>
          <a:p>
            <a:pPr>
              <a:lnSpc>
                <a:spcPct val="150000"/>
              </a:lnSpc>
            </a:pPr>
            <a:endParaRPr lang="en-US" altLang="ko-KR" sz="16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 Enforce security policy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F9C0D647-DE18-4407-A76B-682B1AB68952}"/>
              </a:ext>
            </a:extLst>
          </p:cNvPr>
          <p:cNvGrpSpPr/>
          <p:nvPr/>
        </p:nvGrpSpPr>
        <p:grpSpPr>
          <a:xfrm>
            <a:off x="2792789" y="2887829"/>
            <a:ext cx="1752479" cy="633240"/>
            <a:chOff x="3110039" y="3205080"/>
            <a:chExt cx="1752479" cy="633240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0AB4567A-0A31-4AB8-A336-38E2D1B12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/>
              <a:alphaModFix/>
            </a:blip>
            <a:srcRect/>
            <a:stretch>
              <a:fillRect/>
            </a:stretch>
          </p:blipFill>
          <p:spPr>
            <a:xfrm>
              <a:off x="3110039" y="3360600"/>
              <a:ext cx="1752479" cy="47772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38963F5A-6204-47BF-9FAB-0D26077A5E07}"/>
                </a:ext>
              </a:extLst>
            </p:cNvPr>
            <p:cNvGrpSpPr/>
            <p:nvPr/>
          </p:nvGrpSpPr>
          <p:grpSpPr>
            <a:xfrm>
              <a:off x="3144959" y="3205080"/>
              <a:ext cx="1674719" cy="360000"/>
              <a:chOff x="3144959" y="3205080"/>
              <a:chExt cx="1674719" cy="360000"/>
            </a:xfrm>
          </p:grpSpPr>
          <p:sp>
            <p:nvSpPr>
              <p:cNvPr id="7" name="자유형: 도형 6">
                <a:extLst>
                  <a:ext uri="{FF2B5EF4-FFF2-40B4-BE49-F238E27FC236}">
                    <a16:creationId xmlns:a16="http://schemas.microsoft.com/office/drawing/2014/main" id="{A19DB76E-0144-4C0A-A028-DACBCD5DB4E4}"/>
                  </a:ext>
                </a:extLst>
              </p:cNvPr>
              <p:cNvSpPr/>
              <p:nvPr/>
            </p:nvSpPr>
            <p:spPr>
              <a:xfrm>
                <a:off x="3144959" y="3205080"/>
                <a:ext cx="1674719" cy="283680"/>
              </a:xfrm>
              <a:custGeom>
                <a:avLst/>
                <a:gdLst>
                  <a:gd name="f0" fmla="val 0"/>
                  <a:gd name="f1" fmla="val 1618"/>
                  <a:gd name="f2" fmla="val 267"/>
                  <a:gd name="f3" fmla="val 67"/>
                  <a:gd name="f4" fmla="val 442"/>
                  <a:gd name="f5" fmla="val 166"/>
                  <a:gd name="f6" fmla="val 946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618" h="267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0" y="f3"/>
                    </a:lnTo>
                    <a:close/>
                  </a:path>
                </a:pathLst>
              </a:custGeom>
              <a:solidFill>
                <a:srgbClr val="EFD134"/>
              </a:solidFill>
              <a:ln w="9360">
                <a:solidFill>
                  <a:srgbClr val="5E574E"/>
                </a:solidFill>
                <a:custDash>
                  <a:ds d="100000" sp="100000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8" name="자유형: 도형 7">
                <a:extLst>
                  <a:ext uri="{FF2B5EF4-FFF2-40B4-BE49-F238E27FC236}">
                    <a16:creationId xmlns:a16="http://schemas.microsoft.com/office/drawing/2014/main" id="{2198DADC-5E8A-4377-94CD-06A7CD1ECE1B}"/>
                  </a:ext>
                </a:extLst>
              </p:cNvPr>
              <p:cNvSpPr/>
              <p:nvPr/>
            </p:nvSpPr>
            <p:spPr>
              <a:xfrm>
                <a:off x="3146759" y="3276000"/>
                <a:ext cx="453239" cy="289080"/>
              </a:xfrm>
              <a:custGeom>
                <a:avLst/>
                <a:gdLst>
                  <a:gd name="f0" fmla="val 0"/>
                  <a:gd name="f1" fmla="val 438"/>
                  <a:gd name="f2" fmla="val 272"/>
                  <a:gd name="f3" fmla="val 3"/>
                  <a:gd name="f4" fmla="val 64"/>
                  <a:gd name="f5" fmla="val 435"/>
                  <a:gd name="f6" fmla="val 19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438" h="272">
                    <a:moveTo>
                      <a:pt x="f3" y="f4"/>
                    </a:moveTo>
                    <a:lnTo>
                      <a:pt x="f5" y="f2"/>
                    </a:lnTo>
                    <a:lnTo>
                      <a:pt x="f1" y="f6"/>
                    </a:lnTo>
                    <a:lnTo>
                      <a:pt x="f0" y="f0"/>
                    </a:lnTo>
                    <a:lnTo>
                      <a:pt x="f3" y="f4"/>
                    </a:lnTo>
                    <a:close/>
                  </a:path>
                </a:pathLst>
              </a:custGeom>
              <a:solidFill>
                <a:srgbClr val="EFD134"/>
              </a:solidFill>
              <a:ln w="9360">
                <a:solidFill>
                  <a:srgbClr val="5E574E"/>
                </a:solidFill>
                <a:custDash>
                  <a:ds d="100000" sp="100000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9" name="자유형: 도형 8">
                <a:extLst>
                  <a:ext uri="{FF2B5EF4-FFF2-40B4-BE49-F238E27FC236}">
                    <a16:creationId xmlns:a16="http://schemas.microsoft.com/office/drawing/2014/main" id="{81354045-CEA2-4595-A062-89C291CF4238}"/>
                  </a:ext>
                </a:extLst>
              </p:cNvPr>
              <p:cNvSpPr/>
              <p:nvPr/>
            </p:nvSpPr>
            <p:spPr>
              <a:xfrm>
                <a:off x="3597120" y="3381480"/>
                <a:ext cx="1214280" cy="180360"/>
              </a:xfrm>
              <a:custGeom>
                <a:avLst/>
                <a:gdLst>
                  <a:gd name="f0" fmla="val 0"/>
                  <a:gd name="f1" fmla="val 1173"/>
                  <a:gd name="f2" fmla="val 170"/>
                  <a:gd name="f3" fmla="val 5"/>
                  <a:gd name="f4" fmla="val 98"/>
                  <a:gd name="f5" fmla="val 1168"/>
                  <a:gd name="f6" fmla="val 7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173" h="170">
                    <a:moveTo>
                      <a:pt x="f3" y="f4"/>
                    </a:moveTo>
                    <a:lnTo>
                      <a:pt x="f1" y="f0"/>
                    </a:lnTo>
                    <a:lnTo>
                      <a:pt x="f5" y="f6"/>
                    </a:lnTo>
                    <a:lnTo>
                      <a:pt x="f0" y="f2"/>
                    </a:lnTo>
                    <a:lnTo>
                      <a:pt x="f3" y="f4"/>
                    </a:lnTo>
                    <a:close/>
                  </a:path>
                </a:pathLst>
              </a:custGeom>
              <a:solidFill>
                <a:srgbClr val="EFD134"/>
              </a:solidFill>
              <a:ln w="9360">
                <a:solidFill>
                  <a:srgbClr val="5E574E"/>
                </a:solidFill>
                <a:custDash>
                  <a:ds d="100000" sp="100000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</p:grpSp>
      </p:grpSp>
      <p:pic>
        <p:nvPicPr>
          <p:cNvPr id="10" name="그림 9">
            <a:extLst>
              <a:ext uri="{FF2B5EF4-FFF2-40B4-BE49-F238E27FC236}">
                <a16:creationId xmlns:a16="http://schemas.microsoft.com/office/drawing/2014/main" id="{25690629-8D01-40DD-925B-5AB97EAF543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547830" y="3259349"/>
            <a:ext cx="1752840" cy="4777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그룹 10">
            <a:extLst>
              <a:ext uri="{FF2B5EF4-FFF2-40B4-BE49-F238E27FC236}">
                <a16:creationId xmlns:a16="http://schemas.microsoft.com/office/drawing/2014/main" id="{AEF15BA7-9B12-4773-84FA-F3E15C6DF9A8}"/>
              </a:ext>
            </a:extLst>
          </p:cNvPr>
          <p:cNvGrpSpPr/>
          <p:nvPr/>
        </p:nvGrpSpPr>
        <p:grpSpPr>
          <a:xfrm>
            <a:off x="547830" y="3103829"/>
            <a:ext cx="1675079" cy="359999"/>
            <a:chOff x="865080" y="3421080"/>
            <a:chExt cx="1675079" cy="359999"/>
          </a:xfrm>
        </p:grpSpPr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id="{F082A934-F934-481A-B02E-6B09E1B16F0E}"/>
                </a:ext>
              </a:extLst>
            </p:cNvPr>
            <p:cNvSpPr/>
            <p:nvPr/>
          </p:nvSpPr>
          <p:spPr>
            <a:xfrm>
              <a:off x="865080" y="3421080"/>
              <a:ext cx="1675079" cy="283680"/>
            </a:xfrm>
            <a:custGeom>
              <a:avLst/>
              <a:gdLst>
                <a:gd name="f0" fmla="val 0"/>
                <a:gd name="f1" fmla="val 1618"/>
                <a:gd name="f2" fmla="val 267"/>
                <a:gd name="f3" fmla="val 67"/>
                <a:gd name="f4" fmla="val 442"/>
                <a:gd name="f5" fmla="val 166"/>
                <a:gd name="f6" fmla="val 94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18" h="26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EFD134"/>
            </a:solidFill>
            <a:ln w="9360">
              <a:solidFill>
                <a:srgbClr val="5E574E"/>
              </a:solidFill>
              <a:custDash>
                <a:ds d="100000" sp="100000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id="{8FC1B464-55E5-4DE5-989C-D85E9E281F4D}"/>
                </a:ext>
              </a:extLst>
            </p:cNvPr>
            <p:cNvSpPr/>
            <p:nvPr/>
          </p:nvSpPr>
          <p:spPr>
            <a:xfrm>
              <a:off x="866880" y="3491999"/>
              <a:ext cx="453239" cy="289080"/>
            </a:xfrm>
            <a:custGeom>
              <a:avLst/>
              <a:gdLst>
                <a:gd name="f0" fmla="val 0"/>
                <a:gd name="f1" fmla="val 438"/>
                <a:gd name="f2" fmla="val 272"/>
                <a:gd name="f3" fmla="val 3"/>
                <a:gd name="f4" fmla="val 64"/>
                <a:gd name="f5" fmla="val 435"/>
                <a:gd name="f6" fmla="val 19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38" h="272">
                  <a:moveTo>
                    <a:pt x="f3" y="f4"/>
                  </a:moveTo>
                  <a:lnTo>
                    <a:pt x="f5" y="f2"/>
                  </a:lnTo>
                  <a:lnTo>
                    <a:pt x="f1" y="f6"/>
                  </a:lnTo>
                  <a:lnTo>
                    <a:pt x="f0" y="f0"/>
                  </a:lnTo>
                  <a:lnTo>
                    <a:pt x="f3" y="f4"/>
                  </a:lnTo>
                  <a:close/>
                </a:path>
              </a:pathLst>
            </a:custGeom>
            <a:solidFill>
              <a:srgbClr val="EFD134"/>
            </a:solidFill>
            <a:ln w="9360">
              <a:solidFill>
                <a:srgbClr val="5E574E"/>
              </a:solidFill>
              <a:custDash>
                <a:ds d="100000" sp="100000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id="{FA697376-7A97-429A-B010-B7AB35D84962}"/>
                </a:ext>
              </a:extLst>
            </p:cNvPr>
            <p:cNvSpPr/>
            <p:nvPr/>
          </p:nvSpPr>
          <p:spPr>
            <a:xfrm>
              <a:off x="1317240" y="3597480"/>
              <a:ext cx="1214280" cy="180360"/>
            </a:xfrm>
            <a:custGeom>
              <a:avLst/>
              <a:gdLst>
                <a:gd name="f0" fmla="val 0"/>
                <a:gd name="f1" fmla="val 1173"/>
                <a:gd name="f2" fmla="val 170"/>
                <a:gd name="f3" fmla="val 5"/>
                <a:gd name="f4" fmla="val 98"/>
                <a:gd name="f5" fmla="val 1168"/>
                <a:gd name="f6" fmla="val 7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173" h="170">
                  <a:moveTo>
                    <a:pt x="f3" y="f4"/>
                  </a:moveTo>
                  <a:lnTo>
                    <a:pt x="f1" y="f0"/>
                  </a:lnTo>
                  <a:lnTo>
                    <a:pt x="f5" y="f6"/>
                  </a:lnTo>
                  <a:lnTo>
                    <a:pt x="f0" y="f2"/>
                  </a:lnTo>
                  <a:lnTo>
                    <a:pt x="f3" y="f4"/>
                  </a:lnTo>
                  <a:close/>
                </a:path>
              </a:pathLst>
            </a:custGeom>
            <a:solidFill>
              <a:srgbClr val="EFD134"/>
            </a:solidFill>
            <a:ln w="9360">
              <a:solidFill>
                <a:srgbClr val="5E574E"/>
              </a:solidFill>
              <a:custDash>
                <a:ds d="100000" sp="100000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6A907047-6A3C-4F62-BD42-BB1FC2FDBBD2}"/>
              </a:ext>
            </a:extLst>
          </p:cNvPr>
          <p:cNvGrpSpPr/>
          <p:nvPr/>
        </p:nvGrpSpPr>
        <p:grpSpPr>
          <a:xfrm>
            <a:off x="547830" y="4132349"/>
            <a:ext cx="3997439" cy="841320"/>
            <a:chOff x="865080" y="4449600"/>
            <a:chExt cx="3997439" cy="841320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0184041A-D2F1-49AE-82AB-C5FE2ACFE9E8}"/>
                </a:ext>
              </a:extLst>
            </p:cNvPr>
            <p:cNvGrpSpPr/>
            <p:nvPr/>
          </p:nvGrpSpPr>
          <p:grpSpPr>
            <a:xfrm>
              <a:off x="3109679" y="4449600"/>
              <a:ext cx="1752840" cy="632879"/>
              <a:chOff x="3109679" y="4449600"/>
              <a:chExt cx="1752840" cy="632879"/>
            </a:xfrm>
          </p:grpSpPr>
          <p:pic>
            <p:nvPicPr>
              <p:cNvPr id="23" name="그림 22">
                <a:extLst>
                  <a:ext uri="{FF2B5EF4-FFF2-40B4-BE49-F238E27FC236}">
                    <a16:creationId xmlns:a16="http://schemas.microsoft.com/office/drawing/2014/main" id="{549DA6F2-7590-49DB-9E8A-F28B909F82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3109679" y="4604759"/>
                <a:ext cx="1752840" cy="47772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24" name="그룹 23">
                <a:extLst>
                  <a:ext uri="{FF2B5EF4-FFF2-40B4-BE49-F238E27FC236}">
                    <a16:creationId xmlns:a16="http://schemas.microsoft.com/office/drawing/2014/main" id="{80B1FC69-FA75-4C54-A73F-9AD2A7B3EAF2}"/>
                  </a:ext>
                </a:extLst>
              </p:cNvPr>
              <p:cNvGrpSpPr/>
              <p:nvPr/>
            </p:nvGrpSpPr>
            <p:grpSpPr>
              <a:xfrm>
                <a:off x="3144600" y="4449600"/>
                <a:ext cx="1675079" cy="359640"/>
                <a:chOff x="3144600" y="4449600"/>
                <a:chExt cx="1675079" cy="359640"/>
              </a:xfrm>
            </p:grpSpPr>
            <p:sp>
              <p:nvSpPr>
                <p:cNvPr id="25" name="자유형: 도형 24">
                  <a:extLst>
                    <a:ext uri="{FF2B5EF4-FFF2-40B4-BE49-F238E27FC236}">
                      <a16:creationId xmlns:a16="http://schemas.microsoft.com/office/drawing/2014/main" id="{88DF6537-9F01-43D3-A072-9BB31E36F70A}"/>
                    </a:ext>
                  </a:extLst>
                </p:cNvPr>
                <p:cNvSpPr/>
                <p:nvPr/>
              </p:nvSpPr>
              <p:spPr>
                <a:xfrm>
                  <a:off x="3144600" y="4449600"/>
                  <a:ext cx="1675079" cy="283320"/>
                </a:xfrm>
                <a:custGeom>
                  <a:avLst/>
                  <a:gdLst>
                    <a:gd name="f0" fmla="val 0"/>
                    <a:gd name="f1" fmla="val 1618"/>
                    <a:gd name="f2" fmla="val 267"/>
                    <a:gd name="f3" fmla="val 67"/>
                    <a:gd name="f4" fmla="val 442"/>
                    <a:gd name="f5" fmla="val 166"/>
                    <a:gd name="f6" fmla="val 946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1618" h="267">
                      <a:moveTo>
                        <a:pt x="f0" y="f3"/>
                      </a:moveTo>
                      <a:lnTo>
                        <a:pt x="f4" y="f2"/>
                      </a:lnTo>
                      <a:lnTo>
                        <a:pt x="f1" y="f5"/>
                      </a:lnTo>
                      <a:lnTo>
                        <a:pt x="f6" y="f0"/>
                      </a:lnTo>
                      <a:lnTo>
                        <a:pt x="f0" y="f3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  <p:sp>
              <p:nvSpPr>
                <p:cNvPr id="26" name="자유형: 도형 25">
                  <a:extLst>
                    <a:ext uri="{FF2B5EF4-FFF2-40B4-BE49-F238E27FC236}">
                      <a16:creationId xmlns:a16="http://schemas.microsoft.com/office/drawing/2014/main" id="{B2FEB6C3-C8D6-48AF-BC73-6A9BC348ABEC}"/>
                    </a:ext>
                  </a:extLst>
                </p:cNvPr>
                <p:cNvSpPr/>
                <p:nvPr/>
              </p:nvSpPr>
              <p:spPr>
                <a:xfrm>
                  <a:off x="3146399" y="4520520"/>
                  <a:ext cx="453239" cy="288720"/>
                </a:xfrm>
                <a:custGeom>
                  <a:avLst/>
                  <a:gdLst>
                    <a:gd name="f0" fmla="val 0"/>
                    <a:gd name="f1" fmla="val 438"/>
                    <a:gd name="f2" fmla="val 272"/>
                    <a:gd name="f3" fmla="val 3"/>
                    <a:gd name="f4" fmla="val 64"/>
                    <a:gd name="f5" fmla="val 435"/>
                    <a:gd name="f6" fmla="val 19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438" h="272">
                      <a:moveTo>
                        <a:pt x="f3" y="f4"/>
                      </a:moveTo>
                      <a:lnTo>
                        <a:pt x="f5" y="f2"/>
                      </a:lnTo>
                      <a:lnTo>
                        <a:pt x="f1" y="f6"/>
                      </a:lnTo>
                      <a:lnTo>
                        <a:pt x="f0" y="f0"/>
                      </a:lnTo>
                      <a:lnTo>
                        <a:pt x="f3" y="f4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  <p:sp>
              <p:nvSpPr>
                <p:cNvPr id="27" name="자유형: 도형 26">
                  <a:extLst>
                    <a:ext uri="{FF2B5EF4-FFF2-40B4-BE49-F238E27FC236}">
                      <a16:creationId xmlns:a16="http://schemas.microsoft.com/office/drawing/2014/main" id="{0AA085B6-DC03-4DA0-98FE-D65BBA27124C}"/>
                    </a:ext>
                  </a:extLst>
                </p:cNvPr>
                <p:cNvSpPr/>
                <p:nvPr/>
              </p:nvSpPr>
              <p:spPr>
                <a:xfrm>
                  <a:off x="3596760" y="4625640"/>
                  <a:ext cx="1214280" cy="180360"/>
                </a:xfrm>
                <a:custGeom>
                  <a:avLst/>
                  <a:gdLst>
                    <a:gd name="f0" fmla="val 0"/>
                    <a:gd name="f1" fmla="val 1173"/>
                    <a:gd name="f2" fmla="val 170"/>
                    <a:gd name="f3" fmla="val 5"/>
                    <a:gd name="f4" fmla="val 98"/>
                    <a:gd name="f5" fmla="val 1168"/>
                    <a:gd name="f6" fmla="val 7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1173" h="170">
                      <a:moveTo>
                        <a:pt x="f3" y="f4"/>
                      </a:moveTo>
                      <a:lnTo>
                        <a:pt x="f1" y="f0"/>
                      </a:lnTo>
                      <a:lnTo>
                        <a:pt x="f5" y="f6"/>
                      </a:lnTo>
                      <a:lnTo>
                        <a:pt x="f0" y="f2"/>
                      </a:lnTo>
                      <a:lnTo>
                        <a:pt x="f3" y="f4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</p:grpSp>
        </p:grpSp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1B0F0494-0919-4B20-97BF-5AD7973673B8}"/>
                </a:ext>
              </a:extLst>
            </p:cNvPr>
            <p:cNvGrpSpPr/>
            <p:nvPr/>
          </p:nvGrpSpPr>
          <p:grpSpPr>
            <a:xfrm>
              <a:off x="865080" y="4657680"/>
              <a:ext cx="1752479" cy="633240"/>
              <a:chOff x="865080" y="4657680"/>
              <a:chExt cx="1752479" cy="633240"/>
            </a:xfrm>
          </p:grpSpPr>
          <p:pic>
            <p:nvPicPr>
              <p:cNvPr id="18" name="그림 17">
                <a:extLst>
                  <a:ext uri="{FF2B5EF4-FFF2-40B4-BE49-F238E27FC236}">
                    <a16:creationId xmlns:a16="http://schemas.microsoft.com/office/drawing/2014/main" id="{8031E025-985B-4E64-B26D-A7A6E4DD41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865080" y="4813200"/>
                <a:ext cx="1752479" cy="47772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9" name="그룹 18">
                <a:extLst>
                  <a:ext uri="{FF2B5EF4-FFF2-40B4-BE49-F238E27FC236}">
                    <a16:creationId xmlns:a16="http://schemas.microsoft.com/office/drawing/2014/main" id="{8F53F9A2-9E26-4C8C-BCB5-AF614D07ABD9}"/>
                  </a:ext>
                </a:extLst>
              </p:cNvPr>
              <p:cNvGrpSpPr/>
              <p:nvPr/>
            </p:nvGrpSpPr>
            <p:grpSpPr>
              <a:xfrm>
                <a:off x="899639" y="4657680"/>
                <a:ext cx="1674360" cy="360000"/>
                <a:chOff x="899639" y="4657680"/>
                <a:chExt cx="1674360" cy="360000"/>
              </a:xfrm>
            </p:grpSpPr>
            <p:sp>
              <p:nvSpPr>
                <p:cNvPr id="20" name="자유형: 도형 19">
                  <a:extLst>
                    <a:ext uri="{FF2B5EF4-FFF2-40B4-BE49-F238E27FC236}">
                      <a16:creationId xmlns:a16="http://schemas.microsoft.com/office/drawing/2014/main" id="{8C83E5F1-AA78-41B0-B01A-5D77589F84A3}"/>
                    </a:ext>
                  </a:extLst>
                </p:cNvPr>
                <p:cNvSpPr/>
                <p:nvPr/>
              </p:nvSpPr>
              <p:spPr>
                <a:xfrm>
                  <a:off x="899639" y="4657680"/>
                  <a:ext cx="1674360" cy="283680"/>
                </a:xfrm>
                <a:custGeom>
                  <a:avLst/>
                  <a:gdLst>
                    <a:gd name="f0" fmla="val 0"/>
                    <a:gd name="f1" fmla="val 1618"/>
                    <a:gd name="f2" fmla="val 267"/>
                    <a:gd name="f3" fmla="val 67"/>
                    <a:gd name="f4" fmla="val 442"/>
                    <a:gd name="f5" fmla="val 166"/>
                    <a:gd name="f6" fmla="val 946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1618" h="267">
                      <a:moveTo>
                        <a:pt x="f0" y="f3"/>
                      </a:moveTo>
                      <a:lnTo>
                        <a:pt x="f4" y="f2"/>
                      </a:lnTo>
                      <a:lnTo>
                        <a:pt x="f1" y="f5"/>
                      </a:lnTo>
                      <a:lnTo>
                        <a:pt x="f6" y="f0"/>
                      </a:lnTo>
                      <a:lnTo>
                        <a:pt x="f0" y="f3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  <p:sp>
              <p:nvSpPr>
                <p:cNvPr id="21" name="자유형: 도형 20">
                  <a:extLst>
                    <a:ext uri="{FF2B5EF4-FFF2-40B4-BE49-F238E27FC236}">
                      <a16:creationId xmlns:a16="http://schemas.microsoft.com/office/drawing/2014/main" id="{3421068B-85C3-4154-90D9-287CEB0EDCE5}"/>
                    </a:ext>
                  </a:extLst>
                </p:cNvPr>
                <p:cNvSpPr/>
                <p:nvPr/>
              </p:nvSpPr>
              <p:spPr>
                <a:xfrm>
                  <a:off x="901440" y="4728600"/>
                  <a:ext cx="452880" cy="289080"/>
                </a:xfrm>
                <a:custGeom>
                  <a:avLst/>
                  <a:gdLst>
                    <a:gd name="f0" fmla="val 0"/>
                    <a:gd name="f1" fmla="val 438"/>
                    <a:gd name="f2" fmla="val 272"/>
                    <a:gd name="f3" fmla="val 3"/>
                    <a:gd name="f4" fmla="val 64"/>
                    <a:gd name="f5" fmla="val 435"/>
                    <a:gd name="f6" fmla="val 19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438" h="272">
                      <a:moveTo>
                        <a:pt x="f3" y="f4"/>
                      </a:moveTo>
                      <a:lnTo>
                        <a:pt x="f5" y="f2"/>
                      </a:lnTo>
                      <a:lnTo>
                        <a:pt x="f1" y="f6"/>
                      </a:lnTo>
                      <a:lnTo>
                        <a:pt x="f0" y="f0"/>
                      </a:lnTo>
                      <a:lnTo>
                        <a:pt x="f3" y="f4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:a16="http://schemas.microsoft.com/office/drawing/2014/main" id="{32496053-8BC4-4C04-B97C-01E72876C144}"/>
                    </a:ext>
                  </a:extLst>
                </p:cNvPr>
                <p:cNvSpPr/>
                <p:nvPr/>
              </p:nvSpPr>
              <p:spPr>
                <a:xfrm>
                  <a:off x="1351800" y="4834080"/>
                  <a:ext cx="1213919" cy="180360"/>
                </a:xfrm>
                <a:custGeom>
                  <a:avLst/>
                  <a:gdLst>
                    <a:gd name="f0" fmla="val 0"/>
                    <a:gd name="f1" fmla="val 1173"/>
                    <a:gd name="f2" fmla="val 170"/>
                    <a:gd name="f3" fmla="val 5"/>
                    <a:gd name="f4" fmla="val 98"/>
                    <a:gd name="f5" fmla="val 1168"/>
                    <a:gd name="f6" fmla="val 7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1173" h="170">
                      <a:moveTo>
                        <a:pt x="f3" y="f4"/>
                      </a:moveTo>
                      <a:lnTo>
                        <a:pt x="f1" y="f0"/>
                      </a:lnTo>
                      <a:lnTo>
                        <a:pt x="f5" y="f6"/>
                      </a:lnTo>
                      <a:lnTo>
                        <a:pt x="f0" y="f2"/>
                      </a:lnTo>
                      <a:lnTo>
                        <a:pt x="f3" y="f4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</p:grpSp>
        </p:grpSp>
      </p:grpSp>
      <p:sp>
        <p:nvSpPr>
          <p:cNvPr id="28" name="자유형: 도형 27">
            <a:extLst>
              <a:ext uri="{FF2B5EF4-FFF2-40B4-BE49-F238E27FC236}">
                <a16:creationId xmlns:a16="http://schemas.microsoft.com/office/drawing/2014/main" id="{C742F54C-4CCD-4207-963F-9AFC1EDC4043}"/>
              </a:ext>
            </a:extLst>
          </p:cNvPr>
          <p:cNvSpPr/>
          <p:nvPr/>
        </p:nvSpPr>
        <p:spPr>
          <a:xfrm rot="544800">
            <a:off x="1880154" y="5093320"/>
            <a:ext cx="1701719" cy="380880"/>
          </a:xfrm>
          <a:custGeom>
            <a:avLst>
              <a:gd name="f7" fmla="val 13000"/>
              <a:gd name="f8" fmla="val 19400"/>
              <a:gd name="f9" fmla="val 14400"/>
            </a:avLst>
            <a:gdLst>
              <a:gd name="f3" fmla="val w"/>
              <a:gd name="f4" fmla="val h"/>
              <a:gd name="f5" fmla="val 0"/>
              <a:gd name="f6" fmla="val 21600"/>
              <a:gd name="f7" fmla="val 13000"/>
              <a:gd name="f8" fmla="val 19400"/>
              <a:gd name="f9" fmla="val 14400"/>
              <a:gd name="f10" fmla="val 9675"/>
              <a:gd name="f11" fmla="val 80"/>
              <a:gd name="f12" fmla="*/ f3 1 21600"/>
              <a:gd name="f13" fmla="*/ f4 1 21600"/>
              <a:gd name="f14" fmla="val f7"/>
              <a:gd name="f15" fmla="val f8"/>
              <a:gd name="f16" fmla="val f9"/>
              <a:gd name="f17" fmla="+- 21600 0 f8"/>
              <a:gd name="f18" fmla="+- f8 0 f7"/>
              <a:gd name="f19" fmla="*/ f8 1 2"/>
              <a:gd name="f20" fmla="*/ f9 10000 1"/>
              <a:gd name="f21" fmla="+- f18 0 f17"/>
              <a:gd name="f22" fmla="*/ f20 1 25467"/>
              <a:gd name="f23" fmla="+- f7 f17 0"/>
              <a:gd name="f24" fmla="*/ 0 f12 1"/>
              <a:gd name="f25" fmla="*/ 21600 f12 1"/>
              <a:gd name="f26" fmla="*/ 21600 f13 1"/>
              <a:gd name="f27" fmla="*/ 0 f13 1"/>
              <a:gd name="f28" fmla="*/ f21 1 2"/>
              <a:gd name="f29" fmla="+- f8 0 f28"/>
              <a:gd name="f30" fmla="+- f19 0 f28"/>
              <a:gd name="f31" fmla="*/ f30 10000 1"/>
              <a:gd name="f32" fmla="+- f30 f21 0"/>
              <a:gd name="f33" fmla="*/ f31 1 22326"/>
              <a:gd name="f34" fmla="+- f8 0 f32"/>
              <a:gd name="f35" fmla="*/ f34 10000 1"/>
              <a:gd name="f36" fmla="*/ f35 1 23148"/>
              <a:gd name="f37" fmla="+- f36 f32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>
                <a:moveTo>
                  <a:pt x="f6" y="f5"/>
                </a:moveTo>
                <a:cubicBezTo>
                  <a:pt x="f10" y="f5"/>
                  <a:pt x="f5" y="f33"/>
                  <a:pt x="f5" y="f30"/>
                </a:cubicBezTo>
                <a:lnTo>
                  <a:pt x="f5" y="f32"/>
                </a:lnTo>
                <a:cubicBezTo>
                  <a:pt x="f5" y="f37"/>
                  <a:pt x="f22" y="f15"/>
                  <a:pt x="f16" y="f15"/>
                </a:cubicBezTo>
                <a:lnTo>
                  <a:pt x="f16" y="f6"/>
                </a:lnTo>
                <a:lnTo>
                  <a:pt x="f6" y="f29"/>
                </a:lnTo>
                <a:lnTo>
                  <a:pt x="f16" y="f14"/>
                </a:lnTo>
                <a:lnTo>
                  <a:pt x="f16" y="f23"/>
                </a:lnTo>
                <a:cubicBezTo>
                  <a:pt x="f16" y="f23"/>
                  <a:pt x="f11" y="f19"/>
                  <a:pt x="f11" y="f19"/>
                </a:cubicBezTo>
                <a:cubicBezTo>
                  <a:pt x="f11" y="f19"/>
                  <a:pt x="f6" y="f21"/>
                  <a:pt x="f6" y="f5"/>
                </a:cubicBezTo>
                <a:close/>
              </a:path>
            </a:pathLst>
          </a:custGeom>
          <a:solidFill>
            <a:srgbClr val="E35D0B"/>
          </a:solidFill>
          <a:ln w="3240">
            <a:solidFill>
              <a:srgbClr val="000000"/>
            </a:solidFill>
            <a:custDash>
              <a:ds d="88889" sp="88889"/>
            </a:custDash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29" name="자유형: 도형 28">
            <a:extLst>
              <a:ext uri="{FF2B5EF4-FFF2-40B4-BE49-F238E27FC236}">
                <a16:creationId xmlns:a16="http://schemas.microsoft.com/office/drawing/2014/main" id="{FAE15A07-2C64-4EA4-9291-9A53E50DCC65}"/>
              </a:ext>
            </a:extLst>
          </p:cNvPr>
          <p:cNvSpPr/>
          <p:nvPr/>
        </p:nvSpPr>
        <p:spPr>
          <a:xfrm rot="445800">
            <a:off x="1569598" y="3788385"/>
            <a:ext cx="2211480" cy="484200"/>
          </a:xfrm>
          <a:custGeom>
            <a:avLst>
              <a:gd name="f7" fmla="val 14595"/>
              <a:gd name="f8" fmla="val 19676"/>
              <a:gd name="f9" fmla="val 11168"/>
            </a:avLst>
            <a:gdLst>
              <a:gd name="f3" fmla="val w"/>
              <a:gd name="f4" fmla="val h"/>
              <a:gd name="f5" fmla="val 0"/>
              <a:gd name="f6" fmla="val 21600"/>
              <a:gd name="f7" fmla="val 14595"/>
              <a:gd name="f8" fmla="val 19676"/>
              <a:gd name="f9" fmla="val 11168"/>
              <a:gd name="f10" fmla="val 9675"/>
              <a:gd name="f11" fmla="val 80"/>
              <a:gd name="f12" fmla="*/ f3 1 21600"/>
              <a:gd name="f13" fmla="*/ f4 1 21600"/>
              <a:gd name="f14" fmla="val f7"/>
              <a:gd name="f15" fmla="val f8"/>
              <a:gd name="f16" fmla="val f9"/>
              <a:gd name="f17" fmla="+- 21600 0 f8"/>
              <a:gd name="f18" fmla="+- f8 0 f7"/>
              <a:gd name="f19" fmla="*/ f8 1 2"/>
              <a:gd name="f20" fmla="*/ f9 10000 1"/>
              <a:gd name="f21" fmla="+- f18 0 f17"/>
              <a:gd name="f22" fmla="*/ f20 1 25467"/>
              <a:gd name="f23" fmla="+- f7 f17 0"/>
              <a:gd name="f24" fmla="*/ 0 f12 1"/>
              <a:gd name="f25" fmla="*/ 21600 f12 1"/>
              <a:gd name="f26" fmla="*/ 21600 f13 1"/>
              <a:gd name="f27" fmla="*/ 0 f13 1"/>
              <a:gd name="f28" fmla="*/ f21 1 2"/>
              <a:gd name="f29" fmla="+- f8 0 f28"/>
              <a:gd name="f30" fmla="+- f19 0 f28"/>
              <a:gd name="f31" fmla="*/ f30 10000 1"/>
              <a:gd name="f32" fmla="+- f30 f21 0"/>
              <a:gd name="f33" fmla="*/ f31 1 22326"/>
              <a:gd name="f34" fmla="+- f8 0 f32"/>
              <a:gd name="f35" fmla="*/ f34 10000 1"/>
              <a:gd name="f36" fmla="*/ f35 1 23148"/>
              <a:gd name="f37" fmla="+- f36 f32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>
                <a:moveTo>
                  <a:pt x="f6" y="f5"/>
                </a:moveTo>
                <a:cubicBezTo>
                  <a:pt x="f10" y="f5"/>
                  <a:pt x="f5" y="f33"/>
                  <a:pt x="f5" y="f30"/>
                </a:cubicBezTo>
                <a:lnTo>
                  <a:pt x="f5" y="f32"/>
                </a:lnTo>
                <a:cubicBezTo>
                  <a:pt x="f5" y="f37"/>
                  <a:pt x="f22" y="f15"/>
                  <a:pt x="f16" y="f15"/>
                </a:cubicBezTo>
                <a:lnTo>
                  <a:pt x="f16" y="f6"/>
                </a:lnTo>
                <a:lnTo>
                  <a:pt x="f6" y="f29"/>
                </a:lnTo>
                <a:lnTo>
                  <a:pt x="f16" y="f14"/>
                </a:lnTo>
                <a:lnTo>
                  <a:pt x="f16" y="f23"/>
                </a:lnTo>
                <a:cubicBezTo>
                  <a:pt x="f16" y="f23"/>
                  <a:pt x="f11" y="f19"/>
                  <a:pt x="f11" y="f19"/>
                </a:cubicBezTo>
                <a:cubicBezTo>
                  <a:pt x="f11" y="f19"/>
                  <a:pt x="f6" y="f21"/>
                  <a:pt x="f6" y="f5"/>
                </a:cubicBezTo>
                <a:close/>
              </a:path>
            </a:pathLst>
          </a:custGeom>
          <a:solidFill>
            <a:srgbClr val="E35D0B"/>
          </a:solidFill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30" name="자유형: 도형 29">
            <a:extLst>
              <a:ext uri="{FF2B5EF4-FFF2-40B4-BE49-F238E27FC236}">
                <a16:creationId xmlns:a16="http://schemas.microsoft.com/office/drawing/2014/main" id="{1FA38A89-20D0-4A10-A45C-1F710FB794E1}"/>
              </a:ext>
            </a:extLst>
          </p:cNvPr>
          <p:cNvSpPr/>
          <p:nvPr/>
        </p:nvSpPr>
        <p:spPr>
          <a:xfrm rot="1314000">
            <a:off x="848534" y="3168543"/>
            <a:ext cx="1206359" cy="825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ＭＳ Ｐゴシック" pitchFamily="2"/>
                <a:cs typeface="ＭＳ Ｐゴシック" pitchFamily="2"/>
              </a:rPr>
              <a:t>X</a:t>
            </a:r>
          </a:p>
        </p:txBody>
      </p: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53DBC6A4-1598-4C8A-80A2-5A78EE9A49F3}"/>
              </a:ext>
            </a:extLst>
          </p:cNvPr>
          <p:cNvGrpSpPr/>
          <p:nvPr/>
        </p:nvGrpSpPr>
        <p:grpSpPr>
          <a:xfrm>
            <a:off x="547830" y="1511549"/>
            <a:ext cx="6014878" cy="1041120"/>
            <a:chOff x="865080" y="1828800"/>
            <a:chExt cx="6014878" cy="1041120"/>
          </a:xfrm>
        </p:grpSpPr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7A96F466-CCCA-4904-8FAF-E98DB64E6436}"/>
                </a:ext>
              </a:extLst>
            </p:cNvPr>
            <p:cNvGrpSpPr/>
            <p:nvPr/>
          </p:nvGrpSpPr>
          <p:grpSpPr>
            <a:xfrm>
              <a:off x="2935080" y="2033640"/>
              <a:ext cx="1752479" cy="633240"/>
              <a:chOff x="2935080" y="2033640"/>
              <a:chExt cx="1752479" cy="633240"/>
            </a:xfrm>
          </p:grpSpPr>
          <p:pic>
            <p:nvPicPr>
              <p:cNvPr id="45" name="그림 44">
                <a:extLst>
                  <a:ext uri="{FF2B5EF4-FFF2-40B4-BE49-F238E27FC236}">
                    <a16:creationId xmlns:a16="http://schemas.microsoft.com/office/drawing/2014/main" id="{9F0A6D10-C73F-4383-B50C-2CE3A7140C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2935080" y="2189160"/>
                <a:ext cx="1752479" cy="47772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46" name="그룹 45">
                <a:extLst>
                  <a:ext uri="{FF2B5EF4-FFF2-40B4-BE49-F238E27FC236}">
                    <a16:creationId xmlns:a16="http://schemas.microsoft.com/office/drawing/2014/main" id="{1CED226F-7294-4F9E-8E04-864EAD1FF8AE}"/>
                  </a:ext>
                </a:extLst>
              </p:cNvPr>
              <p:cNvGrpSpPr/>
              <p:nvPr/>
            </p:nvGrpSpPr>
            <p:grpSpPr>
              <a:xfrm>
                <a:off x="2970000" y="2033640"/>
                <a:ext cx="1674719" cy="360000"/>
                <a:chOff x="2970000" y="2033640"/>
                <a:chExt cx="1674719" cy="360000"/>
              </a:xfrm>
            </p:grpSpPr>
            <p:sp>
              <p:nvSpPr>
                <p:cNvPr id="47" name="자유형: 도형 46">
                  <a:extLst>
                    <a:ext uri="{FF2B5EF4-FFF2-40B4-BE49-F238E27FC236}">
                      <a16:creationId xmlns:a16="http://schemas.microsoft.com/office/drawing/2014/main" id="{3301C9F1-16FA-4D6B-AA78-ECFFD8D2FE28}"/>
                    </a:ext>
                  </a:extLst>
                </p:cNvPr>
                <p:cNvSpPr/>
                <p:nvPr/>
              </p:nvSpPr>
              <p:spPr>
                <a:xfrm>
                  <a:off x="2970000" y="2033640"/>
                  <a:ext cx="1674719" cy="283680"/>
                </a:xfrm>
                <a:custGeom>
                  <a:avLst/>
                  <a:gdLst>
                    <a:gd name="f0" fmla="val 0"/>
                    <a:gd name="f1" fmla="val 1618"/>
                    <a:gd name="f2" fmla="val 267"/>
                    <a:gd name="f3" fmla="val 67"/>
                    <a:gd name="f4" fmla="val 442"/>
                    <a:gd name="f5" fmla="val 166"/>
                    <a:gd name="f6" fmla="val 946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1618" h="267">
                      <a:moveTo>
                        <a:pt x="f0" y="f3"/>
                      </a:moveTo>
                      <a:lnTo>
                        <a:pt x="f4" y="f2"/>
                      </a:lnTo>
                      <a:lnTo>
                        <a:pt x="f1" y="f5"/>
                      </a:lnTo>
                      <a:lnTo>
                        <a:pt x="f6" y="f0"/>
                      </a:lnTo>
                      <a:lnTo>
                        <a:pt x="f0" y="f3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  <p:sp>
              <p:nvSpPr>
                <p:cNvPr id="48" name="자유형: 도형 47">
                  <a:extLst>
                    <a:ext uri="{FF2B5EF4-FFF2-40B4-BE49-F238E27FC236}">
                      <a16:creationId xmlns:a16="http://schemas.microsoft.com/office/drawing/2014/main" id="{C623F6CA-195A-4AA1-B15E-AD26585F02C6}"/>
                    </a:ext>
                  </a:extLst>
                </p:cNvPr>
                <p:cNvSpPr/>
                <p:nvPr/>
              </p:nvSpPr>
              <p:spPr>
                <a:xfrm>
                  <a:off x="2971800" y="2104560"/>
                  <a:ext cx="453239" cy="289080"/>
                </a:xfrm>
                <a:custGeom>
                  <a:avLst/>
                  <a:gdLst>
                    <a:gd name="f0" fmla="val 0"/>
                    <a:gd name="f1" fmla="val 438"/>
                    <a:gd name="f2" fmla="val 272"/>
                    <a:gd name="f3" fmla="val 3"/>
                    <a:gd name="f4" fmla="val 64"/>
                    <a:gd name="f5" fmla="val 435"/>
                    <a:gd name="f6" fmla="val 19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438" h="272">
                      <a:moveTo>
                        <a:pt x="f3" y="f4"/>
                      </a:moveTo>
                      <a:lnTo>
                        <a:pt x="f5" y="f2"/>
                      </a:lnTo>
                      <a:lnTo>
                        <a:pt x="f1" y="f6"/>
                      </a:lnTo>
                      <a:lnTo>
                        <a:pt x="f0" y="f0"/>
                      </a:lnTo>
                      <a:lnTo>
                        <a:pt x="f3" y="f4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  <p:sp>
              <p:nvSpPr>
                <p:cNvPr id="49" name="자유형: 도형 48">
                  <a:extLst>
                    <a:ext uri="{FF2B5EF4-FFF2-40B4-BE49-F238E27FC236}">
                      <a16:creationId xmlns:a16="http://schemas.microsoft.com/office/drawing/2014/main" id="{CD1C2140-0D22-4DFE-B4CB-8ABA7205FA70}"/>
                    </a:ext>
                  </a:extLst>
                </p:cNvPr>
                <p:cNvSpPr/>
                <p:nvPr/>
              </p:nvSpPr>
              <p:spPr>
                <a:xfrm>
                  <a:off x="3422160" y="2210040"/>
                  <a:ext cx="1214280" cy="180360"/>
                </a:xfrm>
                <a:custGeom>
                  <a:avLst/>
                  <a:gdLst>
                    <a:gd name="f0" fmla="val 0"/>
                    <a:gd name="f1" fmla="val 1173"/>
                    <a:gd name="f2" fmla="val 170"/>
                    <a:gd name="f3" fmla="val 5"/>
                    <a:gd name="f4" fmla="val 98"/>
                    <a:gd name="f5" fmla="val 1168"/>
                    <a:gd name="f6" fmla="val 7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1173" h="170">
                      <a:moveTo>
                        <a:pt x="f3" y="f4"/>
                      </a:moveTo>
                      <a:lnTo>
                        <a:pt x="f1" y="f0"/>
                      </a:lnTo>
                      <a:lnTo>
                        <a:pt x="f5" y="f6"/>
                      </a:lnTo>
                      <a:lnTo>
                        <a:pt x="f0" y="f2"/>
                      </a:lnTo>
                      <a:lnTo>
                        <a:pt x="f3" y="f4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</p:grpSp>
        </p:grpSp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id="{646039B1-148F-457A-B775-52A35691A4C3}"/>
                </a:ext>
              </a:extLst>
            </p:cNvPr>
            <p:cNvGrpSpPr/>
            <p:nvPr/>
          </p:nvGrpSpPr>
          <p:grpSpPr>
            <a:xfrm>
              <a:off x="865080" y="2237040"/>
              <a:ext cx="1752479" cy="632880"/>
              <a:chOff x="865080" y="2237040"/>
              <a:chExt cx="1752479" cy="632880"/>
            </a:xfrm>
          </p:grpSpPr>
          <p:pic>
            <p:nvPicPr>
              <p:cNvPr id="40" name="그림 39">
                <a:extLst>
                  <a:ext uri="{FF2B5EF4-FFF2-40B4-BE49-F238E27FC236}">
                    <a16:creationId xmlns:a16="http://schemas.microsoft.com/office/drawing/2014/main" id="{AED5FBDF-604E-4CC6-BA9A-D0C85AF41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865080" y="2392560"/>
                <a:ext cx="1752479" cy="47736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41" name="그룹 40">
                <a:extLst>
                  <a:ext uri="{FF2B5EF4-FFF2-40B4-BE49-F238E27FC236}">
                    <a16:creationId xmlns:a16="http://schemas.microsoft.com/office/drawing/2014/main" id="{5FACF58B-3E0F-4683-A0AD-6EAFB9EE019F}"/>
                  </a:ext>
                </a:extLst>
              </p:cNvPr>
              <p:cNvGrpSpPr/>
              <p:nvPr/>
            </p:nvGrpSpPr>
            <p:grpSpPr>
              <a:xfrm>
                <a:off x="865080" y="2237040"/>
                <a:ext cx="1674360" cy="359640"/>
                <a:chOff x="865080" y="2237040"/>
                <a:chExt cx="1674360" cy="359640"/>
              </a:xfrm>
            </p:grpSpPr>
            <p:sp>
              <p:nvSpPr>
                <p:cNvPr id="42" name="자유형: 도형 41">
                  <a:extLst>
                    <a:ext uri="{FF2B5EF4-FFF2-40B4-BE49-F238E27FC236}">
                      <a16:creationId xmlns:a16="http://schemas.microsoft.com/office/drawing/2014/main" id="{CCE76952-F85A-4910-8D84-8A0F9D20F70D}"/>
                    </a:ext>
                  </a:extLst>
                </p:cNvPr>
                <p:cNvSpPr/>
                <p:nvPr/>
              </p:nvSpPr>
              <p:spPr>
                <a:xfrm>
                  <a:off x="865080" y="2237040"/>
                  <a:ext cx="1674360" cy="283320"/>
                </a:xfrm>
                <a:custGeom>
                  <a:avLst/>
                  <a:gdLst>
                    <a:gd name="f0" fmla="val 0"/>
                    <a:gd name="f1" fmla="val 1618"/>
                    <a:gd name="f2" fmla="val 267"/>
                    <a:gd name="f3" fmla="val 67"/>
                    <a:gd name="f4" fmla="val 442"/>
                    <a:gd name="f5" fmla="val 166"/>
                    <a:gd name="f6" fmla="val 946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1618" h="267">
                      <a:moveTo>
                        <a:pt x="f0" y="f3"/>
                      </a:moveTo>
                      <a:lnTo>
                        <a:pt x="f4" y="f2"/>
                      </a:lnTo>
                      <a:lnTo>
                        <a:pt x="f1" y="f5"/>
                      </a:lnTo>
                      <a:lnTo>
                        <a:pt x="f6" y="f0"/>
                      </a:lnTo>
                      <a:lnTo>
                        <a:pt x="f0" y="f3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  <p:sp>
              <p:nvSpPr>
                <p:cNvPr id="43" name="자유형: 도형 42">
                  <a:extLst>
                    <a:ext uri="{FF2B5EF4-FFF2-40B4-BE49-F238E27FC236}">
                      <a16:creationId xmlns:a16="http://schemas.microsoft.com/office/drawing/2014/main" id="{5C097ADD-D289-4706-85F3-EA2EAF8659E6}"/>
                    </a:ext>
                  </a:extLst>
                </p:cNvPr>
                <p:cNvSpPr/>
                <p:nvPr/>
              </p:nvSpPr>
              <p:spPr>
                <a:xfrm>
                  <a:off x="866880" y="2307960"/>
                  <a:ext cx="452880" cy="288720"/>
                </a:xfrm>
                <a:custGeom>
                  <a:avLst/>
                  <a:gdLst>
                    <a:gd name="f0" fmla="val 0"/>
                    <a:gd name="f1" fmla="val 438"/>
                    <a:gd name="f2" fmla="val 272"/>
                    <a:gd name="f3" fmla="val 3"/>
                    <a:gd name="f4" fmla="val 64"/>
                    <a:gd name="f5" fmla="val 435"/>
                    <a:gd name="f6" fmla="val 19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438" h="272">
                      <a:moveTo>
                        <a:pt x="f3" y="f4"/>
                      </a:moveTo>
                      <a:lnTo>
                        <a:pt x="f5" y="f2"/>
                      </a:lnTo>
                      <a:lnTo>
                        <a:pt x="f1" y="f6"/>
                      </a:lnTo>
                      <a:lnTo>
                        <a:pt x="f0" y="f0"/>
                      </a:lnTo>
                      <a:lnTo>
                        <a:pt x="f3" y="f4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  <p:sp>
              <p:nvSpPr>
                <p:cNvPr id="44" name="자유형: 도형 43">
                  <a:extLst>
                    <a:ext uri="{FF2B5EF4-FFF2-40B4-BE49-F238E27FC236}">
                      <a16:creationId xmlns:a16="http://schemas.microsoft.com/office/drawing/2014/main" id="{364E8272-E92E-476D-AC10-400564D3FE1D}"/>
                    </a:ext>
                  </a:extLst>
                </p:cNvPr>
                <p:cNvSpPr/>
                <p:nvPr/>
              </p:nvSpPr>
              <p:spPr>
                <a:xfrm>
                  <a:off x="1317240" y="2413080"/>
                  <a:ext cx="1213919" cy="180360"/>
                </a:xfrm>
                <a:custGeom>
                  <a:avLst/>
                  <a:gdLst>
                    <a:gd name="f0" fmla="val 0"/>
                    <a:gd name="f1" fmla="val 1173"/>
                    <a:gd name="f2" fmla="val 170"/>
                    <a:gd name="f3" fmla="val 5"/>
                    <a:gd name="f4" fmla="val 98"/>
                    <a:gd name="f5" fmla="val 1168"/>
                    <a:gd name="f6" fmla="val 7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1173" h="170">
                      <a:moveTo>
                        <a:pt x="f3" y="f4"/>
                      </a:moveTo>
                      <a:lnTo>
                        <a:pt x="f1" y="f0"/>
                      </a:lnTo>
                      <a:lnTo>
                        <a:pt x="f5" y="f6"/>
                      </a:lnTo>
                      <a:lnTo>
                        <a:pt x="f0" y="f2"/>
                      </a:lnTo>
                      <a:lnTo>
                        <a:pt x="f3" y="f4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</p:grpSp>
        </p:grp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ED4A6D0C-FF3D-459F-9942-DE7C6B4B062B}"/>
                </a:ext>
              </a:extLst>
            </p:cNvPr>
            <p:cNvGrpSpPr/>
            <p:nvPr/>
          </p:nvGrpSpPr>
          <p:grpSpPr>
            <a:xfrm>
              <a:off x="5127479" y="1828800"/>
              <a:ext cx="1752479" cy="633239"/>
              <a:chOff x="5127479" y="1828800"/>
              <a:chExt cx="1752479" cy="633239"/>
            </a:xfrm>
          </p:grpSpPr>
          <p:pic>
            <p:nvPicPr>
              <p:cNvPr id="35" name="그림 34">
                <a:extLst>
                  <a:ext uri="{FF2B5EF4-FFF2-40B4-BE49-F238E27FC236}">
                    <a16:creationId xmlns:a16="http://schemas.microsoft.com/office/drawing/2014/main" id="{B8FC5145-42C6-4867-96AB-6E1BE5F309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5127479" y="1984319"/>
                <a:ext cx="1752479" cy="47772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36" name="그룹 35">
                <a:extLst>
                  <a:ext uri="{FF2B5EF4-FFF2-40B4-BE49-F238E27FC236}">
                    <a16:creationId xmlns:a16="http://schemas.microsoft.com/office/drawing/2014/main" id="{279308DE-30D3-4BDA-94E5-96B37CA27C37}"/>
                  </a:ext>
                </a:extLst>
              </p:cNvPr>
              <p:cNvGrpSpPr/>
              <p:nvPr/>
            </p:nvGrpSpPr>
            <p:grpSpPr>
              <a:xfrm>
                <a:off x="5162400" y="1828800"/>
                <a:ext cx="1674719" cy="360000"/>
                <a:chOff x="5162400" y="1828800"/>
                <a:chExt cx="1674719" cy="360000"/>
              </a:xfrm>
            </p:grpSpPr>
            <p:sp>
              <p:nvSpPr>
                <p:cNvPr id="37" name="자유형: 도형 36">
                  <a:extLst>
                    <a:ext uri="{FF2B5EF4-FFF2-40B4-BE49-F238E27FC236}">
                      <a16:creationId xmlns:a16="http://schemas.microsoft.com/office/drawing/2014/main" id="{A6EC9FF1-7E2A-46D2-84C3-77B420F5FF86}"/>
                    </a:ext>
                  </a:extLst>
                </p:cNvPr>
                <p:cNvSpPr/>
                <p:nvPr/>
              </p:nvSpPr>
              <p:spPr>
                <a:xfrm>
                  <a:off x="5162400" y="1828800"/>
                  <a:ext cx="1674719" cy="283680"/>
                </a:xfrm>
                <a:custGeom>
                  <a:avLst/>
                  <a:gdLst>
                    <a:gd name="f0" fmla="val 0"/>
                    <a:gd name="f1" fmla="val 1618"/>
                    <a:gd name="f2" fmla="val 267"/>
                    <a:gd name="f3" fmla="val 67"/>
                    <a:gd name="f4" fmla="val 442"/>
                    <a:gd name="f5" fmla="val 166"/>
                    <a:gd name="f6" fmla="val 946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1618" h="267">
                      <a:moveTo>
                        <a:pt x="f0" y="f3"/>
                      </a:moveTo>
                      <a:lnTo>
                        <a:pt x="f4" y="f2"/>
                      </a:lnTo>
                      <a:lnTo>
                        <a:pt x="f1" y="f5"/>
                      </a:lnTo>
                      <a:lnTo>
                        <a:pt x="f6" y="f0"/>
                      </a:lnTo>
                      <a:lnTo>
                        <a:pt x="f0" y="f3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  <p:sp>
              <p:nvSpPr>
                <p:cNvPr id="38" name="자유형: 도형 37">
                  <a:extLst>
                    <a:ext uri="{FF2B5EF4-FFF2-40B4-BE49-F238E27FC236}">
                      <a16:creationId xmlns:a16="http://schemas.microsoft.com/office/drawing/2014/main" id="{3D37C18F-E3C4-4BB1-AF6D-B2727C307FAD}"/>
                    </a:ext>
                  </a:extLst>
                </p:cNvPr>
                <p:cNvSpPr/>
                <p:nvPr/>
              </p:nvSpPr>
              <p:spPr>
                <a:xfrm>
                  <a:off x="5164200" y="1899720"/>
                  <a:ext cx="453239" cy="289080"/>
                </a:xfrm>
                <a:custGeom>
                  <a:avLst/>
                  <a:gdLst>
                    <a:gd name="f0" fmla="val 0"/>
                    <a:gd name="f1" fmla="val 438"/>
                    <a:gd name="f2" fmla="val 272"/>
                    <a:gd name="f3" fmla="val 3"/>
                    <a:gd name="f4" fmla="val 64"/>
                    <a:gd name="f5" fmla="val 435"/>
                    <a:gd name="f6" fmla="val 19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438" h="272">
                      <a:moveTo>
                        <a:pt x="f3" y="f4"/>
                      </a:moveTo>
                      <a:lnTo>
                        <a:pt x="f5" y="f2"/>
                      </a:lnTo>
                      <a:lnTo>
                        <a:pt x="f1" y="f6"/>
                      </a:lnTo>
                      <a:lnTo>
                        <a:pt x="f0" y="f0"/>
                      </a:lnTo>
                      <a:lnTo>
                        <a:pt x="f3" y="f4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  <p:sp>
              <p:nvSpPr>
                <p:cNvPr id="39" name="자유형: 도형 38">
                  <a:extLst>
                    <a:ext uri="{FF2B5EF4-FFF2-40B4-BE49-F238E27FC236}">
                      <a16:creationId xmlns:a16="http://schemas.microsoft.com/office/drawing/2014/main" id="{4EAB8BE3-D98E-4151-861C-8510A5575CBF}"/>
                    </a:ext>
                  </a:extLst>
                </p:cNvPr>
                <p:cNvSpPr/>
                <p:nvPr/>
              </p:nvSpPr>
              <p:spPr>
                <a:xfrm>
                  <a:off x="5614560" y="2005200"/>
                  <a:ext cx="1214280" cy="180360"/>
                </a:xfrm>
                <a:custGeom>
                  <a:avLst/>
                  <a:gdLst>
                    <a:gd name="f0" fmla="val 0"/>
                    <a:gd name="f1" fmla="val 1173"/>
                    <a:gd name="f2" fmla="val 170"/>
                    <a:gd name="f3" fmla="val 5"/>
                    <a:gd name="f4" fmla="val 98"/>
                    <a:gd name="f5" fmla="val 1168"/>
                    <a:gd name="f6" fmla="val 7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1173" h="170">
                      <a:moveTo>
                        <a:pt x="f3" y="f4"/>
                      </a:moveTo>
                      <a:lnTo>
                        <a:pt x="f1" y="f0"/>
                      </a:lnTo>
                      <a:lnTo>
                        <a:pt x="f5" y="f6"/>
                      </a:lnTo>
                      <a:lnTo>
                        <a:pt x="f0" y="f2"/>
                      </a:lnTo>
                      <a:lnTo>
                        <a:pt x="f3" y="f4"/>
                      </a:lnTo>
                      <a:close/>
                    </a:path>
                  </a:pathLst>
                </a:custGeom>
                <a:solidFill>
                  <a:srgbClr val="EFD134"/>
                </a:solidFill>
                <a:ln w="9360">
                  <a:solidFill>
                    <a:srgbClr val="5E574E"/>
                  </a:solidFill>
                  <a:custDash>
                    <a:ds d="100000" sp="100000"/>
                  </a:custDash>
                  <a:round/>
                </a:ln>
              </p:spPr>
              <p:txBody>
                <a:bodyPr vert="horz" wrap="square" lIns="90000" tIns="46800" rIns="90000" bIns="46800" anchor="ctr" anchorCtr="0" compatLnSpc="0">
                  <a:noAutofit/>
                </a:bodyPr>
                <a:lstStyle/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fr-FR" sz="2400" b="0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18"/>
                    <a:ea typeface="Gothic" pitchFamily="2"/>
                    <a:cs typeface="Tahoma" pitchFamily="2"/>
                  </a:endParaRPr>
                </a:p>
              </p:txBody>
            </p:sp>
          </p:grpSp>
        </p:grpSp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371F1AA8-B780-40E5-978F-59B612328E33}"/>
              </a:ext>
            </a:extLst>
          </p:cNvPr>
          <p:cNvGrpSpPr/>
          <p:nvPr/>
        </p:nvGrpSpPr>
        <p:grpSpPr>
          <a:xfrm>
            <a:off x="1617750" y="1795589"/>
            <a:ext cx="474479" cy="311400"/>
            <a:chOff x="1935000" y="2112840"/>
            <a:chExt cx="474479" cy="311400"/>
          </a:xfrm>
        </p:grpSpPr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id="{F6E588B9-86B9-4392-AEE8-E6C28315DE90}"/>
                </a:ext>
              </a:extLst>
            </p:cNvPr>
            <p:cNvSpPr/>
            <p:nvPr/>
          </p:nvSpPr>
          <p:spPr>
            <a:xfrm>
              <a:off x="2183760" y="2353680"/>
              <a:ext cx="82800" cy="5904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52" name="자유형: 도형 51">
              <a:extLst>
                <a:ext uri="{FF2B5EF4-FFF2-40B4-BE49-F238E27FC236}">
                  <a16:creationId xmlns:a16="http://schemas.microsoft.com/office/drawing/2014/main" id="{DDAA6465-DFA8-48E4-AD76-3EE11C02B171}"/>
                </a:ext>
              </a:extLst>
            </p:cNvPr>
            <p:cNvSpPr/>
            <p:nvPr/>
          </p:nvSpPr>
          <p:spPr>
            <a:xfrm>
              <a:off x="2059919" y="2366280"/>
              <a:ext cx="83880" cy="5796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53" name="자유형: 도형 52">
              <a:extLst>
                <a:ext uri="{FF2B5EF4-FFF2-40B4-BE49-F238E27FC236}">
                  <a16:creationId xmlns:a16="http://schemas.microsoft.com/office/drawing/2014/main" id="{C78824E8-8779-434F-9FCC-19B39796E820}"/>
                </a:ext>
              </a:extLst>
            </p:cNvPr>
            <p:cNvSpPr/>
            <p:nvPr/>
          </p:nvSpPr>
          <p:spPr>
            <a:xfrm>
              <a:off x="1938239" y="2329920"/>
              <a:ext cx="470520" cy="8424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54" name="자유형: 도형 53">
              <a:extLst>
                <a:ext uri="{FF2B5EF4-FFF2-40B4-BE49-F238E27FC236}">
                  <a16:creationId xmlns:a16="http://schemas.microsoft.com/office/drawing/2014/main" id="{CA0725E2-C57E-4BFE-8048-B7C0498F516D}"/>
                </a:ext>
              </a:extLst>
            </p:cNvPr>
            <p:cNvSpPr/>
            <p:nvPr/>
          </p:nvSpPr>
          <p:spPr>
            <a:xfrm>
              <a:off x="1939319" y="2221560"/>
              <a:ext cx="470160" cy="8424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55" name="자유형: 도형 54">
              <a:extLst>
                <a:ext uri="{FF2B5EF4-FFF2-40B4-BE49-F238E27FC236}">
                  <a16:creationId xmlns:a16="http://schemas.microsoft.com/office/drawing/2014/main" id="{2C0E1886-97A8-463F-9594-F97F9AF2E0A4}"/>
                </a:ext>
              </a:extLst>
            </p:cNvPr>
            <p:cNvSpPr/>
            <p:nvPr/>
          </p:nvSpPr>
          <p:spPr>
            <a:xfrm>
              <a:off x="1938239" y="2238840"/>
              <a:ext cx="137520" cy="17496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56" name="자유형: 도형 55">
              <a:extLst>
                <a:ext uri="{FF2B5EF4-FFF2-40B4-BE49-F238E27FC236}">
                  <a16:creationId xmlns:a16="http://schemas.microsoft.com/office/drawing/2014/main" id="{23ACCDDB-B7D1-4AFF-B3A0-F6D4911C9563}"/>
                </a:ext>
              </a:extLst>
            </p:cNvPr>
            <p:cNvSpPr/>
            <p:nvPr/>
          </p:nvSpPr>
          <p:spPr>
            <a:xfrm>
              <a:off x="2075760" y="2277719"/>
              <a:ext cx="330480" cy="1360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57" name="자유형: 도형 56">
              <a:extLst>
                <a:ext uri="{FF2B5EF4-FFF2-40B4-BE49-F238E27FC236}">
                  <a16:creationId xmlns:a16="http://schemas.microsoft.com/office/drawing/2014/main" id="{5F9D10AD-091E-4DE3-958F-F5C064812878}"/>
                </a:ext>
              </a:extLst>
            </p:cNvPr>
            <p:cNvSpPr/>
            <p:nvPr/>
          </p:nvSpPr>
          <p:spPr>
            <a:xfrm>
              <a:off x="1935000" y="2220840"/>
              <a:ext cx="46908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58" name="자유형: 도형 57">
              <a:extLst>
                <a:ext uri="{FF2B5EF4-FFF2-40B4-BE49-F238E27FC236}">
                  <a16:creationId xmlns:a16="http://schemas.microsoft.com/office/drawing/2014/main" id="{0A0A62F0-26E3-4116-B647-9A57ACF37C76}"/>
                </a:ext>
              </a:extLst>
            </p:cNvPr>
            <p:cNvSpPr/>
            <p:nvPr/>
          </p:nvSpPr>
          <p:spPr>
            <a:xfrm>
              <a:off x="1935000" y="2129760"/>
              <a:ext cx="138600" cy="17496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59" name="자유형: 도형 58">
              <a:extLst>
                <a:ext uri="{FF2B5EF4-FFF2-40B4-BE49-F238E27FC236}">
                  <a16:creationId xmlns:a16="http://schemas.microsoft.com/office/drawing/2014/main" id="{D7A96FEE-DF71-4705-B121-C159E8365396}"/>
                </a:ext>
              </a:extLst>
            </p:cNvPr>
            <p:cNvSpPr/>
            <p:nvPr/>
          </p:nvSpPr>
          <p:spPr>
            <a:xfrm>
              <a:off x="2079000" y="2121839"/>
              <a:ext cx="166680" cy="16812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759D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60" name="자유형: 도형 59">
              <a:extLst>
                <a:ext uri="{FF2B5EF4-FFF2-40B4-BE49-F238E27FC236}">
                  <a16:creationId xmlns:a16="http://schemas.microsoft.com/office/drawing/2014/main" id="{B2BF3DF6-0B99-49F3-8549-40FD051785AA}"/>
                </a:ext>
              </a:extLst>
            </p:cNvPr>
            <p:cNvSpPr/>
            <p:nvPr/>
          </p:nvSpPr>
          <p:spPr>
            <a:xfrm>
              <a:off x="2072519" y="2167200"/>
              <a:ext cx="331560" cy="13716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61" name="자유형: 도형 60">
              <a:extLst>
                <a:ext uri="{FF2B5EF4-FFF2-40B4-BE49-F238E27FC236}">
                  <a16:creationId xmlns:a16="http://schemas.microsoft.com/office/drawing/2014/main" id="{1C4C7BB8-8E42-4164-8A56-D359E83017F9}"/>
                </a:ext>
              </a:extLst>
            </p:cNvPr>
            <p:cNvSpPr/>
            <p:nvPr/>
          </p:nvSpPr>
          <p:spPr>
            <a:xfrm>
              <a:off x="1936080" y="2112840"/>
              <a:ext cx="470160" cy="8280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89018EBF-0E1E-40BD-8636-9FFB124F369A}"/>
              </a:ext>
            </a:extLst>
          </p:cNvPr>
          <p:cNvGrpSpPr/>
          <p:nvPr/>
        </p:nvGrpSpPr>
        <p:grpSpPr>
          <a:xfrm>
            <a:off x="592470" y="1722508"/>
            <a:ext cx="474119" cy="311401"/>
            <a:chOff x="909720" y="2039759"/>
            <a:chExt cx="474119" cy="311401"/>
          </a:xfrm>
        </p:grpSpPr>
        <p:sp>
          <p:nvSpPr>
            <p:cNvPr id="63" name="자유형: 도형 62">
              <a:extLst>
                <a:ext uri="{FF2B5EF4-FFF2-40B4-BE49-F238E27FC236}">
                  <a16:creationId xmlns:a16="http://schemas.microsoft.com/office/drawing/2014/main" id="{338B2EF7-CC64-491A-85E3-5103DB1047C2}"/>
                </a:ext>
              </a:extLst>
            </p:cNvPr>
            <p:cNvSpPr/>
            <p:nvPr/>
          </p:nvSpPr>
          <p:spPr>
            <a:xfrm>
              <a:off x="1158120" y="2280600"/>
              <a:ext cx="82800" cy="5904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64" name="자유형: 도형 63">
              <a:extLst>
                <a:ext uri="{FF2B5EF4-FFF2-40B4-BE49-F238E27FC236}">
                  <a16:creationId xmlns:a16="http://schemas.microsoft.com/office/drawing/2014/main" id="{F0C4FBBE-1741-4002-A4B3-CEC73B08A9D7}"/>
                </a:ext>
              </a:extLst>
            </p:cNvPr>
            <p:cNvSpPr/>
            <p:nvPr/>
          </p:nvSpPr>
          <p:spPr>
            <a:xfrm>
              <a:off x="1034279" y="2293200"/>
              <a:ext cx="83880" cy="5796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65" name="자유형: 도형 64">
              <a:extLst>
                <a:ext uri="{FF2B5EF4-FFF2-40B4-BE49-F238E27FC236}">
                  <a16:creationId xmlns:a16="http://schemas.microsoft.com/office/drawing/2014/main" id="{AE79B8CD-8E0E-4BCD-9CBC-189D9C90740A}"/>
                </a:ext>
              </a:extLst>
            </p:cNvPr>
            <p:cNvSpPr/>
            <p:nvPr/>
          </p:nvSpPr>
          <p:spPr>
            <a:xfrm>
              <a:off x="912959" y="2256840"/>
              <a:ext cx="470160" cy="8424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66" name="자유형: 도형 65">
              <a:extLst>
                <a:ext uri="{FF2B5EF4-FFF2-40B4-BE49-F238E27FC236}">
                  <a16:creationId xmlns:a16="http://schemas.microsoft.com/office/drawing/2014/main" id="{444ED949-1C48-47A6-8C9B-901B7CA11B8C}"/>
                </a:ext>
              </a:extLst>
            </p:cNvPr>
            <p:cNvSpPr/>
            <p:nvPr/>
          </p:nvSpPr>
          <p:spPr>
            <a:xfrm>
              <a:off x="914039" y="2148480"/>
              <a:ext cx="469800" cy="8424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67" name="자유형: 도형 66">
              <a:extLst>
                <a:ext uri="{FF2B5EF4-FFF2-40B4-BE49-F238E27FC236}">
                  <a16:creationId xmlns:a16="http://schemas.microsoft.com/office/drawing/2014/main" id="{BB2D2D76-4446-4188-81CB-8C215EDFC7BC}"/>
                </a:ext>
              </a:extLst>
            </p:cNvPr>
            <p:cNvSpPr/>
            <p:nvPr/>
          </p:nvSpPr>
          <p:spPr>
            <a:xfrm>
              <a:off x="912959" y="2165760"/>
              <a:ext cx="137160" cy="17496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68" name="자유형: 도형 67">
              <a:extLst>
                <a:ext uri="{FF2B5EF4-FFF2-40B4-BE49-F238E27FC236}">
                  <a16:creationId xmlns:a16="http://schemas.microsoft.com/office/drawing/2014/main" id="{C64FB9F7-FB0C-4D9B-868A-FD60D91A4336}"/>
                </a:ext>
              </a:extLst>
            </p:cNvPr>
            <p:cNvSpPr/>
            <p:nvPr/>
          </p:nvSpPr>
          <p:spPr>
            <a:xfrm>
              <a:off x="1050480" y="2204639"/>
              <a:ext cx="330120" cy="1360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69" name="자유형: 도형 68">
              <a:extLst>
                <a:ext uri="{FF2B5EF4-FFF2-40B4-BE49-F238E27FC236}">
                  <a16:creationId xmlns:a16="http://schemas.microsoft.com/office/drawing/2014/main" id="{BDC05747-927D-4744-B7F7-CDA34BCA286E}"/>
                </a:ext>
              </a:extLst>
            </p:cNvPr>
            <p:cNvSpPr/>
            <p:nvPr/>
          </p:nvSpPr>
          <p:spPr>
            <a:xfrm>
              <a:off x="909720" y="2147760"/>
              <a:ext cx="46872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70" name="자유형: 도형 69">
              <a:extLst>
                <a:ext uri="{FF2B5EF4-FFF2-40B4-BE49-F238E27FC236}">
                  <a16:creationId xmlns:a16="http://schemas.microsoft.com/office/drawing/2014/main" id="{D059A2E8-0600-465C-94F0-5D94CEECFDE4}"/>
                </a:ext>
              </a:extLst>
            </p:cNvPr>
            <p:cNvSpPr/>
            <p:nvPr/>
          </p:nvSpPr>
          <p:spPr>
            <a:xfrm>
              <a:off x="909720" y="2056680"/>
              <a:ext cx="138240" cy="17496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71" name="자유형: 도형 70">
              <a:extLst>
                <a:ext uri="{FF2B5EF4-FFF2-40B4-BE49-F238E27FC236}">
                  <a16:creationId xmlns:a16="http://schemas.microsoft.com/office/drawing/2014/main" id="{16F53C3E-22EC-4E45-A901-7B92317EFDC7}"/>
                </a:ext>
              </a:extLst>
            </p:cNvPr>
            <p:cNvSpPr/>
            <p:nvPr/>
          </p:nvSpPr>
          <p:spPr>
            <a:xfrm>
              <a:off x="1053720" y="2048760"/>
              <a:ext cx="166680" cy="16812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759D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72" name="자유형: 도형 71">
              <a:extLst>
                <a:ext uri="{FF2B5EF4-FFF2-40B4-BE49-F238E27FC236}">
                  <a16:creationId xmlns:a16="http://schemas.microsoft.com/office/drawing/2014/main" id="{4436E583-4C9A-440C-8AF9-CCDB4EFFA50B}"/>
                </a:ext>
              </a:extLst>
            </p:cNvPr>
            <p:cNvSpPr/>
            <p:nvPr/>
          </p:nvSpPr>
          <p:spPr>
            <a:xfrm>
              <a:off x="1046880" y="2094119"/>
              <a:ext cx="331200" cy="13716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73" name="자유형: 도형 72">
              <a:extLst>
                <a:ext uri="{FF2B5EF4-FFF2-40B4-BE49-F238E27FC236}">
                  <a16:creationId xmlns:a16="http://schemas.microsoft.com/office/drawing/2014/main" id="{20A76EA2-5625-41EA-84D6-AD749BD592F2}"/>
                </a:ext>
              </a:extLst>
            </p:cNvPr>
            <p:cNvSpPr/>
            <p:nvPr/>
          </p:nvSpPr>
          <p:spPr>
            <a:xfrm>
              <a:off x="910799" y="2039759"/>
              <a:ext cx="469800" cy="8280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74" name="그룹 73">
            <a:extLst>
              <a:ext uri="{FF2B5EF4-FFF2-40B4-BE49-F238E27FC236}">
                <a16:creationId xmlns:a16="http://schemas.microsoft.com/office/drawing/2014/main" id="{DA8CD11A-806C-4F0D-AFEE-4CD44ACCB5E4}"/>
              </a:ext>
            </a:extLst>
          </p:cNvPr>
          <p:cNvGrpSpPr/>
          <p:nvPr/>
        </p:nvGrpSpPr>
        <p:grpSpPr>
          <a:xfrm>
            <a:off x="1105109" y="1765709"/>
            <a:ext cx="474481" cy="310680"/>
            <a:chOff x="1422359" y="2082960"/>
            <a:chExt cx="474481" cy="310680"/>
          </a:xfrm>
        </p:grpSpPr>
        <p:sp>
          <p:nvSpPr>
            <p:cNvPr id="75" name="자유형: 도형 74">
              <a:extLst>
                <a:ext uri="{FF2B5EF4-FFF2-40B4-BE49-F238E27FC236}">
                  <a16:creationId xmlns:a16="http://schemas.microsoft.com/office/drawing/2014/main" id="{23016221-AB39-4AB0-BBEB-7777B65D2C5C}"/>
                </a:ext>
              </a:extLst>
            </p:cNvPr>
            <p:cNvSpPr/>
            <p:nvPr/>
          </p:nvSpPr>
          <p:spPr>
            <a:xfrm>
              <a:off x="1671119" y="2323440"/>
              <a:ext cx="82800" cy="5868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76" name="자유형: 도형 75">
              <a:extLst>
                <a:ext uri="{FF2B5EF4-FFF2-40B4-BE49-F238E27FC236}">
                  <a16:creationId xmlns:a16="http://schemas.microsoft.com/office/drawing/2014/main" id="{9C60B6CB-D69D-41AA-AF9E-2AEBE4F29243}"/>
                </a:ext>
              </a:extLst>
            </p:cNvPr>
            <p:cNvSpPr/>
            <p:nvPr/>
          </p:nvSpPr>
          <p:spPr>
            <a:xfrm>
              <a:off x="1547280" y="2336040"/>
              <a:ext cx="83880" cy="5760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77" name="자유형: 도형 76">
              <a:extLst>
                <a:ext uri="{FF2B5EF4-FFF2-40B4-BE49-F238E27FC236}">
                  <a16:creationId xmlns:a16="http://schemas.microsoft.com/office/drawing/2014/main" id="{D2F94D63-5379-49E2-8D97-D9BBE14C71DF}"/>
                </a:ext>
              </a:extLst>
            </p:cNvPr>
            <p:cNvSpPr/>
            <p:nvPr/>
          </p:nvSpPr>
          <p:spPr>
            <a:xfrm>
              <a:off x="1425600" y="2299680"/>
              <a:ext cx="47052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78" name="자유형: 도형 77">
              <a:extLst>
                <a:ext uri="{FF2B5EF4-FFF2-40B4-BE49-F238E27FC236}">
                  <a16:creationId xmlns:a16="http://schemas.microsoft.com/office/drawing/2014/main" id="{6FDEF771-3018-45E4-9F25-1B9954DB19D6}"/>
                </a:ext>
              </a:extLst>
            </p:cNvPr>
            <p:cNvSpPr/>
            <p:nvPr/>
          </p:nvSpPr>
          <p:spPr>
            <a:xfrm>
              <a:off x="1426680" y="2191680"/>
              <a:ext cx="47016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79" name="자유형: 도형 78">
              <a:extLst>
                <a:ext uri="{FF2B5EF4-FFF2-40B4-BE49-F238E27FC236}">
                  <a16:creationId xmlns:a16="http://schemas.microsoft.com/office/drawing/2014/main" id="{0F16ABEA-95BA-40D2-A70C-786DE31999CA}"/>
                </a:ext>
              </a:extLst>
            </p:cNvPr>
            <p:cNvSpPr/>
            <p:nvPr/>
          </p:nvSpPr>
          <p:spPr>
            <a:xfrm>
              <a:off x="1425600" y="2208960"/>
              <a:ext cx="137520" cy="17460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80" name="자유형: 도형 79">
              <a:extLst>
                <a:ext uri="{FF2B5EF4-FFF2-40B4-BE49-F238E27FC236}">
                  <a16:creationId xmlns:a16="http://schemas.microsoft.com/office/drawing/2014/main" id="{066E45F7-FB6E-4055-99C5-7D96C7C26F0B}"/>
                </a:ext>
              </a:extLst>
            </p:cNvPr>
            <p:cNvSpPr/>
            <p:nvPr/>
          </p:nvSpPr>
          <p:spPr>
            <a:xfrm>
              <a:off x="1563119" y="2247480"/>
              <a:ext cx="330480" cy="1360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81" name="자유형: 도형 80">
              <a:extLst>
                <a:ext uri="{FF2B5EF4-FFF2-40B4-BE49-F238E27FC236}">
                  <a16:creationId xmlns:a16="http://schemas.microsoft.com/office/drawing/2014/main" id="{EFA9EF1E-16BA-40A8-9458-CFF5D39E4ADB}"/>
                </a:ext>
              </a:extLst>
            </p:cNvPr>
            <p:cNvSpPr/>
            <p:nvPr/>
          </p:nvSpPr>
          <p:spPr>
            <a:xfrm>
              <a:off x="1422359" y="2190600"/>
              <a:ext cx="46908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82" name="자유형: 도형 81">
              <a:extLst>
                <a:ext uri="{FF2B5EF4-FFF2-40B4-BE49-F238E27FC236}">
                  <a16:creationId xmlns:a16="http://schemas.microsoft.com/office/drawing/2014/main" id="{F92295BF-A312-4703-9254-25F0AEC4A3FC}"/>
                </a:ext>
              </a:extLst>
            </p:cNvPr>
            <p:cNvSpPr/>
            <p:nvPr/>
          </p:nvSpPr>
          <p:spPr>
            <a:xfrm>
              <a:off x="1422359" y="2099880"/>
              <a:ext cx="138600" cy="17460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83" name="자유형: 도형 82">
              <a:extLst>
                <a:ext uri="{FF2B5EF4-FFF2-40B4-BE49-F238E27FC236}">
                  <a16:creationId xmlns:a16="http://schemas.microsoft.com/office/drawing/2014/main" id="{9583A06E-D3C7-4F73-AC6B-992D1A710597}"/>
                </a:ext>
              </a:extLst>
            </p:cNvPr>
            <p:cNvSpPr/>
            <p:nvPr/>
          </p:nvSpPr>
          <p:spPr>
            <a:xfrm>
              <a:off x="1566360" y="2091960"/>
              <a:ext cx="166680" cy="16812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759D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84" name="자유형: 도형 83">
              <a:extLst>
                <a:ext uri="{FF2B5EF4-FFF2-40B4-BE49-F238E27FC236}">
                  <a16:creationId xmlns:a16="http://schemas.microsoft.com/office/drawing/2014/main" id="{ECF1B7B7-1DDE-4776-8007-A7E72FC21005}"/>
                </a:ext>
              </a:extLst>
            </p:cNvPr>
            <p:cNvSpPr/>
            <p:nvPr/>
          </p:nvSpPr>
          <p:spPr>
            <a:xfrm>
              <a:off x="1559880" y="2137320"/>
              <a:ext cx="331560" cy="13716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85" name="자유형: 도형 84">
              <a:extLst>
                <a:ext uri="{FF2B5EF4-FFF2-40B4-BE49-F238E27FC236}">
                  <a16:creationId xmlns:a16="http://schemas.microsoft.com/office/drawing/2014/main" id="{78A7EE4C-78A6-4341-AF2A-BB7800F0A969}"/>
                </a:ext>
              </a:extLst>
            </p:cNvPr>
            <p:cNvSpPr/>
            <p:nvPr/>
          </p:nvSpPr>
          <p:spPr>
            <a:xfrm>
              <a:off x="1423440" y="2082960"/>
              <a:ext cx="470160" cy="8280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75349F6C-1EAC-4823-9570-CB3BE6F63E50}"/>
              </a:ext>
            </a:extLst>
          </p:cNvPr>
          <p:cNvGrpSpPr/>
          <p:nvPr/>
        </p:nvGrpSpPr>
        <p:grpSpPr>
          <a:xfrm>
            <a:off x="5331150" y="1414709"/>
            <a:ext cx="474120" cy="310679"/>
            <a:chOff x="5648400" y="1731960"/>
            <a:chExt cx="474120" cy="310679"/>
          </a:xfrm>
        </p:grpSpPr>
        <p:sp>
          <p:nvSpPr>
            <p:cNvPr id="87" name="자유형: 도형 86">
              <a:extLst>
                <a:ext uri="{FF2B5EF4-FFF2-40B4-BE49-F238E27FC236}">
                  <a16:creationId xmlns:a16="http://schemas.microsoft.com/office/drawing/2014/main" id="{0D501FB1-53C9-4E92-937E-344C0CF6447F}"/>
                </a:ext>
              </a:extLst>
            </p:cNvPr>
            <p:cNvSpPr/>
            <p:nvPr/>
          </p:nvSpPr>
          <p:spPr>
            <a:xfrm>
              <a:off x="5896800" y="1972440"/>
              <a:ext cx="82800" cy="5868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88" name="자유형: 도형 87">
              <a:extLst>
                <a:ext uri="{FF2B5EF4-FFF2-40B4-BE49-F238E27FC236}">
                  <a16:creationId xmlns:a16="http://schemas.microsoft.com/office/drawing/2014/main" id="{2A1B69F7-E5E2-4667-BA42-2CADFFD635ED}"/>
                </a:ext>
              </a:extLst>
            </p:cNvPr>
            <p:cNvSpPr/>
            <p:nvPr/>
          </p:nvSpPr>
          <p:spPr>
            <a:xfrm>
              <a:off x="5772960" y="1985039"/>
              <a:ext cx="83880" cy="5760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89" name="자유형: 도형 88">
              <a:extLst>
                <a:ext uri="{FF2B5EF4-FFF2-40B4-BE49-F238E27FC236}">
                  <a16:creationId xmlns:a16="http://schemas.microsoft.com/office/drawing/2014/main" id="{4BCBF9B3-966D-4551-8E1C-C179102FB2A1}"/>
                </a:ext>
              </a:extLst>
            </p:cNvPr>
            <p:cNvSpPr/>
            <p:nvPr/>
          </p:nvSpPr>
          <p:spPr>
            <a:xfrm>
              <a:off x="5651640" y="1948680"/>
              <a:ext cx="47016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90" name="자유형: 도형 89">
              <a:extLst>
                <a:ext uri="{FF2B5EF4-FFF2-40B4-BE49-F238E27FC236}">
                  <a16:creationId xmlns:a16="http://schemas.microsoft.com/office/drawing/2014/main" id="{7F9F88F7-89CA-46E8-9FC1-76ABFF13A339}"/>
                </a:ext>
              </a:extLst>
            </p:cNvPr>
            <p:cNvSpPr/>
            <p:nvPr/>
          </p:nvSpPr>
          <p:spPr>
            <a:xfrm>
              <a:off x="5652720" y="1840679"/>
              <a:ext cx="46980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91" name="자유형: 도형 90">
              <a:extLst>
                <a:ext uri="{FF2B5EF4-FFF2-40B4-BE49-F238E27FC236}">
                  <a16:creationId xmlns:a16="http://schemas.microsoft.com/office/drawing/2014/main" id="{ADE6D1DB-F1C3-4EC8-870A-AC2D035135AE}"/>
                </a:ext>
              </a:extLst>
            </p:cNvPr>
            <p:cNvSpPr/>
            <p:nvPr/>
          </p:nvSpPr>
          <p:spPr>
            <a:xfrm>
              <a:off x="5651640" y="1857959"/>
              <a:ext cx="137160" cy="17460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92" name="자유형: 도형 91">
              <a:extLst>
                <a:ext uri="{FF2B5EF4-FFF2-40B4-BE49-F238E27FC236}">
                  <a16:creationId xmlns:a16="http://schemas.microsoft.com/office/drawing/2014/main" id="{84F1B176-66CE-42E1-B39B-5B0E7ACBF6FE}"/>
                </a:ext>
              </a:extLst>
            </p:cNvPr>
            <p:cNvSpPr/>
            <p:nvPr/>
          </p:nvSpPr>
          <p:spPr>
            <a:xfrm>
              <a:off x="5789160" y="1896480"/>
              <a:ext cx="330120" cy="1360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93" name="자유형: 도형 92">
              <a:extLst>
                <a:ext uri="{FF2B5EF4-FFF2-40B4-BE49-F238E27FC236}">
                  <a16:creationId xmlns:a16="http://schemas.microsoft.com/office/drawing/2014/main" id="{A8A8FB9E-E352-4BCC-B3EA-DBDD408EB6AC}"/>
                </a:ext>
              </a:extLst>
            </p:cNvPr>
            <p:cNvSpPr/>
            <p:nvPr/>
          </p:nvSpPr>
          <p:spPr>
            <a:xfrm>
              <a:off x="5648400" y="1839599"/>
              <a:ext cx="46872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94" name="자유형: 도형 93">
              <a:extLst>
                <a:ext uri="{FF2B5EF4-FFF2-40B4-BE49-F238E27FC236}">
                  <a16:creationId xmlns:a16="http://schemas.microsoft.com/office/drawing/2014/main" id="{CC7E4E2F-7624-48E0-A547-DCA870779E83}"/>
                </a:ext>
              </a:extLst>
            </p:cNvPr>
            <p:cNvSpPr/>
            <p:nvPr/>
          </p:nvSpPr>
          <p:spPr>
            <a:xfrm>
              <a:off x="5648400" y="1748879"/>
              <a:ext cx="138240" cy="17460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95" name="자유형: 도형 94">
              <a:extLst>
                <a:ext uri="{FF2B5EF4-FFF2-40B4-BE49-F238E27FC236}">
                  <a16:creationId xmlns:a16="http://schemas.microsoft.com/office/drawing/2014/main" id="{AA680FC1-47A2-449E-A596-EB96AC54E0C0}"/>
                </a:ext>
              </a:extLst>
            </p:cNvPr>
            <p:cNvSpPr/>
            <p:nvPr/>
          </p:nvSpPr>
          <p:spPr>
            <a:xfrm>
              <a:off x="5792400" y="1740960"/>
              <a:ext cx="166680" cy="16812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759D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96" name="자유형: 도형 95">
              <a:extLst>
                <a:ext uri="{FF2B5EF4-FFF2-40B4-BE49-F238E27FC236}">
                  <a16:creationId xmlns:a16="http://schemas.microsoft.com/office/drawing/2014/main" id="{03047EE1-AC61-4346-86C6-ECD5D3CDB2CC}"/>
                </a:ext>
              </a:extLst>
            </p:cNvPr>
            <p:cNvSpPr/>
            <p:nvPr/>
          </p:nvSpPr>
          <p:spPr>
            <a:xfrm>
              <a:off x="5785560" y="1786320"/>
              <a:ext cx="331200" cy="13716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97" name="자유형: 도형 96">
              <a:extLst>
                <a:ext uri="{FF2B5EF4-FFF2-40B4-BE49-F238E27FC236}">
                  <a16:creationId xmlns:a16="http://schemas.microsoft.com/office/drawing/2014/main" id="{0DCCF984-E26D-45E0-93A1-42E7C6F8D442}"/>
                </a:ext>
              </a:extLst>
            </p:cNvPr>
            <p:cNvSpPr/>
            <p:nvPr/>
          </p:nvSpPr>
          <p:spPr>
            <a:xfrm>
              <a:off x="5649480" y="1731960"/>
              <a:ext cx="469800" cy="8280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812661F8-67C5-4387-8A01-AA58C78DCD45}"/>
              </a:ext>
            </a:extLst>
          </p:cNvPr>
          <p:cNvGrpSpPr/>
          <p:nvPr/>
        </p:nvGrpSpPr>
        <p:grpSpPr>
          <a:xfrm>
            <a:off x="3143430" y="1600468"/>
            <a:ext cx="474480" cy="310681"/>
            <a:chOff x="3460680" y="1917719"/>
            <a:chExt cx="474480" cy="310681"/>
          </a:xfrm>
        </p:grpSpPr>
        <p:sp>
          <p:nvSpPr>
            <p:cNvPr id="99" name="자유형: 도형 98">
              <a:extLst>
                <a:ext uri="{FF2B5EF4-FFF2-40B4-BE49-F238E27FC236}">
                  <a16:creationId xmlns:a16="http://schemas.microsoft.com/office/drawing/2014/main" id="{34367365-67F3-465D-A8E6-B23379DEC63C}"/>
                </a:ext>
              </a:extLst>
            </p:cNvPr>
            <p:cNvSpPr/>
            <p:nvPr/>
          </p:nvSpPr>
          <p:spPr>
            <a:xfrm>
              <a:off x="3709440" y="2158200"/>
              <a:ext cx="82800" cy="5868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00" name="자유형: 도형 99">
              <a:extLst>
                <a:ext uri="{FF2B5EF4-FFF2-40B4-BE49-F238E27FC236}">
                  <a16:creationId xmlns:a16="http://schemas.microsoft.com/office/drawing/2014/main" id="{4A232E01-A8A0-47B4-98AA-48F110BCE818}"/>
                </a:ext>
              </a:extLst>
            </p:cNvPr>
            <p:cNvSpPr/>
            <p:nvPr/>
          </p:nvSpPr>
          <p:spPr>
            <a:xfrm>
              <a:off x="3585600" y="2170800"/>
              <a:ext cx="83880" cy="5760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01" name="자유형: 도형 100">
              <a:extLst>
                <a:ext uri="{FF2B5EF4-FFF2-40B4-BE49-F238E27FC236}">
                  <a16:creationId xmlns:a16="http://schemas.microsoft.com/office/drawing/2014/main" id="{6ACD2ED2-2D89-4C3D-95F5-DE80C00F2EE2}"/>
                </a:ext>
              </a:extLst>
            </p:cNvPr>
            <p:cNvSpPr/>
            <p:nvPr/>
          </p:nvSpPr>
          <p:spPr>
            <a:xfrm>
              <a:off x="3463920" y="2134440"/>
              <a:ext cx="47052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02" name="자유형: 도형 101">
              <a:extLst>
                <a:ext uri="{FF2B5EF4-FFF2-40B4-BE49-F238E27FC236}">
                  <a16:creationId xmlns:a16="http://schemas.microsoft.com/office/drawing/2014/main" id="{1ECC3F3D-863E-49F7-9F50-728CAD560E96}"/>
                </a:ext>
              </a:extLst>
            </p:cNvPr>
            <p:cNvSpPr/>
            <p:nvPr/>
          </p:nvSpPr>
          <p:spPr>
            <a:xfrm>
              <a:off x="3465000" y="2026439"/>
              <a:ext cx="47016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03" name="자유형: 도형 102">
              <a:extLst>
                <a:ext uri="{FF2B5EF4-FFF2-40B4-BE49-F238E27FC236}">
                  <a16:creationId xmlns:a16="http://schemas.microsoft.com/office/drawing/2014/main" id="{F18050B6-025E-4228-B644-5BBCBC33F131}"/>
                </a:ext>
              </a:extLst>
            </p:cNvPr>
            <p:cNvSpPr/>
            <p:nvPr/>
          </p:nvSpPr>
          <p:spPr>
            <a:xfrm>
              <a:off x="3463920" y="2043719"/>
              <a:ext cx="137520" cy="17460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04" name="자유형: 도형 103">
              <a:extLst>
                <a:ext uri="{FF2B5EF4-FFF2-40B4-BE49-F238E27FC236}">
                  <a16:creationId xmlns:a16="http://schemas.microsoft.com/office/drawing/2014/main" id="{E4D6B546-3EB9-4FCD-AA5E-25A7AB401577}"/>
                </a:ext>
              </a:extLst>
            </p:cNvPr>
            <p:cNvSpPr/>
            <p:nvPr/>
          </p:nvSpPr>
          <p:spPr>
            <a:xfrm>
              <a:off x="3601440" y="2082240"/>
              <a:ext cx="330480" cy="1360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05" name="자유형: 도형 104">
              <a:extLst>
                <a:ext uri="{FF2B5EF4-FFF2-40B4-BE49-F238E27FC236}">
                  <a16:creationId xmlns:a16="http://schemas.microsoft.com/office/drawing/2014/main" id="{C4D878A1-1CCB-4C43-8EEE-C415B16DCABB}"/>
                </a:ext>
              </a:extLst>
            </p:cNvPr>
            <p:cNvSpPr/>
            <p:nvPr/>
          </p:nvSpPr>
          <p:spPr>
            <a:xfrm>
              <a:off x="3460680" y="2025359"/>
              <a:ext cx="46908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06" name="자유형: 도형 105">
              <a:extLst>
                <a:ext uri="{FF2B5EF4-FFF2-40B4-BE49-F238E27FC236}">
                  <a16:creationId xmlns:a16="http://schemas.microsoft.com/office/drawing/2014/main" id="{914383CD-B8C5-4742-9A16-885F3AAEC8EF}"/>
                </a:ext>
              </a:extLst>
            </p:cNvPr>
            <p:cNvSpPr/>
            <p:nvPr/>
          </p:nvSpPr>
          <p:spPr>
            <a:xfrm>
              <a:off x="3460680" y="1934639"/>
              <a:ext cx="138600" cy="17460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07" name="자유형: 도형 106">
              <a:extLst>
                <a:ext uri="{FF2B5EF4-FFF2-40B4-BE49-F238E27FC236}">
                  <a16:creationId xmlns:a16="http://schemas.microsoft.com/office/drawing/2014/main" id="{1A24DC0A-7266-464B-A357-0B3FA82C729B}"/>
                </a:ext>
              </a:extLst>
            </p:cNvPr>
            <p:cNvSpPr/>
            <p:nvPr/>
          </p:nvSpPr>
          <p:spPr>
            <a:xfrm>
              <a:off x="3604680" y="1926719"/>
              <a:ext cx="166680" cy="16812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759D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08" name="자유형: 도형 107">
              <a:extLst>
                <a:ext uri="{FF2B5EF4-FFF2-40B4-BE49-F238E27FC236}">
                  <a16:creationId xmlns:a16="http://schemas.microsoft.com/office/drawing/2014/main" id="{C1A88341-F4E7-478C-9112-8996141537A4}"/>
                </a:ext>
              </a:extLst>
            </p:cNvPr>
            <p:cNvSpPr/>
            <p:nvPr/>
          </p:nvSpPr>
          <p:spPr>
            <a:xfrm>
              <a:off x="3598200" y="1972080"/>
              <a:ext cx="331560" cy="13716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09" name="자유형: 도형 108">
              <a:extLst>
                <a:ext uri="{FF2B5EF4-FFF2-40B4-BE49-F238E27FC236}">
                  <a16:creationId xmlns:a16="http://schemas.microsoft.com/office/drawing/2014/main" id="{0E350875-F513-4702-8944-DD16EA2FE8D3}"/>
                </a:ext>
              </a:extLst>
            </p:cNvPr>
            <p:cNvSpPr/>
            <p:nvPr/>
          </p:nvSpPr>
          <p:spPr>
            <a:xfrm>
              <a:off x="3461760" y="1917719"/>
              <a:ext cx="470160" cy="8280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F5F35D93-E208-4737-BBBB-04173472C704}"/>
              </a:ext>
            </a:extLst>
          </p:cNvPr>
          <p:cNvGrpSpPr/>
          <p:nvPr/>
        </p:nvGrpSpPr>
        <p:grpSpPr>
          <a:xfrm>
            <a:off x="925830" y="2844988"/>
            <a:ext cx="675719" cy="442440"/>
            <a:chOff x="1243080" y="3162239"/>
            <a:chExt cx="675719" cy="442440"/>
          </a:xfrm>
        </p:grpSpPr>
        <p:sp>
          <p:nvSpPr>
            <p:cNvPr id="111" name="자유형: 도형 110">
              <a:extLst>
                <a:ext uri="{FF2B5EF4-FFF2-40B4-BE49-F238E27FC236}">
                  <a16:creationId xmlns:a16="http://schemas.microsoft.com/office/drawing/2014/main" id="{3F25509D-8176-4264-AED9-5ED22EAB44D0}"/>
                </a:ext>
              </a:extLst>
            </p:cNvPr>
            <p:cNvSpPr/>
            <p:nvPr/>
          </p:nvSpPr>
          <p:spPr>
            <a:xfrm>
              <a:off x="1597320" y="3504959"/>
              <a:ext cx="118080" cy="8388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12" name="자유형: 도형 111">
              <a:extLst>
                <a:ext uri="{FF2B5EF4-FFF2-40B4-BE49-F238E27FC236}">
                  <a16:creationId xmlns:a16="http://schemas.microsoft.com/office/drawing/2014/main" id="{FF23FD7C-D832-4E47-A79E-D2C62B4E3F01}"/>
                </a:ext>
              </a:extLst>
            </p:cNvPr>
            <p:cNvSpPr/>
            <p:nvPr/>
          </p:nvSpPr>
          <p:spPr>
            <a:xfrm>
              <a:off x="1420920" y="3522239"/>
              <a:ext cx="119520" cy="8244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13" name="자유형: 도형 112">
              <a:extLst>
                <a:ext uri="{FF2B5EF4-FFF2-40B4-BE49-F238E27FC236}">
                  <a16:creationId xmlns:a16="http://schemas.microsoft.com/office/drawing/2014/main" id="{4863C67E-FFA7-4E88-919F-B5E733CEA9FE}"/>
                </a:ext>
              </a:extLst>
            </p:cNvPr>
            <p:cNvSpPr/>
            <p:nvPr/>
          </p:nvSpPr>
          <p:spPr>
            <a:xfrm>
              <a:off x="1247760" y="3470759"/>
              <a:ext cx="669600" cy="11952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14" name="자유형: 도형 113">
              <a:extLst>
                <a:ext uri="{FF2B5EF4-FFF2-40B4-BE49-F238E27FC236}">
                  <a16:creationId xmlns:a16="http://schemas.microsoft.com/office/drawing/2014/main" id="{383C4954-619D-4F2D-91C0-C8A124F16781}"/>
                </a:ext>
              </a:extLst>
            </p:cNvPr>
            <p:cNvSpPr/>
            <p:nvPr/>
          </p:nvSpPr>
          <p:spPr>
            <a:xfrm>
              <a:off x="1249559" y="3317039"/>
              <a:ext cx="669240" cy="11952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15" name="자유형: 도형 114">
              <a:extLst>
                <a:ext uri="{FF2B5EF4-FFF2-40B4-BE49-F238E27FC236}">
                  <a16:creationId xmlns:a16="http://schemas.microsoft.com/office/drawing/2014/main" id="{964B920F-C0F1-45FE-B909-A58143C40FE3}"/>
                </a:ext>
              </a:extLst>
            </p:cNvPr>
            <p:cNvSpPr/>
            <p:nvPr/>
          </p:nvSpPr>
          <p:spPr>
            <a:xfrm>
              <a:off x="1247760" y="3341520"/>
              <a:ext cx="195840" cy="24876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16" name="자유형: 도형 115">
              <a:extLst>
                <a:ext uri="{FF2B5EF4-FFF2-40B4-BE49-F238E27FC236}">
                  <a16:creationId xmlns:a16="http://schemas.microsoft.com/office/drawing/2014/main" id="{D186324C-70D8-4862-A889-CD51BE6D7EB0}"/>
                </a:ext>
              </a:extLst>
            </p:cNvPr>
            <p:cNvSpPr/>
            <p:nvPr/>
          </p:nvSpPr>
          <p:spPr>
            <a:xfrm>
              <a:off x="1443600" y="3396600"/>
              <a:ext cx="470520" cy="1936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17" name="자유형: 도형 116">
              <a:extLst>
                <a:ext uri="{FF2B5EF4-FFF2-40B4-BE49-F238E27FC236}">
                  <a16:creationId xmlns:a16="http://schemas.microsoft.com/office/drawing/2014/main" id="{DCD72971-6D64-4BAA-8328-C565BACF3F40}"/>
                </a:ext>
              </a:extLst>
            </p:cNvPr>
            <p:cNvSpPr/>
            <p:nvPr/>
          </p:nvSpPr>
          <p:spPr>
            <a:xfrm>
              <a:off x="1243080" y="3315599"/>
              <a:ext cx="667800" cy="11916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18" name="자유형: 도형 117">
              <a:extLst>
                <a:ext uri="{FF2B5EF4-FFF2-40B4-BE49-F238E27FC236}">
                  <a16:creationId xmlns:a16="http://schemas.microsoft.com/office/drawing/2014/main" id="{66DA03F4-01DE-480B-8420-C8FD8EF73868}"/>
                </a:ext>
              </a:extLst>
            </p:cNvPr>
            <p:cNvSpPr/>
            <p:nvPr/>
          </p:nvSpPr>
          <p:spPr>
            <a:xfrm>
              <a:off x="1243080" y="3186360"/>
              <a:ext cx="197280" cy="24876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19" name="자유형: 도형 118">
              <a:extLst>
                <a:ext uri="{FF2B5EF4-FFF2-40B4-BE49-F238E27FC236}">
                  <a16:creationId xmlns:a16="http://schemas.microsoft.com/office/drawing/2014/main" id="{4422C7A9-A8E8-4052-BCAA-54204273963A}"/>
                </a:ext>
              </a:extLst>
            </p:cNvPr>
            <p:cNvSpPr/>
            <p:nvPr/>
          </p:nvSpPr>
          <p:spPr>
            <a:xfrm>
              <a:off x="1448280" y="3174840"/>
              <a:ext cx="237600" cy="23904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759D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20" name="자유형: 도형 119">
              <a:extLst>
                <a:ext uri="{FF2B5EF4-FFF2-40B4-BE49-F238E27FC236}">
                  <a16:creationId xmlns:a16="http://schemas.microsoft.com/office/drawing/2014/main" id="{3584E08C-587E-4BBC-9657-C80639647950}"/>
                </a:ext>
              </a:extLst>
            </p:cNvPr>
            <p:cNvSpPr/>
            <p:nvPr/>
          </p:nvSpPr>
          <p:spPr>
            <a:xfrm>
              <a:off x="1438920" y="3239640"/>
              <a:ext cx="471960" cy="19512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21" name="자유형: 도형 120">
              <a:extLst>
                <a:ext uri="{FF2B5EF4-FFF2-40B4-BE49-F238E27FC236}">
                  <a16:creationId xmlns:a16="http://schemas.microsoft.com/office/drawing/2014/main" id="{A023643B-47A8-489B-B459-3295E9F17268}"/>
                </a:ext>
              </a:extLst>
            </p:cNvPr>
            <p:cNvSpPr/>
            <p:nvPr/>
          </p:nvSpPr>
          <p:spPr>
            <a:xfrm>
              <a:off x="1244880" y="3162239"/>
              <a:ext cx="669240" cy="11772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122" name="그룹 121">
            <a:extLst>
              <a:ext uri="{FF2B5EF4-FFF2-40B4-BE49-F238E27FC236}">
                <a16:creationId xmlns:a16="http://schemas.microsoft.com/office/drawing/2014/main" id="{A0E912AE-9F0A-482B-8799-026467029E1A}"/>
              </a:ext>
            </a:extLst>
          </p:cNvPr>
          <p:cNvGrpSpPr/>
          <p:nvPr/>
        </p:nvGrpSpPr>
        <p:grpSpPr>
          <a:xfrm>
            <a:off x="3262589" y="2643388"/>
            <a:ext cx="675721" cy="442440"/>
            <a:chOff x="3579839" y="2960639"/>
            <a:chExt cx="675721" cy="442440"/>
          </a:xfrm>
        </p:grpSpPr>
        <p:sp>
          <p:nvSpPr>
            <p:cNvPr id="123" name="자유형: 도형 122">
              <a:extLst>
                <a:ext uri="{FF2B5EF4-FFF2-40B4-BE49-F238E27FC236}">
                  <a16:creationId xmlns:a16="http://schemas.microsoft.com/office/drawing/2014/main" id="{27877453-011E-471C-A644-770A0E333E06}"/>
                </a:ext>
              </a:extLst>
            </p:cNvPr>
            <p:cNvSpPr/>
            <p:nvPr/>
          </p:nvSpPr>
          <p:spPr>
            <a:xfrm>
              <a:off x="3934079" y="3303360"/>
              <a:ext cx="118080" cy="8388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24" name="자유형: 도형 123">
              <a:extLst>
                <a:ext uri="{FF2B5EF4-FFF2-40B4-BE49-F238E27FC236}">
                  <a16:creationId xmlns:a16="http://schemas.microsoft.com/office/drawing/2014/main" id="{F696B60F-9A14-4873-A7BD-920400D7E8AB}"/>
                </a:ext>
              </a:extLst>
            </p:cNvPr>
            <p:cNvSpPr/>
            <p:nvPr/>
          </p:nvSpPr>
          <p:spPr>
            <a:xfrm>
              <a:off x="3757679" y="3320639"/>
              <a:ext cx="119520" cy="8244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25" name="자유형: 도형 124">
              <a:extLst>
                <a:ext uri="{FF2B5EF4-FFF2-40B4-BE49-F238E27FC236}">
                  <a16:creationId xmlns:a16="http://schemas.microsoft.com/office/drawing/2014/main" id="{6CACBDEA-A36A-4B57-A42E-3A9A3C93E573}"/>
                </a:ext>
              </a:extLst>
            </p:cNvPr>
            <p:cNvSpPr/>
            <p:nvPr/>
          </p:nvSpPr>
          <p:spPr>
            <a:xfrm>
              <a:off x="3584520" y="3269160"/>
              <a:ext cx="669600" cy="11952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26" name="자유형: 도형 125">
              <a:extLst>
                <a:ext uri="{FF2B5EF4-FFF2-40B4-BE49-F238E27FC236}">
                  <a16:creationId xmlns:a16="http://schemas.microsoft.com/office/drawing/2014/main" id="{7FD23861-CD32-4560-A9CB-EF4CE655AD6C}"/>
                </a:ext>
              </a:extLst>
            </p:cNvPr>
            <p:cNvSpPr/>
            <p:nvPr/>
          </p:nvSpPr>
          <p:spPr>
            <a:xfrm>
              <a:off x="3586320" y="3115440"/>
              <a:ext cx="669240" cy="11952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27" name="자유형: 도형 126">
              <a:extLst>
                <a:ext uri="{FF2B5EF4-FFF2-40B4-BE49-F238E27FC236}">
                  <a16:creationId xmlns:a16="http://schemas.microsoft.com/office/drawing/2014/main" id="{E4503B1F-A29E-4349-8152-37B40E1EA0A6}"/>
                </a:ext>
              </a:extLst>
            </p:cNvPr>
            <p:cNvSpPr/>
            <p:nvPr/>
          </p:nvSpPr>
          <p:spPr>
            <a:xfrm>
              <a:off x="3584520" y="3139920"/>
              <a:ext cx="195840" cy="24876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28" name="자유형: 도형 127">
              <a:extLst>
                <a:ext uri="{FF2B5EF4-FFF2-40B4-BE49-F238E27FC236}">
                  <a16:creationId xmlns:a16="http://schemas.microsoft.com/office/drawing/2014/main" id="{91CAE1FC-5935-4A25-AB9F-4C612D6A2ADB}"/>
                </a:ext>
              </a:extLst>
            </p:cNvPr>
            <p:cNvSpPr/>
            <p:nvPr/>
          </p:nvSpPr>
          <p:spPr>
            <a:xfrm>
              <a:off x="3780360" y="3195000"/>
              <a:ext cx="470520" cy="1936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29" name="자유형: 도형 128">
              <a:extLst>
                <a:ext uri="{FF2B5EF4-FFF2-40B4-BE49-F238E27FC236}">
                  <a16:creationId xmlns:a16="http://schemas.microsoft.com/office/drawing/2014/main" id="{6744A8FC-F2AC-4199-A955-44C2CF982B04}"/>
                </a:ext>
              </a:extLst>
            </p:cNvPr>
            <p:cNvSpPr/>
            <p:nvPr/>
          </p:nvSpPr>
          <p:spPr>
            <a:xfrm>
              <a:off x="3579839" y="3114000"/>
              <a:ext cx="667800" cy="11916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30" name="자유형: 도형 129">
              <a:extLst>
                <a:ext uri="{FF2B5EF4-FFF2-40B4-BE49-F238E27FC236}">
                  <a16:creationId xmlns:a16="http://schemas.microsoft.com/office/drawing/2014/main" id="{36CC67DE-960F-4373-B9A3-356CB6F1A90E}"/>
                </a:ext>
              </a:extLst>
            </p:cNvPr>
            <p:cNvSpPr/>
            <p:nvPr/>
          </p:nvSpPr>
          <p:spPr>
            <a:xfrm>
              <a:off x="3579839" y="2984759"/>
              <a:ext cx="197280" cy="24876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31" name="자유형: 도형 130">
              <a:extLst>
                <a:ext uri="{FF2B5EF4-FFF2-40B4-BE49-F238E27FC236}">
                  <a16:creationId xmlns:a16="http://schemas.microsoft.com/office/drawing/2014/main" id="{D0515549-93A4-45A1-9F5A-4A2903D5DDB5}"/>
                </a:ext>
              </a:extLst>
            </p:cNvPr>
            <p:cNvSpPr/>
            <p:nvPr/>
          </p:nvSpPr>
          <p:spPr>
            <a:xfrm>
              <a:off x="3785039" y="2973240"/>
              <a:ext cx="237600" cy="23904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759D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32" name="자유형: 도형 131">
              <a:extLst>
                <a:ext uri="{FF2B5EF4-FFF2-40B4-BE49-F238E27FC236}">
                  <a16:creationId xmlns:a16="http://schemas.microsoft.com/office/drawing/2014/main" id="{05FDE1FF-6778-4175-A63A-0119302E4A92}"/>
                </a:ext>
              </a:extLst>
            </p:cNvPr>
            <p:cNvSpPr/>
            <p:nvPr/>
          </p:nvSpPr>
          <p:spPr>
            <a:xfrm>
              <a:off x="3775680" y="3038040"/>
              <a:ext cx="471960" cy="19512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33" name="자유형: 도형 132">
              <a:extLst>
                <a:ext uri="{FF2B5EF4-FFF2-40B4-BE49-F238E27FC236}">
                  <a16:creationId xmlns:a16="http://schemas.microsoft.com/office/drawing/2014/main" id="{13F78979-8AD9-4522-A6C9-74F986F28F4B}"/>
                </a:ext>
              </a:extLst>
            </p:cNvPr>
            <p:cNvSpPr/>
            <p:nvPr/>
          </p:nvSpPr>
          <p:spPr>
            <a:xfrm>
              <a:off x="3581640" y="2960639"/>
              <a:ext cx="669240" cy="11772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134" name="그룹 133">
            <a:extLst>
              <a:ext uri="{FF2B5EF4-FFF2-40B4-BE49-F238E27FC236}">
                <a16:creationId xmlns:a16="http://schemas.microsoft.com/office/drawing/2014/main" id="{E50EBB17-712C-4A2B-B0AC-5E76B45C8F92}"/>
              </a:ext>
            </a:extLst>
          </p:cNvPr>
          <p:cNvGrpSpPr/>
          <p:nvPr/>
        </p:nvGrpSpPr>
        <p:grpSpPr>
          <a:xfrm>
            <a:off x="1670310" y="4199309"/>
            <a:ext cx="474120" cy="310680"/>
            <a:chOff x="1987560" y="4516560"/>
            <a:chExt cx="474120" cy="310680"/>
          </a:xfrm>
        </p:grpSpPr>
        <p:sp>
          <p:nvSpPr>
            <p:cNvPr id="135" name="자유형: 도형 134">
              <a:extLst>
                <a:ext uri="{FF2B5EF4-FFF2-40B4-BE49-F238E27FC236}">
                  <a16:creationId xmlns:a16="http://schemas.microsoft.com/office/drawing/2014/main" id="{0165D0D9-F66E-4EBC-B350-FAC178EE2792}"/>
                </a:ext>
              </a:extLst>
            </p:cNvPr>
            <p:cNvSpPr/>
            <p:nvPr/>
          </p:nvSpPr>
          <p:spPr>
            <a:xfrm>
              <a:off x="2235960" y="4757039"/>
              <a:ext cx="82800" cy="5868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36" name="자유형: 도형 135">
              <a:extLst>
                <a:ext uri="{FF2B5EF4-FFF2-40B4-BE49-F238E27FC236}">
                  <a16:creationId xmlns:a16="http://schemas.microsoft.com/office/drawing/2014/main" id="{895993ED-6680-4F19-BF93-E93460C6A2D1}"/>
                </a:ext>
              </a:extLst>
            </p:cNvPr>
            <p:cNvSpPr/>
            <p:nvPr/>
          </p:nvSpPr>
          <p:spPr>
            <a:xfrm>
              <a:off x="2112119" y="4769640"/>
              <a:ext cx="83880" cy="5760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37" name="자유형: 도형 136">
              <a:extLst>
                <a:ext uri="{FF2B5EF4-FFF2-40B4-BE49-F238E27FC236}">
                  <a16:creationId xmlns:a16="http://schemas.microsoft.com/office/drawing/2014/main" id="{CD3AA740-79E7-482E-8BE9-3509A22CA3D3}"/>
                </a:ext>
              </a:extLst>
            </p:cNvPr>
            <p:cNvSpPr/>
            <p:nvPr/>
          </p:nvSpPr>
          <p:spPr>
            <a:xfrm>
              <a:off x="1990800" y="4733279"/>
              <a:ext cx="47016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38" name="자유형: 도형 137">
              <a:extLst>
                <a:ext uri="{FF2B5EF4-FFF2-40B4-BE49-F238E27FC236}">
                  <a16:creationId xmlns:a16="http://schemas.microsoft.com/office/drawing/2014/main" id="{301FEF06-DA28-4656-BD9C-46A5187367FD}"/>
                </a:ext>
              </a:extLst>
            </p:cNvPr>
            <p:cNvSpPr/>
            <p:nvPr/>
          </p:nvSpPr>
          <p:spPr>
            <a:xfrm>
              <a:off x="1991880" y="4625280"/>
              <a:ext cx="46980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39" name="자유형: 도형 138">
              <a:extLst>
                <a:ext uri="{FF2B5EF4-FFF2-40B4-BE49-F238E27FC236}">
                  <a16:creationId xmlns:a16="http://schemas.microsoft.com/office/drawing/2014/main" id="{E51B928B-55F0-4A08-BDA6-905CBACECE85}"/>
                </a:ext>
              </a:extLst>
            </p:cNvPr>
            <p:cNvSpPr/>
            <p:nvPr/>
          </p:nvSpPr>
          <p:spPr>
            <a:xfrm>
              <a:off x="1990800" y="4642560"/>
              <a:ext cx="137160" cy="17460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40" name="자유형: 도형 139">
              <a:extLst>
                <a:ext uri="{FF2B5EF4-FFF2-40B4-BE49-F238E27FC236}">
                  <a16:creationId xmlns:a16="http://schemas.microsoft.com/office/drawing/2014/main" id="{0E6E9D4B-FB0B-414F-8D36-E1E0EE5BCA1B}"/>
                </a:ext>
              </a:extLst>
            </p:cNvPr>
            <p:cNvSpPr/>
            <p:nvPr/>
          </p:nvSpPr>
          <p:spPr>
            <a:xfrm>
              <a:off x="2128320" y="4681080"/>
              <a:ext cx="330120" cy="1360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41" name="자유형: 도형 140">
              <a:extLst>
                <a:ext uri="{FF2B5EF4-FFF2-40B4-BE49-F238E27FC236}">
                  <a16:creationId xmlns:a16="http://schemas.microsoft.com/office/drawing/2014/main" id="{F896417B-DCFD-4062-AFF6-A5C547CFD471}"/>
                </a:ext>
              </a:extLst>
            </p:cNvPr>
            <p:cNvSpPr/>
            <p:nvPr/>
          </p:nvSpPr>
          <p:spPr>
            <a:xfrm>
              <a:off x="1987560" y="4624200"/>
              <a:ext cx="46872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42" name="자유형: 도형 141">
              <a:extLst>
                <a:ext uri="{FF2B5EF4-FFF2-40B4-BE49-F238E27FC236}">
                  <a16:creationId xmlns:a16="http://schemas.microsoft.com/office/drawing/2014/main" id="{8CCC15DD-3711-457B-AEE3-8A972F1DA001}"/>
                </a:ext>
              </a:extLst>
            </p:cNvPr>
            <p:cNvSpPr/>
            <p:nvPr/>
          </p:nvSpPr>
          <p:spPr>
            <a:xfrm>
              <a:off x="1987560" y="4533480"/>
              <a:ext cx="138240" cy="17460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43" name="자유형: 도형 142">
              <a:extLst>
                <a:ext uri="{FF2B5EF4-FFF2-40B4-BE49-F238E27FC236}">
                  <a16:creationId xmlns:a16="http://schemas.microsoft.com/office/drawing/2014/main" id="{71271F72-BDF5-437A-B548-CB513B8248FD}"/>
                </a:ext>
              </a:extLst>
            </p:cNvPr>
            <p:cNvSpPr/>
            <p:nvPr/>
          </p:nvSpPr>
          <p:spPr>
            <a:xfrm>
              <a:off x="2131560" y="4525560"/>
              <a:ext cx="166680" cy="16812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44" name="자유형: 도형 143">
              <a:extLst>
                <a:ext uri="{FF2B5EF4-FFF2-40B4-BE49-F238E27FC236}">
                  <a16:creationId xmlns:a16="http://schemas.microsoft.com/office/drawing/2014/main" id="{76C27D58-6F7F-4BD3-AE10-80C4EA531FF4}"/>
                </a:ext>
              </a:extLst>
            </p:cNvPr>
            <p:cNvSpPr/>
            <p:nvPr/>
          </p:nvSpPr>
          <p:spPr>
            <a:xfrm>
              <a:off x="2124720" y="4570920"/>
              <a:ext cx="331200" cy="13716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45" name="자유형: 도형 144">
              <a:extLst>
                <a:ext uri="{FF2B5EF4-FFF2-40B4-BE49-F238E27FC236}">
                  <a16:creationId xmlns:a16="http://schemas.microsoft.com/office/drawing/2014/main" id="{07FDF9F3-C6AD-4ADB-B28B-2873F28C8C0F}"/>
                </a:ext>
              </a:extLst>
            </p:cNvPr>
            <p:cNvSpPr/>
            <p:nvPr/>
          </p:nvSpPr>
          <p:spPr>
            <a:xfrm>
              <a:off x="1988639" y="4516560"/>
              <a:ext cx="469800" cy="8280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146" name="그룹 145">
            <a:extLst>
              <a:ext uri="{FF2B5EF4-FFF2-40B4-BE49-F238E27FC236}">
                <a16:creationId xmlns:a16="http://schemas.microsoft.com/office/drawing/2014/main" id="{20C546DF-072F-4D72-9C54-CF53F3EE900D}"/>
              </a:ext>
            </a:extLst>
          </p:cNvPr>
          <p:cNvGrpSpPr/>
          <p:nvPr/>
        </p:nvGrpSpPr>
        <p:grpSpPr>
          <a:xfrm>
            <a:off x="659069" y="4126229"/>
            <a:ext cx="474121" cy="310680"/>
            <a:chOff x="976319" y="4443480"/>
            <a:chExt cx="474121" cy="310680"/>
          </a:xfrm>
        </p:grpSpPr>
        <p:sp>
          <p:nvSpPr>
            <p:cNvPr id="147" name="자유형: 도형 146">
              <a:extLst>
                <a:ext uri="{FF2B5EF4-FFF2-40B4-BE49-F238E27FC236}">
                  <a16:creationId xmlns:a16="http://schemas.microsoft.com/office/drawing/2014/main" id="{3AE8F495-EE14-412F-875E-719F9E08BFBE}"/>
                </a:ext>
              </a:extLst>
            </p:cNvPr>
            <p:cNvSpPr/>
            <p:nvPr/>
          </p:nvSpPr>
          <p:spPr>
            <a:xfrm>
              <a:off x="1224720" y="4683960"/>
              <a:ext cx="82800" cy="5868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48" name="자유형: 도형 147">
              <a:extLst>
                <a:ext uri="{FF2B5EF4-FFF2-40B4-BE49-F238E27FC236}">
                  <a16:creationId xmlns:a16="http://schemas.microsoft.com/office/drawing/2014/main" id="{1F2D3C57-5CE2-470C-B005-23593E0972D4}"/>
                </a:ext>
              </a:extLst>
            </p:cNvPr>
            <p:cNvSpPr/>
            <p:nvPr/>
          </p:nvSpPr>
          <p:spPr>
            <a:xfrm>
              <a:off x="1100880" y="4696560"/>
              <a:ext cx="83880" cy="5760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49" name="자유형: 도형 148">
              <a:extLst>
                <a:ext uri="{FF2B5EF4-FFF2-40B4-BE49-F238E27FC236}">
                  <a16:creationId xmlns:a16="http://schemas.microsoft.com/office/drawing/2014/main" id="{FE53AFA0-8DE8-4CF2-B7C5-CB0295F111FC}"/>
                </a:ext>
              </a:extLst>
            </p:cNvPr>
            <p:cNvSpPr/>
            <p:nvPr/>
          </p:nvSpPr>
          <p:spPr>
            <a:xfrm>
              <a:off x="979560" y="4660200"/>
              <a:ext cx="47016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50" name="자유형: 도형 149">
              <a:extLst>
                <a:ext uri="{FF2B5EF4-FFF2-40B4-BE49-F238E27FC236}">
                  <a16:creationId xmlns:a16="http://schemas.microsoft.com/office/drawing/2014/main" id="{8A0684CE-A2B9-41A7-BD5A-59A803279F20}"/>
                </a:ext>
              </a:extLst>
            </p:cNvPr>
            <p:cNvSpPr/>
            <p:nvPr/>
          </p:nvSpPr>
          <p:spPr>
            <a:xfrm>
              <a:off x="980640" y="4552200"/>
              <a:ext cx="46980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51" name="자유형: 도형 150">
              <a:extLst>
                <a:ext uri="{FF2B5EF4-FFF2-40B4-BE49-F238E27FC236}">
                  <a16:creationId xmlns:a16="http://schemas.microsoft.com/office/drawing/2014/main" id="{91483055-5621-4240-BA29-70CF5B64FA34}"/>
                </a:ext>
              </a:extLst>
            </p:cNvPr>
            <p:cNvSpPr/>
            <p:nvPr/>
          </p:nvSpPr>
          <p:spPr>
            <a:xfrm>
              <a:off x="979560" y="4569480"/>
              <a:ext cx="137160" cy="17460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52" name="자유형: 도형 151">
              <a:extLst>
                <a:ext uri="{FF2B5EF4-FFF2-40B4-BE49-F238E27FC236}">
                  <a16:creationId xmlns:a16="http://schemas.microsoft.com/office/drawing/2014/main" id="{6292A290-E3E8-47E8-9F85-EF811E2F4BDF}"/>
                </a:ext>
              </a:extLst>
            </p:cNvPr>
            <p:cNvSpPr/>
            <p:nvPr/>
          </p:nvSpPr>
          <p:spPr>
            <a:xfrm>
              <a:off x="1117080" y="4608000"/>
              <a:ext cx="330120" cy="1360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53" name="자유형: 도형 152">
              <a:extLst>
                <a:ext uri="{FF2B5EF4-FFF2-40B4-BE49-F238E27FC236}">
                  <a16:creationId xmlns:a16="http://schemas.microsoft.com/office/drawing/2014/main" id="{19974687-5B43-4585-82E1-0BE9D449B9D8}"/>
                </a:ext>
              </a:extLst>
            </p:cNvPr>
            <p:cNvSpPr/>
            <p:nvPr/>
          </p:nvSpPr>
          <p:spPr>
            <a:xfrm>
              <a:off x="976319" y="4551120"/>
              <a:ext cx="46872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54" name="자유형: 도형 153">
              <a:extLst>
                <a:ext uri="{FF2B5EF4-FFF2-40B4-BE49-F238E27FC236}">
                  <a16:creationId xmlns:a16="http://schemas.microsoft.com/office/drawing/2014/main" id="{52BFBE56-EE22-4E1B-9114-23BE60D2A5CB}"/>
                </a:ext>
              </a:extLst>
            </p:cNvPr>
            <p:cNvSpPr/>
            <p:nvPr/>
          </p:nvSpPr>
          <p:spPr>
            <a:xfrm>
              <a:off x="976319" y="4460400"/>
              <a:ext cx="138240" cy="17460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55" name="자유형: 도형 154">
              <a:extLst>
                <a:ext uri="{FF2B5EF4-FFF2-40B4-BE49-F238E27FC236}">
                  <a16:creationId xmlns:a16="http://schemas.microsoft.com/office/drawing/2014/main" id="{98014746-2768-48FB-868F-F873B26F4209}"/>
                </a:ext>
              </a:extLst>
            </p:cNvPr>
            <p:cNvSpPr/>
            <p:nvPr/>
          </p:nvSpPr>
          <p:spPr>
            <a:xfrm>
              <a:off x="1120319" y="4452480"/>
              <a:ext cx="166680" cy="16812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56" name="자유형: 도형 155">
              <a:extLst>
                <a:ext uri="{FF2B5EF4-FFF2-40B4-BE49-F238E27FC236}">
                  <a16:creationId xmlns:a16="http://schemas.microsoft.com/office/drawing/2014/main" id="{3A55B0B4-707C-4939-B62E-68EF3EB34D3B}"/>
                </a:ext>
              </a:extLst>
            </p:cNvPr>
            <p:cNvSpPr/>
            <p:nvPr/>
          </p:nvSpPr>
          <p:spPr>
            <a:xfrm>
              <a:off x="1113480" y="4497840"/>
              <a:ext cx="331200" cy="13716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57" name="자유형: 도형 156">
              <a:extLst>
                <a:ext uri="{FF2B5EF4-FFF2-40B4-BE49-F238E27FC236}">
                  <a16:creationId xmlns:a16="http://schemas.microsoft.com/office/drawing/2014/main" id="{3FFDAF22-0E4A-44DD-939D-0B03258D37FA}"/>
                </a:ext>
              </a:extLst>
            </p:cNvPr>
            <p:cNvSpPr/>
            <p:nvPr/>
          </p:nvSpPr>
          <p:spPr>
            <a:xfrm>
              <a:off x="977400" y="4443480"/>
              <a:ext cx="469800" cy="8280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158" name="그룹 157">
            <a:extLst>
              <a:ext uri="{FF2B5EF4-FFF2-40B4-BE49-F238E27FC236}">
                <a16:creationId xmlns:a16="http://schemas.microsoft.com/office/drawing/2014/main" id="{FEDAB6CD-E11D-4CA6-8EAB-A069557F54B3}"/>
              </a:ext>
            </a:extLst>
          </p:cNvPr>
          <p:cNvGrpSpPr/>
          <p:nvPr/>
        </p:nvGrpSpPr>
        <p:grpSpPr>
          <a:xfrm>
            <a:off x="1157669" y="4169069"/>
            <a:ext cx="474121" cy="310680"/>
            <a:chOff x="1474919" y="4486320"/>
            <a:chExt cx="474121" cy="310680"/>
          </a:xfrm>
        </p:grpSpPr>
        <p:sp>
          <p:nvSpPr>
            <p:cNvPr id="159" name="자유형: 도형 158">
              <a:extLst>
                <a:ext uri="{FF2B5EF4-FFF2-40B4-BE49-F238E27FC236}">
                  <a16:creationId xmlns:a16="http://schemas.microsoft.com/office/drawing/2014/main" id="{7DCC6EAA-12EC-4AF3-B660-87946D5B18D3}"/>
                </a:ext>
              </a:extLst>
            </p:cNvPr>
            <p:cNvSpPr/>
            <p:nvPr/>
          </p:nvSpPr>
          <p:spPr>
            <a:xfrm>
              <a:off x="1723320" y="4726800"/>
              <a:ext cx="82800" cy="5868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60" name="자유형: 도형 159">
              <a:extLst>
                <a:ext uri="{FF2B5EF4-FFF2-40B4-BE49-F238E27FC236}">
                  <a16:creationId xmlns:a16="http://schemas.microsoft.com/office/drawing/2014/main" id="{A8EC998E-E700-49DC-A0DD-99B247C6F40A}"/>
                </a:ext>
              </a:extLst>
            </p:cNvPr>
            <p:cNvSpPr/>
            <p:nvPr/>
          </p:nvSpPr>
          <p:spPr>
            <a:xfrm>
              <a:off x="1599480" y="4739400"/>
              <a:ext cx="83880" cy="5760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61" name="자유형: 도형 160">
              <a:extLst>
                <a:ext uri="{FF2B5EF4-FFF2-40B4-BE49-F238E27FC236}">
                  <a16:creationId xmlns:a16="http://schemas.microsoft.com/office/drawing/2014/main" id="{B7F2B0CF-B8FD-4E8C-A1C8-27C7A1609A15}"/>
                </a:ext>
              </a:extLst>
            </p:cNvPr>
            <p:cNvSpPr/>
            <p:nvPr/>
          </p:nvSpPr>
          <p:spPr>
            <a:xfrm>
              <a:off x="1478160" y="4703040"/>
              <a:ext cx="47016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62" name="자유형: 도형 161">
              <a:extLst>
                <a:ext uri="{FF2B5EF4-FFF2-40B4-BE49-F238E27FC236}">
                  <a16:creationId xmlns:a16="http://schemas.microsoft.com/office/drawing/2014/main" id="{74123295-8A25-471C-AFFD-1D50461E4679}"/>
                </a:ext>
              </a:extLst>
            </p:cNvPr>
            <p:cNvSpPr/>
            <p:nvPr/>
          </p:nvSpPr>
          <p:spPr>
            <a:xfrm>
              <a:off x="1479240" y="4595040"/>
              <a:ext cx="46980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63" name="자유형: 도형 162">
              <a:extLst>
                <a:ext uri="{FF2B5EF4-FFF2-40B4-BE49-F238E27FC236}">
                  <a16:creationId xmlns:a16="http://schemas.microsoft.com/office/drawing/2014/main" id="{2C7AA71B-AD6F-4C54-AD8B-D5C4E3B2E659}"/>
                </a:ext>
              </a:extLst>
            </p:cNvPr>
            <p:cNvSpPr/>
            <p:nvPr/>
          </p:nvSpPr>
          <p:spPr>
            <a:xfrm>
              <a:off x="1478160" y="4612320"/>
              <a:ext cx="137160" cy="17460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64" name="자유형: 도형 163">
              <a:extLst>
                <a:ext uri="{FF2B5EF4-FFF2-40B4-BE49-F238E27FC236}">
                  <a16:creationId xmlns:a16="http://schemas.microsoft.com/office/drawing/2014/main" id="{BDC5A8E3-A3FF-4AB8-93C9-3DBDC9F933BF}"/>
                </a:ext>
              </a:extLst>
            </p:cNvPr>
            <p:cNvSpPr/>
            <p:nvPr/>
          </p:nvSpPr>
          <p:spPr>
            <a:xfrm>
              <a:off x="1615680" y="4650840"/>
              <a:ext cx="330120" cy="1360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65" name="자유형: 도형 164">
              <a:extLst>
                <a:ext uri="{FF2B5EF4-FFF2-40B4-BE49-F238E27FC236}">
                  <a16:creationId xmlns:a16="http://schemas.microsoft.com/office/drawing/2014/main" id="{D2B2C7B0-A2CF-4011-A4F5-E2D9388C0069}"/>
                </a:ext>
              </a:extLst>
            </p:cNvPr>
            <p:cNvSpPr/>
            <p:nvPr/>
          </p:nvSpPr>
          <p:spPr>
            <a:xfrm>
              <a:off x="1474919" y="4593960"/>
              <a:ext cx="46872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66" name="자유형: 도형 165">
              <a:extLst>
                <a:ext uri="{FF2B5EF4-FFF2-40B4-BE49-F238E27FC236}">
                  <a16:creationId xmlns:a16="http://schemas.microsoft.com/office/drawing/2014/main" id="{526BC4DB-286A-4C9A-86BE-25801660AC58}"/>
                </a:ext>
              </a:extLst>
            </p:cNvPr>
            <p:cNvSpPr/>
            <p:nvPr/>
          </p:nvSpPr>
          <p:spPr>
            <a:xfrm>
              <a:off x="1474919" y="4503240"/>
              <a:ext cx="138240" cy="17460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67" name="자유형: 도형 166">
              <a:extLst>
                <a:ext uri="{FF2B5EF4-FFF2-40B4-BE49-F238E27FC236}">
                  <a16:creationId xmlns:a16="http://schemas.microsoft.com/office/drawing/2014/main" id="{8AFD2C6E-6461-4097-9514-C46B294F3BAE}"/>
                </a:ext>
              </a:extLst>
            </p:cNvPr>
            <p:cNvSpPr/>
            <p:nvPr/>
          </p:nvSpPr>
          <p:spPr>
            <a:xfrm>
              <a:off x="1618920" y="4495320"/>
              <a:ext cx="166680" cy="16812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68" name="자유형: 도형 167">
              <a:extLst>
                <a:ext uri="{FF2B5EF4-FFF2-40B4-BE49-F238E27FC236}">
                  <a16:creationId xmlns:a16="http://schemas.microsoft.com/office/drawing/2014/main" id="{6C239207-27BF-4D8F-8583-0F9A5A9CBD09}"/>
                </a:ext>
              </a:extLst>
            </p:cNvPr>
            <p:cNvSpPr/>
            <p:nvPr/>
          </p:nvSpPr>
          <p:spPr>
            <a:xfrm>
              <a:off x="1612080" y="4540680"/>
              <a:ext cx="331200" cy="13716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69" name="자유형: 도형 168">
              <a:extLst>
                <a:ext uri="{FF2B5EF4-FFF2-40B4-BE49-F238E27FC236}">
                  <a16:creationId xmlns:a16="http://schemas.microsoft.com/office/drawing/2014/main" id="{89033379-0C9D-40BB-AEB8-03146024E35D}"/>
                </a:ext>
              </a:extLst>
            </p:cNvPr>
            <p:cNvSpPr/>
            <p:nvPr/>
          </p:nvSpPr>
          <p:spPr>
            <a:xfrm>
              <a:off x="1475999" y="4486320"/>
              <a:ext cx="469800" cy="8280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170" name="그룹 169">
            <a:extLst>
              <a:ext uri="{FF2B5EF4-FFF2-40B4-BE49-F238E27FC236}">
                <a16:creationId xmlns:a16="http://schemas.microsoft.com/office/drawing/2014/main" id="{0D12E4AE-7ECC-4DC6-8605-BDF9216DA233}"/>
              </a:ext>
            </a:extLst>
          </p:cNvPr>
          <p:cNvGrpSpPr/>
          <p:nvPr/>
        </p:nvGrpSpPr>
        <p:grpSpPr>
          <a:xfrm>
            <a:off x="3895830" y="3989789"/>
            <a:ext cx="474480" cy="310680"/>
            <a:chOff x="4213080" y="4307040"/>
            <a:chExt cx="474480" cy="310680"/>
          </a:xfrm>
        </p:grpSpPr>
        <p:sp>
          <p:nvSpPr>
            <p:cNvPr id="171" name="자유형: 도형 170">
              <a:extLst>
                <a:ext uri="{FF2B5EF4-FFF2-40B4-BE49-F238E27FC236}">
                  <a16:creationId xmlns:a16="http://schemas.microsoft.com/office/drawing/2014/main" id="{F09E7797-2F39-4A14-BA58-80AB664F1162}"/>
                </a:ext>
              </a:extLst>
            </p:cNvPr>
            <p:cNvSpPr/>
            <p:nvPr/>
          </p:nvSpPr>
          <p:spPr>
            <a:xfrm>
              <a:off x="4461840" y="4547520"/>
              <a:ext cx="82800" cy="5868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72" name="자유형: 도형 171">
              <a:extLst>
                <a:ext uri="{FF2B5EF4-FFF2-40B4-BE49-F238E27FC236}">
                  <a16:creationId xmlns:a16="http://schemas.microsoft.com/office/drawing/2014/main" id="{204D7040-3115-4291-A45A-E1BBB1880224}"/>
                </a:ext>
              </a:extLst>
            </p:cNvPr>
            <p:cNvSpPr/>
            <p:nvPr/>
          </p:nvSpPr>
          <p:spPr>
            <a:xfrm>
              <a:off x="4338000" y="4560120"/>
              <a:ext cx="83880" cy="5760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73" name="자유형: 도형 172">
              <a:extLst>
                <a:ext uri="{FF2B5EF4-FFF2-40B4-BE49-F238E27FC236}">
                  <a16:creationId xmlns:a16="http://schemas.microsoft.com/office/drawing/2014/main" id="{FCCD4C58-6239-4AE8-B7D8-E12C17714797}"/>
                </a:ext>
              </a:extLst>
            </p:cNvPr>
            <p:cNvSpPr/>
            <p:nvPr/>
          </p:nvSpPr>
          <p:spPr>
            <a:xfrm>
              <a:off x="4216320" y="4523760"/>
              <a:ext cx="47052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74" name="자유형: 도형 173">
              <a:extLst>
                <a:ext uri="{FF2B5EF4-FFF2-40B4-BE49-F238E27FC236}">
                  <a16:creationId xmlns:a16="http://schemas.microsoft.com/office/drawing/2014/main" id="{AB94DD5C-2866-48EC-B224-A1D7E3BBD752}"/>
                </a:ext>
              </a:extLst>
            </p:cNvPr>
            <p:cNvSpPr/>
            <p:nvPr/>
          </p:nvSpPr>
          <p:spPr>
            <a:xfrm>
              <a:off x="4217400" y="4415760"/>
              <a:ext cx="47016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75" name="자유형: 도형 174">
              <a:extLst>
                <a:ext uri="{FF2B5EF4-FFF2-40B4-BE49-F238E27FC236}">
                  <a16:creationId xmlns:a16="http://schemas.microsoft.com/office/drawing/2014/main" id="{37B42707-440C-4488-83F4-24170D9CAA70}"/>
                </a:ext>
              </a:extLst>
            </p:cNvPr>
            <p:cNvSpPr/>
            <p:nvPr/>
          </p:nvSpPr>
          <p:spPr>
            <a:xfrm>
              <a:off x="4216320" y="4433040"/>
              <a:ext cx="137520" cy="17460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76" name="자유형: 도형 175">
              <a:extLst>
                <a:ext uri="{FF2B5EF4-FFF2-40B4-BE49-F238E27FC236}">
                  <a16:creationId xmlns:a16="http://schemas.microsoft.com/office/drawing/2014/main" id="{81FCC994-3F04-48B8-9171-914FE8525D75}"/>
                </a:ext>
              </a:extLst>
            </p:cNvPr>
            <p:cNvSpPr/>
            <p:nvPr/>
          </p:nvSpPr>
          <p:spPr>
            <a:xfrm>
              <a:off x="4353840" y="4471560"/>
              <a:ext cx="330480" cy="1360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77" name="자유형: 도형 176">
              <a:extLst>
                <a:ext uri="{FF2B5EF4-FFF2-40B4-BE49-F238E27FC236}">
                  <a16:creationId xmlns:a16="http://schemas.microsoft.com/office/drawing/2014/main" id="{FC7966F4-2C39-4993-A062-08A61E90AB06}"/>
                </a:ext>
              </a:extLst>
            </p:cNvPr>
            <p:cNvSpPr/>
            <p:nvPr/>
          </p:nvSpPr>
          <p:spPr>
            <a:xfrm>
              <a:off x="4213080" y="4414680"/>
              <a:ext cx="46908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78" name="자유형: 도형 177">
              <a:extLst>
                <a:ext uri="{FF2B5EF4-FFF2-40B4-BE49-F238E27FC236}">
                  <a16:creationId xmlns:a16="http://schemas.microsoft.com/office/drawing/2014/main" id="{C878AB66-1A7A-4D84-A82D-28AA2E077327}"/>
                </a:ext>
              </a:extLst>
            </p:cNvPr>
            <p:cNvSpPr/>
            <p:nvPr/>
          </p:nvSpPr>
          <p:spPr>
            <a:xfrm>
              <a:off x="4213080" y="4323960"/>
              <a:ext cx="138600" cy="17460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79" name="자유형: 도형 178">
              <a:extLst>
                <a:ext uri="{FF2B5EF4-FFF2-40B4-BE49-F238E27FC236}">
                  <a16:creationId xmlns:a16="http://schemas.microsoft.com/office/drawing/2014/main" id="{15F5EF84-84CF-46B8-9701-C3A62EAEB293}"/>
                </a:ext>
              </a:extLst>
            </p:cNvPr>
            <p:cNvSpPr/>
            <p:nvPr/>
          </p:nvSpPr>
          <p:spPr>
            <a:xfrm>
              <a:off x="4357080" y="4316040"/>
              <a:ext cx="166680" cy="16812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759D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80" name="자유형: 도형 179">
              <a:extLst>
                <a:ext uri="{FF2B5EF4-FFF2-40B4-BE49-F238E27FC236}">
                  <a16:creationId xmlns:a16="http://schemas.microsoft.com/office/drawing/2014/main" id="{6024162E-D8E1-4646-91DD-0727F64E7C62}"/>
                </a:ext>
              </a:extLst>
            </p:cNvPr>
            <p:cNvSpPr/>
            <p:nvPr/>
          </p:nvSpPr>
          <p:spPr>
            <a:xfrm>
              <a:off x="4350600" y="4361400"/>
              <a:ext cx="331560" cy="13716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81" name="자유형: 도형 180">
              <a:extLst>
                <a:ext uri="{FF2B5EF4-FFF2-40B4-BE49-F238E27FC236}">
                  <a16:creationId xmlns:a16="http://schemas.microsoft.com/office/drawing/2014/main" id="{7C22C1BF-6C7B-4C4E-9AE3-856C24D0DB5E}"/>
                </a:ext>
              </a:extLst>
            </p:cNvPr>
            <p:cNvSpPr/>
            <p:nvPr/>
          </p:nvSpPr>
          <p:spPr>
            <a:xfrm>
              <a:off x="4214160" y="4307040"/>
              <a:ext cx="470160" cy="8280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182" name="그룹 181">
            <a:extLst>
              <a:ext uri="{FF2B5EF4-FFF2-40B4-BE49-F238E27FC236}">
                <a16:creationId xmlns:a16="http://schemas.microsoft.com/office/drawing/2014/main" id="{7373C36A-7DF8-42A8-A3A2-FDE53875462B}"/>
              </a:ext>
            </a:extLst>
          </p:cNvPr>
          <p:cNvGrpSpPr/>
          <p:nvPr/>
        </p:nvGrpSpPr>
        <p:grpSpPr>
          <a:xfrm>
            <a:off x="2930670" y="3940469"/>
            <a:ext cx="474479" cy="310680"/>
            <a:chOff x="3247920" y="4257720"/>
            <a:chExt cx="474479" cy="310680"/>
          </a:xfrm>
        </p:grpSpPr>
        <p:sp>
          <p:nvSpPr>
            <p:cNvPr id="183" name="자유형: 도형 182">
              <a:extLst>
                <a:ext uri="{FF2B5EF4-FFF2-40B4-BE49-F238E27FC236}">
                  <a16:creationId xmlns:a16="http://schemas.microsoft.com/office/drawing/2014/main" id="{743532A6-660F-4E88-8AD6-629DD6411EAB}"/>
                </a:ext>
              </a:extLst>
            </p:cNvPr>
            <p:cNvSpPr/>
            <p:nvPr/>
          </p:nvSpPr>
          <p:spPr>
            <a:xfrm>
              <a:off x="3496679" y="4498200"/>
              <a:ext cx="82800" cy="5868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84" name="자유형: 도형 183">
              <a:extLst>
                <a:ext uri="{FF2B5EF4-FFF2-40B4-BE49-F238E27FC236}">
                  <a16:creationId xmlns:a16="http://schemas.microsoft.com/office/drawing/2014/main" id="{E3BA1A77-EA06-44BE-950E-79E60B5E6662}"/>
                </a:ext>
              </a:extLst>
            </p:cNvPr>
            <p:cNvSpPr/>
            <p:nvPr/>
          </p:nvSpPr>
          <p:spPr>
            <a:xfrm>
              <a:off x="3372840" y="4510800"/>
              <a:ext cx="83880" cy="5760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85" name="자유형: 도형 184">
              <a:extLst>
                <a:ext uri="{FF2B5EF4-FFF2-40B4-BE49-F238E27FC236}">
                  <a16:creationId xmlns:a16="http://schemas.microsoft.com/office/drawing/2014/main" id="{F866947C-1CD3-4DDF-884E-79F9D4DEB5EC}"/>
                </a:ext>
              </a:extLst>
            </p:cNvPr>
            <p:cNvSpPr/>
            <p:nvPr/>
          </p:nvSpPr>
          <p:spPr>
            <a:xfrm>
              <a:off x="3251159" y="4474440"/>
              <a:ext cx="47052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86" name="자유형: 도형 185">
              <a:extLst>
                <a:ext uri="{FF2B5EF4-FFF2-40B4-BE49-F238E27FC236}">
                  <a16:creationId xmlns:a16="http://schemas.microsoft.com/office/drawing/2014/main" id="{7D2D0254-D6A9-4A29-9CD5-5D9ECCB68CD5}"/>
                </a:ext>
              </a:extLst>
            </p:cNvPr>
            <p:cNvSpPr/>
            <p:nvPr/>
          </p:nvSpPr>
          <p:spPr>
            <a:xfrm>
              <a:off x="3252239" y="4366440"/>
              <a:ext cx="47016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87" name="자유형: 도형 186">
              <a:extLst>
                <a:ext uri="{FF2B5EF4-FFF2-40B4-BE49-F238E27FC236}">
                  <a16:creationId xmlns:a16="http://schemas.microsoft.com/office/drawing/2014/main" id="{A45D23C4-1924-4F00-8DF0-52035A5A3126}"/>
                </a:ext>
              </a:extLst>
            </p:cNvPr>
            <p:cNvSpPr/>
            <p:nvPr/>
          </p:nvSpPr>
          <p:spPr>
            <a:xfrm>
              <a:off x="3251159" y="4383720"/>
              <a:ext cx="137520" cy="17460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88" name="자유형: 도형 187">
              <a:extLst>
                <a:ext uri="{FF2B5EF4-FFF2-40B4-BE49-F238E27FC236}">
                  <a16:creationId xmlns:a16="http://schemas.microsoft.com/office/drawing/2014/main" id="{D3440D6B-89FD-44CA-A79E-769EA34DF6D4}"/>
                </a:ext>
              </a:extLst>
            </p:cNvPr>
            <p:cNvSpPr/>
            <p:nvPr/>
          </p:nvSpPr>
          <p:spPr>
            <a:xfrm>
              <a:off x="3388680" y="4422240"/>
              <a:ext cx="330480" cy="1360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89" name="자유형: 도형 188">
              <a:extLst>
                <a:ext uri="{FF2B5EF4-FFF2-40B4-BE49-F238E27FC236}">
                  <a16:creationId xmlns:a16="http://schemas.microsoft.com/office/drawing/2014/main" id="{FEDD5D83-01C9-4EA9-AAEC-431DA5588817}"/>
                </a:ext>
              </a:extLst>
            </p:cNvPr>
            <p:cNvSpPr/>
            <p:nvPr/>
          </p:nvSpPr>
          <p:spPr>
            <a:xfrm>
              <a:off x="3247920" y="4365360"/>
              <a:ext cx="46908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90" name="자유형: 도형 189">
              <a:extLst>
                <a:ext uri="{FF2B5EF4-FFF2-40B4-BE49-F238E27FC236}">
                  <a16:creationId xmlns:a16="http://schemas.microsoft.com/office/drawing/2014/main" id="{768B1CDD-AF63-41C8-B658-6355BFC5AB8B}"/>
                </a:ext>
              </a:extLst>
            </p:cNvPr>
            <p:cNvSpPr/>
            <p:nvPr/>
          </p:nvSpPr>
          <p:spPr>
            <a:xfrm>
              <a:off x="3247920" y="4274640"/>
              <a:ext cx="138600" cy="17460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91" name="자유형: 도형 190">
              <a:extLst>
                <a:ext uri="{FF2B5EF4-FFF2-40B4-BE49-F238E27FC236}">
                  <a16:creationId xmlns:a16="http://schemas.microsoft.com/office/drawing/2014/main" id="{CC77895C-263A-4126-9124-BBE22F852A36}"/>
                </a:ext>
              </a:extLst>
            </p:cNvPr>
            <p:cNvSpPr/>
            <p:nvPr/>
          </p:nvSpPr>
          <p:spPr>
            <a:xfrm>
              <a:off x="3391920" y="4266720"/>
              <a:ext cx="166680" cy="16812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759D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92" name="자유형: 도형 191">
              <a:extLst>
                <a:ext uri="{FF2B5EF4-FFF2-40B4-BE49-F238E27FC236}">
                  <a16:creationId xmlns:a16="http://schemas.microsoft.com/office/drawing/2014/main" id="{AB8012F6-CA5B-4E69-8E8D-21300BD06A84}"/>
                </a:ext>
              </a:extLst>
            </p:cNvPr>
            <p:cNvSpPr/>
            <p:nvPr/>
          </p:nvSpPr>
          <p:spPr>
            <a:xfrm>
              <a:off x="3385440" y="4312080"/>
              <a:ext cx="331560" cy="13716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08000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193" name="자유형: 도형 192">
              <a:extLst>
                <a:ext uri="{FF2B5EF4-FFF2-40B4-BE49-F238E27FC236}">
                  <a16:creationId xmlns:a16="http://schemas.microsoft.com/office/drawing/2014/main" id="{09E19B3F-7EBB-4772-A4C8-BB5E9FACCA1D}"/>
                </a:ext>
              </a:extLst>
            </p:cNvPr>
            <p:cNvSpPr/>
            <p:nvPr/>
          </p:nvSpPr>
          <p:spPr>
            <a:xfrm>
              <a:off x="3249000" y="4257720"/>
              <a:ext cx="470160" cy="8280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grpSp>
        <p:nvGrpSpPr>
          <p:cNvPr id="194" name="그룹 193">
            <a:extLst>
              <a:ext uri="{FF2B5EF4-FFF2-40B4-BE49-F238E27FC236}">
                <a16:creationId xmlns:a16="http://schemas.microsoft.com/office/drawing/2014/main" id="{511A72C3-C13F-438D-8827-B8FE97C8A2BB}"/>
              </a:ext>
            </a:extLst>
          </p:cNvPr>
          <p:cNvGrpSpPr/>
          <p:nvPr/>
        </p:nvGrpSpPr>
        <p:grpSpPr>
          <a:xfrm>
            <a:off x="659069" y="4122989"/>
            <a:ext cx="1485361" cy="387360"/>
            <a:chOff x="976319" y="4440240"/>
            <a:chExt cx="1485361" cy="387360"/>
          </a:xfrm>
        </p:grpSpPr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46802C1A-BAC8-444A-917C-7DE25CEAD4EC}"/>
                </a:ext>
              </a:extLst>
            </p:cNvPr>
            <p:cNvGrpSpPr/>
            <p:nvPr/>
          </p:nvGrpSpPr>
          <p:grpSpPr>
            <a:xfrm>
              <a:off x="1987560" y="4516200"/>
              <a:ext cx="474120" cy="311400"/>
              <a:chOff x="1987560" y="4516200"/>
              <a:chExt cx="474120" cy="311400"/>
            </a:xfrm>
          </p:grpSpPr>
          <p:sp>
            <p:nvSpPr>
              <p:cNvPr id="208" name="자유형: 도형 207">
                <a:extLst>
                  <a:ext uri="{FF2B5EF4-FFF2-40B4-BE49-F238E27FC236}">
                    <a16:creationId xmlns:a16="http://schemas.microsoft.com/office/drawing/2014/main" id="{6E1CDB01-9E4A-4094-B717-1A385C455BDC}"/>
                  </a:ext>
                </a:extLst>
              </p:cNvPr>
              <p:cNvSpPr/>
              <p:nvPr/>
            </p:nvSpPr>
            <p:spPr>
              <a:xfrm>
                <a:off x="2235960" y="4757039"/>
                <a:ext cx="82800" cy="59040"/>
              </a:xfrm>
              <a:custGeom>
                <a:avLst>
                  <a:gd name="f0" fmla="val 6667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0"/>
                  <a:gd name="f7" fmla="val 88"/>
                  <a:gd name="f8" fmla="val 21600"/>
                  <a:gd name="f9" fmla="val 44"/>
                  <a:gd name="f10" fmla="val -2147483647"/>
                  <a:gd name="f11" fmla="val 2147483647"/>
                  <a:gd name="f12" fmla="val 10800"/>
                  <a:gd name="f13" fmla="val 20"/>
                  <a:gd name="f14" fmla="val 68"/>
                  <a:gd name="f15" fmla="+- 0 0 0"/>
                  <a:gd name="f16" fmla="*/ f4 1 88"/>
                  <a:gd name="f17" fmla="*/ f5 1 21600"/>
                  <a:gd name="f18" fmla="pin 0 f0 10800"/>
                  <a:gd name="f19" fmla="*/ f15 f1 1"/>
                  <a:gd name="f20" fmla="*/ f18 2 1"/>
                  <a:gd name="f21" fmla="*/ f9 f16 1"/>
                  <a:gd name="f22" fmla="*/ f18 f17 1"/>
                  <a:gd name="f23" fmla="*/ 0 f16 1"/>
                  <a:gd name="f24" fmla="*/ 88 f16 1"/>
                  <a:gd name="f25" fmla="*/ 44 f16 1"/>
                  <a:gd name="f26" fmla="*/ f19 1 f3"/>
                  <a:gd name="f27" fmla="*/ 0 f17 1"/>
                  <a:gd name="f28" fmla="*/ 10800 f17 1"/>
                  <a:gd name="f29" fmla="*/ 21600 f17 1"/>
                  <a:gd name="f30" fmla="*/ f20 1 4"/>
                  <a:gd name="f31" fmla="*/ f20 1 2"/>
                  <a:gd name="f32" fmla="+- f26 0 f2"/>
                  <a:gd name="f33" fmla="*/ f30 6 1"/>
                  <a:gd name="f34" fmla="+- 21600 0 f30"/>
                  <a:gd name="f35" fmla="*/ f31 f17 1"/>
                  <a:gd name="f36" fmla="*/ f33 1 11"/>
                  <a:gd name="f37" fmla="*/ f34 f17 1"/>
                  <a:gd name="f38" fmla="+- f30 0 f36"/>
                  <a:gd name="f39" fmla="+- f34 f36 0"/>
                  <a:gd name="f40" fmla="+- f30 f36 0"/>
                </a:gdLst>
                <a:ahLst>
                  <a:ahXY gdRefY="f0" minY="f6" maxY="f12">
                    <a:pos x="f21" y="f22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">
                    <a:pos x="f25" y="f35"/>
                  </a:cxn>
                  <a:cxn ang="f32">
                    <a:pos x="f25" y="f27"/>
                  </a:cxn>
                  <a:cxn ang="f32">
                    <a:pos x="f23" y="f28"/>
                  </a:cxn>
                  <a:cxn ang="f32">
                    <a:pos x="f25" y="f29"/>
                  </a:cxn>
                  <a:cxn ang="f32">
                    <a:pos x="f24" y="f28"/>
                  </a:cxn>
                </a:cxnLst>
                <a:rect l="f23" t="f35" r="f24" b="f37"/>
                <a:pathLst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lnTo>
                      <a:pt x="f6" y="f34"/>
                    </a:lnTo>
                    <a:cubicBezTo>
                      <a:pt x="f6" y="f39"/>
                      <a:pt x="f13" y="f8"/>
                      <a:pt x="f9" y="f8"/>
                    </a:cubicBezTo>
                    <a:cubicBezTo>
                      <a:pt x="f14" y="f8"/>
                      <a:pt x="f7" y="f39"/>
                      <a:pt x="f7" y="f34"/>
                    </a:cubicBezTo>
                    <a:lnTo>
                      <a:pt x="f7" y="f30"/>
                    </a:ln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cubicBezTo>
                      <a:pt x="f6" y="f40"/>
                      <a:pt x="f13" y="f31"/>
                      <a:pt x="f9" y="f31"/>
                    </a:cubicBezTo>
                    <a:cubicBezTo>
                      <a:pt x="f14" y="f31"/>
                      <a:pt x="f7" y="f40"/>
                      <a:pt x="f7" y="f30"/>
                    </a:cubicBez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80"/>
                </a:solidFill>
                <a:custDash>
                  <a:ds d="88889" sp="88889"/>
                </a:custDash>
                <a:miter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09" name="자유형: 도형 208">
                <a:extLst>
                  <a:ext uri="{FF2B5EF4-FFF2-40B4-BE49-F238E27FC236}">
                    <a16:creationId xmlns:a16="http://schemas.microsoft.com/office/drawing/2014/main" id="{3C0BFB80-C6C2-42C4-8935-22A2E5D028B8}"/>
                  </a:ext>
                </a:extLst>
              </p:cNvPr>
              <p:cNvSpPr/>
              <p:nvPr/>
            </p:nvSpPr>
            <p:spPr>
              <a:xfrm>
                <a:off x="2112119" y="4769640"/>
                <a:ext cx="83880" cy="57960"/>
              </a:xfrm>
              <a:custGeom>
                <a:avLst>
                  <a:gd name="f0" fmla="val 6667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0"/>
                  <a:gd name="f7" fmla="val 88"/>
                  <a:gd name="f8" fmla="val 21600"/>
                  <a:gd name="f9" fmla="val 44"/>
                  <a:gd name="f10" fmla="val -2147483647"/>
                  <a:gd name="f11" fmla="val 2147483647"/>
                  <a:gd name="f12" fmla="val 10800"/>
                  <a:gd name="f13" fmla="val 20"/>
                  <a:gd name="f14" fmla="val 68"/>
                  <a:gd name="f15" fmla="+- 0 0 0"/>
                  <a:gd name="f16" fmla="*/ f4 1 88"/>
                  <a:gd name="f17" fmla="*/ f5 1 21600"/>
                  <a:gd name="f18" fmla="pin 0 f0 10800"/>
                  <a:gd name="f19" fmla="*/ f15 f1 1"/>
                  <a:gd name="f20" fmla="*/ f18 2 1"/>
                  <a:gd name="f21" fmla="*/ f9 f16 1"/>
                  <a:gd name="f22" fmla="*/ f18 f17 1"/>
                  <a:gd name="f23" fmla="*/ 0 f16 1"/>
                  <a:gd name="f24" fmla="*/ 88 f16 1"/>
                  <a:gd name="f25" fmla="*/ 44 f16 1"/>
                  <a:gd name="f26" fmla="*/ f19 1 f3"/>
                  <a:gd name="f27" fmla="*/ 0 f17 1"/>
                  <a:gd name="f28" fmla="*/ 10800 f17 1"/>
                  <a:gd name="f29" fmla="*/ 21600 f17 1"/>
                  <a:gd name="f30" fmla="*/ f20 1 4"/>
                  <a:gd name="f31" fmla="*/ f20 1 2"/>
                  <a:gd name="f32" fmla="+- f26 0 f2"/>
                  <a:gd name="f33" fmla="*/ f30 6 1"/>
                  <a:gd name="f34" fmla="+- 21600 0 f30"/>
                  <a:gd name="f35" fmla="*/ f31 f17 1"/>
                  <a:gd name="f36" fmla="*/ f33 1 11"/>
                  <a:gd name="f37" fmla="*/ f34 f17 1"/>
                  <a:gd name="f38" fmla="+- f30 0 f36"/>
                  <a:gd name="f39" fmla="+- f34 f36 0"/>
                  <a:gd name="f40" fmla="+- f30 f36 0"/>
                </a:gdLst>
                <a:ahLst>
                  <a:ahXY gdRefY="f0" minY="f6" maxY="f12">
                    <a:pos x="f21" y="f22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">
                    <a:pos x="f25" y="f35"/>
                  </a:cxn>
                  <a:cxn ang="f32">
                    <a:pos x="f25" y="f27"/>
                  </a:cxn>
                  <a:cxn ang="f32">
                    <a:pos x="f23" y="f28"/>
                  </a:cxn>
                  <a:cxn ang="f32">
                    <a:pos x="f25" y="f29"/>
                  </a:cxn>
                  <a:cxn ang="f32">
                    <a:pos x="f24" y="f28"/>
                  </a:cxn>
                </a:cxnLst>
                <a:rect l="f23" t="f35" r="f24" b="f37"/>
                <a:pathLst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lnTo>
                      <a:pt x="f6" y="f34"/>
                    </a:lnTo>
                    <a:cubicBezTo>
                      <a:pt x="f6" y="f39"/>
                      <a:pt x="f13" y="f8"/>
                      <a:pt x="f9" y="f8"/>
                    </a:cubicBezTo>
                    <a:cubicBezTo>
                      <a:pt x="f14" y="f8"/>
                      <a:pt x="f7" y="f39"/>
                      <a:pt x="f7" y="f34"/>
                    </a:cubicBezTo>
                    <a:lnTo>
                      <a:pt x="f7" y="f30"/>
                    </a:ln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cubicBezTo>
                      <a:pt x="f6" y="f40"/>
                      <a:pt x="f13" y="f31"/>
                      <a:pt x="f9" y="f31"/>
                    </a:cubicBezTo>
                    <a:cubicBezTo>
                      <a:pt x="f14" y="f31"/>
                      <a:pt x="f7" y="f40"/>
                      <a:pt x="f7" y="f30"/>
                    </a:cubicBez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80"/>
                </a:solidFill>
                <a:custDash>
                  <a:ds d="88889" sp="88889"/>
                </a:custDash>
                <a:miter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10" name="자유형: 도형 209">
                <a:extLst>
                  <a:ext uri="{FF2B5EF4-FFF2-40B4-BE49-F238E27FC236}">
                    <a16:creationId xmlns:a16="http://schemas.microsoft.com/office/drawing/2014/main" id="{105F5296-BC04-45F4-B12B-6DB8FB073565}"/>
                  </a:ext>
                </a:extLst>
              </p:cNvPr>
              <p:cNvSpPr/>
              <p:nvPr/>
            </p:nvSpPr>
            <p:spPr>
              <a:xfrm>
                <a:off x="1990800" y="4733279"/>
                <a:ext cx="470160" cy="84240"/>
              </a:xfrm>
              <a:custGeom>
                <a:avLst/>
                <a:gdLst>
                  <a:gd name="f0" fmla="val 0"/>
                  <a:gd name="f1" fmla="val 654"/>
                  <a:gd name="f2" fmla="val 117"/>
                  <a:gd name="f3" fmla="val 23"/>
                  <a:gd name="f4" fmla="val 195"/>
                  <a:gd name="f5" fmla="val 77"/>
                  <a:gd name="f6" fmla="val 369"/>
                  <a:gd name="f7" fmla="val 4"/>
                  <a:gd name="f8" fmla="val 2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54" h="117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11" name="자유형: 도형 210">
                <a:extLst>
                  <a:ext uri="{FF2B5EF4-FFF2-40B4-BE49-F238E27FC236}">
                    <a16:creationId xmlns:a16="http://schemas.microsoft.com/office/drawing/2014/main" id="{3BC5C779-6BC1-4F7B-8C99-DA5E16B1DB83}"/>
                  </a:ext>
                </a:extLst>
              </p:cNvPr>
              <p:cNvSpPr/>
              <p:nvPr/>
            </p:nvSpPr>
            <p:spPr>
              <a:xfrm>
                <a:off x="1991880" y="4624920"/>
                <a:ext cx="469800" cy="84240"/>
              </a:xfrm>
              <a:custGeom>
                <a:avLst/>
                <a:gdLst>
                  <a:gd name="f0" fmla="val 0"/>
                  <a:gd name="f1" fmla="val 654"/>
                  <a:gd name="f2" fmla="val 117"/>
                  <a:gd name="f3" fmla="val 23"/>
                  <a:gd name="f4" fmla="val 195"/>
                  <a:gd name="f5" fmla="val 77"/>
                  <a:gd name="f6" fmla="val 369"/>
                  <a:gd name="f7" fmla="val 4"/>
                  <a:gd name="f8" fmla="val 2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54" h="117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12" name="자유형: 도형 211">
                <a:extLst>
                  <a:ext uri="{FF2B5EF4-FFF2-40B4-BE49-F238E27FC236}">
                    <a16:creationId xmlns:a16="http://schemas.microsoft.com/office/drawing/2014/main" id="{0FDE916B-F462-465A-B29A-41B2F80378E9}"/>
                  </a:ext>
                </a:extLst>
              </p:cNvPr>
              <p:cNvSpPr/>
              <p:nvPr/>
            </p:nvSpPr>
            <p:spPr>
              <a:xfrm>
                <a:off x="1990800" y="4642200"/>
                <a:ext cx="137160" cy="174960"/>
              </a:xfrm>
              <a:custGeom>
                <a:avLst/>
                <a:gdLst>
                  <a:gd name="f0" fmla="val 0"/>
                  <a:gd name="f1" fmla="val 192"/>
                  <a:gd name="f2" fmla="val 244"/>
                  <a:gd name="f3" fmla="val 150"/>
                  <a:gd name="f4" fmla="val 9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92" h="244">
                    <a:moveTo>
                      <a:pt x="f0" y="f0"/>
                    </a:moveTo>
                    <a:lnTo>
                      <a:pt x="f0" y="f3"/>
                    </a:lnTo>
                    <a:lnTo>
                      <a:pt x="f1" y="f2"/>
                    </a:lnTo>
                    <a:lnTo>
                      <a:pt x="f1" y="f4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13" name="자유형: 도형 212">
                <a:extLst>
                  <a:ext uri="{FF2B5EF4-FFF2-40B4-BE49-F238E27FC236}">
                    <a16:creationId xmlns:a16="http://schemas.microsoft.com/office/drawing/2014/main" id="{5907AF1E-E02C-4C93-AA5D-D49FB030A3BF}"/>
                  </a:ext>
                </a:extLst>
              </p:cNvPr>
              <p:cNvSpPr/>
              <p:nvPr/>
            </p:nvSpPr>
            <p:spPr>
              <a:xfrm>
                <a:off x="2128320" y="4681080"/>
                <a:ext cx="330120" cy="136080"/>
              </a:xfrm>
              <a:custGeom>
                <a:avLst/>
                <a:gdLst>
                  <a:gd name="f0" fmla="val 0"/>
                  <a:gd name="f1" fmla="val 460"/>
                  <a:gd name="f2" fmla="val 190"/>
                  <a:gd name="f3" fmla="val 38"/>
                  <a:gd name="f4" fmla="val 15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460" h="190">
                    <a:moveTo>
                      <a:pt x="f0" y="f3"/>
                    </a:moveTo>
                    <a:lnTo>
                      <a:pt x="f1" y="f0"/>
                    </a:lnTo>
                    <a:lnTo>
                      <a:pt x="f1" y="f4"/>
                    </a:lnTo>
                    <a:lnTo>
                      <a:pt x="f0" y="f2"/>
                    </a:lnTo>
                    <a:lnTo>
                      <a:pt x="f0" y="f3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14" name="자유형: 도형 213">
                <a:extLst>
                  <a:ext uri="{FF2B5EF4-FFF2-40B4-BE49-F238E27FC236}">
                    <a16:creationId xmlns:a16="http://schemas.microsoft.com/office/drawing/2014/main" id="{71E55A84-DB35-40CB-8496-F3788F383880}"/>
                  </a:ext>
                </a:extLst>
              </p:cNvPr>
              <p:cNvSpPr/>
              <p:nvPr/>
            </p:nvSpPr>
            <p:spPr>
              <a:xfrm>
                <a:off x="1987560" y="4624200"/>
                <a:ext cx="468720" cy="83880"/>
              </a:xfrm>
              <a:custGeom>
                <a:avLst/>
                <a:gdLst>
                  <a:gd name="f0" fmla="val 0"/>
                  <a:gd name="f1" fmla="val 654"/>
                  <a:gd name="f2" fmla="val 117"/>
                  <a:gd name="f3" fmla="val 23"/>
                  <a:gd name="f4" fmla="val 195"/>
                  <a:gd name="f5" fmla="val 77"/>
                  <a:gd name="f6" fmla="val 369"/>
                  <a:gd name="f7" fmla="val 4"/>
                  <a:gd name="f8" fmla="val 2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54" h="117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15" name="자유형: 도형 214">
                <a:extLst>
                  <a:ext uri="{FF2B5EF4-FFF2-40B4-BE49-F238E27FC236}">
                    <a16:creationId xmlns:a16="http://schemas.microsoft.com/office/drawing/2014/main" id="{2109D9AD-AD24-4381-9149-1E23680EC848}"/>
                  </a:ext>
                </a:extLst>
              </p:cNvPr>
              <p:cNvSpPr/>
              <p:nvPr/>
            </p:nvSpPr>
            <p:spPr>
              <a:xfrm>
                <a:off x="1987560" y="4533120"/>
                <a:ext cx="138240" cy="174960"/>
              </a:xfrm>
              <a:custGeom>
                <a:avLst/>
                <a:gdLst>
                  <a:gd name="f0" fmla="val 0"/>
                  <a:gd name="f1" fmla="val 639"/>
                  <a:gd name="f2" fmla="val 808"/>
                  <a:gd name="f3" fmla="val 8"/>
                  <a:gd name="f4" fmla="val 497"/>
                  <a:gd name="f5" fmla="val 637"/>
                  <a:gd name="f6" fmla="val 30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39" h="808">
                    <a:moveTo>
                      <a:pt x="f3" y="f0"/>
                    </a:moveTo>
                    <a:lnTo>
                      <a:pt x="f0" y="f4"/>
                    </a:lnTo>
                    <a:lnTo>
                      <a:pt x="f5" y="f2"/>
                    </a:lnTo>
                    <a:lnTo>
                      <a:pt x="f1" y="f6"/>
                    </a:lnTo>
                    <a:lnTo>
                      <a:pt x="f3" y="f0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16" name="자유형: 도형 215">
                <a:extLst>
                  <a:ext uri="{FF2B5EF4-FFF2-40B4-BE49-F238E27FC236}">
                    <a16:creationId xmlns:a16="http://schemas.microsoft.com/office/drawing/2014/main" id="{DCF09330-72B9-4BA4-8F30-1EB3B3E57580}"/>
                  </a:ext>
                </a:extLst>
              </p:cNvPr>
              <p:cNvSpPr/>
              <p:nvPr/>
            </p:nvSpPr>
            <p:spPr>
              <a:xfrm>
                <a:off x="2131560" y="4525200"/>
                <a:ext cx="166680" cy="168120"/>
              </a:xfrm>
              <a:custGeom>
                <a:avLst/>
                <a:gdLst>
                  <a:gd name="f0" fmla="val 0"/>
                  <a:gd name="f1" fmla="val 771"/>
                  <a:gd name="f2" fmla="val 778"/>
                  <a:gd name="f3" fmla="val 498"/>
                  <a:gd name="f4" fmla="val 28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771" h="778">
                    <a:moveTo>
                      <a:pt x="f0" y="f0"/>
                    </a:moveTo>
                    <a:lnTo>
                      <a:pt x="f0" y="f3"/>
                    </a:lnTo>
                    <a:lnTo>
                      <a:pt x="f1" y="f2"/>
                    </a:lnTo>
                    <a:lnTo>
                      <a:pt x="f1" y="f4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759D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17" name="자유형: 도형 216">
                <a:extLst>
                  <a:ext uri="{FF2B5EF4-FFF2-40B4-BE49-F238E27FC236}">
                    <a16:creationId xmlns:a16="http://schemas.microsoft.com/office/drawing/2014/main" id="{812C80BD-2F7F-4709-97A9-43B7A7238F01}"/>
                  </a:ext>
                </a:extLst>
              </p:cNvPr>
              <p:cNvSpPr/>
              <p:nvPr/>
            </p:nvSpPr>
            <p:spPr>
              <a:xfrm>
                <a:off x="2124720" y="4570560"/>
                <a:ext cx="331200" cy="137160"/>
              </a:xfrm>
              <a:custGeom>
                <a:avLst/>
                <a:gdLst>
                  <a:gd name="f0" fmla="val 0"/>
                  <a:gd name="f1" fmla="val 1528"/>
                  <a:gd name="f2" fmla="val 633"/>
                  <a:gd name="f3" fmla="val 129"/>
                  <a:gd name="f4" fmla="val 1527"/>
                  <a:gd name="f5" fmla="val 5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528" h="633">
                    <a:moveTo>
                      <a:pt x="f0" y="f3"/>
                    </a:moveTo>
                    <a:lnTo>
                      <a:pt x="f1" y="f0"/>
                    </a:lnTo>
                    <a:lnTo>
                      <a:pt x="f4" y="f5"/>
                    </a:lnTo>
                    <a:lnTo>
                      <a:pt x="f0" y="f2"/>
                    </a:lnTo>
                    <a:lnTo>
                      <a:pt x="f0" y="f3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18" name="자유형: 도형 217">
                <a:extLst>
                  <a:ext uri="{FF2B5EF4-FFF2-40B4-BE49-F238E27FC236}">
                    <a16:creationId xmlns:a16="http://schemas.microsoft.com/office/drawing/2014/main" id="{B109BDF6-A17C-4533-B6BD-9ECC3AB5D084}"/>
                  </a:ext>
                </a:extLst>
              </p:cNvPr>
              <p:cNvSpPr/>
              <p:nvPr/>
            </p:nvSpPr>
            <p:spPr>
              <a:xfrm>
                <a:off x="1988639" y="4516200"/>
                <a:ext cx="469800" cy="82800"/>
              </a:xfrm>
              <a:custGeom>
                <a:avLst/>
                <a:gdLst>
                  <a:gd name="f0" fmla="val 0"/>
                  <a:gd name="f1" fmla="val 2170"/>
                  <a:gd name="f2" fmla="val 384"/>
                  <a:gd name="f3" fmla="val 76"/>
                  <a:gd name="f4" fmla="val 630"/>
                  <a:gd name="f5" fmla="val 255"/>
                  <a:gd name="f6" fmla="val 1224"/>
                  <a:gd name="f7" fmla="val 13"/>
                  <a:gd name="f8" fmla="val 8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70" h="384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</p:grpSp>
        <p:grpSp>
          <p:nvGrpSpPr>
            <p:cNvPr id="196" name="그룹 195">
              <a:extLst>
                <a:ext uri="{FF2B5EF4-FFF2-40B4-BE49-F238E27FC236}">
                  <a16:creationId xmlns:a16="http://schemas.microsoft.com/office/drawing/2014/main" id="{99C44E60-D823-407A-AE1C-5BD5218DE29B}"/>
                </a:ext>
              </a:extLst>
            </p:cNvPr>
            <p:cNvGrpSpPr/>
            <p:nvPr/>
          </p:nvGrpSpPr>
          <p:grpSpPr>
            <a:xfrm>
              <a:off x="976319" y="4440240"/>
              <a:ext cx="474121" cy="310680"/>
              <a:chOff x="976319" y="4440240"/>
              <a:chExt cx="474121" cy="310680"/>
            </a:xfrm>
          </p:grpSpPr>
          <p:sp>
            <p:nvSpPr>
              <p:cNvPr id="197" name="자유형: 도형 196">
                <a:extLst>
                  <a:ext uri="{FF2B5EF4-FFF2-40B4-BE49-F238E27FC236}">
                    <a16:creationId xmlns:a16="http://schemas.microsoft.com/office/drawing/2014/main" id="{672CDF8F-B94C-417A-9537-E6664B191DF2}"/>
                  </a:ext>
                </a:extLst>
              </p:cNvPr>
              <p:cNvSpPr/>
              <p:nvPr/>
            </p:nvSpPr>
            <p:spPr>
              <a:xfrm>
                <a:off x="1224720" y="4680720"/>
                <a:ext cx="82800" cy="58680"/>
              </a:xfrm>
              <a:custGeom>
                <a:avLst>
                  <a:gd name="f0" fmla="val 6667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0"/>
                  <a:gd name="f7" fmla="val 88"/>
                  <a:gd name="f8" fmla="val 21600"/>
                  <a:gd name="f9" fmla="val 44"/>
                  <a:gd name="f10" fmla="val -2147483647"/>
                  <a:gd name="f11" fmla="val 2147483647"/>
                  <a:gd name="f12" fmla="val 10800"/>
                  <a:gd name="f13" fmla="val 20"/>
                  <a:gd name="f14" fmla="val 68"/>
                  <a:gd name="f15" fmla="+- 0 0 0"/>
                  <a:gd name="f16" fmla="*/ f4 1 88"/>
                  <a:gd name="f17" fmla="*/ f5 1 21600"/>
                  <a:gd name="f18" fmla="pin 0 f0 10800"/>
                  <a:gd name="f19" fmla="*/ f15 f1 1"/>
                  <a:gd name="f20" fmla="*/ f18 2 1"/>
                  <a:gd name="f21" fmla="*/ f9 f16 1"/>
                  <a:gd name="f22" fmla="*/ f18 f17 1"/>
                  <a:gd name="f23" fmla="*/ 0 f16 1"/>
                  <a:gd name="f24" fmla="*/ 88 f16 1"/>
                  <a:gd name="f25" fmla="*/ 44 f16 1"/>
                  <a:gd name="f26" fmla="*/ f19 1 f3"/>
                  <a:gd name="f27" fmla="*/ 0 f17 1"/>
                  <a:gd name="f28" fmla="*/ 10800 f17 1"/>
                  <a:gd name="f29" fmla="*/ 21600 f17 1"/>
                  <a:gd name="f30" fmla="*/ f20 1 4"/>
                  <a:gd name="f31" fmla="*/ f20 1 2"/>
                  <a:gd name="f32" fmla="+- f26 0 f2"/>
                  <a:gd name="f33" fmla="*/ f30 6 1"/>
                  <a:gd name="f34" fmla="+- 21600 0 f30"/>
                  <a:gd name="f35" fmla="*/ f31 f17 1"/>
                  <a:gd name="f36" fmla="*/ f33 1 11"/>
                  <a:gd name="f37" fmla="*/ f34 f17 1"/>
                  <a:gd name="f38" fmla="+- f30 0 f36"/>
                  <a:gd name="f39" fmla="+- f34 f36 0"/>
                  <a:gd name="f40" fmla="+- f30 f36 0"/>
                </a:gdLst>
                <a:ahLst>
                  <a:ahXY gdRefY="f0" minY="f6" maxY="f12">
                    <a:pos x="f21" y="f22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">
                    <a:pos x="f25" y="f35"/>
                  </a:cxn>
                  <a:cxn ang="f32">
                    <a:pos x="f25" y="f27"/>
                  </a:cxn>
                  <a:cxn ang="f32">
                    <a:pos x="f23" y="f28"/>
                  </a:cxn>
                  <a:cxn ang="f32">
                    <a:pos x="f25" y="f29"/>
                  </a:cxn>
                  <a:cxn ang="f32">
                    <a:pos x="f24" y="f28"/>
                  </a:cxn>
                </a:cxnLst>
                <a:rect l="f23" t="f35" r="f24" b="f37"/>
                <a:pathLst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lnTo>
                      <a:pt x="f6" y="f34"/>
                    </a:lnTo>
                    <a:cubicBezTo>
                      <a:pt x="f6" y="f39"/>
                      <a:pt x="f13" y="f8"/>
                      <a:pt x="f9" y="f8"/>
                    </a:cubicBezTo>
                    <a:cubicBezTo>
                      <a:pt x="f14" y="f8"/>
                      <a:pt x="f7" y="f39"/>
                      <a:pt x="f7" y="f34"/>
                    </a:cubicBezTo>
                    <a:lnTo>
                      <a:pt x="f7" y="f30"/>
                    </a:ln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cubicBezTo>
                      <a:pt x="f6" y="f40"/>
                      <a:pt x="f13" y="f31"/>
                      <a:pt x="f9" y="f31"/>
                    </a:cubicBezTo>
                    <a:cubicBezTo>
                      <a:pt x="f14" y="f31"/>
                      <a:pt x="f7" y="f40"/>
                      <a:pt x="f7" y="f30"/>
                    </a:cubicBez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80"/>
                </a:solidFill>
                <a:custDash>
                  <a:ds d="88889" sp="88889"/>
                </a:custDash>
                <a:miter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198" name="자유형: 도형 197">
                <a:extLst>
                  <a:ext uri="{FF2B5EF4-FFF2-40B4-BE49-F238E27FC236}">
                    <a16:creationId xmlns:a16="http://schemas.microsoft.com/office/drawing/2014/main" id="{AF200136-8699-4E52-8C12-DF789A3DE90D}"/>
                  </a:ext>
                </a:extLst>
              </p:cNvPr>
              <p:cNvSpPr/>
              <p:nvPr/>
            </p:nvSpPr>
            <p:spPr>
              <a:xfrm>
                <a:off x="1100880" y="4693320"/>
                <a:ext cx="83880" cy="57600"/>
              </a:xfrm>
              <a:custGeom>
                <a:avLst>
                  <a:gd name="f0" fmla="val 6667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0"/>
                  <a:gd name="f7" fmla="val 88"/>
                  <a:gd name="f8" fmla="val 21600"/>
                  <a:gd name="f9" fmla="val 44"/>
                  <a:gd name="f10" fmla="val -2147483647"/>
                  <a:gd name="f11" fmla="val 2147483647"/>
                  <a:gd name="f12" fmla="val 10800"/>
                  <a:gd name="f13" fmla="val 20"/>
                  <a:gd name="f14" fmla="val 68"/>
                  <a:gd name="f15" fmla="+- 0 0 0"/>
                  <a:gd name="f16" fmla="*/ f4 1 88"/>
                  <a:gd name="f17" fmla="*/ f5 1 21600"/>
                  <a:gd name="f18" fmla="pin 0 f0 10800"/>
                  <a:gd name="f19" fmla="*/ f15 f1 1"/>
                  <a:gd name="f20" fmla="*/ f18 2 1"/>
                  <a:gd name="f21" fmla="*/ f9 f16 1"/>
                  <a:gd name="f22" fmla="*/ f18 f17 1"/>
                  <a:gd name="f23" fmla="*/ 0 f16 1"/>
                  <a:gd name="f24" fmla="*/ 88 f16 1"/>
                  <a:gd name="f25" fmla="*/ 44 f16 1"/>
                  <a:gd name="f26" fmla="*/ f19 1 f3"/>
                  <a:gd name="f27" fmla="*/ 0 f17 1"/>
                  <a:gd name="f28" fmla="*/ 10800 f17 1"/>
                  <a:gd name="f29" fmla="*/ 21600 f17 1"/>
                  <a:gd name="f30" fmla="*/ f20 1 4"/>
                  <a:gd name="f31" fmla="*/ f20 1 2"/>
                  <a:gd name="f32" fmla="+- f26 0 f2"/>
                  <a:gd name="f33" fmla="*/ f30 6 1"/>
                  <a:gd name="f34" fmla="+- 21600 0 f30"/>
                  <a:gd name="f35" fmla="*/ f31 f17 1"/>
                  <a:gd name="f36" fmla="*/ f33 1 11"/>
                  <a:gd name="f37" fmla="*/ f34 f17 1"/>
                  <a:gd name="f38" fmla="+- f30 0 f36"/>
                  <a:gd name="f39" fmla="+- f34 f36 0"/>
                  <a:gd name="f40" fmla="+- f30 f36 0"/>
                </a:gdLst>
                <a:ahLst>
                  <a:ahXY gdRefY="f0" minY="f6" maxY="f12">
                    <a:pos x="f21" y="f22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">
                    <a:pos x="f25" y="f35"/>
                  </a:cxn>
                  <a:cxn ang="f32">
                    <a:pos x="f25" y="f27"/>
                  </a:cxn>
                  <a:cxn ang="f32">
                    <a:pos x="f23" y="f28"/>
                  </a:cxn>
                  <a:cxn ang="f32">
                    <a:pos x="f25" y="f29"/>
                  </a:cxn>
                  <a:cxn ang="f32">
                    <a:pos x="f24" y="f28"/>
                  </a:cxn>
                </a:cxnLst>
                <a:rect l="f23" t="f35" r="f24" b="f37"/>
                <a:pathLst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lnTo>
                      <a:pt x="f6" y="f34"/>
                    </a:lnTo>
                    <a:cubicBezTo>
                      <a:pt x="f6" y="f39"/>
                      <a:pt x="f13" y="f8"/>
                      <a:pt x="f9" y="f8"/>
                    </a:cubicBezTo>
                    <a:cubicBezTo>
                      <a:pt x="f14" y="f8"/>
                      <a:pt x="f7" y="f39"/>
                      <a:pt x="f7" y="f34"/>
                    </a:cubicBezTo>
                    <a:lnTo>
                      <a:pt x="f7" y="f30"/>
                    </a:ln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cubicBezTo>
                      <a:pt x="f6" y="f40"/>
                      <a:pt x="f13" y="f31"/>
                      <a:pt x="f9" y="f31"/>
                    </a:cubicBezTo>
                    <a:cubicBezTo>
                      <a:pt x="f14" y="f31"/>
                      <a:pt x="f7" y="f40"/>
                      <a:pt x="f7" y="f30"/>
                    </a:cubicBez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80"/>
                </a:solidFill>
                <a:custDash>
                  <a:ds d="88889" sp="88889"/>
                </a:custDash>
                <a:miter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199" name="자유형: 도형 198">
                <a:extLst>
                  <a:ext uri="{FF2B5EF4-FFF2-40B4-BE49-F238E27FC236}">
                    <a16:creationId xmlns:a16="http://schemas.microsoft.com/office/drawing/2014/main" id="{57D72F1A-6717-411A-97D2-8F9DA4279374}"/>
                  </a:ext>
                </a:extLst>
              </p:cNvPr>
              <p:cNvSpPr/>
              <p:nvPr/>
            </p:nvSpPr>
            <p:spPr>
              <a:xfrm>
                <a:off x="979560" y="4656960"/>
                <a:ext cx="470160" cy="83880"/>
              </a:xfrm>
              <a:custGeom>
                <a:avLst/>
                <a:gdLst>
                  <a:gd name="f0" fmla="val 0"/>
                  <a:gd name="f1" fmla="val 654"/>
                  <a:gd name="f2" fmla="val 117"/>
                  <a:gd name="f3" fmla="val 23"/>
                  <a:gd name="f4" fmla="val 195"/>
                  <a:gd name="f5" fmla="val 77"/>
                  <a:gd name="f6" fmla="val 369"/>
                  <a:gd name="f7" fmla="val 4"/>
                  <a:gd name="f8" fmla="val 2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54" h="117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00" name="자유형: 도형 199">
                <a:extLst>
                  <a:ext uri="{FF2B5EF4-FFF2-40B4-BE49-F238E27FC236}">
                    <a16:creationId xmlns:a16="http://schemas.microsoft.com/office/drawing/2014/main" id="{D335DAAB-8676-4754-95EC-263BDB4505B1}"/>
                  </a:ext>
                </a:extLst>
              </p:cNvPr>
              <p:cNvSpPr/>
              <p:nvPr/>
            </p:nvSpPr>
            <p:spPr>
              <a:xfrm>
                <a:off x="980640" y="4548960"/>
                <a:ext cx="469800" cy="83880"/>
              </a:xfrm>
              <a:custGeom>
                <a:avLst/>
                <a:gdLst>
                  <a:gd name="f0" fmla="val 0"/>
                  <a:gd name="f1" fmla="val 654"/>
                  <a:gd name="f2" fmla="val 117"/>
                  <a:gd name="f3" fmla="val 23"/>
                  <a:gd name="f4" fmla="val 195"/>
                  <a:gd name="f5" fmla="val 77"/>
                  <a:gd name="f6" fmla="val 369"/>
                  <a:gd name="f7" fmla="val 4"/>
                  <a:gd name="f8" fmla="val 2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54" h="117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01" name="자유형: 도형 200">
                <a:extLst>
                  <a:ext uri="{FF2B5EF4-FFF2-40B4-BE49-F238E27FC236}">
                    <a16:creationId xmlns:a16="http://schemas.microsoft.com/office/drawing/2014/main" id="{9FCAFA74-A06C-4178-81FB-B4547208E3BD}"/>
                  </a:ext>
                </a:extLst>
              </p:cNvPr>
              <p:cNvSpPr/>
              <p:nvPr/>
            </p:nvSpPr>
            <p:spPr>
              <a:xfrm>
                <a:off x="979560" y="4566240"/>
                <a:ext cx="137160" cy="174600"/>
              </a:xfrm>
              <a:custGeom>
                <a:avLst/>
                <a:gdLst>
                  <a:gd name="f0" fmla="val 0"/>
                  <a:gd name="f1" fmla="val 192"/>
                  <a:gd name="f2" fmla="val 244"/>
                  <a:gd name="f3" fmla="val 150"/>
                  <a:gd name="f4" fmla="val 9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92" h="244">
                    <a:moveTo>
                      <a:pt x="f0" y="f0"/>
                    </a:moveTo>
                    <a:lnTo>
                      <a:pt x="f0" y="f3"/>
                    </a:lnTo>
                    <a:lnTo>
                      <a:pt x="f1" y="f2"/>
                    </a:lnTo>
                    <a:lnTo>
                      <a:pt x="f1" y="f4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02" name="자유형: 도형 201">
                <a:extLst>
                  <a:ext uri="{FF2B5EF4-FFF2-40B4-BE49-F238E27FC236}">
                    <a16:creationId xmlns:a16="http://schemas.microsoft.com/office/drawing/2014/main" id="{A97C9121-A8A7-4EE4-ABBC-D5894EA716B5}"/>
                  </a:ext>
                </a:extLst>
              </p:cNvPr>
              <p:cNvSpPr/>
              <p:nvPr/>
            </p:nvSpPr>
            <p:spPr>
              <a:xfrm>
                <a:off x="1117080" y="4604759"/>
                <a:ext cx="330120" cy="136080"/>
              </a:xfrm>
              <a:custGeom>
                <a:avLst/>
                <a:gdLst>
                  <a:gd name="f0" fmla="val 0"/>
                  <a:gd name="f1" fmla="val 460"/>
                  <a:gd name="f2" fmla="val 190"/>
                  <a:gd name="f3" fmla="val 38"/>
                  <a:gd name="f4" fmla="val 15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460" h="190">
                    <a:moveTo>
                      <a:pt x="f0" y="f3"/>
                    </a:moveTo>
                    <a:lnTo>
                      <a:pt x="f1" y="f0"/>
                    </a:lnTo>
                    <a:lnTo>
                      <a:pt x="f1" y="f4"/>
                    </a:lnTo>
                    <a:lnTo>
                      <a:pt x="f0" y="f2"/>
                    </a:lnTo>
                    <a:lnTo>
                      <a:pt x="f0" y="f3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03" name="자유형: 도형 202">
                <a:extLst>
                  <a:ext uri="{FF2B5EF4-FFF2-40B4-BE49-F238E27FC236}">
                    <a16:creationId xmlns:a16="http://schemas.microsoft.com/office/drawing/2014/main" id="{92B604A0-C29E-457B-A2EF-4361114255C7}"/>
                  </a:ext>
                </a:extLst>
              </p:cNvPr>
              <p:cNvSpPr/>
              <p:nvPr/>
            </p:nvSpPr>
            <p:spPr>
              <a:xfrm>
                <a:off x="976319" y="4547880"/>
                <a:ext cx="468720" cy="83880"/>
              </a:xfrm>
              <a:custGeom>
                <a:avLst/>
                <a:gdLst>
                  <a:gd name="f0" fmla="val 0"/>
                  <a:gd name="f1" fmla="val 654"/>
                  <a:gd name="f2" fmla="val 117"/>
                  <a:gd name="f3" fmla="val 23"/>
                  <a:gd name="f4" fmla="val 195"/>
                  <a:gd name="f5" fmla="val 77"/>
                  <a:gd name="f6" fmla="val 369"/>
                  <a:gd name="f7" fmla="val 4"/>
                  <a:gd name="f8" fmla="val 2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54" h="117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04" name="자유형: 도형 203">
                <a:extLst>
                  <a:ext uri="{FF2B5EF4-FFF2-40B4-BE49-F238E27FC236}">
                    <a16:creationId xmlns:a16="http://schemas.microsoft.com/office/drawing/2014/main" id="{78FB1875-20AB-45DB-83F4-7B3CAE6B0AB1}"/>
                  </a:ext>
                </a:extLst>
              </p:cNvPr>
              <p:cNvSpPr/>
              <p:nvPr/>
            </p:nvSpPr>
            <p:spPr>
              <a:xfrm>
                <a:off x="976319" y="4457160"/>
                <a:ext cx="138240" cy="174600"/>
              </a:xfrm>
              <a:custGeom>
                <a:avLst/>
                <a:gdLst>
                  <a:gd name="f0" fmla="val 0"/>
                  <a:gd name="f1" fmla="val 639"/>
                  <a:gd name="f2" fmla="val 808"/>
                  <a:gd name="f3" fmla="val 8"/>
                  <a:gd name="f4" fmla="val 497"/>
                  <a:gd name="f5" fmla="val 637"/>
                  <a:gd name="f6" fmla="val 30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39" h="808">
                    <a:moveTo>
                      <a:pt x="f3" y="f0"/>
                    </a:moveTo>
                    <a:lnTo>
                      <a:pt x="f0" y="f4"/>
                    </a:lnTo>
                    <a:lnTo>
                      <a:pt x="f5" y="f2"/>
                    </a:lnTo>
                    <a:lnTo>
                      <a:pt x="f1" y="f6"/>
                    </a:lnTo>
                    <a:lnTo>
                      <a:pt x="f3" y="f0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05" name="자유형: 도형 204">
                <a:extLst>
                  <a:ext uri="{FF2B5EF4-FFF2-40B4-BE49-F238E27FC236}">
                    <a16:creationId xmlns:a16="http://schemas.microsoft.com/office/drawing/2014/main" id="{653A44A7-791C-4772-B4A9-2599A1C33371}"/>
                  </a:ext>
                </a:extLst>
              </p:cNvPr>
              <p:cNvSpPr/>
              <p:nvPr/>
            </p:nvSpPr>
            <p:spPr>
              <a:xfrm>
                <a:off x="1120319" y="4449240"/>
                <a:ext cx="166680" cy="168120"/>
              </a:xfrm>
              <a:custGeom>
                <a:avLst/>
                <a:gdLst>
                  <a:gd name="f0" fmla="val 0"/>
                  <a:gd name="f1" fmla="val 771"/>
                  <a:gd name="f2" fmla="val 778"/>
                  <a:gd name="f3" fmla="val 498"/>
                  <a:gd name="f4" fmla="val 28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771" h="778">
                    <a:moveTo>
                      <a:pt x="f0" y="f0"/>
                    </a:moveTo>
                    <a:lnTo>
                      <a:pt x="f0" y="f3"/>
                    </a:lnTo>
                    <a:lnTo>
                      <a:pt x="f1" y="f2"/>
                    </a:lnTo>
                    <a:lnTo>
                      <a:pt x="f1" y="f4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759D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06" name="자유형: 도형 205">
                <a:extLst>
                  <a:ext uri="{FF2B5EF4-FFF2-40B4-BE49-F238E27FC236}">
                    <a16:creationId xmlns:a16="http://schemas.microsoft.com/office/drawing/2014/main" id="{7F785A91-380C-40BB-B43D-39C6478FE96F}"/>
                  </a:ext>
                </a:extLst>
              </p:cNvPr>
              <p:cNvSpPr/>
              <p:nvPr/>
            </p:nvSpPr>
            <p:spPr>
              <a:xfrm>
                <a:off x="1113480" y="4494600"/>
                <a:ext cx="331200" cy="137160"/>
              </a:xfrm>
              <a:custGeom>
                <a:avLst/>
                <a:gdLst>
                  <a:gd name="f0" fmla="val 0"/>
                  <a:gd name="f1" fmla="val 1528"/>
                  <a:gd name="f2" fmla="val 633"/>
                  <a:gd name="f3" fmla="val 129"/>
                  <a:gd name="f4" fmla="val 1527"/>
                  <a:gd name="f5" fmla="val 5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528" h="633">
                    <a:moveTo>
                      <a:pt x="f0" y="f3"/>
                    </a:moveTo>
                    <a:lnTo>
                      <a:pt x="f1" y="f0"/>
                    </a:lnTo>
                    <a:lnTo>
                      <a:pt x="f4" y="f5"/>
                    </a:lnTo>
                    <a:lnTo>
                      <a:pt x="f0" y="f2"/>
                    </a:lnTo>
                    <a:lnTo>
                      <a:pt x="f0" y="f3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07" name="자유형: 도형 206">
                <a:extLst>
                  <a:ext uri="{FF2B5EF4-FFF2-40B4-BE49-F238E27FC236}">
                    <a16:creationId xmlns:a16="http://schemas.microsoft.com/office/drawing/2014/main" id="{6655C06F-CAD3-4FD5-A615-F4101B452B43}"/>
                  </a:ext>
                </a:extLst>
              </p:cNvPr>
              <p:cNvSpPr/>
              <p:nvPr/>
            </p:nvSpPr>
            <p:spPr>
              <a:xfrm>
                <a:off x="977400" y="4440240"/>
                <a:ext cx="469800" cy="82800"/>
              </a:xfrm>
              <a:custGeom>
                <a:avLst/>
                <a:gdLst>
                  <a:gd name="f0" fmla="val 0"/>
                  <a:gd name="f1" fmla="val 2170"/>
                  <a:gd name="f2" fmla="val 384"/>
                  <a:gd name="f3" fmla="val 76"/>
                  <a:gd name="f4" fmla="val 630"/>
                  <a:gd name="f5" fmla="val 255"/>
                  <a:gd name="f6" fmla="val 1224"/>
                  <a:gd name="f7" fmla="val 13"/>
                  <a:gd name="f8" fmla="val 8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70" h="384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</p:grpSp>
      </p:grpSp>
      <p:grpSp>
        <p:nvGrpSpPr>
          <p:cNvPr id="219" name="그룹 218">
            <a:extLst>
              <a:ext uri="{FF2B5EF4-FFF2-40B4-BE49-F238E27FC236}">
                <a16:creationId xmlns:a16="http://schemas.microsoft.com/office/drawing/2014/main" id="{C7BB1204-7C74-49BF-9371-8F47947226EE}"/>
              </a:ext>
            </a:extLst>
          </p:cNvPr>
          <p:cNvGrpSpPr/>
          <p:nvPr/>
        </p:nvGrpSpPr>
        <p:grpSpPr>
          <a:xfrm>
            <a:off x="2618190" y="1356029"/>
            <a:ext cx="3894119" cy="981000"/>
            <a:chOff x="2935440" y="1673280"/>
            <a:chExt cx="3894119" cy="981000"/>
          </a:xfrm>
        </p:grpSpPr>
        <p:sp>
          <p:nvSpPr>
            <p:cNvPr id="220" name="자유형: 도형 219">
              <a:extLst>
                <a:ext uri="{FF2B5EF4-FFF2-40B4-BE49-F238E27FC236}">
                  <a16:creationId xmlns:a16="http://schemas.microsoft.com/office/drawing/2014/main" id="{C59C60C0-B9EF-42D8-872C-5160474E2BC3}"/>
                </a:ext>
              </a:extLst>
            </p:cNvPr>
            <p:cNvSpPr/>
            <p:nvPr/>
          </p:nvSpPr>
          <p:spPr>
            <a:xfrm>
              <a:off x="2935440" y="1729080"/>
              <a:ext cx="1752840" cy="9252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221" name="자유형: 도형 220">
              <a:extLst>
                <a:ext uri="{FF2B5EF4-FFF2-40B4-BE49-F238E27FC236}">
                  <a16:creationId xmlns:a16="http://schemas.microsoft.com/office/drawing/2014/main" id="{F48FA786-19A4-4BE0-B156-63E3088998B1}"/>
                </a:ext>
              </a:extLst>
            </p:cNvPr>
            <p:cNvSpPr/>
            <p:nvPr/>
          </p:nvSpPr>
          <p:spPr>
            <a:xfrm>
              <a:off x="5077080" y="1673280"/>
              <a:ext cx="1752479" cy="9255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sp>
        <p:nvSpPr>
          <p:cNvPr id="222" name="자유형: 도형 221">
            <a:extLst>
              <a:ext uri="{FF2B5EF4-FFF2-40B4-BE49-F238E27FC236}">
                <a16:creationId xmlns:a16="http://schemas.microsoft.com/office/drawing/2014/main" id="{E6C32AB9-566E-4F51-BCC0-FB48CD095175}"/>
              </a:ext>
            </a:extLst>
          </p:cNvPr>
          <p:cNvSpPr/>
          <p:nvPr/>
        </p:nvSpPr>
        <p:spPr>
          <a:xfrm rot="21114600" flipH="1">
            <a:off x="1167099" y="1934388"/>
            <a:ext cx="2387520" cy="563760"/>
          </a:xfrm>
          <a:custGeom>
            <a:avLst>
              <a:gd name="f7" fmla="val 14595"/>
              <a:gd name="f8" fmla="val 19676"/>
              <a:gd name="f9" fmla="val 11168"/>
            </a:avLst>
            <a:gdLst>
              <a:gd name="f3" fmla="val w"/>
              <a:gd name="f4" fmla="val h"/>
              <a:gd name="f5" fmla="val 0"/>
              <a:gd name="f6" fmla="val 21600"/>
              <a:gd name="f7" fmla="val 14595"/>
              <a:gd name="f8" fmla="val 19676"/>
              <a:gd name="f9" fmla="val 11168"/>
              <a:gd name="f10" fmla="val 9675"/>
              <a:gd name="f11" fmla="val 80"/>
              <a:gd name="f12" fmla="*/ f3 1 21600"/>
              <a:gd name="f13" fmla="*/ f4 1 21600"/>
              <a:gd name="f14" fmla="val f7"/>
              <a:gd name="f15" fmla="val f8"/>
              <a:gd name="f16" fmla="val f9"/>
              <a:gd name="f17" fmla="+- 21600 0 f8"/>
              <a:gd name="f18" fmla="+- f8 0 f7"/>
              <a:gd name="f19" fmla="*/ f8 1 2"/>
              <a:gd name="f20" fmla="*/ f9 10000 1"/>
              <a:gd name="f21" fmla="+- f18 0 f17"/>
              <a:gd name="f22" fmla="*/ f20 1 25467"/>
              <a:gd name="f23" fmla="+- f7 f17 0"/>
              <a:gd name="f24" fmla="*/ 0 f12 1"/>
              <a:gd name="f25" fmla="*/ 21600 f12 1"/>
              <a:gd name="f26" fmla="*/ 21600 f13 1"/>
              <a:gd name="f27" fmla="*/ 0 f13 1"/>
              <a:gd name="f28" fmla="*/ f21 1 2"/>
              <a:gd name="f29" fmla="+- f8 0 f28"/>
              <a:gd name="f30" fmla="+- f19 0 f28"/>
              <a:gd name="f31" fmla="*/ f30 10000 1"/>
              <a:gd name="f32" fmla="+- f30 f21 0"/>
              <a:gd name="f33" fmla="*/ f31 1 22326"/>
              <a:gd name="f34" fmla="+- f8 0 f32"/>
              <a:gd name="f35" fmla="*/ f34 10000 1"/>
              <a:gd name="f36" fmla="*/ f35 1 23148"/>
              <a:gd name="f37" fmla="+- f36 f32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>
                <a:moveTo>
                  <a:pt x="f6" y="f5"/>
                </a:moveTo>
                <a:cubicBezTo>
                  <a:pt x="f10" y="f5"/>
                  <a:pt x="f5" y="f33"/>
                  <a:pt x="f5" y="f30"/>
                </a:cubicBezTo>
                <a:lnTo>
                  <a:pt x="f5" y="f32"/>
                </a:lnTo>
                <a:cubicBezTo>
                  <a:pt x="f5" y="f37"/>
                  <a:pt x="f22" y="f15"/>
                  <a:pt x="f16" y="f15"/>
                </a:cubicBezTo>
                <a:lnTo>
                  <a:pt x="f16" y="f6"/>
                </a:lnTo>
                <a:lnTo>
                  <a:pt x="f6" y="f29"/>
                </a:lnTo>
                <a:lnTo>
                  <a:pt x="f16" y="f14"/>
                </a:lnTo>
                <a:lnTo>
                  <a:pt x="f16" y="f23"/>
                </a:lnTo>
                <a:cubicBezTo>
                  <a:pt x="f16" y="f23"/>
                  <a:pt x="f11" y="f19"/>
                  <a:pt x="f11" y="f19"/>
                </a:cubicBezTo>
                <a:cubicBezTo>
                  <a:pt x="f11" y="f19"/>
                  <a:pt x="f6" y="f21"/>
                  <a:pt x="f6" y="f5"/>
                </a:cubicBezTo>
                <a:close/>
              </a:path>
            </a:pathLst>
          </a:custGeom>
          <a:solidFill>
            <a:srgbClr val="FF6600"/>
          </a:solidFill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sp>
        <p:nvSpPr>
          <p:cNvPr id="223" name="자유형: 도형 222">
            <a:extLst>
              <a:ext uri="{FF2B5EF4-FFF2-40B4-BE49-F238E27FC236}">
                <a16:creationId xmlns:a16="http://schemas.microsoft.com/office/drawing/2014/main" id="{40CF47DE-BCF8-4260-A1C2-FA14896C8617}"/>
              </a:ext>
            </a:extLst>
          </p:cNvPr>
          <p:cNvSpPr/>
          <p:nvPr/>
        </p:nvSpPr>
        <p:spPr>
          <a:xfrm rot="21114600" flipH="1">
            <a:off x="1815612" y="1689475"/>
            <a:ext cx="3586320" cy="563760"/>
          </a:xfrm>
          <a:custGeom>
            <a:avLst>
              <a:gd name="f7" fmla="val 14217"/>
              <a:gd name="f8" fmla="val 19496"/>
              <a:gd name="f9" fmla="val 11168"/>
            </a:avLst>
            <a:gdLst>
              <a:gd name="f3" fmla="val w"/>
              <a:gd name="f4" fmla="val h"/>
              <a:gd name="f5" fmla="val 0"/>
              <a:gd name="f6" fmla="val 21600"/>
              <a:gd name="f7" fmla="val 14217"/>
              <a:gd name="f8" fmla="val 19496"/>
              <a:gd name="f9" fmla="val 11168"/>
              <a:gd name="f10" fmla="val 9675"/>
              <a:gd name="f11" fmla="val 80"/>
              <a:gd name="f12" fmla="*/ f3 1 21600"/>
              <a:gd name="f13" fmla="*/ f4 1 21600"/>
              <a:gd name="f14" fmla="val f7"/>
              <a:gd name="f15" fmla="val f8"/>
              <a:gd name="f16" fmla="val f9"/>
              <a:gd name="f17" fmla="+- 21600 0 f8"/>
              <a:gd name="f18" fmla="+- f8 0 f7"/>
              <a:gd name="f19" fmla="*/ f8 1 2"/>
              <a:gd name="f20" fmla="*/ f9 10000 1"/>
              <a:gd name="f21" fmla="+- f18 0 f17"/>
              <a:gd name="f22" fmla="*/ f20 1 25467"/>
              <a:gd name="f23" fmla="+- f7 f17 0"/>
              <a:gd name="f24" fmla="*/ 0 f12 1"/>
              <a:gd name="f25" fmla="*/ 21600 f12 1"/>
              <a:gd name="f26" fmla="*/ 21600 f13 1"/>
              <a:gd name="f27" fmla="*/ 0 f13 1"/>
              <a:gd name="f28" fmla="*/ f21 1 2"/>
              <a:gd name="f29" fmla="+- f8 0 f28"/>
              <a:gd name="f30" fmla="+- f19 0 f28"/>
              <a:gd name="f31" fmla="*/ f30 10000 1"/>
              <a:gd name="f32" fmla="+- f30 f21 0"/>
              <a:gd name="f33" fmla="*/ f31 1 22326"/>
              <a:gd name="f34" fmla="+- f8 0 f32"/>
              <a:gd name="f35" fmla="*/ f34 10000 1"/>
              <a:gd name="f36" fmla="*/ f35 1 23148"/>
              <a:gd name="f37" fmla="+- f36 f32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>
                <a:moveTo>
                  <a:pt x="f6" y="f5"/>
                </a:moveTo>
                <a:cubicBezTo>
                  <a:pt x="f10" y="f5"/>
                  <a:pt x="f5" y="f33"/>
                  <a:pt x="f5" y="f30"/>
                </a:cubicBezTo>
                <a:lnTo>
                  <a:pt x="f5" y="f32"/>
                </a:lnTo>
                <a:cubicBezTo>
                  <a:pt x="f5" y="f37"/>
                  <a:pt x="f22" y="f15"/>
                  <a:pt x="f16" y="f15"/>
                </a:cubicBezTo>
                <a:lnTo>
                  <a:pt x="f16" y="f6"/>
                </a:lnTo>
                <a:lnTo>
                  <a:pt x="f6" y="f29"/>
                </a:lnTo>
                <a:lnTo>
                  <a:pt x="f16" y="f14"/>
                </a:lnTo>
                <a:lnTo>
                  <a:pt x="f16" y="f23"/>
                </a:lnTo>
                <a:cubicBezTo>
                  <a:pt x="f16" y="f23"/>
                  <a:pt x="f11" y="f19"/>
                  <a:pt x="f11" y="f19"/>
                </a:cubicBezTo>
                <a:cubicBezTo>
                  <a:pt x="f11" y="f19"/>
                  <a:pt x="f6" y="f21"/>
                  <a:pt x="f6" y="f5"/>
                </a:cubicBezTo>
                <a:close/>
              </a:path>
            </a:pathLst>
          </a:custGeom>
          <a:solidFill>
            <a:srgbClr val="FF6600"/>
          </a:solidFill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Gothic" pitchFamily="2"/>
              <a:cs typeface="Tahoma" pitchFamily="2"/>
            </a:endParaRPr>
          </a:p>
        </p:txBody>
      </p:sp>
      <p:grpSp>
        <p:nvGrpSpPr>
          <p:cNvPr id="224" name="그룹 223">
            <a:extLst>
              <a:ext uri="{FF2B5EF4-FFF2-40B4-BE49-F238E27FC236}">
                <a16:creationId xmlns:a16="http://schemas.microsoft.com/office/drawing/2014/main" id="{769A585B-0368-4DA5-BA61-2F7D1FB68DD7}"/>
              </a:ext>
            </a:extLst>
          </p:cNvPr>
          <p:cNvGrpSpPr/>
          <p:nvPr/>
        </p:nvGrpSpPr>
        <p:grpSpPr>
          <a:xfrm>
            <a:off x="2133183" y="5312201"/>
            <a:ext cx="1205999" cy="1205755"/>
            <a:chOff x="2450433" y="5629452"/>
            <a:chExt cx="1205999" cy="1205755"/>
          </a:xfrm>
        </p:grpSpPr>
        <p:grpSp>
          <p:nvGrpSpPr>
            <p:cNvPr id="225" name="그룹 224">
              <a:extLst>
                <a:ext uri="{FF2B5EF4-FFF2-40B4-BE49-F238E27FC236}">
                  <a16:creationId xmlns:a16="http://schemas.microsoft.com/office/drawing/2014/main" id="{8B2343D4-F66A-4866-8518-A763CA0D5C83}"/>
                </a:ext>
              </a:extLst>
            </p:cNvPr>
            <p:cNvGrpSpPr/>
            <p:nvPr/>
          </p:nvGrpSpPr>
          <p:grpSpPr>
            <a:xfrm>
              <a:off x="2575080" y="5629452"/>
              <a:ext cx="1025975" cy="740028"/>
              <a:chOff x="2575080" y="5629452"/>
              <a:chExt cx="1025975" cy="740028"/>
            </a:xfrm>
          </p:grpSpPr>
          <p:pic>
            <p:nvPicPr>
              <p:cNvPr id="227" name="그림 226">
                <a:extLst>
                  <a:ext uri="{FF2B5EF4-FFF2-40B4-BE49-F238E27FC236}">
                    <a16:creationId xmlns:a16="http://schemas.microsoft.com/office/drawing/2014/main" id="{0FB11580-773A-4AB8-87D8-4BAEE9018B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lum/>
                <a:alphaModFix/>
              </a:blip>
              <a:srcRect/>
              <a:stretch>
                <a:fillRect/>
              </a:stretch>
            </p:blipFill>
            <p:spPr>
              <a:xfrm rot="2502600">
                <a:off x="2899775" y="5629452"/>
                <a:ext cx="701280" cy="635400"/>
              </a:xfrm>
              <a:prstGeom prst="rect">
                <a:avLst/>
              </a:prstGeom>
              <a:solidFill>
                <a:srgbClr val="808000"/>
              </a:solidFill>
              <a:ln>
                <a:noFill/>
              </a:ln>
            </p:spPr>
          </p:pic>
          <p:pic>
            <p:nvPicPr>
              <p:cNvPr id="228" name="그림 227">
                <a:extLst>
                  <a:ext uri="{FF2B5EF4-FFF2-40B4-BE49-F238E27FC236}">
                    <a16:creationId xmlns:a16="http://schemas.microsoft.com/office/drawing/2014/main" id="{0BC62C97-6325-4259-8A2C-F08881F9BD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2575080" y="5708160"/>
                <a:ext cx="563400" cy="6613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9" name="그림 228">
                <a:extLst>
                  <a:ext uri="{FF2B5EF4-FFF2-40B4-BE49-F238E27FC236}">
                    <a16:creationId xmlns:a16="http://schemas.microsoft.com/office/drawing/2014/main" id="{F57ADF00-5078-4BED-84BA-6D38953DE8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2788200" y="5701680"/>
                <a:ext cx="745200" cy="30924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26" name="자유형: 도형 225">
              <a:extLst>
                <a:ext uri="{FF2B5EF4-FFF2-40B4-BE49-F238E27FC236}">
                  <a16:creationId xmlns:a16="http://schemas.microsoft.com/office/drawing/2014/main" id="{06C0C429-EBF0-43AE-BC72-AEBAC9C1944F}"/>
                </a:ext>
              </a:extLst>
            </p:cNvPr>
            <p:cNvSpPr/>
            <p:nvPr/>
          </p:nvSpPr>
          <p:spPr>
            <a:xfrm rot="1314000">
              <a:off x="2450433" y="5826848"/>
              <a:ext cx="1205999" cy="10083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6000" b="0" i="0" u="none" strike="noStrike" baseline="0">
                  <a:ln>
                    <a:noFill/>
                  </a:ln>
                  <a:solidFill>
                    <a:srgbClr val="FF0000"/>
                  </a:solidFill>
                  <a:latin typeface="Comic Sans MS" pitchFamily="66"/>
                  <a:ea typeface="ＭＳ Ｐゴシック" pitchFamily="2"/>
                  <a:cs typeface="ＭＳ Ｐゴシック" pitchFamily="2"/>
                </a:rPr>
                <a:t>X</a:t>
              </a:r>
            </a:p>
          </p:txBody>
        </p:sp>
      </p:grpSp>
      <p:grpSp>
        <p:nvGrpSpPr>
          <p:cNvPr id="230" name="그룹 229">
            <a:extLst>
              <a:ext uri="{FF2B5EF4-FFF2-40B4-BE49-F238E27FC236}">
                <a16:creationId xmlns:a16="http://schemas.microsoft.com/office/drawing/2014/main" id="{9C230F00-34DB-4739-BA01-226EF498ECB9}"/>
              </a:ext>
            </a:extLst>
          </p:cNvPr>
          <p:cNvGrpSpPr/>
          <p:nvPr/>
        </p:nvGrpSpPr>
        <p:grpSpPr>
          <a:xfrm>
            <a:off x="509670" y="5213429"/>
            <a:ext cx="1752840" cy="851039"/>
            <a:chOff x="826920" y="5530680"/>
            <a:chExt cx="1752840" cy="851039"/>
          </a:xfrm>
        </p:grpSpPr>
        <p:grpSp>
          <p:nvGrpSpPr>
            <p:cNvPr id="231" name="그룹 230">
              <a:extLst>
                <a:ext uri="{FF2B5EF4-FFF2-40B4-BE49-F238E27FC236}">
                  <a16:creationId xmlns:a16="http://schemas.microsoft.com/office/drawing/2014/main" id="{A66226A8-45A9-453D-9107-4A4E79BAEF4B}"/>
                </a:ext>
              </a:extLst>
            </p:cNvPr>
            <p:cNvGrpSpPr/>
            <p:nvPr/>
          </p:nvGrpSpPr>
          <p:grpSpPr>
            <a:xfrm>
              <a:off x="826920" y="5530680"/>
              <a:ext cx="1752840" cy="851039"/>
              <a:chOff x="826920" y="5530680"/>
              <a:chExt cx="1752840" cy="851039"/>
            </a:xfrm>
          </p:grpSpPr>
          <p:grpSp>
            <p:nvGrpSpPr>
              <p:cNvPr id="244" name="그룹 243">
                <a:extLst>
                  <a:ext uri="{FF2B5EF4-FFF2-40B4-BE49-F238E27FC236}">
                    <a16:creationId xmlns:a16="http://schemas.microsoft.com/office/drawing/2014/main" id="{28A94ABA-AB44-4C4E-A253-9732BF706963}"/>
                  </a:ext>
                </a:extLst>
              </p:cNvPr>
              <p:cNvGrpSpPr/>
              <p:nvPr/>
            </p:nvGrpSpPr>
            <p:grpSpPr>
              <a:xfrm>
                <a:off x="826920" y="5748480"/>
                <a:ext cx="1752840" cy="633239"/>
                <a:chOff x="826920" y="5748480"/>
                <a:chExt cx="1752840" cy="633239"/>
              </a:xfrm>
            </p:grpSpPr>
            <p:pic>
              <p:nvPicPr>
                <p:cNvPr id="270" name="그림 269">
                  <a:extLst>
                    <a:ext uri="{FF2B5EF4-FFF2-40B4-BE49-F238E27FC236}">
                      <a16:creationId xmlns:a16="http://schemas.microsoft.com/office/drawing/2014/main" id="{49F12184-1DB6-463B-8948-DC4118E214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lum/>
                  <a:alphaModFix/>
                </a:blip>
                <a:srcRect/>
                <a:stretch>
                  <a:fillRect/>
                </a:stretch>
              </p:blipFill>
              <p:spPr>
                <a:xfrm>
                  <a:off x="826920" y="5903999"/>
                  <a:ext cx="1752840" cy="47772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grpSp>
              <p:nvGrpSpPr>
                <p:cNvPr id="271" name="그룹 270">
                  <a:extLst>
                    <a:ext uri="{FF2B5EF4-FFF2-40B4-BE49-F238E27FC236}">
                      <a16:creationId xmlns:a16="http://schemas.microsoft.com/office/drawing/2014/main" id="{6C4D0467-C6E7-4DBF-B214-41B25047E436}"/>
                    </a:ext>
                  </a:extLst>
                </p:cNvPr>
                <p:cNvGrpSpPr/>
                <p:nvPr/>
              </p:nvGrpSpPr>
              <p:grpSpPr>
                <a:xfrm>
                  <a:off x="861839" y="5748480"/>
                  <a:ext cx="1674719" cy="360000"/>
                  <a:chOff x="861839" y="5748480"/>
                  <a:chExt cx="1674719" cy="360000"/>
                </a:xfrm>
              </p:grpSpPr>
              <p:sp>
                <p:nvSpPr>
                  <p:cNvPr id="272" name="자유형: 도형 271">
                    <a:extLst>
                      <a:ext uri="{FF2B5EF4-FFF2-40B4-BE49-F238E27FC236}">
                        <a16:creationId xmlns:a16="http://schemas.microsoft.com/office/drawing/2014/main" id="{EEB9793A-6F1D-4818-B60B-FC3D044E9EE5}"/>
                      </a:ext>
                    </a:extLst>
                  </p:cNvPr>
                  <p:cNvSpPr/>
                  <p:nvPr/>
                </p:nvSpPr>
                <p:spPr>
                  <a:xfrm>
                    <a:off x="861839" y="5748480"/>
                    <a:ext cx="1674719" cy="283680"/>
                  </a:xfrm>
                  <a:custGeom>
                    <a:avLst/>
                    <a:gdLst>
                      <a:gd name="f0" fmla="val 0"/>
                      <a:gd name="f1" fmla="val 1618"/>
                      <a:gd name="f2" fmla="val 267"/>
                      <a:gd name="f3" fmla="val 67"/>
                      <a:gd name="f4" fmla="val 442"/>
                      <a:gd name="f5" fmla="val 166"/>
                      <a:gd name="f6" fmla="val 946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1618" h="267">
                        <a:moveTo>
                          <a:pt x="f0" y="f3"/>
                        </a:moveTo>
                        <a:lnTo>
                          <a:pt x="f4" y="f2"/>
                        </a:lnTo>
                        <a:lnTo>
                          <a:pt x="f1" y="f5"/>
                        </a:lnTo>
                        <a:lnTo>
                          <a:pt x="f6" y="f0"/>
                        </a:lnTo>
                        <a:lnTo>
                          <a:pt x="f0" y="f3"/>
                        </a:lnTo>
                        <a:close/>
                      </a:path>
                    </a:pathLst>
                  </a:custGeom>
                  <a:solidFill>
                    <a:srgbClr val="EFD134"/>
                  </a:solidFill>
                  <a:ln w="9360">
                    <a:solidFill>
                      <a:srgbClr val="5E574E"/>
                    </a:solidFill>
                    <a:custDash>
                      <a:ds d="100000" sp="100000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73" name="자유형: 도형 272">
                    <a:extLst>
                      <a:ext uri="{FF2B5EF4-FFF2-40B4-BE49-F238E27FC236}">
                        <a16:creationId xmlns:a16="http://schemas.microsoft.com/office/drawing/2014/main" id="{8A0E1D61-0FBC-4211-B4F5-5744CC388401}"/>
                      </a:ext>
                    </a:extLst>
                  </p:cNvPr>
                  <p:cNvSpPr/>
                  <p:nvPr/>
                </p:nvSpPr>
                <p:spPr>
                  <a:xfrm>
                    <a:off x="863639" y="5819400"/>
                    <a:ext cx="453239" cy="289080"/>
                  </a:xfrm>
                  <a:custGeom>
                    <a:avLst/>
                    <a:gdLst>
                      <a:gd name="f0" fmla="val 0"/>
                      <a:gd name="f1" fmla="val 438"/>
                      <a:gd name="f2" fmla="val 272"/>
                      <a:gd name="f3" fmla="val 3"/>
                      <a:gd name="f4" fmla="val 64"/>
                      <a:gd name="f5" fmla="val 435"/>
                      <a:gd name="f6" fmla="val 19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438" h="272">
                        <a:moveTo>
                          <a:pt x="f3" y="f4"/>
                        </a:moveTo>
                        <a:lnTo>
                          <a:pt x="f5" y="f2"/>
                        </a:lnTo>
                        <a:lnTo>
                          <a:pt x="f1" y="f6"/>
                        </a:lnTo>
                        <a:lnTo>
                          <a:pt x="f0" y="f0"/>
                        </a:lnTo>
                        <a:lnTo>
                          <a:pt x="f3" y="f4"/>
                        </a:lnTo>
                        <a:close/>
                      </a:path>
                    </a:pathLst>
                  </a:custGeom>
                  <a:solidFill>
                    <a:srgbClr val="EFD134"/>
                  </a:solidFill>
                  <a:ln w="9360">
                    <a:solidFill>
                      <a:srgbClr val="5E574E"/>
                    </a:solidFill>
                    <a:custDash>
                      <a:ds d="100000" sp="100000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74" name="자유형: 도형 273">
                    <a:extLst>
                      <a:ext uri="{FF2B5EF4-FFF2-40B4-BE49-F238E27FC236}">
                        <a16:creationId xmlns:a16="http://schemas.microsoft.com/office/drawing/2014/main" id="{9384B80E-3F83-4A14-A99E-6D41C9A35BC4}"/>
                      </a:ext>
                    </a:extLst>
                  </p:cNvPr>
                  <p:cNvSpPr/>
                  <p:nvPr/>
                </p:nvSpPr>
                <p:spPr>
                  <a:xfrm>
                    <a:off x="1314000" y="5924879"/>
                    <a:ext cx="1214280" cy="180360"/>
                  </a:xfrm>
                  <a:custGeom>
                    <a:avLst/>
                    <a:gdLst>
                      <a:gd name="f0" fmla="val 0"/>
                      <a:gd name="f1" fmla="val 1173"/>
                      <a:gd name="f2" fmla="val 170"/>
                      <a:gd name="f3" fmla="val 5"/>
                      <a:gd name="f4" fmla="val 98"/>
                      <a:gd name="f5" fmla="val 1168"/>
                      <a:gd name="f6" fmla="val 7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1173" h="170">
                        <a:moveTo>
                          <a:pt x="f3" y="f4"/>
                        </a:moveTo>
                        <a:lnTo>
                          <a:pt x="f1" y="f0"/>
                        </a:lnTo>
                        <a:lnTo>
                          <a:pt x="f5" y="f6"/>
                        </a:lnTo>
                        <a:lnTo>
                          <a:pt x="f0" y="f2"/>
                        </a:lnTo>
                        <a:lnTo>
                          <a:pt x="f3" y="f4"/>
                        </a:lnTo>
                        <a:close/>
                      </a:path>
                    </a:pathLst>
                  </a:custGeom>
                  <a:solidFill>
                    <a:srgbClr val="EFD134"/>
                  </a:solidFill>
                  <a:ln w="9360">
                    <a:solidFill>
                      <a:srgbClr val="5E574E"/>
                    </a:solidFill>
                    <a:custDash>
                      <a:ds d="100000" sp="100000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</p:grpSp>
          </p:grpSp>
          <p:grpSp>
            <p:nvGrpSpPr>
              <p:cNvPr id="245" name="그룹 244">
                <a:extLst>
                  <a:ext uri="{FF2B5EF4-FFF2-40B4-BE49-F238E27FC236}">
                    <a16:creationId xmlns:a16="http://schemas.microsoft.com/office/drawing/2014/main" id="{CE852113-1F31-4EC6-B361-3DC791A607A8}"/>
                  </a:ext>
                </a:extLst>
              </p:cNvPr>
              <p:cNvGrpSpPr/>
              <p:nvPr/>
            </p:nvGrpSpPr>
            <p:grpSpPr>
              <a:xfrm>
                <a:off x="938160" y="5530680"/>
                <a:ext cx="1485359" cy="387359"/>
                <a:chOff x="938160" y="5530680"/>
                <a:chExt cx="1485359" cy="387359"/>
              </a:xfrm>
            </p:grpSpPr>
            <p:grpSp>
              <p:nvGrpSpPr>
                <p:cNvPr id="246" name="그룹 245">
                  <a:extLst>
                    <a:ext uri="{FF2B5EF4-FFF2-40B4-BE49-F238E27FC236}">
                      <a16:creationId xmlns:a16="http://schemas.microsoft.com/office/drawing/2014/main" id="{F435F4A5-E3FB-4432-9DBB-38AE1FB20A20}"/>
                    </a:ext>
                  </a:extLst>
                </p:cNvPr>
                <p:cNvGrpSpPr/>
                <p:nvPr/>
              </p:nvGrpSpPr>
              <p:grpSpPr>
                <a:xfrm>
                  <a:off x="1949400" y="5606640"/>
                  <a:ext cx="474119" cy="311399"/>
                  <a:chOff x="1949400" y="5606640"/>
                  <a:chExt cx="474119" cy="311399"/>
                </a:xfrm>
              </p:grpSpPr>
              <p:sp>
                <p:nvSpPr>
                  <p:cNvPr id="259" name="자유형: 도형 258">
                    <a:extLst>
                      <a:ext uri="{FF2B5EF4-FFF2-40B4-BE49-F238E27FC236}">
                        <a16:creationId xmlns:a16="http://schemas.microsoft.com/office/drawing/2014/main" id="{8DC332B7-FCF4-47D1-B373-C87AF8D4997F}"/>
                      </a:ext>
                    </a:extLst>
                  </p:cNvPr>
                  <p:cNvSpPr/>
                  <p:nvPr/>
                </p:nvSpPr>
                <p:spPr>
                  <a:xfrm>
                    <a:off x="2197800" y="5847479"/>
                    <a:ext cx="82800" cy="59040"/>
                  </a:xfrm>
                  <a:custGeom>
                    <a:avLst>
                      <a:gd name="f0" fmla="val 6667"/>
                    </a:avLst>
                    <a:gdLst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0"/>
                      <a:gd name="f7" fmla="val 88"/>
                      <a:gd name="f8" fmla="val 21600"/>
                      <a:gd name="f9" fmla="val 44"/>
                      <a:gd name="f10" fmla="val -2147483647"/>
                      <a:gd name="f11" fmla="val 2147483647"/>
                      <a:gd name="f12" fmla="val 10800"/>
                      <a:gd name="f13" fmla="val 20"/>
                      <a:gd name="f14" fmla="val 68"/>
                      <a:gd name="f15" fmla="+- 0 0 0"/>
                      <a:gd name="f16" fmla="*/ f4 1 88"/>
                      <a:gd name="f17" fmla="*/ f5 1 21600"/>
                      <a:gd name="f18" fmla="pin 0 f0 10800"/>
                      <a:gd name="f19" fmla="*/ f15 f1 1"/>
                      <a:gd name="f20" fmla="*/ f18 2 1"/>
                      <a:gd name="f21" fmla="*/ f9 f16 1"/>
                      <a:gd name="f22" fmla="*/ f18 f17 1"/>
                      <a:gd name="f23" fmla="*/ 0 f16 1"/>
                      <a:gd name="f24" fmla="*/ 88 f16 1"/>
                      <a:gd name="f25" fmla="*/ 44 f16 1"/>
                      <a:gd name="f26" fmla="*/ f19 1 f3"/>
                      <a:gd name="f27" fmla="*/ 0 f17 1"/>
                      <a:gd name="f28" fmla="*/ 10800 f17 1"/>
                      <a:gd name="f29" fmla="*/ 21600 f17 1"/>
                      <a:gd name="f30" fmla="*/ f20 1 4"/>
                      <a:gd name="f31" fmla="*/ f20 1 2"/>
                      <a:gd name="f32" fmla="+- f26 0 f2"/>
                      <a:gd name="f33" fmla="*/ f30 6 1"/>
                      <a:gd name="f34" fmla="+- 21600 0 f30"/>
                      <a:gd name="f35" fmla="*/ f31 f17 1"/>
                      <a:gd name="f36" fmla="*/ f33 1 11"/>
                      <a:gd name="f37" fmla="*/ f34 f17 1"/>
                      <a:gd name="f38" fmla="+- f30 0 f36"/>
                      <a:gd name="f39" fmla="+- f34 f36 0"/>
                      <a:gd name="f40" fmla="+- f30 f36 0"/>
                    </a:gdLst>
                    <a:ahLst>
                      <a:ahXY gdRefY="f0" minY="f6" maxY="f12">
                        <a:pos x="f21" y="f22"/>
                      </a:ahXY>
                    </a:ahLst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32">
                        <a:pos x="f25" y="f35"/>
                      </a:cxn>
                      <a:cxn ang="f32">
                        <a:pos x="f25" y="f27"/>
                      </a:cxn>
                      <a:cxn ang="f32">
                        <a:pos x="f23" y="f28"/>
                      </a:cxn>
                      <a:cxn ang="f32">
                        <a:pos x="f25" y="f29"/>
                      </a:cxn>
                      <a:cxn ang="f32">
                        <a:pos x="f24" y="f28"/>
                      </a:cxn>
                    </a:cxnLst>
                    <a:rect l="f23" t="f35" r="f24" b="f37"/>
                    <a:pathLst>
                      <a:path w="88" h="21600">
                        <a:moveTo>
                          <a:pt x="f9" y="f6"/>
                        </a:moveTo>
                        <a:cubicBezTo>
                          <a:pt x="f13" y="f6"/>
                          <a:pt x="f6" y="f38"/>
                          <a:pt x="f6" y="f30"/>
                        </a:cubicBezTo>
                        <a:lnTo>
                          <a:pt x="f6" y="f34"/>
                        </a:lnTo>
                        <a:cubicBezTo>
                          <a:pt x="f6" y="f39"/>
                          <a:pt x="f13" y="f8"/>
                          <a:pt x="f9" y="f8"/>
                        </a:cubicBezTo>
                        <a:cubicBezTo>
                          <a:pt x="f14" y="f8"/>
                          <a:pt x="f7" y="f39"/>
                          <a:pt x="f7" y="f34"/>
                        </a:cubicBezTo>
                        <a:lnTo>
                          <a:pt x="f7" y="f30"/>
                        </a:lnTo>
                        <a:cubicBezTo>
                          <a:pt x="f7" y="f38"/>
                          <a:pt x="f14" y="f6"/>
                          <a:pt x="f9" y="f6"/>
                        </a:cubicBezTo>
                        <a:close/>
                      </a:path>
                      <a:path w="88" h="21600">
                        <a:moveTo>
                          <a:pt x="f9" y="f6"/>
                        </a:moveTo>
                        <a:cubicBezTo>
                          <a:pt x="f13" y="f6"/>
                          <a:pt x="f6" y="f38"/>
                          <a:pt x="f6" y="f30"/>
                        </a:cubicBezTo>
                        <a:cubicBezTo>
                          <a:pt x="f6" y="f40"/>
                          <a:pt x="f13" y="f31"/>
                          <a:pt x="f9" y="f31"/>
                        </a:cubicBezTo>
                        <a:cubicBezTo>
                          <a:pt x="f14" y="f31"/>
                          <a:pt x="f7" y="f40"/>
                          <a:pt x="f7" y="f30"/>
                        </a:cubicBezTo>
                        <a:cubicBezTo>
                          <a:pt x="f7" y="f38"/>
                          <a:pt x="f14" y="f6"/>
                          <a:pt x="f9" y="f6"/>
                        </a:cubicBez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80"/>
                    </a:solidFill>
                    <a:custDash>
                      <a:ds d="88889" sp="88889"/>
                    </a:custDash>
                    <a:miter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60" name="자유형: 도형 259">
                    <a:extLst>
                      <a:ext uri="{FF2B5EF4-FFF2-40B4-BE49-F238E27FC236}">
                        <a16:creationId xmlns:a16="http://schemas.microsoft.com/office/drawing/2014/main" id="{DE8F903E-8A55-4062-8A38-6D50985FFD50}"/>
                      </a:ext>
                    </a:extLst>
                  </p:cNvPr>
                  <p:cNvSpPr/>
                  <p:nvPr/>
                </p:nvSpPr>
                <p:spPr>
                  <a:xfrm>
                    <a:off x="2073960" y="5860079"/>
                    <a:ext cx="83880" cy="57960"/>
                  </a:xfrm>
                  <a:custGeom>
                    <a:avLst>
                      <a:gd name="f0" fmla="val 6667"/>
                    </a:avLst>
                    <a:gdLst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0"/>
                      <a:gd name="f7" fmla="val 88"/>
                      <a:gd name="f8" fmla="val 21600"/>
                      <a:gd name="f9" fmla="val 44"/>
                      <a:gd name="f10" fmla="val -2147483647"/>
                      <a:gd name="f11" fmla="val 2147483647"/>
                      <a:gd name="f12" fmla="val 10800"/>
                      <a:gd name="f13" fmla="val 20"/>
                      <a:gd name="f14" fmla="val 68"/>
                      <a:gd name="f15" fmla="+- 0 0 0"/>
                      <a:gd name="f16" fmla="*/ f4 1 88"/>
                      <a:gd name="f17" fmla="*/ f5 1 21600"/>
                      <a:gd name="f18" fmla="pin 0 f0 10800"/>
                      <a:gd name="f19" fmla="*/ f15 f1 1"/>
                      <a:gd name="f20" fmla="*/ f18 2 1"/>
                      <a:gd name="f21" fmla="*/ f9 f16 1"/>
                      <a:gd name="f22" fmla="*/ f18 f17 1"/>
                      <a:gd name="f23" fmla="*/ 0 f16 1"/>
                      <a:gd name="f24" fmla="*/ 88 f16 1"/>
                      <a:gd name="f25" fmla="*/ 44 f16 1"/>
                      <a:gd name="f26" fmla="*/ f19 1 f3"/>
                      <a:gd name="f27" fmla="*/ 0 f17 1"/>
                      <a:gd name="f28" fmla="*/ 10800 f17 1"/>
                      <a:gd name="f29" fmla="*/ 21600 f17 1"/>
                      <a:gd name="f30" fmla="*/ f20 1 4"/>
                      <a:gd name="f31" fmla="*/ f20 1 2"/>
                      <a:gd name="f32" fmla="+- f26 0 f2"/>
                      <a:gd name="f33" fmla="*/ f30 6 1"/>
                      <a:gd name="f34" fmla="+- 21600 0 f30"/>
                      <a:gd name="f35" fmla="*/ f31 f17 1"/>
                      <a:gd name="f36" fmla="*/ f33 1 11"/>
                      <a:gd name="f37" fmla="*/ f34 f17 1"/>
                      <a:gd name="f38" fmla="+- f30 0 f36"/>
                      <a:gd name="f39" fmla="+- f34 f36 0"/>
                      <a:gd name="f40" fmla="+- f30 f36 0"/>
                    </a:gdLst>
                    <a:ahLst>
                      <a:ahXY gdRefY="f0" minY="f6" maxY="f12">
                        <a:pos x="f21" y="f22"/>
                      </a:ahXY>
                    </a:ahLst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32">
                        <a:pos x="f25" y="f35"/>
                      </a:cxn>
                      <a:cxn ang="f32">
                        <a:pos x="f25" y="f27"/>
                      </a:cxn>
                      <a:cxn ang="f32">
                        <a:pos x="f23" y="f28"/>
                      </a:cxn>
                      <a:cxn ang="f32">
                        <a:pos x="f25" y="f29"/>
                      </a:cxn>
                      <a:cxn ang="f32">
                        <a:pos x="f24" y="f28"/>
                      </a:cxn>
                    </a:cxnLst>
                    <a:rect l="f23" t="f35" r="f24" b="f37"/>
                    <a:pathLst>
                      <a:path w="88" h="21600">
                        <a:moveTo>
                          <a:pt x="f9" y="f6"/>
                        </a:moveTo>
                        <a:cubicBezTo>
                          <a:pt x="f13" y="f6"/>
                          <a:pt x="f6" y="f38"/>
                          <a:pt x="f6" y="f30"/>
                        </a:cubicBezTo>
                        <a:lnTo>
                          <a:pt x="f6" y="f34"/>
                        </a:lnTo>
                        <a:cubicBezTo>
                          <a:pt x="f6" y="f39"/>
                          <a:pt x="f13" y="f8"/>
                          <a:pt x="f9" y="f8"/>
                        </a:cubicBezTo>
                        <a:cubicBezTo>
                          <a:pt x="f14" y="f8"/>
                          <a:pt x="f7" y="f39"/>
                          <a:pt x="f7" y="f34"/>
                        </a:cubicBezTo>
                        <a:lnTo>
                          <a:pt x="f7" y="f30"/>
                        </a:lnTo>
                        <a:cubicBezTo>
                          <a:pt x="f7" y="f38"/>
                          <a:pt x="f14" y="f6"/>
                          <a:pt x="f9" y="f6"/>
                        </a:cubicBezTo>
                        <a:close/>
                      </a:path>
                      <a:path w="88" h="21600">
                        <a:moveTo>
                          <a:pt x="f9" y="f6"/>
                        </a:moveTo>
                        <a:cubicBezTo>
                          <a:pt x="f13" y="f6"/>
                          <a:pt x="f6" y="f38"/>
                          <a:pt x="f6" y="f30"/>
                        </a:cubicBezTo>
                        <a:cubicBezTo>
                          <a:pt x="f6" y="f40"/>
                          <a:pt x="f13" y="f31"/>
                          <a:pt x="f9" y="f31"/>
                        </a:cubicBezTo>
                        <a:cubicBezTo>
                          <a:pt x="f14" y="f31"/>
                          <a:pt x="f7" y="f40"/>
                          <a:pt x="f7" y="f30"/>
                        </a:cubicBezTo>
                        <a:cubicBezTo>
                          <a:pt x="f7" y="f38"/>
                          <a:pt x="f14" y="f6"/>
                          <a:pt x="f9" y="f6"/>
                        </a:cubicBez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80"/>
                    </a:solidFill>
                    <a:custDash>
                      <a:ds d="88889" sp="88889"/>
                    </a:custDash>
                    <a:miter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61" name="자유형: 도형 260">
                    <a:extLst>
                      <a:ext uri="{FF2B5EF4-FFF2-40B4-BE49-F238E27FC236}">
                        <a16:creationId xmlns:a16="http://schemas.microsoft.com/office/drawing/2014/main" id="{BCE320CE-DBCF-403D-A2CA-D54393CC8374}"/>
                      </a:ext>
                    </a:extLst>
                  </p:cNvPr>
                  <p:cNvSpPr/>
                  <p:nvPr/>
                </p:nvSpPr>
                <p:spPr>
                  <a:xfrm>
                    <a:off x="1952639" y="5823720"/>
                    <a:ext cx="470160" cy="84240"/>
                  </a:xfrm>
                  <a:custGeom>
                    <a:avLst/>
                    <a:gdLst>
                      <a:gd name="f0" fmla="val 0"/>
                      <a:gd name="f1" fmla="val 654"/>
                      <a:gd name="f2" fmla="val 117"/>
                      <a:gd name="f3" fmla="val 23"/>
                      <a:gd name="f4" fmla="val 195"/>
                      <a:gd name="f5" fmla="val 77"/>
                      <a:gd name="f6" fmla="val 369"/>
                      <a:gd name="f7" fmla="val 4"/>
                      <a:gd name="f8" fmla="val 24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654" h="117">
                        <a:moveTo>
                          <a:pt x="f0" y="f3"/>
                        </a:moveTo>
                        <a:lnTo>
                          <a:pt x="f4" y="f2"/>
                        </a:lnTo>
                        <a:lnTo>
                          <a:pt x="f1" y="f5"/>
                        </a:lnTo>
                        <a:lnTo>
                          <a:pt x="f6" y="f0"/>
                        </a:lnTo>
                        <a:lnTo>
                          <a:pt x="f7" y="f8"/>
                        </a:lnTo>
                      </a:path>
                    </a:pathLst>
                  </a:custGeom>
                  <a:noFill/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62" name="자유형: 도형 261">
                    <a:extLst>
                      <a:ext uri="{FF2B5EF4-FFF2-40B4-BE49-F238E27FC236}">
                        <a16:creationId xmlns:a16="http://schemas.microsoft.com/office/drawing/2014/main" id="{D53C97D7-AD5D-4EF5-BBC9-505CF647D762}"/>
                      </a:ext>
                    </a:extLst>
                  </p:cNvPr>
                  <p:cNvSpPr/>
                  <p:nvPr/>
                </p:nvSpPr>
                <p:spPr>
                  <a:xfrm>
                    <a:off x="1953719" y="5715360"/>
                    <a:ext cx="469800" cy="84240"/>
                  </a:xfrm>
                  <a:custGeom>
                    <a:avLst/>
                    <a:gdLst>
                      <a:gd name="f0" fmla="val 0"/>
                      <a:gd name="f1" fmla="val 654"/>
                      <a:gd name="f2" fmla="val 117"/>
                      <a:gd name="f3" fmla="val 23"/>
                      <a:gd name="f4" fmla="val 195"/>
                      <a:gd name="f5" fmla="val 77"/>
                      <a:gd name="f6" fmla="val 369"/>
                      <a:gd name="f7" fmla="val 4"/>
                      <a:gd name="f8" fmla="val 24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654" h="117">
                        <a:moveTo>
                          <a:pt x="f0" y="f3"/>
                        </a:moveTo>
                        <a:lnTo>
                          <a:pt x="f4" y="f2"/>
                        </a:lnTo>
                        <a:lnTo>
                          <a:pt x="f1" y="f5"/>
                        </a:lnTo>
                        <a:lnTo>
                          <a:pt x="f6" y="f0"/>
                        </a:lnTo>
                        <a:lnTo>
                          <a:pt x="f7" y="f8"/>
                        </a:lnTo>
                      </a:path>
                    </a:pathLst>
                  </a:custGeom>
                  <a:noFill/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63" name="자유형: 도형 262">
                    <a:extLst>
                      <a:ext uri="{FF2B5EF4-FFF2-40B4-BE49-F238E27FC236}">
                        <a16:creationId xmlns:a16="http://schemas.microsoft.com/office/drawing/2014/main" id="{C8328286-B164-4A53-B498-A4DBF28BBFCC}"/>
                      </a:ext>
                    </a:extLst>
                  </p:cNvPr>
                  <p:cNvSpPr/>
                  <p:nvPr/>
                </p:nvSpPr>
                <p:spPr>
                  <a:xfrm>
                    <a:off x="1952639" y="5732640"/>
                    <a:ext cx="137160" cy="174960"/>
                  </a:xfrm>
                  <a:custGeom>
                    <a:avLst/>
                    <a:gdLst>
                      <a:gd name="f0" fmla="val 0"/>
                      <a:gd name="f1" fmla="val 192"/>
                      <a:gd name="f2" fmla="val 244"/>
                      <a:gd name="f3" fmla="val 150"/>
                      <a:gd name="f4" fmla="val 94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192" h="244">
                        <a:moveTo>
                          <a:pt x="f0" y="f0"/>
                        </a:moveTo>
                        <a:lnTo>
                          <a:pt x="f0" y="f3"/>
                        </a:lnTo>
                        <a:lnTo>
                          <a:pt x="f1" y="f2"/>
                        </a:lnTo>
                        <a:lnTo>
                          <a:pt x="f1" y="f4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64" name="자유형: 도형 263">
                    <a:extLst>
                      <a:ext uri="{FF2B5EF4-FFF2-40B4-BE49-F238E27FC236}">
                        <a16:creationId xmlns:a16="http://schemas.microsoft.com/office/drawing/2014/main" id="{32465014-B8C6-460C-846F-2AA5F3F09C22}"/>
                      </a:ext>
                    </a:extLst>
                  </p:cNvPr>
                  <p:cNvSpPr/>
                  <p:nvPr/>
                </p:nvSpPr>
                <p:spPr>
                  <a:xfrm>
                    <a:off x="2090160" y="5771520"/>
                    <a:ext cx="330120" cy="136080"/>
                  </a:xfrm>
                  <a:custGeom>
                    <a:avLst/>
                    <a:gdLst>
                      <a:gd name="f0" fmla="val 0"/>
                      <a:gd name="f1" fmla="val 460"/>
                      <a:gd name="f2" fmla="val 190"/>
                      <a:gd name="f3" fmla="val 38"/>
                      <a:gd name="f4" fmla="val 15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460" h="190">
                        <a:moveTo>
                          <a:pt x="f0" y="f3"/>
                        </a:moveTo>
                        <a:lnTo>
                          <a:pt x="f1" y="f0"/>
                        </a:lnTo>
                        <a:lnTo>
                          <a:pt x="f1" y="f4"/>
                        </a:lnTo>
                        <a:lnTo>
                          <a:pt x="f0" y="f2"/>
                        </a:lnTo>
                        <a:lnTo>
                          <a:pt x="f0" y="f3"/>
                        </a:ln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65" name="자유형: 도형 264">
                    <a:extLst>
                      <a:ext uri="{FF2B5EF4-FFF2-40B4-BE49-F238E27FC236}">
                        <a16:creationId xmlns:a16="http://schemas.microsoft.com/office/drawing/2014/main" id="{6106066D-BAB4-4269-9945-7A206466CA53}"/>
                      </a:ext>
                    </a:extLst>
                  </p:cNvPr>
                  <p:cNvSpPr/>
                  <p:nvPr/>
                </p:nvSpPr>
                <p:spPr>
                  <a:xfrm>
                    <a:off x="1949400" y="5714640"/>
                    <a:ext cx="468720" cy="83880"/>
                  </a:xfrm>
                  <a:custGeom>
                    <a:avLst/>
                    <a:gdLst>
                      <a:gd name="f0" fmla="val 0"/>
                      <a:gd name="f1" fmla="val 654"/>
                      <a:gd name="f2" fmla="val 117"/>
                      <a:gd name="f3" fmla="val 23"/>
                      <a:gd name="f4" fmla="val 195"/>
                      <a:gd name="f5" fmla="val 77"/>
                      <a:gd name="f6" fmla="val 369"/>
                      <a:gd name="f7" fmla="val 4"/>
                      <a:gd name="f8" fmla="val 24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654" h="117">
                        <a:moveTo>
                          <a:pt x="f0" y="f3"/>
                        </a:moveTo>
                        <a:lnTo>
                          <a:pt x="f4" y="f2"/>
                        </a:lnTo>
                        <a:lnTo>
                          <a:pt x="f1" y="f5"/>
                        </a:lnTo>
                        <a:lnTo>
                          <a:pt x="f6" y="f0"/>
                        </a:lnTo>
                        <a:lnTo>
                          <a:pt x="f7" y="f8"/>
                        </a:lnTo>
                      </a:path>
                    </a:pathLst>
                  </a:custGeom>
                  <a:noFill/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66" name="자유형: 도형 265">
                    <a:extLst>
                      <a:ext uri="{FF2B5EF4-FFF2-40B4-BE49-F238E27FC236}">
                        <a16:creationId xmlns:a16="http://schemas.microsoft.com/office/drawing/2014/main" id="{1741D3A6-0F88-4939-93EF-E301D3D534C7}"/>
                      </a:ext>
                    </a:extLst>
                  </p:cNvPr>
                  <p:cNvSpPr/>
                  <p:nvPr/>
                </p:nvSpPr>
                <p:spPr>
                  <a:xfrm>
                    <a:off x="1949400" y="5623559"/>
                    <a:ext cx="138240" cy="174960"/>
                  </a:xfrm>
                  <a:custGeom>
                    <a:avLst/>
                    <a:gdLst>
                      <a:gd name="f0" fmla="val 0"/>
                      <a:gd name="f1" fmla="val 639"/>
                      <a:gd name="f2" fmla="val 808"/>
                      <a:gd name="f3" fmla="val 8"/>
                      <a:gd name="f4" fmla="val 497"/>
                      <a:gd name="f5" fmla="val 637"/>
                      <a:gd name="f6" fmla="val 30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639" h="808">
                        <a:moveTo>
                          <a:pt x="f3" y="f0"/>
                        </a:moveTo>
                        <a:lnTo>
                          <a:pt x="f0" y="f4"/>
                        </a:lnTo>
                        <a:lnTo>
                          <a:pt x="f5" y="f2"/>
                        </a:lnTo>
                        <a:lnTo>
                          <a:pt x="f1" y="f6"/>
                        </a:lnTo>
                        <a:lnTo>
                          <a:pt x="f3" y="f0"/>
                        </a:ln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67" name="자유형: 도형 266">
                    <a:extLst>
                      <a:ext uri="{FF2B5EF4-FFF2-40B4-BE49-F238E27FC236}">
                        <a16:creationId xmlns:a16="http://schemas.microsoft.com/office/drawing/2014/main" id="{759BCD4C-8409-498D-ADAF-F79F2E03CA72}"/>
                      </a:ext>
                    </a:extLst>
                  </p:cNvPr>
                  <p:cNvSpPr/>
                  <p:nvPr/>
                </p:nvSpPr>
                <p:spPr>
                  <a:xfrm>
                    <a:off x="2093399" y="5615640"/>
                    <a:ext cx="166680" cy="168120"/>
                  </a:xfrm>
                  <a:custGeom>
                    <a:avLst/>
                    <a:gdLst>
                      <a:gd name="f0" fmla="val 0"/>
                      <a:gd name="f1" fmla="val 771"/>
                      <a:gd name="f2" fmla="val 778"/>
                      <a:gd name="f3" fmla="val 498"/>
                      <a:gd name="f4" fmla="val 284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771" h="778">
                        <a:moveTo>
                          <a:pt x="f0" y="f0"/>
                        </a:moveTo>
                        <a:lnTo>
                          <a:pt x="f0" y="f3"/>
                        </a:lnTo>
                        <a:lnTo>
                          <a:pt x="f1" y="f2"/>
                        </a:lnTo>
                        <a:lnTo>
                          <a:pt x="f1" y="f4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solidFill>
                    <a:srgbClr val="759D00">
                      <a:alpha val="84000"/>
                    </a:srgbClr>
                  </a:solidFill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68" name="자유형: 도형 267">
                    <a:extLst>
                      <a:ext uri="{FF2B5EF4-FFF2-40B4-BE49-F238E27FC236}">
                        <a16:creationId xmlns:a16="http://schemas.microsoft.com/office/drawing/2014/main" id="{0AFE7460-8E2D-4441-8244-2050D0FCF86F}"/>
                      </a:ext>
                    </a:extLst>
                  </p:cNvPr>
                  <p:cNvSpPr/>
                  <p:nvPr/>
                </p:nvSpPr>
                <p:spPr>
                  <a:xfrm>
                    <a:off x="2086560" y="5661000"/>
                    <a:ext cx="331200" cy="137160"/>
                  </a:xfrm>
                  <a:custGeom>
                    <a:avLst/>
                    <a:gdLst>
                      <a:gd name="f0" fmla="val 0"/>
                      <a:gd name="f1" fmla="val 1528"/>
                      <a:gd name="f2" fmla="val 633"/>
                      <a:gd name="f3" fmla="val 129"/>
                      <a:gd name="f4" fmla="val 1527"/>
                      <a:gd name="f5" fmla="val 5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1528" h="633">
                        <a:moveTo>
                          <a:pt x="f0" y="f3"/>
                        </a:moveTo>
                        <a:lnTo>
                          <a:pt x="f1" y="f0"/>
                        </a:lnTo>
                        <a:lnTo>
                          <a:pt x="f4" y="f5"/>
                        </a:lnTo>
                        <a:lnTo>
                          <a:pt x="f0" y="f2"/>
                        </a:lnTo>
                        <a:lnTo>
                          <a:pt x="f0" y="f3"/>
                        </a:ln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69" name="자유형: 도형 268">
                    <a:extLst>
                      <a:ext uri="{FF2B5EF4-FFF2-40B4-BE49-F238E27FC236}">
                        <a16:creationId xmlns:a16="http://schemas.microsoft.com/office/drawing/2014/main" id="{EED66C84-B7F1-41C2-A7C3-308E03F03B92}"/>
                      </a:ext>
                    </a:extLst>
                  </p:cNvPr>
                  <p:cNvSpPr/>
                  <p:nvPr/>
                </p:nvSpPr>
                <p:spPr>
                  <a:xfrm>
                    <a:off x="1950480" y="5606640"/>
                    <a:ext cx="469800" cy="82800"/>
                  </a:xfrm>
                  <a:custGeom>
                    <a:avLst/>
                    <a:gdLst>
                      <a:gd name="f0" fmla="val 0"/>
                      <a:gd name="f1" fmla="val 2170"/>
                      <a:gd name="f2" fmla="val 384"/>
                      <a:gd name="f3" fmla="val 76"/>
                      <a:gd name="f4" fmla="val 630"/>
                      <a:gd name="f5" fmla="val 255"/>
                      <a:gd name="f6" fmla="val 1224"/>
                      <a:gd name="f7" fmla="val 13"/>
                      <a:gd name="f8" fmla="val 8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70" h="384">
                        <a:moveTo>
                          <a:pt x="f0" y="f3"/>
                        </a:moveTo>
                        <a:lnTo>
                          <a:pt x="f4" y="f2"/>
                        </a:lnTo>
                        <a:lnTo>
                          <a:pt x="f1" y="f5"/>
                        </a:lnTo>
                        <a:lnTo>
                          <a:pt x="f6" y="f0"/>
                        </a:lnTo>
                        <a:lnTo>
                          <a:pt x="f7" y="f8"/>
                        </a:lnTo>
                      </a:path>
                    </a:pathLst>
                  </a:custGeom>
                  <a:noFill/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</p:grpSp>
            <p:grpSp>
              <p:nvGrpSpPr>
                <p:cNvPr id="247" name="그룹 246">
                  <a:extLst>
                    <a:ext uri="{FF2B5EF4-FFF2-40B4-BE49-F238E27FC236}">
                      <a16:creationId xmlns:a16="http://schemas.microsoft.com/office/drawing/2014/main" id="{63BEDAED-43DA-4F07-99B7-D7B148259C6D}"/>
                    </a:ext>
                  </a:extLst>
                </p:cNvPr>
                <p:cNvGrpSpPr/>
                <p:nvPr/>
              </p:nvGrpSpPr>
              <p:grpSpPr>
                <a:xfrm>
                  <a:off x="938160" y="5530680"/>
                  <a:ext cx="474120" cy="310680"/>
                  <a:chOff x="938160" y="5530680"/>
                  <a:chExt cx="474120" cy="310680"/>
                </a:xfrm>
              </p:grpSpPr>
              <p:sp>
                <p:nvSpPr>
                  <p:cNvPr id="248" name="자유형: 도형 247">
                    <a:extLst>
                      <a:ext uri="{FF2B5EF4-FFF2-40B4-BE49-F238E27FC236}">
                        <a16:creationId xmlns:a16="http://schemas.microsoft.com/office/drawing/2014/main" id="{2A656959-F9AC-4F50-9DEB-77D877CC0977}"/>
                      </a:ext>
                    </a:extLst>
                  </p:cNvPr>
                  <p:cNvSpPr/>
                  <p:nvPr/>
                </p:nvSpPr>
                <p:spPr>
                  <a:xfrm>
                    <a:off x="1186560" y="5771160"/>
                    <a:ext cx="82800" cy="58680"/>
                  </a:xfrm>
                  <a:custGeom>
                    <a:avLst>
                      <a:gd name="f0" fmla="val 6667"/>
                    </a:avLst>
                    <a:gdLst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0"/>
                      <a:gd name="f7" fmla="val 88"/>
                      <a:gd name="f8" fmla="val 21600"/>
                      <a:gd name="f9" fmla="val 44"/>
                      <a:gd name="f10" fmla="val -2147483647"/>
                      <a:gd name="f11" fmla="val 2147483647"/>
                      <a:gd name="f12" fmla="val 10800"/>
                      <a:gd name="f13" fmla="val 20"/>
                      <a:gd name="f14" fmla="val 68"/>
                      <a:gd name="f15" fmla="+- 0 0 0"/>
                      <a:gd name="f16" fmla="*/ f4 1 88"/>
                      <a:gd name="f17" fmla="*/ f5 1 21600"/>
                      <a:gd name="f18" fmla="pin 0 f0 10800"/>
                      <a:gd name="f19" fmla="*/ f15 f1 1"/>
                      <a:gd name="f20" fmla="*/ f18 2 1"/>
                      <a:gd name="f21" fmla="*/ f9 f16 1"/>
                      <a:gd name="f22" fmla="*/ f18 f17 1"/>
                      <a:gd name="f23" fmla="*/ 0 f16 1"/>
                      <a:gd name="f24" fmla="*/ 88 f16 1"/>
                      <a:gd name="f25" fmla="*/ 44 f16 1"/>
                      <a:gd name="f26" fmla="*/ f19 1 f3"/>
                      <a:gd name="f27" fmla="*/ 0 f17 1"/>
                      <a:gd name="f28" fmla="*/ 10800 f17 1"/>
                      <a:gd name="f29" fmla="*/ 21600 f17 1"/>
                      <a:gd name="f30" fmla="*/ f20 1 4"/>
                      <a:gd name="f31" fmla="*/ f20 1 2"/>
                      <a:gd name="f32" fmla="+- f26 0 f2"/>
                      <a:gd name="f33" fmla="*/ f30 6 1"/>
                      <a:gd name="f34" fmla="+- 21600 0 f30"/>
                      <a:gd name="f35" fmla="*/ f31 f17 1"/>
                      <a:gd name="f36" fmla="*/ f33 1 11"/>
                      <a:gd name="f37" fmla="*/ f34 f17 1"/>
                      <a:gd name="f38" fmla="+- f30 0 f36"/>
                      <a:gd name="f39" fmla="+- f34 f36 0"/>
                      <a:gd name="f40" fmla="+- f30 f36 0"/>
                    </a:gdLst>
                    <a:ahLst>
                      <a:ahXY gdRefY="f0" minY="f6" maxY="f12">
                        <a:pos x="f21" y="f22"/>
                      </a:ahXY>
                    </a:ahLst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32">
                        <a:pos x="f25" y="f35"/>
                      </a:cxn>
                      <a:cxn ang="f32">
                        <a:pos x="f25" y="f27"/>
                      </a:cxn>
                      <a:cxn ang="f32">
                        <a:pos x="f23" y="f28"/>
                      </a:cxn>
                      <a:cxn ang="f32">
                        <a:pos x="f25" y="f29"/>
                      </a:cxn>
                      <a:cxn ang="f32">
                        <a:pos x="f24" y="f28"/>
                      </a:cxn>
                    </a:cxnLst>
                    <a:rect l="f23" t="f35" r="f24" b="f37"/>
                    <a:pathLst>
                      <a:path w="88" h="21600">
                        <a:moveTo>
                          <a:pt x="f9" y="f6"/>
                        </a:moveTo>
                        <a:cubicBezTo>
                          <a:pt x="f13" y="f6"/>
                          <a:pt x="f6" y="f38"/>
                          <a:pt x="f6" y="f30"/>
                        </a:cubicBezTo>
                        <a:lnTo>
                          <a:pt x="f6" y="f34"/>
                        </a:lnTo>
                        <a:cubicBezTo>
                          <a:pt x="f6" y="f39"/>
                          <a:pt x="f13" y="f8"/>
                          <a:pt x="f9" y="f8"/>
                        </a:cubicBezTo>
                        <a:cubicBezTo>
                          <a:pt x="f14" y="f8"/>
                          <a:pt x="f7" y="f39"/>
                          <a:pt x="f7" y="f34"/>
                        </a:cubicBezTo>
                        <a:lnTo>
                          <a:pt x="f7" y="f30"/>
                        </a:lnTo>
                        <a:cubicBezTo>
                          <a:pt x="f7" y="f38"/>
                          <a:pt x="f14" y="f6"/>
                          <a:pt x="f9" y="f6"/>
                        </a:cubicBezTo>
                        <a:close/>
                      </a:path>
                      <a:path w="88" h="21600">
                        <a:moveTo>
                          <a:pt x="f9" y="f6"/>
                        </a:moveTo>
                        <a:cubicBezTo>
                          <a:pt x="f13" y="f6"/>
                          <a:pt x="f6" y="f38"/>
                          <a:pt x="f6" y="f30"/>
                        </a:cubicBezTo>
                        <a:cubicBezTo>
                          <a:pt x="f6" y="f40"/>
                          <a:pt x="f13" y="f31"/>
                          <a:pt x="f9" y="f31"/>
                        </a:cubicBezTo>
                        <a:cubicBezTo>
                          <a:pt x="f14" y="f31"/>
                          <a:pt x="f7" y="f40"/>
                          <a:pt x="f7" y="f30"/>
                        </a:cubicBezTo>
                        <a:cubicBezTo>
                          <a:pt x="f7" y="f38"/>
                          <a:pt x="f14" y="f6"/>
                          <a:pt x="f9" y="f6"/>
                        </a:cubicBez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80"/>
                    </a:solidFill>
                    <a:custDash>
                      <a:ds d="88889" sp="88889"/>
                    </a:custDash>
                    <a:miter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49" name="자유형: 도형 248">
                    <a:extLst>
                      <a:ext uri="{FF2B5EF4-FFF2-40B4-BE49-F238E27FC236}">
                        <a16:creationId xmlns:a16="http://schemas.microsoft.com/office/drawing/2014/main" id="{9FB775F1-E2AF-4541-A2B0-FF409970CA21}"/>
                      </a:ext>
                    </a:extLst>
                  </p:cNvPr>
                  <p:cNvSpPr/>
                  <p:nvPr/>
                </p:nvSpPr>
                <p:spPr>
                  <a:xfrm>
                    <a:off x="1062719" y="5783760"/>
                    <a:ext cx="83880" cy="57600"/>
                  </a:xfrm>
                  <a:custGeom>
                    <a:avLst>
                      <a:gd name="f0" fmla="val 6667"/>
                    </a:avLst>
                    <a:gdLst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0"/>
                      <a:gd name="f7" fmla="val 88"/>
                      <a:gd name="f8" fmla="val 21600"/>
                      <a:gd name="f9" fmla="val 44"/>
                      <a:gd name="f10" fmla="val -2147483647"/>
                      <a:gd name="f11" fmla="val 2147483647"/>
                      <a:gd name="f12" fmla="val 10800"/>
                      <a:gd name="f13" fmla="val 20"/>
                      <a:gd name="f14" fmla="val 68"/>
                      <a:gd name="f15" fmla="+- 0 0 0"/>
                      <a:gd name="f16" fmla="*/ f4 1 88"/>
                      <a:gd name="f17" fmla="*/ f5 1 21600"/>
                      <a:gd name="f18" fmla="pin 0 f0 10800"/>
                      <a:gd name="f19" fmla="*/ f15 f1 1"/>
                      <a:gd name="f20" fmla="*/ f18 2 1"/>
                      <a:gd name="f21" fmla="*/ f9 f16 1"/>
                      <a:gd name="f22" fmla="*/ f18 f17 1"/>
                      <a:gd name="f23" fmla="*/ 0 f16 1"/>
                      <a:gd name="f24" fmla="*/ 88 f16 1"/>
                      <a:gd name="f25" fmla="*/ 44 f16 1"/>
                      <a:gd name="f26" fmla="*/ f19 1 f3"/>
                      <a:gd name="f27" fmla="*/ 0 f17 1"/>
                      <a:gd name="f28" fmla="*/ 10800 f17 1"/>
                      <a:gd name="f29" fmla="*/ 21600 f17 1"/>
                      <a:gd name="f30" fmla="*/ f20 1 4"/>
                      <a:gd name="f31" fmla="*/ f20 1 2"/>
                      <a:gd name="f32" fmla="+- f26 0 f2"/>
                      <a:gd name="f33" fmla="*/ f30 6 1"/>
                      <a:gd name="f34" fmla="+- 21600 0 f30"/>
                      <a:gd name="f35" fmla="*/ f31 f17 1"/>
                      <a:gd name="f36" fmla="*/ f33 1 11"/>
                      <a:gd name="f37" fmla="*/ f34 f17 1"/>
                      <a:gd name="f38" fmla="+- f30 0 f36"/>
                      <a:gd name="f39" fmla="+- f34 f36 0"/>
                      <a:gd name="f40" fmla="+- f30 f36 0"/>
                    </a:gdLst>
                    <a:ahLst>
                      <a:ahXY gdRefY="f0" minY="f6" maxY="f12">
                        <a:pos x="f21" y="f22"/>
                      </a:ahXY>
                    </a:ahLst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32">
                        <a:pos x="f25" y="f35"/>
                      </a:cxn>
                      <a:cxn ang="f32">
                        <a:pos x="f25" y="f27"/>
                      </a:cxn>
                      <a:cxn ang="f32">
                        <a:pos x="f23" y="f28"/>
                      </a:cxn>
                      <a:cxn ang="f32">
                        <a:pos x="f25" y="f29"/>
                      </a:cxn>
                      <a:cxn ang="f32">
                        <a:pos x="f24" y="f28"/>
                      </a:cxn>
                    </a:cxnLst>
                    <a:rect l="f23" t="f35" r="f24" b="f37"/>
                    <a:pathLst>
                      <a:path w="88" h="21600">
                        <a:moveTo>
                          <a:pt x="f9" y="f6"/>
                        </a:moveTo>
                        <a:cubicBezTo>
                          <a:pt x="f13" y="f6"/>
                          <a:pt x="f6" y="f38"/>
                          <a:pt x="f6" y="f30"/>
                        </a:cubicBezTo>
                        <a:lnTo>
                          <a:pt x="f6" y="f34"/>
                        </a:lnTo>
                        <a:cubicBezTo>
                          <a:pt x="f6" y="f39"/>
                          <a:pt x="f13" y="f8"/>
                          <a:pt x="f9" y="f8"/>
                        </a:cubicBezTo>
                        <a:cubicBezTo>
                          <a:pt x="f14" y="f8"/>
                          <a:pt x="f7" y="f39"/>
                          <a:pt x="f7" y="f34"/>
                        </a:cubicBezTo>
                        <a:lnTo>
                          <a:pt x="f7" y="f30"/>
                        </a:lnTo>
                        <a:cubicBezTo>
                          <a:pt x="f7" y="f38"/>
                          <a:pt x="f14" y="f6"/>
                          <a:pt x="f9" y="f6"/>
                        </a:cubicBezTo>
                        <a:close/>
                      </a:path>
                      <a:path w="88" h="21600">
                        <a:moveTo>
                          <a:pt x="f9" y="f6"/>
                        </a:moveTo>
                        <a:cubicBezTo>
                          <a:pt x="f13" y="f6"/>
                          <a:pt x="f6" y="f38"/>
                          <a:pt x="f6" y="f30"/>
                        </a:cubicBezTo>
                        <a:cubicBezTo>
                          <a:pt x="f6" y="f40"/>
                          <a:pt x="f13" y="f31"/>
                          <a:pt x="f9" y="f31"/>
                        </a:cubicBezTo>
                        <a:cubicBezTo>
                          <a:pt x="f14" y="f31"/>
                          <a:pt x="f7" y="f40"/>
                          <a:pt x="f7" y="f30"/>
                        </a:cubicBezTo>
                        <a:cubicBezTo>
                          <a:pt x="f7" y="f38"/>
                          <a:pt x="f14" y="f6"/>
                          <a:pt x="f9" y="f6"/>
                        </a:cubicBez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80"/>
                    </a:solidFill>
                    <a:custDash>
                      <a:ds d="88889" sp="88889"/>
                    </a:custDash>
                    <a:miter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50" name="자유형: 도형 249">
                    <a:extLst>
                      <a:ext uri="{FF2B5EF4-FFF2-40B4-BE49-F238E27FC236}">
                        <a16:creationId xmlns:a16="http://schemas.microsoft.com/office/drawing/2014/main" id="{1F3A41A5-DBFA-404F-A818-1BF8AF259B0E}"/>
                      </a:ext>
                    </a:extLst>
                  </p:cNvPr>
                  <p:cNvSpPr/>
                  <p:nvPr/>
                </p:nvSpPr>
                <p:spPr>
                  <a:xfrm>
                    <a:off x="941399" y="5747400"/>
                    <a:ext cx="470160" cy="83880"/>
                  </a:xfrm>
                  <a:custGeom>
                    <a:avLst/>
                    <a:gdLst>
                      <a:gd name="f0" fmla="val 0"/>
                      <a:gd name="f1" fmla="val 654"/>
                      <a:gd name="f2" fmla="val 117"/>
                      <a:gd name="f3" fmla="val 23"/>
                      <a:gd name="f4" fmla="val 195"/>
                      <a:gd name="f5" fmla="val 77"/>
                      <a:gd name="f6" fmla="val 369"/>
                      <a:gd name="f7" fmla="val 4"/>
                      <a:gd name="f8" fmla="val 24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654" h="117">
                        <a:moveTo>
                          <a:pt x="f0" y="f3"/>
                        </a:moveTo>
                        <a:lnTo>
                          <a:pt x="f4" y="f2"/>
                        </a:lnTo>
                        <a:lnTo>
                          <a:pt x="f1" y="f5"/>
                        </a:lnTo>
                        <a:lnTo>
                          <a:pt x="f6" y="f0"/>
                        </a:lnTo>
                        <a:lnTo>
                          <a:pt x="f7" y="f8"/>
                        </a:lnTo>
                      </a:path>
                    </a:pathLst>
                  </a:custGeom>
                  <a:noFill/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51" name="자유형: 도형 250">
                    <a:extLst>
                      <a:ext uri="{FF2B5EF4-FFF2-40B4-BE49-F238E27FC236}">
                        <a16:creationId xmlns:a16="http://schemas.microsoft.com/office/drawing/2014/main" id="{EAE7FC81-19EE-4617-8874-F15110A2F948}"/>
                      </a:ext>
                    </a:extLst>
                  </p:cNvPr>
                  <p:cNvSpPr/>
                  <p:nvPr/>
                </p:nvSpPr>
                <p:spPr>
                  <a:xfrm>
                    <a:off x="942480" y="5639400"/>
                    <a:ext cx="469800" cy="83880"/>
                  </a:xfrm>
                  <a:custGeom>
                    <a:avLst/>
                    <a:gdLst>
                      <a:gd name="f0" fmla="val 0"/>
                      <a:gd name="f1" fmla="val 654"/>
                      <a:gd name="f2" fmla="val 117"/>
                      <a:gd name="f3" fmla="val 23"/>
                      <a:gd name="f4" fmla="val 195"/>
                      <a:gd name="f5" fmla="val 77"/>
                      <a:gd name="f6" fmla="val 369"/>
                      <a:gd name="f7" fmla="val 4"/>
                      <a:gd name="f8" fmla="val 24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654" h="117">
                        <a:moveTo>
                          <a:pt x="f0" y="f3"/>
                        </a:moveTo>
                        <a:lnTo>
                          <a:pt x="f4" y="f2"/>
                        </a:lnTo>
                        <a:lnTo>
                          <a:pt x="f1" y="f5"/>
                        </a:lnTo>
                        <a:lnTo>
                          <a:pt x="f6" y="f0"/>
                        </a:lnTo>
                        <a:lnTo>
                          <a:pt x="f7" y="f8"/>
                        </a:lnTo>
                      </a:path>
                    </a:pathLst>
                  </a:custGeom>
                  <a:noFill/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52" name="자유형: 도형 251">
                    <a:extLst>
                      <a:ext uri="{FF2B5EF4-FFF2-40B4-BE49-F238E27FC236}">
                        <a16:creationId xmlns:a16="http://schemas.microsoft.com/office/drawing/2014/main" id="{7F8D36E2-985D-4B1C-AE58-52AEF25479BE}"/>
                      </a:ext>
                    </a:extLst>
                  </p:cNvPr>
                  <p:cNvSpPr/>
                  <p:nvPr/>
                </p:nvSpPr>
                <p:spPr>
                  <a:xfrm>
                    <a:off x="941399" y="5656680"/>
                    <a:ext cx="137160" cy="174600"/>
                  </a:xfrm>
                  <a:custGeom>
                    <a:avLst/>
                    <a:gdLst>
                      <a:gd name="f0" fmla="val 0"/>
                      <a:gd name="f1" fmla="val 192"/>
                      <a:gd name="f2" fmla="val 244"/>
                      <a:gd name="f3" fmla="val 150"/>
                      <a:gd name="f4" fmla="val 94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192" h="244">
                        <a:moveTo>
                          <a:pt x="f0" y="f0"/>
                        </a:moveTo>
                        <a:lnTo>
                          <a:pt x="f0" y="f3"/>
                        </a:lnTo>
                        <a:lnTo>
                          <a:pt x="f1" y="f2"/>
                        </a:lnTo>
                        <a:lnTo>
                          <a:pt x="f1" y="f4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53" name="자유형: 도형 252">
                    <a:extLst>
                      <a:ext uri="{FF2B5EF4-FFF2-40B4-BE49-F238E27FC236}">
                        <a16:creationId xmlns:a16="http://schemas.microsoft.com/office/drawing/2014/main" id="{59061294-89AB-4D5C-AC7D-5B74C1ED3F81}"/>
                      </a:ext>
                    </a:extLst>
                  </p:cNvPr>
                  <p:cNvSpPr/>
                  <p:nvPr/>
                </p:nvSpPr>
                <p:spPr>
                  <a:xfrm>
                    <a:off x="1078920" y="5695200"/>
                    <a:ext cx="330120" cy="136080"/>
                  </a:xfrm>
                  <a:custGeom>
                    <a:avLst/>
                    <a:gdLst>
                      <a:gd name="f0" fmla="val 0"/>
                      <a:gd name="f1" fmla="val 460"/>
                      <a:gd name="f2" fmla="val 190"/>
                      <a:gd name="f3" fmla="val 38"/>
                      <a:gd name="f4" fmla="val 15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460" h="190">
                        <a:moveTo>
                          <a:pt x="f0" y="f3"/>
                        </a:moveTo>
                        <a:lnTo>
                          <a:pt x="f1" y="f0"/>
                        </a:lnTo>
                        <a:lnTo>
                          <a:pt x="f1" y="f4"/>
                        </a:lnTo>
                        <a:lnTo>
                          <a:pt x="f0" y="f2"/>
                        </a:lnTo>
                        <a:lnTo>
                          <a:pt x="f0" y="f3"/>
                        </a:ln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54" name="자유형: 도형 253">
                    <a:extLst>
                      <a:ext uri="{FF2B5EF4-FFF2-40B4-BE49-F238E27FC236}">
                        <a16:creationId xmlns:a16="http://schemas.microsoft.com/office/drawing/2014/main" id="{B6BBCF4B-8544-4744-9A5A-117E9AB25C59}"/>
                      </a:ext>
                    </a:extLst>
                  </p:cNvPr>
                  <p:cNvSpPr/>
                  <p:nvPr/>
                </p:nvSpPr>
                <p:spPr>
                  <a:xfrm>
                    <a:off x="938160" y="5638320"/>
                    <a:ext cx="468720" cy="83880"/>
                  </a:xfrm>
                  <a:custGeom>
                    <a:avLst/>
                    <a:gdLst>
                      <a:gd name="f0" fmla="val 0"/>
                      <a:gd name="f1" fmla="val 654"/>
                      <a:gd name="f2" fmla="val 117"/>
                      <a:gd name="f3" fmla="val 23"/>
                      <a:gd name="f4" fmla="val 195"/>
                      <a:gd name="f5" fmla="val 77"/>
                      <a:gd name="f6" fmla="val 369"/>
                      <a:gd name="f7" fmla="val 4"/>
                      <a:gd name="f8" fmla="val 24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654" h="117">
                        <a:moveTo>
                          <a:pt x="f0" y="f3"/>
                        </a:moveTo>
                        <a:lnTo>
                          <a:pt x="f4" y="f2"/>
                        </a:lnTo>
                        <a:lnTo>
                          <a:pt x="f1" y="f5"/>
                        </a:lnTo>
                        <a:lnTo>
                          <a:pt x="f6" y="f0"/>
                        </a:lnTo>
                        <a:lnTo>
                          <a:pt x="f7" y="f8"/>
                        </a:lnTo>
                      </a:path>
                    </a:pathLst>
                  </a:custGeom>
                  <a:noFill/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55" name="자유형: 도형 254">
                    <a:extLst>
                      <a:ext uri="{FF2B5EF4-FFF2-40B4-BE49-F238E27FC236}">
                        <a16:creationId xmlns:a16="http://schemas.microsoft.com/office/drawing/2014/main" id="{1CBF2353-FFA5-461E-8667-672BFB7F4D8F}"/>
                      </a:ext>
                    </a:extLst>
                  </p:cNvPr>
                  <p:cNvSpPr/>
                  <p:nvPr/>
                </p:nvSpPr>
                <p:spPr>
                  <a:xfrm>
                    <a:off x="938160" y="5547600"/>
                    <a:ext cx="138240" cy="174600"/>
                  </a:xfrm>
                  <a:custGeom>
                    <a:avLst/>
                    <a:gdLst>
                      <a:gd name="f0" fmla="val 0"/>
                      <a:gd name="f1" fmla="val 639"/>
                      <a:gd name="f2" fmla="val 808"/>
                      <a:gd name="f3" fmla="val 8"/>
                      <a:gd name="f4" fmla="val 497"/>
                      <a:gd name="f5" fmla="val 637"/>
                      <a:gd name="f6" fmla="val 30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639" h="808">
                        <a:moveTo>
                          <a:pt x="f3" y="f0"/>
                        </a:moveTo>
                        <a:lnTo>
                          <a:pt x="f0" y="f4"/>
                        </a:lnTo>
                        <a:lnTo>
                          <a:pt x="f5" y="f2"/>
                        </a:lnTo>
                        <a:lnTo>
                          <a:pt x="f1" y="f6"/>
                        </a:lnTo>
                        <a:lnTo>
                          <a:pt x="f3" y="f0"/>
                        </a:ln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56" name="자유형: 도형 255">
                    <a:extLst>
                      <a:ext uri="{FF2B5EF4-FFF2-40B4-BE49-F238E27FC236}">
                        <a16:creationId xmlns:a16="http://schemas.microsoft.com/office/drawing/2014/main" id="{01CCBC84-1EAB-4523-9A1E-2D3A3C7C20A8}"/>
                      </a:ext>
                    </a:extLst>
                  </p:cNvPr>
                  <p:cNvSpPr/>
                  <p:nvPr/>
                </p:nvSpPr>
                <p:spPr>
                  <a:xfrm>
                    <a:off x="1082160" y="5539680"/>
                    <a:ext cx="166680" cy="168120"/>
                  </a:xfrm>
                  <a:custGeom>
                    <a:avLst/>
                    <a:gdLst>
                      <a:gd name="f0" fmla="val 0"/>
                      <a:gd name="f1" fmla="val 771"/>
                      <a:gd name="f2" fmla="val 778"/>
                      <a:gd name="f3" fmla="val 498"/>
                      <a:gd name="f4" fmla="val 284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771" h="778">
                        <a:moveTo>
                          <a:pt x="f0" y="f0"/>
                        </a:moveTo>
                        <a:lnTo>
                          <a:pt x="f0" y="f3"/>
                        </a:lnTo>
                        <a:lnTo>
                          <a:pt x="f1" y="f2"/>
                        </a:lnTo>
                        <a:lnTo>
                          <a:pt x="f1" y="f4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solidFill>
                    <a:srgbClr val="759D00">
                      <a:alpha val="84000"/>
                    </a:srgbClr>
                  </a:solidFill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57" name="자유형: 도형 256">
                    <a:extLst>
                      <a:ext uri="{FF2B5EF4-FFF2-40B4-BE49-F238E27FC236}">
                        <a16:creationId xmlns:a16="http://schemas.microsoft.com/office/drawing/2014/main" id="{4E073430-7C7C-4CD1-B7E7-70FAA3D0BFD9}"/>
                      </a:ext>
                    </a:extLst>
                  </p:cNvPr>
                  <p:cNvSpPr/>
                  <p:nvPr/>
                </p:nvSpPr>
                <p:spPr>
                  <a:xfrm>
                    <a:off x="1075320" y="5585040"/>
                    <a:ext cx="331200" cy="137160"/>
                  </a:xfrm>
                  <a:custGeom>
                    <a:avLst/>
                    <a:gdLst>
                      <a:gd name="f0" fmla="val 0"/>
                      <a:gd name="f1" fmla="val 1528"/>
                      <a:gd name="f2" fmla="val 633"/>
                      <a:gd name="f3" fmla="val 129"/>
                      <a:gd name="f4" fmla="val 1527"/>
                      <a:gd name="f5" fmla="val 5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1528" h="633">
                        <a:moveTo>
                          <a:pt x="f0" y="f3"/>
                        </a:moveTo>
                        <a:lnTo>
                          <a:pt x="f1" y="f0"/>
                        </a:lnTo>
                        <a:lnTo>
                          <a:pt x="f4" y="f5"/>
                        </a:lnTo>
                        <a:lnTo>
                          <a:pt x="f0" y="f2"/>
                        </a:lnTo>
                        <a:lnTo>
                          <a:pt x="f0" y="f3"/>
                        </a:lnTo>
                        <a:close/>
                      </a:path>
                    </a:pathLst>
                  </a:custGeom>
                  <a:solidFill>
                    <a:srgbClr val="808000">
                      <a:alpha val="84000"/>
                    </a:srgbClr>
                  </a:solidFill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  <p:sp>
                <p:nvSpPr>
                  <p:cNvPr id="258" name="자유형: 도형 257">
                    <a:extLst>
                      <a:ext uri="{FF2B5EF4-FFF2-40B4-BE49-F238E27FC236}">
                        <a16:creationId xmlns:a16="http://schemas.microsoft.com/office/drawing/2014/main" id="{90235F00-B10E-4E78-AF03-1A3EA1786FF5}"/>
                      </a:ext>
                    </a:extLst>
                  </p:cNvPr>
                  <p:cNvSpPr/>
                  <p:nvPr/>
                </p:nvSpPr>
                <p:spPr>
                  <a:xfrm>
                    <a:off x="939240" y="5530680"/>
                    <a:ext cx="469800" cy="82800"/>
                  </a:xfrm>
                  <a:custGeom>
                    <a:avLst/>
                    <a:gdLst>
                      <a:gd name="f0" fmla="val 0"/>
                      <a:gd name="f1" fmla="val 2170"/>
                      <a:gd name="f2" fmla="val 384"/>
                      <a:gd name="f3" fmla="val 76"/>
                      <a:gd name="f4" fmla="val 630"/>
                      <a:gd name="f5" fmla="val 255"/>
                      <a:gd name="f6" fmla="val 1224"/>
                      <a:gd name="f7" fmla="val 13"/>
                      <a:gd name="f8" fmla="val 8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70" h="384">
                        <a:moveTo>
                          <a:pt x="f0" y="f3"/>
                        </a:moveTo>
                        <a:lnTo>
                          <a:pt x="f4" y="f2"/>
                        </a:lnTo>
                        <a:lnTo>
                          <a:pt x="f1" y="f5"/>
                        </a:lnTo>
                        <a:lnTo>
                          <a:pt x="f6" y="f0"/>
                        </a:lnTo>
                        <a:lnTo>
                          <a:pt x="f7" y="f8"/>
                        </a:lnTo>
                      </a:path>
                    </a:pathLst>
                  </a:custGeom>
                  <a:noFill/>
                  <a:ln w="3240">
                    <a:solidFill>
                      <a:srgbClr val="000000"/>
                    </a:solidFill>
                    <a:custDash>
                      <a:ds d="88889" sp="88889"/>
                    </a:custDash>
                    <a:round/>
                  </a:ln>
                </p:spPr>
                <p:txBody>
                  <a:bodyPr vert="horz" wrap="square" lIns="90000" tIns="46800" rIns="90000" bIns="46800" anchor="ctr" anchorCtr="0" compatLnSpc="0">
                    <a:noAutofit/>
                  </a:bodyPr>
                  <a:lstStyle/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fr-FR" sz="2400" b="0" i="0" u="none" strike="noStrik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18"/>
                      <a:ea typeface="Gothic" pitchFamily="2"/>
                      <a:cs typeface="Tahoma" pitchFamily="2"/>
                    </a:endParaRPr>
                  </a:p>
                </p:txBody>
              </p:sp>
            </p:grpSp>
          </p:grpSp>
        </p:grpSp>
        <p:grpSp>
          <p:nvGrpSpPr>
            <p:cNvPr id="232" name="그룹 231">
              <a:extLst>
                <a:ext uri="{FF2B5EF4-FFF2-40B4-BE49-F238E27FC236}">
                  <a16:creationId xmlns:a16="http://schemas.microsoft.com/office/drawing/2014/main" id="{CCA50B76-E692-4871-BE05-A3A8E4B7B393}"/>
                </a:ext>
              </a:extLst>
            </p:cNvPr>
            <p:cNvGrpSpPr/>
            <p:nvPr/>
          </p:nvGrpSpPr>
          <p:grpSpPr>
            <a:xfrm>
              <a:off x="1433520" y="5565600"/>
              <a:ext cx="474120" cy="311400"/>
              <a:chOff x="1433520" y="5565600"/>
              <a:chExt cx="474120" cy="311400"/>
            </a:xfrm>
          </p:grpSpPr>
          <p:sp>
            <p:nvSpPr>
              <p:cNvPr id="233" name="자유형: 도형 232">
                <a:extLst>
                  <a:ext uri="{FF2B5EF4-FFF2-40B4-BE49-F238E27FC236}">
                    <a16:creationId xmlns:a16="http://schemas.microsoft.com/office/drawing/2014/main" id="{7FCA2414-DE50-46B2-8A95-3A6592A66F41}"/>
                  </a:ext>
                </a:extLst>
              </p:cNvPr>
              <p:cNvSpPr/>
              <p:nvPr/>
            </p:nvSpPr>
            <p:spPr>
              <a:xfrm>
                <a:off x="1681920" y="5806440"/>
                <a:ext cx="82800" cy="59040"/>
              </a:xfrm>
              <a:custGeom>
                <a:avLst>
                  <a:gd name="f0" fmla="val 6667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0"/>
                  <a:gd name="f7" fmla="val 88"/>
                  <a:gd name="f8" fmla="val 21600"/>
                  <a:gd name="f9" fmla="val 44"/>
                  <a:gd name="f10" fmla="val -2147483647"/>
                  <a:gd name="f11" fmla="val 2147483647"/>
                  <a:gd name="f12" fmla="val 10800"/>
                  <a:gd name="f13" fmla="val 20"/>
                  <a:gd name="f14" fmla="val 68"/>
                  <a:gd name="f15" fmla="+- 0 0 0"/>
                  <a:gd name="f16" fmla="*/ f4 1 88"/>
                  <a:gd name="f17" fmla="*/ f5 1 21600"/>
                  <a:gd name="f18" fmla="pin 0 f0 10800"/>
                  <a:gd name="f19" fmla="*/ f15 f1 1"/>
                  <a:gd name="f20" fmla="*/ f18 2 1"/>
                  <a:gd name="f21" fmla="*/ f9 f16 1"/>
                  <a:gd name="f22" fmla="*/ f18 f17 1"/>
                  <a:gd name="f23" fmla="*/ 0 f16 1"/>
                  <a:gd name="f24" fmla="*/ 88 f16 1"/>
                  <a:gd name="f25" fmla="*/ 44 f16 1"/>
                  <a:gd name="f26" fmla="*/ f19 1 f3"/>
                  <a:gd name="f27" fmla="*/ 0 f17 1"/>
                  <a:gd name="f28" fmla="*/ 10800 f17 1"/>
                  <a:gd name="f29" fmla="*/ 21600 f17 1"/>
                  <a:gd name="f30" fmla="*/ f20 1 4"/>
                  <a:gd name="f31" fmla="*/ f20 1 2"/>
                  <a:gd name="f32" fmla="+- f26 0 f2"/>
                  <a:gd name="f33" fmla="*/ f30 6 1"/>
                  <a:gd name="f34" fmla="+- 21600 0 f30"/>
                  <a:gd name="f35" fmla="*/ f31 f17 1"/>
                  <a:gd name="f36" fmla="*/ f33 1 11"/>
                  <a:gd name="f37" fmla="*/ f34 f17 1"/>
                  <a:gd name="f38" fmla="+- f30 0 f36"/>
                  <a:gd name="f39" fmla="+- f34 f36 0"/>
                  <a:gd name="f40" fmla="+- f30 f36 0"/>
                </a:gdLst>
                <a:ahLst>
                  <a:ahXY gdRefY="f0" minY="f6" maxY="f12">
                    <a:pos x="f21" y="f22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">
                    <a:pos x="f25" y="f35"/>
                  </a:cxn>
                  <a:cxn ang="f32">
                    <a:pos x="f25" y="f27"/>
                  </a:cxn>
                  <a:cxn ang="f32">
                    <a:pos x="f23" y="f28"/>
                  </a:cxn>
                  <a:cxn ang="f32">
                    <a:pos x="f25" y="f29"/>
                  </a:cxn>
                  <a:cxn ang="f32">
                    <a:pos x="f24" y="f28"/>
                  </a:cxn>
                </a:cxnLst>
                <a:rect l="f23" t="f35" r="f24" b="f37"/>
                <a:pathLst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lnTo>
                      <a:pt x="f6" y="f34"/>
                    </a:lnTo>
                    <a:cubicBezTo>
                      <a:pt x="f6" y="f39"/>
                      <a:pt x="f13" y="f8"/>
                      <a:pt x="f9" y="f8"/>
                    </a:cubicBezTo>
                    <a:cubicBezTo>
                      <a:pt x="f14" y="f8"/>
                      <a:pt x="f7" y="f39"/>
                      <a:pt x="f7" y="f34"/>
                    </a:cubicBezTo>
                    <a:lnTo>
                      <a:pt x="f7" y="f30"/>
                    </a:ln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cubicBezTo>
                      <a:pt x="f6" y="f40"/>
                      <a:pt x="f13" y="f31"/>
                      <a:pt x="f9" y="f31"/>
                    </a:cubicBezTo>
                    <a:cubicBezTo>
                      <a:pt x="f14" y="f31"/>
                      <a:pt x="f7" y="f40"/>
                      <a:pt x="f7" y="f30"/>
                    </a:cubicBez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80"/>
                </a:solidFill>
                <a:custDash>
                  <a:ds d="88889" sp="88889"/>
                </a:custDash>
                <a:miter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34" name="자유형: 도형 233">
                <a:extLst>
                  <a:ext uri="{FF2B5EF4-FFF2-40B4-BE49-F238E27FC236}">
                    <a16:creationId xmlns:a16="http://schemas.microsoft.com/office/drawing/2014/main" id="{86AAAAFA-4EFC-4416-85E6-E970E435D6DC}"/>
                  </a:ext>
                </a:extLst>
              </p:cNvPr>
              <p:cNvSpPr/>
              <p:nvPr/>
            </p:nvSpPr>
            <p:spPr>
              <a:xfrm>
                <a:off x="1558079" y="5819040"/>
                <a:ext cx="83880" cy="57960"/>
              </a:xfrm>
              <a:custGeom>
                <a:avLst>
                  <a:gd name="f0" fmla="val 6667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0"/>
                  <a:gd name="f7" fmla="val 88"/>
                  <a:gd name="f8" fmla="val 21600"/>
                  <a:gd name="f9" fmla="val 44"/>
                  <a:gd name="f10" fmla="val -2147483647"/>
                  <a:gd name="f11" fmla="val 2147483647"/>
                  <a:gd name="f12" fmla="val 10800"/>
                  <a:gd name="f13" fmla="val 20"/>
                  <a:gd name="f14" fmla="val 68"/>
                  <a:gd name="f15" fmla="+- 0 0 0"/>
                  <a:gd name="f16" fmla="*/ f4 1 88"/>
                  <a:gd name="f17" fmla="*/ f5 1 21600"/>
                  <a:gd name="f18" fmla="pin 0 f0 10800"/>
                  <a:gd name="f19" fmla="*/ f15 f1 1"/>
                  <a:gd name="f20" fmla="*/ f18 2 1"/>
                  <a:gd name="f21" fmla="*/ f9 f16 1"/>
                  <a:gd name="f22" fmla="*/ f18 f17 1"/>
                  <a:gd name="f23" fmla="*/ 0 f16 1"/>
                  <a:gd name="f24" fmla="*/ 88 f16 1"/>
                  <a:gd name="f25" fmla="*/ 44 f16 1"/>
                  <a:gd name="f26" fmla="*/ f19 1 f3"/>
                  <a:gd name="f27" fmla="*/ 0 f17 1"/>
                  <a:gd name="f28" fmla="*/ 10800 f17 1"/>
                  <a:gd name="f29" fmla="*/ 21600 f17 1"/>
                  <a:gd name="f30" fmla="*/ f20 1 4"/>
                  <a:gd name="f31" fmla="*/ f20 1 2"/>
                  <a:gd name="f32" fmla="+- f26 0 f2"/>
                  <a:gd name="f33" fmla="*/ f30 6 1"/>
                  <a:gd name="f34" fmla="+- 21600 0 f30"/>
                  <a:gd name="f35" fmla="*/ f31 f17 1"/>
                  <a:gd name="f36" fmla="*/ f33 1 11"/>
                  <a:gd name="f37" fmla="*/ f34 f17 1"/>
                  <a:gd name="f38" fmla="+- f30 0 f36"/>
                  <a:gd name="f39" fmla="+- f34 f36 0"/>
                  <a:gd name="f40" fmla="+- f30 f36 0"/>
                </a:gdLst>
                <a:ahLst>
                  <a:ahXY gdRefY="f0" minY="f6" maxY="f12">
                    <a:pos x="f21" y="f22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">
                    <a:pos x="f25" y="f35"/>
                  </a:cxn>
                  <a:cxn ang="f32">
                    <a:pos x="f25" y="f27"/>
                  </a:cxn>
                  <a:cxn ang="f32">
                    <a:pos x="f23" y="f28"/>
                  </a:cxn>
                  <a:cxn ang="f32">
                    <a:pos x="f25" y="f29"/>
                  </a:cxn>
                  <a:cxn ang="f32">
                    <a:pos x="f24" y="f28"/>
                  </a:cxn>
                </a:cxnLst>
                <a:rect l="f23" t="f35" r="f24" b="f37"/>
                <a:pathLst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lnTo>
                      <a:pt x="f6" y="f34"/>
                    </a:lnTo>
                    <a:cubicBezTo>
                      <a:pt x="f6" y="f39"/>
                      <a:pt x="f13" y="f8"/>
                      <a:pt x="f9" y="f8"/>
                    </a:cubicBezTo>
                    <a:cubicBezTo>
                      <a:pt x="f14" y="f8"/>
                      <a:pt x="f7" y="f39"/>
                      <a:pt x="f7" y="f34"/>
                    </a:cubicBezTo>
                    <a:lnTo>
                      <a:pt x="f7" y="f30"/>
                    </a:ln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  <a:path w="88" h="21600">
                    <a:moveTo>
                      <a:pt x="f9" y="f6"/>
                    </a:moveTo>
                    <a:cubicBezTo>
                      <a:pt x="f13" y="f6"/>
                      <a:pt x="f6" y="f38"/>
                      <a:pt x="f6" y="f30"/>
                    </a:cubicBezTo>
                    <a:cubicBezTo>
                      <a:pt x="f6" y="f40"/>
                      <a:pt x="f13" y="f31"/>
                      <a:pt x="f9" y="f31"/>
                    </a:cubicBezTo>
                    <a:cubicBezTo>
                      <a:pt x="f14" y="f31"/>
                      <a:pt x="f7" y="f40"/>
                      <a:pt x="f7" y="f30"/>
                    </a:cubicBezTo>
                    <a:cubicBezTo>
                      <a:pt x="f7" y="f38"/>
                      <a:pt x="f14" y="f6"/>
                      <a:pt x="f9" y="f6"/>
                    </a:cubicBez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80"/>
                </a:solidFill>
                <a:custDash>
                  <a:ds d="88889" sp="88889"/>
                </a:custDash>
                <a:miter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35" name="자유형: 도형 234">
                <a:extLst>
                  <a:ext uri="{FF2B5EF4-FFF2-40B4-BE49-F238E27FC236}">
                    <a16:creationId xmlns:a16="http://schemas.microsoft.com/office/drawing/2014/main" id="{54494316-4313-4D33-A5F5-008EDE511423}"/>
                  </a:ext>
                </a:extLst>
              </p:cNvPr>
              <p:cNvSpPr/>
              <p:nvPr/>
            </p:nvSpPr>
            <p:spPr>
              <a:xfrm>
                <a:off x="1436759" y="5782680"/>
                <a:ext cx="470160" cy="84240"/>
              </a:xfrm>
              <a:custGeom>
                <a:avLst/>
                <a:gdLst>
                  <a:gd name="f0" fmla="val 0"/>
                  <a:gd name="f1" fmla="val 654"/>
                  <a:gd name="f2" fmla="val 117"/>
                  <a:gd name="f3" fmla="val 23"/>
                  <a:gd name="f4" fmla="val 195"/>
                  <a:gd name="f5" fmla="val 77"/>
                  <a:gd name="f6" fmla="val 369"/>
                  <a:gd name="f7" fmla="val 4"/>
                  <a:gd name="f8" fmla="val 2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54" h="117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36" name="자유형: 도형 235">
                <a:extLst>
                  <a:ext uri="{FF2B5EF4-FFF2-40B4-BE49-F238E27FC236}">
                    <a16:creationId xmlns:a16="http://schemas.microsoft.com/office/drawing/2014/main" id="{247E72CC-2584-41FE-92EC-D3325462A591}"/>
                  </a:ext>
                </a:extLst>
              </p:cNvPr>
              <p:cNvSpPr/>
              <p:nvPr/>
            </p:nvSpPr>
            <p:spPr>
              <a:xfrm>
                <a:off x="1437840" y="5674320"/>
                <a:ext cx="469800" cy="84240"/>
              </a:xfrm>
              <a:custGeom>
                <a:avLst/>
                <a:gdLst>
                  <a:gd name="f0" fmla="val 0"/>
                  <a:gd name="f1" fmla="val 654"/>
                  <a:gd name="f2" fmla="val 117"/>
                  <a:gd name="f3" fmla="val 23"/>
                  <a:gd name="f4" fmla="val 195"/>
                  <a:gd name="f5" fmla="val 77"/>
                  <a:gd name="f6" fmla="val 369"/>
                  <a:gd name="f7" fmla="val 4"/>
                  <a:gd name="f8" fmla="val 2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54" h="117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37" name="자유형: 도형 236">
                <a:extLst>
                  <a:ext uri="{FF2B5EF4-FFF2-40B4-BE49-F238E27FC236}">
                    <a16:creationId xmlns:a16="http://schemas.microsoft.com/office/drawing/2014/main" id="{A027652E-D7C9-4B57-9FE1-E68FD07B405D}"/>
                  </a:ext>
                </a:extLst>
              </p:cNvPr>
              <p:cNvSpPr/>
              <p:nvPr/>
            </p:nvSpPr>
            <p:spPr>
              <a:xfrm>
                <a:off x="1436759" y="5691600"/>
                <a:ext cx="137160" cy="174960"/>
              </a:xfrm>
              <a:custGeom>
                <a:avLst/>
                <a:gdLst>
                  <a:gd name="f0" fmla="val 0"/>
                  <a:gd name="f1" fmla="val 192"/>
                  <a:gd name="f2" fmla="val 244"/>
                  <a:gd name="f3" fmla="val 150"/>
                  <a:gd name="f4" fmla="val 9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92" h="244">
                    <a:moveTo>
                      <a:pt x="f0" y="f0"/>
                    </a:moveTo>
                    <a:lnTo>
                      <a:pt x="f0" y="f3"/>
                    </a:lnTo>
                    <a:lnTo>
                      <a:pt x="f1" y="f2"/>
                    </a:lnTo>
                    <a:lnTo>
                      <a:pt x="f1" y="f4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38" name="자유형: 도형 237">
                <a:extLst>
                  <a:ext uri="{FF2B5EF4-FFF2-40B4-BE49-F238E27FC236}">
                    <a16:creationId xmlns:a16="http://schemas.microsoft.com/office/drawing/2014/main" id="{F0097BD0-FF82-4F6E-A6C4-D8F83862EDC0}"/>
                  </a:ext>
                </a:extLst>
              </p:cNvPr>
              <p:cNvSpPr/>
              <p:nvPr/>
            </p:nvSpPr>
            <p:spPr>
              <a:xfrm>
                <a:off x="1574280" y="5730480"/>
                <a:ext cx="330120" cy="136080"/>
              </a:xfrm>
              <a:custGeom>
                <a:avLst/>
                <a:gdLst>
                  <a:gd name="f0" fmla="val 0"/>
                  <a:gd name="f1" fmla="val 460"/>
                  <a:gd name="f2" fmla="val 190"/>
                  <a:gd name="f3" fmla="val 38"/>
                  <a:gd name="f4" fmla="val 15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460" h="190">
                    <a:moveTo>
                      <a:pt x="f0" y="f3"/>
                    </a:moveTo>
                    <a:lnTo>
                      <a:pt x="f1" y="f0"/>
                    </a:lnTo>
                    <a:lnTo>
                      <a:pt x="f1" y="f4"/>
                    </a:lnTo>
                    <a:lnTo>
                      <a:pt x="f0" y="f2"/>
                    </a:lnTo>
                    <a:lnTo>
                      <a:pt x="f0" y="f3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39" name="자유형: 도형 238">
                <a:extLst>
                  <a:ext uri="{FF2B5EF4-FFF2-40B4-BE49-F238E27FC236}">
                    <a16:creationId xmlns:a16="http://schemas.microsoft.com/office/drawing/2014/main" id="{8085F9D1-D88B-4F6E-82CE-CEEE064B5ABE}"/>
                  </a:ext>
                </a:extLst>
              </p:cNvPr>
              <p:cNvSpPr/>
              <p:nvPr/>
            </p:nvSpPr>
            <p:spPr>
              <a:xfrm>
                <a:off x="1433520" y="5673600"/>
                <a:ext cx="468720" cy="83880"/>
              </a:xfrm>
              <a:custGeom>
                <a:avLst/>
                <a:gdLst>
                  <a:gd name="f0" fmla="val 0"/>
                  <a:gd name="f1" fmla="val 654"/>
                  <a:gd name="f2" fmla="val 117"/>
                  <a:gd name="f3" fmla="val 23"/>
                  <a:gd name="f4" fmla="val 195"/>
                  <a:gd name="f5" fmla="val 77"/>
                  <a:gd name="f6" fmla="val 369"/>
                  <a:gd name="f7" fmla="val 4"/>
                  <a:gd name="f8" fmla="val 2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54" h="117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40" name="자유형: 도형 239">
                <a:extLst>
                  <a:ext uri="{FF2B5EF4-FFF2-40B4-BE49-F238E27FC236}">
                    <a16:creationId xmlns:a16="http://schemas.microsoft.com/office/drawing/2014/main" id="{154F74B7-C6E1-41DC-9012-2DDBDF7DC0A5}"/>
                  </a:ext>
                </a:extLst>
              </p:cNvPr>
              <p:cNvSpPr/>
              <p:nvPr/>
            </p:nvSpPr>
            <p:spPr>
              <a:xfrm>
                <a:off x="1433520" y="5582520"/>
                <a:ext cx="138240" cy="174960"/>
              </a:xfrm>
              <a:custGeom>
                <a:avLst/>
                <a:gdLst>
                  <a:gd name="f0" fmla="val 0"/>
                  <a:gd name="f1" fmla="val 639"/>
                  <a:gd name="f2" fmla="val 808"/>
                  <a:gd name="f3" fmla="val 8"/>
                  <a:gd name="f4" fmla="val 497"/>
                  <a:gd name="f5" fmla="val 637"/>
                  <a:gd name="f6" fmla="val 30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39" h="808">
                    <a:moveTo>
                      <a:pt x="f3" y="f0"/>
                    </a:moveTo>
                    <a:lnTo>
                      <a:pt x="f0" y="f4"/>
                    </a:lnTo>
                    <a:lnTo>
                      <a:pt x="f5" y="f2"/>
                    </a:lnTo>
                    <a:lnTo>
                      <a:pt x="f1" y="f6"/>
                    </a:lnTo>
                    <a:lnTo>
                      <a:pt x="f3" y="f0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41" name="자유형: 도형 240">
                <a:extLst>
                  <a:ext uri="{FF2B5EF4-FFF2-40B4-BE49-F238E27FC236}">
                    <a16:creationId xmlns:a16="http://schemas.microsoft.com/office/drawing/2014/main" id="{CC36097E-14E2-403A-9A05-1B0FB128E3F5}"/>
                  </a:ext>
                </a:extLst>
              </p:cNvPr>
              <p:cNvSpPr/>
              <p:nvPr/>
            </p:nvSpPr>
            <p:spPr>
              <a:xfrm>
                <a:off x="1577519" y="5574600"/>
                <a:ext cx="166680" cy="168120"/>
              </a:xfrm>
              <a:custGeom>
                <a:avLst/>
                <a:gdLst>
                  <a:gd name="f0" fmla="val 0"/>
                  <a:gd name="f1" fmla="val 771"/>
                  <a:gd name="f2" fmla="val 778"/>
                  <a:gd name="f3" fmla="val 498"/>
                  <a:gd name="f4" fmla="val 28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771" h="778">
                    <a:moveTo>
                      <a:pt x="f0" y="f0"/>
                    </a:moveTo>
                    <a:lnTo>
                      <a:pt x="f0" y="f3"/>
                    </a:lnTo>
                    <a:lnTo>
                      <a:pt x="f1" y="f2"/>
                    </a:lnTo>
                    <a:lnTo>
                      <a:pt x="f1" y="f4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759D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42" name="자유형: 도형 241">
                <a:extLst>
                  <a:ext uri="{FF2B5EF4-FFF2-40B4-BE49-F238E27FC236}">
                    <a16:creationId xmlns:a16="http://schemas.microsoft.com/office/drawing/2014/main" id="{8A6E1D7E-23EB-4D1A-8C92-C05185F898DB}"/>
                  </a:ext>
                </a:extLst>
              </p:cNvPr>
              <p:cNvSpPr/>
              <p:nvPr/>
            </p:nvSpPr>
            <p:spPr>
              <a:xfrm>
                <a:off x="1570679" y="5619960"/>
                <a:ext cx="331200" cy="137160"/>
              </a:xfrm>
              <a:custGeom>
                <a:avLst/>
                <a:gdLst>
                  <a:gd name="f0" fmla="val 0"/>
                  <a:gd name="f1" fmla="val 1528"/>
                  <a:gd name="f2" fmla="val 633"/>
                  <a:gd name="f3" fmla="val 129"/>
                  <a:gd name="f4" fmla="val 1527"/>
                  <a:gd name="f5" fmla="val 5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528" h="633">
                    <a:moveTo>
                      <a:pt x="f0" y="f3"/>
                    </a:moveTo>
                    <a:lnTo>
                      <a:pt x="f1" y="f0"/>
                    </a:lnTo>
                    <a:lnTo>
                      <a:pt x="f4" y="f5"/>
                    </a:lnTo>
                    <a:lnTo>
                      <a:pt x="f0" y="f2"/>
                    </a:lnTo>
                    <a:lnTo>
                      <a:pt x="f0" y="f3"/>
                    </a:lnTo>
                    <a:close/>
                  </a:path>
                </a:pathLst>
              </a:custGeom>
              <a:solidFill>
                <a:srgbClr val="808000">
                  <a:alpha val="84000"/>
                </a:srgbClr>
              </a:solidFill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  <p:sp>
            <p:nvSpPr>
              <p:cNvPr id="243" name="자유형: 도형 242">
                <a:extLst>
                  <a:ext uri="{FF2B5EF4-FFF2-40B4-BE49-F238E27FC236}">
                    <a16:creationId xmlns:a16="http://schemas.microsoft.com/office/drawing/2014/main" id="{E275A8B7-3F36-47D4-BF02-9D2FA1AC13EE}"/>
                  </a:ext>
                </a:extLst>
              </p:cNvPr>
              <p:cNvSpPr/>
              <p:nvPr/>
            </p:nvSpPr>
            <p:spPr>
              <a:xfrm>
                <a:off x="1434600" y="5565600"/>
                <a:ext cx="469800" cy="82800"/>
              </a:xfrm>
              <a:custGeom>
                <a:avLst/>
                <a:gdLst>
                  <a:gd name="f0" fmla="val 0"/>
                  <a:gd name="f1" fmla="val 2170"/>
                  <a:gd name="f2" fmla="val 384"/>
                  <a:gd name="f3" fmla="val 76"/>
                  <a:gd name="f4" fmla="val 630"/>
                  <a:gd name="f5" fmla="val 255"/>
                  <a:gd name="f6" fmla="val 1224"/>
                  <a:gd name="f7" fmla="val 13"/>
                  <a:gd name="f8" fmla="val 8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70" h="384">
                    <a:moveTo>
                      <a:pt x="f0" y="f3"/>
                    </a:moveTo>
                    <a:lnTo>
                      <a:pt x="f4" y="f2"/>
                    </a:lnTo>
                    <a:lnTo>
                      <a:pt x="f1" y="f5"/>
                    </a:lnTo>
                    <a:lnTo>
                      <a:pt x="f6" y="f0"/>
                    </a:lnTo>
                    <a:lnTo>
                      <a:pt x="f7" y="f8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custDash>
                  <a:ds d="88889" sp="88889"/>
                </a:custDash>
                <a:round/>
              </a:ln>
            </p:spPr>
            <p:txBody>
              <a:bodyPr vert="horz" wrap="square" lIns="90000" tIns="46800" rIns="90000" bIns="46800" anchor="ctr" anchorCtr="0" compatLnSpc="0">
                <a:noAutofit/>
              </a:bodyPr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fr-F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Gothic" pitchFamily="2"/>
                  <a:cs typeface="Tahoma" pitchFamily="2"/>
                </a:endParaRPr>
              </a:p>
            </p:txBody>
          </p:sp>
        </p:grpSp>
      </p:grpSp>
      <p:grpSp>
        <p:nvGrpSpPr>
          <p:cNvPr id="275" name="그룹 274">
            <a:extLst>
              <a:ext uri="{FF2B5EF4-FFF2-40B4-BE49-F238E27FC236}">
                <a16:creationId xmlns:a16="http://schemas.microsoft.com/office/drawing/2014/main" id="{B5F1143B-C0A7-4B44-8305-2799BDAEFF95}"/>
              </a:ext>
            </a:extLst>
          </p:cNvPr>
          <p:cNvGrpSpPr/>
          <p:nvPr/>
        </p:nvGrpSpPr>
        <p:grpSpPr>
          <a:xfrm>
            <a:off x="1119509" y="5248349"/>
            <a:ext cx="474121" cy="311400"/>
            <a:chOff x="1436759" y="5565600"/>
            <a:chExt cx="474121" cy="311400"/>
          </a:xfrm>
        </p:grpSpPr>
        <p:sp>
          <p:nvSpPr>
            <p:cNvPr id="276" name="자유형: 도형 275">
              <a:extLst>
                <a:ext uri="{FF2B5EF4-FFF2-40B4-BE49-F238E27FC236}">
                  <a16:creationId xmlns:a16="http://schemas.microsoft.com/office/drawing/2014/main" id="{22092E5E-56A4-4E60-B461-1CD67A4F70EA}"/>
                </a:ext>
              </a:extLst>
            </p:cNvPr>
            <p:cNvSpPr/>
            <p:nvPr/>
          </p:nvSpPr>
          <p:spPr>
            <a:xfrm>
              <a:off x="1685160" y="5806440"/>
              <a:ext cx="82800" cy="5904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277" name="자유형: 도형 276">
              <a:extLst>
                <a:ext uri="{FF2B5EF4-FFF2-40B4-BE49-F238E27FC236}">
                  <a16:creationId xmlns:a16="http://schemas.microsoft.com/office/drawing/2014/main" id="{808A33EF-E057-49FE-B35F-9FC67D925393}"/>
                </a:ext>
              </a:extLst>
            </p:cNvPr>
            <p:cNvSpPr/>
            <p:nvPr/>
          </p:nvSpPr>
          <p:spPr>
            <a:xfrm>
              <a:off x="1561320" y="5819040"/>
              <a:ext cx="83880" cy="57960"/>
            </a:xfrm>
            <a:custGeom>
              <a:avLst>
                <a:gd name="f0" fmla="val 666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88"/>
                <a:gd name="f8" fmla="val 21600"/>
                <a:gd name="f9" fmla="val 44"/>
                <a:gd name="f10" fmla="val -2147483647"/>
                <a:gd name="f11" fmla="val 2147483647"/>
                <a:gd name="f12" fmla="val 10800"/>
                <a:gd name="f13" fmla="val 20"/>
                <a:gd name="f14" fmla="val 68"/>
                <a:gd name="f15" fmla="+- 0 0 0"/>
                <a:gd name="f16" fmla="*/ f4 1 88"/>
                <a:gd name="f17" fmla="*/ f5 1 21600"/>
                <a:gd name="f18" fmla="pin 0 f0 10800"/>
                <a:gd name="f19" fmla="*/ f15 f1 1"/>
                <a:gd name="f20" fmla="*/ f18 2 1"/>
                <a:gd name="f21" fmla="*/ f9 f16 1"/>
                <a:gd name="f22" fmla="*/ f18 f17 1"/>
                <a:gd name="f23" fmla="*/ 0 f16 1"/>
                <a:gd name="f24" fmla="*/ 88 f16 1"/>
                <a:gd name="f25" fmla="*/ 44 f16 1"/>
                <a:gd name="f26" fmla="*/ f19 1 f3"/>
                <a:gd name="f27" fmla="*/ 0 f17 1"/>
                <a:gd name="f28" fmla="*/ 10800 f17 1"/>
                <a:gd name="f29" fmla="*/ 21600 f17 1"/>
                <a:gd name="f30" fmla="*/ f20 1 4"/>
                <a:gd name="f31" fmla="*/ f20 1 2"/>
                <a:gd name="f32" fmla="+- f26 0 f2"/>
                <a:gd name="f33" fmla="*/ f30 6 1"/>
                <a:gd name="f34" fmla="+- 21600 0 f30"/>
                <a:gd name="f35" fmla="*/ f31 f17 1"/>
                <a:gd name="f36" fmla="*/ f33 1 11"/>
                <a:gd name="f37" fmla="*/ f34 f17 1"/>
                <a:gd name="f38" fmla="+- f30 0 f36"/>
                <a:gd name="f39" fmla="+- f34 f36 0"/>
                <a:gd name="f40" fmla="+- f30 f36 0"/>
              </a:gdLst>
              <a:ahLst>
                <a:ahXY gdRefY="f0" minY="f6" maxY="f12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5" y="f35"/>
                </a:cxn>
                <a:cxn ang="f32">
                  <a:pos x="f25" y="f27"/>
                </a:cxn>
                <a:cxn ang="f32">
                  <a:pos x="f23" y="f28"/>
                </a:cxn>
                <a:cxn ang="f32">
                  <a:pos x="f25" y="f29"/>
                </a:cxn>
                <a:cxn ang="f32">
                  <a:pos x="f24" y="f28"/>
                </a:cxn>
              </a:cxnLst>
              <a:rect l="f23" t="f35" r="f24" b="f37"/>
              <a:pathLst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lnTo>
                    <a:pt x="f6" y="f34"/>
                  </a:lnTo>
                  <a:cubicBezTo>
                    <a:pt x="f6" y="f39"/>
                    <a:pt x="f13" y="f8"/>
                    <a:pt x="f9" y="f8"/>
                  </a:cubicBezTo>
                  <a:cubicBezTo>
                    <a:pt x="f14" y="f8"/>
                    <a:pt x="f7" y="f39"/>
                    <a:pt x="f7" y="f34"/>
                  </a:cubicBezTo>
                  <a:lnTo>
                    <a:pt x="f7" y="f30"/>
                  </a:lnTo>
                  <a:cubicBezTo>
                    <a:pt x="f7" y="f38"/>
                    <a:pt x="f14" y="f6"/>
                    <a:pt x="f9" y="f6"/>
                  </a:cubicBezTo>
                  <a:close/>
                </a:path>
                <a:path w="88" h="21600">
                  <a:moveTo>
                    <a:pt x="f9" y="f6"/>
                  </a:moveTo>
                  <a:cubicBezTo>
                    <a:pt x="f13" y="f6"/>
                    <a:pt x="f6" y="f38"/>
                    <a:pt x="f6" y="f30"/>
                  </a:cubicBezTo>
                  <a:cubicBezTo>
                    <a:pt x="f6" y="f40"/>
                    <a:pt x="f13" y="f31"/>
                    <a:pt x="f9" y="f31"/>
                  </a:cubicBezTo>
                  <a:cubicBezTo>
                    <a:pt x="f14" y="f31"/>
                    <a:pt x="f7" y="f40"/>
                    <a:pt x="f7" y="f30"/>
                  </a:cubicBezTo>
                  <a:cubicBezTo>
                    <a:pt x="f7" y="f38"/>
                    <a:pt x="f14" y="f6"/>
                    <a:pt x="f9" y="f6"/>
                  </a:cubicBez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80"/>
              </a:solidFill>
              <a:custDash>
                <a:ds d="88889" sp="88889"/>
              </a:custDash>
              <a:miter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278" name="자유형: 도형 277">
              <a:extLst>
                <a:ext uri="{FF2B5EF4-FFF2-40B4-BE49-F238E27FC236}">
                  <a16:creationId xmlns:a16="http://schemas.microsoft.com/office/drawing/2014/main" id="{148CE359-2931-413A-87C0-EAF9BD7D983B}"/>
                </a:ext>
              </a:extLst>
            </p:cNvPr>
            <p:cNvSpPr/>
            <p:nvPr/>
          </p:nvSpPr>
          <p:spPr>
            <a:xfrm>
              <a:off x="1440000" y="5782680"/>
              <a:ext cx="470160" cy="8424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279" name="자유형: 도형 278">
              <a:extLst>
                <a:ext uri="{FF2B5EF4-FFF2-40B4-BE49-F238E27FC236}">
                  <a16:creationId xmlns:a16="http://schemas.microsoft.com/office/drawing/2014/main" id="{6453091E-30C3-4E3A-9333-514FA3E64EFA}"/>
                </a:ext>
              </a:extLst>
            </p:cNvPr>
            <p:cNvSpPr/>
            <p:nvPr/>
          </p:nvSpPr>
          <p:spPr>
            <a:xfrm>
              <a:off x="1441080" y="5674320"/>
              <a:ext cx="469800" cy="8424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280" name="자유형: 도형 279">
              <a:extLst>
                <a:ext uri="{FF2B5EF4-FFF2-40B4-BE49-F238E27FC236}">
                  <a16:creationId xmlns:a16="http://schemas.microsoft.com/office/drawing/2014/main" id="{3E07B6FE-7792-4D6E-AC98-3774989F149E}"/>
                </a:ext>
              </a:extLst>
            </p:cNvPr>
            <p:cNvSpPr/>
            <p:nvPr/>
          </p:nvSpPr>
          <p:spPr>
            <a:xfrm>
              <a:off x="1440000" y="5691600"/>
              <a:ext cx="137160" cy="174960"/>
            </a:xfrm>
            <a:custGeom>
              <a:avLst/>
              <a:gdLst>
                <a:gd name="f0" fmla="val 0"/>
                <a:gd name="f1" fmla="val 192"/>
                <a:gd name="f2" fmla="val 244"/>
                <a:gd name="f3" fmla="val 150"/>
                <a:gd name="f4" fmla="val 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92" h="244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281" name="자유형: 도형 280">
              <a:extLst>
                <a:ext uri="{FF2B5EF4-FFF2-40B4-BE49-F238E27FC236}">
                  <a16:creationId xmlns:a16="http://schemas.microsoft.com/office/drawing/2014/main" id="{131DDBD4-110C-4D93-ADCF-5F3C160C6CCA}"/>
                </a:ext>
              </a:extLst>
            </p:cNvPr>
            <p:cNvSpPr/>
            <p:nvPr/>
          </p:nvSpPr>
          <p:spPr>
            <a:xfrm>
              <a:off x="1577519" y="5730480"/>
              <a:ext cx="330120" cy="136080"/>
            </a:xfrm>
            <a:custGeom>
              <a:avLst/>
              <a:gdLst>
                <a:gd name="f0" fmla="val 0"/>
                <a:gd name="f1" fmla="val 460"/>
                <a:gd name="f2" fmla="val 190"/>
                <a:gd name="f3" fmla="val 38"/>
                <a:gd name="f4" fmla="val 15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60" h="190">
                  <a:moveTo>
                    <a:pt x="f0" y="f3"/>
                  </a:moveTo>
                  <a:lnTo>
                    <a:pt x="f1" y="f0"/>
                  </a:lnTo>
                  <a:lnTo>
                    <a:pt x="f1" y="f4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282" name="자유형: 도형 281">
              <a:extLst>
                <a:ext uri="{FF2B5EF4-FFF2-40B4-BE49-F238E27FC236}">
                  <a16:creationId xmlns:a16="http://schemas.microsoft.com/office/drawing/2014/main" id="{5840A0A8-CA1E-4BD8-BEF8-8AE549D9F7D1}"/>
                </a:ext>
              </a:extLst>
            </p:cNvPr>
            <p:cNvSpPr/>
            <p:nvPr/>
          </p:nvSpPr>
          <p:spPr>
            <a:xfrm>
              <a:off x="1436759" y="5673600"/>
              <a:ext cx="468720" cy="83880"/>
            </a:xfrm>
            <a:custGeom>
              <a:avLst/>
              <a:gdLst>
                <a:gd name="f0" fmla="val 0"/>
                <a:gd name="f1" fmla="val 654"/>
                <a:gd name="f2" fmla="val 117"/>
                <a:gd name="f3" fmla="val 23"/>
                <a:gd name="f4" fmla="val 195"/>
                <a:gd name="f5" fmla="val 77"/>
                <a:gd name="f6" fmla="val 369"/>
                <a:gd name="f7" fmla="val 4"/>
                <a:gd name="f8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54" h="117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283" name="자유형: 도형 282">
              <a:extLst>
                <a:ext uri="{FF2B5EF4-FFF2-40B4-BE49-F238E27FC236}">
                  <a16:creationId xmlns:a16="http://schemas.microsoft.com/office/drawing/2014/main" id="{B5E1EA2A-598A-4F70-983D-6E70CAC67CD0}"/>
                </a:ext>
              </a:extLst>
            </p:cNvPr>
            <p:cNvSpPr/>
            <p:nvPr/>
          </p:nvSpPr>
          <p:spPr>
            <a:xfrm>
              <a:off x="1436759" y="5582520"/>
              <a:ext cx="138240" cy="174960"/>
            </a:xfrm>
            <a:custGeom>
              <a:avLst/>
              <a:gdLst>
                <a:gd name="f0" fmla="val 0"/>
                <a:gd name="f1" fmla="val 639"/>
                <a:gd name="f2" fmla="val 808"/>
                <a:gd name="f3" fmla="val 8"/>
                <a:gd name="f4" fmla="val 497"/>
                <a:gd name="f5" fmla="val 637"/>
                <a:gd name="f6" fmla="val 3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39" h="808">
                  <a:moveTo>
                    <a:pt x="f3" y="f0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6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284" name="자유형: 도형 283">
              <a:extLst>
                <a:ext uri="{FF2B5EF4-FFF2-40B4-BE49-F238E27FC236}">
                  <a16:creationId xmlns:a16="http://schemas.microsoft.com/office/drawing/2014/main" id="{819C5482-B9C6-4260-BCD1-238483160458}"/>
                </a:ext>
              </a:extLst>
            </p:cNvPr>
            <p:cNvSpPr/>
            <p:nvPr/>
          </p:nvSpPr>
          <p:spPr>
            <a:xfrm>
              <a:off x="1580760" y="5574600"/>
              <a:ext cx="166680" cy="168120"/>
            </a:xfrm>
            <a:custGeom>
              <a:avLst/>
              <a:gdLst>
                <a:gd name="f0" fmla="val 0"/>
                <a:gd name="f1" fmla="val 771"/>
                <a:gd name="f2" fmla="val 778"/>
                <a:gd name="f3" fmla="val 498"/>
                <a:gd name="f4" fmla="val 28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778">
                  <a:moveTo>
                    <a:pt x="f0" y="f0"/>
                  </a:moveTo>
                  <a:lnTo>
                    <a:pt x="f0" y="f3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285" name="자유형: 도형 284">
              <a:extLst>
                <a:ext uri="{FF2B5EF4-FFF2-40B4-BE49-F238E27FC236}">
                  <a16:creationId xmlns:a16="http://schemas.microsoft.com/office/drawing/2014/main" id="{35F2FF45-2DD7-45DA-A8B0-D9A3B6E83910}"/>
                </a:ext>
              </a:extLst>
            </p:cNvPr>
            <p:cNvSpPr/>
            <p:nvPr/>
          </p:nvSpPr>
          <p:spPr>
            <a:xfrm>
              <a:off x="1573920" y="5619960"/>
              <a:ext cx="331200" cy="137160"/>
            </a:xfrm>
            <a:custGeom>
              <a:avLst/>
              <a:gdLst>
                <a:gd name="f0" fmla="val 0"/>
                <a:gd name="f1" fmla="val 1528"/>
                <a:gd name="f2" fmla="val 633"/>
                <a:gd name="f3" fmla="val 129"/>
                <a:gd name="f4" fmla="val 1527"/>
                <a:gd name="f5" fmla="val 5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28" h="633">
                  <a:moveTo>
                    <a:pt x="f0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0" y="f2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E35D0B">
                <a:alpha val="84000"/>
              </a:srgbClr>
            </a:solidFill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  <p:sp>
          <p:nvSpPr>
            <p:cNvPr id="286" name="자유형: 도형 285">
              <a:extLst>
                <a:ext uri="{FF2B5EF4-FFF2-40B4-BE49-F238E27FC236}">
                  <a16:creationId xmlns:a16="http://schemas.microsoft.com/office/drawing/2014/main" id="{209383D3-4743-4D3B-8846-49B4E38D46ED}"/>
                </a:ext>
              </a:extLst>
            </p:cNvPr>
            <p:cNvSpPr/>
            <p:nvPr/>
          </p:nvSpPr>
          <p:spPr>
            <a:xfrm>
              <a:off x="1437840" y="5565600"/>
              <a:ext cx="469800" cy="82800"/>
            </a:xfrm>
            <a:custGeom>
              <a:avLst/>
              <a:gdLst>
                <a:gd name="f0" fmla="val 0"/>
                <a:gd name="f1" fmla="val 2170"/>
                <a:gd name="f2" fmla="val 384"/>
                <a:gd name="f3" fmla="val 76"/>
                <a:gd name="f4" fmla="val 630"/>
                <a:gd name="f5" fmla="val 255"/>
                <a:gd name="f6" fmla="val 1224"/>
                <a:gd name="f7" fmla="val 13"/>
                <a:gd name="f8" fmla="val 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0" h="384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7" y="f8"/>
                  </a:lnTo>
                </a:path>
              </a:pathLst>
            </a:custGeom>
            <a:noFill/>
            <a:ln w="3240">
              <a:solidFill>
                <a:srgbClr val="000000"/>
              </a:solidFill>
              <a:custDash>
                <a:ds d="88889" sp="88889"/>
              </a:custDash>
              <a:round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Gothic" pitchFamily="2"/>
                <a:cs typeface="Tahoma" pitchFamily="2"/>
              </a:endParaRPr>
            </a:p>
          </p:txBody>
        </p:sp>
      </p:grpSp>
      <p:sp>
        <p:nvSpPr>
          <p:cNvPr id="287" name="자유형: 도형 286">
            <a:extLst>
              <a:ext uri="{FF2B5EF4-FFF2-40B4-BE49-F238E27FC236}">
                <a16:creationId xmlns:a16="http://schemas.microsoft.com/office/drawing/2014/main" id="{E1EDB332-E123-4A5A-90F4-AC31B2AC3F00}"/>
              </a:ext>
            </a:extLst>
          </p:cNvPr>
          <p:cNvSpPr/>
          <p:nvPr/>
        </p:nvSpPr>
        <p:spPr>
          <a:xfrm rot="1314000">
            <a:off x="707183" y="5325115"/>
            <a:ext cx="1206359" cy="825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800" b="0" i="0" u="none" strike="noStrike" baseline="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ＭＳ Ｐゴシック" pitchFamily="2"/>
                <a:cs typeface="ＭＳ Ｐゴシック" pitchFamily="2"/>
              </a:rPr>
              <a:t>X</a:t>
            </a:r>
          </a:p>
        </p:txBody>
      </p:sp>
      <p:sp>
        <p:nvSpPr>
          <p:cNvPr id="288" name="제목 1">
            <a:extLst>
              <a:ext uri="{FF2B5EF4-FFF2-40B4-BE49-F238E27FC236}">
                <a16:creationId xmlns:a16="http://schemas.microsoft.com/office/drawing/2014/main" id="{AA4C1593-FE43-4A47-8F58-A14995BEA2BF}"/>
              </a:ext>
            </a:extLst>
          </p:cNvPr>
          <p:cNvSpPr txBox="1">
            <a:spLocks/>
          </p:cNvSpPr>
          <p:nvPr/>
        </p:nvSpPr>
        <p:spPr>
          <a:xfrm>
            <a:off x="398109" y="849119"/>
            <a:ext cx="548272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r>
              <a:rPr lang="en-GB" altLang="ko-KR"/>
              <a:t>Virtualization in the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67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65171" y="217879"/>
            <a:ext cx="6303580" cy="357190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1. Introduction – Full Virtualization</a:t>
            </a:r>
            <a:endParaRPr lang="ko-KR" altLang="en-US" sz="2000" b="0" dirty="0"/>
          </a:p>
        </p:txBody>
      </p:sp>
      <p:sp>
        <p:nvSpPr>
          <p:cNvPr id="3" name="제목 3"/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Present the illusion of many small Virtual Machines to run multiple instances of different Operating Systems concurrently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Virtual Machine exactly like physical machine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Pros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Can run unmodiﬁed OSes in VM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Cons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Performance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Uncooperative hardware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Solution: binary rewriting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Examples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VM/370, VMware, Disco</a:t>
            </a:r>
          </a:p>
        </p:txBody>
      </p:sp>
    </p:spTree>
    <p:extLst>
      <p:ext uri="{BB962C8B-B14F-4D97-AF65-F5344CB8AC3E}">
        <p14:creationId xmlns:p14="http://schemas.microsoft.com/office/powerpoint/2010/main" val="275827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65171" y="217879"/>
            <a:ext cx="6303580" cy="357190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1. Introduction – Para-virtualization</a:t>
            </a:r>
            <a:endParaRPr lang="ko-KR" altLang="en-US" sz="2000" b="0" dirty="0"/>
          </a:p>
        </p:txBody>
      </p:sp>
      <p:sp>
        <p:nvSpPr>
          <p:cNvPr id="3" name="제목 3"/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Present an idealized VM abstraction to guest OSes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Differs from underlying hardware interface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Pros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Can deal with difﬁculties to virtualize architectures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Exposing both a virtual and real interface leads to potential performance enhancements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Cons	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Must port existing OSes to run on paravirtualized host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Example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Denali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92081A-A4FF-4C26-B9D7-3904BFBF7FD2}"/>
              </a:ext>
            </a:extLst>
          </p:cNvPr>
          <p:cNvSpPr txBox="1"/>
          <p:nvPr/>
        </p:nvSpPr>
        <p:spPr>
          <a:xfrm>
            <a:off x="765111" y="5635235"/>
            <a:ext cx="73057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(*) this paper was an enhanced version of Denali, but much more successful</a:t>
            </a:r>
          </a:p>
          <a:p>
            <a:r>
              <a:rPr lang="en-US" altLang="ko-KR" dirty="0"/>
              <a:t>      - </a:t>
            </a:r>
            <a:r>
              <a:rPr lang="en-US" altLang="ko-KR" dirty="0">
                <a:solidFill>
                  <a:srgbClr val="0000FF"/>
                </a:solidFill>
              </a:rPr>
              <a:t>citation index of [Xen] is 1600 </a:t>
            </a:r>
            <a:r>
              <a:rPr lang="en-US" altLang="ko-KR" dirty="0"/>
              <a:t>while [Denali] is 230</a:t>
            </a:r>
          </a:p>
          <a:p>
            <a:r>
              <a:rPr lang="en-US" altLang="ko-KR" dirty="0"/>
              <a:t>      Also, [Xen] was successful in terms of commercial impact[Citrix].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606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65171" y="217879"/>
            <a:ext cx="5482721" cy="357190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1. Introduction</a:t>
            </a:r>
            <a:endParaRPr lang="ko-KR" altLang="en-US" sz="2000" b="0" dirty="0"/>
          </a:p>
        </p:txBody>
      </p:sp>
      <p:sp>
        <p:nvSpPr>
          <p:cNvPr id="3" name="제목 3"/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ko-KR" dirty="0"/>
              <a:t>Single OS image: </a:t>
            </a:r>
            <a:r>
              <a:rPr lang="en-GB" altLang="ko-KR" dirty="0" err="1"/>
              <a:t>Ensim</a:t>
            </a:r>
            <a:r>
              <a:rPr lang="en-GB" altLang="ko-KR" dirty="0"/>
              <a:t>, </a:t>
            </a:r>
            <a:r>
              <a:rPr lang="en-GB" altLang="ko-KR" dirty="0" err="1"/>
              <a:t>Vservers</a:t>
            </a:r>
            <a:r>
              <a:rPr lang="en-GB" altLang="ko-KR" dirty="0"/>
              <a:t>, CKRM, </a:t>
            </a:r>
            <a:r>
              <a:rPr lang="en-GB" altLang="ko-KR" dirty="0" err="1"/>
              <a:t>Virtuozo</a:t>
            </a:r>
            <a:r>
              <a:rPr lang="en-GB" altLang="ko-KR" dirty="0"/>
              <a:t>, Zones, </a:t>
            </a:r>
            <a:r>
              <a:rPr lang="en-GB" altLang="ko-KR" dirty="0">
                <a:solidFill>
                  <a:srgbClr val="0000FF"/>
                </a:solidFill>
              </a:rPr>
              <a:t>Docker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ko-KR" dirty="0"/>
              <a:t>Group user processes into resource containers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ko-KR" dirty="0"/>
              <a:t>Hard to get strong isolation (treated as a process/task)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ko-KR" dirty="0"/>
              <a:t>Full virtualization: VMware, </a:t>
            </a:r>
            <a:r>
              <a:rPr lang="en-GB" altLang="ko-KR" dirty="0" err="1"/>
              <a:t>VirtualPC</a:t>
            </a:r>
            <a:r>
              <a:rPr lang="en-GB" altLang="ko-KR" dirty="0"/>
              <a:t>, QEMU, </a:t>
            </a:r>
            <a:r>
              <a:rPr lang="en-GB" altLang="ko-KR" dirty="0">
                <a:solidFill>
                  <a:srgbClr val="0000FF"/>
                </a:solidFill>
              </a:rPr>
              <a:t>VirtualBox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ko-KR" dirty="0"/>
              <a:t>Run multiple unmodified guest OSes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ko-KR" dirty="0"/>
              <a:t>Hard to efficiently virtualize x86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ko-KR" dirty="0"/>
              <a:t>Para-virtualization: UML, Xen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ko-KR" dirty="0"/>
              <a:t>Run multiple guest OSes ported to special arch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ko-KR" dirty="0"/>
              <a:t>Arch Xen/x86 is very close to normal x86</a:t>
            </a:r>
            <a:endParaRPr lang="en-GB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1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2. Xen Overview - Features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Execution </a:t>
            </a:r>
            <a:r>
              <a:rPr lang="en-US" altLang="ko-KR" dirty="0">
                <a:solidFill>
                  <a:srgbClr val="0000FF"/>
                </a:solidFill>
              </a:rPr>
              <a:t>performance</a:t>
            </a:r>
            <a:r>
              <a:rPr lang="en-US" altLang="ko-KR" dirty="0"/>
              <a:t> is close to native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Provides an environment to execute up to 100 VM instances simultaneously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Attempts to minimize overhead associated with virtualization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Secure </a:t>
            </a:r>
            <a:r>
              <a:rPr lang="en-US" altLang="ko-KR" dirty="0">
                <a:solidFill>
                  <a:srgbClr val="0000FF"/>
                </a:solidFill>
              </a:rPr>
              <a:t>isolation</a:t>
            </a:r>
            <a:r>
              <a:rPr lang="en-US" altLang="ko-KR" dirty="0"/>
              <a:t> between VMs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Resource control and QoS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Only guest kernel </a:t>
            </a:r>
            <a:r>
              <a:rPr lang="en-US" altLang="ko-KR" dirty="0">
                <a:solidFill>
                  <a:srgbClr val="FF0000"/>
                </a:solidFill>
              </a:rPr>
              <a:t>needs to be ported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All user-level </a:t>
            </a:r>
            <a:r>
              <a:rPr lang="en-US" altLang="ko-KR" dirty="0">
                <a:solidFill>
                  <a:srgbClr val="0000FF"/>
                </a:solidFill>
              </a:rPr>
              <a:t>apps and libraries run unmodified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/>
              <a:t>XenoLinux</a:t>
            </a:r>
            <a:r>
              <a:rPr lang="en-US" altLang="ko-KR" dirty="0"/>
              <a:t> - </a:t>
            </a:r>
            <a:r>
              <a:rPr lang="en-US" altLang="ko-KR" dirty="0">
                <a:solidFill>
                  <a:srgbClr val="FF0000"/>
                </a:solidFill>
              </a:rPr>
              <a:t>Port</a:t>
            </a:r>
            <a:r>
              <a:rPr lang="en-US" altLang="ko-KR" dirty="0"/>
              <a:t> of Linux 2.4 and family OSes(Linux 2.6, NetBSD, FreeBSD, Plan9)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/>
              <a:t>XenoXP</a:t>
            </a:r>
            <a:r>
              <a:rPr lang="en-US" altLang="ko-KR" dirty="0"/>
              <a:t> - </a:t>
            </a:r>
            <a:r>
              <a:rPr lang="en-US" altLang="ko-KR" dirty="0">
                <a:solidFill>
                  <a:srgbClr val="FF0000"/>
                </a:solidFill>
              </a:rPr>
              <a:t>Port</a:t>
            </a:r>
            <a:r>
              <a:rPr lang="en-US" altLang="ko-KR" dirty="0"/>
              <a:t> of Windows XP (in development as of 2003)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Supports the same hardware as Linux x86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Live Relocation of VMs between Xen nodes</a:t>
            </a:r>
          </a:p>
        </p:txBody>
      </p:sp>
    </p:spTree>
    <p:extLst>
      <p:ext uri="{BB962C8B-B14F-4D97-AF65-F5344CB8AC3E}">
        <p14:creationId xmlns:p14="http://schemas.microsoft.com/office/powerpoint/2010/main" val="133894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2. Xen Overview - </a:t>
            </a:r>
            <a:r>
              <a:rPr lang="en-GB" altLang="ko-KR" dirty="0">
                <a:solidFill>
                  <a:srgbClr val="0000FF"/>
                </a:solidFill>
              </a:rPr>
              <a:t>Para</a:t>
            </a:r>
            <a:r>
              <a:rPr lang="en-GB" altLang="ko-KR" dirty="0"/>
              <a:t>virtualization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Xen extensions to x86 arch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Like x86, but replaces privileged instructions with Xen </a:t>
            </a:r>
            <a:r>
              <a:rPr lang="en-US" altLang="ko-KR" dirty="0" err="1"/>
              <a:t>hypercalls</a:t>
            </a:r>
            <a:endParaRPr lang="en-US" altLang="ko-KR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Avoids binary rewriting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Minimize number of privilege transitions into Xen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Modifications relatively simple and self-contained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0000FF"/>
                </a:solidFill>
              </a:rPr>
              <a:t>For Linux 2.6, only arch-dep files modified (but still needs </a:t>
            </a:r>
            <a:r>
              <a:rPr lang="en-US" altLang="ko-KR" dirty="0">
                <a:solidFill>
                  <a:srgbClr val="FF0000"/>
                </a:solidFill>
              </a:rPr>
              <a:t>modification</a:t>
            </a:r>
            <a:r>
              <a:rPr lang="en-US" altLang="ko-KR" dirty="0">
                <a:solidFill>
                  <a:srgbClr val="0000FF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Modify kernel to understand virtualized env.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Wall-clock time vs. virtual processor time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Desire both types of alarm timer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Expose real resource availability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Enables OS to optimize its own behavior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MMU virtualization: direct vs. shadow mode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2. Xen Overview - I/O Architecture</a:t>
            </a:r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5F653CD2-FC3D-4016-BA30-4D12F6A870EA}"/>
              </a:ext>
            </a:extLst>
          </p:cNvPr>
          <p:cNvSpPr txBox="1">
            <a:spLocks/>
          </p:cNvSpPr>
          <p:nvPr/>
        </p:nvSpPr>
        <p:spPr>
          <a:xfrm>
            <a:off x="265171" y="1038099"/>
            <a:ext cx="8621975" cy="56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ko-KR" altLang="en-US" sz="1846" b="1" kern="1200" smtClean="0">
                <a:solidFill>
                  <a:schemeClr val="tx1"/>
                </a:solidFill>
                <a:latin typeface="+mn-ea"/>
                <a:ea typeface="+mn-ea"/>
                <a:cs typeface="맑은 고딕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Xen IO-Spaces  delegate guest OSes protected access to specified h/w devices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Virtual PCI configuration space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Virtual interrupts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Devices are virtualized and exported to other VMs via Device Channels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Safe asynchronous shared memory transport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‘Backend’ drivers export to ‘frontend’ drivers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Net: use normal bridging, routing, iptables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Block: export any blk dev e.g. sda4,loop0,vg3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4408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8379</TotalTime>
  <Words>1658</Words>
  <Application>Microsoft Office PowerPoint</Application>
  <PresentationFormat>화면 슬라이드 쇼(4:3)</PresentationFormat>
  <Paragraphs>392</Paragraphs>
  <Slides>27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9" baseType="lpstr">
      <vt:lpstr>Gothic</vt:lpstr>
      <vt:lpstr>ＭＳ Ｐゴシック</vt:lpstr>
      <vt:lpstr>Myriad Roman</vt:lpstr>
      <vt:lpstr>굴림</vt:lpstr>
      <vt:lpstr>맑은 고딕</vt:lpstr>
      <vt:lpstr>Arial</vt:lpstr>
      <vt:lpstr>Calibri</vt:lpstr>
      <vt:lpstr>Calibri Light</vt:lpstr>
      <vt:lpstr>Comic Sans MS</vt:lpstr>
      <vt:lpstr>Tahoma</vt:lpstr>
      <vt:lpstr>Times New Roman</vt:lpstr>
      <vt:lpstr>Office 테마</vt:lpstr>
      <vt:lpstr>W06 paper #1</vt:lpstr>
      <vt:lpstr>Contents</vt:lpstr>
      <vt:lpstr>1. Introduction – Why Virtualization?</vt:lpstr>
      <vt:lpstr>1. Introduction – Full Virtualization</vt:lpstr>
      <vt:lpstr>1. Introduction – Para-virtualization</vt:lpstr>
      <vt:lpstr>1. Introduction</vt:lpstr>
      <vt:lpstr>2. Xen Overview - Features</vt:lpstr>
      <vt:lpstr>2. Xen Overview - Paravirtualization</vt:lpstr>
      <vt:lpstr>2. Xen Overview - I/O Architecture</vt:lpstr>
      <vt:lpstr>2. Xen Overview - Architecture (2.0)</vt:lpstr>
      <vt:lpstr>2. Xen Overview - Architecture (2.0)</vt:lpstr>
      <vt:lpstr>2.1 Xen Overview – Virtual Machine Interface</vt:lpstr>
      <vt:lpstr>2.1 Xen Overview – Virtualized CPU</vt:lpstr>
      <vt:lpstr>2.1 Xen Overview – Memory Management</vt:lpstr>
      <vt:lpstr>2.1/3.3 MMU Virtualization : Shadow-Mode</vt:lpstr>
      <vt:lpstr>2.1 Xen Overview – Device I/O</vt:lpstr>
      <vt:lpstr>2.2 Xen Overview – The Cost of Porting an OS</vt:lpstr>
      <vt:lpstr>2.3 Xen Overview – Control &amp; Management</vt:lpstr>
      <vt:lpstr>2.3 Xen Overview – Control &amp; Management</vt:lpstr>
      <vt:lpstr>4. Evaluation</vt:lpstr>
      <vt:lpstr>4.1 Evaluation - System Performance</vt:lpstr>
      <vt:lpstr>4.2 Evaluation - Network Performance</vt:lpstr>
      <vt:lpstr>4.3/4.5 Evaluation – Concurrent VMs, Scalability</vt:lpstr>
      <vt:lpstr>Scalability</vt:lpstr>
      <vt:lpstr>6.2 Conclusions</vt:lpstr>
      <vt:lpstr>7. References</vt:lpstr>
      <vt:lpstr>Fun Part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SKTelecom</dc:creator>
  <cp:lastModifiedBy>홍승표님(SP Hong)/New Mobility TF</cp:lastModifiedBy>
  <cp:revision>1035</cp:revision>
  <dcterms:created xsi:type="dcterms:W3CDTF">2018-12-14T08:22:40Z</dcterms:created>
  <dcterms:modified xsi:type="dcterms:W3CDTF">2019-10-13T18:05:09Z</dcterms:modified>
</cp:coreProperties>
</file>