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9" r:id="rId2"/>
    <p:sldId id="260" r:id="rId3"/>
    <p:sldId id="323" r:id="rId4"/>
    <p:sldId id="341" r:id="rId5"/>
    <p:sldId id="332" r:id="rId6"/>
    <p:sldId id="337" r:id="rId7"/>
    <p:sldId id="333" r:id="rId8"/>
    <p:sldId id="334" r:id="rId9"/>
    <p:sldId id="339" r:id="rId10"/>
    <p:sldId id="340" r:id="rId11"/>
    <p:sldId id="330" r:id="rId12"/>
    <p:sldId id="335" r:id="rId13"/>
    <p:sldId id="336" r:id="rId14"/>
    <p:sldId id="338" r:id="rId15"/>
    <p:sldId id="349" r:id="rId16"/>
    <p:sldId id="375" r:id="rId17"/>
    <p:sldId id="382" r:id="rId18"/>
    <p:sldId id="384" r:id="rId19"/>
    <p:sldId id="385" r:id="rId20"/>
    <p:sldId id="345" r:id="rId21"/>
    <p:sldId id="392" r:id="rId22"/>
    <p:sldId id="387" r:id="rId23"/>
    <p:sldId id="388" r:id="rId24"/>
    <p:sldId id="389" r:id="rId25"/>
    <p:sldId id="396" r:id="rId26"/>
    <p:sldId id="398" r:id="rId27"/>
    <p:sldId id="393" r:id="rId28"/>
    <p:sldId id="399" r:id="rId29"/>
    <p:sldId id="402" r:id="rId30"/>
    <p:sldId id="400" r:id="rId31"/>
    <p:sldId id="403" r:id="rId32"/>
    <p:sldId id="401" r:id="rId33"/>
    <p:sldId id="380" r:id="rId34"/>
    <p:sldId id="404" r:id="rId35"/>
    <p:sldId id="405" r:id="rId36"/>
    <p:sldId id="325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6" r:id="rId46"/>
    <p:sldId id="415" r:id="rId47"/>
    <p:sldId id="417" r:id="rId48"/>
    <p:sldId id="419" r:id="rId49"/>
    <p:sldId id="418" r:id="rId50"/>
    <p:sldId id="421" r:id="rId51"/>
    <p:sldId id="420" r:id="rId52"/>
    <p:sldId id="422" r:id="rId53"/>
    <p:sldId id="423" r:id="rId54"/>
    <p:sldId id="424" r:id="rId55"/>
    <p:sldId id="426" r:id="rId56"/>
    <p:sldId id="427" r:id="rId57"/>
    <p:sldId id="428" r:id="rId58"/>
    <p:sldId id="429" r:id="rId59"/>
    <p:sldId id="430" r:id="rId60"/>
    <p:sldId id="431" r:id="rId61"/>
    <p:sldId id="425" r:id="rId62"/>
    <p:sldId id="433" r:id="rId63"/>
    <p:sldId id="434" r:id="rId64"/>
    <p:sldId id="436" r:id="rId65"/>
    <p:sldId id="437" r:id="rId66"/>
    <p:sldId id="438" r:id="rId67"/>
    <p:sldId id="319" r:id="rId6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BEE"/>
    <a:srgbClr val="C59EE2"/>
    <a:srgbClr val="E6E6E6"/>
    <a:srgbClr val="D3B5E9"/>
    <a:srgbClr val="3C3B3F"/>
    <a:srgbClr val="FFD961"/>
    <a:srgbClr val="F09456"/>
    <a:srgbClr val="A5CF8B"/>
    <a:srgbClr val="6087CE"/>
    <a:srgbClr val="005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2" autoAdjust="0"/>
    <p:restoredTop sz="86327"/>
  </p:normalViewPr>
  <p:slideViewPr>
    <p:cSldViewPr snapToGrid="0" snapToObjects="1" showGuides="1">
      <p:cViewPr varScale="1">
        <p:scale>
          <a:sx n="71" d="100"/>
          <a:sy n="71" d="100"/>
        </p:scale>
        <p:origin x="67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2020-03-21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2020-03-21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75484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10672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15604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1364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4901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4693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89971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53119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3138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97427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483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01757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55663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02426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92464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14673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36042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40799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73437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54197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2452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30508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05920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37558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56495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93926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67362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08324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10312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7713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7227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17987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7234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6341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9512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8451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8F95ED-5F71-0D4E-A4D1-48CDEA150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21" y="114036"/>
            <a:ext cx="395681" cy="39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68FF0-CBC5-6948-B371-BDA4F3D610B4}"/>
              </a:ext>
            </a:extLst>
          </p:cNvPr>
          <p:cNvSpPr txBox="1"/>
          <p:nvPr userDrawn="1"/>
        </p:nvSpPr>
        <p:spPr>
          <a:xfrm>
            <a:off x="486602" y="152070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E176705-AAC5-4F00-AC95-1E2D95E8BE2B}"/>
              </a:ext>
            </a:extLst>
          </p:cNvPr>
          <p:cNvGrpSpPr/>
          <p:nvPr userDrawn="1"/>
        </p:nvGrpSpPr>
        <p:grpSpPr>
          <a:xfrm>
            <a:off x="9511560" y="47129"/>
            <a:ext cx="2677075" cy="394886"/>
            <a:chOff x="9511560" y="47129"/>
            <a:chExt cx="2677075" cy="394886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B13EB84C-38B6-324A-899E-C84C00B6AC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511560" y="47129"/>
              <a:ext cx="395681" cy="39488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F677ED-D2EC-BB49-B0E9-72F06CCF80F6}"/>
                </a:ext>
              </a:extLst>
            </p:cNvPr>
            <p:cNvSpPr txBox="1"/>
            <p:nvPr userDrawn="1"/>
          </p:nvSpPr>
          <p:spPr>
            <a:xfrm>
              <a:off x="9907241" y="85163"/>
              <a:ext cx="2281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Embedded System Lab.</a:t>
              </a:r>
              <a:endParaRPr lang="ko-KR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2E3592C-0B80-445F-9EA5-8396F3E8C7C6}"/>
              </a:ext>
            </a:extLst>
          </p:cNvPr>
          <p:cNvGrpSpPr/>
          <p:nvPr userDrawn="1"/>
        </p:nvGrpSpPr>
        <p:grpSpPr>
          <a:xfrm>
            <a:off x="9511560" y="47129"/>
            <a:ext cx="2677075" cy="394886"/>
            <a:chOff x="9511560" y="47129"/>
            <a:chExt cx="2677075" cy="39488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3003B292-4427-46EF-A182-307E3C132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1560" y="47129"/>
              <a:ext cx="395681" cy="39488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53AA16-E41B-4FEF-BFBA-FA4A0783417B}"/>
                </a:ext>
              </a:extLst>
            </p:cNvPr>
            <p:cNvSpPr txBox="1"/>
            <p:nvPr userDrawn="1"/>
          </p:nvSpPr>
          <p:spPr>
            <a:xfrm>
              <a:off x="9907241" y="85163"/>
              <a:ext cx="2281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Embedded System Lab.</a:t>
              </a:r>
              <a:endParaRPr lang="ko-KR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045785F3-6878-4915-AE7B-3CC34951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4000"/>
            </a:lvl1pPr>
            <a:lvl2pPr>
              <a:lnSpc>
                <a:spcPct val="100000"/>
              </a:lnSpc>
              <a:spcBef>
                <a:spcPts val="600"/>
              </a:spcBef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5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80E21B3-A495-42B3-8C93-74C06CE7EC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545F7DD-27B3-4BA6-A1DD-FA31293B37F8}"/>
              </a:ext>
            </a:extLst>
          </p:cNvPr>
          <p:cNvGrpSpPr/>
          <p:nvPr userDrawn="1"/>
        </p:nvGrpSpPr>
        <p:grpSpPr>
          <a:xfrm>
            <a:off x="9511560" y="47129"/>
            <a:ext cx="2677075" cy="394886"/>
            <a:chOff x="9511560" y="47129"/>
            <a:chExt cx="2677075" cy="394886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EC7CC453-03C4-4D3E-958B-E13D0F2621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511560" y="47129"/>
              <a:ext cx="395681" cy="39488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DFCB42-42AF-4702-B17A-55F864ACDFD5}"/>
                </a:ext>
              </a:extLst>
            </p:cNvPr>
            <p:cNvSpPr txBox="1"/>
            <p:nvPr userDrawn="1"/>
          </p:nvSpPr>
          <p:spPr>
            <a:xfrm>
              <a:off x="9907241" y="85163"/>
              <a:ext cx="2281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Embedded System Lab.</a:t>
              </a:r>
              <a:endParaRPr lang="ko-KR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261506"/>
            <a:ext cx="11554232" cy="639243"/>
          </a:xfrm>
        </p:spPr>
        <p:txBody>
          <a:bodyPr anchor="t"/>
          <a:lstStyle/>
          <a:p>
            <a:r>
              <a:rPr kumimoji="1" lang="en-US" altLang="ko-KR" dirty="0">
                <a:ea typeface="GungSeo" pitchFamily="2" charset="-127"/>
              </a:rPr>
              <a:t>DFTL: A Flash Translation Layer</a:t>
            </a:r>
            <a:br>
              <a:rPr kumimoji="1" lang="en-US" altLang="ko-KR" dirty="0">
                <a:ea typeface="GungSeo" pitchFamily="2" charset="-127"/>
              </a:rPr>
            </a:br>
            <a:r>
              <a:rPr kumimoji="1" lang="en-US" altLang="ko-KR" dirty="0">
                <a:ea typeface="GungSeo" pitchFamily="2" charset="-127"/>
              </a:rPr>
              <a:t>  Employing Demand-based Selective Caching</a:t>
            </a:r>
            <a:br>
              <a:rPr kumimoji="1" lang="en-US" altLang="ko-KR" dirty="0">
                <a:ea typeface="GungSeo" pitchFamily="2" charset="-127"/>
              </a:rPr>
            </a:br>
            <a:r>
              <a:rPr kumimoji="1" lang="en-US" altLang="ko-KR" dirty="0">
                <a:ea typeface="GungSeo" pitchFamily="2" charset="-127"/>
              </a:rPr>
              <a:t>    of Page-level Address Mappings</a:t>
            </a:r>
            <a:endParaRPr kumimoji="1"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2020. 03. 23</a:t>
            </a:r>
          </a:p>
          <a:p>
            <a:r>
              <a:rPr kumimoji="1" lang="en-US" altLang="ko-KR" dirty="0"/>
              <a:t>Presentation by Lee, </a:t>
            </a:r>
            <a:r>
              <a:rPr kumimoji="1" lang="en-US" altLang="ko-KR" dirty="0" err="1"/>
              <a:t>Jeyeon</a:t>
            </a:r>
            <a:endParaRPr kumimoji="1" lang="en-US" altLang="ko-KR" dirty="0"/>
          </a:p>
          <a:p>
            <a:r>
              <a:rPr kumimoji="1" lang="en-US" altLang="ko-KR" dirty="0"/>
              <a:t>2reenact@dankook.ac.kr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1" y="4094656"/>
            <a:ext cx="7069158" cy="63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 dirty="0">
                <a:solidFill>
                  <a:schemeClr val="bg1"/>
                </a:solidFill>
              </a:rPr>
              <a:t>A. Gupta, Y. Kim, B. </a:t>
            </a:r>
            <a:r>
              <a:rPr lang="en-US" altLang="ko-KR" sz="1700" i="1" dirty="0" err="1">
                <a:solidFill>
                  <a:schemeClr val="bg1"/>
                </a:solidFill>
              </a:rPr>
              <a:t>Urgaonkar</a:t>
            </a:r>
            <a:endParaRPr lang="en-US" altLang="ko-KR" sz="1700" i="1" dirty="0">
              <a:solidFill>
                <a:schemeClr val="bg1"/>
              </a:solidFill>
            </a:endParaRPr>
          </a:p>
          <a:p>
            <a:pPr algn="l"/>
            <a:r>
              <a:rPr lang="en" altLang="ko-KR" sz="1700" i="1" dirty="0">
                <a:solidFill>
                  <a:schemeClr val="bg1"/>
                </a:solidFill>
              </a:rPr>
              <a:t>Vol. 37. No. 1. ACM, 2009, </a:t>
            </a:r>
            <a:r>
              <a:rPr lang="en-US" altLang="ko-KR" sz="1700" i="1" dirty="0">
                <a:solidFill>
                  <a:schemeClr val="bg1"/>
                </a:solidFill>
              </a:rPr>
              <a:t>ASPLOS’09</a:t>
            </a:r>
            <a:endParaRPr lang="ko-KR" altLang="en-US" sz="17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2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3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DF9AA2-202D-4046-BB7C-DDF4772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8" y="1590014"/>
            <a:ext cx="4397132" cy="4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42C86-B0E5-40A4-88FD-61EA0DE729D8}"/>
              </a:ext>
            </a:extLst>
          </p:cNvPr>
          <p:cNvSpPr txBox="1"/>
          <p:nvPr/>
        </p:nvSpPr>
        <p:spPr>
          <a:xfrm>
            <a:off x="5923485" y="1205948"/>
            <a:ext cx="5118261" cy="3121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Shortcomings of hard disk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Slow for random accesses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Unpredictable latencies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Power consumption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Noisy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…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027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4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DF9AA2-202D-4046-BB7C-DDF4772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8" y="1590014"/>
            <a:ext cx="4397132" cy="4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62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5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4463594" cy="3121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Fast for random accesses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Predictable latencies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Low power consumption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Lack of noise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…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429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5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4463594" cy="3860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Fast for random accesses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Predictable latencies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Low power consumption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Lack of noise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…</a:t>
            </a:r>
            <a:endParaRPr lang="ko-KR" altLang="en-US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Drawback</a:t>
            </a:r>
          </a:p>
        </p:txBody>
      </p:sp>
    </p:spTree>
    <p:extLst>
      <p:ext uri="{BB962C8B-B14F-4D97-AF65-F5344CB8AC3E}">
        <p14:creationId xmlns:p14="http://schemas.microsoft.com/office/powerpoint/2010/main" val="180921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5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4463594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Fast for random accesses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Predictable latencies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Low power consumption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Lack of noise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…</a:t>
            </a:r>
            <a:endParaRPr lang="ko-KR" altLang="en-US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Drawback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Erase before write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66925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6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4463594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Fast for random accesses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Predictable latencies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Low power consumption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Lack of noise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…</a:t>
            </a:r>
            <a:endParaRPr lang="ko-KR" altLang="en-US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Drawback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Erase before write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2D889-6872-4EF5-9DFD-69CDD128FCB3}"/>
              </a:ext>
            </a:extLst>
          </p:cNvPr>
          <p:cNvSpPr txBox="1"/>
          <p:nvPr/>
        </p:nvSpPr>
        <p:spPr>
          <a:xfrm>
            <a:off x="7940226" y="628572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SSD</a:t>
            </a:r>
            <a:endParaRPr lang="ko-KR" altLang="en-US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7B117989-206E-4CBC-B8B3-E19F6CEDFD9E}"/>
              </a:ext>
            </a:extLst>
          </p:cNvPr>
          <p:cNvSpPr/>
          <p:nvPr/>
        </p:nvSpPr>
        <p:spPr>
          <a:xfrm>
            <a:off x="5747916" y="3429000"/>
            <a:ext cx="4984464" cy="2770175"/>
          </a:xfrm>
          <a:prstGeom prst="roundRect">
            <a:avLst>
              <a:gd name="adj" fmla="val 9492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 descr="모니터이(가) 표시된 사진&#10;&#10;자동 생성된 설명">
            <a:extLst>
              <a:ext uri="{FF2B5EF4-FFF2-40B4-BE49-F238E27FC236}">
                <a16:creationId xmlns:a16="http://schemas.microsoft.com/office/drawing/2014/main" id="{790C6ED6-65C9-4E8E-93CC-B68A34CF47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5" t="6140" r="10398" b="5772"/>
          <a:stretch/>
        </p:blipFill>
        <p:spPr>
          <a:xfrm>
            <a:off x="6320308" y="3511704"/>
            <a:ext cx="3839679" cy="26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6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AA4CC018-642D-456C-A656-A397E3D01CC0}"/>
              </a:ext>
            </a:extLst>
          </p:cNvPr>
          <p:cNvGrpSpPr/>
          <p:nvPr/>
        </p:nvGrpSpPr>
        <p:grpSpPr>
          <a:xfrm>
            <a:off x="5747915" y="3428153"/>
            <a:ext cx="4984464" cy="2770175"/>
            <a:chOff x="6489927" y="2043912"/>
            <a:chExt cx="4984464" cy="2770175"/>
          </a:xfrm>
        </p:grpSpPr>
        <p:sp>
          <p:nvSpPr>
            <p:cNvPr id="220" name="사각형: 둥근 모서리 219">
              <a:extLst>
                <a:ext uri="{FF2B5EF4-FFF2-40B4-BE49-F238E27FC236}">
                  <a16:creationId xmlns:a16="http://schemas.microsoft.com/office/drawing/2014/main" id="{D1D28C8A-67F6-4C7B-8410-6D65C9DC275F}"/>
                </a:ext>
              </a:extLst>
            </p:cNvPr>
            <p:cNvSpPr/>
            <p:nvPr/>
          </p:nvSpPr>
          <p:spPr>
            <a:xfrm>
              <a:off x="6489927" y="2043912"/>
              <a:ext cx="4984464" cy="2770175"/>
            </a:xfrm>
            <a:prstGeom prst="roundRect">
              <a:avLst>
                <a:gd name="adj" fmla="val 9492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21" name="연결선: 꺾임 220">
              <a:extLst>
                <a:ext uri="{FF2B5EF4-FFF2-40B4-BE49-F238E27FC236}">
                  <a16:creationId xmlns:a16="http://schemas.microsoft.com/office/drawing/2014/main" id="{7B7FB1C2-EBCF-4419-BC23-3E7947E19CF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976842" y="3152796"/>
              <a:ext cx="12700" cy="3004787"/>
            </a:xfrm>
            <a:prstGeom prst="bentConnector3">
              <a:avLst>
                <a:gd name="adj1" fmla="val 652157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직선 연결선 221">
              <a:extLst>
                <a:ext uri="{FF2B5EF4-FFF2-40B4-BE49-F238E27FC236}">
                  <a16:creationId xmlns:a16="http://schemas.microsoft.com/office/drawing/2014/main" id="{984DB817-2DBB-44C2-BE79-DE00E5196979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187688"/>
              <a:ext cx="198870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직선 연결선 222">
              <a:extLst>
                <a:ext uri="{FF2B5EF4-FFF2-40B4-BE49-F238E27FC236}">
                  <a16:creationId xmlns:a16="http://schemas.microsoft.com/office/drawing/2014/main" id="{37F49027-7338-467B-9B0B-509C7BBE6BD9}"/>
                </a:ext>
              </a:extLst>
            </p:cNvPr>
            <p:cNvCxnSpPr/>
            <p:nvPr/>
          </p:nvCxnSpPr>
          <p:spPr>
            <a:xfrm>
              <a:off x="6519609" y="425458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223">
              <a:extLst>
                <a:ext uri="{FF2B5EF4-FFF2-40B4-BE49-F238E27FC236}">
                  <a16:creationId xmlns:a16="http://schemas.microsoft.com/office/drawing/2014/main" id="{43259540-5095-4E29-B8F1-A519DF54C46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316496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직선 연결선 224">
              <a:extLst>
                <a:ext uri="{FF2B5EF4-FFF2-40B4-BE49-F238E27FC236}">
                  <a16:creationId xmlns:a16="http://schemas.microsoft.com/office/drawing/2014/main" id="{D44A99D8-E798-42F1-B6E0-4200EB3044DD}"/>
                </a:ext>
              </a:extLst>
            </p:cNvPr>
            <p:cNvCxnSpPr/>
            <p:nvPr/>
          </p:nvCxnSpPr>
          <p:spPr>
            <a:xfrm>
              <a:off x="6519609" y="4378408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직선 연결선 225">
              <a:extLst>
                <a:ext uri="{FF2B5EF4-FFF2-40B4-BE49-F238E27FC236}">
                  <a16:creationId xmlns:a16="http://schemas.microsoft.com/office/drawing/2014/main" id="{1B6289FB-8DC7-4593-B241-C1EDC70DB1FB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440320"/>
              <a:ext cx="198870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직선 연결선 226">
              <a:extLst>
                <a:ext uri="{FF2B5EF4-FFF2-40B4-BE49-F238E27FC236}">
                  <a16:creationId xmlns:a16="http://schemas.microsoft.com/office/drawing/2014/main" id="{6CA76155-45E9-4743-B6A5-021FAA672EEE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748194"/>
              <a:ext cx="276247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직선 연결선 227">
              <a:extLst>
                <a:ext uri="{FF2B5EF4-FFF2-40B4-BE49-F238E27FC236}">
                  <a16:creationId xmlns:a16="http://schemas.microsoft.com/office/drawing/2014/main" id="{BCC21DE2-A8DA-4472-9636-FF5E715432C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810106"/>
              <a:ext cx="23957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직선 연결선 228">
              <a:extLst>
                <a:ext uri="{FF2B5EF4-FFF2-40B4-BE49-F238E27FC236}">
                  <a16:creationId xmlns:a16="http://schemas.microsoft.com/office/drawing/2014/main" id="{0CB9C4A5-C049-461F-A184-08F941FA8E8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872018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직선 연결선 229">
              <a:extLst>
                <a:ext uri="{FF2B5EF4-FFF2-40B4-BE49-F238E27FC236}">
                  <a16:creationId xmlns:a16="http://schemas.microsoft.com/office/drawing/2014/main" id="{AD422822-A11E-4F58-868C-215C0A8EBCA6}"/>
                </a:ext>
              </a:extLst>
            </p:cNvPr>
            <p:cNvCxnSpPr/>
            <p:nvPr/>
          </p:nvCxnSpPr>
          <p:spPr>
            <a:xfrm>
              <a:off x="6519609" y="3933930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직선 연결선 230">
              <a:extLst>
                <a:ext uri="{FF2B5EF4-FFF2-40B4-BE49-F238E27FC236}">
                  <a16:creationId xmlns:a16="http://schemas.microsoft.com/office/drawing/2014/main" id="{4CFA8C22-9D8A-4F0A-9A81-66340AB13359}"/>
                </a:ext>
              </a:extLst>
            </p:cNvPr>
            <p:cNvCxnSpPr/>
            <p:nvPr/>
          </p:nvCxnSpPr>
          <p:spPr>
            <a:xfrm>
              <a:off x="6519609" y="399584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직선 연결선 231">
              <a:extLst>
                <a:ext uri="{FF2B5EF4-FFF2-40B4-BE49-F238E27FC236}">
                  <a16:creationId xmlns:a16="http://schemas.microsoft.com/office/drawing/2014/main" id="{CBAFF21F-D1F8-448C-AF96-0F1DF386DAD8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057754"/>
              <a:ext cx="336731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직선 연결선 232">
              <a:extLst>
                <a:ext uri="{FF2B5EF4-FFF2-40B4-BE49-F238E27FC236}">
                  <a16:creationId xmlns:a16="http://schemas.microsoft.com/office/drawing/2014/main" id="{05C837CE-43BF-4B89-A4CD-C3931CD6D465}"/>
                </a:ext>
              </a:extLst>
            </p:cNvPr>
            <p:cNvCxnSpPr/>
            <p:nvPr/>
          </p:nvCxnSpPr>
          <p:spPr>
            <a:xfrm>
              <a:off x="6519609" y="243177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직선 연결선 233">
              <a:extLst>
                <a:ext uri="{FF2B5EF4-FFF2-40B4-BE49-F238E27FC236}">
                  <a16:creationId xmlns:a16="http://schemas.microsoft.com/office/drawing/2014/main" id="{EC5E8B42-E62C-44A4-A5EE-F602D70A7759}"/>
                </a:ext>
              </a:extLst>
            </p:cNvPr>
            <p:cNvCxnSpPr/>
            <p:nvPr/>
          </p:nvCxnSpPr>
          <p:spPr>
            <a:xfrm>
              <a:off x="6519609" y="2498670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직선 연결선 234">
              <a:extLst>
                <a:ext uri="{FF2B5EF4-FFF2-40B4-BE49-F238E27FC236}">
                  <a16:creationId xmlns:a16="http://schemas.microsoft.com/office/drawing/2014/main" id="{0A43D5F9-CD76-463C-8D40-0DCA332E0EDC}"/>
                </a:ext>
              </a:extLst>
            </p:cNvPr>
            <p:cNvCxnSpPr/>
            <p:nvPr/>
          </p:nvCxnSpPr>
          <p:spPr>
            <a:xfrm>
              <a:off x="6519609" y="256058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직선 연결선 235">
              <a:extLst>
                <a:ext uri="{FF2B5EF4-FFF2-40B4-BE49-F238E27FC236}">
                  <a16:creationId xmlns:a16="http://schemas.microsoft.com/office/drawing/2014/main" id="{CA6D0144-441A-4E19-8765-CA7D6B837509}"/>
                </a:ext>
              </a:extLst>
            </p:cNvPr>
            <p:cNvCxnSpPr/>
            <p:nvPr/>
          </p:nvCxnSpPr>
          <p:spPr>
            <a:xfrm>
              <a:off x="6519609" y="262249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직선 연결선 236">
              <a:extLst>
                <a:ext uri="{FF2B5EF4-FFF2-40B4-BE49-F238E27FC236}">
                  <a16:creationId xmlns:a16="http://schemas.microsoft.com/office/drawing/2014/main" id="{B32CD6A2-73BF-4902-A24A-C04167F76482}"/>
                </a:ext>
              </a:extLst>
            </p:cNvPr>
            <p:cNvCxnSpPr/>
            <p:nvPr/>
          </p:nvCxnSpPr>
          <p:spPr>
            <a:xfrm>
              <a:off x="6519609" y="2684406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직선 연결선 237">
              <a:extLst>
                <a:ext uri="{FF2B5EF4-FFF2-40B4-BE49-F238E27FC236}">
                  <a16:creationId xmlns:a16="http://schemas.microsoft.com/office/drawing/2014/main" id="{49BC258D-910A-4329-8F89-977038757105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2746318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직선 연결선 238">
              <a:extLst>
                <a:ext uri="{FF2B5EF4-FFF2-40B4-BE49-F238E27FC236}">
                  <a16:creationId xmlns:a16="http://schemas.microsoft.com/office/drawing/2014/main" id="{FB8EFF6B-5CDD-40A0-9FD1-6DEE0A8523B2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2808230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직선 연결선 239">
              <a:extLst>
                <a:ext uri="{FF2B5EF4-FFF2-40B4-BE49-F238E27FC236}">
                  <a16:creationId xmlns:a16="http://schemas.microsoft.com/office/drawing/2014/main" id="{B957B8A3-2E9B-4310-9CFF-8029A5E0D15A}"/>
                </a:ext>
              </a:extLst>
            </p:cNvPr>
            <p:cNvCxnSpPr/>
            <p:nvPr/>
          </p:nvCxnSpPr>
          <p:spPr>
            <a:xfrm>
              <a:off x="6519609" y="287014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직선 연결선 240">
              <a:extLst>
                <a:ext uri="{FF2B5EF4-FFF2-40B4-BE49-F238E27FC236}">
                  <a16:creationId xmlns:a16="http://schemas.microsoft.com/office/drawing/2014/main" id="{1984E75A-E0D4-4D07-8A3A-20632A3F0870}"/>
                </a:ext>
              </a:extLst>
            </p:cNvPr>
            <p:cNvCxnSpPr/>
            <p:nvPr/>
          </p:nvCxnSpPr>
          <p:spPr>
            <a:xfrm>
              <a:off x="6519609" y="293205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직선 연결선 241">
              <a:extLst>
                <a:ext uri="{FF2B5EF4-FFF2-40B4-BE49-F238E27FC236}">
                  <a16:creationId xmlns:a16="http://schemas.microsoft.com/office/drawing/2014/main" id="{CB91E819-CBF4-4443-8C19-2C03B7F1F798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2993966"/>
              <a:ext cx="246255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직선 연결선 242">
              <a:extLst>
                <a:ext uri="{FF2B5EF4-FFF2-40B4-BE49-F238E27FC236}">
                  <a16:creationId xmlns:a16="http://schemas.microsoft.com/office/drawing/2014/main" id="{72B8281F-E4EF-442E-8FAB-BC1484854971}"/>
                </a:ext>
              </a:extLst>
            </p:cNvPr>
            <p:cNvCxnSpPr/>
            <p:nvPr/>
          </p:nvCxnSpPr>
          <p:spPr>
            <a:xfrm>
              <a:off x="6519609" y="3055878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243">
              <a:extLst>
                <a:ext uri="{FF2B5EF4-FFF2-40B4-BE49-F238E27FC236}">
                  <a16:creationId xmlns:a16="http://schemas.microsoft.com/office/drawing/2014/main" id="{15322DDF-0B8D-48FD-A4A3-F2999707F036}"/>
                </a:ext>
              </a:extLst>
            </p:cNvPr>
            <p:cNvCxnSpPr/>
            <p:nvPr/>
          </p:nvCxnSpPr>
          <p:spPr>
            <a:xfrm>
              <a:off x="6519609" y="317970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직선 연결선 244">
              <a:extLst>
                <a:ext uri="{FF2B5EF4-FFF2-40B4-BE49-F238E27FC236}">
                  <a16:creationId xmlns:a16="http://schemas.microsoft.com/office/drawing/2014/main" id="{CB3C6D09-8C15-438A-B444-1368FFFA276C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241617"/>
              <a:ext cx="20909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직선 연결선 245">
              <a:extLst>
                <a:ext uri="{FF2B5EF4-FFF2-40B4-BE49-F238E27FC236}">
                  <a16:creationId xmlns:a16="http://schemas.microsoft.com/office/drawing/2014/main" id="{A77A5852-9120-4789-BA4B-3D5BE8E37F47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303530"/>
              <a:ext cx="20909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직선 연결선 246">
              <a:extLst>
                <a:ext uri="{FF2B5EF4-FFF2-40B4-BE49-F238E27FC236}">
                  <a16:creationId xmlns:a16="http://schemas.microsoft.com/office/drawing/2014/main" id="{8CA06AE6-DD1F-45EC-8015-3BC87421C4BC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365443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직선 연결선 247">
              <a:extLst>
                <a:ext uri="{FF2B5EF4-FFF2-40B4-BE49-F238E27FC236}">
                  <a16:creationId xmlns:a16="http://schemas.microsoft.com/office/drawing/2014/main" id="{355311E2-B0AB-47A3-83AD-16B00B3BD7CE}"/>
                </a:ext>
              </a:extLst>
            </p:cNvPr>
            <p:cNvCxnSpPr/>
            <p:nvPr/>
          </p:nvCxnSpPr>
          <p:spPr>
            <a:xfrm>
              <a:off x="6519609" y="3427356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직선 연결선 248">
              <a:extLst>
                <a:ext uri="{FF2B5EF4-FFF2-40B4-BE49-F238E27FC236}">
                  <a16:creationId xmlns:a16="http://schemas.microsoft.com/office/drawing/2014/main" id="{F54BBD89-D7C1-4B4D-9D74-CB6155791A06}"/>
                </a:ext>
              </a:extLst>
            </p:cNvPr>
            <p:cNvCxnSpPr/>
            <p:nvPr/>
          </p:nvCxnSpPr>
          <p:spPr>
            <a:xfrm>
              <a:off x="6519609" y="3489269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직선 연결선 249">
              <a:extLst>
                <a:ext uri="{FF2B5EF4-FFF2-40B4-BE49-F238E27FC236}">
                  <a16:creationId xmlns:a16="http://schemas.microsoft.com/office/drawing/2014/main" id="{C0898F4B-3FB6-4222-8D8F-06CB1EDDDA95}"/>
                </a:ext>
              </a:extLst>
            </p:cNvPr>
            <p:cNvCxnSpPr/>
            <p:nvPr/>
          </p:nvCxnSpPr>
          <p:spPr>
            <a:xfrm>
              <a:off x="6519609" y="355118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연결선 250">
              <a:extLst>
                <a:ext uri="{FF2B5EF4-FFF2-40B4-BE49-F238E27FC236}">
                  <a16:creationId xmlns:a16="http://schemas.microsoft.com/office/drawing/2014/main" id="{179B66B3-1F57-4B72-9732-B86C559CE778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613095"/>
              <a:ext cx="28529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연결선: 꺾임 251">
              <a:extLst>
                <a:ext uri="{FF2B5EF4-FFF2-40B4-BE49-F238E27FC236}">
                  <a16:creationId xmlns:a16="http://schemas.microsoft.com/office/drawing/2014/main" id="{6EA04C1C-1910-4044-BDDB-D46E97BA22F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733225" y="1456797"/>
              <a:ext cx="12700" cy="1492022"/>
            </a:xfrm>
            <a:prstGeom prst="bentConnector3">
              <a:avLst>
                <a:gd name="adj1" fmla="val 937496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연결선: 꺾임 252">
              <a:extLst>
                <a:ext uri="{FF2B5EF4-FFF2-40B4-BE49-F238E27FC236}">
                  <a16:creationId xmlns:a16="http://schemas.microsoft.com/office/drawing/2014/main" id="{992F32ED-BC72-42B7-BEE3-1461A7F6B58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792703" y="1456797"/>
              <a:ext cx="12700" cy="1492022"/>
            </a:xfrm>
            <a:prstGeom prst="bentConnector3">
              <a:avLst>
                <a:gd name="adj1" fmla="val 525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그룹 253">
              <a:extLst>
                <a:ext uri="{FF2B5EF4-FFF2-40B4-BE49-F238E27FC236}">
                  <a16:creationId xmlns:a16="http://schemas.microsoft.com/office/drawing/2014/main" id="{241D5656-25ED-4503-9A67-45C6484166D6}"/>
                </a:ext>
              </a:extLst>
            </p:cNvPr>
            <p:cNvGrpSpPr/>
            <p:nvPr/>
          </p:nvGrpSpPr>
          <p:grpSpPr>
            <a:xfrm>
              <a:off x="6716442" y="2202808"/>
              <a:ext cx="1360365" cy="2452382"/>
              <a:chOff x="6794266" y="2202808"/>
              <a:chExt cx="1360365" cy="2452382"/>
            </a:xfrm>
          </p:grpSpPr>
          <p:sp>
            <p:nvSpPr>
              <p:cNvPr id="275" name="사각형: 둥근 모서리 274">
                <a:extLst>
                  <a:ext uri="{FF2B5EF4-FFF2-40B4-BE49-F238E27FC236}">
                    <a16:creationId xmlns:a16="http://schemas.microsoft.com/office/drawing/2014/main" id="{AA588F54-59CF-4F23-98D2-A6DE0982DCFA}"/>
                  </a:ext>
                </a:extLst>
              </p:cNvPr>
              <p:cNvSpPr/>
              <p:nvPr/>
            </p:nvSpPr>
            <p:spPr>
              <a:xfrm>
                <a:off x="6794266" y="2202808"/>
                <a:ext cx="1360365" cy="2452382"/>
              </a:xfrm>
              <a:prstGeom prst="roundRect">
                <a:avLst>
                  <a:gd name="adj" fmla="val 9492"/>
                </a:avLst>
              </a:prstGeom>
              <a:solidFill>
                <a:srgbClr val="15A474"/>
              </a:solidFill>
              <a:ln w="38100">
                <a:solidFill>
                  <a:srgbClr val="005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6" name="사각형: 둥근 모서리 275">
                <a:extLst>
                  <a:ext uri="{FF2B5EF4-FFF2-40B4-BE49-F238E27FC236}">
                    <a16:creationId xmlns:a16="http://schemas.microsoft.com/office/drawing/2014/main" id="{6C90BDD2-C8E1-4C64-9BD9-65ACB99FDC2C}"/>
                  </a:ext>
                </a:extLst>
              </p:cNvPr>
              <p:cNvSpPr/>
              <p:nvPr/>
            </p:nvSpPr>
            <p:spPr>
              <a:xfrm>
                <a:off x="6905705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7" name="사각형: 둥근 모서리 276">
                <a:extLst>
                  <a:ext uri="{FF2B5EF4-FFF2-40B4-BE49-F238E27FC236}">
                    <a16:creationId xmlns:a16="http://schemas.microsoft.com/office/drawing/2014/main" id="{BEEDC825-24DF-494F-A771-85FED9DD87FC}"/>
                  </a:ext>
                </a:extLst>
              </p:cNvPr>
              <p:cNvSpPr/>
              <p:nvPr/>
            </p:nvSpPr>
            <p:spPr>
              <a:xfrm>
                <a:off x="7535222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8" name="사각형: 둥근 모서리 277">
                <a:extLst>
                  <a:ext uri="{FF2B5EF4-FFF2-40B4-BE49-F238E27FC236}">
                    <a16:creationId xmlns:a16="http://schemas.microsoft.com/office/drawing/2014/main" id="{B8A2F4F3-8237-4B7D-AC58-307020BA6286}"/>
                  </a:ext>
                </a:extLst>
              </p:cNvPr>
              <p:cNvSpPr/>
              <p:nvPr/>
            </p:nvSpPr>
            <p:spPr>
              <a:xfrm>
                <a:off x="6905705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9" name="사각형: 둥근 모서리 278">
                <a:extLst>
                  <a:ext uri="{FF2B5EF4-FFF2-40B4-BE49-F238E27FC236}">
                    <a16:creationId xmlns:a16="http://schemas.microsoft.com/office/drawing/2014/main" id="{B8211D52-6244-4233-BD6F-803DFFE4B7CA}"/>
                  </a:ext>
                </a:extLst>
              </p:cNvPr>
              <p:cNvSpPr/>
              <p:nvPr/>
            </p:nvSpPr>
            <p:spPr>
              <a:xfrm>
                <a:off x="7535222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0" name="사각형: 둥근 모서리 279">
                <a:extLst>
                  <a:ext uri="{FF2B5EF4-FFF2-40B4-BE49-F238E27FC236}">
                    <a16:creationId xmlns:a16="http://schemas.microsoft.com/office/drawing/2014/main" id="{BA9063A8-C3CA-4E26-9761-4831A4FC611B}"/>
                  </a:ext>
                </a:extLst>
              </p:cNvPr>
              <p:cNvSpPr/>
              <p:nvPr/>
            </p:nvSpPr>
            <p:spPr>
              <a:xfrm>
                <a:off x="6905705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1" name="사각형: 둥근 모서리 280">
                <a:extLst>
                  <a:ext uri="{FF2B5EF4-FFF2-40B4-BE49-F238E27FC236}">
                    <a16:creationId xmlns:a16="http://schemas.microsoft.com/office/drawing/2014/main" id="{411AC506-A699-4B4E-913A-1047627F6E61}"/>
                  </a:ext>
                </a:extLst>
              </p:cNvPr>
              <p:cNvSpPr/>
              <p:nvPr/>
            </p:nvSpPr>
            <p:spPr>
              <a:xfrm>
                <a:off x="7535222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2" name="사각형: 둥근 모서리 281">
                <a:extLst>
                  <a:ext uri="{FF2B5EF4-FFF2-40B4-BE49-F238E27FC236}">
                    <a16:creationId xmlns:a16="http://schemas.microsoft.com/office/drawing/2014/main" id="{ED74AD3E-7891-462B-8742-40AB20424B27}"/>
                  </a:ext>
                </a:extLst>
              </p:cNvPr>
              <p:cNvSpPr/>
              <p:nvPr/>
            </p:nvSpPr>
            <p:spPr>
              <a:xfrm>
                <a:off x="6905705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3" name="사각형: 둥근 모서리 282">
                <a:extLst>
                  <a:ext uri="{FF2B5EF4-FFF2-40B4-BE49-F238E27FC236}">
                    <a16:creationId xmlns:a16="http://schemas.microsoft.com/office/drawing/2014/main" id="{B6202C5F-27D8-41CC-9DCD-F8C7C6D7D3F8}"/>
                  </a:ext>
                </a:extLst>
              </p:cNvPr>
              <p:cNvSpPr/>
              <p:nvPr/>
            </p:nvSpPr>
            <p:spPr>
              <a:xfrm>
                <a:off x="7535222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5" name="그룹 254">
              <a:extLst>
                <a:ext uri="{FF2B5EF4-FFF2-40B4-BE49-F238E27FC236}">
                  <a16:creationId xmlns:a16="http://schemas.microsoft.com/office/drawing/2014/main" id="{6A8DB3AA-C103-42AF-9062-425DC093B9EC}"/>
                </a:ext>
              </a:extLst>
            </p:cNvPr>
            <p:cNvGrpSpPr/>
            <p:nvPr/>
          </p:nvGrpSpPr>
          <p:grpSpPr>
            <a:xfrm>
              <a:off x="9839018" y="2213300"/>
              <a:ext cx="1360365" cy="2452382"/>
              <a:chOff x="6794266" y="2202808"/>
              <a:chExt cx="1360365" cy="2452382"/>
            </a:xfrm>
          </p:grpSpPr>
          <p:sp>
            <p:nvSpPr>
              <p:cNvPr id="266" name="사각형: 둥근 모서리 265">
                <a:extLst>
                  <a:ext uri="{FF2B5EF4-FFF2-40B4-BE49-F238E27FC236}">
                    <a16:creationId xmlns:a16="http://schemas.microsoft.com/office/drawing/2014/main" id="{6A1101DC-CC2B-41E2-9140-592BA06A12B5}"/>
                  </a:ext>
                </a:extLst>
              </p:cNvPr>
              <p:cNvSpPr/>
              <p:nvPr/>
            </p:nvSpPr>
            <p:spPr>
              <a:xfrm>
                <a:off x="6794266" y="2202808"/>
                <a:ext cx="1360365" cy="2452382"/>
              </a:xfrm>
              <a:prstGeom prst="roundRect">
                <a:avLst>
                  <a:gd name="adj" fmla="val 9492"/>
                </a:avLst>
              </a:prstGeom>
              <a:solidFill>
                <a:srgbClr val="15A474"/>
              </a:solidFill>
              <a:ln w="38100">
                <a:solidFill>
                  <a:srgbClr val="005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7" name="사각형: 둥근 모서리 266">
                <a:extLst>
                  <a:ext uri="{FF2B5EF4-FFF2-40B4-BE49-F238E27FC236}">
                    <a16:creationId xmlns:a16="http://schemas.microsoft.com/office/drawing/2014/main" id="{418886D0-F9EB-4943-831F-4E5B8CB53BD9}"/>
                  </a:ext>
                </a:extLst>
              </p:cNvPr>
              <p:cNvSpPr/>
              <p:nvPr/>
            </p:nvSpPr>
            <p:spPr>
              <a:xfrm>
                <a:off x="6905705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8" name="사각형: 둥근 모서리 267">
                <a:extLst>
                  <a:ext uri="{FF2B5EF4-FFF2-40B4-BE49-F238E27FC236}">
                    <a16:creationId xmlns:a16="http://schemas.microsoft.com/office/drawing/2014/main" id="{D9B050B2-925E-4F46-920F-425DFBA7502F}"/>
                  </a:ext>
                </a:extLst>
              </p:cNvPr>
              <p:cNvSpPr/>
              <p:nvPr/>
            </p:nvSpPr>
            <p:spPr>
              <a:xfrm>
                <a:off x="7535222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9" name="사각형: 둥근 모서리 268">
                <a:extLst>
                  <a:ext uri="{FF2B5EF4-FFF2-40B4-BE49-F238E27FC236}">
                    <a16:creationId xmlns:a16="http://schemas.microsoft.com/office/drawing/2014/main" id="{3C812EA7-ADA1-495A-8DB4-EFC28292C935}"/>
                  </a:ext>
                </a:extLst>
              </p:cNvPr>
              <p:cNvSpPr/>
              <p:nvPr/>
            </p:nvSpPr>
            <p:spPr>
              <a:xfrm>
                <a:off x="6905705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0" name="사각형: 둥근 모서리 269">
                <a:extLst>
                  <a:ext uri="{FF2B5EF4-FFF2-40B4-BE49-F238E27FC236}">
                    <a16:creationId xmlns:a16="http://schemas.microsoft.com/office/drawing/2014/main" id="{38DBA01E-6FCF-45DB-B0DD-4D393A991491}"/>
                  </a:ext>
                </a:extLst>
              </p:cNvPr>
              <p:cNvSpPr/>
              <p:nvPr/>
            </p:nvSpPr>
            <p:spPr>
              <a:xfrm>
                <a:off x="7535222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1" name="사각형: 둥근 모서리 270">
                <a:extLst>
                  <a:ext uri="{FF2B5EF4-FFF2-40B4-BE49-F238E27FC236}">
                    <a16:creationId xmlns:a16="http://schemas.microsoft.com/office/drawing/2014/main" id="{F70A09EF-F21F-4486-840E-7710447B3A35}"/>
                  </a:ext>
                </a:extLst>
              </p:cNvPr>
              <p:cNvSpPr/>
              <p:nvPr/>
            </p:nvSpPr>
            <p:spPr>
              <a:xfrm>
                <a:off x="6905705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2" name="사각형: 둥근 모서리 271">
                <a:extLst>
                  <a:ext uri="{FF2B5EF4-FFF2-40B4-BE49-F238E27FC236}">
                    <a16:creationId xmlns:a16="http://schemas.microsoft.com/office/drawing/2014/main" id="{36F28A52-26A2-476D-BB3F-FB8ABA85389C}"/>
                  </a:ext>
                </a:extLst>
              </p:cNvPr>
              <p:cNvSpPr/>
              <p:nvPr/>
            </p:nvSpPr>
            <p:spPr>
              <a:xfrm>
                <a:off x="7535222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3" name="사각형: 둥근 모서리 272">
                <a:extLst>
                  <a:ext uri="{FF2B5EF4-FFF2-40B4-BE49-F238E27FC236}">
                    <a16:creationId xmlns:a16="http://schemas.microsoft.com/office/drawing/2014/main" id="{B328BC00-90A4-4C5C-8837-FA1BBF0677DC}"/>
                  </a:ext>
                </a:extLst>
              </p:cNvPr>
              <p:cNvSpPr/>
              <p:nvPr/>
            </p:nvSpPr>
            <p:spPr>
              <a:xfrm>
                <a:off x="6905705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4" name="사각형: 둥근 모서리 273">
                <a:extLst>
                  <a:ext uri="{FF2B5EF4-FFF2-40B4-BE49-F238E27FC236}">
                    <a16:creationId xmlns:a16="http://schemas.microsoft.com/office/drawing/2014/main" id="{DAF87B30-E611-4323-BD49-4EE7F5F4C19B}"/>
                  </a:ext>
                </a:extLst>
              </p:cNvPr>
              <p:cNvSpPr/>
              <p:nvPr/>
            </p:nvSpPr>
            <p:spPr>
              <a:xfrm>
                <a:off x="7535222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6" name="그룹 255">
              <a:extLst>
                <a:ext uri="{FF2B5EF4-FFF2-40B4-BE49-F238E27FC236}">
                  <a16:creationId xmlns:a16="http://schemas.microsoft.com/office/drawing/2014/main" id="{244FC39C-462E-4953-8863-B49D18A8F13C}"/>
                </a:ext>
              </a:extLst>
            </p:cNvPr>
            <p:cNvGrpSpPr/>
            <p:nvPr/>
          </p:nvGrpSpPr>
          <p:grpSpPr>
            <a:xfrm>
              <a:off x="8283525" y="2196457"/>
              <a:ext cx="1360365" cy="2452382"/>
              <a:chOff x="6794266" y="2202808"/>
              <a:chExt cx="1360365" cy="2452382"/>
            </a:xfrm>
          </p:grpSpPr>
          <p:sp>
            <p:nvSpPr>
              <p:cNvPr id="257" name="사각형: 둥근 모서리 256">
                <a:extLst>
                  <a:ext uri="{FF2B5EF4-FFF2-40B4-BE49-F238E27FC236}">
                    <a16:creationId xmlns:a16="http://schemas.microsoft.com/office/drawing/2014/main" id="{F7E2002D-24DE-4FAC-91B0-EED9C34A5257}"/>
                  </a:ext>
                </a:extLst>
              </p:cNvPr>
              <p:cNvSpPr/>
              <p:nvPr/>
            </p:nvSpPr>
            <p:spPr>
              <a:xfrm>
                <a:off x="6794266" y="2202808"/>
                <a:ext cx="1360365" cy="2452382"/>
              </a:xfrm>
              <a:prstGeom prst="roundRect">
                <a:avLst>
                  <a:gd name="adj" fmla="val 9492"/>
                </a:avLst>
              </a:prstGeom>
              <a:solidFill>
                <a:srgbClr val="15A474"/>
              </a:solidFill>
              <a:ln w="38100">
                <a:solidFill>
                  <a:srgbClr val="005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8" name="사각형: 둥근 모서리 257">
                <a:extLst>
                  <a:ext uri="{FF2B5EF4-FFF2-40B4-BE49-F238E27FC236}">
                    <a16:creationId xmlns:a16="http://schemas.microsoft.com/office/drawing/2014/main" id="{F1030038-161C-4BE6-9D9F-9FAE12CC09C5}"/>
                  </a:ext>
                </a:extLst>
              </p:cNvPr>
              <p:cNvSpPr/>
              <p:nvPr/>
            </p:nvSpPr>
            <p:spPr>
              <a:xfrm>
                <a:off x="6905705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9" name="사각형: 둥근 모서리 258">
                <a:extLst>
                  <a:ext uri="{FF2B5EF4-FFF2-40B4-BE49-F238E27FC236}">
                    <a16:creationId xmlns:a16="http://schemas.microsoft.com/office/drawing/2014/main" id="{7FE65589-F1F6-490B-9F17-FAB58E3A3A26}"/>
                  </a:ext>
                </a:extLst>
              </p:cNvPr>
              <p:cNvSpPr/>
              <p:nvPr/>
            </p:nvSpPr>
            <p:spPr>
              <a:xfrm>
                <a:off x="7535222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0" name="사각형: 둥근 모서리 259">
                <a:extLst>
                  <a:ext uri="{FF2B5EF4-FFF2-40B4-BE49-F238E27FC236}">
                    <a16:creationId xmlns:a16="http://schemas.microsoft.com/office/drawing/2014/main" id="{9F3E67E7-6C26-4636-ACD5-774C7C277180}"/>
                  </a:ext>
                </a:extLst>
              </p:cNvPr>
              <p:cNvSpPr/>
              <p:nvPr/>
            </p:nvSpPr>
            <p:spPr>
              <a:xfrm>
                <a:off x="6905705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1" name="사각형: 둥근 모서리 260">
                <a:extLst>
                  <a:ext uri="{FF2B5EF4-FFF2-40B4-BE49-F238E27FC236}">
                    <a16:creationId xmlns:a16="http://schemas.microsoft.com/office/drawing/2014/main" id="{9BB93897-09A6-4354-A0C3-76CC234C38D3}"/>
                  </a:ext>
                </a:extLst>
              </p:cNvPr>
              <p:cNvSpPr/>
              <p:nvPr/>
            </p:nvSpPr>
            <p:spPr>
              <a:xfrm>
                <a:off x="7535222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2" name="사각형: 둥근 모서리 261">
                <a:extLst>
                  <a:ext uri="{FF2B5EF4-FFF2-40B4-BE49-F238E27FC236}">
                    <a16:creationId xmlns:a16="http://schemas.microsoft.com/office/drawing/2014/main" id="{17922D63-85D4-4498-9F9E-4882AE91857F}"/>
                  </a:ext>
                </a:extLst>
              </p:cNvPr>
              <p:cNvSpPr/>
              <p:nvPr/>
            </p:nvSpPr>
            <p:spPr>
              <a:xfrm>
                <a:off x="6905705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3" name="사각형: 둥근 모서리 262">
                <a:extLst>
                  <a:ext uri="{FF2B5EF4-FFF2-40B4-BE49-F238E27FC236}">
                    <a16:creationId xmlns:a16="http://schemas.microsoft.com/office/drawing/2014/main" id="{6A1C3D58-45A7-4D17-963A-7FC0F26E60F2}"/>
                  </a:ext>
                </a:extLst>
              </p:cNvPr>
              <p:cNvSpPr/>
              <p:nvPr/>
            </p:nvSpPr>
            <p:spPr>
              <a:xfrm>
                <a:off x="7535222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4" name="사각형: 둥근 모서리 263">
                <a:extLst>
                  <a:ext uri="{FF2B5EF4-FFF2-40B4-BE49-F238E27FC236}">
                    <a16:creationId xmlns:a16="http://schemas.microsoft.com/office/drawing/2014/main" id="{6D1183F3-6144-4C7A-800A-1F2351D4B10C}"/>
                  </a:ext>
                </a:extLst>
              </p:cNvPr>
              <p:cNvSpPr/>
              <p:nvPr/>
            </p:nvSpPr>
            <p:spPr>
              <a:xfrm>
                <a:off x="6905705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5" name="사각형: 둥근 모서리 264">
                <a:extLst>
                  <a:ext uri="{FF2B5EF4-FFF2-40B4-BE49-F238E27FC236}">
                    <a16:creationId xmlns:a16="http://schemas.microsoft.com/office/drawing/2014/main" id="{825C6B05-730D-46A4-A46B-07BDEF13C72E}"/>
                  </a:ext>
                </a:extLst>
              </p:cNvPr>
              <p:cNvSpPr/>
              <p:nvPr/>
            </p:nvSpPr>
            <p:spPr>
              <a:xfrm>
                <a:off x="7535222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0B3AE3F7-4D12-4F9F-8DA3-47EEFCC4B0D5}"/>
              </a:ext>
            </a:extLst>
          </p:cNvPr>
          <p:cNvSpPr txBox="1"/>
          <p:nvPr/>
        </p:nvSpPr>
        <p:spPr>
          <a:xfrm>
            <a:off x="7940226" y="628572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SSD</a:t>
            </a: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7</a:t>
            </a:r>
            <a:endParaRPr kumimoji="1"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4463594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Fast for random accesses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Predictable latencies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Low power consumption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Lack of noise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…</a:t>
            </a:r>
            <a:endParaRPr lang="ko-KR" altLang="en-US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Drawback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Erase before write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76014E6-A08E-48EB-B4E2-81952960A061}"/>
              </a:ext>
            </a:extLst>
          </p:cNvPr>
          <p:cNvGrpSpPr/>
          <p:nvPr/>
        </p:nvGrpSpPr>
        <p:grpSpPr>
          <a:xfrm>
            <a:off x="5744108" y="493089"/>
            <a:ext cx="3052595" cy="3718434"/>
            <a:chOff x="5744108" y="493089"/>
            <a:chExt cx="3052595" cy="3718434"/>
          </a:xfrm>
        </p:grpSpPr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9E80269B-5E6A-4549-8A67-39E856293DEF}"/>
                </a:ext>
              </a:extLst>
            </p:cNvPr>
            <p:cNvSpPr/>
            <p:nvPr/>
          </p:nvSpPr>
          <p:spPr>
            <a:xfrm>
              <a:off x="5939817" y="629983"/>
              <a:ext cx="2661176" cy="2520865"/>
            </a:xfrm>
            <a:prstGeom prst="roundRect">
              <a:avLst>
                <a:gd name="adj" fmla="val 9492"/>
              </a:avLst>
            </a:prstGeom>
            <a:solidFill>
              <a:srgbClr val="3C3B3F"/>
            </a:solidFill>
            <a:ln w="13652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8" name="사각형: 둥근 모서리 217">
              <a:extLst>
                <a:ext uri="{FF2B5EF4-FFF2-40B4-BE49-F238E27FC236}">
                  <a16:creationId xmlns:a16="http://schemas.microsoft.com/office/drawing/2014/main" id="{48BBCC58-9C45-40B0-9CFF-73F98AA1C1E1}"/>
                </a:ext>
              </a:extLst>
            </p:cNvPr>
            <p:cNvSpPr/>
            <p:nvPr/>
          </p:nvSpPr>
          <p:spPr>
            <a:xfrm>
              <a:off x="5744108" y="493089"/>
              <a:ext cx="3052595" cy="2789708"/>
            </a:xfrm>
            <a:prstGeom prst="roundRect">
              <a:avLst>
                <a:gd name="adj" fmla="val 9309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16418" name="직선 연결선 16417">
              <a:extLst>
                <a:ext uri="{FF2B5EF4-FFF2-40B4-BE49-F238E27FC236}">
                  <a16:creationId xmlns:a16="http://schemas.microsoft.com/office/drawing/2014/main" id="{6DF47B2E-E08A-42CE-8516-6A4DAB7AC95B}"/>
                </a:ext>
              </a:extLst>
            </p:cNvPr>
            <p:cNvCxnSpPr>
              <a:cxnSpLocks/>
            </p:cNvCxnSpPr>
            <p:nvPr/>
          </p:nvCxnSpPr>
          <p:spPr>
            <a:xfrm>
              <a:off x="5777597" y="3156643"/>
              <a:ext cx="270767" cy="1019874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직선 연결선 299">
              <a:extLst>
                <a:ext uri="{FF2B5EF4-FFF2-40B4-BE49-F238E27FC236}">
                  <a16:creationId xmlns:a16="http://schemas.microsoft.com/office/drawing/2014/main" id="{EEF7B2E0-9093-4847-A983-E8C1133E9D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9154" y="3235166"/>
              <a:ext cx="2073996" cy="976357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ADE532D-8303-476D-8BA3-ECF92D5A557F}"/>
              </a:ext>
            </a:extLst>
          </p:cNvPr>
          <p:cNvGrpSpPr/>
          <p:nvPr/>
        </p:nvGrpSpPr>
        <p:grpSpPr>
          <a:xfrm>
            <a:off x="5289275" y="3641886"/>
            <a:ext cx="1362026" cy="590284"/>
            <a:chOff x="5289275" y="3641886"/>
            <a:chExt cx="1362026" cy="590284"/>
          </a:xfrm>
        </p:grpSpPr>
        <p:sp>
          <p:nvSpPr>
            <p:cNvPr id="16414" name="사각형: 둥근 모서리 16413">
              <a:extLst>
                <a:ext uri="{FF2B5EF4-FFF2-40B4-BE49-F238E27FC236}">
                  <a16:creationId xmlns:a16="http://schemas.microsoft.com/office/drawing/2014/main" id="{6E493EB8-F413-4BC7-8A84-C9C6213A7F63}"/>
                </a:ext>
              </a:extLst>
            </p:cNvPr>
            <p:cNvSpPr/>
            <p:nvPr/>
          </p:nvSpPr>
          <p:spPr>
            <a:xfrm>
              <a:off x="6038840" y="3641886"/>
              <a:ext cx="612461" cy="590284"/>
            </a:xfrm>
            <a:prstGeom prst="roundRect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EB379F9-6D2A-4F12-9DD3-6BB5922D3D0E}"/>
                </a:ext>
              </a:extLst>
            </p:cNvPr>
            <p:cNvSpPr txBox="1"/>
            <p:nvPr/>
          </p:nvSpPr>
          <p:spPr>
            <a:xfrm>
              <a:off x="5289275" y="3727108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Die</a:t>
              </a:r>
              <a:endParaRPr lang="ko-KR" altLang="en-US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05459B5-DF42-4A0D-81A2-CB335A62430A}"/>
              </a:ext>
            </a:extLst>
          </p:cNvPr>
          <p:cNvGrpSpPr/>
          <p:nvPr/>
        </p:nvGrpSpPr>
        <p:grpSpPr>
          <a:xfrm>
            <a:off x="6111254" y="818585"/>
            <a:ext cx="3508305" cy="2163069"/>
            <a:chOff x="6111254" y="818585"/>
            <a:chExt cx="3508305" cy="216306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691C1A4-8FA0-46A1-B621-C4CFA7F714D9}"/>
                </a:ext>
              </a:extLst>
            </p:cNvPr>
            <p:cNvSpPr txBox="1"/>
            <p:nvPr/>
          </p:nvSpPr>
          <p:spPr>
            <a:xfrm>
              <a:off x="8880254" y="2322167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Block</a:t>
              </a:r>
              <a:endParaRPr lang="ko-KR" altLang="en-US" dirty="0"/>
            </a:p>
          </p:txBody>
        </p:sp>
        <p:sp>
          <p:nvSpPr>
            <p:cNvPr id="287" name="사각형: 둥근 모서리 286">
              <a:extLst>
                <a:ext uri="{FF2B5EF4-FFF2-40B4-BE49-F238E27FC236}">
                  <a16:creationId xmlns:a16="http://schemas.microsoft.com/office/drawing/2014/main" id="{60EAF349-D237-405C-853B-34D90F2327F2}"/>
                </a:ext>
              </a:extLst>
            </p:cNvPr>
            <p:cNvSpPr/>
            <p:nvPr/>
          </p:nvSpPr>
          <p:spPr>
            <a:xfrm>
              <a:off x="6111254" y="818585"/>
              <a:ext cx="685936" cy="1020106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사각형: 둥근 모서리 127">
              <a:extLst>
                <a:ext uri="{FF2B5EF4-FFF2-40B4-BE49-F238E27FC236}">
                  <a16:creationId xmlns:a16="http://schemas.microsoft.com/office/drawing/2014/main" id="{D3B7794C-B8CC-47D8-8A1F-78492B766972}"/>
                </a:ext>
              </a:extLst>
            </p:cNvPr>
            <p:cNvSpPr/>
            <p:nvPr/>
          </p:nvSpPr>
          <p:spPr>
            <a:xfrm>
              <a:off x="6937822" y="818585"/>
              <a:ext cx="685936" cy="1020106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사각형: 둥근 모서리 134">
              <a:extLst>
                <a:ext uri="{FF2B5EF4-FFF2-40B4-BE49-F238E27FC236}">
                  <a16:creationId xmlns:a16="http://schemas.microsoft.com/office/drawing/2014/main" id="{42D02505-81FE-4153-AB6C-10ADD99C8109}"/>
                </a:ext>
              </a:extLst>
            </p:cNvPr>
            <p:cNvSpPr/>
            <p:nvPr/>
          </p:nvSpPr>
          <p:spPr>
            <a:xfrm>
              <a:off x="7751059" y="818585"/>
              <a:ext cx="685936" cy="1020106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사각형: 둥근 모서리 141">
              <a:extLst>
                <a:ext uri="{FF2B5EF4-FFF2-40B4-BE49-F238E27FC236}">
                  <a16:creationId xmlns:a16="http://schemas.microsoft.com/office/drawing/2014/main" id="{8D5DCF7D-56FE-4CCA-9DFE-5519BEC26B51}"/>
                </a:ext>
              </a:extLst>
            </p:cNvPr>
            <p:cNvSpPr/>
            <p:nvPr/>
          </p:nvSpPr>
          <p:spPr>
            <a:xfrm>
              <a:off x="6937822" y="1961548"/>
              <a:ext cx="685936" cy="1020106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사각형: 둥근 모서리 148">
              <a:extLst>
                <a:ext uri="{FF2B5EF4-FFF2-40B4-BE49-F238E27FC236}">
                  <a16:creationId xmlns:a16="http://schemas.microsoft.com/office/drawing/2014/main" id="{16F2B252-EB4E-4DEC-ACFE-58C6E6E3B1AF}"/>
                </a:ext>
              </a:extLst>
            </p:cNvPr>
            <p:cNvSpPr/>
            <p:nvPr/>
          </p:nvSpPr>
          <p:spPr>
            <a:xfrm>
              <a:off x="7751059" y="1961548"/>
              <a:ext cx="685936" cy="1020106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사각형: 둥근 모서리 155">
              <a:extLst>
                <a:ext uri="{FF2B5EF4-FFF2-40B4-BE49-F238E27FC236}">
                  <a16:creationId xmlns:a16="http://schemas.microsoft.com/office/drawing/2014/main" id="{FCDA74D7-14B2-46E1-9F0C-B11B6A053B52}"/>
                </a:ext>
              </a:extLst>
            </p:cNvPr>
            <p:cNvSpPr/>
            <p:nvPr/>
          </p:nvSpPr>
          <p:spPr>
            <a:xfrm>
              <a:off x="6111254" y="1961548"/>
              <a:ext cx="685936" cy="1020106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195" name="직선 화살표 연결선 194">
              <a:extLst>
                <a:ext uri="{FF2B5EF4-FFF2-40B4-BE49-F238E27FC236}">
                  <a16:creationId xmlns:a16="http://schemas.microsoft.com/office/drawing/2014/main" id="{C33342FB-EA93-4B7C-B8D5-25BB72A4107E}"/>
                </a:ext>
              </a:extLst>
            </p:cNvPr>
            <p:cNvCxnSpPr>
              <a:cxnSpLocks/>
              <a:stCxn id="149" idx="3"/>
              <a:endCxn id="84" idx="1"/>
            </p:cNvCxnSpPr>
            <p:nvPr/>
          </p:nvCxnSpPr>
          <p:spPr>
            <a:xfrm>
              <a:off x="8436995" y="2471601"/>
              <a:ext cx="443259" cy="352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37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사각형: 둥근 모서리 86">
            <a:extLst>
              <a:ext uri="{FF2B5EF4-FFF2-40B4-BE49-F238E27FC236}">
                <a16:creationId xmlns:a16="http://schemas.microsoft.com/office/drawing/2014/main" id="{9E80269B-5E6A-4549-8A67-39E856293DEF}"/>
              </a:ext>
            </a:extLst>
          </p:cNvPr>
          <p:cNvSpPr/>
          <p:nvPr/>
        </p:nvSpPr>
        <p:spPr>
          <a:xfrm>
            <a:off x="5939817" y="629983"/>
            <a:ext cx="2661176" cy="2520865"/>
          </a:xfrm>
          <a:prstGeom prst="roundRect">
            <a:avLst>
              <a:gd name="adj" fmla="val 9492"/>
            </a:avLst>
          </a:prstGeom>
          <a:solidFill>
            <a:srgbClr val="3C3B3F"/>
          </a:solidFill>
          <a:ln w="13652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AA4CC018-642D-456C-A656-A397E3D01CC0}"/>
              </a:ext>
            </a:extLst>
          </p:cNvPr>
          <p:cNvGrpSpPr/>
          <p:nvPr/>
        </p:nvGrpSpPr>
        <p:grpSpPr>
          <a:xfrm>
            <a:off x="5747915" y="3428153"/>
            <a:ext cx="4984464" cy="2770175"/>
            <a:chOff x="6489927" y="2043912"/>
            <a:chExt cx="4984464" cy="2770175"/>
          </a:xfrm>
        </p:grpSpPr>
        <p:sp>
          <p:nvSpPr>
            <p:cNvPr id="220" name="사각형: 둥근 모서리 219">
              <a:extLst>
                <a:ext uri="{FF2B5EF4-FFF2-40B4-BE49-F238E27FC236}">
                  <a16:creationId xmlns:a16="http://schemas.microsoft.com/office/drawing/2014/main" id="{D1D28C8A-67F6-4C7B-8410-6D65C9DC275F}"/>
                </a:ext>
              </a:extLst>
            </p:cNvPr>
            <p:cNvSpPr/>
            <p:nvPr/>
          </p:nvSpPr>
          <p:spPr>
            <a:xfrm>
              <a:off x="6489927" y="2043912"/>
              <a:ext cx="4984464" cy="2770175"/>
            </a:xfrm>
            <a:prstGeom prst="roundRect">
              <a:avLst>
                <a:gd name="adj" fmla="val 9492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21" name="연결선: 꺾임 220">
              <a:extLst>
                <a:ext uri="{FF2B5EF4-FFF2-40B4-BE49-F238E27FC236}">
                  <a16:creationId xmlns:a16="http://schemas.microsoft.com/office/drawing/2014/main" id="{7B7FB1C2-EBCF-4419-BC23-3E7947E19CF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976842" y="3152796"/>
              <a:ext cx="12700" cy="3004787"/>
            </a:xfrm>
            <a:prstGeom prst="bentConnector3">
              <a:avLst>
                <a:gd name="adj1" fmla="val 652157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직선 연결선 221">
              <a:extLst>
                <a:ext uri="{FF2B5EF4-FFF2-40B4-BE49-F238E27FC236}">
                  <a16:creationId xmlns:a16="http://schemas.microsoft.com/office/drawing/2014/main" id="{984DB817-2DBB-44C2-BE79-DE00E5196979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187688"/>
              <a:ext cx="198870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직선 연결선 222">
              <a:extLst>
                <a:ext uri="{FF2B5EF4-FFF2-40B4-BE49-F238E27FC236}">
                  <a16:creationId xmlns:a16="http://schemas.microsoft.com/office/drawing/2014/main" id="{37F49027-7338-467B-9B0B-509C7BBE6BD9}"/>
                </a:ext>
              </a:extLst>
            </p:cNvPr>
            <p:cNvCxnSpPr/>
            <p:nvPr/>
          </p:nvCxnSpPr>
          <p:spPr>
            <a:xfrm>
              <a:off x="6519609" y="425458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223">
              <a:extLst>
                <a:ext uri="{FF2B5EF4-FFF2-40B4-BE49-F238E27FC236}">
                  <a16:creationId xmlns:a16="http://schemas.microsoft.com/office/drawing/2014/main" id="{43259540-5095-4E29-B8F1-A519DF54C46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316496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직선 연결선 224">
              <a:extLst>
                <a:ext uri="{FF2B5EF4-FFF2-40B4-BE49-F238E27FC236}">
                  <a16:creationId xmlns:a16="http://schemas.microsoft.com/office/drawing/2014/main" id="{D44A99D8-E798-42F1-B6E0-4200EB3044DD}"/>
                </a:ext>
              </a:extLst>
            </p:cNvPr>
            <p:cNvCxnSpPr/>
            <p:nvPr/>
          </p:nvCxnSpPr>
          <p:spPr>
            <a:xfrm>
              <a:off x="6519609" y="4378408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직선 연결선 225">
              <a:extLst>
                <a:ext uri="{FF2B5EF4-FFF2-40B4-BE49-F238E27FC236}">
                  <a16:creationId xmlns:a16="http://schemas.microsoft.com/office/drawing/2014/main" id="{1B6289FB-8DC7-4593-B241-C1EDC70DB1FB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440320"/>
              <a:ext cx="198870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직선 연결선 226">
              <a:extLst>
                <a:ext uri="{FF2B5EF4-FFF2-40B4-BE49-F238E27FC236}">
                  <a16:creationId xmlns:a16="http://schemas.microsoft.com/office/drawing/2014/main" id="{6CA76155-45E9-4743-B6A5-021FAA672EEE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748194"/>
              <a:ext cx="276247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직선 연결선 227">
              <a:extLst>
                <a:ext uri="{FF2B5EF4-FFF2-40B4-BE49-F238E27FC236}">
                  <a16:creationId xmlns:a16="http://schemas.microsoft.com/office/drawing/2014/main" id="{BCC21DE2-A8DA-4472-9636-FF5E715432C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810106"/>
              <a:ext cx="23957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직선 연결선 228">
              <a:extLst>
                <a:ext uri="{FF2B5EF4-FFF2-40B4-BE49-F238E27FC236}">
                  <a16:creationId xmlns:a16="http://schemas.microsoft.com/office/drawing/2014/main" id="{0CB9C4A5-C049-461F-A184-08F941FA8E8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872018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직선 연결선 229">
              <a:extLst>
                <a:ext uri="{FF2B5EF4-FFF2-40B4-BE49-F238E27FC236}">
                  <a16:creationId xmlns:a16="http://schemas.microsoft.com/office/drawing/2014/main" id="{AD422822-A11E-4F58-868C-215C0A8EBCA6}"/>
                </a:ext>
              </a:extLst>
            </p:cNvPr>
            <p:cNvCxnSpPr/>
            <p:nvPr/>
          </p:nvCxnSpPr>
          <p:spPr>
            <a:xfrm>
              <a:off x="6519609" y="3933930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직선 연결선 230">
              <a:extLst>
                <a:ext uri="{FF2B5EF4-FFF2-40B4-BE49-F238E27FC236}">
                  <a16:creationId xmlns:a16="http://schemas.microsoft.com/office/drawing/2014/main" id="{4CFA8C22-9D8A-4F0A-9A81-66340AB13359}"/>
                </a:ext>
              </a:extLst>
            </p:cNvPr>
            <p:cNvCxnSpPr/>
            <p:nvPr/>
          </p:nvCxnSpPr>
          <p:spPr>
            <a:xfrm>
              <a:off x="6519609" y="399584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직선 연결선 231">
              <a:extLst>
                <a:ext uri="{FF2B5EF4-FFF2-40B4-BE49-F238E27FC236}">
                  <a16:creationId xmlns:a16="http://schemas.microsoft.com/office/drawing/2014/main" id="{CBAFF21F-D1F8-448C-AF96-0F1DF386DAD8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057754"/>
              <a:ext cx="336731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직선 연결선 232">
              <a:extLst>
                <a:ext uri="{FF2B5EF4-FFF2-40B4-BE49-F238E27FC236}">
                  <a16:creationId xmlns:a16="http://schemas.microsoft.com/office/drawing/2014/main" id="{05C837CE-43BF-4B89-A4CD-C3931CD6D465}"/>
                </a:ext>
              </a:extLst>
            </p:cNvPr>
            <p:cNvCxnSpPr/>
            <p:nvPr/>
          </p:nvCxnSpPr>
          <p:spPr>
            <a:xfrm>
              <a:off x="6519609" y="243177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직선 연결선 233">
              <a:extLst>
                <a:ext uri="{FF2B5EF4-FFF2-40B4-BE49-F238E27FC236}">
                  <a16:creationId xmlns:a16="http://schemas.microsoft.com/office/drawing/2014/main" id="{EC5E8B42-E62C-44A4-A5EE-F602D70A7759}"/>
                </a:ext>
              </a:extLst>
            </p:cNvPr>
            <p:cNvCxnSpPr/>
            <p:nvPr/>
          </p:nvCxnSpPr>
          <p:spPr>
            <a:xfrm>
              <a:off x="6519609" y="2498670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직선 연결선 234">
              <a:extLst>
                <a:ext uri="{FF2B5EF4-FFF2-40B4-BE49-F238E27FC236}">
                  <a16:creationId xmlns:a16="http://schemas.microsoft.com/office/drawing/2014/main" id="{0A43D5F9-CD76-463C-8D40-0DCA332E0EDC}"/>
                </a:ext>
              </a:extLst>
            </p:cNvPr>
            <p:cNvCxnSpPr/>
            <p:nvPr/>
          </p:nvCxnSpPr>
          <p:spPr>
            <a:xfrm>
              <a:off x="6519609" y="256058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직선 연결선 235">
              <a:extLst>
                <a:ext uri="{FF2B5EF4-FFF2-40B4-BE49-F238E27FC236}">
                  <a16:creationId xmlns:a16="http://schemas.microsoft.com/office/drawing/2014/main" id="{CA6D0144-441A-4E19-8765-CA7D6B837509}"/>
                </a:ext>
              </a:extLst>
            </p:cNvPr>
            <p:cNvCxnSpPr/>
            <p:nvPr/>
          </p:nvCxnSpPr>
          <p:spPr>
            <a:xfrm>
              <a:off x="6519609" y="262249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직선 연결선 236">
              <a:extLst>
                <a:ext uri="{FF2B5EF4-FFF2-40B4-BE49-F238E27FC236}">
                  <a16:creationId xmlns:a16="http://schemas.microsoft.com/office/drawing/2014/main" id="{B32CD6A2-73BF-4902-A24A-C04167F76482}"/>
                </a:ext>
              </a:extLst>
            </p:cNvPr>
            <p:cNvCxnSpPr/>
            <p:nvPr/>
          </p:nvCxnSpPr>
          <p:spPr>
            <a:xfrm>
              <a:off x="6519609" y="2684406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직선 연결선 237">
              <a:extLst>
                <a:ext uri="{FF2B5EF4-FFF2-40B4-BE49-F238E27FC236}">
                  <a16:creationId xmlns:a16="http://schemas.microsoft.com/office/drawing/2014/main" id="{49BC258D-910A-4329-8F89-977038757105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2746318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직선 연결선 238">
              <a:extLst>
                <a:ext uri="{FF2B5EF4-FFF2-40B4-BE49-F238E27FC236}">
                  <a16:creationId xmlns:a16="http://schemas.microsoft.com/office/drawing/2014/main" id="{FB8EFF6B-5CDD-40A0-9FD1-6DEE0A8523B2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2808230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직선 연결선 239">
              <a:extLst>
                <a:ext uri="{FF2B5EF4-FFF2-40B4-BE49-F238E27FC236}">
                  <a16:creationId xmlns:a16="http://schemas.microsoft.com/office/drawing/2014/main" id="{B957B8A3-2E9B-4310-9CFF-8029A5E0D15A}"/>
                </a:ext>
              </a:extLst>
            </p:cNvPr>
            <p:cNvCxnSpPr/>
            <p:nvPr/>
          </p:nvCxnSpPr>
          <p:spPr>
            <a:xfrm>
              <a:off x="6519609" y="287014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직선 연결선 240">
              <a:extLst>
                <a:ext uri="{FF2B5EF4-FFF2-40B4-BE49-F238E27FC236}">
                  <a16:creationId xmlns:a16="http://schemas.microsoft.com/office/drawing/2014/main" id="{1984E75A-E0D4-4D07-8A3A-20632A3F0870}"/>
                </a:ext>
              </a:extLst>
            </p:cNvPr>
            <p:cNvCxnSpPr/>
            <p:nvPr/>
          </p:nvCxnSpPr>
          <p:spPr>
            <a:xfrm>
              <a:off x="6519609" y="293205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직선 연결선 241">
              <a:extLst>
                <a:ext uri="{FF2B5EF4-FFF2-40B4-BE49-F238E27FC236}">
                  <a16:creationId xmlns:a16="http://schemas.microsoft.com/office/drawing/2014/main" id="{CB91E819-CBF4-4443-8C19-2C03B7F1F798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2993966"/>
              <a:ext cx="246255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직선 연결선 242">
              <a:extLst>
                <a:ext uri="{FF2B5EF4-FFF2-40B4-BE49-F238E27FC236}">
                  <a16:creationId xmlns:a16="http://schemas.microsoft.com/office/drawing/2014/main" id="{72B8281F-E4EF-442E-8FAB-BC1484854971}"/>
                </a:ext>
              </a:extLst>
            </p:cNvPr>
            <p:cNvCxnSpPr/>
            <p:nvPr/>
          </p:nvCxnSpPr>
          <p:spPr>
            <a:xfrm>
              <a:off x="6519609" y="3055878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243">
              <a:extLst>
                <a:ext uri="{FF2B5EF4-FFF2-40B4-BE49-F238E27FC236}">
                  <a16:creationId xmlns:a16="http://schemas.microsoft.com/office/drawing/2014/main" id="{15322DDF-0B8D-48FD-A4A3-F2999707F036}"/>
                </a:ext>
              </a:extLst>
            </p:cNvPr>
            <p:cNvCxnSpPr/>
            <p:nvPr/>
          </p:nvCxnSpPr>
          <p:spPr>
            <a:xfrm>
              <a:off x="6519609" y="317970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직선 연결선 244">
              <a:extLst>
                <a:ext uri="{FF2B5EF4-FFF2-40B4-BE49-F238E27FC236}">
                  <a16:creationId xmlns:a16="http://schemas.microsoft.com/office/drawing/2014/main" id="{CB3C6D09-8C15-438A-B444-1368FFFA276C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241617"/>
              <a:ext cx="20909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직선 연결선 245">
              <a:extLst>
                <a:ext uri="{FF2B5EF4-FFF2-40B4-BE49-F238E27FC236}">
                  <a16:creationId xmlns:a16="http://schemas.microsoft.com/office/drawing/2014/main" id="{A77A5852-9120-4789-BA4B-3D5BE8E37F47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303530"/>
              <a:ext cx="20909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직선 연결선 246">
              <a:extLst>
                <a:ext uri="{FF2B5EF4-FFF2-40B4-BE49-F238E27FC236}">
                  <a16:creationId xmlns:a16="http://schemas.microsoft.com/office/drawing/2014/main" id="{8CA06AE6-DD1F-45EC-8015-3BC87421C4BC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365443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직선 연결선 247">
              <a:extLst>
                <a:ext uri="{FF2B5EF4-FFF2-40B4-BE49-F238E27FC236}">
                  <a16:creationId xmlns:a16="http://schemas.microsoft.com/office/drawing/2014/main" id="{355311E2-B0AB-47A3-83AD-16B00B3BD7CE}"/>
                </a:ext>
              </a:extLst>
            </p:cNvPr>
            <p:cNvCxnSpPr/>
            <p:nvPr/>
          </p:nvCxnSpPr>
          <p:spPr>
            <a:xfrm>
              <a:off x="6519609" y="3427356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직선 연결선 248">
              <a:extLst>
                <a:ext uri="{FF2B5EF4-FFF2-40B4-BE49-F238E27FC236}">
                  <a16:creationId xmlns:a16="http://schemas.microsoft.com/office/drawing/2014/main" id="{F54BBD89-D7C1-4B4D-9D74-CB6155791A06}"/>
                </a:ext>
              </a:extLst>
            </p:cNvPr>
            <p:cNvCxnSpPr/>
            <p:nvPr/>
          </p:nvCxnSpPr>
          <p:spPr>
            <a:xfrm>
              <a:off x="6519609" y="3489269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직선 연결선 249">
              <a:extLst>
                <a:ext uri="{FF2B5EF4-FFF2-40B4-BE49-F238E27FC236}">
                  <a16:creationId xmlns:a16="http://schemas.microsoft.com/office/drawing/2014/main" id="{C0898F4B-3FB6-4222-8D8F-06CB1EDDDA95}"/>
                </a:ext>
              </a:extLst>
            </p:cNvPr>
            <p:cNvCxnSpPr/>
            <p:nvPr/>
          </p:nvCxnSpPr>
          <p:spPr>
            <a:xfrm>
              <a:off x="6519609" y="355118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연결선 250">
              <a:extLst>
                <a:ext uri="{FF2B5EF4-FFF2-40B4-BE49-F238E27FC236}">
                  <a16:creationId xmlns:a16="http://schemas.microsoft.com/office/drawing/2014/main" id="{179B66B3-1F57-4B72-9732-B86C559CE778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613095"/>
              <a:ext cx="28529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연결선: 꺾임 251">
              <a:extLst>
                <a:ext uri="{FF2B5EF4-FFF2-40B4-BE49-F238E27FC236}">
                  <a16:creationId xmlns:a16="http://schemas.microsoft.com/office/drawing/2014/main" id="{6EA04C1C-1910-4044-BDDB-D46E97BA22F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733225" y="1456797"/>
              <a:ext cx="12700" cy="1492022"/>
            </a:xfrm>
            <a:prstGeom prst="bentConnector3">
              <a:avLst>
                <a:gd name="adj1" fmla="val 937496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연결선: 꺾임 252">
              <a:extLst>
                <a:ext uri="{FF2B5EF4-FFF2-40B4-BE49-F238E27FC236}">
                  <a16:creationId xmlns:a16="http://schemas.microsoft.com/office/drawing/2014/main" id="{992F32ED-BC72-42B7-BEE3-1461A7F6B58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792703" y="1456797"/>
              <a:ext cx="12700" cy="1492022"/>
            </a:xfrm>
            <a:prstGeom prst="bentConnector3">
              <a:avLst>
                <a:gd name="adj1" fmla="val 525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그룹 253">
              <a:extLst>
                <a:ext uri="{FF2B5EF4-FFF2-40B4-BE49-F238E27FC236}">
                  <a16:creationId xmlns:a16="http://schemas.microsoft.com/office/drawing/2014/main" id="{241D5656-25ED-4503-9A67-45C6484166D6}"/>
                </a:ext>
              </a:extLst>
            </p:cNvPr>
            <p:cNvGrpSpPr/>
            <p:nvPr/>
          </p:nvGrpSpPr>
          <p:grpSpPr>
            <a:xfrm>
              <a:off x="6716442" y="2202808"/>
              <a:ext cx="1360365" cy="2452382"/>
              <a:chOff x="6794266" y="2202808"/>
              <a:chExt cx="1360365" cy="2452382"/>
            </a:xfrm>
          </p:grpSpPr>
          <p:sp>
            <p:nvSpPr>
              <p:cNvPr id="275" name="사각형: 둥근 모서리 274">
                <a:extLst>
                  <a:ext uri="{FF2B5EF4-FFF2-40B4-BE49-F238E27FC236}">
                    <a16:creationId xmlns:a16="http://schemas.microsoft.com/office/drawing/2014/main" id="{AA588F54-59CF-4F23-98D2-A6DE0982DCFA}"/>
                  </a:ext>
                </a:extLst>
              </p:cNvPr>
              <p:cNvSpPr/>
              <p:nvPr/>
            </p:nvSpPr>
            <p:spPr>
              <a:xfrm>
                <a:off x="6794266" y="2202808"/>
                <a:ext cx="1360365" cy="2452382"/>
              </a:xfrm>
              <a:prstGeom prst="roundRect">
                <a:avLst>
                  <a:gd name="adj" fmla="val 9492"/>
                </a:avLst>
              </a:prstGeom>
              <a:solidFill>
                <a:srgbClr val="15A474"/>
              </a:solidFill>
              <a:ln w="38100">
                <a:solidFill>
                  <a:srgbClr val="005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6" name="사각형: 둥근 모서리 275">
                <a:extLst>
                  <a:ext uri="{FF2B5EF4-FFF2-40B4-BE49-F238E27FC236}">
                    <a16:creationId xmlns:a16="http://schemas.microsoft.com/office/drawing/2014/main" id="{6C90BDD2-C8E1-4C64-9BD9-65ACB99FDC2C}"/>
                  </a:ext>
                </a:extLst>
              </p:cNvPr>
              <p:cNvSpPr/>
              <p:nvPr/>
            </p:nvSpPr>
            <p:spPr>
              <a:xfrm>
                <a:off x="6905705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7" name="사각형: 둥근 모서리 276">
                <a:extLst>
                  <a:ext uri="{FF2B5EF4-FFF2-40B4-BE49-F238E27FC236}">
                    <a16:creationId xmlns:a16="http://schemas.microsoft.com/office/drawing/2014/main" id="{BEEDC825-24DF-494F-A771-85FED9DD87FC}"/>
                  </a:ext>
                </a:extLst>
              </p:cNvPr>
              <p:cNvSpPr/>
              <p:nvPr/>
            </p:nvSpPr>
            <p:spPr>
              <a:xfrm>
                <a:off x="7535222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8" name="사각형: 둥근 모서리 277">
                <a:extLst>
                  <a:ext uri="{FF2B5EF4-FFF2-40B4-BE49-F238E27FC236}">
                    <a16:creationId xmlns:a16="http://schemas.microsoft.com/office/drawing/2014/main" id="{B8A2F4F3-8237-4B7D-AC58-307020BA6286}"/>
                  </a:ext>
                </a:extLst>
              </p:cNvPr>
              <p:cNvSpPr/>
              <p:nvPr/>
            </p:nvSpPr>
            <p:spPr>
              <a:xfrm>
                <a:off x="6905705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9" name="사각형: 둥근 모서리 278">
                <a:extLst>
                  <a:ext uri="{FF2B5EF4-FFF2-40B4-BE49-F238E27FC236}">
                    <a16:creationId xmlns:a16="http://schemas.microsoft.com/office/drawing/2014/main" id="{B8211D52-6244-4233-BD6F-803DFFE4B7CA}"/>
                  </a:ext>
                </a:extLst>
              </p:cNvPr>
              <p:cNvSpPr/>
              <p:nvPr/>
            </p:nvSpPr>
            <p:spPr>
              <a:xfrm>
                <a:off x="7535222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0" name="사각형: 둥근 모서리 279">
                <a:extLst>
                  <a:ext uri="{FF2B5EF4-FFF2-40B4-BE49-F238E27FC236}">
                    <a16:creationId xmlns:a16="http://schemas.microsoft.com/office/drawing/2014/main" id="{BA9063A8-C3CA-4E26-9761-4831A4FC611B}"/>
                  </a:ext>
                </a:extLst>
              </p:cNvPr>
              <p:cNvSpPr/>
              <p:nvPr/>
            </p:nvSpPr>
            <p:spPr>
              <a:xfrm>
                <a:off x="6905705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1" name="사각형: 둥근 모서리 280">
                <a:extLst>
                  <a:ext uri="{FF2B5EF4-FFF2-40B4-BE49-F238E27FC236}">
                    <a16:creationId xmlns:a16="http://schemas.microsoft.com/office/drawing/2014/main" id="{411AC506-A699-4B4E-913A-1047627F6E61}"/>
                  </a:ext>
                </a:extLst>
              </p:cNvPr>
              <p:cNvSpPr/>
              <p:nvPr/>
            </p:nvSpPr>
            <p:spPr>
              <a:xfrm>
                <a:off x="7535222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2" name="사각형: 둥근 모서리 281">
                <a:extLst>
                  <a:ext uri="{FF2B5EF4-FFF2-40B4-BE49-F238E27FC236}">
                    <a16:creationId xmlns:a16="http://schemas.microsoft.com/office/drawing/2014/main" id="{ED74AD3E-7891-462B-8742-40AB20424B27}"/>
                  </a:ext>
                </a:extLst>
              </p:cNvPr>
              <p:cNvSpPr/>
              <p:nvPr/>
            </p:nvSpPr>
            <p:spPr>
              <a:xfrm>
                <a:off x="6905705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3" name="사각형: 둥근 모서리 282">
                <a:extLst>
                  <a:ext uri="{FF2B5EF4-FFF2-40B4-BE49-F238E27FC236}">
                    <a16:creationId xmlns:a16="http://schemas.microsoft.com/office/drawing/2014/main" id="{B6202C5F-27D8-41CC-9DCD-F8C7C6D7D3F8}"/>
                  </a:ext>
                </a:extLst>
              </p:cNvPr>
              <p:cNvSpPr/>
              <p:nvPr/>
            </p:nvSpPr>
            <p:spPr>
              <a:xfrm>
                <a:off x="7535222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5" name="그룹 254">
              <a:extLst>
                <a:ext uri="{FF2B5EF4-FFF2-40B4-BE49-F238E27FC236}">
                  <a16:creationId xmlns:a16="http://schemas.microsoft.com/office/drawing/2014/main" id="{6A8DB3AA-C103-42AF-9062-425DC093B9EC}"/>
                </a:ext>
              </a:extLst>
            </p:cNvPr>
            <p:cNvGrpSpPr/>
            <p:nvPr/>
          </p:nvGrpSpPr>
          <p:grpSpPr>
            <a:xfrm>
              <a:off x="9839018" y="2213300"/>
              <a:ext cx="1360365" cy="2452382"/>
              <a:chOff x="6794266" y="2202808"/>
              <a:chExt cx="1360365" cy="2452382"/>
            </a:xfrm>
          </p:grpSpPr>
          <p:sp>
            <p:nvSpPr>
              <p:cNvPr id="266" name="사각형: 둥근 모서리 265">
                <a:extLst>
                  <a:ext uri="{FF2B5EF4-FFF2-40B4-BE49-F238E27FC236}">
                    <a16:creationId xmlns:a16="http://schemas.microsoft.com/office/drawing/2014/main" id="{6A1101DC-CC2B-41E2-9140-592BA06A12B5}"/>
                  </a:ext>
                </a:extLst>
              </p:cNvPr>
              <p:cNvSpPr/>
              <p:nvPr/>
            </p:nvSpPr>
            <p:spPr>
              <a:xfrm>
                <a:off x="6794266" y="2202808"/>
                <a:ext cx="1360365" cy="2452382"/>
              </a:xfrm>
              <a:prstGeom prst="roundRect">
                <a:avLst>
                  <a:gd name="adj" fmla="val 9492"/>
                </a:avLst>
              </a:prstGeom>
              <a:solidFill>
                <a:srgbClr val="15A474"/>
              </a:solidFill>
              <a:ln w="38100">
                <a:solidFill>
                  <a:srgbClr val="005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7" name="사각형: 둥근 모서리 266">
                <a:extLst>
                  <a:ext uri="{FF2B5EF4-FFF2-40B4-BE49-F238E27FC236}">
                    <a16:creationId xmlns:a16="http://schemas.microsoft.com/office/drawing/2014/main" id="{418886D0-F9EB-4943-831F-4E5B8CB53BD9}"/>
                  </a:ext>
                </a:extLst>
              </p:cNvPr>
              <p:cNvSpPr/>
              <p:nvPr/>
            </p:nvSpPr>
            <p:spPr>
              <a:xfrm>
                <a:off x="6905705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8" name="사각형: 둥근 모서리 267">
                <a:extLst>
                  <a:ext uri="{FF2B5EF4-FFF2-40B4-BE49-F238E27FC236}">
                    <a16:creationId xmlns:a16="http://schemas.microsoft.com/office/drawing/2014/main" id="{D9B050B2-925E-4F46-920F-425DFBA7502F}"/>
                  </a:ext>
                </a:extLst>
              </p:cNvPr>
              <p:cNvSpPr/>
              <p:nvPr/>
            </p:nvSpPr>
            <p:spPr>
              <a:xfrm>
                <a:off x="7535222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9" name="사각형: 둥근 모서리 268">
                <a:extLst>
                  <a:ext uri="{FF2B5EF4-FFF2-40B4-BE49-F238E27FC236}">
                    <a16:creationId xmlns:a16="http://schemas.microsoft.com/office/drawing/2014/main" id="{3C812EA7-ADA1-495A-8DB4-EFC28292C935}"/>
                  </a:ext>
                </a:extLst>
              </p:cNvPr>
              <p:cNvSpPr/>
              <p:nvPr/>
            </p:nvSpPr>
            <p:spPr>
              <a:xfrm>
                <a:off x="6905705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0" name="사각형: 둥근 모서리 269">
                <a:extLst>
                  <a:ext uri="{FF2B5EF4-FFF2-40B4-BE49-F238E27FC236}">
                    <a16:creationId xmlns:a16="http://schemas.microsoft.com/office/drawing/2014/main" id="{38DBA01E-6FCF-45DB-B0DD-4D393A991491}"/>
                  </a:ext>
                </a:extLst>
              </p:cNvPr>
              <p:cNvSpPr/>
              <p:nvPr/>
            </p:nvSpPr>
            <p:spPr>
              <a:xfrm>
                <a:off x="7535222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1" name="사각형: 둥근 모서리 270">
                <a:extLst>
                  <a:ext uri="{FF2B5EF4-FFF2-40B4-BE49-F238E27FC236}">
                    <a16:creationId xmlns:a16="http://schemas.microsoft.com/office/drawing/2014/main" id="{F70A09EF-F21F-4486-840E-7710447B3A35}"/>
                  </a:ext>
                </a:extLst>
              </p:cNvPr>
              <p:cNvSpPr/>
              <p:nvPr/>
            </p:nvSpPr>
            <p:spPr>
              <a:xfrm>
                <a:off x="6905705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2" name="사각형: 둥근 모서리 271">
                <a:extLst>
                  <a:ext uri="{FF2B5EF4-FFF2-40B4-BE49-F238E27FC236}">
                    <a16:creationId xmlns:a16="http://schemas.microsoft.com/office/drawing/2014/main" id="{36F28A52-26A2-476D-BB3F-FB8ABA85389C}"/>
                  </a:ext>
                </a:extLst>
              </p:cNvPr>
              <p:cNvSpPr/>
              <p:nvPr/>
            </p:nvSpPr>
            <p:spPr>
              <a:xfrm>
                <a:off x="7535222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3" name="사각형: 둥근 모서리 272">
                <a:extLst>
                  <a:ext uri="{FF2B5EF4-FFF2-40B4-BE49-F238E27FC236}">
                    <a16:creationId xmlns:a16="http://schemas.microsoft.com/office/drawing/2014/main" id="{B328BC00-90A4-4C5C-8837-FA1BBF0677DC}"/>
                  </a:ext>
                </a:extLst>
              </p:cNvPr>
              <p:cNvSpPr/>
              <p:nvPr/>
            </p:nvSpPr>
            <p:spPr>
              <a:xfrm>
                <a:off x="6905705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4" name="사각형: 둥근 모서리 273">
                <a:extLst>
                  <a:ext uri="{FF2B5EF4-FFF2-40B4-BE49-F238E27FC236}">
                    <a16:creationId xmlns:a16="http://schemas.microsoft.com/office/drawing/2014/main" id="{DAF87B30-E611-4323-BD49-4EE7F5F4C19B}"/>
                  </a:ext>
                </a:extLst>
              </p:cNvPr>
              <p:cNvSpPr/>
              <p:nvPr/>
            </p:nvSpPr>
            <p:spPr>
              <a:xfrm>
                <a:off x="7535222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6" name="그룹 255">
              <a:extLst>
                <a:ext uri="{FF2B5EF4-FFF2-40B4-BE49-F238E27FC236}">
                  <a16:creationId xmlns:a16="http://schemas.microsoft.com/office/drawing/2014/main" id="{244FC39C-462E-4953-8863-B49D18A8F13C}"/>
                </a:ext>
              </a:extLst>
            </p:cNvPr>
            <p:cNvGrpSpPr/>
            <p:nvPr/>
          </p:nvGrpSpPr>
          <p:grpSpPr>
            <a:xfrm>
              <a:off x="8283525" y="2196457"/>
              <a:ext cx="1360365" cy="2452382"/>
              <a:chOff x="6794266" y="2202808"/>
              <a:chExt cx="1360365" cy="2452382"/>
            </a:xfrm>
          </p:grpSpPr>
          <p:sp>
            <p:nvSpPr>
              <p:cNvPr id="257" name="사각형: 둥근 모서리 256">
                <a:extLst>
                  <a:ext uri="{FF2B5EF4-FFF2-40B4-BE49-F238E27FC236}">
                    <a16:creationId xmlns:a16="http://schemas.microsoft.com/office/drawing/2014/main" id="{F7E2002D-24DE-4FAC-91B0-EED9C34A5257}"/>
                  </a:ext>
                </a:extLst>
              </p:cNvPr>
              <p:cNvSpPr/>
              <p:nvPr/>
            </p:nvSpPr>
            <p:spPr>
              <a:xfrm>
                <a:off x="6794266" y="2202808"/>
                <a:ext cx="1360365" cy="2452382"/>
              </a:xfrm>
              <a:prstGeom prst="roundRect">
                <a:avLst>
                  <a:gd name="adj" fmla="val 9492"/>
                </a:avLst>
              </a:prstGeom>
              <a:solidFill>
                <a:srgbClr val="15A474"/>
              </a:solidFill>
              <a:ln w="38100">
                <a:solidFill>
                  <a:srgbClr val="005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8" name="사각형: 둥근 모서리 257">
                <a:extLst>
                  <a:ext uri="{FF2B5EF4-FFF2-40B4-BE49-F238E27FC236}">
                    <a16:creationId xmlns:a16="http://schemas.microsoft.com/office/drawing/2014/main" id="{F1030038-161C-4BE6-9D9F-9FAE12CC09C5}"/>
                  </a:ext>
                </a:extLst>
              </p:cNvPr>
              <p:cNvSpPr/>
              <p:nvPr/>
            </p:nvSpPr>
            <p:spPr>
              <a:xfrm>
                <a:off x="6905705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9" name="사각형: 둥근 모서리 258">
                <a:extLst>
                  <a:ext uri="{FF2B5EF4-FFF2-40B4-BE49-F238E27FC236}">
                    <a16:creationId xmlns:a16="http://schemas.microsoft.com/office/drawing/2014/main" id="{7FE65589-F1F6-490B-9F17-FAB58E3A3A26}"/>
                  </a:ext>
                </a:extLst>
              </p:cNvPr>
              <p:cNvSpPr/>
              <p:nvPr/>
            </p:nvSpPr>
            <p:spPr>
              <a:xfrm>
                <a:off x="7535222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0" name="사각형: 둥근 모서리 259">
                <a:extLst>
                  <a:ext uri="{FF2B5EF4-FFF2-40B4-BE49-F238E27FC236}">
                    <a16:creationId xmlns:a16="http://schemas.microsoft.com/office/drawing/2014/main" id="{9F3E67E7-6C26-4636-ACD5-774C7C277180}"/>
                  </a:ext>
                </a:extLst>
              </p:cNvPr>
              <p:cNvSpPr/>
              <p:nvPr/>
            </p:nvSpPr>
            <p:spPr>
              <a:xfrm>
                <a:off x="6905705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1" name="사각형: 둥근 모서리 260">
                <a:extLst>
                  <a:ext uri="{FF2B5EF4-FFF2-40B4-BE49-F238E27FC236}">
                    <a16:creationId xmlns:a16="http://schemas.microsoft.com/office/drawing/2014/main" id="{9BB93897-09A6-4354-A0C3-76CC234C38D3}"/>
                  </a:ext>
                </a:extLst>
              </p:cNvPr>
              <p:cNvSpPr/>
              <p:nvPr/>
            </p:nvSpPr>
            <p:spPr>
              <a:xfrm>
                <a:off x="7535222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2" name="사각형: 둥근 모서리 261">
                <a:extLst>
                  <a:ext uri="{FF2B5EF4-FFF2-40B4-BE49-F238E27FC236}">
                    <a16:creationId xmlns:a16="http://schemas.microsoft.com/office/drawing/2014/main" id="{17922D63-85D4-4498-9F9E-4882AE91857F}"/>
                  </a:ext>
                </a:extLst>
              </p:cNvPr>
              <p:cNvSpPr/>
              <p:nvPr/>
            </p:nvSpPr>
            <p:spPr>
              <a:xfrm>
                <a:off x="6905705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3" name="사각형: 둥근 모서리 262">
                <a:extLst>
                  <a:ext uri="{FF2B5EF4-FFF2-40B4-BE49-F238E27FC236}">
                    <a16:creationId xmlns:a16="http://schemas.microsoft.com/office/drawing/2014/main" id="{6A1C3D58-45A7-4D17-963A-7FC0F26E60F2}"/>
                  </a:ext>
                </a:extLst>
              </p:cNvPr>
              <p:cNvSpPr/>
              <p:nvPr/>
            </p:nvSpPr>
            <p:spPr>
              <a:xfrm>
                <a:off x="7535222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4" name="사각형: 둥근 모서리 263">
                <a:extLst>
                  <a:ext uri="{FF2B5EF4-FFF2-40B4-BE49-F238E27FC236}">
                    <a16:creationId xmlns:a16="http://schemas.microsoft.com/office/drawing/2014/main" id="{6D1183F3-6144-4C7A-800A-1F2351D4B10C}"/>
                  </a:ext>
                </a:extLst>
              </p:cNvPr>
              <p:cNvSpPr/>
              <p:nvPr/>
            </p:nvSpPr>
            <p:spPr>
              <a:xfrm>
                <a:off x="6905705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5" name="사각형: 둥근 모서리 264">
                <a:extLst>
                  <a:ext uri="{FF2B5EF4-FFF2-40B4-BE49-F238E27FC236}">
                    <a16:creationId xmlns:a16="http://schemas.microsoft.com/office/drawing/2014/main" id="{825C6B05-730D-46A4-A46B-07BDEF13C72E}"/>
                  </a:ext>
                </a:extLst>
              </p:cNvPr>
              <p:cNvSpPr/>
              <p:nvPr/>
            </p:nvSpPr>
            <p:spPr>
              <a:xfrm>
                <a:off x="7535222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0B3AE3F7-4D12-4F9F-8DA3-47EEFCC4B0D5}"/>
              </a:ext>
            </a:extLst>
          </p:cNvPr>
          <p:cNvSpPr txBox="1"/>
          <p:nvPr/>
        </p:nvSpPr>
        <p:spPr>
          <a:xfrm>
            <a:off x="7940226" y="628572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SSD</a:t>
            </a: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7</a:t>
            </a:r>
            <a:endParaRPr kumimoji="1"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4463594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Fast for random accesses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Predictable latencies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Low power consumption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Lack of noise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…</a:t>
            </a:r>
            <a:endParaRPr lang="ko-KR" altLang="en-US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Drawback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Erase before write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sp>
        <p:nvSpPr>
          <p:cNvPr id="16414" name="사각형: 둥근 모서리 16413">
            <a:extLst>
              <a:ext uri="{FF2B5EF4-FFF2-40B4-BE49-F238E27FC236}">
                <a16:creationId xmlns:a16="http://schemas.microsoft.com/office/drawing/2014/main" id="{6E493EB8-F413-4BC7-8A84-C9C6213A7F63}"/>
              </a:ext>
            </a:extLst>
          </p:cNvPr>
          <p:cNvSpPr/>
          <p:nvPr/>
        </p:nvSpPr>
        <p:spPr>
          <a:xfrm>
            <a:off x="6038840" y="3641886"/>
            <a:ext cx="612461" cy="590284"/>
          </a:xfrm>
          <a:prstGeom prst="round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8" name="사각형: 둥근 모서리 217">
            <a:extLst>
              <a:ext uri="{FF2B5EF4-FFF2-40B4-BE49-F238E27FC236}">
                <a16:creationId xmlns:a16="http://schemas.microsoft.com/office/drawing/2014/main" id="{48BBCC58-9C45-40B0-9CFF-73F98AA1C1E1}"/>
              </a:ext>
            </a:extLst>
          </p:cNvPr>
          <p:cNvSpPr/>
          <p:nvPr/>
        </p:nvSpPr>
        <p:spPr>
          <a:xfrm>
            <a:off x="5744108" y="493089"/>
            <a:ext cx="3052595" cy="2789708"/>
          </a:xfrm>
          <a:prstGeom prst="roundRect">
            <a:avLst>
              <a:gd name="adj" fmla="val 930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6418" name="직선 연결선 16417">
            <a:extLst>
              <a:ext uri="{FF2B5EF4-FFF2-40B4-BE49-F238E27FC236}">
                <a16:creationId xmlns:a16="http://schemas.microsoft.com/office/drawing/2014/main" id="{6DF47B2E-E08A-42CE-8516-6A4DAB7AC95B}"/>
              </a:ext>
            </a:extLst>
          </p:cNvPr>
          <p:cNvCxnSpPr>
            <a:cxnSpLocks/>
          </p:cNvCxnSpPr>
          <p:nvPr/>
        </p:nvCxnSpPr>
        <p:spPr>
          <a:xfrm>
            <a:off x="5777597" y="3156643"/>
            <a:ext cx="270767" cy="101987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연결선 299">
            <a:extLst>
              <a:ext uri="{FF2B5EF4-FFF2-40B4-BE49-F238E27FC236}">
                <a16:creationId xmlns:a16="http://schemas.microsoft.com/office/drawing/2014/main" id="{EEF7B2E0-9093-4847-A983-E8C1133E9D40}"/>
              </a:ext>
            </a:extLst>
          </p:cNvPr>
          <p:cNvCxnSpPr>
            <a:cxnSpLocks/>
          </p:cNvCxnSpPr>
          <p:nvPr/>
        </p:nvCxnSpPr>
        <p:spPr>
          <a:xfrm flipH="1">
            <a:off x="6619154" y="3235166"/>
            <a:ext cx="2073996" cy="97635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2EB379F9-6D2A-4F12-9DD3-6BB5922D3D0E}"/>
              </a:ext>
            </a:extLst>
          </p:cNvPr>
          <p:cNvSpPr txBox="1"/>
          <p:nvPr/>
        </p:nvSpPr>
        <p:spPr>
          <a:xfrm>
            <a:off x="5289275" y="372710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Die</a:t>
            </a:r>
            <a:endParaRPr lang="ko-KR" alt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91C1A4-8FA0-46A1-B621-C4CFA7F714D9}"/>
              </a:ext>
            </a:extLst>
          </p:cNvPr>
          <p:cNvSpPr txBox="1"/>
          <p:nvPr/>
        </p:nvSpPr>
        <p:spPr>
          <a:xfrm>
            <a:off x="8880254" y="2322167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Block</a:t>
            </a:r>
            <a:endParaRPr lang="ko-KR" altLang="en-US" dirty="0"/>
          </a:p>
        </p:txBody>
      </p:sp>
      <p:sp>
        <p:nvSpPr>
          <p:cNvPr id="287" name="사각형: 둥근 모서리 286">
            <a:extLst>
              <a:ext uri="{FF2B5EF4-FFF2-40B4-BE49-F238E27FC236}">
                <a16:creationId xmlns:a16="http://schemas.microsoft.com/office/drawing/2014/main" id="{60EAF349-D237-405C-853B-34D90F2327F2}"/>
              </a:ext>
            </a:extLst>
          </p:cNvPr>
          <p:cNvSpPr/>
          <p:nvPr/>
        </p:nvSpPr>
        <p:spPr>
          <a:xfrm>
            <a:off x="6111254" y="818585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8" name="사각형: 둥근 모서리 127">
            <a:extLst>
              <a:ext uri="{FF2B5EF4-FFF2-40B4-BE49-F238E27FC236}">
                <a16:creationId xmlns:a16="http://schemas.microsoft.com/office/drawing/2014/main" id="{D3B7794C-B8CC-47D8-8A1F-78492B766972}"/>
              </a:ext>
            </a:extLst>
          </p:cNvPr>
          <p:cNvSpPr/>
          <p:nvPr/>
        </p:nvSpPr>
        <p:spPr>
          <a:xfrm>
            <a:off x="6937822" y="818585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사각형: 둥근 모서리 134">
            <a:extLst>
              <a:ext uri="{FF2B5EF4-FFF2-40B4-BE49-F238E27FC236}">
                <a16:creationId xmlns:a16="http://schemas.microsoft.com/office/drawing/2014/main" id="{42D02505-81FE-4153-AB6C-10ADD99C8109}"/>
              </a:ext>
            </a:extLst>
          </p:cNvPr>
          <p:cNvSpPr/>
          <p:nvPr/>
        </p:nvSpPr>
        <p:spPr>
          <a:xfrm>
            <a:off x="7751059" y="818585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사각형: 둥근 모서리 141">
            <a:extLst>
              <a:ext uri="{FF2B5EF4-FFF2-40B4-BE49-F238E27FC236}">
                <a16:creationId xmlns:a16="http://schemas.microsoft.com/office/drawing/2014/main" id="{8D5DCF7D-56FE-4CCA-9DFE-5519BEC26B51}"/>
              </a:ext>
            </a:extLst>
          </p:cNvPr>
          <p:cNvSpPr/>
          <p:nvPr/>
        </p:nvSpPr>
        <p:spPr>
          <a:xfrm>
            <a:off x="6937822" y="1961548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사각형: 둥근 모서리 148">
            <a:extLst>
              <a:ext uri="{FF2B5EF4-FFF2-40B4-BE49-F238E27FC236}">
                <a16:creationId xmlns:a16="http://schemas.microsoft.com/office/drawing/2014/main" id="{16F2B252-EB4E-4DEC-ACFE-58C6E6E3B1AF}"/>
              </a:ext>
            </a:extLst>
          </p:cNvPr>
          <p:cNvSpPr/>
          <p:nvPr/>
        </p:nvSpPr>
        <p:spPr>
          <a:xfrm>
            <a:off x="7751059" y="1961548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사각형: 둥근 모서리 155">
            <a:extLst>
              <a:ext uri="{FF2B5EF4-FFF2-40B4-BE49-F238E27FC236}">
                <a16:creationId xmlns:a16="http://schemas.microsoft.com/office/drawing/2014/main" id="{FCDA74D7-14B2-46E1-9F0C-B11B6A053B52}"/>
              </a:ext>
            </a:extLst>
          </p:cNvPr>
          <p:cNvSpPr/>
          <p:nvPr/>
        </p:nvSpPr>
        <p:spPr>
          <a:xfrm>
            <a:off x="6111254" y="1961548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46845A38-6A32-4A34-8FE3-2FA73DAE1D39}"/>
                  </a:ext>
                </a:extLst>
              </p:cNvPr>
              <p:cNvSpPr txBox="1"/>
              <p:nvPr/>
            </p:nvSpPr>
            <p:spPr>
              <a:xfrm>
                <a:off x="9600338" y="2330258"/>
                <a:ext cx="1132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ko-KR" b="1" dirty="0"/>
                  <a:t> 128KB</a:t>
                </a:r>
                <a:endParaRPr lang="ko-KR" altLang="en-US" b="1" dirty="0"/>
              </a:p>
            </p:txBody>
          </p:sp>
        </mc:Choice>
        <mc:Fallback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46845A38-6A32-4A34-8FE3-2FA73DAE1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338" y="2330258"/>
                <a:ext cx="1132041" cy="369332"/>
              </a:xfrm>
              <a:prstGeom prst="rect">
                <a:avLst/>
              </a:prstGeom>
              <a:blipFill>
                <a:blip r:embed="rId3"/>
                <a:stretch>
                  <a:fillRect t="-8197" r="-4301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>
            <a:extLst>
              <a:ext uri="{FF2B5EF4-FFF2-40B4-BE49-F238E27FC236}">
                <a16:creationId xmlns:a16="http://schemas.microsoft.com/office/drawing/2014/main" id="{1B9E7393-5960-4813-B069-F7F03675391C}"/>
              </a:ext>
            </a:extLst>
          </p:cNvPr>
          <p:cNvGrpSpPr/>
          <p:nvPr/>
        </p:nvGrpSpPr>
        <p:grpSpPr>
          <a:xfrm>
            <a:off x="6160087" y="845928"/>
            <a:ext cx="3555541" cy="2068059"/>
            <a:chOff x="6160087" y="845928"/>
            <a:chExt cx="3555541" cy="2068059"/>
          </a:xfrm>
        </p:grpSpPr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CC30C5B1-A12E-4801-B1E0-FAD7E0234F34}"/>
                </a:ext>
              </a:extLst>
            </p:cNvPr>
            <p:cNvSpPr/>
            <p:nvPr/>
          </p:nvSpPr>
          <p:spPr>
            <a:xfrm>
              <a:off x="6160087" y="887661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60D55F96-2F2A-45D6-9924-AE658C62ABC2}"/>
                </a:ext>
              </a:extLst>
            </p:cNvPr>
            <p:cNvSpPr/>
            <p:nvPr/>
          </p:nvSpPr>
          <p:spPr>
            <a:xfrm>
              <a:off x="6160087" y="1070578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AB91D674-2005-42A7-98F8-C7661BF666BA}"/>
                </a:ext>
              </a:extLst>
            </p:cNvPr>
            <p:cNvSpPr/>
            <p:nvPr/>
          </p:nvSpPr>
          <p:spPr>
            <a:xfrm>
              <a:off x="6160087" y="1253495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FD26F673-1F4B-4B45-B012-8767BC5F8340}"/>
                </a:ext>
              </a:extLst>
            </p:cNvPr>
            <p:cNvSpPr/>
            <p:nvPr/>
          </p:nvSpPr>
          <p:spPr>
            <a:xfrm>
              <a:off x="6160087" y="1436412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A6809C58-481E-42C0-BB8A-3D1DAA24D648}"/>
                </a:ext>
              </a:extLst>
            </p:cNvPr>
            <p:cNvSpPr/>
            <p:nvPr/>
          </p:nvSpPr>
          <p:spPr>
            <a:xfrm>
              <a:off x="6160087" y="1619329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직사각형 128">
              <a:extLst>
                <a:ext uri="{FF2B5EF4-FFF2-40B4-BE49-F238E27FC236}">
                  <a16:creationId xmlns:a16="http://schemas.microsoft.com/office/drawing/2014/main" id="{14E48582-2427-411D-AD66-764FB3027112}"/>
                </a:ext>
              </a:extLst>
            </p:cNvPr>
            <p:cNvSpPr/>
            <p:nvPr/>
          </p:nvSpPr>
          <p:spPr>
            <a:xfrm>
              <a:off x="6986655" y="887661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C3095931-0C38-4A79-9933-3D70C1D1ABED}"/>
                </a:ext>
              </a:extLst>
            </p:cNvPr>
            <p:cNvSpPr/>
            <p:nvPr/>
          </p:nvSpPr>
          <p:spPr>
            <a:xfrm>
              <a:off x="6986655" y="1070578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id="{D4A311E7-BD8E-4DF4-9867-512F5BCDAB20}"/>
                </a:ext>
              </a:extLst>
            </p:cNvPr>
            <p:cNvSpPr/>
            <p:nvPr/>
          </p:nvSpPr>
          <p:spPr>
            <a:xfrm>
              <a:off x="6986655" y="1253495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D51FEA7B-44CB-4494-ACC1-4CE7A1C92EED}"/>
                </a:ext>
              </a:extLst>
            </p:cNvPr>
            <p:cNvSpPr/>
            <p:nvPr/>
          </p:nvSpPr>
          <p:spPr>
            <a:xfrm>
              <a:off x="6986655" y="1436412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4ABB064A-28BF-40A9-AAF1-79A3D79A8F1A}"/>
                </a:ext>
              </a:extLst>
            </p:cNvPr>
            <p:cNvSpPr/>
            <p:nvPr/>
          </p:nvSpPr>
          <p:spPr>
            <a:xfrm>
              <a:off x="6986655" y="1619329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17608267-2654-4E18-9AD6-BA323F7BF13B}"/>
                </a:ext>
              </a:extLst>
            </p:cNvPr>
            <p:cNvSpPr/>
            <p:nvPr/>
          </p:nvSpPr>
          <p:spPr>
            <a:xfrm>
              <a:off x="7799892" y="887661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50F08718-C140-4DDD-9354-372D2B717396}"/>
                </a:ext>
              </a:extLst>
            </p:cNvPr>
            <p:cNvSpPr/>
            <p:nvPr/>
          </p:nvSpPr>
          <p:spPr>
            <a:xfrm>
              <a:off x="7799892" y="1070578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270F8890-8810-452A-A132-5FC5C9FEF7A2}"/>
                </a:ext>
              </a:extLst>
            </p:cNvPr>
            <p:cNvSpPr/>
            <p:nvPr/>
          </p:nvSpPr>
          <p:spPr>
            <a:xfrm>
              <a:off x="7799892" y="1253495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9B8427F2-6A1C-45FF-B1C1-4572A8CD2587}"/>
                </a:ext>
              </a:extLst>
            </p:cNvPr>
            <p:cNvSpPr/>
            <p:nvPr/>
          </p:nvSpPr>
          <p:spPr>
            <a:xfrm>
              <a:off x="7799892" y="1436412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A94AAC5C-1316-43C5-B6D3-8A6D40F2D70C}"/>
                </a:ext>
              </a:extLst>
            </p:cNvPr>
            <p:cNvSpPr/>
            <p:nvPr/>
          </p:nvSpPr>
          <p:spPr>
            <a:xfrm>
              <a:off x="7799892" y="1619329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>
              <a:extLst>
                <a:ext uri="{FF2B5EF4-FFF2-40B4-BE49-F238E27FC236}">
                  <a16:creationId xmlns:a16="http://schemas.microsoft.com/office/drawing/2014/main" id="{A5664AAE-9DD8-432D-8ABA-FF41C74A6C14}"/>
                </a:ext>
              </a:extLst>
            </p:cNvPr>
            <p:cNvSpPr/>
            <p:nvPr/>
          </p:nvSpPr>
          <p:spPr>
            <a:xfrm>
              <a:off x="6986655" y="2030624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3D45DBBE-367F-4AFF-B63C-6B8C9864EF2F}"/>
                </a:ext>
              </a:extLst>
            </p:cNvPr>
            <p:cNvSpPr/>
            <p:nvPr/>
          </p:nvSpPr>
          <p:spPr>
            <a:xfrm>
              <a:off x="6986655" y="2213541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241CD803-0DD1-48DF-AE30-52382E9AF2AC}"/>
                </a:ext>
              </a:extLst>
            </p:cNvPr>
            <p:cNvSpPr/>
            <p:nvPr/>
          </p:nvSpPr>
          <p:spPr>
            <a:xfrm>
              <a:off x="6986655" y="2396458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>
              <a:extLst>
                <a:ext uri="{FF2B5EF4-FFF2-40B4-BE49-F238E27FC236}">
                  <a16:creationId xmlns:a16="http://schemas.microsoft.com/office/drawing/2014/main" id="{59871639-369E-46CA-9F19-1B83DDCC0489}"/>
                </a:ext>
              </a:extLst>
            </p:cNvPr>
            <p:cNvSpPr/>
            <p:nvPr/>
          </p:nvSpPr>
          <p:spPr>
            <a:xfrm>
              <a:off x="6986655" y="2579375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>
              <a:extLst>
                <a:ext uri="{FF2B5EF4-FFF2-40B4-BE49-F238E27FC236}">
                  <a16:creationId xmlns:a16="http://schemas.microsoft.com/office/drawing/2014/main" id="{5FB64456-004C-4D6D-9A71-87EECF0786F3}"/>
                </a:ext>
              </a:extLst>
            </p:cNvPr>
            <p:cNvSpPr/>
            <p:nvPr/>
          </p:nvSpPr>
          <p:spPr>
            <a:xfrm>
              <a:off x="6986655" y="2762292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id="{417DAC98-FF42-43E1-B824-809857561053}"/>
                </a:ext>
              </a:extLst>
            </p:cNvPr>
            <p:cNvSpPr/>
            <p:nvPr/>
          </p:nvSpPr>
          <p:spPr>
            <a:xfrm>
              <a:off x="7799892" y="2030624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직사각형 150">
              <a:extLst>
                <a:ext uri="{FF2B5EF4-FFF2-40B4-BE49-F238E27FC236}">
                  <a16:creationId xmlns:a16="http://schemas.microsoft.com/office/drawing/2014/main" id="{7E5696DD-CE34-459D-B004-E8BFB02356B2}"/>
                </a:ext>
              </a:extLst>
            </p:cNvPr>
            <p:cNvSpPr/>
            <p:nvPr/>
          </p:nvSpPr>
          <p:spPr>
            <a:xfrm>
              <a:off x="7799892" y="2213541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>
              <a:extLst>
                <a:ext uri="{FF2B5EF4-FFF2-40B4-BE49-F238E27FC236}">
                  <a16:creationId xmlns:a16="http://schemas.microsoft.com/office/drawing/2014/main" id="{0486FB10-9D47-49B0-AD75-D23A4CB21600}"/>
                </a:ext>
              </a:extLst>
            </p:cNvPr>
            <p:cNvSpPr/>
            <p:nvPr/>
          </p:nvSpPr>
          <p:spPr>
            <a:xfrm>
              <a:off x="7799892" y="2396458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>
              <a:extLst>
                <a:ext uri="{FF2B5EF4-FFF2-40B4-BE49-F238E27FC236}">
                  <a16:creationId xmlns:a16="http://schemas.microsoft.com/office/drawing/2014/main" id="{90FAAA18-4700-48E2-BA98-E80308E2A5A0}"/>
                </a:ext>
              </a:extLst>
            </p:cNvPr>
            <p:cNvSpPr/>
            <p:nvPr/>
          </p:nvSpPr>
          <p:spPr>
            <a:xfrm>
              <a:off x="7799892" y="2579375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>
              <a:extLst>
                <a:ext uri="{FF2B5EF4-FFF2-40B4-BE49-F238E27FC236}">
                  <a16:creationId xmlns:a16="http://schemas.microsoft.com/office/drawing/2014/main" id="{BAE8AB5C-F75C-4D6A-8619-097B1A21674C}"/>
                </a:ext>
              </a:extLst>
            </p:cNvPr>
            <p:cNvSpPr/>
            <p:nvPr/>
          </p:nvSpPr>
          <p:spPr>
            <a:xfrm>
              <a:off x="7799892" y="2762292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id="{CCFBDB3C-6993-4A5B-8F55-D4F8082A7FF0}"/>
                </a:ext>
              </a:extLst>
            </p:cNvPr>
            <p:cNvSpPr/>
            <p:nvPr/>
          </p:nvSpPr>
          <p:spPr>
            <a:xfrm>
              <a:off x="6160087" y="2030624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>
              <a:extLst>
                <a:ext uri="{FF2B5EF4-FFF2-40B4-BE49-F238E27FC236}">
                  <a16:creationId xmlns:a16="http://schemas.microsoft.com/office/drawing/2014/main" id="{86CE945C-492A-430D-846E-298B41A20839}"/>
                </a:ext>
              </a:extLst>
            </p:cNvPr>
            <p:cNvSpPr/>
            <p:nvPr/>
          </p:nvSpPr>
          <p:spPr>
            <a:xfrm>
              <a:off x="6160087" y="2213541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>
              <a:extLst>
                <a:ext uri="{FF2B5EF4-FFF2-40B4-BE49-F238E27FC236}">
                  <a16:creationId xmlns:a16="http://schemas.microsoft.com/office/drawing/2014/main" id="{953902B9-2747-4827-A35C-E9F5B8FD162A}"/>
                </a:ext>
              </a:extLst>
            </p:cNvPr>
            <p:cNvSpPr/>
            <p:nvPr/>
          </p:nvSpPr>
          <p:spPr>
            <a:xfrm>
              <a:off x="6160087" y="2396458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>
              <a:extLst>
                <a:ext uri="{FF2B5EF4-FFF2-40B4-BE49-F238E27FC236}">
                  <a16:creationId xmlns:a16="http://schemas.microsoft.com/office/drawing/2014/main" id="{C8BB1CCF-7766-40D3-B5C5-39EE370748F8}"/>
                </a:ext>
              </a:extLst>
            </p:cNvPr>
            <p:cNvSpPr/>
            <p:nvPr/>
          </p:nvSpPr>
          <p:spPr>
            <a:xfrm>
              <a:off x="6160087" y="2579375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E2EFC643-1B65-428B-8A2D-21A14A401689}"/>
                </a:ext>
              </a:extLst>
            </p:cNvPr>
            <p:cNvSpPr/>
            <p:nvPr/>
          </p:nvSpPr>
          <p:spPr>
            <a:xfrm>
              <a:off x="6160087" y="2762292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76B80933-7831-4AC4-8646-C1F7EC556CCA}"/>
                </a:ext>
              </a:extLst>
            </p:cNvPr>
            <p:cNvSpPr txBox="1"/>
            <p:nvPr/>
          </p:nvSpPr>
          <p:spPr>
            <a:xfrm>
              <a:off x="9024413" y="845928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Page</a:t>
              </a:r>
              <a:endParaRPr lang="ko-KR" altLang="en-US" dirty="0"/>
            </a:p>
          </p:txBody>
        </p:sp>
        <p:cxnSp>
          <p:nvCxnSpPr>
            <p:cNvPr id="193" name="직선 화살표 연결선 192">
              <a:extLst>
                <a:ext uri="{FF2B5EF4-FFF2-40B4-BE49-F238E27FC236}">
                  <a16:creationId xmlns:a16="http://schemas.microsoft.com/office/drawing/2014/main" id="{5B3828A5-BF79-4C3D-9E49-63BD2249A09C}"/>
                </a:ext>
              </a:extLst>
            </p:cNvPr>
            <p:cNvCxnSpPr>
              <a:cxnSpLocks/>
              <a:endCxn id="192" idx="1"/>
            </p:cNvCxnSpPr>
            <p:nvPr/>
          </p:nvCxnSpPr>
          <p:spPr>
            <a:xfrm>
              <a:off x="8403994" y="953048"/>
              <a:ext cx="620419" cy="775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69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사각형: 둥근 모서리 86">
            <a:extLst>
              <a:ext uri="{FF2B5EF4-FFF2-40B4-BE49-F238E27FC236}">
                <a16:creationId xmlns:a16="http://schemas.microsoft.com/office/drawing/2014/main" id="{9E80269B-5E6A-4549-8A67-39E856293DEF}"/>
              </a:ext>
            </a:extLst>
          </p:cNvPr>
          <p:cNvSpPr/>
          <p:nvPr/>
        </p:nvSpPr>
        <p:spPr>
          <a:xfrm>
            <a:off x="5939817" y="629983"/>
            <a:ext cx="2661176" cy="2520865"/>
          </a:xfrm>
          <a:prstGeom prst="roundRect">
            <a:avLst>
              <a:gd name="adj" fmla="val 9492"/>
            </a:avLst>
          </a:prstGeom>
          <a:solidFill>
            <a:srgbClr val="3C3B3F"/>
          </a:solidFill>
          <a:ln w="13652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AA4CC018-642D-456C-A656-A397E3D01CC0}"/>
              </a:ext>
            </a:extLst>
          </p:cNvPr>
          <p:cNvGrpSpPr/>
          <p:nvPr/>
        </p:nvGrpSpPr>
        <p:grpSpPr>
          <a:xfrm>
            <a:off x="5747915" y="3428153"/>
            <a:ext cx="4984464" cy="2770175"/>
            <a:chOff x="6489927" y="2043912"/>
            <a:chExt cx="4984464" cy="2770175"/>
          </a:xfrm>
        </p:grpSpPr>
        <p:sp>
          <p:nvSpPr>
            <p:cNvPr id="220" name="사각형: 둥근 모서리 219">
              <a:extLst>
                <a:ext uri="{FF2B5EF4-FFF2-40B4-BE49-F238E27FC236}">
                  <a16:creationId xmlns:a16="http://schemas.microsoft.com/office/drawing/2014/main" id="{D1D28C8A-67F6-4C7B-8410-6D65C9DC275F}"/>
                </a:ext>
              </a:extLst>
            </p:cNvPr>
            <p:cNvSpPr/>
            <p:nvPr/>
          </p:nvSpPr>
          <p:spPr>
            <a:xfrm>
              <a:off x="6489927" y="2043912"/>
              <a:ext cx="4984464" cy="2770175"/>
            </a:xfrm>
            <a:prstGeom prst="roundRect">
              <a:avLst>
                <a:gd name="adj" fmla="val 9492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21" name="연결선: 꺾임 220">
              <a:extLst>
                <a:ext uri="{FF2B5EF4-FFF2-40B4-BE49-F238E27FC236}">
                  <a16:creationId xmlns:a16="http://schemas.microsoft.com/office/drawing/2014/main" id="{7B7FB1C2-EBCF-4419-BC23-3E7947E19CF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976842" y="3152796"/>
              <a:ext cx="12700" cy="3004787"/>
            </a:xfrm>
            <a:prstGeom prst="bentConnector3">
              <a:avLst>
                <a:gd name="adj1" fmla="val 652157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직선 연결선 221">
              <a:extLst>
                <a:ext uri="{FF2B5EF4-FFF2-40B4-BE49-F238E27FC236}">
                  <a16:creationId xmlns:a16="http://schemas.microsoft.com/office/drawing/2014/main" id="{984DB817-2DBB-44C2-BE79-DE00E5196979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187688"/>
              <a:ext cx="198870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직선 연결선 222">
              <a:extLst>
                <a:ext uri="{FF2B5EF4-FFF2-40B4-BE49-F238E27FC236}">
                  <a16:creationId xmlns:a16="http://schemas.microsoft.com/office/drawing/2014/main" id="{37F49027-7338-467B-9B0B-509C7BBE6BD9}"/>
                </a:ext>
              </a:extLst>
            </p:cNvPr>
            <p:cNvCxnSpPr/>
            <p:nvPr/>
          </p:nvCxnSpPr>
          <p:spPr>
            <a:xfrm>
              <a:off x="6519609" y="425458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223">
              <a:extLst>
                <a:ext uri="{FF2B5EF4-FFF2-40B4-BE49-F238E27FC236}">
                  <a16:creationId xmlns:a16="http://schemas.microsoft.com/office/drawing/2014/main" id="{43259540-5095-4E29-B8F1-A519DF54C46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316496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직선 연결선 224">
              <a:extLst>
                <a:ext uri="{FF2B5EF4-FFF2-40B4-BE49-F238E27FC236}">
                  <a16:creationId xmlns:a16="http://schemas.microsoft.com/office/drawing/2014/main" id="{D44A99D8-E798-42F1-B6E0-4200EB3044DD}"/>
                </a:ext>
              </a:extLst>
            </p:cNvPr>
            <p:cNvCxnSpPr/>
            <p:nvPr/>
          </p:nvCxnSpPr>
          <p:spPr>
            <a:xfrm>
              <a:off x="6519609" y="4378408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직선 연결선 225">
              <a:extLst>
                <a:ext uri="{FF2B5EF4-FFF2-40B4-BE49-F238E27FC236}">
                  <a16:creationId xmlns:a16="http://schemas.microsoft.com/office/drawing/2014/main" id="{1B6289FB-8DC7-4593-B241-C1EDC70DB1FB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440320"/>
              <a:ext cx="198870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직선 연결선 226">
              <a:extLst>
                <a:ext uri="{FF2B5EF4-FFF2-40B4-BE49-F238E27FC236}">
                  <a16:creationId xmlns:a16="http://schemas.microsoft.com/office/drawing/2014/main" id="{6CA76155-45E9-4743-B6A5-021FAA672EEE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748194"/>
              <a:ext cx="276247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직선 연결선 227">
              <a:extLst>
                <a:ext uri="{FF2B5EF4-FFF2-40B4-BE49-F238E27FC236}">
                  <a16:creationId xmlns:a16="http://schemas.microsoft.com/office/drawing/2014/main" id="{BCC21DE2-A8DA-4472-9636-FF5E715432C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810106"/>
              <a:ext cx="23957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직선 연결선 228">
              <a:extLst>
                <a:ext uri="{FF2B5EF4-FFF2-40B4-BE49-F238E27FC236}">
                  <a16:creationId xmlns:a16="http://schemas.microsoft.com/office/drawing/2014/main" id="{0CB9C4A5-C049-461F-A184-08F941FA8E8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872018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직선 연결선 229">
              <a:extLst>
                <a:ext uri="{FF2B5EF4-FFF2-40B4-BE49-F238E27FC236}">
                  <a16:creationId xmlns:a16="http://schemas.microsoft.com/office/drawing/2014/main" id="{AD422822-A11E-4F58-868C-215C0A8EBCA6}"/>
                </a:ext>
              </a:extLst>
            </p:cNvPr>
            <p:cNvCxnSpPr/>
            <p:nvPr/>
          </p:nvCxnSpPr>
          <p:spPr>
            <a:xfrm>
              <a:off x="6519609" y="3933930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직선 연결선 230">
              <a:extLst>
                <a:ext uri="{FF2B5EF4-FFF2-40B4-BE49-F238E27FC236}">
                  <a16:creationId xmlns:a16="http://schemas.microsoft.com/office/drawing/2014/main" id="{4CFA8C22-9D8A-4F0A-9A81-66340AB13359}"/>
                </a:ext>
              </a:extLst>
            </p:cNvPr>
            <p:cNvCxnSpPr/>
            <p:nvPr/>
          </p:nvCxnSpPr>
          <p:spPr>
            <a:xfrm>
              <a:off x="6519609" y="399584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직선 연결선 231">
              <a:extLst>
                <a:ext uri="{FF2B5EF4-FFF2-40B4-BE49-F238E27FC236}">
                  <a16:creationId xmlns:a16="http://schemas.microsoft.com/office/drawing/2014/main" id="{CBAFF21F-D1F8-448C-AF96-0F1DF386DAD8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057754"/>
              <a:ext cx="336731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직선 연결선 232">
              <a:extLst>
                <a:ext uri="{FF2B5EF4-FFF2-40B4-BE49-F238E27FC236}">
                  <a16:creationId xmlns:a16="http://schemas.microsoft.com/office/drawing/2014/main" id="{05C837CE-43BF-4B89-A4CD-C3931CD6D465}"/>
                </a:ext>
              </a:extLst>
            </p:cNvPr>
            <p:cNvCxnSpPr/>
            <p:nvPr/>
          </p:nvCxnSpPr>
          <p:spPr>
            <a:xfrm>
              <a:off x="6519609" y="243177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직선 연결선 233">
              <a:extLst>
                <a:ext uri="{FF2B5EF4-FFF2-40B4-BE49-F238E27FC236}">
                  <a16:creationId xmlns:a16="http://schemas.microsoft.com/office/drawing/2014/main" id="{EC5E8B42-E62C-44A4-A5EE-F602D70A7759}"/>
                </a:ext>
              </a:extLst>
            </p:cNvPr>
            <p:cNvCxnSpPr/>
            <p:nvPr/>
          </p:nvCxnSpPr>
          <p:spPr>
            <a:xfrm>
              <a:off x="6519609" y="2498670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직선 연결선 234">
              <a:extLst>
                <a:ext uri="{FF2B5EF4-FFF2-40B4-BE49-F238E27FC236}">
                  <a16:creationId xmlns:a16="http://schemas.microsoft.com/office/drawing/2014/main" id="{0A43D5F9-CD76-463C-8D40-0DCA332E0EDC}"/>
                </a:ext>
              </a:extLst>
            </p:cNvPr>
            <p:cNvCxnSpPr/>
            <p:nvPr/>
          </p:nvCxnSpPr>
          <p:spPr>
            <a:xfrm>
              <a:off x="6519609" y="256058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직선 연결선 235">
              <a:extLst>
                <a:ext uri="{FF2B5EF4-FFF2-40B4-BE49-F238E27FC236}">
                  <a16:creationId xmlns:a16="http://schemas.microsoft.com/office/drawing/2014/main" id="{CA6D0144-441A-4E19-8765-CA7D6B837509}"/>
                </a:ext>
              </a:extLst>
            </p:cNvPr>
            <p:cNvCxnSpPr/>
            <p:nvPr/>
          </p:nvCxnSpPr>
          <p:spPr>
            <a:xfrm>
              <a:off x="6519609" y="262249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직선 연결선 236">
              <a:extLst>
                <a:ext uri="{FF2B5EF4-FFF2-40B4-BE49-F238E27FC236}">
                  <a16:creationId xmlns:a16="http://schemas.microsoft.com/office/drawing/2014/main" id="{B32CD6A2-73BF-4902-A24A-C04167F76482}"/>
                </a:ext>
              </a:extLst>
            </p:cNvPr>
            <p:cNvCxnSpPr/>
            <p:nvPr/>
          </p:nvCxnSpPr>
          <p:spPr>
            <a:xfrm>
              <a:off x="6519609" y="2684406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직선 연결선 237">
              <a:extLst>
                <a:ext uri="{FF2B5EF4-FFF2-40B4-BE49-F238E27FC236}">
                  <a16:creationId xmlns:a16="http://schemas.microsoft.com/office/drawing/2014/main" id="{49BC258D-910A-4329-8F89-977038757105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2746318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직선 연결선 238">
              <a:extLst>
                <a:ext uri="{FF2B5EF4-FFF2-40B4-BE49-F238E27FC236}">
                  <a16:creationId xmlns:a16="http://schemas.microsoft.com/office/drawing/2014/main" id="{FB8EFF6B-5CDD-40A0-9FD1-6DEE0A8523B2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2808230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직선 연결선 239">
              <a:extLst>
                <a:ext uri="{FF2B5EF4-FFF2-40B4-BE49-F238E27FC236}">
                  <a16:creationId xmlns:a16="http://schemas.microsoft.com/office/drawing/2014/main" id="{B957B8A3-2E9B-4310-9CFF-8029A5E0D15A}"/>
                </a:ext>
              </a:extLst>
            </p:cNvPr>
            <p:cNvCxnSpPr/>
            <p:nvPr/>
          </p:nvCxnSpPr>
          <p:spPr>
            <a:xfrm>
              <a:off x="6519609" y="287014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직선 연결선 240">
              <a:extLst>
                <a:ext uri="{FF2B5EF4-FFF2-40B4-BE49-F238E27FC236}">
                  <a16:creationId xmlns:a16="http://schemas.microsoft.com/office/drawing/2014/main" id="{1984E75A-E0D4-4D07-8A3A-20632A3F0870}"/>
                </a:ext>
              </a:extLst>
            </p:cNvPr>
            <p:cNvCxnSpPr/>
            <p:nvPr/>
          </p:nvCxnSpPr>
          <p:spPr>
            <a:xfrm>
              <a:off x="6519609" y="293205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직선 연결선 241">
              <a:extLst>
                <a:ext uri="{FF2B5EF4-FFF2-40B4-BE49-F238E27FC236}">
                  <a16:creationId xmlns:a16="http://schemas.microsoft.com/office/drawing/2014/main" id="{CB91E819-CBF4-4443-8C19-2C03B7F1F798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2993966"/>
              <a:ext cx="246255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직선 연결선 242">
              <a:extLst>
                <a:ext uri="{FF2B5EF4-FFF2-40B4-BE49-F238E27FC236}">
                  <a16:creationId xmlns:a16="http://schemas.microsoft.com/office/drawing/2014/main" id="{72B8281F-E4EF-442E-8FAB-BC1484854971}"/>
                </a:ext>
              </a:extLst>
            </p:cNvPr>
            <p:cNvCxnSpPr/>
            <p:nvPr/>
          </p:nvCxnSpPr>
          <p:spPr>
            <a:xfrm>
              <a:off x="6519609" y="3055878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243">
              <a:extLst>
                <a:ext uri="{FF2B5EF4-FFF2-40B4-BE49-F238E27FC236}">
                  <a16:creationId xmlns:a16="http://schemas.microsoft.com/office/drawing/2014/main" id="{15322DDF-0B8D-48FD-A4A3-F2999707F036}"/>
                </a:ext>
              </a:extLst>
            </p:cNvPr>
            <p:cNvCxnSpPr/>
            <p:nvPr/>
          </p:nvCxnSpPr>
          <p:spPr>
            <a:xfrm>
              <a:off x="6519609" y="317970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직선 연결선 244">
              <a:extLst>
                <a:ext uri="{FF2B5EF4-FFF2-40B4-BE49-F238E27FC236}">
                  <a16:creationId xmlns:a16="http://schemas.microsoft.com/office/drawing/2014/main" id="{CB3C6D09-8C15-438A-B444-1368FFFA276C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241617"/>
              <a:ext cx="20909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직선 연결선 245">
              <a:extLst>
                <a:ext uri="{FF2B5EF4-FFF2-40B4-BE49-F238E27FC236}">
                  <a16:creationId xmlns:a16="http://schemas.microsoft.com/office/drawing/2014/main" id="{A77A5852-9120-4789-BA4B-3D5BE8E37F47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303530"/>
              <a:ext cx="20909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직선 연결선 246">
              <a:extLst>
                <a:ext uri="{FF2B5EF4-FFF2-40B4-BE49-F238E27FC236}">
                  <a16:creationId xmlns:a16="http://schemas.microsoft.com/office/drawing/2014/main" id="{8CA06AE6-DD1F-45EC-8015-3BC87421C4BC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365443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직선 연결선 247">
              <a:extLst>
                <a:ext uri="{FF2B5EF4-FFF2-40B4-BE49-F238E27FC236}">
                  <a16:creationId xmlns:a16="http://schemas.microsoft.com/office/drawing/2014/main" id="{355311E2-B0AB-47A3-83AD-16B00B3BD7CE}"/>
                </a:ext>
              </a:extLst>
            </p:cNvPr>
            <p:cNvCxnSpPr/>
            <p:nvPr/>
          </p:nvCxnSpPr>
          <p:spPr>
            <a:xfrm>
              <a:off x="6519609" y="3427356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직선 연결선 248">
              <a:extLst>
                <a:ext uri="{FF2B5EF4-FFF2-40B4-BE49-F238E27FC236}">
                  <a16:creationId xmlns:a16="http://schemas.microsoft.com/office/drawing/2014/main" id="{F54BBD89-D7C1-4B4D-9D74-CB6155791A06}"/>
                </a:ext>
              </a:extLst>
            </p:cNvPr>
            <p:cNvCxnSpPr/>
            <p:nvPr/>
          </p:nvCxnSpPr>
          <p:spPr>
            <a:xfrm>
              <a:off x="6519609" y="3489269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직선 연결선 249">
              <a:extLst>
                <a:ext uri="{FF2B5EF4-FFF2-40B4-BE49-F238E27FC236}">
                  <a16:creationId xmlns:a16="http://schemas.microsoft.com/office/drawing/2014/main" id="{C0898F4B-3FB6-4222-8D8F-06CB1EDDDA95}"/>
                </a:ext>
              </a:extLst>
            </p:cNvPr>
            <p:cNvCxnSpPr/>
            <p:nvPr/>
          </p:nvCxnSpPr>
          <p:spPr>
            <a:xfrm>
              <a:off x="6519609" y="355118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연결선 250">
              <a:extLst>
                <a:ext uri="{FF2B5EF4-FFF2-40B4-BE49-F238E27FC236}">
                  <a16:creationId xmlns:a16="http://schemas.microsoft.com/office/drawing/2014/main" id="{179B66B3-1F57-4B72-9732-B86C559CE778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613095"/>
              <a:ext cx="28529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연결선: 꺾임 251">
              <a:extLst>
                <a:ext uri="{FF2B5EF4-FFF2-40B4-BE49-F238E27FC236}">
                  <a16:creationId xmlns:a16="http://schemas.microsoft.com/office/drawing/2014/main" id="{6EA04C1C-1910-4044-BDDB-D46E97BA22F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733225" y="1456797"/>
              <a:ext cx="12700" cy="1492022"/>
            </a:xfrm>
            <a:prstGeom prst="bentConnector3">
              <a:avLst>
                <a:gd name="adj1" fmla="val 937496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연결선: 꺾임 252">
              <a:extLst>
                <a:ext uri="{FF2B5EF4-FFF2-40B4-BE49-F238E27FC236}">
                  <a16:creationId xmlns:a16="http://schemas.microsoft.com/office/drawing/2014/main" id="{992F32ED-BC72-42B7-BEE3-1461A7F6B58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792703" y="1456797"/>
              <a:ext cx="12700" cy="1492022"/>
            </a:xfrm>
            <a:prstGeom prst="bentConnector3">
              <a:avLst>
                <a:gd name="adj1" fmla="val 525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그룹 253">
              <a:extLst>
                <a:ext uri="{FF2B5EF4-FFF2-40B4-BE49-F238E27FC236}">
                  <a16:creationId xmlns:a16="http://schemas.microsoft.com/office/drawing/2014/main" id="{241D5656-25ED-4503-9A67-45C6484166D6}"/>
                </a:ext>
              </a:extLst>
            </p:cNvPr>
            <p:cNvGrpSpPr/>
            <p:nvPr/>
          </p:nvGrpSpPr>
          <p:grpSpPr>
            <a:xfrm>
              <a:off x="6716442" y="2202808"/>
              <a:ext cx="1360365" cy="2452382"/>
              <a:chOff x="6794266" y="2202808"/>
              <a:chExt cx="1360365" cy="2452382"/>
            </a:xfrm>
          </p:grpSpPr>
          <p:sp>
            <p:nvSpPr>
              <p:cNvPr id="275" name="사각형: 둥근 모서리 274">
                <a:extLst>
                  <a:ext uri="{FF2B5EF4-FFF2-40B4-BE49-F238E27FC236}">
                    <a16:creationId xmlns:a16="http://schemas.microsoft.com/office/drawing/2014/main" id="{AA588F54-59CF-4F23-98D2-A6DE0982DCFA}"/>
                  </a:ext>
                </a:extLst>
              </p:cNvPr>
              <p:cNvSpPr/>
              <p:nvPr/>
            </p:nvSpPr>
            <p:spPr>
              <a:xfrm>
                <a:off x="6794266" y="2202808"/>
                <a:ext cx="1360365" cy="2452382"/>
              </a:xfrm>
              <a:prstGeom prst="roundRect">
                <a:avLst>
                  <a:gd name="adj" fmla="val 9492"/>
                </a:avLst>
              </a:prstGeom>
              <a:solidFill>
                <a:srgbClr val="15A474"/>
              </a:solidFill>
              <a:ln w="38100">
                <a:solidFill>
                  <a:srgbClr val="005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6" name="사각형: 둥근 모서리 275">
                <a:extLst>
                  <a:ext uri="{FF2B5EF4-FFF2-40B4-BE49-F238E27FC236}">
                    <a16:creationId xmlns:a16="http://schemas.microsoft.com/office/drawing/2014/main" id="{6C90BDD2-C8E1-4C64-9BD9-65ACB99FDC2C}"/>
                  </a:ext>
                </a:extLst>
              </p:cNvPr>
              <p:cNvSpPr/>
              <p:nvPr/>
            </p:nvSpPr>
            <p:spPr>
              <a:xfrm>
                <a:off x="6905705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7" name="사각형: 둥근 모서리 276">
                <a:extLst>
                  <a:ext uri="{FF2B5EF4-FFF2-40B4-BE49-F238E27FC236}">
                    <a16:creationId xmlns:a16="http://schemas.microsoft.com/office/drawing/2014/main" id="{BEEDC825-24DF-494F-A771-85FED9DD87FC}"/>
                  </a:ext>
                </a:extLst>
              </p:cNvPr>
              <p:cNvSpPr/>
              <p:nvPr/>
            </p:nvSpPr>
            <p:spPr>
              <a:xfrm>
                <a:off x="7535222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8" name="사각형: 둥근 모서리 277">
                <a:extLst>
                  <a:ext uri="{FF2B5EF4-FFF2-40B4-BE49-F238E27FC236}">
                    <a16:creationId xmlns:a16="http://schemas.microsoft.com/office/drawing/2014/main" id="{B8A2F4F3-8237-4B7D-AC58-307020BA6286}"/>
                  </a:ext>
                </a:extLst>
              </p:cNvPr>
              <p:cNvSpPr/>
              <p:nvPr/>
            </p:nvSpPr>
            <p:spPr>
              <a:xfrm>
                <a:off x="6905705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9" name="사각형: 둥근 모서리 278">
                <a:extLst>
                  <a:ext uri="{FF2B5EF4-FFF2-40B4-BE49-F238E27FC236}">
                    <a16:creationId xmlns:a16="http://schemas.microsoft.com/office/drawing/2014/main" id="{B8211D52-6244-4233-BD6F-803DFFE4B7CA}"/>
                  </a:ext>
                </a:extLst>
              </p:cNvPr>
              <p:cNvSpPr/>
              <p:nvPr/>
            </p:nvSpPr>
            <p:spPr>
              <a:xfrm>
                <a:off x="7535222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0" name="사각형: 둥근 모서리 279">
                <a:extLst>
                  <a:ext uri="{FF2B5EF4-FFF2-40B4-BE49-F238E27FC236}">
                    <a16:creationId xmlns:a16="http://schemas.microsoft.com/office/drawing/2014/main" id="{BA9063A8-C3CA-4E26-9761-4831A4FC611B}"/>
                  </a:ext>
                </a:extLst>
              </p:cNvPr>
              <p:cNvSpPr/>
              <p:nvPr/>
            </p:nvSpPr>
            <p:spPr>
              <a:xfrm>
                <a:off x="6905705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1" name="사각형: 둥근 모서리 280">
                <a:extLst>
                  <a:ext uri="{FF2B5EF4-FFF2-40B4-BE49-F238E27FC236}">
                    <a16:creationId xmlns:a16="http://schemas.microsoft.com/office/drawing/2014/main" id="{411AC506-A699-4B4E-913A-1047627F6E61}"/>
                  </a:ext>
                </a:extLst>
              </p:cNvPr>
              <p:cNvSpPr/>
              <p:nvPr/>
            </p:nvSpPr>
            <p:spPr>
              <a:xfrm>
                <a:off x="7535222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2" name="사각형: 둥근 모서리 281">
                <a:extLst>
                  <a:ext uri="{FF2B5EF4-FFF2-40B4-BE49-F238E27FC236}">
                    <a16:creationId xmlns:a16="http://schemas.microsoft.com/office/drawing/2014/main" id="{ED74AD3E-7891-462B-8742-40AB20424B27}"/>
                  </a:ext>
                </a:extLst>
              </p:cNvPr>
              <p:cNvSpPr/>
              <p:nvPr/>
            </p:nvSpPr>
            <p:spPr>
              <a:xfrm>
                <a:off x="6905705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3" name="사각형: 둥근 모서리 282">
                <a:extLst>
                  <a:ext uri="{FF2B5EF4-FFF2-40B4-BE49-F238E27FC236}">
                    <a16:creationId xmlns:a16="http://schemas.microsoft.com/office/drawing/2014/main" id="{B6202C5F-27D8-41CC-9DCD-F8C7C6D7D3F8}"/>
                  </a:ext>
                </a:extLst>
              </p:cNvPr>
              <p:cNvSpPr/>
              <p:nvPr/>
            </p:nvSpPr>
            <p:spPr>
              <a:xfrm>
                <a:off x="7535222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5" name="그룹 254">
              <a:extLst>
                <a:ext uri="{FF2B5EF4-FFF2-40B4-BE49-F238E27FC236}">
                  <a16:creationId xmlns:a16="http://schemas.microsoft.com/office/drawing/2014/main" id="{6A8DB3AA-C103-42AF-9062-425DC093B9EC}"/>
                </a:ext>
              </a:extLst>
            </p:cNvPr>
            <p:cNvGrpSpPr/>
            <p:nvPr/>
          </p:nvGrpSpPr>
          <p:grpSpPr>
            <a:xfrm>
              <a:off x="9839018" y="2213300"/>
              <a:ext cx="1360365" cy="2452382"/>
              <a:chOff x="6794266" y="2202808"/>
              <a:chExt cx="1360365" cy="2452382"/>
            </a:xfrm>
          </p:grpSpPr>
          <p:sp>
            <p:nvSpPr>
              <p:cNvPr id="266" name="사각형: 둥근 모서리 265">
                <a:extLst>
                  <a:ext uri="{FF2B5EF4-FFF2-40B4-BE49-F238E27FC236}">
                    <a16:creationId xmlns:a16="http://schemas.microsoft.com/office/drawing/2014/main" id="{6A1101DC-CC2B-41E2-9140-592BA06A12B5}"/>
                  </a:ext>
                </a:extLst>
              </p:cNvPr>
              <p:cNvSpPr/>
              <p:nvPr/>
            </p:nvSpPr>
            <p:spPr>
              <a:xfrm>
                <a:off x="6794266" y="2202808"/>
                <a:ext cx="1360365" cy="2452382"/>
              </a:xfrm>
              <a:prstGeom prst="roundRect">
                <a:avLst>
                  <a:gd name="adj" fmla="val 9492"/>
                </a:avLst>
              </a:prstGeom>
              <a:solidFill>
                <a:srgbClr val="15A474"/>
              </a:solidFill>
              <a:ln w="38100">
                <a:solidFill>
                  <a:srgbClr val="005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7" name="사각형: 둥근 모서리 266">
                <a:extLst>
                  <a:ext uri="{FF2B5EF4-FFF2-40B4-BE49-F238E27FC236}">
                    <a16:creationId xmlns:a16="http://schemas.microsoft.com/office/drawing/2014/main" id="{418886D0-F9EB-4943-831F-4E5B8CB53BD9}"/>
                  </a:ext>
                </a:extLst>
              </p:cNvPr>
              <p:cNvSpPr/>
              <p:nvPr/>
            </p:nvSpPr>
            <p:spPr>
              <a:xfrm>
                <a:off x="6905705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8" name="사각형: 둥근 모서리 267">
                <a:extLst>
                  <a:ext uri="{FF2B5EF4-FFF2-40B4-BE49-F238E27FC236}">
                    <a16:creationId xmlns:a16="http://schemas.microsoft.com/office/drawing/2014/main" id="{D9B050B2-925E-4F46-920F-425DFBA7502F}"/>
                  </a:ext>
                </a:extLst>
              </p:cNvPr>
              <p:cNvSpPr/>
              <p:nvPr/>
            </p:nvSpPr>
            <p:spPr>
              <a:xfrm>
                <a:off x="7535222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9" name="사각형: 둥근 모서리 268">
                <a:extLst>
                  <a:ext uri="{FF2B5EF4-FFF2-40B4-BE49-F238E27FC236}">
                    <a16:creationId xmlns:a16="http://schemas.microsoft.com/office/drawing/2014/main" id="{3C812EA7-ADA1-495A-8DB4-EFC28292C935}"/>
                  </a:ext>
                </a:extLst>
              </p:cNvPr>
              <p:cNvSpPr/>
              <p:nvPr/>
            </p:nvSpPr>
            <p:spPr>
              <a:xfrm>
                <a:off x="6905705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0" name="사각형: 둥근 모서리 269">
                <a:extLst>
                  <a:ext uri="{FF2B5EF4-FFF2-40B4-BE49-F238E27FC236}">
                    <a16:creationId xmlns:a16="http://schemas.microsoft.com/office/drawing/2014/main" id="{38DBA01E-6FCF-45DB-B0DD-4D393A991491}"/>
                  </a:ext>
                </a:extLst>
              </p:cNvPr>
              <p:cNvSpPr/>
              <p:nvPr/>
            </p:nvSpPr>
            <p:spPr>
              <a:xfrm>
                <a:off x="7535222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1" name="사각형: 둥근 모서리 270">
                <a:extLst>
                  <a:ext uri="{FF2B5EF4-FFF2-40B4-BE49-F238E27FC236}">
                    <a16:creationId xmlns:a16="http://schemas.microsoft.com/office/drawing/2014/main" id="{F70A09EF-F21F-4486-840E-7710447B3A35}"/>
                  </a:ext>
                </a:extLst>
              </p:cNvPr>
              <p:cNvSpPr/>
              <p:nvPr/>
            </p:nvSpPr>
            <p:spPr>
              <a:xfrm>
                <a:off x="6905705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2" name="사각형: 둥근 모서리 271">
                <a:extLst>
                  <a:ext uri="{FF2B5EF4-FFF2-40B4-BE49-F238E27FC236}">
                    <a16:creationId xmlns:a16="http://schemas.microsoft.com/office/drawing/2014/main" id="{36F28A52-26A2-476D-BB3F-FB8ABA85389C}"/>
                  </a:ext>
                </a:extLst>
              </p:cNvPr>
              <p:cNvSpPr/>
              <p:nvPr/>
            </p:nvSpPr>
            <p:spPr>
              <a:xfrm>
                <a:off x="7535222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3" name="사각형: 둥근 모서리 272">
                <a:extLst>
                  <a:ext uri="{FF2B5EF4-FFF2-40B4-BE49-F238E27FC236}">
                    <a16:creationId xmlns:a16="http://schemas.microsoft.com/office/drawing/2014/main" id="{B328BC00-90A4-4C5C-8837-FA1BBF0677DC}"/>
                  </a:ext>
                </a:extLst>
              </p:cNvPr>
              <p:cNvSpPr/>
              <p:nvPr/>
            </p:nvSpPr>
            <p:spPr>
              <a:xfrm>
                <a:off x="6905705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4" name="사각형: 둥근 모서리 273">
                <a:extLst>
                  <a:ext uri="{FF2B5EF4-FFF2-40B4-BE49-F238E27FC236}">
                    <a16:creationId xmlns:a16="http://schemas.microsoft.com/office/drawing/2014/main" id="{DAF87B30-E611-4323-BD49-4EE7F5F4C19B}"/>
                  </a:ext>
                </a:extLst>
              </p:cNvPr>
              <p:cNvSpPr/>
              <p:nvPr/>
            </p:nvSpPr>
            <p:spPr>
              <a:xfrm>
                <a:off x="7535222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6" name="그룹 255">
              <a:extLst>
                <a:ext uri="{FF2B5EF4-FFF2-40B4-BE49-F238E27FC236}">
                  <a16:creationId xmlns:a16="http://schemas.microsoft.com/office/drawing/2014/main" id="{244FC39C-462E-4953-8863-B49D18A8F13C}"/>
                </a:ext>
              </a:extLst>
            </p:cNvPr>
            <p:cNvGrpSpPr/>
            <p:nvPr/>
          </p:nvGrpSpPr>
          <p:grpSpPr>
            <a:xfrm>
              <a:off x="8283525" y="2196457"/>
              <a:ext cx="1360365" cy="2452382"/>
              <a:chOff x="6794266" y="2202808"/>
              <a:chExt cx="1360365" cy="2452382"/>
            </a:xfrm>
          </p:grpSpPr>
          <p:sp>
            <p:nvSpPr>
              <p:cNvPr id="257" name="사각형: 둥근 모서리 256">
                <a:extLst>
                  <a:ext uri="{FF2B5EF4-FFF2-40B4-BE49-F238E27FC236}">
                    <a16:creationId xmlns:a16="http://schemas.microsoft.com/office/drawing/2014/main" id="{F7E2002D-24DE-4FAC-91B0-EED9C34A5257}"/>
                  </a:ext>
                </a:extLst>
              </p:cNvPr>
              <p:cNvSpPr/>
              <p:nvPr/>
            </p:nvSpPr>
            <p:spPr>
              <a:xfrm>
                <a:off x="6794266" y="2202808"/>
                <a:ext cx="1360365" cy="2452382"/>
              </a:xfrm>
              <a:prstGeom prst="roundRect">
                <a:avLst>
                  <a:gd name="adj" fmla="val 9492"/>
                </a:avLst>
              </a:prstGeom>
              <a:solidFill>
                <a:srgbClr val="15A474"/>
              </a:solidFill>
              <a:ln w="38100">
                <a:solidFill>
                  <a:srgbClr val="005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8" name="사각형: 둥근 모서리 257">
                <a:extLst>
                  <a:ext uri="{FF2B5EF4-FFF2-40B4-BE49-F238E27FC236}">
                    <a16:creationId xmlns:a16="http://schemas.microsoft.com/office/drawing/2014/main" id="{F1030038-161C-4BE6-9D9F-9FAE12CC09C5}"/>
                  </a:ext>
                </a:extLst>
              </p:cNvPr>
              <p:cNvSpPr/>
              <p:nvPr/>
            </p:nvSpPr>
            <p:spPr>
              <a:xfrm>
                <a:off x="6905705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9" name="사각형: 둥근 모서리 258">
                <a:extLst>
                  <a:ext uri="{FF2B5EF4-FFF2-40B4-BE49-F238E27FC236}">
                    <a16:creationId xmlns:a16="http://schemas.microsoft.com/office/drawing/2014/main" id="{7FE65589-F1F6-490B-9F17-FAB58E3A3A26}"/>
                  </a:ext>
                </a:extLst>
              </p:cNvPr>
              <p:cNvSpPr/>
              <p:nvPr/>
            </p:nvSpPr>
            <p:spPr>
              <a:xfrm>
                <a:off x="7535222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0" name="사각형: 둥근 모서리 259">
                <a:extLst>
                  <a:ext uri="{FF2B5EF4-FFF2-40B4-BE49-F238E27FC236}">
                    <a16:creationId xmlns:a16="http://schemas.microsoft.com/office/drawing/2014/main" id="{9F3E67E7-6C26-4636-ACD5-774C7C277180}"/>
                  </a:ext>
                </a:extLst>
              </p:cNvPr>
              <p:cNvSpPr/>
              <p:nvPr/>
            </p:nvSpPr>
            <p:spPr>
              <a:xfrm>
                <a:off x="6905705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1" name="사각형: 둥근 모서리 260">
                <a:extLst>
                  <a:ext uri="{FF2B5EF4-FFF2-40B4-BE49-F238E27FC236}">
                    <a16:creationId xmlns:a16="http://schemas.microsoft.com/office/drawing/2014/main" id="{9BB93897-09A6-4354-A0C3-76CC234C38D3}"/>
                  </a:ext>
                </a:extLst>
              </p:cNvPr>
              <p:cNvSpPr/>
              <p:nvPr/>
            </p:nvSpPr>
            <p:spPr>
              <a:xfrm>
                <a:off x="7535222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2" name="사각형: 둥근 모서리 261">
                <a:extLst>
                  <a:ext uri="{FF2B5EF4-FFF2-40B4-BE49-F238E27FC236}">
                    <a16:creationId xmlns:a16="http://schemas.microsoft.com/office/drawing/2014/main" id="{17922D63-85D4-4498-9F9E-4882AE91857F}"/>
                  </a:ext>
                </a:extLst>
              </p:cNvPr>
              <p:cNvSpPr/>
              <p:nvPr/>
            </p:nvSpPr>
            <p:spPr>
              <a:xfrm>
                <a:off x="6905705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3" name="사각형: 둥근 모서리 262">
                <a:extLst>
                  <a:ext uri="{FF2B5EF4-FFF2-40B4-BE49-F238E27FC236}">
                    <a16:creationId xmlns:a16="http://schemas.microsoft.com/office/drawing/2014/main" id="{6A1C3D58-45A7-4D17-963A-7FC0F26E60F2}"/>
                  </a:ext>
                </a:extLst>
              </p:cNvPr>
              <p:cNvSpPr/>
              <p:nvPr/>
            </p:nvSpPr>
            <p:spPr>
              <a:xfrm>
                <a:off x="7535222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4" name="사각형: 둥근 모서리 263">
                <a:extLst>
                  <a:ext uri="{FF2B5EF4-FFF2-40B4-BE49-F238E27FC236}">
                    <a16:creationId xmlns:a16="http://schemas.microsoft.com/office/drawing/2014/main" id="{6D1183F3-6144-4C7A-800A-1F2351D4B10C}"/>
                  </a:ext>
                </a:extLst>
              </p:cNvPr>
              <p:cNvSpPr/>
              <p:nvPr/>
            </p:nvSpPr>
            <p:spPr>
              <a:xfrm>
                <a:off x="6905705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5" name="사각형: 둥근 모서리 264">
                <a:extLst>
                  <a:ext uri="{FF2B5EF4-FFF2-40B4-BE49-F238E27FC236}">
                    <a16:creationId xmlns:a16="http://schemas.microsoft.com/office/drawing/2014/main" id="{825C6B05-730D-46A4-A46B-07BDEF13C72E}"/>
                  </a:ext>
                </a:extLst>
              </p:cNvPr>
              <p:cNvSpPr/>
              <p:nvPr/>
            </p:nvSpPr>
            <p:spPr>
              <a:xfrm>
                <a:off x="7535222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0B3AE3F7-4D12-4F9F-8DA3-47EEFCC4B0D5}"/>
              </a:ext>
            </a:extLst>
          </p:cNvPr>
          <p:cNvSpPr txBox="1"/>
          <p:nvPr/>
        </p:nvSpPr>
        <p:spPr>
          <a:xfrm>
            <a:off x="7940226" y="628572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SSD</a:t>
            </a: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7</a:t>
            </a:r>
            <a:endParaRPr kumimoji="1"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4463594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Fast for random accesses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Predictable latencies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Low power consumption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Lack of noise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…</a:t>
            </a:r>
            <a:endParaRPr lang="ko-KR" altLang="en-US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Drawback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Erase before write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sp>
        <p:nvSpPr>
          <p:cNvPr id="16414" name="사각형: 둥근 모서리 16413">
            <a:extLst>
              <a:ext uri="{FF2B5EF4-FFF2-40B4-BE49-F238E27FC236}">
                <a16:creationId xmlns:a16="http://schemas.microsoft.com/office/drawing/2014/main" id="{6E493EB8-F413-4BC7-8A84-C9C6213A7F63}"/>
              </a:ext>
            </a:extLst>
          </p:cNvPr>
          <p:cNvSpPr/>
          <p:nvPr/>
        </p:nvSpPr>
        <p:spPr>
          <a:xfrm>
            <a:off x="6038840" y="3641886"/>
            <a:ext cx="612461" cy="590284"/>
          </a:xfrm>
          <a:prstGeom prst="round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8" name="사각형: 둥근 모서리 217">
            <a:extLst>
              <a:ext uri="{FF2B5EF4-FFF2-40B4-BE49-F238E27FC236}">
                <a16:creationId xmlns:a16="http://schemas.microsoft.com/office/drawing/2014/main" id="{48BBCC58-9C45-40B0-9CFF-73F98AA1C1E1}"/>
              </a:ext>
            </a:extLst>
          </p:cNvPr>
          <p:cNvSpPr/>
          <p:nvPr/>
        </p:nvSpPr>
        <p:spPr>
          <a:xfrm>
            <a:off x="5744108" y="493089"/>
            <a:ext cx="3052595" cy="2789708"/>
          </a:xfrm>
          <a:prstGeom prst="roundRect">
            <a:avLst>
              <a:gd name="adj" fmla="val 930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6418" name="직선 연결선 16417">
            <a:extLst>
              <a:ext uri="{FF2B5EF4-FFF2-40B4-BE49-F238E27FC236}">
                <a16:creationId xmlns:a16="http://schemas.microsoft.com/office/drawing/2014/main" id="{6DF47B2E-E08A-42CE-8516-6A4DAB7AC95B}"/>
              </a:ext>
            </a:extLst>
          </p:cNvPr>
          <p:cNvCxnSpPr>
            <a:cxnSpLocks/>
          </p:cNvCxnSpPr>
          <p:nvPr/>
        </p:nvCxnSpPr>
        <p:spPr>
          <a:xfrm>
            <a:off x="5777597" y="3156643"/>
            <a:ext cx="270767" cy="101987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연결선 299">
            <a:extLst>
              <a:ext uri="{FF2B5EF4-FFF2-40B4-BE49-F238E27FC236}">
                <a16:creationId xmlns:a16="http://schemas.microsoft.com/office/drawing/2014/main" id="{EEF7B2E0-9093-4847-A983-E8C1133E9D40}"/>
              </a:ext>
            </a:extLst>
          </p:cNvPr>
          <p:cNvCxnSpPr>
            <a:cxnSpLocks/>
          </p:cNvCxnSpPr>
          <p:nvPr/>
        </p:nvCxnSpPr>
        <p:spPr>
          <a:xfrm flipH="1">
            <a:off x="6619154" y="3235166"/>
            <a:ext cx="2073996" cy="97635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2EB379F9-6D2A-4F12-9DD3-6BB5922D3D0E}"/>
              </a:ext>
            </a:extLst>
          </p:cNvPr>
          <p:cNvSpPr txBox="1"/>
          <p:nvPr/>
        </p:nvSpPr>
        <p:spPr>
          <a:xfrm>
            <a:off x="5289275" y="372710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Die</a:t>
            </a:r>
            <a:endParaRPr lang="ko-KR" alt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91C1A4-8FA0-46A1-B621-C4CFA7F714D9}"/>
              </a:ext>
            </a:extLst>
          </p:cNvPr>
          <p:cNvSpPr txBox="1"/>
          <p:nvPr/>
        </p:nvSpPr>
        <p:spPr>
          <a:xfrm>
            <a:off x="8880254" y="2322167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Block</a:t>
            </a:r>
            <a:endParaRPr lang="ko-KR" altLang="en-US" dirty="0"/>
          </a:p>
        </p:txBody>
      </p:sp>
      <p:sp>
        <p:nvSpPr>
          <p:cNvPr id="287" name="사각형: 둥근 모서리 286">
            <a:extLst>
              <a:ext uri="{FF2B5EF4-FFF2-40B4-BE49-F238E27FC236}">
                <a16:creationId xmlns:a16="http://schemas.microsoft.com/office/drawing/2014/main" id="{60EAF349-D237-405C-853B-34D90F2327F2}"/>
              </a:ext>
            </a:extLst>
          </p:cNvPr>
          <p:cNvSpPr/>
          <p:nvPr/>
        </p:nvSpPr>
        <p:spPr>
          <a:xfrm>
            <a:off x="6111254" y="818585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CC30C5B1-A12E-4801-B1E0-FAD7E0234F34}"/>
              </a:ext>
            </a:extLst>
          </p:cNvPr>
          <p:cNvSpPr/>
          <p:nvPr/>
        </p:nvSpPr>
        <p:spPr>
          <a:xfrm>
            <a:off x="6160087" y="887661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60D55F96-2F2A-45D6-9924-AE658C62ABC2}"/>
              </a:ext>
            </a:extLst>
          </p:cNvPr>
          <p:cNvSpPr/>
          <p:nvPr/>
        </p:nvSpPr>
        <p:spPr>
          <a:xfrm>
            <a:off x="6160087" y="1070578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B91D674-2005-42A7-98F8-C7661BF666BA}"/>
              </a:ext>
            </a:extLst>
          </p:cNvPr>
          <p:cNvSpPr/>
          <p:nvPr/>
        </p:nvSpPr>
        <p:spPr>
          <a:xfrm>
            <a:off x="6160087" y="1253495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FD26F673-1F4B-4B45-B012-8767BC5F8340}"/>
              </a:ext>
            </a:extLst>
          </p:cNvPr>
          <p:cNvSpPr/>
          <p:nvPr/>
        </p:nvSpPr>
        <p:spPr>
          <a:xfrm>
            <a:off x="6160087" y="1436412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A6809C58-481E-42C0-BB8A-3D1DAA24D648}"/>
              </a:ext>
            </a:extLst>
          </p:cNvPr>
          <p:cNvSpPr/>
          <p:nvPr/>
        </p:nvSpPr>
        <p:spPr>
          <a:xfrm>
            <a:off x="6160087" y="1619329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사각형: 둥근 모서리 127">
            <a:extLst>
              <a:ext uri="{FF2B5EF4-FFF2-40B4-BE49-F238E27FC236}">
                <a16:creationId xmlns:a16="http://schemas.microsoft.com/office/drawing/2014/main" id="{D3B7794C-B8CC-47D8-8A1F-78492B766972}"/>
              </a:ext>
            </a:extLst>
          </p:cNvPr>
          <p:cNvSpPr/>
          <p:nvPr/>
        </p:nvSpPr>
        <p:spPr>
          <a:xfrm>
            <a:off x="6937822" y="818585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14E48582-2427-411D-AD66-764FB3027112}"/>
              </a:ext>
            </a:extLst>
          </p:cNvPr>
          <p:cNvSpPr/>
          <p:nvPr/>
        </p:nvSpPr>
        <p:spPr>
          <a:xfrm>
            <a:off x="6986655" y="887661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C3095931-0C38-4A79-9933-3D70C1D1ABED}"/>
              </a:ext>
            </a:extLst>
          </p:cNvPr>
          <p:cNvSpPr/>
          <p:nvPr/>
        </p:nvSpPr>
        <p:spPr>
          <a:xfrm>
            <a:off x="6986655" y="1070578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D4A311E7-BD8E-4DF4-9867-512F5BCDAB20}"/>
              </a:ext>
            </a:extLst>
          </p:cNvPr>
          <p:cNvSpPr/>
          <p:nvPr/>
        </p:nvSpPr>
        <p:spPr>
          <a:xfrm>
            <a:off x="6986655" y="1253495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D51FEA7B-44CB-4494-ACC1-4CE7A1C92EED}"/>
              </a:ext>
            </a:extLst>
          </p:cNvPr>
          <p:cNvSpPr/>
          <p:nvPr/>
        </p:nvSpPr>
        <p:spPr>
          <a:xfrm>
            <a:off x="6986655" y="1436412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4ABB064A-28BF-40A9-AAF1-79A3D79A8F1A}"/>
              </a:ext>
            </a:extLst>
          </p:cNvPr>
          <p:cNvSpPr/>
          <p:nvPr/>
        </p:nvSpPr>
        <p:spPr>
          <a:xfrm>
            <a:off x="6986655" y="1619329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사각형: 둥근 모서리 134">
            <a:extLst>
              <a:ext uri="{FF2B5EF4-FFF2-40B4-BE49-F238E27FC236}">
                <a16:creationId xmlns:a16="http://schemas.microsoft.com/office/drawing/2014/main" id="{42D02505-81FE-4153-AB6C-10ADD99C8109}"/>
              </a:ext>
            </a:extLst>
          </p:cNvPr>
          <p:cNvSpPr/>
          <p:nvPr/>
        </p:nvSpPr>
        <p:spPr>
          <a:xfrm>
            <a:off x="7751059" y="818585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17608267-2654-4E18-9AD6-BA323F7BF13B}"/>
              </a:ext>
            </a:extLst>
          </p:cNvPr>
          <p:cNvSpPr/>
          <p:nvPr/>
        </p:nvSpPr>
        <p:spPr>
          <a:xfrm>
            <a:off x="7799892" y="887661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50F08718-C140-4DDD-9354-372D2B717396}"/>
              </a:ext>
            </a:extLst>
          </p:cNvPr>
          <p:cNvSpPr/>
          <p:nvPr/>
        </p:nvSpPr>
        <p:spPr>
          <a:xfrm>
            <a:off x="7799892" y="1070578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270F8890-8810-452A-A132-5FC5C9FEF7A2}"/>
              </a:ext>
            </a:extLst>
          </p:cNvPr>
          <p:cNvSpPr/>
          <p:nvPr/>
        </p:nvSpPr>
        <p:spPr>
          <a:xfrm>
            <a:off x="7799892" y="1253495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9B8427F2-6A1C-45FF-B1C1-4572A8CD2587}"/>
              </a:ext>
            </a:extLst>
          </p:cNvPr>
          <p:cNvSpPr/>
          <p:nvPr/>
        </p:nvSpPr>
        <p:spPr>
          <a:xfrm>
            <a:off x="7799892" y="1436412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A94AAC5C-1316-43C5-B6D3-8A6D40F2D70C}"/>
              </a:ext>
            </a:extLst>
          </p:cNvPr>
          <p:cNvSpPr/>
          <p:nvPr/>
        </p:nvSpPr>
        <p:spPr>
          <a:xfrm>
            <a:off x="7799892" y="1619329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사각형: 둥근 모서리 141">
            <a:extLst>
              <a:ext uri="{FF2B5EF4-FFF2-40B4-BE49-F238E27FC236}">
                <a16:creationId xmlns:a16="http://schemas.microsoft.com/office/drawing/2014/main" id="{8D5DCF7D-56FE-4CCA-9DFE-5519BEC26B51}"/>
              </a:ext>
            </a:extLst>
          </p:cNvPr>
          <p:cNvSpPr/>
          <p:nvPr/>
        </p:nvSpPr>
        <p:spPr>
          <a:xfrm>
            <a:off x="6937822" y="1961548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A5664AAE-9DD8-432D-8ABA-FF41C74A6C14}"/>
              </a:ext>
            </a:extLst>
          </p:cNvPr>
          <p:cNvSpPr/>
          <p:nvPr/>
        </p:nvSpPr>
        <p:spPr>
          <a:xfrm>
            <a:off x="6986655" y="2030624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3D45DBBE-367F-4AFF-B63C-6B8C9864EF2F}"/>
              </a:ext>
            </a:extLst>
          </p:cNvPr>
          <p:cNvSpPr/>
          <p:nvPr/>
        </p:nvSpPr>
        <p:spPr>
          <a:xfrm>
            <a:off x="6986655" y="2213541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241CD803-0DD1-48DF-AE30-52382E9AF2AC}"/>
              </a:ext>
            </a:extLst>
          </p:cNvPr>
          <p:cNvSpPr/>
          <p:nvPr/>
        </p:nvSpPr>
        <p:spPr>
          <a:xfrm>
            <a:off x="6986655" y="2396458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59871639-369E-46CA-9F19-1B83DDCC0489}"/>
              </a:ext>
            </a:extLst>
          </p:cNvPr>
          <p:cNvSpPr/>
          <p:nvPr/>
        </p:nvSpPr>
        <p:spPr>
          <a:xfrm>
            <a:off x="6986655" y="2579375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5FB64456-004C-4D6D-9A71-87EECF0786F3}"/>
              </a:ext>
            </a:extLst>
          </p:cNvPr>
          <p:cNvSpPr/>
          <p:nvPr/>
        </p:nvSpPr>
        <p:spPr>
          <a:xfrm>
            <a:off x="6986655" y="2762292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사각형: 둥근 모서리 148">
            <a:extLst>
              <a:ext uri="{FF2B5EF4-FFF2-40B4-BE49-F238E27FC236}">
                <a16:creationId xmlns:a16="http://schemas.microsoft.com/office/drawing/2014/main" id="{16F2B252-EB4E-4DEC-ACFE-58C6E6E3B1AF}"/>
              </a:ext>
            </a:extLst>
          </p:cNvPr>
          <p:cNvSpPr/>
          <p:nvPr/>
        </p:nvSpPr>
        <p:spPr>
          <a:xfrm>
            <a:off x="7751059" y="1961548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417DAC98-FF42-43E1-B824-809857561053}"/>
              </a:ext>
            </a:extLst>
          </p:cNvPr>
          <p:cNvSpPr/>
          <p:nvPr/>
        </p:nvSpPr>
        <p:spPr>
          <a:xfrm>
            <a:off x="7799892" y="2030624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7E5696DD-CE34-459D-B004-E8BFB02356B2}"/>
              </a:ext>
            </a:extLst>
          </p:cNvPr>
          <p:cNvSpPr/>
          <p:nvPr/>
        </p:nvSpPr>
        <p:spPr>
          <a:xfrm>
            <a:off x="7799892" y="2213541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0486FB10-9D47-49B0-AD75-D23A4CB21600}"/>
              </a:ext>
            </a:extLst>
          </p:cNvPr>
          <p:cNvSpPr/>
          <p:nvPr/>
        </p:nvSpPr>
        <p:spPr>
          <a:xfrm>
            <a:off x="7799892" y="2396458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90FAAA18-4700-48E2-BA98-E80308E2A5A0}"/>
              </a:ext>
            </a:extLst>
          </p:cNvPr>
          <p:cNvSpPr/>
          <p:nvPr/>
        </p:nvSpPr>
        <p:spPr>
          <a:xfrm>
            <a:off x="7799892" y="2579375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BAE8AB5C-F75C-4D6A-8619-097B1A21674C}"/>
              </a:ext>
            </a:extLst>
          </p:cNvPr>
          <p:cNvSpPr/>
          <p:nvPr/>
        </p:nvSpPr>
        <p:spPr>
          <a:xfrm>
            <a:off x="7799892" y="2762292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사각형: 둥근 모서리 155">
            <a:extLst>
              <a:ext uri="{FF2B5EF4-FFF2-40B4-BE49-F238E27FC236}">
                <a16:creationId xmlns:a16="http://schemas.microsoft.com/office/drawing/2014/main" id="{FCDA74D7-14B2-46E1-9F0C-B11B6A053B52}"/>
              </a:ext>
            </a:extLst>
          </p:cNvPr>
          <p:cNvSpPr/>
          <p:nvPr/>
        </p:nvSpPr>
        <p:spPr>
          <a:xfrm>
            <a:off x="6111254" y="1961548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CCFBDB3C-6993-4A5B-8F55-D4F8082A7FF0}"/>
              </a:ext>
            </a:extLst>
          </p:cNvPr>
          <p:cNvSpPr/>
          <p:nvPr/>
        </p:nvSpPr>
        <p:spPr>
          <a:xfrm>
            <a:off x="6160087" y="2030624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사각형 157">
            <a:extLst>
              <a:ext uri="{FF2B5EF4-FFF2-40B4-BE49-F238E27FC236}">
                <a16:creationId xmlns:a16="http://schemas.microsoft.com/office/drawing/2014/main" id="{86CE945C-492A-430D-846E-298B41A20839}"/>
              </a:ext>
            </a:extLst>
          </p:cNvPr>
          <p:cNvSpPr/>
          <p:nvPr/>
        </p:nvSpPr>
        <p:spPr>
          <a:xfrm>
            <a:off x="6160087" y="2213541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953902B9-2747-4827-A35C-E9F5B8FD162A}"/>
              </a:ext>
            </a:extLst>
          </p:cNvPr>
          <p:cNvSpPr/>
          <p:nvPr/>
        </p:nvSpPr>
        <p:spPr>
          <a:xfrm>
            <a:off x="6160087" y="2396458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C8BB1CCF-7766-40D3-B5C5-39EE370748F8}"/>
              </a:ext>
            </a:extLst>
          </p:cNvPr>
          <p:cNvSpPr/>
          <p:nvPr/>
        </p:nvSpPr>
        <p:spPr>
          <a:xfrm>
            <a:off x="6160087" y="2579375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E2EFC643-1B65-428B-8A2D-21A14A401689}"/>
              </a:ext>
            </a:extLst>
          </p:cNvPr>
          <p:cNvSpPr/>
          <p:nvPr/>
        </p:nvSpPr>
        <p:spPr>
          <a:xfrm>
            <a:off x="6160087" y="2762292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46845A38-6A32-4A34-8FE3-2FA73DAE1D39}"/>
                  </a:ext>
                </a:extLst>
              </p:cNvPr>
              <p:cNvSpPr txBox="1"/>
              <p:nvPr/>
            </p:nvSpPr>
            <p:spPr>
              <a:xfrm>
                <a:off x="9600338" y="2330258"/>
                <a:ext cx="1132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ko-KR" b="1" dirty="0"/>
                  <a:t> 128KB</a:t>
                </a:r>
                <a:endParaRPr lang="ko-KR" altLang="en-US" b="1" dirty="0"/>
              </a:p>
            </p:txBody>
          </p:sp>
        </mc:Choice>
        <mc:Fallback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46845A38-6A32-4A34-8FE3-2FA73DAE1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338" y="2330258"/>
                <a:ext cx="1132041" cy="369332"/>
              </a:xfrm>
              <a:prstGeom prst="rect">
                <a:avLst/>
              </a:prstGeom>
              <a:blipFill>
                <a:blip r:embed="rId3"/>
                <a:stretch>
                  <a:fillRect t="-8197" r="-4301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TextBox 191">
            <a:extLst>
              <a:ext uri="{FF2B5EF4-FFF2-40B4-BE49-F238E27FC236}">
                <a16:creationId xmlns:a16="http://schemas.microsoft.com/office/drawing/2014/main" id="{76B80933-7831-4AC4-8646-C1F7EC556CCA}"/>
              </a:ext>
            </a:extLst>
          </p:cNvPr>
          <p:cNvSpPr txBox="1"/>
          <p:nvPr/>
        </p:nvSpPr>
        <p:spPr>
          <a:xfrm>
            <a:off x="9024413" y="84592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Page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AC7F22D8-7F5F-49E6-9C96-2BC7275C3F4F}"/>
                  </a:ext>
                </a:extLst>
              </p:cNvPr>
              <p:cNvSpPr txBox="1"/>
              <p:nvPr/>
            </p:nvSpPr>
            <p:spPr>
              <a:xfrm>
                <a:off x="9619559" y="858382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ko-KR" b="1" dirty="0"/>
                  <a:t> 2KB</a:t>
                </a:r>
                <a:endParaRPr lang="ko-KR" altLang="en-US" b="1" dirty="0"/>
              </a:p>
            </p:txBody>
          </p:sp>
        </mc:Choice>
        <mc:Fallback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AC7F22D8-7F5F-49E6-9C96-2BC7275C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559" y="858382"/>
                <a:ext cx="865943" cy="369332"/>
              </a:xfrm>
              <a:prstGeom prst="rect">
                <a:avLst/>
              </a:prstGeom>
              <a:blipFill>
                <a:blip r:embed="rId4"/>
                <a:stretch>
                  <a:fillRect t="-10000" r="-6338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59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사각형: 둥근 모서리 86">
            <a:extLst>
              <a:ext uri="{FF2B5EF4-FFF2-40B4-BE49-F238E27FC236}">
                <a16:creationId xmlns:a16="http://schemas.microsoft.com/office/drawing/2014/main" id="{9E80269B-5E6A-4549-8A67-39E856293DEF}"/>
              </a:ext>
            </a:extLst>
          </p:cNvPr>
          <p:cNvSpPr/>
          <p:nvPr/>
        </p:nvSpPr>
        <p:spPr>
          <a:xfrm>
            <a:off x="5939817" y="629983"/>
            <a:ext cx="2661176" cy="2520865"/>
          </a:xfrm>
          <a:prstGeom prst="roundRect">
            <a:avLst>
              <a:gd name="adj" fmla="val 9492"/>
            </a:avLst>
          </a:prstGeom>
          <a:solidFill>
            <a:srgbClr val="3C3B3F"/>
          </a:solidFill>
          <a:ln w="13652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AA4CC018-642D-456C-A656-A397E3D01CC0}"/>
              </a:ext>
            </a:extLst>
          </p:cNvPr>
          <p:cNvGrpSpPr/>
          <p:nvPr/>
        </p:nvGrpSpPr>
        <p:grpSpPr>
          <a:xfrm>
            <a:off x="5747915" y="3428153"/>
            <a:ext cx="4984464" cy="2770175"/>
            <a:chOff x="6489927" y="2043912"/>
            <a:chExt cx="4984464" cy="2770175"/>
          </a:xfrm>
        </p:grpSpPr>
        <p:sp>
          <p:nvSpPr>
            <p:cNvPr id="220" name="사각형: 둥근 모서리 219">
              <a:extLst>
                <a:ext uri="{FF2B5EF4-FFF2-40B4-BE49-F238E27FC236}">
                  <a16:creationId xmlns:a16="http://schemas.microsoft.com/office/drawing/2014/main" id="{D1D28C8A-67F6-4C7B-8410-6D65C9DC275F}"/>
                </a:ext>
              </a:extLst>
            </p:cNvPr>
            <p:cNvSpPr/>
            <p:nvPr/>
          </p:nvSpPr>
          <p:spPr>
            <a:xfrm>
              <a:off x="6489927" y="2043912"/>
              <a:ext cx="4984464" cy="2770175"/>
            </a:xfrm>
            <a:prstGeom prst="roundRect">
              <a:avLst>
                <a:gd name="adj" fmla="val 9492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21" name="연결선: 꺾임 220">
              <a:extLst>
                <a:ext uri="{FF2B5EF4-FFF2-40B4-BE49-F238E27FC236}">
                  <a16:creationId xmlns:a16="http://schemas.microsoft.com/office/drawing/2014/main" id="{7B7FB1C2-EBCF-4419-BC23-3E7947E19CF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976842" y="3152796"/>
              <a:ext cx="12700" cy="3004787"/>
            </a:xfrm>
            <a:prstGeom prst="bentConnector3">
              <a:avLst>
                <a:gd name="adj1" fmla="val 652157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직선 연결선 221">
              <a:extLst>
                <a:ext uri="{FF2B5EF4-FFF2-40B4-BE49-F238E27FC236}">
                  <a16:creationId xmlns:a16="http://schemas.microsoft.com/office/drawing/2014/main" id="{984DB817-2DBB-44C2-BE79-DE00E5196979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187688"/>
              <a:ext cx="198870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직선 연결선 222">
              <a:extLst>
                <a:ext uri="{FF2B5EF4-FFF2-40B4-BE49-F238E27FC236}">
                  <a16:creationId xmlns:a16="http://schemas.microsoft.com/office/drawing/2014/main" id="{37F49027-7338-467B-9B0B-509C7BBE6BD9}"/>
                </a:ext>
              </a:extLst>
            </p:cNvPr>
            <p:cNvCxnSpPr/>
            <p:nvPr/>
          </p:nvCxnSpPr>
          <p:spPr>
            <a:xfrm>
              <a:off x="6519609" y="425458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223">
              <a:extLst>
                <a:ext uri="{FF2B5EF4-FFF2-40B4-BE49-F238E27FC236}">
                  <a16:creationId xmlns:a16="http://schemas.microsoft.com/office/drawing/2014/main" id="{43259540-5095-4E29-B8F1-A519DF54C46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316496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직선 연결선 224">
              <a:extLst>
                <a:ext uri="{FF2B5EF4-FFF2-40B4-BE49-F238E27FC236}">
                  <a16:creationId xmlns:a16="http://schemas.microsoft.com/office/drawing/2014/main" id="{D44A99D8-E798-42F1-B6E0-4200EB3044DD}"/>
                </a:ext>
              </a:extLst>
            </p:cNvPr>
            <p:cNvCxnSpPr/>
            <p:nvPr/>
          </p:nvCxnSpPr>
          <p:spPr>
            <a:xfrm>
              <a:off x="6519609" y="4378408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직선 연결선 225">
              <a:extLst>
                <a:ext uri="{FF2B5EF4-FFF2-40B4-BE49-F238E27FC236}">
                  <a16:creationId xmlns:a16="http://schemas.microsoft.com/office/drawing/2014/main" id="{1B6289FB-8DC7-4593-B241-C1EDC70DB1FB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440320"/>
              <a:ext cx="198870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직선 연결선 226">
              <a:extLst>
                <a:ext uri="{FF2B5EF4-FFF2-40B4-BE49-F238E27FC236}">
                  <a16:creationId xmlns:a16="http://schemas.microsoft.com/office/drawing/2014/main" id="{6CA76155-45E9-4743-B6A5-021FAA672EEE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748194"/>
              <a:ext cx="276247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직선 연결선 227">
              <a:extLst>
                <a:ext uri="{FF2B5EF4-FFF2-40B4-BE49-F238E27FC236}">
                  <a16:creationId xmlns:a16="http://schemas.microsoft.com/office/drawing/2014/main" id="{BCC21DE2-A8DA-4472-9636-FF5E715432C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810106"/>
              <a:ext cx="23957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직선 연결선 228">
              <a:extLst>
                <a:ext uri="{FF2B5EF4-FFF2-40B4-BE49-F238E27FC236}">
                  <a16:creationId xmlns:a16="http://schemas.microsoft.com/office/drawing/2014/main" id="{0CB9C4A5-C049-461F-A184-08F941FA8E84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872018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직선 연결선 229">
              <a:extLst>
                <a:ext uri="{FF2B5EF4-FFF2-40B4-BE49-F238E27FC236}">
                  <a16:creationId xmlns:a16="http://schemas.microsoft.com/office/drawing/2014/main" id="{AD422822-A11E-4F58-868C-215C0A8EBCA6}"/>
                </a:ext>
              </a:extLst>
            </p:cNvPr>
            <p:cNvCxnSpPr/>
            <p:nvPr/>
          </p:nvCxnSpPr>
          <p:spPr>
            <a:xfrm>
              <a:off x="6519609" y="3933930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직선 연결선 230">
              <a:extLst>
                <a:ext uri="{FF2B5EF4-FFF2-40B4-BE49-F238E27FC236}">
                  <a16:creationId xmlns:a16="http://schemas.microsoft.com/office/drawing/2014/main" id="{4CFA8C22-9D8A-4F0A-9A81-66340AB13359}"/>
                </a:ext>
              </a:extLst>
            </p:cNvPr>
            <p:cNvCxnSpPr/>
            <p:nvPr/>
          </p:nvCxnSpPr>
          <p:spPr>
            <a:xfrm>
              <a:off x="6519609" y="399584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직선 연결선 231">
              <a:extLst>
                <a:ext uri="{FF2B5EF4-FFF2-40B4-BE49-F238E27FC236}">
                  <a16:creationId xmlns:a16="http://schemas.microsoft.com/office/drawing/2014/main" id="{CBAFF21F-D1F8-448C-AF96-0F1DF386DAD8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4057754"/>
              <a:ext cx="336731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직선 연결선 232">
              <a:extLst>
                <a:ext uri="{FF2B5EF4-FFF2-40B4-BE49-F238E27FC236}">
                  <a16:creationId xmlns:a16="http://schemas.microsoft.com/office/drawing/2014/main" id="{05C837CE-43BF-4B89-A4CD-C3931CD6D465}"/>
                </a:ext>
              </a:extLst>
            </p:cNvPr>
            <p:cNvCxnSpPr/>
            <p:nvPr/>
          </p:nvCxnSpPr>
          <p:spPr>
            <a:xfrm>
              <a:off x="6519609" y="243177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직선 연결선 233">
              <a:extLst>
                <a:ext uri="{FF2B5EF4-FFF2-40B4-BE49-F238E27FC236}">
                  <a16:creationId xmlns:a16="http://schemas.microsoft.com/office/drawing/2014/main" id="{EC5E8B42-E62C-44A4-A5EE-F602D70A7759}"/>
                </a:ext>
              </a:extLst>
            </p:cNvPr>
            <p:cNvCxnSpPr/>
            <p:nvPr/>
          </p:nvCxnSpPr>
          <p:spPr>
            <a:xfrm>
              <a:off x="6519609" y="2498670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직선 연결선 234">
              <a:extLst>
                <a:ext uri="{FF2B5EF4-FFF2-40B4-BE49-F238E27FC236}">
                  <a16:creationId xmlns:a16="http://schemas.microsoft.com/office/drawing/2014/main" id="{0A43D5F9-CD76-463C-8D40-0DCA332E0EDC}"/>
                </a:ext>
              </a:extLst>
            </p:cNvPr>
            <p:cNvCxnSpPr/>
            <p:nvPr/>
          </p:nvCxnSpPr>
          <p:spPr>
            <a:xfrm>
              <a:off x="6519609" y="256058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직선 연결선 235">
              <a:extLst>
                <a:ext uri="{FF2B5EF4-FFF2-40B4-BE49-F238E27FC236}">
                  <a16:creationId xmlns:a16="http://schemas.microsoft.com/office/drawing/2014/main" id="{CA6D0144-441A-4E19-8765-CA7D6B837509}"/>
                </a:ext>
              </a:extLst>
            </p:cNvPr>
            <p:cNvCxnSpPr/>
            <p:nvPr/>
          </p:nvCxnSpPr>
          <p:spPr>
            <a:xfrm>
              <a:off x="6519609" y="262249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직선 연결선 236">
              <a:extLst>
                <a:ext uri="{FF2B5EF4-FFF2-40B4-BE49-F238E27FC236}">
                  <a16:creationId xmlns:a16="http://schemas.microsoft.com/office/drawing/2014/main" id="{B32CD6A2-73BF-4902-A24A-C04167F76482}"/>
                </a:ext>
              </a:extLst>
            </p:cNvPr>
            <p:cNvCxnSpPr/>
            <p:nvPr/>
          </p:nvCxnSpPr>
          <p:spPr>
            <a:xfrm>
              <a:off x="6519609" y="2684406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직선 연결선 237">
              <a:extLst>
                <a:ext uri="{FF2B5EF4-FFF2-40B4-BE49-F238E27FC236}">
                  <a16:creationId xmlns:a16="http://schemas.microsoft.com/office/drawing/2014/main" id="{49BC258D-910A-4329-8F89-977038757105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2746318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직선 연결선 238">
              <a:extLst>
                <a:ext uri="{FF2B5EF4-FFF2-40B4-BE49-F238E27FC236}">
                  <a16:creationId xmlns:a16="http://schemas.microsoft.com/office/drawing/2014/main" id="{FB8EFF6B-5CDD-40A0-9FD1-6DEE0A8523B2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2808230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직선 연결선 239">
              <a:extLst>
                <a:ext uri="{FF2B5EF4-FFF2-40B4-BE49-F238E27FC236}">
                  <a16:creationId xmlns:a16="http://schemas.microsoft.com/office/drawing/2014/main" id="{B957B8A3-2E9B-4310-9CFF-8029A5E0D15A}"/>
                </a:ext>
              </a:extLst>
            </p:cNvPr>
            <p:cNvCxnSpPr/>
            <p:nvPr/>
          </p:nvCxnSpPr>
          <p:spPr>
            <a:xfrm>
              <a:off x="6519609" y="287014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직선 연결선 240">
              <a:extLst>
                <a:ext uri="{FF2B5EF4-FFF2-40B4-BE49-F238E27FC236}">
                  <a16:creationId xmlns:a16="http://schemas.microsoft.com/office/drawing/2014/main" id="{1984E75A-E0D4-4D07-8A3A-20632A3F0870}"/>
                </a:ext>
              </a:extLst>
            </p:cNvPr>
            <p:cNvCxnSpPr/>
            <p:nvPr/>
          </p:nvCxnSpPr>
          <p:spPr>
            <a:xfrm>
              <a:off x="6519609" y="293205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직선 연결선 241">
              <a:extLst>
                <a:ext uri="{FF2B5EF4-FFF2-40B4-BE49-F238E27FC236}">
                  <a16:creationId xmlns:a16="http://schemas.microsoft.com/office/drawing/2014/main" id="{CB91E819-CBF4-4443-8C19-2C03B7F1F798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2993966"/>
              <a:ext cx="246255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직선 연결선 242">
              <a:extLst>
                <a:ext uri="{FF2B5EF4-FFF2-40B4-BE49-F238E27FC236}">
                  <a16:creationId xmlns:a16="http://schemas.microsoft.com/office/drawing/2014/main" id="{72B8281F-E4EF-442E-8FAB-BC1484854971}"/>
                </a:ext>
              </a:extLst>
            </p:cNvPr>
            <p:cNvCxnSpPr/>
            <p:nvPr/>
          </p:nvCxnSpPr>
          <p:spPr>
            <a:xfrm>
              <a:off x="6519609" y="3055878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243">
              <a:extLst>
                <a:ext uri="{FF2B5EF4-FFF2-40B4-BE49-F238E27FC236}">
                  <a16:creationId xmlns:a16="http://schemas.microsoft.com/office/drawing/2014/main" id="{15322DDF-0B8D-48FD-A4A3-F2999707F036}"/>
                </a:ext>
              </a:extLst>
            </p:cNvPr>
            <p:cNvCxnSpPr/>
            <p:nvPr/>
          </p:nvCxnSpPr>
          <p:spPr>
            <a:xfrm>
              <a:off x="6519609" y="3179704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직선 연결선 244">
              <a:extLst>
                <a:ext uri="{FF2B5EF4-FFF2-40B4-BE49-F238E27FC236}">
                  <a16:creationId xmlns:a16="http://schemas.microsoft.com/office/drawing/2014/main" id="{CB3C6D09-8C15-438A-B444-1368FFFA276C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241617"/>
              <a:ext cx="20909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직선 연결선 245">
              <a:extLst>
                <a:ext uri="{FF2B5EF4-FFF2-40B4-BE49-F238E27FC236}">
                  <a16:creationId xmlns:a16="http://schemas.microsoft.com/office/drawing/2014/main" id="{A77A5852-9120-4789-BA4B-3D5BE8E37F47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303530"/>
              <a:ext cx="20909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직선 연결선 246">
              <a:extLst>
                <a:ext uri="{FF2B5EF4-FFF2-40B4-BE49-F238E27FC236}">
                  <a16:creationId xmlns:a16="http://schemas.microsoft.com/office/drawing/2014/main" id="{8CA06AE6-DD1F-45EC-8015-3BC87421C4BC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365443"/>
              <a:ext cx="348578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직선 연결선 247">
              <a:extLst>
                <a:ext uri="{FF2B5EF4-FFF2-40B4-BE49-F238E27FC236}">
                  <a16:creationId xmlns:a16="http://schemas.microsoft.com/office/drawing/2014/main" id="{355311E2-B0AB-47A3-83AD-16B00B3BD7CE}"/>
                </a:ext>
              </a:extLst>
            </p:cNvPr>
            <p:cNvCxnSpPr/>
            <p:nvPr/>
          </p:nvCxnSpPr>
          <p:spPr>
            <a:xfrm>
              <a:off x="6519609" y="3427356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직선 연결선 248">
              <a:extLst>
                <a:ext uri="{FF2B5EF4-FFF2-40B4-BE49-F238E27FC236}">
                  <a16:creationId xmlns:a16="http://schemas.microsoft.com/office/drawing/2014/main" id="{F54BBD89-D7C1-4B4D-9D74-CB6155791A06}"/>
                </a:ext>
              </a:extLst>
            </p:cNvPr>
            <p:cNvCxnSpPr/>
            <p:nvPr/>
          </p:nvCxnSpPr>
          <p:spPr>
            <a:xfrm>
              <a:off x="6519609" y="3489269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직선 연결선 249">
              <a:extLst>
                <a:ext uri="{FF2B5EF4-FFF2-40B4-BE49-F238E27FC236}">
                  <a16:creationId xmlns:a16="http://schemas.microsoft.com/office/drawing/2014/main" id="{C0898F4B-3FB6-4222-8D8F-06CB1EDDDA95}"/>
                </a:ext>
              </a:extLst>
            </p:cNvPr>
            <p:cNvCxnSpPr/>
            <p:nvPr/>
          </p:nvCxnSpPr>
          <p:spPr>
            <a:xfrm>
              <a:off x="6519609" y="3551182"/>
              <a:ext cx="27465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연결선 250">
              <a:extLst>
                <a:ext uri="{FF2B5EF4-FFF2-40B4-BE49-F238E27FC236}">
                  <a16:creationId xmlns:a16="http://schemas.microsoft.com/office/drawing/2014/main" id="{179B66B3-1F57-4B72-9732-B86C559CE778}"/>
                </a:ext>
              </a:extLst>
            </p:cNvPr>
            <p:cNvCxnSpPr>
              <a:cxnSpLocks/>
            </p:cNvCxnSpPr>
            <p:nvPr/>
          </p:nvCxnSpPr>
          <p:spPr>
            <a:xfrm>
              <a:off x="6519609" y="3613095"/>
              <a:ext cx="28529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연결선: 꺾임 251">
              <a:extLst>
                <a:ext uri="{FF2B5EF4-FFF2-40B4-BE49-F238E27FC236}">
                  <a16:creationId xmlns:a16="http://schemas.microsoft.com/office/drawing/2014/main" id="{6EA04C1C-1910-4044-BDDB-D46E97BA22F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733225" y="1456797"/>
              <a:ext cx="12700" cy="1492022"/>
            </a:xfrm>
            <a:prstGeom prst="bentConnector3">
              <a:avLst>
                <a:gd name="adj1" fmla="val 937496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연결선: 꺾임 252">
              <a:extLst>
                <a:ext uri="{FF2B5EF4-FFF2-40B4-BE49-F238E27FC236}">
                  <a16:creationId xmlns:a16="http://schemas.microsoft.com/office/drawing/2014/main" id="{992F32ED-BC72-42B7-BEE3-1461A7F6B58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792703" y="1456797"/>
              <a:ext cx="12700" cy="1492022"/>
            </a:xfrm>
            <a:prstGeom prst="bentConnector3">
              <a:avLst>
                <a:gd name="adj1" fmla="val 525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그룹 253">
              <a:extLst>
                <a:ext uri="{FF2B5EF4-FFF2-40B4-BE49-F238E27FC236}">
                  <a16:creationId xmlns:a16="http://schemas.microsoft.com/office/drawing/2014/main" id="{241D5656-25ED-4503-9A67-45C6484166D6}"/>
                </a:ext>
              </a:extLst>
            </p:cNvPr>
            <p:cNvGrpSpPr/>
            <p:nvPr/>
          </p:nvGrpSpPr>
          <p:grpSpPr>
            <a:xfrm>
              <a:off x="6716442" y="2202808"/>
              <a:ext cx="1360365" cy="2452382"/>
              <a:chOff x="6794266" y="2202808"/>
              <a:chExt cx="1360365" cy="2452382"/>
            </a:xfrm>
          </p:grpSpPr>
          <p:sp>
            <p:nvSpPr>
              <p:cNvPr id="275" name="사각형: 둥근 모서리 274">
                <a:extLst>
                  <a:ext uri="{FF2B5EF4-FFF2-40B4-BE49-F238E27FC236}">
                    <a16:creationId xmlns:a16="http://schemas.microsoft.com/office/drawing/2014/main" id="{AA588F54-59CF-4F23-98D2-A6DE0982DCFA}"/>
                  </a:ext>
                </a:extLst>
              </p:cNvPr>
              <p:cNvSpPr/>
              <p:nvPr/>
            </p:nvSpPr>
            <p:spPr>
              <a:xfrm>
                <a:off x="6794266" y="2202808"/>
                <a:ext cx="1360365" cy="2452382"/>
              </a:xfrm>
              <a:prstGeom prst="roundRect">
                <a:avLst>
                  <a:gd name="adj" fmla="val 9492"/>
                </a:avLst>
              </a:prstGeom>
              <a:solidFill>
                <a:srgbClr val="15A474"/>
              </a:solidFill>
              <a:ln w="38100">
                <a:solidFill>
                  <a:srgbClr val="005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6" name="사각형: 둥근 모서리 275">
                <a:extLst>
                  <a:ext uri="{FF2B5EF4-FFF2-40B4-BE49-F238E27FC236}">
                    <a16:creationId xmlns:a16="http://schemas.microsoft.com/office/drawing/2014/main" id="{6C90BDD2-C8E1-4C64-9BD9-65ACB99FDC2C}"/>
                  </a:ext>
                </a:extLst>
              </p:cNvPr>
              <p:cNvSpPr/>
              <p:nvPr/>
            </p:nvSpPr>
            <p:spPr>
              <a:xfrm>
                <a:off x="6905705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7" name="사각형: 둥근 모서리 276">
                <a:extLst>
                  <a:ext uri="{FF2B5EF4-FFF2-40B4-BE49-F238E27FC236}">
                    <a16:creationId xmlns:a16="http://schemas.microsoft.com/office/drawing/2014/main" id="{BEEDC825-24DF-494F-A771-85FED9DD87FC}"/>
                  </a:ext>
                </a:extLst>
              </p:cNvPr>
              <p:cNvSpPr/>
              <p:nvPr/>
            </p:nvSpPr>
            <p:spPr>
              <a:xfrm>
                <a:off x="7535222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8" name="사각형: 둥근 모서리 277">
                <a:extLst>
                  <a:ext uri="{FF2B5EF4-FFF2-40B4-BE49-F238E27FC236}">
                    <a16:creationId xmlns:a16="http://schemas.microsoft.com/office/drawing/2014/main" id="{B8A2F4F3-8237-4B7D-AC58-307020BA6286}"/>
                  </a:ext>
                </a:extLst>
              </p:cNvPr>
              <p:cNvSpPr/>
              <p:nvPr/>
            </p:nvSpPr>
            <p:spPr>
              <a:xfrm>
                <a:off x="6905705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9" name="사각형: 둥근 모서리 278">
                <a:extLst>
                  <a:ext uri="{FF2B5EF4-FFF2-40B4-BE49-F238E27FC236}">
                    <a16:creationId xmlns:a16="http://schemas.microsoft.com/office/drawing/2014/main" id="{B8211D52-6244-4233-BD6F-803DFFE4B7CA}"/>
                  </a:ext>
                </a:extLst>
              </p:cNvPr>
              <p:cNvSpPr/>
              <p:nvPr/>
            </p:nvSpPr>
            <p:spPr>
              <a:xfrm>
                <a:off x="7535222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0" name="사각형: 둥근 모서리 279">
                <a:extLst>
                  <a:ext uri="{FF2B5EF4-FFF2-40B4-BE49-F238E27FC236}">
                    <a16:creationId xmlns:a16="http://schemas.microsoft.com/office/drawing/2014/main" id="{BA9063A8-C3CA-4E26-9761-4831A4FC611B}"/>
                  </a:ext>
                </a:extLst>
              </p:cNvPr>
              <p:cNvSpPr/>
              <p:nvPr/>
            </p:nvSpPr>
            <p:spPr>
              <a:xfrm>
                <a:off x="6905705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1" name="사각형: 둥근 모서리 280">
                <a:extLst>
                  <a:ext uri="{FF2B5EF4-FFF2-40B4-BE49-F238E27FC236}">
                    <a16:creationId xmlns:a16="http://schemas.microsoft.com/office/drawing/2014/main" id="{411AC506-A699-4B4E-913A-1047627F6E61}"/>
                  </a:ext>
                </a:extLst>
              </p:cNvPr>
              <p:cNvSpPr/>
              <p:nvPr/>
            </p:nvSpPr>
            <p:spPr>
              <a:xfrm>
                <a:off x="7535222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2" name="사각형: 둥근 모서리 281">
                <a:extLst>
                  <a:ext uri="{FF2B5EF4-FFF2-40B4-BE49-F238E27FC236}">
                    <a16:creationId xmlns:a16="http://schemas.microsoft.com/office/drawing/2014/main" id="{ED74AD3E-7891-462B-8742-40AB20424B27}"/>
                  </a:ext>
                </a:extLst>
              </p:cNvPr>
              <p:cNvSpPr/>
              <p:nvPr/>
            </p:nvSpPr>
            <p:spPr>
              <a:xfrm>
                <a:off x="6905705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3" name="사각형: 둥근 모서리 282">
                <a:extLst>
                  <a:ext uri="{FF2B5EF4-FFF2-40B4-BE49-F238E27FC236}">
                    <a16:creationId xmlns:a16="http://schemas.microsoft.com/office/drawing/2014/main" id="{B6202C5F-27D8-41CC-9DCD-F8C7C6D7D3F8}"/>
                  </a:ext>
                </a:extLst>
              </p:cNvPr>
              <p:cNvSpPr/>
              <p:nvPr/>
            </p:nvSpPr>
            <p:spPr>
              <a:xfrm>
                <a:off x="7535222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5" name="그룹 254">
              <a:extLst>
                <a:ext uri="{FF2B5EF4-FFF2-40B4-BE49-F238E27FC236}">
                  <a16:creationId xmlns:a16="http://schemas.microsoft.com/office/drawing/2014/main" id="{6A8DB3AA-C103-42AF-9062-425DC093B9EC}"/>
                </a:ext>
              </a:extLst>
            </p:cNvPr>
            <p:cNvGrpSpPr/>
            <p:nvPr/>
          </p:nvGrpSpPr>
          <p:grpSpPr>
            <a:xfrm>
              <a:off x="9839018" y="2213300"/>
              <a:ext cx="1360365" cy="2452382"/>
              <a:chOff x="6794266" y="2202808"/>
              <a:chExt cx="1360365" cy="2452382"/>
            </a:xfrm>
          </p:grpSpPr>
          <p:sp>
            <p:nvSpPr>
              <p:cNvPr id="266" name="사각형: 둥근 모서리 265">
                <a:extLst>
                  <a:ext uri="{FF2B5EF4-FFF2-40B4-BE49-F238E27FC236}">
                    <a16:creationId xmlns:a16="http://schemas.microsoft.com/office/drawing/2014/main" id="{6A1101DC-CC2B-41E2-9140-592BA06A12B5}"/>
                  </a:ext>
                </a:extLst>
              </p:cNvPr>
              <p:cNvSpPr/>
              <p:nvPr/>
            </p:nvSpPr>
            <p:spPr>
              <a:xfrm>
                <a:off x="6794266" y="2202808"/>
                <a:ext cx="1360365" cy="2452382"/>
              </a:xfrm>
              <a:prstGeom prst="roundRect">
                <a:avLst>
                  <a:gd name="adj" fmla="val 9492"/>
                </a:avLst>
              </a:prstGeom>
              <a:solidFill>
                <a:srgbClr val="15A474"/>
              </a:solidFill>
              <a:ln w="38100">
                <a:solidFill>
                  <a:srgbClr val="005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7" name="사각형: 둥근 모서리 266">
                <a:extLst>
                  <a:ext uri="{FF2B5EF4-FFF2-40B4-BE49-F238E27FC236}">
                    <a16:creationId xmlns:a16="http://schemas.microsoft.com/office/drawing/2014/main" id="{418886D0-F9EB-4943-831F-4E5B8CB53BD9}"/>
                  </a:ext>
                </a:extLst>
              </p:cNvPr>
              <p:cNvSpPr/>
              <p:nvPr/>
            </p:nvSpPr>
            <p:spPr>
              <a:xfrm>
                <a:off x="6905705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8" name="사각형: 둥근 모서리 267">
                <a:extLst>
                  <a:ext uri="{FF2B5EF4-FFF2-40B4-BE49-F238E27FC236}">
                    <a16:creationId xmlns:a16="http://schemas.microsoft.com/office/drawing/2014/main" id="{D9B050B2-925E-4F46-920F-425DFBA7502F}"/>
                  </a:ext>
                </a:extLst>
              </p:cNvPr>
              <p:cNvSpPr/>
              <p:nvPr/>
            </p:nvSpPr>
            <p:spPr>
              <a:xfrm>
                <a:off x="7535222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9" name="사각형: 둥근 모서리 268">
                <a:extLst>
                  <a:ext uri="{FF2B5EF4-FFF2-40B4-BE49-F238E27FC236}">
                    <a16:creationId xmlns:a16="http://schemas.microsoft.com/office/drawing/2014/main" id="{3C812EA7-ADA1-495A-8DB4-EFC28292C935}"/>
                  </a:ext>
                </a:extLst>
              </p:cNvPr>
              <p:cNvSpPr/>
              <p:nvPr/>
            </p:nvSpPr>
            <p:spPr>
              <a:xfrm>
                <a:off x="6905705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0" name="사각형: 둥근 모서리 269">
                <a:extLst>
                  <a:ext uri="{FF2B5EF4-FFF2-40B4-BE49-F238E27FC236}">
                    <a16:creationId xmlns:a16="http://schemas.microsoft.com/office/drawing/2014/main" id="{38DBA01E-6FCF-45DB-B0DD-4D393A991491}"/>
                  </a:ext>
                </a:extLst>
              </p:cNvPr>
              <p:cNvSpPr/>
              <p:nvPr/>
            </p:nvSpPr>
            <p:spPr>
              <a:xfrm>
                <a:off x="7535222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1" name="사각형: 둥근 모서리 270">
                <a:extLst>
                  <a:ext uri="{FF2B5EF4-FFF2-40B4-BE49-F238E27FC236}">
                    <a16:creationId xmlns:a16="http://schemas.microsoft.com/office/drawing/2014/main" id="{F70A09EF-F21F-4486-840E-7710447B3A35}"/>
                  </a:ext>
                </a:extLst>
              </p:cNvPr>
              <p:cNvSpPr/>
              <p:nvPr/>
            </p:nvSpPr>
            <p:spPr>
              <a:xfrm>
                <a:off x="6905705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2" name="사각형: 둥근 모서리 271">
                <a:extLst>
                  <a:ext uri="{FF2B5EF4-FFF2-40B4-BE49-F238E27FC236}">
                    <a16:creationId xmlns:a16="http://schemas.microsoft.com/office/drawing/2014/main" id="{36F28A52-26A2-476D-BB3F-FB8ABA85389C}"/>
                  </a:ext>
                </a:extLst>
              </p:cNvPr>
              <p:cNvSpPr/>
              <p:nvPr/>
            </p:nvSpPr>
            <p:spPr>
              <a:xfrm>
                <a:off x="7535222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3" name="사각형: 둥근 모서리 272">
                <a:extLst>
                  <a:ext uri="{FF2B5EF4-FFF2-40B4-BE49-F238E27FC236}">
                    <a16:creationId xmlns:a16="http://schemas.microsoft.com/office/drawing/2014/main" id="{B328BC00-90A4-4C5C-8837-FA1BBF0677DC}"/>
                  </a:ext>
                </a:extLst>
              </p:cNvPr>
              <p:cNvSpPr/>
              <p:nvPr/>
            </p:nvSpPr>
            <p:spPr>
              <a:xfrm>
                <a:off x="6905705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4" name="사각형: 둥근 모서리 273">
                <a:extLst>
                  <a:ext uri="{FF2B5EF4-FFF2-40B4-BE49-F238E27FC236}">
                    <a16:creationId xmlns:a16="http://schemas.microsoft.com/office/drawing/2014/main" id="{DAF87B30-E611-4323-BD49-4EE7F5F4C19B}"/>
                  </a:ext>
                </a:extLst>
              </p:cNvPr>
              <p:cNvSpPr/>
              <p:nvPr/>
            </p:nvSpPr>
            <p:spPr>
              <a:xfrm>
                <a:off x="7535222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56" name="그룹 255">
              <a:extLst>
                <a:ext uri="{FF2B5EF4-FFF2-40B4-BE49-F238E27FC236}">
                  <a16:creationId xmlns:a16="http://schemas.microsoft.com/office/drawing/2014/main" id="{244FC39C-462E-4953-8863-B49D18A8F13C}"/>
                </a:ext>
              </a:extLst>
            </p:cNvPr>
            <p:cNvGrpSpPr/>
            <p:nvPr/>
          </p:nvGrpSpPr>
          <p:grpSpPr>
            <a:xfrm>
              <a:off x="8283525" y="2196457"/>
              <a:ext cx="1360365" cy="2452382"/>
              <a:chOff x="6794266" y="2202808"/>
              <a:chExt cx="1360365" cy="2452382"/>
            </a:xfrm>
          </p:grpSpPr>
          <p:sp>
            <p:nvSpPr>
              <p:cNvPr id="257" name="사각형: 둥근 모서리 256">
                <a:extLst>
                  <a:ext uri="{FF2B5EF4-FFF2-40B4-BE49-F238E27FC236}">
                    <a16:creationId xmlns:a16="http://schemas.microsoft.com/office/drawing/2014/main" id="{F7E2002D-24DE-4FAC-91B0-EED9C34A5257}"/>
                  </a:ext>
                </a:extLst>
              </p:cNvPr>
              <p:cNvSpPr/>
              <p:nvPr/>
            </p:nvSpPr>
            <p:spPr>
              <a:xfrm>
                <a:off x="6794266" y="2202808"/>
                <a:ext cx="1360365" cy="2452382"/>
              </a:xfrm>
              <a:prstGeom prst="roundRect">
                <a:avLst>
                  <a:gd name="adj" fmla="val 9492"/>
                </a:avLst>
              </a:prstGeom>
              <a:solidFill>
                <a:srgbClr val="15A474"/>
              </a:solidFill>
              <a:ln w="38100">
                <a:solidFill>
                  <a:srgbClr val="005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8" name="사각형: 둥근 모서리 257">
                <a:extLst>
                  <a:ext uri="{FF2B5EF4-FFF2-40B4-BE49-F238E27FC236}">
                    <a16:creationId xmlns:a16="http://schemas.microsoft.com/office/drawing/2014/main" id="{F1030038-161C-4BE6-9D9F-9FAE12CC09C5}"/>
                  </a:ext>
                </a:extLst>
              </p:cNvPr>
              <p:cNvSpPr/>
              <p:nvPr/>
            </p:nvSpPr>
            <p:spPr>
              <a:xfrm>
                <a:off x="6905705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9" name="사각형: 둥근 모서리 258">
                <a:extLst>
                  <a:ext uri="{FF2B5EF4-FFF2-40B4-BE49-F238E27FC236}">
                    <a16:creationId xmlns:a16="http://schemas.microsoft.com/office/drawing/2014/main" id="{7FE65589-F1F6-490B-9F17-FAB58E3A3A26}"/>
                  </a:ext>
                </a:extLst>
              </p:cNvPr>
              <p:cNvSpPr/>
              <p:nvPr/>
            </p:nvSpPr>
            <p:spPr>
              <a:xfrm>
                <a:off x="7535222" y="2306744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0" name="사각형: 둥근 모서리 259">
                <a:extLst>
                  <a:ext uri="{FF2B5EF4-FFF2-40B4-BE49-F238E27FC236}">
                    <a16:creationId xmlns:a16="http://schemas.microsoft.com/office/drawing/2014/main" id="{9F3E67E7-6C26-4636-ACD5-774C7C277180}"/>
                  </a:ext>
                </a:extLst>
              </p:cNvPr>
              <p:cNvSpPr/>
              <p:nvPr/>
            </p:nvSpPr>
            <p:spPr>
              <a:xfrm>
                <a:off x="6905705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1" name="사각형: 둥근 모서리 260">
                <a:extLst>
                  <a:ext uri="{FF2B5EF4-FFF2-40B4-BE49-F238E27FC236}">
                    <a16:creationId xmlns:a16="http://schemas.microsoft.com/office/drawing/2014/main" id="{9BB93897-09A6-4354-A0C3-76CC234C38D3}"/>
                  </a:ext>
                </a:extLst>
              </p:cNvPr>
              <p:cNvSpPr/>
              <p:nvPr/>
            </p:nvSpPr>
            <p:spPr>
              <a:xfrm>
                <a:off x="7535222" y="2897012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2" name="사각형: 둥근 모서리 261">
                <a:extLst>
                  <a:ext uri="{FF2B5EF4-FFF2-40B4-BE49-F238E27FC236}">
                    <a16:creationId xmlns:a16="http://schemas.microsoft.com/office/drawing/2014/main" id="{17922D63-85D4-4498-9F9E-4882AE91857F}"/>
                  </a:ext>
                </a:extLst>
              </p:cNvPr>
              <p:cNvSpPr/>
              <p:nvPr/>
            </p:nvSpPr>
            <p:spPr>
              <a:xfrm>
                <a:off x="6905705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3" name="사각형: 둥근 모서리 262">
                <a:extLst>
                  <a:ext uri="{FF2B5EF4-FFF2-40B4-BE49-F238E27FC236}">
                    <a16:creationId xmlns:a16="http://schemas.microsoft.com/office/drawing/2014/main" id="{6A1C3D58-45A7-4D17-963A-7FC0F26E60F2}"/>
                  </a:ext>
                </a:extLst>
              </p:cNvPr>
              <p:cNvSpPr/>
              <p:nvPr/>
            </p:nvSpPr>
            <p:spPr>
              <a:xfrm>
                <a:off x="7535222" y="3487280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4" name="사각형: 둥근 모서리 263">
                <a:extLst>
                  <a:ext uri="{FF2B5EF4-FFF2-40B4-BE49-F238E27FC236}">
                    <a16:creationId xmlns:a16="http://schemas.microsoft.com/office/drawing/2014/main" id="{6D1183F3-6144-4C7A-800A-1F2351D4B10C}"/>
                  </a:ext>
                </a:extLst>
              </p:cNvPr>
              <p:cNvSpPr/>
              <p:nvPr/>
            </p:nvSpPr>
            <p:spPr>
              <a:xfrm>
                <a:off x="6905705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5" name="사각형: 둥근 모서리 264">
                <a:extLst>
                  <a:ext uri="{FF2B5EF4-FFF2-40B4-BE49-F238E27FC236}">
                    <a16:creationId xmlns:a16="http://schemas.microsoft.com/office/drawing/2014/main" id="{825C6B05-730D-46A4-A46B-07BDEF13C72E}"/>
                  </a:ext>
                </a:extLst>
              </p:cNvPr>
              <p:cNvSpPr/>
              <p:nvPr/>
            </p:nvSpPr>
            <p:spPr>
              <a:xfrm>
                <a:off x="7535222" y="4077548"/>
                <a:ext cx="514234" cy="487121"/>
              </a:xfrm>
              <a:prstGeom prst="roundRect">
                <a:avLst>
                  <a:gd name="adj" fmla="val 9492"/>
                </a:avLst>
              </a:prstGeom>
              <a:solidFill>
                <a:srgbClr val="3C3B3F"/>
              </a:solidFill>
              <a:ln w="381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0B3AE3F7-4D12-4F9F-8DA3-47EEFCC4B0D5}"/>
              </a:ext>
            </a:extLst>
          </p:cNvPr>
          <p:cNvSpPr txBox="1"/>
          <p:nvPr/>
        </p:nvSpPr>
        <p:spPr>
          <a:xfrm>
            <a:off x="7940226" y="628572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SSD</a:t>
            </a: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7</a:t>
            </a:r>
            <a:endParaRPr kumimoji="1"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4463594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Fast for random accesses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Predictable latencies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Low power consumption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Lack of noise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…</a:t>
            </a:r>
            <a:endParaRPr lang="ko-KR" altLang="en-US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Drawback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Erase before write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sp>
        <p:nvSpPr>
          <p:cNvPr id="16414" name="사각형: 둥근 모서리 16413">
            <a:extLst>
              <a:ext uri="{FF2B5EF4-FFF2-40B4-BE49-F238E27FC236}">
                <a16:creationId xmlns:a16="http://schemas.microsoft.com/office/drawing/2014/main" id="{6E493EB8-F413-4BC7-8A84-C9C6213A7F63}"/>
              </a:ext>
            </a:extLst>
          </p:cNvPr>
          <p:cNvSpPr/>
          <p:nvPr/>
        </p:nvSpPr>
        <p:spPr>
          <a:xfrm>
            <a:off x="6038840" y="3641886"/>
            <a:ext cx="612461" cy="590284"/>
          </a:xfrm>
          <a:prstGeom prst="roundRect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8" name="사각형: 둥근 모서리 217">
            <a:extLst>
              <a:ext uri="{FF2B5EF4-FFF2-40B4-BE49-F238E27FC236}">
                <a16:creationId xmlns:a16="http://schemas.microsoft.com/office/drawing/2014/main" id="{48BBCC58-9C45-40B0-9CFF-73F98AA1C1E1}"/>
              </a:ext>
            </a:extLst>
          </p:cNvPr>
          <p:cNvSpPr/>
          <p:nvPr/>
        </p:nvSpPr>
        <p:spPr>
          <a:xfrm>
            <a:off x="5744108" y="493089"/>
            <a:ext cx="3052595" cy="2789708"/>
          </a:xfrm>
          <a:prstGeom prst="roundRect">
            <a:avLst>
              <a:gd name="adj" fmla="val 930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6418" name="직선 연결선 16417">
            <a:extLst>
              <a:ext uri="{FF2B5EF4-FFF2-40B4-BE49-F238E27FC236}">
                <a16:creationId xmlns:a16="http://schemas.microsoft.com/office/drawing/2014/main" id="{6DF47B2E-E08A-42CE-8516-6A4DAB7AC95B}"/>
              </a:ext>
            </a:extLst>
          </p:cNvPr>
          <p:cNvCxnSpPr>
            <a:cxnSpLocks/>
          </p:cNvCxnSpPr>
          <p:nvPr/>
        </p:nvCxnSpPr>
        <p:spPr>
          <a:xfrm>
            <a:off x="5777597" y="3156643"/>
            <a:ext cx="270767" cy="101987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연결선 299">
            <a:extLst>
              <a:ext uri="{FF2B5EF4-FFF2-40B4-BE49-F238E27FC236}">
                <a16:creationId xmlns:a16="http://schemas.microsoft.com/office/drawing/2014/main" id="{EEF7B2E0-9093-4847-A983-E8C1133E9D40}"/>
              </a:ext>
            </a:extLst>
          </p:cNvPr>
          <p:cNvCxnSpPr>
            <a:cxnSpLocks/>
          </p:cNvCxnSpPr>
          <p:nvPr/>
        </p:nvCxnSpPr>
        <p:spPr>
          <a:xfrm flipH="1">
            <a:off x="6619154" y="3235166"/>
            <a:ext cx="2073996" cy="97635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2EB379F9-6D2A-4F12-9DD3-6BB5922D3D0E}"/>
              </a:ext>
            </a:extLst>
          </p:cNvPr>
          <p:cNvSpPr txBox="1"/>
          <p:nvPr/>
        </p:nvSpPr>
        <p:spPr>
          <a:xfrm>
            <a:off x="5289275" y="372710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Die</a:t>
            </a:r>
            <a:endParaRPr lang="ko-KR" alt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91C1A4-8FA0-46A1-B621-C4CFA7F714D9}"/>
              </a:ext>
            </a:extLst>
          </p:cNvPr>
          <p:cNvSpPr txBox="1"/>
          <p:nvPr/>
        </p:nvSpPr>
        <p:spPr>
          <a:xfrm>
            <a:off x="8880254" y="2322167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Block</a:t>
            </a:r>
            <a:endParaRPr lang="ko-KR" altLang="en-US" dirty="0"/>
          </a:p>
        </p:txBody>
      </p:sp>
      <p:sp>
        <p:nvSpPr>
          <p:cNvPr id="287" name="사각형: 둥근 모서리 286">
            <a:extLst>
              <a:ext uri="{FF2B5EF4-FFF2-40B4-BE49-F238E27FC236}">
                <a16:creationId xmlns:a16="http://schemas.microsoft.com/office/drawing/2014/main" id="{60EAF349-D237-405C-853B-34D90F2327F2}"/>
              </a:ext>
            </a:extLst>
          </p:cNvPr>
          <p:cNvSpPr/>
          <p:nvPr/>
        </p:nvSpPr>
        <p:spPr>
          <a:xfrm>
            <a:off x="6111254" y="818585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CC30C5B1-A12E-4801-B1E0-FAD7E0234F34}"/>
              </a:ext>
            </a:extLst>
          </p:cNvPr>
          <p:cNvSpPr/>
          <p:nvPr/>
        </p:nvSpPr>
        <p:spPr>
          <a:xfrm>
            <a:off x="6160087" y="887661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60D55F96-2F2A-45D6-9924-AE658C62ABC2}"/>
              </a:ext>
            </a:extLst>
          </p:cNvPr>
          <p:cNvSpPr/>
          <p:nvPr/>
        </p:nvSpPr>
        <p:spPr>
          <a:xfrm>
            <a:off x="6160087" y="1070578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AB91D674-2005-42A7-98F8-C7661BF666BA}"/>
              </a:ext>
            </a:extLst>
          </p:cNvPr>
          <p:cNvSpPr/>
          <p:nvPr/>
        </p:nvSpPr>
        <p:spPr>
          <a:xfrm>
            <a:off x="6160087" y="1253495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FD26F673-1F4B-4B45-B012-8767BC5F8340}"/>
              </a:ext>
            </a:extLst>
          </p:cNvPr>
          <p:cNvSpPr/>
          <p:nvPr/>
        </p:nvSpPr>
        <p:spPr>
          <a:xfrm>
            <a:off x="6160087" y="1436412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A6809C58-481E-42C0-BB8A-3D1DAA24D648}"/>
              </a:ext>
            </a:extLst>
          </p:cNvPr>
          <p:cNvSpPr/>
          <p:nvPr/>
        </p:nvSpPr>
        <p:spPr>
          <a:xfrm>
            <a:off x="6160087" y="1619329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사각형: 둥근 모서리 127">
            <a:extLst>
              <a:ext uri="{FF2B5EF4-FFF2-40B4-BE49-F238E27FC236}">
                <a16:creationId xmlns:a16="http://schemas.microsoft.com/office/drawing/2014/main" id="{D3B7794C-B8CC-47D8-8A1F-78492B766972}"/>
              </a:ext>
            </a:extLst>
          </p:cNvPr>
          <p:cNvSpPr/>
          <p:nvPr/>
        </p:nvSpPr>
        <p:spPr>
          <a:xfrm>
            <a:off x="6937822" y="818585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14E48582-2427-411D-AD66-764FB3027112}"/>
              </a:ext>
            </a:extLst>
          </p:cNvPr>
          <p:cNvSpPr/>
          <p:nvPr/>
        </p:nvSpPr>
        <p:spPr>
          <a:xfrm>
            <a:off x="6986655" y="887661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C3095931-0C38-4A79-9933-3D70C1D1ABED}"/>
              </a:ext>
            </a:extLst>
          </p:cNvPr>
          <p:cNvSpPr/>
          <p:nvPr/>
        </p:nvSpPr>
        <p:spPr>
          <a:xfrm>
            <a:off x="6986655" y="1070578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D4A311E7-BD8E-4DF4-9867-512F5BCDAB20}"/>
              </a:ext>
            </a:extLst>
          </p:cNvPr>
          <p:cNvSpPr/>
          <p:nvPr/>
        </p:nvSpPr>
        <p:spPr>
          <a:xfrm>
            <a:off x="6986655" y="1253495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D51FEA7B-44CB-4494-ACC1-4CE7A1C92EED}"/>
              </a:ext>
            </a:extLst>
          </p:cNvPr>
          <p:cNvSpPr/>
          <p:nvPr/>
        </p:nvSpPr>
        <p:spPr>
          <a:xfrm>
            <a:off x="6986655" y="1436412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4ABB064A-28BF-40A9-AAF1-79A3D79A8F1A}"/>
              </a:ext>
            </a:extLst>
          </p:cNvPr>
          <p:cNvSpPr/>
          <p:nvPr/>
        </p:nvSpPr>
        <p:spPr>
          <a:xfrm>
            <a:off x="6986655" y="1619329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사각형: 둥근 모서리 134">
            <a:extLst>
              <a:ext uri="{FF2B5EF4-FFF2-40B4-BE49-F238E27FC236}">
                <a16:creationId xmlns:a16="http://schemas.microsoft.com/office/drawing/2014/main" id="{42D02505-81FE-4153-AB6C-10ADD99C8109}"/>
              </a:ext>
            </a:extLst>
          </p:cNvPr>
          <p:cNvSpPr/>
          <p:nvPr/>
        </p:nvSpPr>
        <p:spPr>
          <a:xfrm>
            <a:off x="7751059" y="818585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17608267-2654-4E18-9AD6-BA323F7BF13B}"/>
              </a:ext>
            </a:extLst>
          </p:cNvPr>
          <p:cNvSpPr/>
          <p:nvPr/>
        </p:nvSpPr>
        <p:spPr>
          <a:xfrm>
            <a:off x="7799892" y="887661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50F08718-C140-4DDD-9354-372D2B717396}"/>
              </a:ext>
            </a:extLst>
          </p:cNvPr>
          <p:cNvSpPr/>
          <p:nvPr/>
        </p:nvSpPr>
        <p:spPr>
          <a:xfrm>
            <a:off x="7799892" y="1070578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270F8890-8810-452A-A132-5FC5C9FEF7A2}"/>
              </a:ext>
            </a:extLst>
          </p:cNvPr>
          <p:cNvSpPr/>
          <p:nvPr/>
        </p:nvSpPr>
        <p:spPr>
          <a:xfrm>
            <a:off x="7799892" y="1253495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9B8427F2-6A1C-45FF-B1C1-4572A8CD2587}"/>
              </a:ext>
            </a:extLst>
          </p:cNvPr>
          <p:cNvSpPr/>
          <p:nvPr/>
        </p:nvSpPr>
        <p:spPr>
          <a:xfrm>
            <a:off x="7799892" y="1436412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A94AAC5C-1316-43C5-B6D3-8A6D40F2D70C}"/>
              </a:ext>
            </a:extLst>
          </p:cNvPr>
          <p:cNvSpPr/>
          <p:nvPr/>
        </p:nvSpPr>
        <p:spPr>
          <a:xfrm>
            <a:off x="7799892" y="1619329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사각형: 둥근 모서리 141">
            <a:extLst>
              <a:ext uri="{FF2B5EF4-FFF2-40B4-BE49-F238E27FC236}">
                <a16:creationId xmlns:a16="http://schemas.microsoft.com/office/drawing/2014/main" id="{8D5DCF7D-56FE-4CCA-9DFE-5519BEC26B51}"/>
              </a:ext>
            </a:extLst>
          </p:cNvPr>
          <p:cNvSpPr/>
          <p:nvPr/>
        </p:nvSpPr>
        <p:spPr>
          <a:xfrm>
            <a:off x="6937822" y="1961548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A5664AAE-9DD8-432D-8ABA-FF41C74A6C14}"/>
              </a:ext>
            </a:extLst>
          </p:cNvPr>
          <p:cNvSpPr/>
          <p:nvPr/>
        </p:nvSpPr>
        <p:spPr>
          <a:xfrm>
            <a:off x="6986655" y="2030624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3D45DBBE-367F-4AFF-B63C-6B8C9864EF2F}"/>
              </a:ext>
            </a:extLst>
          </p:cNvPr>
          <p:cNvSpPr/>
          <p:nvPr/>
        </p:nvSpPr>
        <p:spPr>
          <a:xfrm>
            <a:off x="6986655" y="2213541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241CD803-0DD1-48DF-AE30-52382E9AF2AC}"/>
              </a:ext>
            </a:extLst>
          </p:cNvPr>
          <p:cNvSpPr/>
          <p:nvPr/>
        </p:nvSpPr>
        <p:spPr>
          <a:xfrm>
            <a:off x="6986655" y="2396458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59871639-369E-46CA-9F19-1B83DDCC0489}"/>
              </a:ext>
            </a:extLst>
          </p:cNvPr>
          <p:cNvSpPr/>
          <p:nvPr/>
        </p:nvSpPr>
        <p:spPr>
          <a:xfrm>
            <a:off x="6986655" y="2579375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5FB64456-004C-4D6D-9A71-87EECF0786F3}"/>
              </a:ext>
            </a:extLst>
          </p:cNvPr>
          <p:cNvSpPr/>
          <p:nvPr/>
        </p:nvSpPr>
        <p:spPr>
          <a:xfrm>
            <a:off x="6986655" y="2762292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사각형: 둥근 모서리 148">
            <a:extLst>
              <a:ext uri="{FF2B5EF4-FFF2-40B4-BE49-F238E27FC236}">
                <a16:creationId xmlns:a16="http://schemas.microsoft.com/office/drawing/2014/main" id="{16F2B252-EB4E-4DEC-ACFE-58C6E6E3B1AF}"/>
              </a:ext>
            </a:extLst>
          </p:cNvPr>
          <p:cNvSpPr/>
          <p:nvPr/>
        </p:nvSpPr>
        <p:spPr>
          <a:xfrm>
            <a:off x="7751059" y="1961548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417DAC98-FF42-43E1-B824-809857561053}"/>
              </a:ext>
            </a:extLst>
          </p:cNvPr>
          <p:cNvSpPr/>
          <p:nvPr/>
        </p:nvSpPr>
        <p:spPr>
          <a:xfrm>
            <a:off x="7799892" y="2030624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7E5696DD-CE34-459D-B004-E8BFB02356B2}"/>
              </a:ext>
            </a:extLst>
          </p:cNvPr>
          <p:cNvSpPr/>
          <p:nvPr/>
        </p:nvSpPr>
        <p:spPr>
          <a:xfrm>
            <a:off x="7799892" y="2213541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0486FB10-9D47-49B0-AD75-D23A4CB21600}"/>
              </a:ext>
            </a:extLst>
          </p:cNvPr>
          <p:cNvSpPr/>
          <p:nvPr/>
        </p:nvSpPr>
        <p:spPr>
          <a:xfrm>
            <a:off x="7799892" y="2396458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90FAAA18-4700-48E2-BA98-E80308E2A5A0}"/>
              </a:ext>
            </a:extLst>
          </p:cNvPr>
          <p:cNvSpPr/>
          <p:nvPr/>
        </p:nvSpPr>
        <p:spPr>
          <a:xfrm>
            <a:off x="7799892" y="2579375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BAE8AB5C-F75C-4D6A-8619-097B1A21674C}"/>
              </a:ext>
            </a:extLst>
          </p:cNvPr>
          <p:cNvSpPr/>
          <p:nvPr/>
        </p:nvSpPr>
        <p:spPr>
          <a:xfrm>
            <a:off x="7799892" y="2762292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사각형: 둥근 모서리 155">
            <a:extLst>
              <a:ext uri="{FF2B5EF4-FFF2-40B4-BE49-F238E27FC236}">
                <a16:creationId xmlns:a16="http://schemas.microsoft.com/office/drawing/2014/main" id="{FCDA74D7-14B2-46E1-9F0C-B11B6A053B52}"/>
              </a:ext>
            </a:extLst>
          </p:cNvPr>
          <p:cNvSpPr/>
          <p:nvPr/>
        </p:nvSpPr>
        <p:spPr>
          <a:xfrm>
            <a:off x="6111254" y="1961548"/>
            <a:ext cx="685936" cy="1020106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CCFBDB3C-6993-4A5B-8F55-D4F8082A7FF0}"/>
              </a:ext>
            </a:extLst>
          </p:cNvPr>
          <p:cNvSpPr/>
          <p:nvPr/>
        </p:nvSpPr>
        <p:spPr>
          <a:xfrm>
            <a:off x="6160087" y="2030624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사각형 157">
            <a:extLst>
              <a:ext uri="{FF2B5EF4-FFF2-40B4-BE49-F238E27FC236}">
                <a16:creationId xmlns:a16="http://schemas.microsoft.com/office/drawing/2014/main" id="{86CE945C-492A-430D-846E-298B41A20839}"/>
              </a:ext>
            </a:extLst>
          </p:cNvPr>
          <p:cNvSpPr/>
          <p:nvPr/>
        </p:nvSpPr>
        <p:spPr>
          <a:xfrm>
            <a:off x="6160087" y="2213541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953902B9-2747-4827-A35C-E9F5B8FD162A}"/>
              </a:ext>
            </a:extLst>
          </p:cNvPr>
          <p:cNvSpPr/>
          <p:nvPr/>
        </p:nvSpPr>
        <p:spPr>
          <a:xfrm>
            <a:off x="6160087" y="2396458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C8BB1CCF-7766-40D3-B5C5-39EE370748F8}"/>
              </a:ext>
            </a:extLst>
          </p:cNvPr>
          <p:cNvSpPr/>
          <p:nvPr/>
        </p:nvSpPr>
        <p:spPr>
          <a:xfrm>
            <a:off x="6160087" y="2579375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E2EFC643-1B65-428B-8A2D-21A14A401689}"/>
              </a:ext>
            </a:extLst>
          </p:cNvPr>
          <p:cNvSpPr/>
          <p:nvPr/>
        </p:nvSpPr>
        <p:spPr>
          <a:xfrm>
            <a:off x="6160087" y="2762292"/>
            <a:ext cx="588269" cy="151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46845A38-6A32-4A34-8FE3-2FA73DAE1D39}"/>
                  </a:ext>
                </a:extLst>
              </p:cNvPr>
              <p:cNvSpPr txBox="1"/>
              <p:nvPr/>
            </p:nvSpPr>
            <p:spPr>
              <a:xfrm>
                <a:off x="9600338" y="2330258"/>
                <a:ext cx="1132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ko-KR" b="1" dirty="0"/>
                  <a:t> 128KB</a:t>
                </a:r>
                <a:endParaRPr lang="ko-KR" altLang="en-US" b="1" dirty="0"/>
              </a:p>
            </p:txBody>
          </p:sp>
        </mc:Choice>
        <mc:Fallback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46845A38-6A32-4A34-8FE3-2FA73DAE1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338" y="2330258"/>
                <a:ext cx="1132041" cy="369332"/>
              </a:xfrm>
              <a:prstGeom prst="rect">
                <a:avLst/>
              </a:prstGeom>
              <a:blipFill>
                <a:blip r:embed="rId3"/>
                <a:stretch>
                  <a:fillRect t="-8197" r="-4301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TextBox 191">
            <a:extLst>
              <a:ext uri="{FF2B5EF4-FFF2-40B4-BE49-F238E27FC236}">
                <a16:creationId xmlns:a16="http://schemas.microsoft.com/office/drawing/2014/main" id="{76B80933-7831-4AC4-8646-C1F7EC556CCA}"/>
              </a:ext>
            </a:extLst>
          </p:cNvPr>
          <p:cNvSpPr txBox="1"/>
          <p:nvPr/>
        </p:nvSpPr>
        <p:spPr>
          <a:xfrm>
            <a:off x="9024413" y="84592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Page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AC7F22D8-7F5F-49E6-9C96-2BC7275C3F4F}"/>
                  </a:ext>
                </a:extLst>
              </p:cNvPr>
              <p:cNvSpPr txBox="1"/>
              <p:nvPr/>
            </p:nvSpPr>
            <p:spPr>
              <a:xfrm>
                <a:off x="9619559" y="858382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ko-KR" b="1" dirty="0"/>
                  <a:t> 2KB</a:t>
                </a:r>
                <a:endParaRPr lang="ko-KR" altLang="en-US" b="1" dirty="0"/>
              </a:p>
            </p:txBody>
          </p:sp>
        </mc:Choice>
        <mc:Fallback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AC7F22D8-7F5F-49E6-9C96-2BC7275C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559" y="858382"/>
                <a:ext cx="865943" cy="369332"/>
              </a:xfrm>
              <a:prstGeom prst="rect">
                <a:avLst/>
              </a:prstGeom>
              <a:blipFill>
                <a:blip r:embed="rId4"/>
                <a:stretch>
                  <a:fillRect t="-10000" r="-6338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3764B7B-8E70-4CDD-9B06-CE1B14BC0A2B}"/>
              </a:ext>
            </a:extLst>
          </p:cNvPr>
          <p:cNvSpPr txBox="1"/>
          <p:nvPr/>
        </p:nvSpPr>
        <p:spPr>
          <a:xfrm>
            <a:off x="1349588" y="5461789"/>
            <a:ext cx="363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sz="2400" dirty="0">
                <a:sym typeface="Wingdings" panose="05000000000000000000" pitchFamily="2" charset="2"/>
              </a:rPr>
              <a:t>Flash Translation Layer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6482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6" y="1359602"/>
            <a:ext cx="4508500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Introduction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Background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Design of DFTL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Experimental Result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Conclusion</a:t>
            </a:r>
          </a:p>
          <a:p>
            <a:pPr marL="342900" indent="-342900">
              <a:lnSpc>
                <a:spcPct val="150000"/>
              </a:lnSpc>
            </a:pPr>
            <a:endParaRPr kumimoji="1" lang="en-US" altLang="ko-KR" sz="1800" dirty="0"/>
          </a:p>
        </p:txBody>
      </p:sp>
      <p:sp>
        <p:nvSpPr>
          <p:cNvPr id="6" name="슬라이드 번호 개체 틀 2">
            <a:extLst>
              <a:ext uri="{FF2B5EF4-FFF2-40B4-BE49-F238E27FC236}">
                <a16:creationId xmlns:a16="http://schemas.microsoft.com/office/drawing/2014/main" id="{2E2543DE-BDBE-4DB2-8E9A-C7577F95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z="1000" smtClean="0"/>
              <a:pPr/>
              <a:t>2</a:t>
            </a:fld>
            <a:endParaRPr kumimoji="1"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878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757087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878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FAC8CF0-F5B5-4C7D-85B5-A52D8C2DF0A3}"/>
              </a:ext>
            </a:extLst>
          </p:cNvPr>
          <p:cNvGrpSpPr/>
          <p:nvPr/>
        </p:nvGrpSpPr>
        <p:grpSpPr>
          <a:xfrm>
            <a:off x="1847149" y="3429000"/>
            <a:ext cx="1920583" cy="2856241"/>
            <a:chOff x="6111254" y="1961548"/>
            <a:chExt cx="685936" cy="1020106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5DDD7536-C480-4273-950D-8AF1170BA5EC}"/>
                </a:ext>
              </a:extLst>
            </p:cNvPr>
            <p:cNvSpPr/>
            <p:nvPr/>
          </p:nvSpPr>
          <p:spPr>
            <a:xfrm>
              <a:off x="6111254" y="1961548"/>
              <a:ext cx="685936" cy="1020106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5566887-7BF8-4034-83B3-2A99E5AF535D}"/>
                </a:ext>
              </a:extLst>
            </p:cNvPr>
            <p:cNvSpPr/>
            <p:nvPr/>
          </p:nvSpPr>
          <p:spPr>
            <a:xfrm>
              <a:off x="6160087" y="2030624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C3BE3F2-FC83-45FF-B981-B89F414A3479}"/>
                </a:ext>
              </a:extLst>
            </p:cNvPr>
            <p:cNvSpPr/>
            <p:nvPr/>
          </p:nvSpPr>
          <p:spPr>
            <a:xfrm>
              <a:off x="6160087" y="2213541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045CDBF-0A7A-4A1B-858D-94C7BD633716}"/>
                </a:ext>
              </a:extLst>
            </p:cNvPr>
            <p:cNvSpPr/>
            <p:nvPr/>
          </p:nvSpPr>
          <p:spPr>
            <a:xfrm>
              <a:off x="6160087" y="2396458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EB7EF4C-A6B0-4414-8CCD-D109F4E593F7}"/>
                </a:ext>
              </a:extLst>
            </p:cNvPr>
            <p:cNvSpPr/>
            <p:nvPr/>
          </p:nvSpPr>
          <p:spPr>
            <a:xfrm>
              <a:off x="6160087" y="2579375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86AE57C-C5FB-4B2C-A9A1-BC11DA6B33C1}"/>
                </a:ext>
              </a:extLst>
            </p:cNvPr>
            <p:cNvSpPr/>
            <p:nvPr/>
          </p:nvSpPr>
          <p:spPr>
            <a:xfrm>
              <a:off x="6160087" y="2762292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AF84ADD-B0B5-4458-AB11-1482636D45F7}"/>
              </a:ext>
            </a:extLst>
          </p:cNvPr>
          <p:cNvGrpSpPr/>
          <p:nvPr/>
        </p:nvGrpSpPr>
        <p:grpSpPr>
          <a:xfrm>
            <a:off x="4084103" y="3429001"/>
            <a:ext cx="1920583" cy="2856241"/>
            <a:chOff x="6111254" y="1961548"/>
            <a:chExt cx="685936" cy="1020106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BFFA3E8A-83D0-4DCE-86AA-C10411FC0B66}"/>
                </a:ext>
              </a:extLst>
            </p:cNvPr>
            <p:cNvSpPr/>
            <p:nvPr/>
          </p:nvSpPr>
          <p:spPr>
            <a:xfrm>
              <a:off x="6111254" y="1961548"/>
              <a:ext cx="685936" cy="1020106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4968BA7-84DE-41A5-9B5E-51C5D63731C1}"/>
                </a:ext>
              </a:extLst>
            </p:cNvPr>
            <p:cNvSpPr/>
            <p:nvPr/>
          </p:nvSpPr>
          <p:spPr>
            <a:xfrm>
              <a:off x="6160087" y="2030624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C8800CA-C28E-4E61-85D7-28C6E4F408D5}"/>
                </a:ext>
              </a:extLst>
            </p:cNvPr>
            <p:cNvSpPr/>
            <p:nvPr/>
          </p:nvSpPr>
          <p:spPr>
            <a:xfrm>
              <a:off x="6160087" y="2213541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CBF69B01-A386-4E37-A6EC-DB52F85DCAEE}"/>
                </a:ext>
              </a:extLst>
            </p:cNvPr>
            <p:cNvSpPr/>
            <p:nvPr/>
          </p:nvSpPr>
          <p:spPr>
            <a:xfrm>
              <a:off x="6160087" y="2396458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B5C0965-D773-4757-84DE-D93B9CD36A77}"/>
                </a:ext>
              </a:extLst>
            </p:cNvPr>
            <p:cNvSpPr/>
            <p:nvPr/>
          </p:nvSpPr>
          <p:spPr>
            <a:xfrm>
              <a:off x="6160087" y="2579375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12F45BAF-61F7-4EA6-8102-71254497A946}"/>
                </a:ext>
              </a:extLst>
            </p:cNvPr>
            <p:cNvSpPr/>
            <p:nvPr/>
          </p:nvSpPr>
          <p:spPr>
            <a:xfrm>
              <a:off x="6160087" y="2762292"/>
              <a:ext cx="588269" cy="151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172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878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ABE2D2B-B058-4CE0-A58E-01E6572425BC}"/>
              </a:ext>
            </a:extLst>
          </p:cNvPr>
          <p:cNvGrpSpPr/>
          <p:nvPr/>
        </p:nvGrpSpPr>
        <p:grpSpPr>
          <a:xfrm>
            <a:off x="1847149" y="3428999"/>
            <a:ext cx="4157537" cy="2856242"/>
            <a:chOff x="1154056" y="3510228"/>
            <a:chExt cx="4157537" cy="2856242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5DDD7536-C480-4273-950D-8AF1170BA5EC}"/>
                </a:ext>
              </a:extLst>
            </p:cNvPr>
            <p:cNvSpPr/>
            <p:nvPr/>
          </p:nvSpPr>
          <p:spPr>
            <a:xfrm>
              <a:off x="1154056" y="3510228"/>
              <a:ext cx="1920583" cy="2856241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5566887-7BF8-4034-83B3-2A99E5AF535D}"/>
                </a:ext>
              </a:extLst>
            </p:cNvPr>
            <p:cNvSpPr/>
            <p:nvPr/>
          </p:nvSpPr>
          <p:spPr>
            <a:xfrm>
              <a:off x="1290786" y="3703637"/>
              <a:ext cx="1647121" cy="4247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accent6">
                      <a:lumMod val="50000"/>
                    </a:schemeClr>
                  </a:solidFill>
                </a:rPr>
                <a:t>A 0</a:t>
              </a:r>
              <a:endParaRPr lang="ko-KR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C3BE3F2-FC83-45FF-B981-B89F414A3479}"/>
                </a:ext>
              </a:extLst>
            </p:cNvPr>
            <p:cNvSpPr/>
            <p:nvPr/>
          </p:nvSpPr>
          <p:spPr>
            <a:xfrm>
              <a:off x="1290786" y="4215795"/>
              <a:ext cx="1647121" cy="424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accent2">
                      <a:lumMod val="50000"/>
                    </a:schemeClr>
                  </a:solidFill>
                </a:rPr>
                <a:t>B 0</a:t>
              </a:r>
              <a:endParaRPr lang="ko-KR" alt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045CDBF-0A7A-4A1B-858D-94C7BD633716}"/>
                </a:ext>
              </a:extLst>
            </p:cNvPr>
            <p:cNvSpPr/>
            <p:nvPr/>
          </p:nvSpPr>
          <p:spPr>
            <a:xfrm>
              <a:off x="1290786" y="4727952"/>
              <a:ext cx="1647121" cy="424738"/>
            </a:xfrm>
            <a:prstGeom prst="rect">
              <a:avLst/>
            </a:prstGeom>
            <a:solidFill>
              <a:srgbClr val="D3B5E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7030A0"/>
                  </a:solidFill>
                </a:rPr>
                <a:t>C 0</a:t>
              </a:r>
              <a:endParaRPr lang="ko-KR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EB7EF4C-A6B0-4414-8CCD-D109F4E593F7}"/>
                </a:ext>
              </a:extLst>
            </p:cNvPr>
            <p:cNvSpPr/>
            <p:nvPr/>
          </p:nvSpPr>
          <p:spPr>
            <a:xfrm>
              <a:off x="1290786" y="5240110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86AE57C-C5FB-4B2C-A9A1-BC11DA6B33C1}"/>
                </a:ext>
              </a:extLst>
            </p:cNvPr>
            <p:cNvSpPr/>
            <p:nvPr/>
          </p:nvSpPr>
          <p:spPr>
            <a:xfrm>
              <a:off x="1290786" y="5752267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BFFA3E8A-83D0-4DCE-86AA-C10411FC0B66}"/>
                </a:ext>
              </a:extLst>
            </p:cNvPr>
            <p:cNvSpPr/>
            <p:nvPr/>
          </p:nvSpPr>
          <p:spPr>
            <a:xfrm>
              <a:off x="3391010" y="3510229"/>
              <a:ext cx="1920583" cy="2856241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4968BA7-84DE-41A5-9B5E-51C5D63731C1}"/>
                </a:ext>
              </a:extLst>
            </p:cNvPr>
            <p:cNvSpPr/>
            <p:nvPr/>
          </p:nvSpPr>
          <p:spPr>
            <a:xfrm>
              <a:off x="3527740" y="3703638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C8800CA-C28E-4E61-85D7-28C6E4F408D5}"/>
                </a:ext>
              </a:extLst>
            </p:cNvPr>
            <p:cNvSpPr/>
            <p:nvPr/>
          </p:nvSpPr>
          <p:spPr>
            <a:xfrm>
              <a:off x="3527740" y="4215796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CBF69B01-A386-4E37-A6EC-DB52F85DCAEE}"/>
                </a:ext>
              </a:extLst>
            </p:cNvPr>
            <p:cNvSpPr/>
            <p:nvPr/>
          </p:nvSpPr>
          <p:spPr>
            <a:xfrm>
              <a:off x="3527740" y="4727953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B5C0965-D773-4757-84DE-D93B9CD36A77}"/>
                </a:ext>
              </a:extLst>
            </p:cNvPr>
            <p:cNvSpPr/>
            <p:nvPr/>
          </p:nvSpPr>
          <p:spPr>
            <a:xfrm>
              <a:off x="3527740" y="5240111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12F45BAF-61F7-4EA6-8102-71254497A946}"/>
                </a:ext>
              </a:extLst>
            </p:cNvPr>
            <p:cNvSpPr/>
            <p:nvPr/>
          </p:nvSpPr>
          <p:spPr>
            <a:xfrm>
              <a:off x="3527740" y="5752268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3838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878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523D802-ACF3-41EE-96E1-B80386DFBF33}"/>
              </a:ext>
            </a:extLst>
          </p:cNvPr>
          <p:cNvGrpSpPr/>
          <p:nvPr/>
        </p:nvGrpSpPr>
        <p:grpSpPr>
          <a:xfrm>
            <a:off x="1847149" y="3428999"/>
            <a:ext cx="4157537" cy="2856242"/>
            <a:chOff x="1154056" y="3510228"/>
            <a:chExt cx="4157537" cy="2856242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5DDD7536-C480-4273-950D-8AF1170BA5EC}"/>
                </a:ext>
              </a:extLst>
            </p:cNvPr>
            <p:cNvSpPr/>
            <p:nvPr/>
          </p:nvSpPr>
          <p:spPr>
            <a:xfrm>
              <a:off x="1154056" y="3510228"/>
              <a:ext cx="1920583" cy="2856241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5566887-7BF8-4034-83B3-2A99E5AF535D}"/>
                </a:ext>
              </a:extLst>
            </p:cNvPr>
            <p:cNvSpPr/>
            <p:nvPr/>
          </p:nvSpPr>
          <p:spPr>
            <a:xfrm>
              <a:off x="1290786" y="3703637"/>
              <a:ext cx="1647121" cy="4247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accent6">
                      <a:lumMod val="50000"/>
                    </a:schemeClr>
                  </a:solidFill>
                </a:rPr>
                <a:t>A 1</a:t>
              </a:r>
              <a:endParaRPr lang="ko-KR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C3BE3F2-FC83-45FF-B981-B89F414A3479}"/>
                </a:ext>
              </a:extLst>
            </p:cNvPr>
            <p:cNvSpPr/>
            <p:nvPr/>
          </p:nvSpPr>
          <p:spPr>
            <a:xfrm>
              <a:off x="1290786" y="4215795"/>
              <a:ext cx="1647121" cy="424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accent2">
                      <a:lumMod val="50000"/>
                    </a:schemeClr>
                  </a:solidFill>
                </a:rPr>
                <a:t>B 0</a:t>
              </a:r>
              <a:endParaRPr lang="ko-KR" alt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045CDBF-0A7A-4A1B-858D-94C7BD633716}"/>
                </a:ext>
              </a:extLst>
            </p:cNvPr>
            <p:cNvSpPr/>
            <p:nvPr/>
          </p:nvSpPr>
          <p:spPr>
            <a:xfrm>
              <a:off x="1290786" y="4727952"/>
              <a:ext cx="1647121" cy="424738"/>
            </a:xfrm>
            <a:prstGeom prst="rect">
              <a:avLst/>
            </a:prstGeom>
            <a:solidFill>
              <a:srgbClr val="D3B5E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7030A0"/>
                  </a:solidFill>
                </a:rPr>
                <a:t>C 0</a:t>
              </a:r>
              <a:endParaRPr lang="ko-KR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EB7EF4C-A6B0-4414-8CCD-D109F4E593F7}"/>
                </a:ext>
              </a:extLst>
            </p:cNvPr>
            <p:cNvSpPr/>
            <p:nvPr/>
          </p:nvSpPr>
          <p:spPr>
            <a:xfrm>
              <a:off x="1290786" y="5240110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86AE57C-C5FB-4B2C-A9A1-BC11DA6B33C1}"/>
                </a:ext>
              </a:extLst>
            </p:cNvPr>
            <p:cNvSpPr/>
            <p:nvPr/>
          </p:nvSpPr>
          <p:spPr>
            <a:xfrm>
              <a:off x="1290786" y="5752267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BFFA3E8A-83D0-4DCE-86AA-C10411FC0B66}"/>
                </a:ext>
              </a:extLst>
            </p:cNvPr>
            <p:cNvSpPr/>
            <p:nvPr/>
          </p:nvSpPr>
          <p:spPr>
            <a:xfrm>
              <a:off x="3391010" y="3510229"/>
              <a:ext cx="1920583" cy="2856241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4968BA7-84DE-41A5-9B5E-51C5D63731C1}"/>
                </a:ext>
              </a:extLst>
            </p:cNvPr>
            <p:cNvSpPr/>
            <p:nvPr/>
          </p:nvSpPr>
          <p:spPr>
            <a:xfrm>
              <a:off x="3527740" y="3703638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C8800CA-C28E-4E61-85D7-28C6E4F408D5}"/>
                </a:ext>
              </a:extLst>
            </p:cNvPr>
            <p:cNvSpPr/>
            <p:nvPr/>
          </p:nvSpPr>
          <p:spPr>
            <a:xfrm>
              <a:off x="3527740" y="4215796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CBF69B01-A386-4E37-A6EC-DB52F85DCAEE}"/>
                </a:ext>
              </a:extLst>
            </p:cNvPr>
            <p:cNvSpPr/>
            <p:nvPr/>
          </p:nvSpPr>
          <p:spPr>
            <a:xfrm>
              <a:off x="3527740" y="4727953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B5C0965-D773-4757-84DE-D93B9CD36A77}"/>
                </a:ext>
              </a:extLst>
            </p:cNvPr>
            <p:cNvSpPr/>
            <p:nvPr/>
          </p:nvSpPr>
          <p:spPr>
            <a:xfrm>
              <a:off x="3527740" y="5240111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12F45BAF-61F7-4EA6-8102-71254497A946}"/>
                </a:ext>
              </a:extLst>
            </p:cNvPr>
            <p:cNvSpPr/>
            <p:nvPr/>
          </p:nvSpPr>
          <p:spPr>
            <a:xfrm>
              <a:off x="3527740" y="5752268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941717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878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9B5D6F7-DD4B-47E7-B188-FA6BD8EB5BF2}"/>
              </a:ext>
            </a:extLst>
          </p:cNvPr>
          <p:cNvGrpSpPr/>
          <p:nvPr/>
        </p:nvGrpSpPr>
        <p:grpSpPr>
          <a:xfrm>
            <a:off x="1847149" y="3428999"/>
            <a:ext cx="4157537" cy="2856242"/>
            <a:chOff x="1154056" y="3510228"/>
            <a:chExt cx="4157537" cy="2856242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5DDD7536-C480-4273-950D-8AF1170BA5EC}"/>
                </a:ext>
              </a:extLst>
            </p:cNvPr>
            <p:cNvSpPr/>
            <p:nvPr/>
          </p:nvSpPr>
          <p:spPr>
            <a:xfrm>
              <a:off x="1154056" y="3510228"/>
              <a:ext cx="1920583" cy="2856241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5566887-7BF8-4034-83B3-2A99E5AF535D}"/>
                </a:ext>
              </a:extLst>
            </p:cNvPr>
            <p:cNvSpPr/>
            <p:nvPr/>
          </p:nvSpPr>
          <p:spPr>
            <a:xfrm>
              <a:off x="1290786" y="3703637"/>
              <a:ext cx="1647121" cy="4247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accent6">
                      <a:lumMod val="50000"/>
                    </a:schemeClr>
                  </a:solidFill>
                </a:rPr>
                <a:t>A 0</a:t>
              </a:r>
              <a:endParaRPr lang="ko-KR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C3BE3F2-FC83-45FF-B981-B89F414A3479}"/>
                </a:ext>
              </a:extLst>
            </p:cNvPr>
            <p:cNvSpPr/>
            <p:nvPr/>
          </p:nvSpPr>
          <p:spPr>
            <a:xfrm>
              <a:off x="1290786" y="4215795"/>
              <a:ext cx="1647121" cy="424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accent2">
                      <a:lumMod val="50000"/>
                    </a:schemeClr>
                  </a:solidFill>
                </a:rPr>
                <a:t>B 0</a:t>
              </a:r>
              <a:endParaRPr lang="ko-KR" alt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045CDBF-0A7A-4A1B-858D-94C7BD633716}"/>
                </a:ext>
              </a:extLst>
            </p:cNvPr>
            <p:cNvSpPr/>
            <p:nvPr/>
          </p:nvSpPr>
          <p:spPr>
            <a:xfrm>
              <a:off x="1290786" y="4727952"/>
              <a:ext cx="1647121" cy="424738"/>
            </a:xfrm>
            <a:prstGeom prst="rect">
              <a:avLst/>
            </a:prstGeom>
            <a:solidFill>
              <a:srgbClr val="D3B5E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7030A0"/>
                  </a:solidFill>
                </a:rPr>
                <a:t>C 0</a:t>
              </a:r>
              <a:endParaRPr lang="ko-KR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EB7EF4C-A6B0-4414-8CCD-D109F4E593F7}"/>
                </a:ext>
              </a:extLst>
            </p:cNvPr>
            <p:cNvSpPr/>
            <p:nvPr/>
          </p:nvSpPr>
          <p:spPr>
            <a:xfrm>
              <a:off x="1290786" y="5240110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86AE57C-C5FB-4B2C-A9A1-BC11DA6B33C1}"/>
                </a:ext>
              </a:extLst>
            </p:cNvPr>
            <p:cNvSpPr/>
            <p:nvPr/>
          </p:nvSpPr>
          <p:spPr>
            <a:xfrm>
              <a:off x="1290786" y="5752267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BFFA3E8A-83D0-4DCE-86AA-C10411FC0B66}"/>
                </a:ext>
              </a:extLst>
            </p:cNvPr>
            <p:cNvSpPr/>
            <p:nvPr/>
          </p:nvSpPr>
          <p:spPr>
            <a:xfrm>
              <a:off x="3391010" y="3510229"/>
              <a:ext cx="1920583" cy="2856241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4968BA7-84DE-41A5-9B5E-51C5D63731C1}"/>
                </a:ext>
              </a:extLst>
            </p:cNvPr>
            <p:cNvSpPr/>
            <p:nvPr/>
          </p:nvSpPr>
          <p:spPr>
            <a:xfrm>
              <a:off x="3527740" y="3703638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C8800CA-C28E-4E61-85D7-28C6E4F408D5}"/>
                </a:ext>
              </a:extLst>
            </p:cNvPr>
            <p:cNvSpPr/>
            <p:nvPr/>
          </p:nvSpPr>
          <p:spPr>
            <a:xfrm>
              <a:off x="3527740" y="4215796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CBF69B01-A386-4E37-A6EC-DB52F85DCAEE}"/>
                </a:ext>
              </a:extLst>
            </p:cNvPr>
            <p:cNvSpPr/>
            <p:nvPr/>
          </p:nvSpPr>
          <p:spPr>
            <a:xfrm>
              <a:off x="3527740" y="4727953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B5C0965-D773-4757-84DE-D93B9CD36A77}"/>
                </a:ext>
              </a:extLst>
            </p:cNvPr>
            <p:cNvSpPr/>
            <p:nvPr/>
          </p:nvSpPr>
          <p:spPr>
            <a:xfrm>
              <a:off x="3527740" y="5240111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12F45BAF-61F7-4EA6-8102-71254497A946}"/>
                </a:ext>
              </a:extLst>
            </p:cNvPr>
            <p:cNvSpPr/>
            <p:nvPr/>
          </p:nvSpPr>
          <p:spPr>
            <a:xfrm>
              <a:off x="3527740" y="5752268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5929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878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7AC0437-851E-4321-93FE-93C90A6D5A81}"/>
              </a:ext>
            </a:extLst>
          </p:cNvPr>
          <p:cNvGrpSpPr/>
          <p:nvPr/>
        </p:nvGrpSpPr>
        <p:grpSpPr>
          <a:xfrm>
            <a:off x="1847149" y="3428999"/>
            <a:ext cx="4157537" cy="2856242"/>
            <a:chOff x="1154056" y="3510228"/>
            <a:chExt cx="4157537" cy="2856242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5DDD7536-C480-4273-950D-8AF1170BA5EC}"/>
                </a:ext>
              </a:extLst>
            </p:cNvPr>
            <p:cNvSpPr/>
            <p:nvPr/>
          </p:nvSpPr>
          <p:spPr>
            <a:xfrm>
              <a:off x="1154056" y="3510228"/>
              <a:ext cx="1920583" cy="2856241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5566887-7BF8-4034-83B3-2A99E5AF535D}"/>
                </a:ext>
              </a:extLst>
            </p:cNvPr>
            <p:cNvSpPr/>
            <p:nvPr/>
          </p:nvSpPr>
          <p:spPr>
            <a:xfrm>
              <a:off x="1290786" y="3703637"/>
              <a:ext cx="1647121" cy="4247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accent6">
                      <a:lumMod val="50000"/>
                    </a:schemeClr>
                  </a:solidFill>
                </a:rPr>
                <a:t>A 0</a:t>
              </a:r>
              <a:endParaRPr lang="ko-KR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C3BE3F2-FC83-45FF-B981-B89F414A3479}"/>
                </a:ext>
              </a:extLst>
            </p:cNvPr>
            <p:cNvSpPr/>
            <p:nvPr/>
          </p:nvSpPr>
          <p:spPr>
            <a:xfrm>
              <a:off x="1290786" y="4215795"/>
              <a:ext cx="1647121" cy="4247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accent2">
                      <a:lumMod val="50000"/>
                    </a:schemeClr>
                  </a:solidFill>
                </a:rPr>
                <a:t>B 0</a:t>
              </a:r>
              <a:endParaRPr lang="ko-KR" alt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045CDBF-0A7A-4A1B-858D-94C7BD633716}"/>
                </a:ext>
              </a:extLst>
            </p:cNvPr>
            <p:cNvSpPr/>
            <p:nvPr/>
          </p:nvSpPr>
          <p:spPr>
            <a:xfrm>
              <a:off x="1290786" y="4727952"/>
              <a:ext cx="1647121" cy="424738"/>
            </a:xfrm>
            <a:prstGeom prst="rect">
              <a:avLst/>
            </a:prstGeom>
            <a:solidFill>
              <a:srgbClr val="D3B5E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rgbClr val="7030A0"/>
                  </a:solidFill>
                </a:rPr>
                <a:t>C 0</a:t>
              </a:r>
              <a:endParaRPr lang="ko-KR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EB7EF4C-A6B0-4414-8CCD-D109F4E593F7}"/>
                </a:ext>
              </a:extLst>
            </p:cNvPr>
            <p:cNvSpPr/>
            <p:nvPr/>
          </p:nvSpPr>
          <p:spPr>
            <a:xfrm>
              <a:off x="1290786" y="5240110"/>
              <a:ext cx="1647121" cy="4247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b="1" dirty="0">
                  <a:solidFill>
                    <a:schemeClr val="accent6">
                      <a:lumMod val="50000"/>
                    </a:schemeClr>
                  </a:solidFill>
                </a:rPr>
                <a:t>A 1</a:t>
              </a:r>
              <a:endParaRPr lang="ko-KR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86AE57C-C5FB-4B2C-A9A1-BC11DA6B33C1}"/>
                </a:ext>
              </a:extLst>
            </p:cNvPr>
            <p:cNvSpPr/>
            <p:nvPr/>
          </p:nvSpPr>
          <p:spPr>
            <a:xfrm>
              <a:off x="1290786" y="5752267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BFFA3E8A-83D0-4DCE-86AA-C10411FC0B66}"/>
                </a:ext>
              </a:extLst>
            </p:cNvPr>
            <p:cNvSpPr/>
            <p:nvPr/>
          </p:nvSpPr>
          <p:spPr>
            <a:xfrm>
              <a:off x="3391010" y="3510229"/>
              <a:ext cx="1920583" cy="2856241"/>
            </a:xfrm>
            <a:prstGeom prst="roundRect">
              <a:avLst>
                <a:gd name="adj" fmla="val 1032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4968BA7-84DE-41A5-9B5E-51C5D63731C1}"/>
                </a:ext>
              </a:extLst>
            </p:cNvPr>
            <p:cNvSpPr/>
            <p:nvPr/>
          </p:nvSpPr>
          <p:spPr>
            <a:xfrm>
              <a:off x="3527740" y="3703638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C8800CA-C28E-4E61-85D7-28C6E4F408D5}"/>
                </a:ext>
              </a:extLst>
            </p:cNvPr>
            <p:cNvSpPr/>
            <p:nvPr/>
          </p:nvSpPr>
          <p:spPr>
            <a:xfrm>
              <a:off x="3527740" y="4215796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CBF69B01-A386-4E37-A6EC-DB52F85DCAEE}"/>
                </a:ext>
              </a:extLst>
            </p:cNvPr>
            <p:cNvSpPr/>
            <p:nvPr/>
          </p:nvSpPr>
          <p:spPr>
            <a:xfrm>
              <a:off x="3527740" y="4727953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B5C0965-D773-4757-84DE-D93B9CD36A77}"/>
                </a:ext>
              </a:extLst>
            </p:cNvPr>
            <p:cNvSpPr/>
            <p:nvPr/>
          </p:nvSpPr>
          <p:spPr>
            <a:xfrm>
              <a:off x="3527740" y="5240111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12F45BAF-61F7-4EA6-8102-71254497A946}"/>
                </a:ext>
              </a:extLst>
            </p:cNvPr>
            <p:cNvSpPr/>
            <p:nvPr/>
          </p:nvSpPr>
          <p:spPr>
            <a:xfrm>
              <a:off x="3527740" y="5752268"/>
              <a:ext cx="1647121" cy="4247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975E6DE-99FE-414B-A719-75F97929EA9F}"/>
              </a:ext>
            </a:extLst>
          </p:cNvPr>
          <p:cNvGrpSpPr/>
          <p:nvPr/>
        </p:nvGrpSpPr>
        <p:grpSpPr>
          <a:xfrm>
            <a:off x="213400" y="3265154"/>
            <a:ext cx="1770479" cy="3135641"/>
            <a:chOff x="213400" y="3265154"/>
            <a:chExt cx="1770479" cy="3135641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955668C6-95C8-4694-A7F6-0220D0DFDEAF}"/>
                </a:ext>
              </a:extLst>
            </p:cNvPr>
            <p:cNvCxnSpPr/>
            <p:nvPr/>
          </p:nvCxnSpPr>
          <p:spPr>
            <a:xfrm>
              <a:off x="1465942" y="3265154"/>
              <a:ext cx="0" cy="31356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그래픽 10" descr="용지">
              <a:extLst>
                <a:ext uri="{FF2B5EF4-FFF2-40B4-BE49-F238E27FC236}">
                  <a16:creationId xmlns:a16="http://schemas.microsoft.com/office/drawing/2014/main" id="{056AD2E5-7A15-4AFC-9EA7-48049B8FF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3400" y="3432535"/>
              <a:ext cx="614611" cy="614611"/>
            </a:xfrm>
            <a:prstGeom prst="rect">
              <a:avLst/>
            </a:prstGeom>
          </p:spPr>
        </p:pic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5B18036F-9DA9-4448-B44C-886886832AF8}"/>
                </a:ext>
              </a:extLst>
            </p:cNvPr>
            <p:cNvCxnSpPr>
              <a:cxnSpLocks/>
            </p:cNvCxnSpPr>
            <p:nvPr/>
          </p:nvCxnSpPr>
          <p:spPr>
            <a:xfrm>
              <a:off x="836753" y="3765623"/>
              <a:ext cx="1147126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90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878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5DDD7536-C480-4273-950D-8AF1170BA5EC}"/>
              </a:ext>
            </a:extLst>
          </p:cNvPr>
          <p:cNvSpPr/>
          <p:nvPr/>
        </p:nvSpPr>
        <p:spPr>
          <a:xfrm>
            <a:off x="1847149" y="3428999"/>
            <a:ext cx="1920583" cy="2856241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5566887-7BF8-4034-83B3-2A99E5AF535D}"/>
              </a:ext>
            </a:extLst>
          </p:cNvPr>
          <p:cNvSpPr/>
          <p:nvPr/>
        </p:nvSpPr>
        <p:spPr>
          <a:xfrm>
            <a:off x="1983879" y="3622408"/>
            <a:ext cx="1647121" cy="424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A 0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C3BE3F2-FC83-45FF-B981-B89F414A3479}"/>
              </a:ext>
            </a:extLst>
          </p:cNvPr>
          <p:cNvSpPr/>
          <p:nvPr/>
        </p:nvSpPr>
        <p:spPr>
          <a:xfrm>
            <a:off x="1983879" y="4134566"/>
            <a:ext cx="1647121" cy="4247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B 0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045CDBF-0A7A-4A1B-858D-94C7BD633716}"/>
              </a:ext>
            </a:extLst>
          </p:cNvPr>
          <p:cNvSpPr/>
          <p:nvPr/>
        </p:nvSpPr>
        <p:spPr>
          <a:xfrm>
            <a:off x="1983879" y="4646723"/>
            <a:ext cx="1647121" cy="424738"/>
          </a:xfrm>
          <a:prstGeom prst="rect">
            <a:avLst/>
          </a:prstGeom>
          <a:solidFill>
            <a:srgbClr val="D3B5E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7030A0"/>
                </a:solidFill>
              </a:rPr>
              <a:t>C 0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EB7EF4C-A6B0-4414-8CCD-D109F4E593F7}"/>
              </a:ext>
            </a:extLst>
          </p:cNvPr>
          <p:cNvSpPr/>
          <p:nvPr/>
        </p:nvSpPr>
        <p:spPr>
          <a:xfrm>
            <a:off x="1983879" y="5158881"/>
            <a:ext cx="1647121" cy="424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A 1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86AE57C-C5FB-4B2C-A9A1-BC11DA6B33C1}"/>
              </a:ext>
            </a:extLst>
          </p:cNvPr>
          <p:cNvSpPr/>
          <p:nvPr/>
        </p:nvSpPr>
        <p:spPr>
          <a:xfrm>
            <a:off x="1983879" y="5671038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BFFA3E8A-83D0-4DCE-86AA-C10411FC0B66}"/>
              </a:ext>
            </a:extLst>
          </p:cNvPr>
          <p:cNvSpPr/>
          <p:nvPr/>
        </p:nvSpPr>
        <p:spPr>
          <a:xfrm>
            <a:off x="4084103" y="3429000"/>
            <a:ext cx="1920583" cy="2856241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4968BA7-84DE-41A5-9B5E-51C5D63731C1}"/>
              </a:ext>
            </a:extLst>
          </p:cNvPr>
          <p:cNvSpPr/>
          <p:nvPr/>
        </p:nvSpPr>
        <p:spPr>
          <a:xfrm>
            <a:off x="4220833" y="3622409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C8800CA-C28E-4E61-85D7-28C6E4F408D5}"/>
              </a:ext>
            </a:extLst>
          </p:cNvPr>
          <p:cNvSpPr/>
          <p:nvPr/>
        </p:nvSpPr>
        <p:spPr>
          <a:xfrm>
            <a:off x="4220833" y="4134567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BF69B01-A386-4E37-A6EC-DB52F85DCAEE}"/>
              </a:ext>
            </a:extLst>
          </p:cNvPr>
          <p:cNvSpPr/>
          <p:nvPr/>
        </p:nvSpPr>
        <p:spPr>
          <a:xfrm>
            <a:off x="4220833" y="4646724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B5C0965-D773-4757-84DE-D93B9CD36A77}"/>
              </a:ext>
            </a:extLst>
          </p:cNvPr>
          <p:cNvSpPr/>
          <p:nvPr/>
        </p:nvSpPr>
        <p:spPr>
          <a:xfrm>
            <a:off x="4220833" y="5158882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2F45BAF-61F7-4EA6-8102-71254497A946}"/>
              </a:ext>
            </a:extLst>
          </p:cNvPr>
          <p:cNvSpPr/>
          <p:nvPr/>
        </p:nvSpPr>
        <p:spPr>
          <a:xfrm>
            <a:off x="4220833" y="5671039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55668C6-95C8-4694-A7F6-0220D0DFDEAF}"/>
              </a:ext>
            </a:extLst>
          </p:cNvPr>
          <p:cNvCxnSpPr/>
          <p:nvPr/>
        </p:nvCxnSpPr>
        <p:spPr>
          <a:xfrm>
            <a:off x="1465942" y="3265154"/>
            <a:ext cx="0" cy="31356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래픽 10" descr="용지">
            <a:extLst>
              <a:ext uri="{FF2B5EF4-FFF2-40B4-BE49-F238E27FC236}">
                <a16:creationId xmlns:a16="http://schemas.microsoft.com/office/drawing/2014/main" id="{056AD2E5-7A15-4AFC-9EA7-48049B8FF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400" y="3432535"/>
            <a:ext cx="614611" cy="614611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B18036F-9DA9-4448-B44C-886886832AF8}"/>
              </a:ext>
            </a:extLst>
          </p:cNvPr>
          <p:cNvCxnSpPr>
            <a:cxnSpLocks/>
          </p:cNvCxnSpPr>
          <p:nvPr/>
        </p:nvCxnSpPr>
        <p:spPr>
          <a:xfrm>
            <a:off x="836753" y="3765623"/>
            <a:ext cx="629189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F5273617-3782-46D2-AE29-8F806F68E30C}"/>
              </a:ext>
            </a:extLst>
          </p:cNvPr>
          <p:cNvCxnSpPr>
            <a:cxnSpLocks/>
          </p:cNvCxnSpPr>
          <p:nvPr/>
        </p:nvCxnSpPr>
        <p:spPr>
          <a:xfrm>
            <a:off x="1465942" y="5354938"/>
            <a:ext cx="509195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연결선: 구부러짐 11">
            <a:extLst>
              <a:ext uri="{FF2B5EF4-FFF2-40B4-BE49-F238E27FC236}">
                <a16:creationId xmlns:a16="http://schemas.microsoft.com/office/drawing/2014/main" id="{BBE800E7-5DC6-4099-BAF0-E93EE76516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8851" y="2746653"/>
            <a:ext cx="549412" cy="509194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1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878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5DDD7536-C480-4273-950D-8AF1170BA5EC}"/>
              </a:ext>
            </a:extLst>
          </p:cNvPr>
          <p:cNvSpPr/>
          <p:nvPr/>
        </p:nvSpPr>
        <p:spPr>
          <a:xfrm>
            <a:off x="1847149" y="3429454"/>
            <a:ext cx="1920583" cy="2856241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5566887-7BF8-4034-83B3-2A99E5AF535D}"/>
              </a:ext>
            </a:extLst>
          </p:cNvPr>
          <p:cNvSpPr/>
          <p:nvPr/>
        </p:nvSpPr>
        <p:spPr>
          <a:xfrm>
            <a:off x="1983879" y="3622863"/>
            <a:ext cx="1647121" cy="424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A 0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C3BE3F2-FC83-45FF-B981-B89F414A3479}"/>
              </a:ext>
            </a:extLst>
          </p:cNvPr>
          <p:cNvSpPr/>
          <p:nvPr/>
        </p:nvSpPr>
        <p:spPr>
          <a:xfrm>
            <a:off x="1983879" y="4135021"/>
            <a:ext cx="1647121" cy="4247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B 0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EB7EF4C-A6B0-4414-8CCD-D109F4E593F7}"/>
              </a:ext>
            </a:extLst>
          </p:cNvPr>
          <p:cNvSpPr/>
          <p:nvPr/>
        </p:nvSpPr>
        <p:spPr>
          <a:xfrm>
            <a:off x="1983879" y="5159336"/>
            <a:ext cx="1647121" cy="424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A 1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86AE57C-C5FB-4B2C-A9A1-BC11DA6B33C1}"/>
              </a:ext>
            </a:extLst>
          </p:cNvPr>
          <p:cNvSpPr/>
          <p:nvPr/>
        </p:nvSpPr>
        <p:spPr>
          <a:xfrm>
            <a:off x="1983879" y="5671493"/>
            <a:ext cx="1647121" cy="4247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B 1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BFFA3E8A-83D0-4DCE-86AA-C10411FC0B66}"/>
              </a:ext>
            </a:extLst>
          </p:cNvPr>
          <p:cNvSpPr/>
          <p:nvPr/>
        </p:nvSpPr>
        <p:spPr>
          <a:xfrm>
            <a:off x="4084103" y="3429455"/>
            <a:ext cx="1920583" cy="2856241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4968BA7-84DE-41A5-9B5E-51C5D63731C1}"/>
              </a:ext>
            </a:extLst>
          </p:cNvPr>
          <p:cNvSpPr/>
          <p:nvPr/>
        </p:nvSpPr>
        <p:spPr>
          <a:xfrm>
            <a:off x="4220833" y="3622864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C8800CA-C28E-4E61-85D7-28C6E4F408D5}"/>
              </a:ext>
            </a:extLst>
          </p:cNvPr>
          <p:cNvSpPr/>
          <p:nvPr/>
        </p:nvSpPr>
        <p:spPr>
          <a:xfrm>
            <a:off x="4220833" y="4135022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BF69B01-A386-4E37-A6EC-DB52F85DCAEE}"/>
              </a:ext>
            </a:extLst>
          </p:cNvPr>
          <p:cNvSpPr/>
          <p:nvPr/>
        </p:nvSpPr>
        <p:spPr>
          <a:xfrm>
            <a:off x="4220833" y="4647179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B5C0965-D773-4757-84DE-D93B9CD36A77}"/>
              </a:ext>
            </a:extLst>
          </p:cNvPr>
          <p:cNvSpPr/>
          <p:nvPr/>
        </p:nvSpPr>
        <p:spPr>
          <a:xfrm>
            <a:off x="4220833" y="5159337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2F45BAF-61F7-4EA6-8102-71254497A946}"/>
              </a:ext>
            </a:extLst>
          </p:cNvPr>
          <p:cNvSpPr/>
          <p:nvPr/>
        </p:nvSpPr>
        <p:spPr>
          <a:xfrm>
            <a:off x="4220833" y="5671494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D947F30-6842-4916-B25B-B8BB270B0D30}"/>
              </a:ext>
            </a:extLst>
          </p:cNvPr>
          <p:cNvSpPr/>
          <p:nvPr/>
        </p:nvSpPr>
        <p:spPr>
          <a:xfrm>
            <a:off x="1932877" y="4588336"/>
            <a:ext cx="1783851" cy="15793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8BFE86E-3639-4055-A551-D5909C2441AD}"/>
              </a:ext>
            </a:extLst>
          </p:cNvPr>
          <p:cNvSpPr/>
          <p:nvPr/>
        </p:nvSpPr>
        <p:spPr>
          <a:xfrm>
            <a:off x="1983879" y="4646723"/>
            <a:ext cx="1647121" cy="424738"/>
          </a:xfrm>
          <a:prstGeom prst="rect">
            <a:avLst/>
          </a:prstGeom>
          <a:solidFill>
            <a:srgbClr val="D3B5E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7030A0"/>
                </a:solidFill>
              </a:rPr>
              <a:t>C 0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878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5DDD7536-C480-4273-950D-8AF1170BA5EC}"/>
              </a:ext>
            </a:extLst>
          </p:cNvPr>
          <p:cNvSpPr/>
          <p:nvPr/>
        </p:nvSpPr>
        <p:spPr>
          <a:xfrm>
            <a:off x="1847149" y="3429454"/>
            <a:ext cx="1920583" cy="2856241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5566887-7BF8-4034-83B3-2A99E5AF535D}"/>
              </a:ext>
            </a:extLst>
          </p:cNvPr>
          <p:cNvSpPr/>
          <p:nvPr/>
        </p:nvSpPr>
        <p:spPr>
          <a:xfrm>
            <a:off x="1983879" y="3622863"/>
            <a:ext cx="1647121" cy="424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A 0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C3BE3F2-FC83-45FF-B981-B89F414A3479}"/>
              </a:ext>
            </a:extLst>
          </p:cNvPr>
          <p:cNvSpPr/>
          <p:nvPr/>
        </p:nvSpPr>
        <p:spPr>
          <a:xfrm>
            <a:off x="1983879" y="4135021"/>
            <a:ext cx="1647121" cy="4247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B 0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EB7EF4C-A6B0-4414-8CCD-D109F4E593F7}"/>
              </a:ext>
            </a:extLst>
          </p:cNvPr>
          <p:cNvSpPr/>
          <p:nvPr/>
        </p:nvSpPr>
        <p:spPr>
          <a:xfrm>
            <a:off x="1983879" y="5159336"/>
            <a:ext cx="1647121" cy="424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A 1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86AE57C-C5FB-4B2C-A9A1-BC11DA6B33C1}"/>
              </a:ext>
            </a:extLst>
          </p:cNvPr>
          <p:cNvSpPr/>
          <p:nvPr/>
        </p:nvSpPr>
        <p:spPr>
          <a:xfrm>
            <a:off x="1983879" y="5671493"/>
            <a:ext cx="1647121" cy="4247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B 1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BFFA3E8A-83D0-4DCE-86AA-C10411FC0B66}"/>
              </a:ext>
            </a:extLst>
          </p:cNvPr>
          <p:cNvSpPr/>
          <p:nvPr/>
        </p:nvSpPr>
        <p:spPr>
          <a:xfrm>
            <a:off x="4084103" y="3429455"/>
            <a:ext cx="1920583" cy="2856241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4968BA7-84DE-41A5-9B5E-51C5D63731C1}"/>
              </a:ext>
            </a:extLst>
          </p:cNvPr>
          <p:cNvSpPr/>
          <p:nvPr/>
        </p:nvSpPr>
        <p:spPr>
          <a:xfrm>
            <a:off x="4220833" y="3622864"/>
            <a:ext cx="1647121" cy="424738"/>
          </a:xfrm>
          <a:prstGeom prst="rect">
            <a:avLst/>
          </a:prstGeom>
          <a:solidFill>
            <a:srgbClr val="D3B5E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rgbClr val="7030A0"/>
                </a:solidFill>
              </a:rPr>
              <a:t>C 0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C8800CA-C28E-4E61-85D7-28C6E4F408D5}"/>
              </a:ext>
            </a:extLst>
          </p:cNvPr>
          <p:cNvSpPr/>
          <p:nvPr/>
        </p:nvSpPr>
        <p:spPr>
          <a:xfrm>
            <a:off x="4220833" y="4135022"/>
            <a:ext cx="1647121" cy="424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A 1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BF69B01-A386-4E37-A6EC-DB52F85DCAEE}"/>
              </a:ext>
            </a:extLst>
          </p:cNvPr>
          <p:cNvSpPr/>
          <p:nvPr/>
        </p:nvSpPr>
        <p:spPr>
          <a:xfrm>
            <a:off x="4220833" y="4647179"/>
            <a:ext cx="1647121" cy="4247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B 1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B5C0965-D773-4757-84DE-D93B9CD36A77}"/>
              </a:ext>
            </a:extLst>
          </p:cNvPr>
          <p:cNvSpPr/>
          <p:nvPr/>
        </p:nvSpPr>
        <p:spPr>
          <a:xfrm>
            <a:off x="4220833" y="5159337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2F45BAF-61F7-4EA6-8102-71254497A946}"/>
              </a:ext>
            </a:extLst>
          </p:cNvPr>
          <p:cNvSpPr/>
          <p:nvPr/>
        </p:nvSpPr>
        <p:spPr>
          <a:xfrm>
            <a:off x="4220833" y="5671494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D947F30-6842-4916-B25B-B8BB270B0D30}"/>
              </a:ext>
            </a:extLst>
          </p:cNvPr>
          <p:cNvSpPr/>
          <p:nvPr/>
        </p:nvSpPr>
        <p:spPr>
          <a:xfrm>
            <a:off x="1932877" y="4588336"/>
            <a:ext cx="1783851" cy="15793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8BFE86E-3639-4055-A551-D5909C2441AD}"/>
              </a:ext>
            </a:extLst>
          </p:cNvPr>
          <p:cNvSpPr/>
          <p:nvPr/>
        </p:nvSpPr>
        <p:spPr>
          <a:xfrm>
            <a:off x="1983879" y="4646723"/>
            <a:ext cx="1647121" cy="424738"/>
          </a:xfrm>
          <a:prstGeom prst="rect">
            <a:avLst/>
          </a:prstGeom>
          <a:solidFill>
            <a:srgbClr val="D3B5E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7030A0"/>
                </a:solidFill>
              </a:rPr>
              <a:t>C 0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  <p:cxnSp>
        <p:nvCxnSpPr>
          <p:cNvPr id="10" name="연결선: 구부러짐 9">
            <a:extLst>
              <a:ext uri="{FF2B5EF4-FFF2-40B4-BE49-F238E27FC236}">
                <a16:creationId xmlns:a16="http://schemas.microsoft.com/office/drawing/2014/main" id="{FDDEB02C-1D60-48D5-8FE1-5A80A2019DEA}"/>
              </a:ext>
            </a:extLst>
          </p:cNvPr>
          <p:cNvCxnSpPr>
            <a:cxnSpLocks/>
            <a:stCxn id="7" idx="0"/>
          </p:cNvCxnSpPr>
          <p:nvPr/>
        </p:nvCxnSpPr>
        <p:spPr>
          <a:xfrm rot="5400000" flipH="1" flipV="1">
            <a:off x="3180031" y="3820994"/>
            <a:ext cx="412115" cy="1122570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564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878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5DDD7536-C480-4273-950D-8AF1170BA5EC}"/>
              </a:ext>
            </a:extLst>
          </p:cNvPr>
          <p:cNvSpPr/>
          <p:nvPr/>
        </p:nvSpPr>
        <p:spPr>
          <a:xfrm>
            <a:off x="1847149" y="3429454"/>
            <a:ext cx="1920583" cy="2856241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5566887-7BF8-4034-83B3-2A99E5AF535D}"/>
              </a:ext>
            </a:extLst>
          </p:cNvPr>
          <p:cNvSpPr/>
          <p:nvPr/>
        </p:nvSpPr>
        <p:spPr>
          <a:xfrm>
            <a:off x="1983879" y="3622863"/>
            <a:ext cx="1647121" cy="424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A 0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C3BE3F2-FC83-45FF-B981-B89F414A3479}"/>
              </a:ext>
            </a:extLst>
          </p:cNvPr>
          <p:cNvSpPr/>
          <p:nvPr/>
        </p:nvSpPr>
        <p:spPr>
          <a:xfrm>
            <a:off x="1983879" y="4135021"/>
            <a:ext cx="1647121" cy="4247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B 0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EB7EF4C-A6B0-4414-8CCD-D109F4E593F7}"/>
              </a:ext>
            </a:extLst>
          </p:cNvPr>
          <p:cNvSpPr/>
          <p:nvPr/>
        </p:nvSpPr>
        <p:spPr>
          <a:xfrm>
            <a:off x="1983879" y="5159336"/>
            <a:ext cx="1647121" cy="424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A 1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86AE57C-C5FB-4B2C-A9A1-BC11DA6B33C1}"/>
              </a:ext>
            </a:extLst>
          </p:cNvPr>
          <p:cNvSpPr/>
          <p:nvPr/>
        </p:nvSpPr>
        <p:spPr>
          <a:xfrm>
            <a:off x="1983879" y="5671493"/>
            <a:ext cx="1647121" cy="4247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B 1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BFFA3E8A-83D0-4DCE-86AA-C10411FC0B66}"/>
              </a:ext>
            </a:extLst>
          </p:cNvPr>
          <p:cNvSpPr/>
          <p:nvPr/>
        </p:nvSpPr>
        <p:spPr>
          <a:xfrm>
            <a:off x="4084103" y="3429455"/>
            <a:ext cx="1920583" cy="2856241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4968BA7-84DE-41A5-9B5E-51C5D63731C1}"/>
              </a:ext>
            </a:extLst>
          </p:cNvPr>
          <p:cNvSpPr/>
          <p:nvPr/>
        </p:nvSpPr>
        <p:spPr>
          <a:xfrm>
            <a:off x="4220833" y="3622864"/>
            <a:ext cx="1647121" cy="424738"/>
          </a:xfrm>
          <a:prstGeom prst="rect">
            <a:avLst/>
          </a:prstGeom>
          <a:solidFill>
            <a:srgbClr val="D3B5E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rgbClr val="7030A0"/>
                </a:solidFill>
              </a:rPr>
              <a:t>C 0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C8800CA-C28E-4E61-85D7-28C6E4F408D5}"/>
              </a:ext>
            </a:extLst>
          </p:cNvPr>
          <p:cNvSpPr/>
          <p:nvPr/>
        </p:nvSpPr>
        <p:spPr>
          <a:xfrm>
            <a:off x="4220833" y="4135022"/>
            <a:ext cx="1647121" cy="424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A 1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BF69B01-A386-4E37-A6EC-DB52F85DCAEE}"/>
              </a:ext>
            </a:extLst>
          </p:cNvPr>
          <p:cNvSpPr/>
          <p:nvPr/>
        </p:nvSpPr>
        <p:spPr>
          <a:xfrm>
            <a:off x="4220833" y="4647179"/>
            <a:ext cx="1647121" cy="4247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B 1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B5C0965-D773-4757-84DE-D93B9CD36A77}"/>
              </a:ext>
            </a:extLst>
          </p:cNvPr>
          <p:cNvSpPr/>
          <p:nvPr/>
        </p:nvSpPr>
        <p:spPr>
          <a:xfrm>
            <a:off x="4220833" y="5159337"/>
            <a:ext cx="1647121" cy="424738"/>
          </a:xfrm>
          <a:prstGeom prst="rect">
            <a:avLst/>
          </a:prstGeom>
          <a:solidFill>
            <a:srgbClr val="C59EE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rgbClr val="7030A0"/>
                </a:solidFill>
              </a:rPr>
              <a:t>C 1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2F45BAF-61F7-4EA6-8102-71254497A946}"/>
              </a:ext>
            </a:extLst>
          </p:cNvPr>
          <p:cNvSpPr/>
          <p:nvPr/>
        </p:nvSpPr>
        <p:spPr>
          <a:xfrm>
            <a:off x="4220833" y="5671494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8BFE86E-3639-4055-A551-D5909C2441AD}"/>
              </a:ext>
            </a:extLst>
          </p:cNvPr>
          <p:cNvSpPr/>
          <p:nvPr/>
        </p:nvSpPr>
        <p:spPr>
          <a:xfrm>
            <a:off x="1983879" y="4646723"/>
            <a:ext cx="1647121" cy="424738"/>
          </a:xfrm>
          <a:prstGeom prst="rect">
            <a:avLst/>
          </a:prstGeom>
          <a:solidFill>
            <a:srgbClr val="D3B5E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7030A0"/>
                </a:solidFill>
              </a:rPr>
              <a:t>C 0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2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DF9AA2-202D-4046-BB7C-DDF4772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8" y="1590014"/>
            <a:ext cx="4397132" cy="4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62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878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5DDD7536-C480-4273-950D-8AF1170BA5EC}"/>
              </a:ext>
            </a:extLst>
          </p:cNvPr>
          <p:cNvSpPr/>
          <p:nvPr/>
        </p:nvSpPr>
        <p:spPr>
          <a:xfrm>
            <a:off x="1847149" y="3429454"/>
            <a:ext cx="1920583" cy="2856241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5566887-7BF8-4034-83B3-2A99E5AF535D}"/>
              </a:ext>
            </a:extLst>
          </p:cNvPr>
          <p:cNvSpPr/>
          <p:nvPr/>
        </p:nvSpPr>
        <p:spPr>
          <a:xfrm>
            <a:off x="1983879" y="3622863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C3BE3F2-FC83-45FF-B981-B89F414A3479}"/>
              </a:ext>
            </a:extLst>
          </p:cNvPr>
          <p:cNvSpPr/>
          <p:nvPr/>
        </p:nvSpPr>
        <p:spPr>
          <a:xfrm>
            <a:off x="1983879" y="4135021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EB7EF4C-A6B0-4414-8CCD-D109F4E593F7}"/>
              </a:ext>
            </a:extLst>
          </p:cNvPr>
          <p:cNvSpPr/>
          <p:nvPr/>
        </p:nvSpPr>
        <p:spPr>
          <a:xfrm>
            <a:off x="1983879" y="5159336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86AE57C-C5FB-4B2C-A9A1-BC11DA6B33C1}"/>
              </a:ext>
            </a:extLst>
          </p:cNvPr>
          <p:cNvSpPr/>
          <p:nvPr/>
        </p:nvSpPr>
        <p:spPr>
          <a:xfrm>
            <a:off x="1983879" y="5671493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BFFA3E8A-83D0-4DCE-86AA-C10411FC0B66}"/>
              </a:ext>
            </a:extLst>
          </p:cNvPr>
          <p:cNvSpPr/>
          <p:nvPr/>
        </p:nvSpPr>
        <p:spPr>
          <a:xfrm>
            <a:off x="4084103" y="3429455"/>
            <a:ext cx="1920583" cy="2856241"/>
          </a:xfrm>
          <a:prstGeom prst="roundRect">
            <a:avLst>
              <a:gd name="adj" fmla="val 1032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4968BA7-84DE-41A5-9B5E-51C5D63731C1}"/>
              </a:ext>
            </a:extLst>
          </p:cNvPr>
          <p:cNvSpPr/>
          <p:nvPr/>
        </p:nvSpPr>
        <p:spPr>
          <a:xfrm>
            <a:off x="4220833" y="3622864"/>
            <a:ext cx="1647121" cy="424738"/>
          </a:xfrm>
          <a:prstGeom prst="rect">
            <a:avLst/>
          </a:prstGeom>
          <a:solidFill>
            <a:srgbClr val="D3B5E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rgbClr val="7030A0"/>
                </a:solidFill>
              </a:rPr>
              <a:t>C 0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C8800CA-C28E-4E61-85D7-28C6E4F408D5}"/>
              </a:ext>
            </a:extLst>
          </p:cNvPr>
          <p:cNvSpPr/>
          <p:nvPr/>
        </p:nvSpPr>
        <p:spPr>
          <a:xfrm>
            <a:off x="4220833" y="4135022"/>
            <a:ext cx="1647121" cy="424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A 1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BF69B01-A386-4E37-A6EC-DB52F85DCAEE}"/>
              </a:ext>
            </a:extLst>
          </p:cNvPr>
          <p:cNvSpPr/>
          <p:nvPr/>
        </p:nvSpPr>
        <p:spPr>
          <a:xfrm>
            <a:off x="4220833" y="4647179"/>
            <a:ext cx="1647121" cy="4247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B 1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2F45BAF-61F7-4EA6-8102-71254497A946}"/>
              </a:ext>
            </a:extLst>
          </p:cNvPr>
          <p:cNvSpPr/>
          <p:nvPr/>
        </p:nvSpPr>
        <p:spPr>
          <a:xfrm>
            <a:off x="4220833" y="5671494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8BFE86E-3639-4055-A551-D5909C2441AD}"/>
              </a:ext>
            </a:extLst>
          </p:cNvPr>
          <p:cNvSpPr/>
          <p:nvPr/>
        </p:nvSpPr>
        <p:spPr>
          <a:xfrm>
            <a:off x="1983879" y="4646723"/>
            <a:ext cx="1647121" cy="424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869AE0D-7C37-474B-BDAB-421BD719F9B1}"/>
              </a:ext>
            </a:extLst>
          </p:cNvPr>
          <p:cNvSpPr/>
          <p:nvPr/>
        </p:nvSpPr>
        <p:spPr>
          <a:xfrm>
            <a:off x="4220833" y="5159337"/>
            <a:ext cx="1647121" cy="424738"/>
          </a:xfrm>
          <a:prstGeom prst="rect">
            <a:avLst/>
          </a:prstGeom>
          <a:solidFill>
            <a:srgbClr val="C59EE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rgbClr val="7030A0"/>
                </a:solidFill>
              </a:rPr>
              <a:t>C 1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73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878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Garbage Cleaning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951617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99438" cy="3426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Garbage Cleaning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Mapping table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319041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3762248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Garbage Cleaning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Mapping table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Page level mapping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Block level mapping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306440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4283545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Garbage Cleaning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Mapping table in SRAM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Page level mapping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Block level mapping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798771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8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F3A1A08-742A-40D9-A580-101BB94695E3}"/>
              </a:ext>
            </a:extLst>
          </p:cNvPr>
          <p:cNvGrpSpPr/>
          <p:nvPr/>
        </p:nvGrpSpPr>
        <p:grpSpPr>
          <a:xfrm>
            <a:off x="6469653" y="1452762"/>
            <a:ext cx="4825316" cy="4280627"/>
            <a:chOff x="6120938" y="1728919"/>
            <a:chExt cx="4825316" cy="4280627"/>
          </a:xfrm>
        </p:grpSpPr>
        <p:pic>
          <p:nvPicPr>
            <p:cNvPr id="1030" name="Picture 6" descr="삼성전자, 고성능 4비트 SSD '860 QVO' 글로벌 출시">
              <a:extLst>
                <a:ext uri="{FF2B5EF4-FFF2-40B4-BE49-F238E27FC236}">
                  <a16:creationId xmlns:a16="http://schemas.microsoft.com/office/drawing/2014/main" id="{246C9C56-CB60-4B93-BAC7-4B87289E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37" r="5254" b="15569"/>
            <a:stretch/>
          </p:blipFill>
          <p:spPr bwMode="auto">
            <a:xfrm rot="21010570">
              <a:off x="6120938" y="1728919"/>
              <a:ext cx="4825316" cy="240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현존 SSD 중 가장 빠른 PCIe 4.0 SSD, 씨게이트 파이어쿠다 520 SSD">
              <a:extLst>
                <a:ext uri="{FF2B5EF4-FFF2-40B4-BE49-F238E27FC236}">
                  <a16:creationId xmlns:a16="http://schemas.microsoft.com/office/drawing/2014/main" id="{4E9F0A19-F3C4-4D9A-A385-DD57BD363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41"/>
            <a:stretch/>
          </p:blipFill>
          <p:spPr bwMode="auto">
            <a:xfrm rot="228958">
              <a:off x="6919386" y="4006568"/>
              <a:ext cx="3927775" cy="200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2ED5A-8F9F-44E0-906F-902B3A7D91A7}"/>
              </a:ext>
            </a:extLst>
          </p:cNvPr>
          <p:cNvSpPr txBox="1"/>
          <p:nvPr/>
        </p:nvSpPr>
        <p:spPr>
          <a:xfrm>
            <a:off x="582853" y="1205948"/>
            <a:ext cx="4294765" cy="472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Solid State Drive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r>
              <a:rPr lang="en-US" altLang="ko-KR" sz="2400" dirty="0"/>
              <a:t>  Flash Translation Layer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Out-of-place update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Garbage Cleaning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Mapping table in SRAM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Page level mapping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Block level mapping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Hybrid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898126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57FB3-7A62-4F24-B840-49CC59BF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8DD8F0-8497-4D78-9618-FAF9CB40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9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4F0-A3DD-4189-9AA8-0CAA3BD7154F}"/>
              </a:ext>
            </a:extLst>
          </p:cNvPr>
          <p:cNvSpPr txBox="1"/>
          <p:nvPr/>
        </p:nvSpPr>
        <p:spPr>
          <a:xfrm>
            <a:off x="582853" y="1205948"/>
            <a:ext cx="2194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Hybrid FTL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52ACC8C-C0FE-4393-95A9-0CEC9FD34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4523"/>
            <a:ext cx="5729287" cy="30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57FB3-7A62-4F24-B840-49CC59BF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8DD8F0-8497-4D78-9618-FAF9CB40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9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4F0-A3DD-4189-9AA8-0CAA3BD7154F}"/>
              </a:ext>
            </a:extLst>
          </p:cNvPr>
          <p:cNvSpPr txBox="1"/>
          <p:nvPr/>
        </p:nvSpPr>
        <p:spPr>
          <a:xfrm>
            <a:off x="582853" y="1205948"/>
            <a:ext cx="35724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Hybrid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Data Blocks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Log/Update Blocks</a:t>
            </a:r>
          </a:p>
          <a:p>
            <a:pPr marL="1200150" lvl="2" indent="-285750">
              <a:buFontTx/>
              <a:buChar char="-"/>
            </a:pPr>
            <a:endParaRPr lang="en-US" altLang="ko-KR" sz="2400" dirty="0"/>
          </a:p>
          <a:p>
            <a:endParaRPr lang="en-US" altLang="ko-KR" sz="3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47CEF67-6C18-48A1-8F25-5E544E6FD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4523"/>
            <a:ext cx="5729287" cy="30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57FB3-7A62-4F24-B840-49CC59BF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8DD8F0-8497-4D78-9618-FAF9CB40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9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4F0-A3DD-4189-9AA8-0CAA3BD7154F}"/>
              </a:ext>
            </a:extLst>
          </p:cNvPr>
          <p:cNvSpPr txBox="1"/>
          <p:nvPr/>
        </p:nvSpPr>
        <p:spPr>
          <a:xfrm>
            <a:off x="582853" y="1205948"/>
            <a:ext cx="567770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Hybrid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Data Blocks : block-level mapping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Log/Update Blocks : page-level</a:t>
            </a:r>
          </a:p>
          <a:p>
            <a:endParaRPr lang="en-US" altLang="ko-KR" sz="3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682F9FC-C72D-4F2D-8BDD-AF2EC695F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4523"/>
            <a:ext cx="5729287" cy="30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81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57FB3-7A62-4F24-B840-49CC59BF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8DD8F0-8497-4D78-9618-FAF9CB40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9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4F0-A3DD-4189-9AA8-0CAA3BD7154F}"/>
              </a:ext>
            </a:extLst>
          </p:cNvPr>
          <p:cNvSpPr txBox="1"/>
          <p:nvPr/>
        </p:nvSpPr>
        <p:spPr>
          <a:xfrm>
            <a:off x="582853" y="1205948"/>
            <a:ext cx="567770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Hybrid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Data Blocks : block-level mapping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Log/Update Blocks : page-level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</a:t>
            </a:r>
          </a:p>
          <a:p>
            <a:endParaRPr lang="en-US" altLang="ko-KR" sz="3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682F9FC-C72D-4F2D-8BDD-AF2EC695F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4523"/>
            <a:ext cx="5729287" cy="30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2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3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DF9AA2-202D-4046-BB7C-DDF4772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8" y="1590014"/>
            <a:ext cx="4397132" cy="4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42C86-B0E5-40A4-88FD-61EA0DE729D8}"/>
              </a:ext>
            </a:extLst>
          </p:cNvPr>
          <p:cNvSpPr txBox="1"/>
          <p:nvPr/>
        </p:nvSpPr>
        <p:spPr>
          <a:xfrm>
            <a:off x="5923485" y="1205948"/>
            <a:ext cx="51182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Shortcomings of hard disk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7093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57FB3-7A62-4F24-B840-49CC59BF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8DD8F0-8497-4D78-9618-FAF9CB40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9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4F0-A3DD-4189-9AA8-0CAA3BD7154F}"/>
              </a:ext>
            </a:extLst>
          </p:cNvPr>
          <p:cNvSpPr txBox="1"/>
          <p:nvPr/>
        </p:nvSpPr>
        <p:spPr>
          <a:xfrm>
            <a:off x="582853" y="1205948"/>
            <a:ext cx="567770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Hybrid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Data Blocks : block-level mapping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Log/Update Blocks : page-level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Switch merge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Partial merge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Full merge</a:t>
            </a:r>
          </a:p>
          <a:p>
            <a:endParaRPr lang="en-US" altLang="ko-KR" sz="3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682F9FC-C72D-4F2D-8BDD-AF2EC695F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4523"/>
            <a:ext cx="5729287" cy="30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7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57FB3-7A62-4F24-B840-49CC59BF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8DD8F0-8497-4D78-9618-FAF9CB40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9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4F0-A3DD-4189-9AA8-0CAA3BD7154F}"/>
              </a:ext>
            </a:extLst>
          </p:cNvPr>
          <p:cNvSpPr txBox="1"/>
          <p:nvPr/>
        </p:nvSpPr>
        <p:spPr>
          <a:xfrm>
            <a:off x="582853" y="1205948"/>
            <a:ext cx="567770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Hybrid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Data Blocks : block-level mapping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Log/Update Blocks : page-level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b="1" dirty="0"/>
              <a:t>Switch merge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Partial merge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Full merge</a:t>
            </a:r>
          </a:p>
          <a:p>
            <a:endParaRPr lang="en-US" altLang="ko-KR" sz="3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2C2EA3-B8C3-4639-A1F9-415097AD9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197" b="48664"/>
          <a:stretch/>
        </p:blipFill>
        <p:spPr>
          <a:xfrm>
            <a:off x="6572334" y="3221884"/>
            <a:ext cx="4819650" cy="25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10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57FB3-7A62-4F24-B840-49CC59BF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8DD8F0-8497-4D78-9618-FAF9CB40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9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4F0-A3DD-4189-9AA8-0CAA3BD7154F}"/>
              </a:ext>
            </a:extLst>
          </p:cNvPr>
          <p:cNvSpPr txBox="1"/>
          <p:nvPr/>
        </p:nvSpPr>
        <p:spPr>
          <a:xfrm>
            <a:off x="582853" y="1205948"/>
            <a:ext cx="567770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Hybrid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Data Blocks : block-level mapping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Log/Update Blocks : page-level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Switch merge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b="1" dirty="0"/>
              <a:t>Partial merge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Full merge</a:t>
            </a:r>
          </a:p>
          <a:p>
            <a:endParaRPr lang="en-US" altLang="ko-KR" sz="3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2C2EA3-B8C3-4639-A1F9-415097AD9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32" r="153" b="48664"/>
          <a:stretch/>
        </p:blipFill>
        <p:spPr>
          <a:xfrm>
            <a:off x="6737789" y="3221884"/>
            <a:ext cx="4488739" cy="25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90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57FB3-7A62-4F24-B840-49CC59BF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8DD8F0-8497-4D78-9618-FAF9CB40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9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4F0-A3DD-4189-9AA8-0CAA3BD7154F}"/>
              </a:ext>
            </a:extLst>
          </p:cNvPr>
          <p:cNvSpPr txBox="1"/>
          <p:nvPr/>
        </p:nvSpPr>
        <p:spPr>
          <a:xfrm>
            <a:off x="582853" y="1205948"/>
            <a:ext cx="567770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Hybrid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Data Blocks : block-level mapping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Log/Update Blocks : page-level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Switch merge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Partial merge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b="1" dirty="0"/>
              <a:t>Full merge</a:t>
            </a:r>
          </a:p>
          <a:p>
            <a:endParaRPr lang="en-US" altLang="ko-KR" sz="3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2C2EA3-B8C3-4639-A1F9-415097AD9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0" t="53163" r="16231" b="-513"/>
          <a:stretch/>
        </p:blipFill>
        <p:spPr>
          <a:xfrm>
            <a:off x="6143305" y="3428999"/>
            <a:ext cx="5677708" cy="20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13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57FB3-7A62-4F24-B840-49CC59BF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8DD8F0-8497-4D78-9618-FAF9CB40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9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4F0-A3DD-4189-9AA8-0CAA3BD7154F}"/>
              </a:ext>
            </a:extLst>
          </p:cNvPr>
          <p:cNvSpPr txBox="1"/>
          <p:nvPr/>
        </p:nvSpPr>
        <p:spPr>
          <a:xfrm>
            <a:off x="582853" y="1205948"/>
            <a:ext cx="567770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Hybrid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Data Blocks : block-level mapping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Log/Update Blocks : page-level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Switch merge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Partial merge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b="1" dirty="0"/>
              <a:t>Full merge</a:t>
            </a:r>
          </a:p>
          <a:p>
            <a:endParaRPr lang="en-US" altLang="ko-KR" sz="3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96306AB-DA05-405F-95CE-1DA87C32A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726" y="3029747"/>
            <a:ext cx="6226865" cy="29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7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57FB3-7A62-4F24-B840-49CC59BF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58DD8F0-8497-4D78-9618-FAF9CB40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9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4F0-A3DD-4189-9AA8-0CAA3BD7154F}"/>
              </a:ext>
            </a:extLst>
          </p:cNvPr>
          <p:cNvSpPr txBox="1"/>
          <p:nvPr/>
        </p:nvSpPr>
        <p:spPr>
          <a:xfrm>
            <a:off x="582853" y="1205948"/>
            <a:ext cx="5899692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Hybrid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Data Blocks : block-level mapping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Log/Update Blocks : page-level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Switch merge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Partial merge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Full merge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Block Associative Sector Translation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Fully Associative Sector Translation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 err="1"/>
              <a:t>SuperBlock</a:t>
            </a:r>
            <a:r>
              <a:rPr lang="en-US" altLang="ko-KR" sz="2400" dirty="0"/>
              <a:t> FTL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Locality-Aware Sector Translation</a:t>
            </a:r>
          </a:p>
          <a:p>
            <a:endParaRPr lang="en-US" altLang="ko-KR" sz="3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545FF44-F93A-4190-B55D-D69F1B48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5" y="671754"/>
            <a:ext cx="5353050" cy="11525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3F72596-7F1C-41A8-BD9C-CB97C03A8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181" y="3429000"/>
            <a:ext cx="4567238" cy="136668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240773D-ED54-4730-B84C-02C13ACA63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23"/>
          <a:stretch/>
        </p:blipFill>
        <p:spPr>
          <a:xfrm>
            <a:off x="7080090" y="2024946"/>
            <a:ext cx="4567239" cy="101683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1620671-51D7-4AA9-89CE-E6B16BB1E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185" y="5284239"/>
            <a:ext cx="5353051" cy="11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C40518-2C25-4CBC-A62A-406F4D3A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38017C7-5997-43CB-A271-527C36A8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10</a:t>
            </a:r>
            <a:endParaRPr kumimoji="1"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13850DB-9CA2-4FB6-A9CC-32499C125E2A}"/>
              </a:ext>
            </a:extLst>
          </p:cNvPr>
          <p:cNvSpPr/>
          <p:nvPr/>
        </p:nvSpPr>
        <p:spPr>
          <a:xfrm>
            <a:off x="1634558" y="1069239"/>
            <a:ext cx="3823866" cy="271943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DA8E6EC-EA4D-4A30-B4B0-CA439282D9BA}"/>
              </a:ext>
            </a:extLst>
          </p:cNvPr>
          <p:cNvSpPr/>
          <p:nvPr/>
        </p:nvSpPr>
        <p:spPr>
          <a:xfrm>
            <a:off x="6576414" y="1144972"/>
            <a:ext cx="3823867" cy="256515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EF169A-0BA4-4298-9693-36D21BA32E4B}"/>
              </a:ext>
            </a:extLst>
          </p:cNvPr>
          <p:cNvSpPr txBox="1"/>
          <p:nvPr/>
        </p:nvSpPr>
        <p:spPr>
          <a:xfrm>
            <a:off x="7748849" y="4017498"/>
            <a:ext cx="1478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Page level?</a:t>
            </a:r>
            <a:endParaRPr lang="ko-KR" alt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19F44-B4E8-42AC-A257-C081661C40E0}"/>
              </a:ext>
            </a:extLst>
          </p:cNvPr>
          <p:cNvSpPr txBox="1"/>
          <p:nvPr/>
        </p:nvSpPr>
        <p:spPr>
          <a:xfrm>
            <a:off x="2779294" y="4017498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Block level?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6345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C40518-2C25-4CBC-A62A-406F4D3A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38017C7-5997-43CB-A271-527C36A8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10</a:t>
            </a:r>
            <a:endParaRPr kumimoji="1"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13850DB-9CA2-4FB6-A9CC-32499C125E2A}"/>
              </a:ext>
            </a:extLst>
          </p:cNvPr>
          <p:cNvSpPr/>
          <p:nvPr/>
        </p:nvSpPr>
        <p:spPr>
          <a:xfrm>
            <a:off x="1634558" y="1069239"/>
            <a:ext cx="3823866" cy="271943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DA8E6EC-EA4D-4A30-B4B0-CA439282D9BA}"/>
              </a:ext>
            </a:extLst>
          </p:cNvPr>
          <p:cNvSpPr/>
          <p:nvPr/>
        </p:nvSpPr>
        <p:spPr>
          <a:xfrm>
            <a:off x="6576414" y="1144972"/>
            <a:ext cx="3823867" cy="256515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11069-175B-4076-87DD-154846DF8F46}"/>
              </a:ext>
            </a:extLst>
          </p:cNvPr>
          <p:cNvSpPr txBox="1"/>
          <p:nvPr/>
        </p:nvSpPr>
        <p:spPr>
          <a:xfrm>
            <a:off x="8488347" y="467350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Hybrid !!!!</a:t>
            </a:r>
            <a:endParaRPr lang="ko-KR" altLang="en-US" sz="2400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D5A4CB6-DD92-4750-89CB-19478B512C08}"/>
              </a:ext>
            </a:extLst>
          </p:cNvPr>
          <p:cNvGrpSpPr/>
          <p:nvPr/>
        </p:nvGrpSpPr>
        <p:grpSpPr>
          <a:xfrm>
            <a:off x="3984041" y="3852591"/>
            <a:ext cx="3823867" cy="2565154"/>
            <a:chOff x="3984041" y="3852591"/>
            <a:chExt cx="3823867" cy="2565154"/>
          </a:xfrm>
        </p:grpSpPr>
        <p:sp>
          <p:nvSpPr>
            <p:cNvPr id="30" name="현 29">
              <a:extLst>
                <a:ext uri="{FF2B5EF4-FFF2-40B4-BE49-F238E27FC236}">
                  <a16:creationId xmlns:a16="http://schemas.microsoft.com/office/drawing/2014/main" id="{C95A58A6-0422-4EBA-A6EA-CA9F2DC8B0B8}"/>
                </a:ext>
              </a:extLst>
            </p:cNvPr>
            <p:cNvSpPr/>
            <p:nvPr/>
          </p:nvSpPr>
          <p:spPr>
            <a:xfrm>
              <a:off x="3984041" y="3852591"/>
              <a:ext cx="3823867" cy="2565154"/>
            </a:xfrm>
            <a:prstGeom prst="chord">
              <a:avLst>
                <a:gd name="adj1" fmla="val 8430504"/>
                <a:gd name="adj2" fmla="val 8310583"/>
              </a:avLst>
            </a:prstGeom>
            <a:solidFill>
              <a:srgbClr val="E6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현 30">
              <a:extLst>
                <a:ext uri="{FF2B5EF4-FFF2-40B4-BE49-F238E27FC236}">
                  <a16:creationId xmlns:a16="http://schemas.microsoft.com/office/drawing/2014/main" id="{76741C09-38A7-4C99-BBB9-C7428F11F223}"/>
                </a:ext>
              </a:extLst>
            </p:cNvPr>
            <p:cNvSpPr/>
            <p:nvPr/>
          </p:nvSpPr>
          <p:spPr>
            <a:xfrm>
              <a:off x="3984041" y="3852591"/>
              <a:ext cx="3823867" cy="2565154"/>
            </a:xfrm>
            <a:prstGeom prst="chord">
              <a:avLst>
                <a:gd name="adj1" fmla="val 8616341"/>
                <a:gd name="adj2" fmla="val 18549228"/>
              </a:avLst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2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현 31">
              <a:extLst>
                <a:ext uri="{FF2B5EF4-FFF2-40B4-BE49-F238E27FC236}">
                  <a16:creationId xmlns:a16="http://schemas.microsoft.com/office/drawing/2014/main" id="{CF92AE11-3C77-4CB1-A780-345F6131FF18}"/>
                </a:ext>
              </a:extLst>
            </p:cNvPr>
            <p:cNvSpPr/>
            <p:nvPr/>
          </p:nvSpPr>
          <p:spPr>
            <a:xfrm>
              <a:off x="3984041" y="3852591"/>
              <a:ext cx="3823867" cy="2565154"/>
            </a:xfrm>
            <a:prstGeom prst="chord">
              <a:avLst>
                <a:gd name="adj1" fmla="val 18916486"/>
                <a:gd name="adj2" fmla="val 8310583"/>
              </a:avLst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9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0820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C40518-2C25-4CBC-A62A-406F4D3A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38017C7-5997-43CB-A271-527C36A8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10</a:t>
            </a:r>
            <a:endParaRPr kumimoji="1"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13850DB-9CA2-4FB6-A9CC-32499C125E2A}"/>
              </a:ext>
            </a:extLst>
          </p:cNvPr>
          <p:cNvSpPr/>
          <p:nvPr/>
        </p:nvSpPr>
        <p:spPr>
          <a:xfrm>
            <a:off x="1634558" y="1069239"/>
            <a:ext cx="3823866" cy="271943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DA8E6EC-EA4D-4A30-B4B0-CA439282D9BA}"/>
              </a:ext>
            </a:extLst>
          </p:cNvPr>
          <p:cNvSpPr/>
          <p:nvPr/>
        </p:nvSpPr>
        <p:spPr>
          <a:xfrm>
            <a:off x="6576414" y="1144972"/>
            <a:ext cx="3823867" cy="256515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11069-175B-4076-87DD-154846DF8F46}"/>
              </a:ext>
            </a:extLst>
          </p:cNvPr>
          <p:cNvSpPr txBox="1"/>
          <p:nvPr/>
        </p:nvSpPr>
        <p:spPr>
          <a:xfrm>
            <a:off x="8488347" y="4673503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Hybrid !!!!....?</a:t>
            </a:r>
            <a:endParaRPr lang="ko-KR" altLang="en-US" sz="24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551D6EE-E310-4E5D-9E99-61B8F4E1D114}"/>
              </a:ext>
            </a:extLst>
          </p:cNvPr>
          <p:cNvGrpSpPr/>
          <p:nvPr/>
        </p:nvGrpSpPr>
        <p:grpSpPr>
          <a:xfrm>
            <a:off x="3984041" y="3852591"/>
            <a:ext cx="3823867" cy="2565154"/>
            <a:chOff x="3984041" y="3852591"/>
            <a:chExt cx="3823867" cy="2565154"/>
          </a:xfrm>
        </p:grpSpPr>
        <p:sp>
          <p:nvSpPr>
            <p:cNvPr id="26" name="현 25">
              <a:extLst>
                <a:ext uri="{FF2B5EF4-FFF2-40B4-BE49-F238E27FC236}">
                  <a16:creationId xmlns:a16="http://schemas.microsoft.com/office/drawing/2014/main" id="{444CF5FF-5CDA-4EFF-8BD3-2E11DBEBCCBB}"/>
                </a:ext>
              </a:extLst>
            </p:cNvPr>
            <p:cNvSpPr/>
            <p:nvPr/>
          </p:nvSpPr>
          <p:spPr>
            <a:xfrm>
              <a:off x="3984041" y="3852591"/>
              <a:ext cx="3823867" cy="2565154"/>
            </a:xfrm>
            <a:prstGeom prst="chord">
              <a:avLst>
                <a:gd name="adj1" fmla="val 8430504"/>
                <a:gd name="adj2" fmla="val 8310583"/>
              </a:avLst>
            </a:prstGeom>
            <a:solidFill>
              <a:srgbClr val="E6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현 14">
              <a:extLst>
                <a:ext uri="{FF2B5EF4-FFF2-40B4-BE49-F238E27FC236}">
                  <a16:creationId xmlns:a16="http://schemas.microsoft.com/office/drawing/2014/main" id="{BB548B4C-E25C-42A5-B3F8-7DD58F32BE52}"/>
                </a:ext>
              </a:extLst>
            </p:cNvPr>
            <p:cNvSpPr/>
            <p:nvPr/>
          </p:nvSpPr>
          <p:spPr>
            <a:xfrm>
              <a:off x="3984041" y="3852591"/>
              <a:ext cx="3823867" cy="2565154"/>
            </a:xfrm>
            <a:prstGeom prst="chord">
              <a:avLst>
                <a:gd name="adj1" fmla="val 8616341"/>
                <a:gd name="adj2" fmla="val 18549228"/>
              </a:avLst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2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현 16">
              <a:extLst>
                <a:ext uri="{FF2B5EF4-FFF2-40B4-BE49-F238E27FC236}">
                  <a16:creationId xmlns:a16="http://schemas.microsoft.com/office/drawing/2014/main" id="{CC4B8DE3-8CCF-4918-B30C-7D38DB0E4B6A}"/>
                </a:ext>
              </a:extLst>
            </p:cNvPr>
            <p:cNvSpPr/>
            <p:nvPr/>
          </p:nvSpPr>
          <p:spPr>
            <a:xfrm>
              <a:off x="3984041" y="3852591"/>
              <a:ext cx="3823867" cy="2565154"/>
            </a:xfrm>
            <a:prstGeom prst="chord">
              <a:avLst>
                <a:gd name="adj1" fmla="val 18916486"/>
                <a:gd name="adj2" fmla="val 8310583"/>
              </a:avLst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9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0381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C40518-2C25-4CBC-A62A-406F4D3A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38017C7-5997-43CB-A271-527C36A8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10</a:t>
            </a:r>
            <a:endParaRPr kumimoji="1"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13850DB-9CA2-4FB6-A9CC-32499C125E2A}"/>
              </a:ext>
            </a:extLst>
          </p:cNvPr>
          <p:cNvSpPr/>
          <p:nvPr/>
        </p:nvSpPr>
        <p:spPr>
          <a:xfrm>
            <a:off x="1634558" y="1069239"/>
            <a:ext cx="3823866" cy="271943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DA8E6EC-EA4D-4A30-B4B0-CA439282D9BA}"/>
              </a:ext>
            </a:extLst>
          </p:cNvPr>
          <p:cNvSpPr/>
          <p:nvPr/>
        </p:nvSpPr>
        <p:spPr>
          <a:xfrm>
            <a:off x="6576414" y="1144972"/>
            <a:ext cx="3823867" cy="256515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C311C1E-B1AC-419B-B11C-2107E9514092}"/>
              </a:ext>
            </a:extLst>
          </p:cNvPr>
          <p:cNvSpPr/>
          <p:nvPr/>
        </p:nvSpPr>
        <p:spPr>
          <a:xfrm>
            <a:off x="4015337" y="3852591"/>
            <a:ext cx="3792572" cy="2565154"/>
          </a:xfrm>
          <a:prstGeom prst="ellipse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6F57E-D69F-45B6-BD18-F65D52675D1F}"/>
              </a:ext>
            </a:extLst>
          </p:cNvPr>
          <p:cNvSpPr txBox="1"/>
          <p:nvPr/>
        </p:nvSpPr>
        <p:spPr>
          <a:xfrm>
            <a:off x="8488347" y="4594746"/>
            <a:ext cx="172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DFTL !!!!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0175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3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DF9AA2-202D-4046-BB7C-DDF4772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8" y="1590014"/>
            <a:ext cx="4397132" cy="4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42C86-B0E5-40A4-88FD-61EA0DE729D8}"/>
              </a:ext>
            </a:extLst>
          </p:cNvPr>
          <p:cNvSpPr txBox="1"/>
          <p:nvPr/>
        </p:nvSpPr>
        <p:spPr>
          <a:xfrm>
            <a:off x="5923485" y="1205948"/>
            <a:ext cx="5118261" cy="1756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Shortcomings of hard disk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Slow for random accesses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856472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B5A85-F1E9-4A66-9A94-C2E4BAD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Design of DFTL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39A0EF0-B7F9-42C8-8D2B-8BF11ACF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11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012AD-5B63-4323-8043-F9148D52F7B0}"/>
              </a:ext>
            </a:extLst>
          </p:cNvPr>
          <p:cNvSpPr txBox="1"/>
          <p:nvPr/>
        </p:nvSpPr>
        <p:spPr>
          <a:xfrm>
            <a:off x="582853" y="1205948"/>
            <a:ext cx="78377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DFTL : Demand-based Page-mapped FTL</a:t>
            </a:r>
          </a:p>
          <a:p>
            <a:pPr lvl="1"/>
            <a:endParaRPr lang="en-US" altLang="ko-KR" sz="2400" dirty="0"/>
          </a:p>
          <a:p>
            <a:endParaRPr lang="en-US" altLang="ko-KR" sz="32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2E34563-F9E3-408E-8835-720E0422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73" y="3114114"/>
            <a:ext cx="602537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998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B5A85-F1E9-4A66-9A94-C2E4BAD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Design of DFTL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39A0EF0-B7F9-42C8-8D2B-8BF11ACF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11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012AD-5B63-4323-8043-F9148D52F7B0}"/>
              </a:ext>
            </a:extLst>
          </p:cNvPr>
          <p:cNvSpPr txBox="1"/>
          <p:nvPr/>
        </p:nvSpPr>
        <p:spPr>
          <a:xfrm>
            <a:off x="582853" y="1205948"/>
            <a:ext cx="783778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DFTL : Demand-based Page-mapped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Page-level mapping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2C32B59-A19A-47D1-8F42-9D204EA34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73" y="3114114"/>
            <a:ext cx="602537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33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B5A85-F1E9-4A66-9A94-C2E4BAD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Design of DFTL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39A0EF0-B7F9-42C8-8D2B-8BF11ACF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11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012AD-5B63-4323-8043-F9148D52F7B0}"/>
              </a:ext>
            </a:extLst>
          </p:cNvPr>
          <p:cNvSpPr txBox="1"/>
          <p:nvPr/>
        </p:nvSpPr>
        <p:spPr>
          <a:xfrm>
            <a:off x="582853" y="1205948"/>
            <a:ext cx="7837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DFTL : Demand-based Page-mapped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Page-level mapping table in Flash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2C32B59-A19A-47D1-8F42-9D204EA34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73" y="3114114"/>
            <a:ext cx="602537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B5A85-F1E9-4A66-9A94-C2E4BAD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Design of DFTL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39A0EF0-B7F9-42C8-8D2B-8BF11ACF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11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012AD-5B63-4323-8043-F9148D52F7B0}"/>
              </a:ext>
            </a:extLst>
          </p:cNvPr>
          <p:cNvSpPr txBox="1"/>
          <p:nvPr/>
        </p:nvSpPr>
        <p:spPr>
          <a:xfrm>
            <a:off x="582853" y="1205948"/>
            <a:ext cx="783778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DFTL : Demand-based Page-mapped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Page-level mapping table in Flash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Update SRAM depends on workload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2C32B59-A19A-47D1-8F42-9D204EA34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73" y="3114114"/>
            <a:ext cx="602537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493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B5A85-F1E9-4A66-9A94-C2E4BAD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Design of DFTL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39A0EF0-B7F9-42C8-8D2B-8BF11ACF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11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012AD-5B63-4323-8043-F9148D52F7B0}"/>
              </a:ext>
            </a:extLst>
          </p:cNvPr>
          <p:cNvSpPr txBox="1"/>
          <p:nvPr/>
        </p:nvSpPr>
        <p:spPr>
          <a:xfrm>
            <a:off x="582853" y="1205948"/>
            <a:ext cx="783778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DFTL : Demand-based Page-mapped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Page-level mapping table in Flash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Update SRAM depends on workload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0318C5F-8E32-45B1-ACA8-2E7C48850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2935705"/>
            <a:ext cx="8210550" cy="38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437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B5A85-F1E9-4A66-9A94-C2E4BAD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Design of DFTL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39A0EF0-B7F9-42C8-8D2B-8BF11ACF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11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012AD-5B63-4323-8043-F9148D52F7B0}"/>
              </a:ext>
            </a:extLst>
          </p:cNvPr>
          <p:cNvSpPr txBox="1"/>
          <p:nvPr/>
        </p:nvSpPr>
        <p:spPr>
          <a:xfrm>
            <a:off x="582853" y="1205948"/>
            <a:ext cx="783778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DFTL : Demand-based Page-mapped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Page-level mapping table in Flash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Update SRAM depends on workload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 – watermark </a:t>
            </a:r>
            <a:r>
              <a:rPr lang="en-US" altLang="ko-KR" sz="2400" dirty="0" err="1"/>
              <a:t>GC</a:t>
            </a:r>
            <a:r>
              <a:rPr lang="en-US" altLang="ko-KR" sz="1600" dirty="0" err="1"/>
              <a:t>threshold</a:t>
            </a:r>
            <a:endParaRPr lang="en-US" altLang="ko-KR" dirty="0"/>
          </a:p>
          <a:p>
            <a:pPr marL="1200150" lvl="2" indent="-285750">
              <a:buFontTx/>
              <a:buChar char="-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430908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B5A85-F1E9-4A66-9A94-C2E4BAD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Design of DFTL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39A0EF0-B7F9-42C8-8D2B-8BF11ACF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11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012AD-5B63-4323-8043-F9148D52F7B0}"/>
              </a:ext>
            </a:extLst>
          </p:cNvPr>
          <p:cNvSpPr txBox="1"/>
          <p:nvPr/>
        </p:nvSpPr>
        <p:spPr>
          <a:xfrm>
            <a:off x="582853" y="1205948"/>
            <a:ext cx="783778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DFTL : Demand-based Page-mapped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Page-level mapping table in Flash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Update SRAM depends on workload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 – watermark </a:t>
            </a:r>
            <a:r>
              <a:rPr lang="en-US" altLang="ko-KR" sz="2400" dirty="0" err="1"/>
              <a:t>GC</a:t>
            </a:r>
            <a:r>
              <a:rPr lang="en-US" altLang="ko-KR" sz="1600" dirty="0" err="1"/>
              <a:t>threshold</a:t>
            </a:r>
            <a:endParaRPr lang="en-US" altLang="ko-KR" dirty="0"/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Translation block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Data block</a:t>
            </a:r>
          </a:p>
        </p:txBody>
      </p:sp>
    </p:spTree>
    <p:extLst>
      <p:ext uri="{BB962C8B-B14F-4D97-AF65-F5344CB8AC3E}">
        <p14:creationId xmlns:p14="http://schemas.microsoft.com/office/powerpoint/2010/main" val="42786035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B5A85-F1E9-4A66-9A94-C2E4BAD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Design of DFTL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39A0EF0-B7F9-42C8-8D2B-8BF11ACF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11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012AD-5B63-4323-8043-F9148D52F7B0}"/>
              </a:ext>
            </a:extLst>
          </p:cNvPr>
          <p:cNvSpPr txBox="1"/>
          <p:nvPr/>
        </p:nvSpPr>
        <p:spPr>
          <a:xfrm>
            <a:off x="582853" y="1205948"/>
            <a:ext cx="823648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DFTL : Demand-based Page-mapped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Page-level mapping table in Flash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Update SRAM depends on workload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 – watermark </a:t>
            </a:r>
            <a:r>
              <a:rPr lang="en-US" altLang="ko-KR" sz="2400" dirty="0" err="1"/>
              <a:t>GC</a:t>
            </a:r>
            <a:r>
              <a:rPr lang="en-US" altLang="ko-KR" sz="1600" dirty="0" err="1"/>
              <a:t>threshold</a:t>
            </a:r>
            <a:endParaRPr lang="en-US" altLang="ko-KR" dirty="0"/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Translation block : copy valid pages, update GTD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Data block</a:t>
            </a:r>
          </a:p>
        </p:txBody>
      </p:sp>
    </p:spTree>
    <p:extLst>
      <p:ext uri="{BB962C8B-B14F-4D97-AF65-F5344CB8AC3E}">
        <p14:creationId xmlns:p14="http://schemas.microsoft.com/office/powerpoint/2010/main" val="42600602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B5A85-F1E9-4A66-9A94-C2E4BAD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Design of DFTL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39A0EF0-B7F9-42C8-8D2B-8BF11ACF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11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012AD-5B63-4323-8043-F9148D52F7B0}"/>
              </a:ext>
            </a:extLst>
          </p:cNvPr>
          <p:cNvSpPr txBox="1"/>
          <p:nvPr/>
        </p:nvSpPr>
        <p:spPr>
          <a:xfrm>
            <a:off x="582853" y="1205948"/>
            <a:ext cx="823648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DFTL : Demand-based Page-mapped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Page-level mapping table in Flash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Update SRAM depends on workload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 – watermark </a:t>
            </a:r>
            <a:r>
              <a:rPr lang="en-US" altLang="ko-KR" sz="2400" dirty="0" err="1"/>
              <a:t>GC</a:t>
            </a:r>
            <a:r>
              <a:rPr lang="en-US" altLang="ko-KR" sz="1600" dirty="0" err="1"/>
              <a:t>threshold</a:t>
            </a:r>
            <a:endParaRPr lang="en-US" altLang="ko-KR" dirty="0"/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Translation block : copy valid pages, update GTD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Data block : copy valid pages</a:t>
            </a:r>
          </a:p>
        </p:txBody>
      </p:sp>
    </p:spTree>
    <p:extLst>
      <p:ext uri="{BB962C8B-B14F-4D97-AF65-F5344CB8AC3E}">
        <p14:creationId xmlns:p14="http://schemas.microsoft.com/office/powerpoint/2010/main" val="31135709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B5A85-F1E9-4A66-9A94-C2E4BAD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Design of DFTL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39A0EF0-B7F9-42C8-8D2B-8BF11ACF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11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012AD-5B63-4323-8043-F9148D52F7B0}"/>
              </a:ext>
            </a:extLst>
          </p:cNvPr>
          <p:cNvSpPr txBox="1"/>
          <p:nvPr/>
        </p:nvSpPr>
        <p:spPr>
          <a:xfrm>
            <a:off x="582853" y="1205948"/>
            <a:ext cx="994740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DFTL : Demand-based Page-mapped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Page-level mapping table in Flash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Update SRAM depends on workload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 – watermark </a:t>
            </a:r>
            <a:r>
              <a:rPr lang="en-US" altLang="ko-KR" sz="2400" dirty="0" err="1"/>
              <a:t>GC</a:t>
            </a:r>
            <a:r>
              <a:rPr lang="en-US" altLang="ko-KR" sz="1600" dirty="0" err="1"/>
              <a:t>threshold</a:t>
            </a:r>
            <a:endParaRPr lang="en-US" altLang="ko-KR" dirty="0"/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Translation block : copy valid pages, update GTD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Data block : copy valid pages, update translation block, CMT</a:t>
            </a:r>
          </a:p>
        </p:txBody>
      </p:sp>
    </p:spTree>
    <p:extLst>
      <p:ext uri="{BB962C8B-B14F-4D97-AF65-F5344CB8AC3E}">
        <p14:creationId xmlns:p14="http://schemas.microsoft.com/office/powerpoint/2010/main" val="217615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3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DF9AA2-202D-4046-BB7C-DDF4772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8" y="1590014"/>
            <a:ext cx="4397132" cy="4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42C86-B0E5-40A4-88FD-61EA0DE729D8}"/>
              </a:ext>
            </a:extLst>
          </p:cNvPr>
          <p:cNvSpPr txBox="1"/>
          <p:nvPr/>
        </p:nvSpPr>
        <p:spPr>
          <a:xfrm>
            <a:off x="5923485" y="1205948"/>
            <a:ext cx="5118261" cy="1756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Shortcomings of hard disk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Slow for random accesses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5B4DE33-1174-488B-81EC-6272627686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32" t="25874" r="7096" b="6486"/>
          <a:stretch/>
        </p:blipFill>
        <p:spPr>
          <a:xfrm>
            <a:off x="5308541" y="3073889"/>
            <a:ext cx="6795943" cy="17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814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B5A85-F1E9-4A66-9A94-C2E4BAD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Design of DFTL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39A0EF0-B7F9-42C8-8D2B-8BF11ACF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11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012AD-5B63-4323-8043-F9148D52F7B0}"/>
              </a:ext>
            </a:extLst>
          </p:cNvPr>
          <p:cNvSpPr txBox="1"/>
          <p:nvPr/>
        </p:nvSpPr>
        <p:spPr>
          <a:xfrm>
            <a:off x="582853" y="1205948"/>
            <a:ext cx="1145570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DFTL : Demand-based Page-mapped FTL</a:t>
            </a:r>
          </a:p>
          <a:p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Page-level mapping table in Flash</a:t>
            </a:r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Update SRAM depends on workload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buFontTx/>
              <a:buChar char="-"/>
            </a:pPr>
            <a:r>
              <a:rPr lang="en-US" altLang="ko-KR" sz="2400" dirty="0"/>
              <a:t>Garbage Collection – watermark </a:t>
            </a:r>
            <a:r>
              <a:rPr lang="en-US" altLang="ko-KR" sz="2400" dirty="0" err="1"/>
              <a:t>GC</a:t>
            </a:r>
            <a:r>
              <a:rPr lang="en-US" altLang="ko-KR" sz="1600" dirty="0" err="1"/>
              <a:t>threshold</a:t>
            </a:r>
            <a:endParaRPr lang="en-US" altLang="ko-KR" dirty="0"/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Translation block : copy valid pages, update GTD</a:t>
            </a:r>
          </a:p>
          <a:p>
            <a:pPr marL="1200150" lvl="2" indent="-285750">
              <a:buFontTx/>
              <a:buChar char="-"/>
            </a:pPr>
            <a:r>
              <a:rPr lang="en-US" altLang="ko-KR" sz="2400" dirty="0"/>
              <a:t>Data block : copy valid pages, update CMT (lazy copy translation pages)</a:t>
            </a:r>
          </a:p>
        </p:txBody>
      </p:sp>
    </p:spTree>
    <p:extLst>
      <p:ext uri="{BB962C8B-B14F-4D97-AF65-F5344CB8AC3E}">
        <p14:creationId xmlns:p14="http://schemas.microsoft.com/office/powerpoint/2010/main" val="12900755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B172B4-0EF8-4CF1-848D-94A7E40D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Experimental Results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5973EA4-4965-4860-BD14-CF4A5B3C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12</a:t>
            </a:r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823EEF2-BEC5-4EBC-9C51-4241CCDE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82" y="1173884"/>
            <a:ext cx="10406636" cy="225511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56C8017-DD24-4904-80DE-1990F2214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88" y="3832412"/>
            <a:ext cx="67437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9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B172B4-0EF8-4CF1-848D-94A7E40D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Experimental Results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5973EA4-4965-4860-BD14-CF4A5B3C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13</a:t>
            </a:r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190531F-74B0-4E56-8758-FF617F6D4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1" y="2373903"/>
            <a:ext cx="11349318" cy="29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05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B172B4-0EF8-4CF1-848D-94A7E40D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Experimental Results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5973EA4-4965-4860-BD14-CF4A5B3C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14</a:t>
            </a:r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CD30BF6-AADF-47AA-8A67-283C30615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907"/>
          <a:stretch/>
        </p:blipFill>
        <p:spPr>
          <a:xfrm>
            <a:off x="282108" y="757800"/>
            <a:ext cx="6226268" cy="291980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1628D51-C2F6-4755-BC79-193B4BB7C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07"/>
          <a:stretch/>
        </p:blipFill>
        <p:spPr>
          <a:xfrm>
            <a:off x="5338481" y="3625237"/>
            <a:ext cx="6571411" cy="308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58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B172B4-0EF8-4CF1-848D-94A7E40D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Experimental Results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5973EA4-4965-4860-BD14-CF4A5B3C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15</a:t>
            </a:r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14B9135-78E6-48B5-B6B8-9DD030AD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122" y="3678411"/>
            <a:ext cx="7221770" cy="302848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61CB4D3-FA83-4ACC-AAD7-B52B34ACB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5"/>
          <a:stretch/>
        </p:blipFill>
        <p:spPr>
          <a:xfrm>
            <a:off x="282108" y="757800"/>
            <a:ext cx="6427973" cy="29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230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B172B4-0EF8-4CF1-848D-94A7E40D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Experimental Results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5973EA4-4965-4860-BD14-CF4A5B3C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16</a:t>
            </a:r>
            <a:endParaRPr kumimoji="1"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DB3EEAE-A969-4048-A73D-C7D577AC8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76" y="820330"/>
            <a:ext cx="8333647" cy="56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182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8A7724-9195-4FA0-947A-80B1A856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5. Conclusion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828467D-A418-4296-82C7-89B7F660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17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2760B-B84B-4C2B-AC87-A867D7293429}"/>
              </a:ext>
            </a:extLst>
          </p:cNvPr>
          <p:cNvSpPr txBox="1"/>
          <p:nvPr/>
        </p:nvSpPr>
        <p:spPr>
          <a:xfrm>
            <a:off x="847927" y="1498335"/>
            <a:ext cx="1049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The FTL is one of the core engines in flash-based SSDs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494F7-84D3-472D-B59F-B01CBBEC4D1D}"/>
              </a:ext>
            </a:extLst>
          </p:cNvPr>
          <p:cNvSpPr txBox="1"/>
          <p:nvPr/>
        </p:nvSpPr>
        <p:spPr>
          <a:xfrm>
            <a:off x="1289488" y="2835899"/>
            <a:ext cx="104817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400" dirty="0"/>
              <a:t>But it’s also one of the important causes of poor performance</a:t>
            </a:r>
          </a:p>
          <a:p>
            <a:pPr marL="342900" indent="-342900">
              <a:buFontTx/>
              <a:buChar char="-"/>
            </a:pP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en-US" altLang="ko-KR" sz="2400" dirty="0"/>
              <a:t>Expensive Full Merge</a:t>
            </a:r>
            <a:r>
              <a:rPr lang="en-US" altLang="ko-KR" dirty="0"/>
              <a:t> </a:t>
            </a:r>
            <a:r>
              <a:rPr lang="en-US" altLang="ko-KR" sz="2400" dirty="0"/>
              <a:t>involves the largest overhead.</a:t>
            </a:r>
          </a:p>
          <a:p>
            <a:pPr marL="342900" indent="-342900">
              <a:buFontTx/>
              <a:buChar char="-"/>
            </a:pP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en-US" altLang="ko-KR" sz="2400" dirty="0"/>
              <a:t>Demand-based Page-level Mappings makes possible always full merge</a:t>
            </a:r>
          </a:p>
        </p:txBody>
      </p:sp>
    </p:spTree>
    <p:extLst>
      <p:ext uri="{BB962C8B-B14F-4D97-AF65-F5344CB8AC3E}">
        <p14:creationId xmlns:p14="http://schemas.microsoft.com/office/powerpoint/2010/main" val="5189321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261506"/>
            <a:ext cx="11554232" cy="639243"/>
          </a:xfrm>
        </p:spPr>
        <p:txBody>
          <a:bodyPr anchor="t"/>
          <a:lstStyle/>
          <a:p>
            <a:r>
              <a:rPr kumimoji="1" lang="en-US" altLang="ko-KR" dirty="0">
                <a:ea typeface="GungSeo" pitchFamily="2" charset="-127"/>
              </a:rPr>
              <a:t>DFTL: A Flash Translation Layer</a:t>
            </a:r>
            <a:br>
              <a:rPr kumimoji="1" lang="en-US" altLang="ko-KR" dirty="0">
                <a:ea typeface="GungSeo" pitchFamily="2" charset="-127"/>
              </a:rPr>
            </a:br>
            <a:r>
              <a:rPr kumimoji="1" lang="en-US" altLang="ko-KR" dirty="0">
                <a:ea typeface="GungSeo" pitchFamily="2" charset="-127"/>
              </a:rPr>
              <a:t>  Employing Demand-based Selective Caching</a:t>
            </a:r>
            <a:br>
              <a:rPr kumimoji="1" lang="en-US" altLang="ko-KR" dirty="0">
                <a:ea typeface="GungSeo" pitchFamily="2" charset="-127"/>
              </a:rPr>
            </a:br>
            <a:r>
              <a:rPr kumimoji="1" lang="en-US" altLang="ko-KR" dirty="0">
                <a:ea typeface="GungSeo" pitchFamily="2" charset="-127"/>
              </a:rPr>
              <a:t>    of Page-level Address Mappings</a:t>
            </a:r>
            <a:endParaRPr kumimoji="1"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2020. 03. 23</a:t>
            </a:r>
          </a:p>
          <a:p>
            <a:r>
              <a:rPr kumimoji="1" lang="en-US" altLang="ko-KR" dirty="0"/>
              <a:t>Presentation by Lee, </a:t>
            </a:r>
            <a:r>
              <a:rPr kumimoji="1" lang="en-US" altLang="ko-KR" dirty="0" err="1"/>
              <a:t>Jeyeon</a:t>
            </a:r>
            <a:endParaRPr kumimoji="1" lang="en-US" altLang="ko-KR" dirty="0"/>
          </a:p>
          <a:p>
            <a:r>
              <a:rPr kumimoji="1" lang="en-US" altLang="ko-KR" dirty="0"/>
              <a:t>2reenact@dankook.ac.kr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1" y="4094656"/>
            <a:ext cx="7069158" cy="63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 dirty="0">
                <a:solidFill>
                  <a:schemeClr val="bg1"/>
                </a:solidFill>
              </a:rPr>
              <a:t>A. Gupta, Y. Kim, B. </a:t>
            </a:r>
            <a:r>
              <a:rPr lang="en-US" altLang="ko-KR" sz="1700" i="1" dirty="0" err="1">
                <a:solidFill>
                  <a:schemeClr val="bg1"/>
                </a:solidFill>
              </a:rPr>
              <a:t>Urgaonkar</a:t>
            </a:r>
            <a:endParaRPr lang="en-US" altLang="ko-KR" sz="1700" i="1" dirty="0">
              <a:solidFill>
                <a:schemeClr val="bg1"/>
              </a:solidFill>
            </a:endParaRPr>
          </a:p>
          <a:p>
            <a:pPr algn="l"/>
            <a:r>
              <a:rPr lang="en" altLang="ko-KR" sz="1700" i="1" dirty="0">
                <a:solidFill>
                  <a:schemeClr val="bg1"/>
                </a:solidFill>
              </a:rPr>
              <a:t>Vol. 37. No. 1. ACM, 2009, </a:t>
            </a:r>
            <a:r>
              <a:rPr lang="en-US" altLang="ko-KR" sz="1700" i="1" dirty="0">
                <a:solidFill>
                  <a:schemeClr val="bg1"/>
                </a:solidFill>
              </a:rPr>
              <a:t>ASPLOS’09</a:t>
            </a:r>
            <a:endParaRPr lang="ko-KR" altLang="en-US" sz="1700" i="1" dirty="0">
              <a:solidFill>
                <a:schemeClr val="bg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2A51BFB3-DCA0-4E2E-B614-9FA8B57C0F8D}"/>
              </a:ext>
            </a:extLst>
          </p:cNvPr>
          <p:cNvSpPr txBox="1">
            <a:spLocks/>
          </p:cNvSpPr>
          <p:nvPr/>
        </p:nvSpPr>
        <p:spPr>
          <a:xfrm>
            <a:off x="4388860" y="4858514"/>
            <a:ext cx="3562834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ko-KR" dirty="0">
                <a:ea typeface="GungSeo" pitchFamily="2" charset="-127"/>
              </a:rPr>
              <a:t>Thank You!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722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3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DF9AA2-202D-4046-BB7C-DDF4772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8" y="1590014"/>
            <a:ext cx="4397132" cy="4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42C86-B0E5-40A4-88FD-61EA0DE729D8}"/>
              </a:ext>
            </a:extLst>
          </p:cNvPr>
          <p:cNvSpPr txBox="1"/>
          <p:nvPr/>
        </p:nvSpPr>
        <p:spPr>
          <a:xfrm>
            <a:off x="5923485" y="1205948"/>
            <a:ext cx="5118261" cy="2190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Shortcomings of hard disk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Slow for random accesses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Unpredictable latencies</a:t>
            </a:r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25473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3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DF9AA2-202D-4046-BB7C-DDF4772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8" y="1590014"/>
            <a:ext cx="4397132" cy="4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42C86-B0E5-40A4-88FD-61EA0DE729D8}"/>
              </a:ext>
            </a:extLst>
          </p:cNvPr>
          <p:cNvSpPr txBox="1"/>
          <p:nvPr/>
        </p:nvSpPr>
        <p:spPr>
          <a:xfrm>
            <a:off x="5923485" y="1205948"/>
            <a:ext cx="5118261" cy="2254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Shortcomings of hard disk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Slow for random accesses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Unpredictable latencies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Power consumption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501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BD051D-B54B-400D-A7B1-F74AA484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CF08F9-DB20-4D5E-8396-3517BF66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ko-KR" dirty="0"/>
              <a:t>3</a:t>
            </a:r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20872-A037-4CF9-BA92-E0642998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DF9AA2-202D-4046-BB7C-DDF4772E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8" y="1590014"/>
            <a:ext cx="4397132" cy="4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42C86-B0E5-40A4-88FD-61EA0DE729D8}"/>
              </a:ext>
            </a:extLst>
          </p:cNvPr>
          <p:cNvSpPr txBox="1"/>
          <p:nvPr/>
        </p:nvSpPr>
        <p:spPr>
          <a:xfrm>
            <a:off x="5923485" y="1205948"/>
            <a:ext cx="5118261" cy="2687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Shortcomings of hard disk</a:t>
            </a:r>
            <a:endParaRPr lang="en-US" altLang="ko-KR" sz="4000" dirty="0"/>
          </a:p>
          <a:p>
            <a:pPr marL="742950" lvl="1" indent="-285750">
              <a:buFontTx/>
              <a:buChar char="-"/>
            </a:pPr>
            <a:endParaRPr lang="en-US" altLang="ko-KR" sz="2400" dirty="0"/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Slow for random accesses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Unpredictable latencies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Power consumption</a:t>
            </a:r>
          </a:p>
          <a:p>
            <a:pPr marL="742950" lvl="1" indent="-285750">
              <a:spcBef>
                <a:spcPts val="500"/>
              </a:spcBef>
              <a:buFontTx/>
              <a:buChar char="-"/>
            </a:pPr>
            <a:r>
              <a:rPr lang="en-US" altLang="ko-KR" sz="2400" dirty="0"/>
              <a:t>Noisy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205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1459</Words>
  <Application>Microsoft Office PowerPoint</Application>
  <PresentationFormat>와이드스크린</PresentationFormat>
  <Paragraphs>612</Paragraphs>
  <Slides>67</Slides>
  <Notes>37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67</vt:i4>
      </vt:variant>
    </vt:vector>
  </HeadingPairs>
  <TitlesOfParts>
    <vt:vector size="72" baseType="lpstr">
      <vt:lpstr>맑은 고딕</vt:lpstr>
      <vt:lpstr>Arial</vt:lpstr>
      <vt:lpstr>Cambria Math</vt:lpstr>
      <vt:lpstr>Tahoma</vt:lpstr>
      <vt:lpstr>Office 테마</vt:lpstr>
      <vt:lpstr>DFTL: A Flash Translation Layer   Employing Demand-based Selective Caching     of Page-level Address Mappings</vt:lpstr>
      <vt:lpstr>PowerPoint 프레젠테이션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2. Background</vt:lpstr>
      <vt:lpstr>2. Background</vt:lpstr>
      <vt:lpstr>2. Background</vt:lpstr>
      <vt:lpstr>2. Background</vt:lpstr>
      <vt:lpstr>2. Background</vt:lpstr>
      <vt:lpstr>2. Background</vt:lpstr>
      <vt:lpstr>2. Background</vt:lpstr>
      <vt:lpstr>2. Background</vt:lpstr>
      <vt:lpstr>2. Background</vt:lpstr>
      <vt:lpstr>2. Background</vt:lpstr>
      <vt:lpstr>2. Background</vt:lpstr>
      <vt:lpstr>2. Background</vt:lpstr>
      <vt:lpstr>2. Background</vt:lpstr>
      <vt:lpstr>2. Background</vt:lpstr>
      <vt:lpstr>3. Design of DFTL</vt:lpstr>
      <vt:lpstr>3. Design of DFTL</vt:lpstr>
      <vt:lpstr>3. Design of DFTL</vt:lpstr>
      <vt:lpstr>3. Design of DFTL</vt:lpstr>
      <vt:lpstr>3. Design of DFTL</vt:lpstr>
      <vt:lpstr>3. Design of DFTL</vt:lpstr>
      <vt:lpstr>3. Design of DFTL</vt:lpstr>
      <vt:lpstr>3. Design of DFTL</vt:lpstr>
      <vt:lpstr>3. Design of DFTL</vt:lpstr>
      <vt:lpstr>3. Design of DFTL</vt:lpstr>
      <vt:lpstr>3. Design of DFTL</vt:lpstr>
      <vt:lpstr>4. Experimental Results</vt:lpstr>
      <vt:lpstr>4. Experimental Results</vt:lpstr>
      <vt:lpstr>4. Experimental Results</vt:lpstr>
      <vt:lpstr>4. Experimental Results</vt:lpstr>
      <vt:lpstr>4. Experimental Results</vt:lpstr>
      <vt:lpstr>5. Conclusion</vt:lpstr>
      <vt:lpstr>DFTL: A Flash Translation Layer   Employing Demand-based Selective Caching     of Page-level Address Mappings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이 제연</cp:lastModifiedBy>
  <cp:revision>411</cp:revision>
  <cp:lastPrinted>2019-08-20T01:06:00Z</cp:lastPrinted>
  <dcterms:created xsi:type="dcterms:W3CDTF">2019-06-24T08:20:15Z</dcterms:created>
  <dcterms:modified xsi:type="dcterms:W3CDTF">2020-03-22T14:36:26Z</dcterms:modified>
</cp:coreProperties>
</file>