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2" r:id="rId2"/>
    <p:sldId id="260" r:id="rId3"/>
    <p:sldId id="316" r:id="rId4"/>
    <p:sldId id="313" r:id="rId5"/>
    <p:sldId id="322" r:id="rId6"/>
    <p:sldId id="325" r:id="rId7"/>
    <p:sldId id="326" r:id="rId8"/>
    <p:sldId id="324" r:id="rId9"/>
    <p:sldId id="332" r:id="rId10"/>
    <p:sldId id="327" r:id="rId11"/>
    <p:sldId id="328" r:id="rId12"/>
    <p:sldId id="337" r:id="rId13"/>
    <p:sldId id="333" r:id="rId14"/>
    <p:sldId id="334" r:id="rId15"/>
    <p:sldId id="338" r:id="rId16"/>
    <p:sldId id="339" r:id="rId17"/>
    <p:sldId id="340" r:id="rId18"/>
    <p:sldId id="335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2" r:id="rId30"/>
    <p:sldId id="351" r:id="rId31"/>
    <p:sldId id="323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EB6E19"/>
    <a:srgbClr val="E59797"/>
    <a:srgbClr val="FAD6D6"/>
    <a:srgbClr val="EEBCBC"/>
    <a:srgbClr val="FF8F8F"/>
    <a:srgbClr val="FFCDCD"/>
    <a:srgbClr val="FB93B3"/>
    <a:srgbClr val="FFC1C1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5777" autoAdjust="0"/>
  </p:normalViewPr>
  <p:slideViewPr>
    <p:cSldViewPr snapToGrid="0" snapToObjects="1" showGuides="1">
      <p:cViewPr varScale="1">
        <p:scale>
          <a:sx n="80" d="100"/>
          <a:sy n="80" d="100"/>
        </p:scale>
        <p:origin x="4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25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2020-05-11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2020-05-11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111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83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484964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1102008" cy="5352015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100000"/>
              </a:lnSpc>
              <a:buFontTx/>
              <a:buChar char="-"/>
              <a:defRPr sz="22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19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261506"/>
            <a:ext cx="11554232" cy="639243"/>
          </a:xfrm>
        </p:spPr>
        <p:txBody>
          <a:bodyPr anchor="t"/>
          <a:lstStyle/>
          <a:p>
            <a:r>
              <a:rPr kumimoji="1" lang="en-US" altLang="ko-KR" dirty="0"/>
              <a:t>Cognitive SSD: A Deep Learning Engine for In-Storage Data Retrieval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2020. 05. 11</a:t>
            </a:r>
          </a:p>
          <a:p>
            <a:r>
              <a:rPr kumimoji="1" lang="en-US" altLang="ko-KR" dirty="0"/>
              <a:t>Presentation by Shin </a:t>
            </a:r>
            <a:r>
              <a:rPr kumimoji="1" lang="en-US" altLang="ko-KR" dirty="0" err="1"/>
              <a:t>Hojin</a:t>
            </a:r>
            <a:endParaRPr kumimoji="1" lang="en-US" altLang="ko-KR" dirty="0"/>
          </a:p>
          <a:p>
            <a:r>
              <a:rPr kumimoji="1" lang="en-US" altLang="ko-KR" dirty="0"/>
              <a:t>ghwls03s@gmail.com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473814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S. Liang et al.</a:t>
            </a:r>
          </a:p>
          <a:p>
            <a:pPr algn="l"/>
            <a:r>
              <a:rPr lang="en-US" altLang="ko-KR" sz="1400" i="1" dirty="0" err="1">
                <a:solidFill>
                  <a:schemeClr val="bg1"/>
                </a:solidFill>
              </a:rPr>
              <a:t>Usenix</a:t>
            </a:r>
            <a:r>
              <a:rPr lang="en-US" altLang="ko-KR" sz="1400" i="1" dirty="0">
                <a:solidFill>
                  <a:schemeClr val="bg1"/>
                </a:solidFill>
              </a:rPr>
              <a:t> ’19, ATC, 2019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Background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30423-36AB-41C6-9DFF-AE1476CFA86F}"/>
              </a:ext>
            </a:extLst>
          </p:cNvPr>
          <p:cNvSpPr txBox="1"/>
          <p:nvPr/>
        </p:nvSpPr>
        <p:spPr>
          <a:xfrm>
            <a:off x="406391" y="824460"/>
            <a:ext cx="1101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Near-data processing shorten data path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Internal bandwidth of SSD &gt; External SSD bandwidth (x16)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F0DF559-4BF6-4774-B148-DB1B487ABCB2}"/>
              </a:ext>
            </a:extLst>
          </p:cNvPr>
          <p:cNvSpPr/>
          <p:nvPr/>
        </p:nvSpPr>
        <p:spPr>
          <a:xfrm>
            <a:off x="5652948" y="1973952"/>
            <a:ext cx="6033886" cy="2473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F1F53CE-D6E3-4E3A-8C28-06890E0DED88}"/>
              </a:ext>
            </a:extLst>
          </p:cNvPr>
          <p:cNvSpPr/>
          <p:nvPr/>
        </p:nvSpPr>
        <p:spPr>
          <a:xfrm>
            <a:off x="7962094" y="2491766"/>
            <a:ext cx="1661411" cy="14412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NAND</a:t>
            </a:r>
          </a:p>
          <a:p>
            <a:pPr algn="ctr"/>
            <a:r>
              <a:rPr lang="en-US" altLang="ko-KR" sz="3200" dirty="0"/>
              <a:t>Flash</a:t>
            </a:r>
            <a:endParaRPr lang="ko-KR" altLang="en-US" sz="32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2032FC6-3B85-4744-8BE3-B8956BEB8BA9}"/>
              </a:ext>
            </a:extLst>
          </p:cNvPr>
          <p:cNvSpPr/>
          <p:nvPr/>
        </p:nvSpPr>
        <p:spPr>
          <a:xfrm>
            <a:off x="5976816" y="2490020"/>
            <a:ext cx="1661411" cy="14412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DLG-x</a:t>
            </a:r>
            <a:endParaRPr lang="ko-KR" altLang="en-US" sz="32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3697682-8182-408E-84AD-6DC1605F3ABB}"/>
              </a:ext>
            </a:extLst>
          </p:cNvPr>
          <p:cNvSpPr/>
          <p:nvPr/>
        </p:nvSpPr>
        <p:spPr>
          <a:xfrm>
            <a:off x="9822033" y="2159060"/>
            <a:ext cx="1661411" cy="9203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Controller</a:t>
            </a:r>
            <a:endParaRPr lang="ko-KR" altLang="en-US" sz="20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8F1D57A-8704-4451-9741-75EC9AE592C8}"/>
              </a:ext>
            </a:extLst>
          </p:cNvPr>
          <p:cNvSpPr/>
          <p:nvPr/>
        </p:nvSpPr>
        <p:spPr>
          <a:xfrm>
            <a:off x="9822033" y="3350663"/>
            <a:ext cx="1661411" cy="9203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DRAM</a:t>
            </a:r>
            <a:endParaRPr lang="ko-KR" altLang="en-US" sz="20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F7046C2-28CC-4977-9511-5D4F50A440AF}"/>
              </a:ext>
            </a:extLst>
          </p:cNvPr>
          <p:cNvSpPr/>
          <p:nvPr/>
        </p:nvSpPr>
        <p:spPr>
          <a:xfrm>
            <a:off x="2130005" y="2642564"/>
            <a:ext cx="1195193" cy="11361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CPU</a:t>
            </a:r>
            <a:endParaRPr lang="ko-KR" altLang="en-US" sz="3200" dirty="0"/>
          </a:p>
        </p:txBody>
      </p:sp>
      <p:pic>
        <p:nvPicPr>
          <p:cNvPr id="11" name="Picture 2" descr="IconExperience » G-Collection » Dram Icon">
            <a:extLst>
              <a:ext uri="{FF2B5EF4-FFF2-40B4-BE49-F238E27FC236}">
                <a16:creationId xmlns:a16="http://schemas.microsoft.com/office/drawing/2014/main" id="{C46116DE-6CDB-4BD6-9BAD-A1D3B4DE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977" r="98828">
                        <a14:foregroundMark x1="4492" y1="33203" x2="4492" y2="33203"/>
                        <a14:foregroundMark x1="3516" y1="66797" x2="3516" y2="66797"/>
                        <a14:foregroundMark x1="1758" y1="31445" x2="1758" y2="31445"/>
                        <a14:foregroundMark x1="94727" y1="63672" x2="94727" y2="63672"/>
                        <a14:foregroundMark x1="98438" y1="37891" x2="98438" y2="37891"/>
                        <a14:foregroundMark x1="97986" y1="58360" x2="95703" y2="76953"/>
                        <a14:foregroundMark x1="95703" y1="76953" x2="99609" y2="64648"/>
                        <a14:foregroundMark x1="99609" y1="64648" x2="99231" y2="57851"/>
                        <a14:foregroundMark x1="2344" y1="56836" x2="4102" y2="66992"/>
                        <a14:foregroundMark x1="4102" y1="66992" x2="2344" y2="77148"/>
                        <a14:foregroundMark x1="2344" y1="77148" x2="977" y2="57617"/>
                        <a14:backgroundMark x1="97266" y1="54102" x2="97266" y2="53516"/>
                        <a14:backgroundMark x1="98438" y1="55078" x2="98438" y2="55078"/>
                        <a14:backgroundMark x1="98438" y1="55078" x2="98438" y2="55078"/>
                        <a14:backgroundMark x1="98828" y1="54492" x2="98828" y2="54492"/>
                        <a14:backgroundMark x1="97266" y1="51758" x2="99805" y2="57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5515" y="2515024"/>
            <a:ext cx="1455455" cy="14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래픽 11" descr="교사">
            <a:extLst>
              <a:ext uri="{FF2B5EF4-FFF2-40B4-BE49-F238E27FC236}">
                <a16:creationId xmlns:a16="http://schemas.microsoft.com/office/drawing/2014/main" id="{96866D10-32AC-4172-BFC1-E767C018B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6391" y="2893463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6B5D07-8842-4E29-A423-5BE11360C9C9}"/>
              </a:ext>
            </a:extLst>
          </p:cNvPr>
          <p:cNvSpPr txBox="1"/>
          <p:nvPr/>
        </p:nvSpPr>
        <p:spPr>
          <a:xfrm>
            <a:off x="406391" y="2609767"/>
            <a:ext cx="109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Request</a:t>
            </a:r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80E1D70-EB2D-4B6E-9174-363BB65EF4CA}"/>
              </a:ext>
            </a:extLst>
          </p:cNvPr>
          <p:cNvCxnSpPr/>
          <p:nvPr/>
        </p:nvCxnSpPr>
        <p:spPr>
          <a:xfrm>
            <a:off x="1394645" y="3223606"/>
            <a:ext cx="63043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E98A543-C630-4C8E-894A-25B1F8145B0E}"/>
              </a:ext>
            </a:extLst>
          </p:cNvPr>
          <p:cNvCxnSpPr/>
          <p:nvPr/>
        </p:nvCxnSpPr>
        <p:spPr>
          <a:xfrm>
            <a:off x="3370168" y="3253586"/>
            <a:ext cx="63043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97">
            <a:extLst>
              <a:ext uri="{FF2B5EF4-FFF2-40B4-BE49-F238E27FC236}">
                <a16:creationId xmlns:a16="http://schemas.microsoft.com/office/drawing/2014/main" id="{B707EB9C-0903-47DC-880F-79483EAC5B62}"/>
              </a:ext>
            </a:extLst>
          </p:cNvPr>
          <p:cNvSpPr/>
          <p:nvPr/>
        </p:nvSpPr>
        <p:spPr>
          <a:xfrm>
            <a:off x="3487263" y="3025486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68426" y="0"/>
                </a:moveTo>
                <a:lnTo>
                  <a:pt x="200405" y="176530"/>
                </a:lnTo>
                <a:lnTo>
                  <a:pt x="23749" y="8509"/>
                </a:lnTo>
                <a:lnTo>
                  <a:pt x="0" y="33528"/>
                </a:lnTo>
                <a:lnTo>
                  <a:pt x="176529" y="201676"/>
                </a:lnTo>
                <a:lnTo>
                  <a:pt x="8509" y="378206"/>
                </a:lnTo>
                <a:lnTo>
                  <a:pt x="27432" y="396240"/>
                </a:lnTo>
                <a:lnTo>
                  <a:pt x="195452" y="219710"/>
                </a:lnTo>
                <a:lnTo>
                  <a:pt x="371983" y="387731"/>
                </a:lnTo>
                <a:lnTo>
                  <a:pt x="395859" y="362712"/>
                </a:lnTo>
                <a:lnTo>
                  <a:pt x="219328" y="194564"/>
                </a:lnTo>
                <a:lnTo>
                  <a:pt x="387350" y="18034"/>
                </a:lnTo>
                <a:lnTo>
                  <a:pt x="3684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7">
            <a:extLst>
              <a:ext uri="{FF2B5EF4-FFF2-40B4-BE49-F238E27FC236}">
                <a16:creationId xmlns:a16="http://schemas.microsoft.com/office/drawing/2014/main" id="{F810E199-4B30-4493-96FD-DBC127AE2322}"/>
              </a:ext>
            </a:extLst>
          </p:cNvPr>
          <p:cNvSpPr/>
          <p:nvPr/>
        </p:nvSpPr>
        <p:spPr>
          <a:xfrm>
            <a:off x="1561709" y="301251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68426" y="0"/>
                </a:moveTo>
                <a:lnTo>
                  <a:pt x="200405" y="176530"/>
                </a:lnTo>
                <a:lnTo>
                  <a:pt x="23749" y="8509"/>
                </a:lnTo>
                <a:lnTo>
                  <a:pt x="0" y="33528"/>
                </a:lnTo>
                <a:lnTo>
                  <a:pt x="176529" y="201676"/>
                </a:lnTo>
                <a:lnTo>
                  <a:pt x="8509" y="378206"/>
                </a:lnTo>
                <a:lnTo>
                  <a:pt x="27432" y="396240"/>
                </a:lnTo>
                <a:lnTo>
                  <a:pt x="195452" y="219710"/>
                </a:lnTo>
                <a:lnTo>
                  <a:pt x="371983" y="387731"/>
                </a:lnTo>
                <a:lnTo>
                  <a:pt x="395859" y="362712"/>
                </a:lnTo>
                <a:lnTo>
                  <a:pt x="219328" y="194564"/>
                </a:lnTo>
                <a:lnTo>
                  <a:pt x="387350" y="18034"/>
                </a:lnTo>
                <a:lnTo>
                  <a:pt x="3684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7FBE34D9-7D60-4EBA-8D9B-57C501E5278D}"/>
              </a:ext>
            </a:extLst>
          </p:cNvPr>
          <p:cNvCxnSpPr/>
          <p:nvPr/>
        </p:nvCxnSpPr>
        <p:spPr>
          <a:xfrm>
            <a:off x="4946386" y="3241062"/>
            <a:ext cx="63043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97">
            <a:extLst>
              <a:ext uri="{FF2B5EF4-FFF2-40B4-BE49-F238E27FC236}">
                <a16:creationId xmlns:a16="http://schemas.microsoft.com/office/drawing/2014/main" id="{99B23C7F-AEE5-4071-84B5-34360F97C170}"/>
              </a:ext>
            </a:extLst>
          </p:cNvPr>
          <p:cNvSpPr/>
          <p:nvPr/>
        </p:nvSpPr>
        <p:spPr>
          <a:xfrm>
            <a:off x="5063481" y="3012962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68426" y="0"/>
                </a:moveTo>
                <a:lnTo>
                  <a:pt x="200405" y="176530"/>
                </a:lnTo>
                <a:lnTo>
                  <a:pt x="23749" y="8509"/>
                </a:lnTo>
                <a:lnTo>
                  <a:pt x="0" y="33528"/>
                </a:lnTo>
                <a:lnTo>
                  <a:pt x="176529" y="201676"/>
                </a:lnTo>
                <a:lnTo>
                  <a:pt x="8509" y="378206"/>
                </a:lnTo>
                <a:lnTo>
                  <a:pt x="27432" y="396240"/>
                </a:lnTo>
                <a:lnTo>
                  <a:pt x="195452" y="219710"/>
                </a:lnTo>
                <a:lnTo>
                  <a:pt x="371983" y="387731"/>
                </a:lnTo>
                <a:lnTo>
                  <a:pt x="395859" y="362712"/>
                </a:lnTo>
                <a:lnTo>
                  <a:pt x="219328" y="194564"/>
                </a:lnTo>
                <a:lnTo>
                  <a:pt x="387350" y="18034"/>
                </a:lnTo>
                <a:lnTo>
                  <a:pt x="3684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A2AD9C5F-64D6-48BB-A22E-5AA46BF6329C}"/>
              </a:ext>
            </a:extLst>
          </p:cNvPr>
          <p:cNvCxnSpPr>
            <a:stCxn id="12" idx="2"/>
            <a:endCxn id="7" idx="2"/>
          </p:cNvCxnSpPr>
          <p:nvPr/>
        </p:nvCxnSpPr>
        <p:spPr>
          <a:xfrm rot="16200000" flipH="1">
            <a:off x="3773859" y="897594"/>
            <a:ext cx="123395" cy="5943931"/>
          </a:xfrm>
          <a:prstGeom prst="bentConnector3">
            <a:avLst>
              <a:gd name="adj1" fmla="val 1074886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9DC3F984-89CF-4538-851A-E5AEA9D1B14C}"/>
              </a:ext>
            </a:extLst>
          </p:cNvPr>
          <p:cNvSpPr/>
          <p:nvPr/>
        </p:nvSpPr>
        <p:spPr>
          <a:xfrm>
            <a:off x="3438045" y="4900211"/>
            <a:ext cx="494676" cy="489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59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Cognitive SSD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DFE7D7-1DFC-46EF-B22B-695306DA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48" y="979279"/>
            <a:ext cx="8876963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Cognitive SSD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DFE7D7-1DFC-46EF-B22B-695306DA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48" y="979279"/>
            <a:ext cx="8876963" cy="522922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B67A4F0-1883-44F8-8D95-E064B76212F2}"/>
              </a:ext>
            </a:extLst>
          </p:cNvPr>
          <p:cNvSpPr/>
          <p:nvPr/>
        </p:nvSpPr>
        <p:spPr>
          <a:xfrm>
            <a:off x="2203554" y="1514007"/>
            <a:ext cx="2338466" cy="4694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54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Cognitive SSD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40C8A-2DE8-4A5B-B1FB-52DD32AB8F67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Configuration library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44D0BC1-0F54-40A0-BA7D-8BCEF2914778}"/>
              </a:ext>
            </a:extLst>
          </p:cNvPr>
          <p:cNvSpPr/>
          <p:nvPr/>
        </p:nvSpPr>
        <p:spPr>
          <a:xfrm>
            <a:off x="406391" y="1547166"/>
            <a:ext cx="5689610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Deep Learning Framework</a:t>
            </a:r>
            <a:endParaRPr lang="ko-KR" altLang="en-US" sz="24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0BEB73E-5DE5-4C98-8861-65738DC91B2B}"/>
              </a:ext>
            </a:extLst>
          </p:cNvPr>
          <p:cNvSpPr/>
          <p:nvPr/>
        </p:nvSpPr>
        <p:spPr>
          <a:xfrm>
            <a:off x="1861163" y="2218544"/>
            <a:ext cx="2780065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Caffe </a:t>
            </a:r>
            <a:r>
              <a:rPr lang="en-US" altLang="ko-KR" sz="2400" dirty="0" err="1"/>
              <a:t>PyTorch</a:t>
            </a:r>
            <a:endParaRPr lang="ko-KR" altLang="en-US" sz="2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4DF2011-55A0-46A6-A3CC-08112AC18A4D}"/>
              </a:ext>
            </a:extLst>
          </p:cNvPr>
          <p:cNvSpPr/>
          <p:nvPr/>
        </p:nvSpPr>
        <p:spPr>
          <a:xfrm>
            <a:off x="406391" y="3804654"/>
            <a:ext cx="5689610" cy="14658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Configuration library</a:t>
            </a:r>
            <a:endParaRPr lang="ko-KR" altLang="en-US" sz="2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1A58174-46AE-4DE0-8E6B-E33181292ABC}"/>
              </a:ext>
            </a:extLst>
          </p:cNvPr>
          <p:cNvSpPr/>
          <p:nvPr/>
        </p:nvSpPr>
        <p:spPr>
          <a:xfrm>
            <a:off x="1861163" y="4476032"/>
            <a:ext cx="2780065" cy="6988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DLG-x Compiler</a:t>
            </a:r>
            <a:endParaRPr lang="ko-KR" altLang="en-US" sz="24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3307D70-9DD2-4C3D-93E1-76D22F48ADDA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251196" y="3013024"/>
            <a:ext cx="0" cy="7916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35F5060-EE52-4C5E-BFB7-4A94B6AD695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251196" y="5270512"/>
            <a:ext cx="0" cy="9354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243B221-39C7-4991-953C-0C344240B74D}"/>
              </a:ext>
            </a:extLst>
          </p:cNvPr>
          <p:cNvSpPr txBox="1"/>
          <p:nvPr/>
        </p:nvSpPr>
        <p:spPr>
          <a:xfrm>
            <a:off x="3251196" y="5584332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DLG_config</a:t>
            </a:r>
            <a:endParaRPr lang="ko-KR" alt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5520F-671F-4499-A685-9B47C4C17C5D}"/>
              </a:ext>
            </a:extLst>
          </p:cNvPr>
          <p:cNvSpPr txBox="1"/>
          <p:nvPr/>
        </p:nvSpPr>
        <p:spPr>
          <a:xfrm>
            <a:off x="6700603" y="1547166"/>
            <a:ext cx="5085006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Provides a DLG-x compiler compatible with popular deep learning framework (</a:t>
            </a:r>
            <a:r>
              <a:rPr lang="en-US" altLang="ko-KR" dirty="0" err="1"/>
              <a:t>caffe</a:t>
            </a:r>
            <a:r>
              <a:rPr lang="en-US" altLang="ko-KR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Generate corresponding DLG-x instruction offline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Updated instruction maintain until a model change command (</a:t>
            </a:r>
            <a:r>
              <a:rPr lang="en-US" altLang="ko-KR" dirty="0" err="1"/>
              <a:t>DLG_config</a:t>
            </a:r>
            <a:r>
              <a:rPr lang="en-US" altLang="ko-KR" dirty="0"/>
              <a:t>) is issued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63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Cognitive SSD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EAAB-0BD4-46D8-8528-2E084B9F588E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User library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5F76613-830B-4BB8-945C-1328E8BC1099}"/>
              </a:ext>
            </a:extLst>
          </p:cNvPr>
          <p:cNvSpPr/>
          <p:nvPr/>
        </p:nvSpPr>
        <p:spPr>
          <a:xfrm>
            <a:off x="406391" y="1547166"/>
            <a:ext cx="5689610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User Library</a:t>
            </a:r>
            <a:endParaRPr lang="ko-KR" altLang="en-US" sz="2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A266224-CC79-4CB2-930C-4D777BADEAE4}"/>
              </a:ext>
            </a:extLst>
          </p:cNvPr>
          <p:cNvSpPr/>
          <p:nvPr/>
        </p:nvSpPr>
        <p:spPr>
          <a:xfrm>
            <a:off x="835398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Task Plane</a:t>
            </a:r>
            <a:endParaRPr lang="ko-KR" altLang="en-US" sz="2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E5CCB03-00C3-45A1-A714-76AB2863DAA5}"/>
              </a:ext>
            </a:extLst>
          </p:cNvPr>
          <p:cNvSpPr/>
          <p:nvPr/>
        </p:nvSpPr>
        <p:spPr>
          <a:xfrm>
            <a:off x="3450586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Data Plane</a:t>
            </a:r>
            <a:endParaRPr lang="ko-KR" altLang="en-US" sz="24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31DA8BB-EA0D-4F5D-9FA7-6F67270120D3}"/>
              </a:ext>
            </a:extLst>
          </p:cNvPr>
          <p:cNvSpPr/>
          <p:nvPr/>
        </p:nvSpPr>
        <p:spPr>
          <a:xfrm>
            <a:off x="391401" y="5411445"/>
            <a:ext cx="5689610" cy="54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Device Driver</a:t>
            </a:r>
            <a:endParaRPr lang="ko-KR" altLang="en-US" sz="2400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C06DF08-3582-42FE-9472-2C749AB9492F}"/>
              </a:ext>
            </a:extLst>
          </p:cNvPr>
          <p:cNvCxnSpPr>
            <a:cxnSpLocks/>
          </p:cNvCxnSpPr>
          <p:nvPr/>
        </p:nvCxnSpPr>
        <p:spPr>
          <a:xfrm>
            <a:off x="1152573" y="2979296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038D7A-D0BA-490D-8E4D-C86B0ECBDFD4}"/>
              </a:ext>
            </a:extLst>
          </p:cNvPr>
          <p:cNvSpPr txBox="1"/>
          <p:nvPr/>
        </p:nvSpPr>
        <p:spPr>
          <a:xfrm>
            <a:off x="1276668" y="3228945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DLG_hashing</a:t>
            </a:r>
            <a:endParaRPr lang="ko-KR" alt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DA4-EC2F-4106-A87E-9DD53968D17A}"/>
              </a:ext>
            </a:extLst>
          </p:cNvPr>
          <p:cNvSpPr txBox="1"/>
          <p:nvPr/>
        </p:nvSpPr>
        <p:spPr>
          <a:xfrm>
            <a:off x="1276667" y="384891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DLG_index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8DC43-06E4-4837-8351-6CE593F1F653}"/>
              </a:ext>
            </a:extLst>
          </p:cNvPr>
          <p:cNvSpPr txBox="1"/>
          <p:nvPr/>
        </p:nvSpPr>
        <p:spPr>
          <a:xfrm>
            <a:off x="1276666" y="446494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DLG_analysis</a:t>
            </a:r>
            <a:endParaRPr lang="ko-KR" altLang="en-US" sz="2000" b="1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591ADBC0-4B06-4F72-80DC-1C18C23AF140}"/>
              </a:ext>
            </a:extLst>
          </p:cNvPr>
          <p:cNvCxnSpPr>
            <a:cxnSpLocks/>
          </p:cNvCxnSpPr>
          <p:nvPr/>
        </p:nvCxnSpPr>
        <p:spPr>
          <a:xfrm>
            <a:off x="3988212" y="3013024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B5CF37-6F0B-44F4-ACCC-55D7D3F615C0}"/>
              </a:ext>
            </a:extLst>
          </p:cNvPr>
          <p:cNvSpPr txBox="1"/>
          <p:nvPr/>
        </p:nvSpPr>
        <p:spPr>
          <a:xfrm>
            <a:off x="4169651" y="354642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SSD_write</a:t>
            </a:r>
            <a:endParaRPr lang="ko-KR" alt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FCC8D-5EB2-44F6-854D-A45BD9EF82E5}"/>
              </a:ext>
            </a:extLst>
          </p:cNvPr>
          <p:cNvSpPr txBox="1"/>
          <p:nvPr/>
        </p:nvSpPr>
        <p:spPr>
          <a:xfrm>
            <a:off x="4169651" y="424902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SSD_read</a:t>
            </a:r>
            <a:endParaRPr lang="ko-KR" alt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54FE6-DD5D-4D99-A620-1EC5B90E003A}"/>
              </a:ext>
            </a:extLst>
          </p:cNvPr>
          <p:cNvSpPr txBox="1"/>
          <p:nvPr/>
        </p:nvSpPr>
        <p:spPr>
          <a:xfrm>
            <a:off x="6700603" y="1547166"/>
            <a:ext cx="5085006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err="1"/>
              <a:t>SSD_write</a:t>
            </a:r>
            <a:r>
              <a:rPr lang="en-US" altLang="ko-KR" dirty="0"/>
              <a:t>/read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Operate directly on the physical address bypassing FTL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Users can use addresses to direct the operands in other APIs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FAE0BC-D25F-41D3-9509-DDDC419E3B10}"/>
              </a:ext>
            </a:extLst>
          </p:cNvPr>
          <p:cNvSpPr txBox="1"/>
          <p:nvPr/>
        </p:nvSpPr>
        <p:spPr>
          <a:xfrm>
            <a:off x="6700603" y="3663451"/>
            <a:ext cx="5085006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err="1"/>
              <a:t>DLG_hashing</a:t>
            </a:r>
            <a:r>
              <a:rPr lang="en-US" altLang="ko-KR" dirty="0"/>
              <a:t>/index/analysis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Using the C0h, C1h, C2h </a:t>
            </a:r>
            <a:r>
              <a:rPr lang="en-US" altLang="ko-KR" dirty="0" err="1"/>
              <a:t>commads</a:t>
            </a:r>
            <a:r>
              <a:rPr lang="en-US" altLang="ko-KR" dirty="0"/>
              <a:t> of </a:t>
            </a:r>
            <a:r>
              <a:rPr lang="en-US" altLang="ko-KR" dirty="0" err="1"/>
              <a:t>NVMe</a:t>
            </a:r>
            <a:r>
              <a:rPr lang="en-US" altLang="ko-KR" dirty="0"/>
              <a:t> I/O protocol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704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Cognitive SSD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EAAB-0BD4-46D8-8528-2E084B9F588E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User library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5F76613-830B-4BB8-945C-1328E8BC1099}"/>
              </a:ext>
            </a:extLst>
          </p:cNvPr>
          <p:cNvSpPr/>
          <p:nvPr/>
        </p:nvSpPr>
        <p:spPr>
          <a:xfrm>
            <a:off x="406391" y="1547166"/>
            <a:ext cx="5689610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User Library</a:t>
            </a:r>
            <a:endParaRPr lang="ko-KR" altLang="en-US" sz="2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A266224-CC79-4CB2-930C-4D777BADEAE4}"/>
              </a:ext>
            </a:extLst>
          </p:cNvPr>
          <p:cNvSpPr/>
          <p:nvPr/>
        </p:nvSpPr>
        <p:spPr>
          <a:xfrm>
            <a:off x="835398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Task Plane</a:t>
            </a:r>
            <a:endParaRPr lang="ko-KR" altLang="en-US" sz="2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E5CCB03-00C3-45A1-A714-76AB2863DAA5}"/>
              </a:ext>
            </a:extLst>
          </p:cNvPr>
          <p:cNvSpPr/>
          <p:nvPr/>
        </p:nvSpPr>
        <p:spPr>
          <a:xfrm>
            <a:off x="3450586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Data Plane</a:t>
            </a:r>
            <a:endParaRPr lang="ko-KR" altLang="en-US" sz="24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31DA8BB-EA0D-4F5D-9FA7-6F67270120D3}"/>
              </a:ext>
            </a:extLst>
          </p:cNvPr>
          <p:cNvSpPr/>
          <p:nvPr/>
        </p:nvSpPr>
        <p:spPr>
          <a:xfrm>
            <a:off x="391401" y="5411445"/>
            <a:ext cx="5689610" cy="54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Device Driver</a:t>
            </a:r>
            <a:endParaRPr lang="ko-KR" altLang="en-US" sz="2400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C06DF08-3582-42FE-9472-2C749AB9492F}"/>
              </a:ext>
            </a:extLst>
          </p:cNvPr>
          <p:cNvCxnSpPr>
            <a:cxnSpLocks/>
          </p:cNvCxnSpPr>
          <p:nvPr/>
        </p:nvCxnSpPr>
        <p:spPr>
          <a:xfrm>
            <a:off x="1152573" y="2979296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038D7A-D0BA-490D-8E4D-C86B0ECBDFD4}"/>
              </a:ext>
            </a:extLst>
          </p:cNvPr>
          <p:cNvSpPr txBox="1"/>
          <p:nvPr/>
        </p:nvSpPr>
        <p:spPr>
          <a:xfrm>
            <a:off x="1276668" y="3228945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DLG_hashing</a:t>
            </a:r>
            <a:endParaRPr lang="ko-KR" alt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DA4-EC2F-4106-A87E-9DD53968D17A}"/>
              </a:ext>
            </a:extLst>
          </p:cNvPr>
          <p:cNvSpPr txBox="1"/>
          <p:nvPr/>
        </p:nvSpPr>
        <p:spPr>
          <a:xfrm>
            <a:off x="1276667" y="384891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DLG_index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8DC43-06E4-4837-8351-6CE593F1F653}"/>
              </a:ext>
            </a:extLst>
          </p:cNvPr>
          <p:cNvSpPr txBox="1"/>
          <p:nvPr/>
        </p:nvSpPr>
        <p:spPr>
          <a:xfrm>
            <a:off x="1276666" y="446494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DLG_analysis</a:t>
            </a:r>
            <a:endParaRPr lang="ko-KR" altLang="en-US" sz="2000" b="1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591ADBC0-4B06-4F72-80DC-1C18C23AF140}"/>
              </a:ext>
            </a:extLst>
          </p:cNvPr>
          <p:cNvCxnSpPr>
            <a:cxnSpLocks/>
          </p:cNvCxnSpPr>
          <p:nvPr/>
        </p:nvCxnSpPr>
        <p:spPr>
          <a:xfrm>
            <a:off x="3988212" y="3013024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B5CF37-6F0B-44F4-ACCC-55D7D3F615C0}"/>
              </a:ext>
            </a:extLst>
          </p:cNvPr>
          <p:cNvSpPr txBox="1"/>
          <p:nvPr/>
        </p:nvSpPr>
        <p:spPr>
          <a:xfrm>
            <a:off x="4169651" y="354642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SSD_write</a:t>
            </a:r>
            <a:endParaRPr lang="ko-KR" alt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FCC8D-5EB2-44F6-854D-A45BD9EF82E5}"/>
              </a:ext>
            </a:extLst>
          </p:cNvPr>
          <p:cNvSpPr txBox="1"/>
          <p:nvPr/>
        </p:nvSpPr>
        <p:spPr>
          <a:xfrm>
            <a:off x="4169651" y="424902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SSD_read</a:t>
            </a:r>
            <a:endParaRPr lang="ko-KR" alt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54FE6-DD5D-4D99-A620-1EC5B90E003A}"/>
              </a:ext>
            </a:extLst>
          </p:cNvPr>
          <p:cNvSpPr txBox="1"/>
          <p:nvPr/>
        </p:nvSpPr>
        <p:spPr>
          <a:xfrm>
            <a:off x="6700603" y="1547166"/>
            <a:ext cx="5085006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err="1"/>
              <a:t>DLG_hashing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Extract the condensed feature of input data and map it into the hash or semantic space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Useful for other analysis functions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DDFA725-B199-4F78-B5F9-0A9F750DC610}"/>
              </a:ext>
            </a:extLst>
          </p:cNvPr>
          <p:cNvSpPr/>
          <p:nvPr/>
        </p:nvSpPr>
        <p:spPr>
          <a:xfrm>
            <a:off x="1276666" y="3228945"/>
            <a:ext cx="174491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55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Cognitive SSD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EAAB-0BD4-46D8-8528-2E084B9F588E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User library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5F76613-830B-4BB8-945C-1328E8BC1099}"/>
              </a:ext>
            </a:extLst>
          </p:cNvPr>
          <p:cNvSpPr/>
          <p:nvPr/>
        </p:nvSpPr>
        <p:spPr>
          <a:xfrm>
            <a:off x="406391" y="1547166"/>
            <a:ext cx="5689610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User Library</a:t>
            </a:r>
            <a:endParaRPr lang="ko-KR" altLang="en-US" sz="2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A266224-CC79-4CB2-930C-4D777BADEAE4}"/>
              </a:ext>
            </a:extLst>
          </p:cNvPr>
          <p:cNvSpPr/>
          <p:nvPr/>
        </p:nvSpPr>
        <p:spPr>
          <a:xfrm>
            <a:off x="835398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Task Plane</a:t>
            </a:r>
            <a:endParaRPr lang="ko-KR" altLang="en-US" sz="2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E5CCB03-00C3-45A1-A714-76AB2863DAA5}"/>
              </a:ext>
            </a:extLst>
          </p:cNvPr>
          <p:cNvSpPr/>
          <p:nvPr/>
        </p:nvSpPr>
        <p:spPr>
          <a:xfrm>
            <a:off x="3450586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Data Plane</a:t>
            </a:r>
            <a:endParaRPr lang="ko-KR" altLang="en-US" sz="24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31DA8BB-EA0D-4F5D-9FA7-6F67270120D3}"/>
              </a:ext>
            </a:extLst>
          </p:cNvPr>
          <p:cNvSpPr/>
          <p:nvPr/>
        </p:nvSpPr>
        <p:spPr>
          <a:xfrm>
            <a:off x="391401" y="5411445"/>
            <a:ext cx="5689610" cy="54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Device Driver</a:t>
            </a:r>
            <a:endParaRPr lang="ko-KR" altLang="en-US" sz="2400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C06DF08-3582-42FE-9472-2C749AB9492F}"/>
              </a:ext>
            </a:extLst>
          </p:cNvPr>
          <p:cNvCxnSpPr>
            <a:cxnSpLocks/>
          </p:cNvCxnSpPr>
          <p:nvPr/>
        </p:nvCxnSpPr>
        <p:spPr>
          <a:xfrm>
            <a:off x="1152573" y="2979296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038D7A-D0BA-490D-8E4D-C86B0ECBDFD4}"/>
              </a:ext>
            </a:extLst>
          </p:cNvPr>
          <p:cNvSpPr txBox="1"/>
          <p:nvPr/>
        </p:nvSpPr>
        <p:spPr>
          <a:xfrm>
            <a:off x="1276668" y="3228945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DLG_hashing</a:t>
            </a:r>
            <a:endParaRPr lang="ko-KR" alt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DA4-EC2F-4106-A87E-9DD53968D17A}"/>
              </a:ext>
            </a:extLst>
          </p:cNvPr>
          <p:cNvSpPr txBox="1"/>
          <p:nvPr/>
        </p:nvSpPr>
        <p:spPr>
          <a:xfrm>
            <a:off x="1276667" y="384891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DLG_index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8DC43-06E4-4837-8351-6CE593F1F653}"/>
              </a:ext>
            </a:extLst>
          </p:cNvPr>
          <p:cNvSpPr txBox="1"/>
          <p:nvPr/>
        </p:nvSpPr>
        <p:spPr>
          <a:xfrm>
            <a:off x="1276666" y="446494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DLG_analysis</a:t>
            </a:r>
            <a:endParaRPr lang="ko-KR" altLang="en-US" sz="2000" b="1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591ADBC0-4B06-4F72-80DC-1C18C23AF140}"/>
              </a:ext>
            </a:extLst>
          </p:cNvPr>
          <p:cNvCxnSpPr>
            <a:cxnSpLocks/>
          </p:cNvCxnSpPr>
          <p:nvPr/>
        </p:nvCxnSpPr>
        <p:spPr>
          <a:xfrm>
            <a:off x="3988212" y="3013024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B5CF37-6F0B-44F4-ACCC-55D7D3F615C0}"/>
              </a:ext>
            </a:extLst>
          </p:cNvPr>
          <p:cNvSpPr txBox="1"/>
          <p:nvPr/>
        </p:nvSpPr>
        <p:spPr>
          <a:xfrm>
            <a:off x="4169651" y="354642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SSD_write</a:t>
            </a:r>
            <a:endParaRPr lang="ko-KR" alt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FCC8D-5EB2-44F6-854D-A45BD9EF82E5}"/>
              </a:ext>
            </a:extLst>
          </p:cNvPr>
          <p:cNvSpPr txBox="1"/>
          <p:nvPr/>
        </p:nvSpPr>
        <p:spPr>
          <a:xfrm>
            <a:off x="4169651" y="424902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SSD_read</a:t>
            </a:r>
            <a:endParaRPr lang="ko-KR" alt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54FE6-DD5D-4D99-A620-1EC5B90E003A}"/>
              </a:ext>
            </a:extLst>
          </p:cNvPr>
          <p:cNvSpPr txBox="1"/>
          <p:nvPr/>
        </p:nvSpPr>
        <p:spPr>
          <a:xfrm>
            <a:off x="6700603" y="1547166"/>
            <a:ext cx="5085006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err="1"/>
              <a:t>DLG_index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Abstracted from the graph search function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Includes an extended parameters: 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T : number of search results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DDFA725-B199-4F78-B5F9-0A9F750DC610}"/>
              </a:ext>
            </a:extLst>
          </p:cNvPr>
          <p:cNvSpPr/>
          <p:nvPr/>
        </p:nvSpPr>
        <p:spPr>
          <a:xfrm>
            <a:off x="1276668" y="3879760"/>
            <a:ext cx="174491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40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Cognitive SSD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EAAB-0BD4-46D8-8528-2E084B9F588E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User library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5F76613-830B-4BB8-945C-1328E8BC1099}"/>
              </a:ext>
            </a:extLst>
          </p:cNvPr>
          <p:cNvSpPr/>
          <p:nvPr/>
        </p:nvSpPr>
        <p:spPr>
          <a:xfrm>
            <a:off x="406391" y="1547166"/>
            <a:ext cx="5689610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User Library</a:t>
            </a:r>
            <a:endParaRPr lang="ko-KR" altLang="en-US" sz="2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A266224-CC79-4CB2-930C-4D777BADEAE4}"/>
              </a:ext>
            </a:extLst>
          </p:cNvPr>
          <p:cNvSpPr/>
          <p:nvPr/>
        </p:nvSpPr>
        <p:spPr>
          <a:xfrm>
            <a:off x="835398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Task Plane</a:t>
            </a:r>
            <a:endParaRPr lang="ko-KR" altLang="en-US" sz="2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E5CCB03-00C3-45A1-A714-76AB2863DAA5}"/>
              </a:ext>
            </a:extLst>
          </p:cNvPr>
          <p:cNvSpPr/>
          <p:nvPr/>
        </p:nvSpPr>
        <p:spPr>
          <a:xfrm>
            <a:off x="3450586" y="2218544"/>
            <a:ext cx="218618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Data Plane</a:t>
            </a:r>
            <a:endParaRPr lang="ko-KR" altLang="en-US" sz="24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31DA8BB-EA0D-4F5D-9FA7-6F67270120D3}"/>
              </a:ext>
            </a:extLst>
          </p:cNvPr>
          <p:cNvSpPr/>
          <p:nvPr/>
        </p:nvSpPr>
        <p:spPr>
          <a:xfrm>
            <a:off x="391401" y="5411445"/>
            <a:ext cx="5689610" cy="54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Device Driver</a:t>
            </a:r>
            <a:endParaRPr lang="ko-KR" altLang="en-US" sz="2400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C06DF08-3582-42FE-9472-2C749AB9492F}"/>
              </a:ext>
            </a:extLst>
          </p:cNvPr>
          <p:cNvCxnSpPr>
            <a:cxnSpLocks/>
          </p:cNvCxnSpPr>
          <p:nvPr/>
        </p:nvCxnSpPr>
        <p:spPr>
          <a:xfrm>
            <a:off x="1152573" y="2979296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038D7A-D0BA-490D-8E4D-C86B0ECBDFD4}"/>
              </a:ext>
            </a:extLst>
          </p:cNvPr>
          <p:cNvSpPr txBox="1"/>
          <p:nvPr/>
        </p:nvSpPr>
        <p:spPr>
          <a:xfrm>
            <a:off x="1276668" y="3228945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DLG_hashing</a:t>
            </a:r>
            <a:endParaRPr lang="ko-KR" alt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DA4-EC2F-4106-A87E-9DD53968D17A}"/>
              </a:ext>
            </a:extLst>
          </p:cNvPr>
          <p:cNvSpPr txBox="1"/>
          <p:nvPr/>
        </p:nvSpPr>
        <p:spPr>
          <a:xfrm>
            <a:off x="1276667" y="384891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DLG_index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8DC43-06E4-4837-8351-6CE593F1F653}"/>
              </a:ext>
            </a:extLst>
          </p:cNvPr>
          <p:cNvSpPr txBox="1"/>
          <p:nvPr/>
        </p:nvSpPr>
        <p:spPr>
          <a:xfrm>
            <a:off x="1276666" y="446494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DLG_analysis</a:t>
            </a:r>
            <a:endParaRPr lang="ko-KR" altLang="en-US" sz="2000" b="1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591ADBC0-4B06-4F72-80DC-1C18C23AF140}"/>
              </a:ext>
            </a:extLst>
          </p:cNvPr>
          <p:cNvCxnSpPr>
            <a:cxnSpLocks/>
          </p:cNvCxnSpPr>
          <p:nvPr/>
        </p:nvCxnSpPr>
        <p:spPr>
          <a:xfrm>
            <a:off x="3988212" y="3013024"/>
            <a:ext cx="0" cy="24321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B5CF37-6F0B-44F4-ACCC-55D7D3F615C0}"/>
              </a:ext>
            </a:extLst>
          </p:cNvPr>
          <p:cNvSpPr txBox="1"/>
          <p:nvPr/>
        </p:nvSpPr>
        <p:spPr>
          <a:xfrm>
            <a:off x="4169651" y="3546421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SSD_write</a:t>
            </a:r>
            <a:endParaRPr lang="ko-KR" alt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FCC8D-5EB2-44F6-854D-A45BD9EF82E5}"/>
              </a:ext>
            </a:extLst>
          </p:cNvPr>
          <p:cNvSpPr txBox="1"/>
          <p:nvPr/>
        </p:nvSpPr>
        <p:spPr>
          <a:xfrm>
            <a:off x="4169651" y="4249020"/>
            <a:ext cx="17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/>
              <a:t>SSD_read</a:t>
            </a:r>
            <a:endParaRPr lang="ko-KR" alt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54FE6-DD5D-4D99-A620-1EC5B90E003A}"/>
              </a:ext>
            </a:extLst>
          </p:cNvPr>
          <p:cNvSpPr txBox="1"/>
          <p:nvPr/>
        </p:nvSpPr>
        <p:spPr>
          <a:xfrm>
            <a:off x="6700603" y="1547166"/>
            <a:ext cx="5085006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err="1"/>
              <a:t>DLG_analysis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Allows users to analyze the</a:t>
            </a:r>
            <a:r>
              <a:rPr lang="ko-KR" altLang="en-US" dirty="0"/>
              <a:t> </a:t>
            </a:r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Use processing of ability of DNN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Include reserved field for user-defined functions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DDFA725-B199-4F78-B5F9-0A9F750DC610}"/>
              </a:ext>
            </a:extLst>
          </p:cNvPr>
          <p:cNvSpPr/>
          <p:nvPr/>
        </p:nvSpPr>
        <p:spPr>
          <a:xfrm>
            <a:off x="1276666" y="4488685"/>
            <a:ext cx="174491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13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DLG-x Accelerator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79BBF-BF94-4E48-93B6-FC526777428B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 Architecture of DLG-x accelerator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0A9F7D2-1D84-4EF4-AF7F-34671625C3E1}"/>
              </a:ext>
            </a:extLst>
          </p:cNvPr>
          <p:cNvSpPr/>
          <p:nvPr/>
        </p:nvSpPr>
        <p:spPr>
          <a:xfrm>
            <a:off x="5208706" y="1743876"/>
            <a:ext cx="5198738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Neural Processing Engine</a:t>
            </a:r>
            <a:endParaRPr lang="ko-KR" altLang="en-US" sz="24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5A2718A-B8BE-4B1C-8D68-28845A8E191B}"/>
              </a:ext>
            </a:extLst>
          </p:cNvPr>
          <p:cNvSpPr/>
          <p:nvPr/>
        </p:nvSpPr>
        <p:spPr>
          <a:xfrm>
            <a:off x="5450794" y="2382193"/>
            <a:ext cx="169223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Convolution</a:t>
            </a:r>
            <a:endParaRPr lang="ko-KR" altLang="en-US" sz="20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11881D4-7B75-4EA6-8782-A97FAF341899}"/>
              </a:ext>
            </a:extLst>
          </p:cNvPr>
          <p:cNvSpPr/>
          <p:nvPr/>
        </p:nvSpPr>
        <p:spPr>
          <a:xfrm>
            <a:off x="7259977" y="2398204"/>
            <a:ext cx="1202176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Pooling</a:t>
            </a:r>
            <a:endParaRPr lang="ko-KR" altLang="en-US" sz="20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B38CE16-E7D5-437D-91F7-015CFB8B5371}"/>
              </a:ext>
            </a:extLst>
          </p:cNvPr>
          <p:cNvSpPr/>
          <p:nvPr/>
        </p:nvSpPr>
        <p:spPr>
          <a:xfrm>
            <a:off x="8581777" y="2383213"/>
            <a:ext cx="156862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Activation</a:t>
            </a:r>
            <a:endParaRPr lang="ko-KR" altLang="en-US" sz="20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FD2FCEE-F7EA-4C89-99D5-D09F7A47ECA5}"/>
              </a:ext>
            </a:extLst>
          </p:cNvPr>
          <p:cNvSpPr/>
          <p:nvPr/>
        </p:nvSpPr>
        <p:spPr>
          <a:xfrm>
            <a:off x="5302046" y="3735694"/>
            <a:ext cx="5198738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Neural Processing Engine</a:t>
            </a:r>
            <a:endParaRPr lang="ko-KR" altLang="en-US" sz="24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3A7C4FE-1E2D-4B1B-BB01-BA4FDA4CEA36}"/>
              </a:ext>
            </a:extLst>
          </p:cNvPr>
          <p:cNvSpPr/>
          <p:nvPr/>
        </p:nvSpPr>
        <p:spPr>
          <a:xfrm>
            <a:off x="5450795" y="4379332"/>
            <a:ext cx="1388746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Vertex</a:t>
            </a:r>
          </a:p>
          <a:p>
            <a:pPr algn="ctr"/>
            <a:r>
              <a:rPr lang="en-US" altLang="ko-KR" sz="2000" dirty="0"/>
              <a:t>Detector</a:t>
            </a:r>
            <a:endParaRPr lang="ko-KR" altLang="en-US" sz="20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2876ADF-9B9F-4329-B973-AB5D2DA41EAC}"/>
              </a:ext>
            </a:extLst>
          </p:cNvPr>
          <p:cNvSpPr/>
          <p:nvPr/>
        </p:nvSpPr>
        <p:spPr>
          <a:xfrm>
            <a:off x="6923512" y="4395343"/>
            <a:ext cx="156862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Vertex</a:t>
            </a:r>
          </a:p>
          <a:p>
            <a:pPr algn="ctr"/>
            <a:r>
              <a:rPr lang="en-US" altLang="ko-KR" sz="2000" dirty="0"/>
              <a:t>Arbitrator</a:t>
            </a:r>
            <a:endParaRPr lang="ko-KR" altLang="en-US" sz="2000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640B3F1-3FB5-42F5-A57D-D418EA49378B}"/>
              </a:ext>
            </a:extLst>
          </p:cNvPr>
          <p:cNvSpPr/>
          <p:nvPr/>
        </p:nvSpPr>
        <p:spPr>
          <a:xfrm>
            <a:off x="8581777" y="4380352"/>
            <a:ext cx="156862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Address</a:t>
            </a:r>
          </a:p>
          <a:p>
            <a:pPr algn="ctr"/>
            <a:r>
              <a:rPr lang="en-US" altLang="ko-KR" sz="2000" dirty="0"/>
              <a:t>Generator</a:t>
            </a:r>
            <a:endParaRPr lang="ko-KR" altLang="en-US" sz="20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52C6EE7-5282-448E-A55A-534FDA0BFE14}"/>
              </a:ext>
            </a:extLst>
          </p:cNvPr>
          <p:cNvSpPr/>
          <p:nvPr/>
        </p:nvSpPr>
        <p:spPr>
          <a:xfrm>
            <a:off x="10530764" y="1777959"/>
            <a:ext cx="1568621" cy="9316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err="1"/>
              <a:t>InOut</a:t>
            </a:r>
            <a:endParaRPr lang="en-US" altLang="ko-KR" sz="2000" dirty="0"/>
          </a:p>
          <a:p>
            <a:pPr algn="ctr"/>
            <a:r>
              <a:rPr lang="en-US" altLang="ko-KR" sz="2000" dirty="0"/>
              <a:t>Buffer-0</a:t>
            </a:r>
            <a:endParaRPr lang="ko-KR" altLang="en-US" sz="20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4C7F1B4-CE90-4A97-9242-2B01EAC9601E}"/>
              </a:ext>
            </a:extLst>
          </p:cNvPr>
          <p:cNvSpPr/>
          <p:nvPr/>
        </p:nvSpPr>
        <p:spPr>
          <a:xfrm>
            <a:off x="10530764" y="3035733"/>
            <a:ext cx="1568621" cy="9316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err="1"/>
              <a:t>InOut</a:t>
            </a:r>
            <a:endParaRPr lang="en-US" altLang="ko-KR" sz="2000" dirty="0"/>
          </a:p>
          <a:p>
            <a:pPr algn="ctr"/>
            <a:r>
              <a:rPr lang="en-US" altLang="ko-KR" sz="2000" dirty="0"/>
              <a:t>Buffer-1</a:t>
            </a:r>
            <a:endParaRPr lang="ko-KR" altLang="en-US" sz="20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1FF6FB0-0AC7-408B-84DA-659103874F21}"/>
              </a:ext>
            </a:extLst>
          </p:cNvPr>
          <p:cNvSpPr/>
          <p:nvPr/>
        </p:nvSpPr>
        <p:spPr>
          <a:xfrm>
            <a:off x="3603536" y="1777959"/>
            <a:ext cx="1568621" cy="9316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Weight</a:t>
            </a:r>
          </a:p>
          <a:p>
            <a:pPr algn="ctr"/>
            <a:r>
              <a:rPr lang="en-US" altLang="ko-KR" sz="2000" dirty="0"/>
              <a:t>Buffer-0</a:t>
            </a:r>
            <a:endParaRPr lang="ko-KR" altLang="en-US" sz="20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C437FC3-22A0-4FEA-B019-238A3AF00E99}"/>
              </a:ext>
            </a:extLst>
          </p:cNvPr>
          <p:cNvSpPr/>
          <p:nvPr/>
        </p:nvSpPr>
        <p:spPr>
          <a:xfrm>
            <a:off x="3603536" y="3035733"/>
            <a:ext cx="1568621" cy="9316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Weight</a:t>
            </a:r>
          </a:p>
          <a:p>
            <a:pPr algn="ctr"/>
            <a:r>
              <a:rPr lang="en-US" altLang="ko-KR" sz="2000" dirty="0"/>
              <a:t>Buffer-1</a:t>
            </a:r>
            <a:endParaRPr lang="ko-KR" altLang="en-US" sz="20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7DDB91C-8752-4794-9EB3-7D96B41D15BE}"/>
              </a:ext>
            </a:extLst>
          </p:cNvPr>
          <p:cNvSpPr/>
          <p:nvPr/>
        </p:nvSpPr>
        <p:spPr>
          <a:xfrm>
            <a:off x="3603536" y="4293507"/>
            <a:ext cx="1568621" cy="93161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Instruction</a:t>
            </a:r>
          </a:p>
          <a:p>
            <a:pPr algn="ctr"/>
            <a:r>
              <a:rPr lang="en-US" altLang="ko-KR" sz="2000" dirty="0"/>
              <a:t>Queue</a:t>
            </a:r>
            <a:endParaRPr lang="ko-KR" altLang="en-US" sz="20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6440E05-7497-466B-97AA-D49CDC901A07}"/>
              </a:ext>
            </a:extLst>
          </p:cNvPr>
          <p:cNvSpPr/>
          <p:nvPr/>
        </p:nvSpPr>
        <p:spPr>
          <a:xfrm>
            <a:off x="1452705" y="1967267"/>
            <a:ext cx="1568621" cy="5529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Controller</a:t>
            </a:r>
            <a:endParaRPr lang="ko-KR" altLang="en-US" sz="20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6F2D734-567A-4BD3-965B-BA549D1395C8}"/>
              </a:ext>
            </a:extLst>
          </p:cNvPr>
          <p:cNvSpPr/>
          <p:nvPr/>
        </p:nvSpPr>
        <p:spPr>
          <a:xfrm>
            <a:off x="120186" y="1743876"/>
            <a:ext cx="1255935" cy="9316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NAND</a:t>
            </a:r>
          </a:p>
          <a:p>
            <a:pPr algn="ctr"/>
            <a:r>
              <a:rPr lang="en-US" altLang="ko-KR" sz="2000" dirty="0"/>
              <a:t>Flash</a:t>
            </a:r>
            <a:endParaRPr lang="ko-KR" altLang="en-US" sz="2000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CD47D06-1302-495B-A9C8-67E7D0D0F065}"/>
              </a:ext>
            </a:extLst>
          </p:cNvPr>
          <p:cNvSpPr/>
          <p:nvPr/>
        </p:nvSpPr>
        <p:spPr>
          <a:xfrm>
            <a:off x="1452705" y="3081039"/>
            <a:ext cx="1568621" cy="5529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Controller</a:t>
            </a:r>
            <a:endParaRPr lang="ko-KR" altLang="en-US" sz="20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5C781148-05DE-44A1-AD59-F9029CE82A5F}"/>
              </a:ext>
            </a:extLst>
          </p:cNvPr>
          <p:cNvSpPr/>
          <p:nvPr/>
        </p:nvSpPr>
        <p:spPr>
          <a:xfrm>
            <a:off x="120186" y="2857648"/>
            <a:ext cx="1255935" cy="9316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NAND</a:t>
            </a:r>
          </a:p>
          <a:p>
            <a:pPr algn="ctr"/>
            <a:r>
              <a:rPr lang="en-US" altLang="ko-KR" sz="2000" dirty="0"/>
              <a:t>Flash</a:t>
            </a:r>
            <a:endParaRPr lang="ko-KR" altLang="en-US" sz="20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3D78C98F-66F5-4CCB-A989-98FB32410D1D}"/>
              </a:ext>
            </a:extLst>
          </p:cNvPr>
          <p:cNvSpPr/>
          <p:nvPr/>
        </p:nvSpPr>
        <p:spPr>
          <a:xfrm>
            <a:off x="1452705" y="4194811"/>
            <a:ext cx="1568621" cy="5529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Controller</a:t>
            </a:r>
            <a:endParaRPr lang="ko-KR" altLang="en-US" sz="20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B9EBCA98-DDB0-4720-8956-623C051C7080}"/>
              </a:ext>
            </a:extLst>
          </p:cNvPr>
          <p:cNvSpPr/>
          <p:nvPr/>
        </p:nvSpPr>
        <p:spPr>
          <a:xfrm>
            <a:off x="120186" y="3971420"/>
            <a:ext cx="1255935" cy="9316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NAND</a:t>
            </a:r>
          </a:p>
          <a:p>
            <a:pPr algn="ctr"/>
            <a:r>
              <a:rPr lang="en-US" altLang="ko-KR" sz="2000" dirty="0"/>
              <a:t>Flash</a:t>
            </a:r>
            <a:endParaRPr lang="ko-KR" altLang="en-US" sz="2000" dirty="0"/>
          </a:p>
        </p:txBody>
      </p:sp>
      <p:sp>
        <p:nvSpPr>
          <p:cNvPr id="26" name="화살표: 왼쪽/오른쪽 25">
            <a:extLst>
              <a:ext uri="{FF2B5EF4-FFF2-40B4-BE49-F238E27FC236}">
                <a16:creationId xmlns:a16="http://schemas.microsoft.com/office/drawing/2014/main" id="{95538D2B-FAD2-494E-BA1B-64A2BE02D25F}"/>
              </a:ext>
            </a:extLst>
          </p:cNvPr>
          <p:cNvSpPr/>
          <p:nvPr/>
        </p:nvSpPr>
        <p:spPr>
          <a:xfrm>
            <a:off x="3021326" y="2158586"/>
            <a:ext cx="510462" cy="23961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왼쪽/오른쪽 26">
            <a:extLst>
              <a:ext uri="{FF2B5EF4-FFF2-40B4-BE49-F238E27FC236}">
                <a16:creationId xmlns:a16="http://schemas.microsoft.com/office/drawing/2014/main" id="{1E9BC0CB-4D7F-4360-A65E-36432761F2C5}"/>
              </a:ext>
            </a:extLst>
          </p:cNvPr>
          <p:cNvSpPr/>
          <p:nvPr/>
        </p:nvSpPr>
        <p:spPr>
          <a:xfrm>
            <a:off x="3021326" y="3244657"/>
            <a:ext cx="510462" cy="23961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왼쪽/오른쪽 27">
            <a:extLst>
              <a:ext uri="{FF2B5EF4-FFF2-40B4-BE49-F238E27FC236}">
                <a16:creationId xmlns:a16="http://schemas.microsoft.com/office/drawing/2014/main" id="{AC141431-FAB9-4064-8A75-32DB452E5F75}"/>
              </a:ext>
            </a:extLst>
          </p:cNvPr>
          <p:cNvSpPr/>
          <p:nvPr/>
        </p:nvSpPr>
        <p:spPr>
          <a:xfrm>
            <a:off x="3021326" y="4380352"/>
            <a:ext cx="510462" cy="23961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703BC817-8CCC-4718-AC46-9F370B77E275}"/>
              </a:ext>
            </a:extLst>
          </p:cNvPr>
          <p:cNvSpPr/>
          <p:nvPr/>
        </p:nvSpPr>
        <p:spPr>
          <a:xfrm>
            <a:off x="5302047" y="1727159"/>
            <a:ext cx="5198738" cy="14658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Neural Processing Engine</a:t>
            </a:r>
            <a:endParaRPr lang="ko-KR" altLang="en-US" sz="240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6161120F-BCCC-4F57-B787-AFCB103C905F}"/>
              </a:ext>
            </a:extLst>
          </p:cNvPr>
          <p:cNvSpPr/>
          <p:nvPr/>
        </p:nvSpPr>
        <p:spPr>
          <a:xfrm>
            <a:off x="5544135" y="2365476"/>
            <a:ext cx="169223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Convolution</a:t>
            </a:r>
            <a:endParaRPr lang="ko-KR" altLang="en-US" sz="200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0008B26-EB0F-4131-8BAD-9859B20B935A}"/>
              </a:ext>
            </a:extLst>
          </p:cNvPr>
          <p:cNvSpPr/>
          <p:nvPr/>
        </p:nvSpPr>
        <p:spPr>
          <a:xfrm>
            <a:off x="7353318" y="2381487"/>
            <a:ext cx="1202176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Pooling</a:t>
            </a:r>
            <a:endParaRPr lang="ko-KR" altLang="en-US" sz="200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ED2079E-5750-4A22-9F8A-490BEC2E22E5}"/>
              </a:ext>
            </a:extLst>
          </p:cNvPr>
          <p:cNvSpPr/>
          <p:nvPr/>
        </p:nvSpPr>
        <p:spPr>
          <a:xfrm>
            <a:off x="8675118" y="2366496"/>
            <a:ext cx="1568621" cy="6988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Activation</a:t>
            </a:r>
            <a:endParaRPr lang="ko-KR" altLang="en-US" sz="20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F2DDE3E-EE80-42D3-A146-3C42586A5D15}"/>
              </a:ext>
            </a:extLst>
          </p:cNvPr>
          <p:cNvSpPr/>
          <p:nvPr/>
        </p:nvSpPr>
        <p:spPr>
          <a:xfrm>
            <a:off x="3531788" y="1727159"/>
            <a:ext cx="8567597" cy="3497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90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DLG-x Accelerator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CB38E-CF52-4093-A400-07904C0FA59A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I/O Path in Cognitive SSD</a:t>
            </a:r>
            <a:endParaRPr lang="ko-KR" alt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AE6388-5389-407A-9596-4916D42718BC}"/>
              </a:ext>
            </a:extLst>
          </p:cNvPr>
          <p:cNvSpPr txBox="1"/>
          <p:nvPr/>
        </p:nvSpPr>
        <p:spPr>
          <a:xfrm>
            <a:off x="2141066" y="4769591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"/>
                <a:cs typeface="Arial"/>
              </a:rPr>
              <a:t>Channel-0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E085B1B2-CB8A-47C9-A9CD-1D97F3595E31}"/>
              </a:ext>
            </a:extLst>
          </p:cNvPr>
          <p:cNvGrpSpPr/>
          <p:nvPr/>
        </p:nvGrpSpPr>
        <p:grpSpPr>
          <a:xfrm>
            <a:off x="2361246" y="2918197"/>
            <a:ext cx="779145" cy="1792605"/>
            <a:chOff x="1209967" y="2078748"/>
            <a:chExt cx="779145" cy="1792605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88B1728-BFF5-4290-963E-06DE068ABFB6}"/>
                </a:ext>
              </a:extLst>
            </p:cNvPr>
            <p:cNvSpPr/>
            <p:nvPr/>
          </p:nvSpPr>
          <p:spPr>
            <a:xfrm>
              <a:off x="1209967" y="2461163"/>
              <a:ext cx="760665" cy="14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43E6218D-07BF-4BB6-A0EB-83D0F0660B52}"/>
                </a:ext>
              </a:extLst>
            </p:cNvPr>
            <p:cNvSpPr/>
            <p:nvPr/>
          </p:nvSpPr>
          <p:spPr>
            <a:xfrm>
              <a:off x="1226819" y="2468879"/>
              <a:ext cx="676910" cy="1335405"/>
            </a:xfrm>
            <a:custGeom>
              <a:avLst/>
              <a:gdLst/>
              <a:ahLst/>
              <a:cxnLst/>
              <a:rect l="l" t="t" r="r" b="b"/>
              <a:pathLst>
                <a:path w="676910" h="1335404">
                  <a:moveTo>
                    <a:pt x="563880" y="0"/>
                  </a:moveTo>
                  <a:lnTo>
                    <a:pt x="112776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1222248"/>
                  </a:lnTo>
                  <a:lnTo>
                    <a:pt x="8870" y="1266122"/>
                  </a:lnTo>
                  <a:lnTo>
                    <a:pt x="33051" y="1301972"/>
                  </a:lnTo>
                  <a:lnTo>
                    <a:pt x="68901" y="1326153"/>
                  </a:lnTo>
                  <a:lnTo>
                    <a:pt x="112776" y="1335024"/>
                  </a:lnTo>
                  <a:lnTo>
                    <a:pt x="563880" y="1335024"/>
                  </a:lnTo>
                  <a:lnTo>
                    <a:pt x="607754" y="1326153"/>
                  </a:lnTo>
                  <a:lnTo>
                    <a:pt x="643604" y="1301972"/>
                  </a:lnTo>
                  <a:lnTo>
                    <a:pt x="667785" y="1266122"/>
                  </a:lnTo>
                  <a:lnTo>
                    <a:pt x="676656" y="1222248"/>
                  </a:lnTo>
                  <a:lnTo>
                    <a:pt x="676656" y="112775"/>
                  </a:lnTo>
                  <a:lnTo>
                    <a:pt x="667785" y="68901"/>
                  </a:lnTo>
                  <a:lnTo>
                    <a:pt x="643604" y="33051"/>
                  </a:lnTo>
                  <a:lnTo>
                    <a:pt x="607754" y="887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78170C1A-EDA9-408E-822D-7AF141A9B995}"/>
                </a:ext>
              </a:extLst>
            </p:cNvPr>
            <p:cNvSpPr/>
            <p:nvPr/>
          </p:nvSpPr>
          <p:spPr>
            <a:xfrm>
              <a:off x="1354835" y="2724912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808E2ADB-45DD-40AC-A7F5-1614AF7F0180}"/>
                </a:ext>
              </a:extLst>
            </p:cNvPr>
            <p:cNvSpPr/>
            <p:nvPr/>
          </p:nvSpPr>
          <p:spPr>
            <a:xfrm>
              <a:off x="1670303" y="2619755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6"/>
                  </a:lnTo>
                  <a:lnTo>
                    <a:pt x="0" y="420624"/>
                  </a:lnTo>
                  <a:lnTo>
                    <a:pt x="105156" y="315468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FC2F6197-FA95-4221-B1AF-915456C413C6}"/>
                </a:ext>
              </a:extLst>
            </p:cNvPr>
            <p:cNvSpPr/>
            <p:nvPr/>
          </p:nvSpPr>
          <p:spPr>
            <a:xfrm>
              <a:off x="1354835" y="2619755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5" h="105410">
                  <a:moveTo>
                    <a:pt x="420624" y="0"/>
                  </a:moveTo>
                  <a:lnTo>
                    <a:pt x="105155" y="0"/>
                  </a:lnTo>
                  <a:lnTo>
                    <a:pt x="0" y="105156"/>
                  </a:lnTo>
                  <a:lnTo>
                    <a:pt x="315468" y="105156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31B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E5759EB3-6D77-4E9C-8BC6-48050ACEC8D0}"/>
                </a:ext>
              </a:extLst>
            </p:cNvPr>
            <p:cNvSpPr/>
            <p:nvPr/>
          </p:nvSpPr>
          <p:spPr>
            <a:xfrm>
              <a:off x="1354835" y="2619755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5">
                  <a:moveTo>
                    <a:pt x="0" y="105156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8"/>
                  </a:lnTo>
                  <a:lnTo>
                    <a:pt x="315468" y="420624"/>
                  </a:lnTo>
                  <a:lnTo>
                    <a:pt x="0" y="420624"/>
                  </a:lnTo>
                  <a:lnTo>
                    <a:pt x="0" y="105156"/>
                  </a:lnTo>
                  <a:close/>
                </a:path>
                <a:path w="421005" h="421005">
                  <a:moveTo>
                    <a:pt x="0" y="105156"/>
                  </a:moveTo>
                  <a:lnTo>
                    <a:pt x="315468" y="105156"/>
                  </a:lnTo>
                  <a:lnTo>
                    <a:pt x="420624" y="0"/>
                  </a:lnTo>
                </a:path>
                <a:path w="421005" h="421005">
                  <a:moveTo>
                    <a:pt x="315468" y="105156"/>
                  </a:moveTo>
                  <a:lnTo>
                    <a:pt x="315468" y="420624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2776F7-6FBC-4CA4-B3FE-75D33FCE47D2}"/>
                </a:ext>
              </a:extLst>
            </p:cNvPr>
            <p:cNvSpPr/>
            <p:nvPr/>
          </p:nvSpPr>
          <p:spPr>
            <a:xfrm>
              <a:off x="1354835" y="3363467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A4D8DF9E-535B-4C17-92F0-01C8309EAAF6}"/>
                </a:ext>
              </a:extLst>
            </p:cNvPr>
            <p:cNvSpPr/>
            <p:nvPr/>
          </p:nvSpPr>
          <p:spPr>
            <a:xfrm>
              <a:off x="1670303" y="3258311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4">
                  <a:moveTo>
                    <a:pt x="105156" y="0"/>
                  </a:moveTo>
                  <a:lnTo>
                    <a:pt x="0" y="105155"/>
                  </a:lnTo>
                  <a:lnTo>
                    <a:pt x="0" y="420624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6B4FB61-96D5-4A25-96D1-8D5556C5AD96}"/>
                </a:ext>
              </a:extLst>
            </p:cNvPr>
            <p:cNvSpPr/>
            <p:nvPr/>
          </p:nvSpPr>
          <p:spPr>
            <a:xfrm>
              <a:off x="1354835" y="3258311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5" h="105410">
                  <a:moveTo>
                    <a:pt x="420624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31B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369457D3-4B64-45E7-B661-264643EE1559}"/>
                </a:ext>
              </a:extLst>
            </p:cNvPr>
            <p:cNvSpPr/>
            <p:nvPr/>
          </p:nvSpPr>
          <p:spPr>
            <a:xfrm>
              <a:off x="1354835" y="3258311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4">
                  <a:moveTo>
                    <a:pt x="0" y="105155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4"/>
                  </a:lnTo>
                  <a:lnTo>
                    <a:pt x="0" y="420624"/>
                  </a:lnTo>
                  <a:lnTo>
                    <a:pt x="0" y="105155"/>
                  </a:lnTo>
                  <a:close/>
                </a:path>
                <a:path w="421005" h="421004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5" h="421004">
                  <a:moveTo>
                    <a:pt x="315468" y="105155"/>
                  </a:moveTo>
                  <a:lnTo>
                    <a:pt x="315468" y="420624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BC320297-65A5-4E08-A28D-199124549554}"/>
                </a:ext>
              </a:extLst>
            </p:cNvPr>
            <p:cNvSpPr/>
            <p:nvPr/>
          </p:nvSpPr>
          <p:spPr>
            <a:xfrm>
              <a:off x="1210055" y="2078748"/>
              <a:ext cx="778776" cy="39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BE1F2EF6-E9FA-4F55-AA67-8DFBE951A7BC}"/>
                </a:ext>
              </a:extLst>
            </p:cNvPr>
            <p:cNvSpPr/>
            <p:nvPr/>
          </p:nvSpPr>
          <p:spPr>
            <a:xfrm>
              <a:off x="1235963" y="2104643"/>
              <a:ext cx="676910" cy="297180"/>
            </a:xfrm>
            <a:custGeom>
              <a:avLst/>
              <a:gdLst/>
              <a:ahLst/>
              <a:cxnLst/>
              <a:rect l="l" t="t" r="r" b="b"/>
              <a:pathLst>
                <a:path w="676910" h="297180">
                  <a:moveTo>
                    <a:pt x="627126" y="0"/>
                  </a:moveTo>
                  <a:lnTo>
                    <a:pt x="49530" y="0"/>
                  </a:lnTo>
                  <a:lnTo>
                    <a:pt x="30250" y="3899"/>
                  </a:lnTo>
                  <a:lnTo>
                    <a:pt x="14506" y="14525"/>
                  </a:lnTo>
                  <a:lnTo>
                    <a:pt x="3892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2" y="266908"/>
                  </a:lnTo>
                  <a:lnTo>
                    <a:pt x="14506" y="282654"/>
                  </a:lnTo>
                  <a:lnTo>
                    <a:pt x="30250" y="293280"/>
                  </a:lnTo>
                  <a:lnTo>
                    <a:pt x="49530" y="297179"/>
                  </a:lnTo>
                  <a:lnTo>
                    <a:pt x="627126" y="297179"/>
                  </a:lnTo>
                  <a:lnTo>
                    <a:pt x="646384" y="293280"/>
                  </a:lnTo>
                  <a:lnTo>
                    <a:pt x="662130" y="282654"/>
                  </a:lnTo>
                  <a:lnTo>
                    <a:pt x="672756" y="266908"/>
                  </a:lnTo>
                  <a:lnTo>
                    <a:pt x="676656" y="247650"/>
                  </a:lnTo>
                  <a:lnTo>
                    <a:pt x="676656" y="49529"/>
                  </a:lnTo>
                  <a:lnTo>
                    <a:pt x="672756" y="30271"/>
                  </a:lnTo>
                  <a:lnTo>
                    <a:pt x="662130" y="14525"/>
                  </a:lnTo>
                  <a:lnTo>
                    <a:pt x="646384" y="3899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257986AA-2CB4-4902-9DC1-BA4C72C45E88}"/>
              </a:ext>
            </a:extLst>
          </p:cNvPr>
          <p:cNvSpPr txBox="1"/>
          <p:nvPr/>
        </p:nvSpPr>
        <p:spPr>
          <a:xfrm>
            <a:off x="3468774" y="4769591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"/>
                <a:cs typeface="Arial"/>
              </a:rPr>
              <a:t>Channel-1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18">
            <a:extLst>
              <a:ext uri="{FF2B5EF4-FFF2-40B4-BE49-F238E27FC236}">
                <a16:creationId xmlns:a16="http://schemas.microsoft.com/office/drawing/2014/main" id="{EC9B69BA-2AA7-4BCC-AF77-8EBB0C1B35E3}"/>
              </a:ext>
            </a:extLst>
          </p:cNvPr>
          <p:cNvGrpSpPr/>
          <p:nvPr/>
        </p:nvGrpSpPr>
        <p:grpSpPr>
          <a:xfrm>
            <a:off x="3687214" y="2918197"/>
            <a:ext cx="779145" cy="1792605"/>
            <a:chOff x="2535935" y="2078748"/>
            <a:chExt cx="779145" cy="1792605"/>
          </a:xfrm>
        </p:grpSpPr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88FC6925-0E08-4C18-87B6-218AFD6F22DB}"/>
                </a:ext>
              </a:extLst>
            </p:cNvPr>
            <p:cNvSpPr/>
            <p:nvPr/>
          </p:nvSpPr>
          <p:spPr>
            <a:xfrm>
              <a:off x="2537371" y="2461163"/>
              <a:ext cx="760665" cy="14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9D5F7692-AF9E-4515-A26F-C7013EC24434}"/>
                </a:ext>
              </a:extLst>
            </p:cNvPr>
            <p:cNvSpPr/>
            <p:nvPr/>
          </p:nvSpPr>
          <p:spPr>
            <a:xfrm>
              <a:off x="2554223" y="2468879"/>
              <a:ext cx="676910" cy="1335405"/>
            </a:xfrm>
            <a:custGeom>
              <a:avLst/>
              <a:gdLst/>
              <a:ahLst/>
              <a:cxnLst/>
              <a:rect l="l" t="t" r="r" b="b"/>
              <a:pathLst>
                <a:path w="676910" h="1335404">
                  <a:moveTo>
                    <a:pt x="563880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1222248"/>
                  </a:lnTo>
                  <a:lnTo>
                    <a:pt x="8870" y="1266122"/>
                  </a:lnTo>
                  <a:lnTo>
                    <a:pt x="33051" y="1301972"/>
                  </a:lnTo>
                  <a:lnTo>
                    <a:pt x="68901" y="1326153"/>
                  </a:lnTo>
                  <a:lnTo>
                    <a:pt x="112775" y="1335024"/>
                  </a:lnTo>
                  <a:lnTo>
                    <a:pt x="563880" y="1335024"/>
                  </a:lnTo>
                  <a:lnTo>
                    <a:pt x="607754" y="1326153"/>
                  </a:lnTo>
                  <a:lnTo>
                    <a:pt x="643604" y="1301972"/>
                  </a:lnTo>
                  <a:lnTo>
                    <a:pt x="667785" y="1266122"/>
                  </a:lnTo>
                  <a:lnTo>
                    <a:pt x="676656" y="1222248"/>
                  </a:lnTo>
                  <a:lnTo>
                    <a:pt x="676656" y="112775"/>
                  </a:lnTo>
                  <a:lnTo>
                    <a:pt x="667785" y="68901"/>
                  </a:lnTo>
                  <a:lnTo>
                    <a:pt x="643604" y="33051"/>
                  </a:lnTo>
                  <a:lnTo>
                    <a:pt x="607754" y="887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2722E055-A2C0-4956-86BA-5DF5E71B347D}"/>
                </a:ext>
              </a:extLst>
            </p:cNvPr>
            <p:cNvSpPr/>
            <p:nvPr/>
          </p:nvSpPr>
          <p:spPr>
            <a:xfrm>
              <a:off x="2691383" y="2724912"/>
              <a:ext cx="317500" cy="315595"/>
            </a:xfrm>
            <a:custGeom>
              <a:avLst/>
              <a:gdLst/>
              <a:ahLst/>
              <a:cxnLst/>
              <a:rect l="l" t="t" r="r" b="b"/>
              <a:pathLst>
                <a:path w="317500" h="315594">
                  <a:moveTo>
                    <a:pt x="316992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6992" y="315467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A20A9045-954F-47CD-98CB-E8CBDF43FEAF}"/>
                </a:ext>
              </a:extLst>
            </p:cNvPr>
            <p:cNvSpPr/>
            <p:nvPr/>
          </p:nvSpPr>
          <p:spPr>
            <a:xfrm>
              <a:off x="3008375" y="2619755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6"/>
                  </a:lnTo>
                  <a:lnTo>
                    <a:pt x="0" y="420624"/>
                  </a:lnTo>
                  <a:lnTo>
                    <a:pt x="105156" y="315468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3A2BB248-207E-4F47-89FA-16E8714A3A4E}"/>
                </a:ext>
              </a:extLst>
            </p:cNvPr>
            <p:cNvSpPr/>
            <p:nvPr/>
          </p:nvSpPr>
          <p:spPr>
            <a:xfrm>
              <a:off x="2691383" y="2619755"/>
              <a:ext cx="422275" cy="105410"/>
            </a:xfrm>
            <a:custGeom>
              <a:avLst/>
              <a:gdLst/>
              <a:ahLst/>
              <a:cxnLst/>
              <a:rect l="l" t="t" r="r" b="b"/>
              <a:pathLst>
                <a:path w="422275" h="105410">
                  <a:moveTo>
                    <a:pt x="422148" y="0"/>
                  </a:moveTo>
                  <a:lnTo>
                    <a:pt x="105156" y="0"/>
                  </a:lnTo>
                  <a:lnTo>
                    <a:pt x="0" y="105156"/>
                  </a:lnTo>
                  <a:lnTo>
                    <a:pt x="316992" y="105156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433476AC-6109-49CC-B5C1-3AD3BB6F596B}"/>
                </a:ext>
              </a:extLst>
            </p:cNvPr>
            <p:cNvSpPr/>
            <p:nvPr/>
          </p:nvSpPr>
          <p:spPr>
            <a:xfrm>
              <a:off x="2691383" y="2619755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105156"/>
                  </a:moveTo>
                  <a:lnTo>
                    <a:pt x="105156" y="0"/>
                  </a:lnTo>
                  <a:lnTo>
                    <a:pt x="422148" y="0"/>
                  </a:lnTo>
                  <a:lnTo>
                    <a:pt x="422148" y="315468"/>
                  </a:lnTo>
                  <a:lnTo>
                    <a:pt x="316992" y="420624"/>
                  </a:lnTo>
                  <a:lnTo>
                    <a:pt x="0" y="420624"/>
                  </a:lnTo>
                  <a:lnTo>
                    <a:pt x="0" y="105156"/>
                  </a:lnTo>
                  <a:close/>
                </a:path>
                <a:path w="422275" h="421005">
                  <a:moveTo>
                    <a:pt x="0" y="105156"/>
                  </a:moveTo>
                  <a:lnTo>
                    <a:pt x="316992" y="105156"/>
                  </a:lnTo>
                  <a:lnTo>
                    <a:pt x="422148" y="0"/>
                  </a:lnTo>
                </a:path>
                <a:path w="422275" h="421005">
                  <a:moveTo>
                    <a:pt x="316992" y="105156"/>
                  </a:moveTo>
                  <a:lnTo>
                    <a:pt x="316992" y="420624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C97062E4-FEF2-4894-AFF7-F2889F634837}"/>
                </a:ext>
              </a:extLst>
            </p:cNvPr>
            <p:cNvSpPr/>
            <p:nvPr/>
          </p:nvSpPr>
          <p:spPr>
            <a:xfrm>
              <a:off x="2682239" y="3363467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F923CA5C-817F-4165-979F-266FD57C28FF}"/>
                </a:ext>
              </a:extLst>
            </p:cNvPr>
            <p:cNvSpPr/>
            <p:nvPr/>
          </p:nvSpPr>
          <p:spPr>
            <a:xfrm>
              <a:off x="2997707" y="3258311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4">
                  <a:moveTo>
                    <a:pt x="105156" y="0"/>
                  </a:moveTo>
                  <a:lnTo>
                    <a:pt x="0" y="105155"/>
                  </a:lnTo>
                  <a:lnTo>
                    <a:pt x="0" y="420624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C48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3F647DFF-0051-48C2-B5A2-DD3628204053}"/>
                </a:ext>
              </a:extLst>
            </p:cNvPr>
            <p:cNvSpPr/>
            <p:nvPr/>
          </p:nvSpPr>
          <p:spPr>
            <a:xfrm>
              <a:off x="2682239" y="3258311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5" h="105410">
                  <a:moveTo>
                    <a:pt x="420624" y="0"/>
                  </a:moveTo>
                  <a:lnTo>
                    <a:pt x="105156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F6C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9C4D9664-08AE-4A9C-9A72-53AE4E9AFD7C}"/>
                </a:ext>
              </a:extLst>
            </p:cNvPr>
            <p:cNvSpPr/>
            <p:nvPr/>
          </p:nvSpPr>
          <p:spPr>
            <a:xfrm>
              <a:off x="2682239" y="3258311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4">
                  <a:moveTo>
                    <a:pt x="0" y="105155"/>
                  </a:moveTo>
                  <a:lnTo>
                    <a:pt x="105156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4"/>
                  </a:lnTo>
                  <a:lnTo>
                    <a:pt x="0" y="420624"/>
                  </a:lnTo>
                  <a:lnTo>
                    <a:pt x="0" y="105155"/>
                  </a:lnTo>
                  <a:close/>
                </a:path>
                <a:path w="421005" h="421004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5" h="421004">
                  <a:moveTo>
                    <a:pt x="315468" y="105155"/>
                  </a:moveTo>
                  <a:lnTo>
                    <a:pt x="315468" y="420624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6C7E2644-F3A2-4CDE-89BA-9A287A896C8E}"/>
                </a:ext>
              </a:extLst>
            </p:cNvPr>
            <p:cNvSpPr/>
            <p:nvPr/>
          </p:nvSpPr>
          <p:spPr>
            <a:xfrm>
              <a:off x="2535935" y="2078748"/>
              <a:ext cx="778776" cy="39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314915D4-49ED-4472-B576-4463D47B10D2}"/>
                </a:ext>
              </a:extLst>
            </p:cNvPr>
            <p:cNvSpPr/>
            <p:nvPr/>
          </p:nvSpPr>
          <p:spPr>
            <a:xfrm>
              <a:off x="2561843" y="2104643"/>
              <a:ext cx="676910" cy="297180"/>
            </a:xfrm>
            <a:custGeom>
              <a:avLst/>
              <a:gdLst/>
              <a:ahLst/>
              <a:cxnLst/>
              <a:rect l="l" t="t" r="r" b="b"/>
              <a:pathLst>
                <a:path w="676910" h="297180">
                  <a:moveTo>
                    <a:pt x="627126" y="0"/>
                  </a:moveTo>
                  <a:lnTo>
                    <a:pt x="49530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30" y="297179"/>
                  </a:lnTo>
                  <a:lnTo>
                    <a:pt x="627126" y="297179"/>
                  </a:lnTo>
                  <a:lnTo>
                    <a:pt x="646384" y="293280"/>
                  </a:lnTo>
                  <a:lnTo>
                    <a:pt x="662130" y="282654"/>
                  </a:lnTo>
                  <a:lnTo>
                    <a:pt x="672756" y="266908"/>
                  </a:lnTo>
                  <a:lnTo>
                    <a:pt x="676656" y="247650"/>
                  </a:lnTo>
                  <a:lnTo>
                    <a:pt x="676656" y="49529"/>
                  </a:lnTo>
                  <a:lnTo>
                    <a:pt x="672756" y="30271"/>
                  </a:lnTo>
                  <a:lnTo>
                    <a:pt x="662130" y="14525"/>
                  </a:lnTo>
                  <a:lnTo>
                    <a:pt x="646384" y="3899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1">
            <a:extLst>
              <a:ext uri="{FF2B5EF4-FFF2-40B4-BE49-F238E27FC236}">
                <a16:creationId xmlns:a16="http://schemas.microsoft.com/office/drawing/2014/main" id="{AACDCF90-2125-46B7-B231-DF7EBA798EF1}"/>
              </a:ext>
            </a:extLst>
          </p:cNvPr>
          <p:cNvSpPr txBox="1"/>
          <p:nvPr/>
        </p:nvSpPr>
        <p:spPr>
          <a:xfrm>
            <a:off x="4888507" y="4769591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"/>
                <a:cs typeface="Arial"/>
              </a:rPr>
              <a:t>Channel-2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2">
            <a:extLst>
              <a:ext uri="{FF2B5EF4-FFF2-40B4-BE49-F238E27FC236}">
                <a16:creationId xmlns:a16="http://schemas.microsoft.com/office/drawing/2014/main" id="{58C026CC-3C14-42A5-88F3-307C951ED6C5}"/>
              </a:ext>
            </a:extLst>
          </p:cNvPr>
          <p:cNvGrpSpPr/>
          <p:nvPr/>
        </p:nvGrpSpPr>
        <p:grpSpPr>
          <a:xfrm>
            <a:off x="5109018" y="2918197"/>
            <a:ext cx="785495" cy="1792605"/>
            <a:chOff x="3957739" y="2078748"/>
            <a:chExt cx="785495" cy="1792605"/>
          </a:xfrm>
        </p:grpSpPr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77F3E6C8-96ED-40D3-AC2B-EAECF722493E}"/>
                </a:ext>
              </a:extLst>
            </p:cNvPr>
            <p:cNvSpPr/>
            <p:nvPr/>
          </p:nvSpPr>
          <p:spPr>
            <a:xfrm>
              <a:off x="3957739" y="2461163"/>
              <a:ext cx="760665" cy="14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4E3180F1-3086-4107-A388-9D4D7555072C}"/>
                </a:ext>
              </a:extLst>
            </p:cNvPr>
            <p:cNvSpPr/>
            <p:nvPr/>
          </p:nvSpPr>
          <p:spPr>
            <a:xfrm>
              <a:off x="3974591" y="2468879"/>
              <a:ext cx="676910" cy="1335405"/>
            </a:xfrm>
            <a:custGeom>
              <a:avLst/>
              <a:gdLst/>
              <a:ahLst/>
              <a:cxnLst/>
              <a:rect l="l" t="t" r="r" b="b"/>
              <a:pathLst>
                <a:path w="676910" h="1335404">
                  <a:moveTo>
                    <a:pt x="563880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1222248"/>
                  </a:lnTo>
                  <a:lnTo>
                    <a:pt x="8870" y="1266122"/>
                  </a:lnTo>
                  <a:lnTo>
                    <a:pt x="33051" y="1301972"/>
                  </a:lnTo>
                  <a:lnTo>
                    <a:pt x="68901" y="1326153"/>
                  </a:lnTo>
                  <a:lnTo>
                    <a:pt x="112775" y="1335024"/>
                  </a:lnTo>
                  <a:lnTo>
                    <a:pt x="563880" y="1335024"/>
                  </a:lnTo>
                  <a:lnTo>
                    <a:pt x="607754" y="1326153"/>
                  </a:lnTo>
                  <a:lnTo>
                    <a:pt x="643604" y="1301972"/>
                  </a:lnTo>
                  <a:lnTo>
                    <a:pt x="667785" y="1266122"/>
                  </a:lnTo>
                  <a:lnTo>
                    <a:pt x="676656" y="1222248"/>
                  </a:lnTo>
                  <a:lnTo>
                    <a:pt x="676656" y="112775"/>
                  </a:lnTo>
                  <a:lnTo>
                    <a:pt x="667785" y="68901"/>
                  </a:lnTo>
                  <a:lnTo>
                    <a:pt x="643604" y="33051"/>
                  </a:lnTo>
                  <a:lnTo>
                    <a:pt x="607754" y="887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C7BB9C18-E09F-43CB-B8E8-6D6BE0BC3C77}"/>
                </a:ext>
              </a:extLst>
            </p:cNvPr>
            <p:cNvSpPr/>
            <p:nvPr/>
          </p:nvSpPr>
          <p:spPr>
            <a:xfrm>
              <a:off x="4102607" y="2724912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7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7" y="315467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B8A1C4E2-6CA4-4B80-A211-88E69D504982}"/>
                </a:ext>
              </a:extLst>
            </p:cNvPr>
            <p:cNvSpPr/>
            <p:nvPr/>
          </p:nvSpPr>
          <p:spPr>
            <a:xfrm>
              <a:off x="4418075" y="2619755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6"/>
                  </a:lnTo>
                  <a:lnTo>
                    <a:pt x="0" y="420624"/>
                  </a:lnTo>
                  <a:lnTo>
                    <a:pt x="105156" y="315468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DB619CB0-E0D4-4F87-99F5-13996CFCDC40}"/>
                </a:ext>
              </a:extLst>
            </p:cNvPr>
            <p:cNvSpPr/>
            <p:nvPr/>
          </p:nvSpPr>
          <p:spPr>
            <a:xfrm>
              <a:off x="4102607" y="2619755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10">
                  <a:moveTo>
                    <a:pt x="420624" y="0"/>
                  </a:moveTo>
                  <a:lnTo>
                    <a:pt x="105155" y="0"/>
                  </a:lnTo>
                  <a:lnTo>
                    <a:pt x="0" y="105156"/>
                  </a:lnTo>
                  <a:lnTo>
                    <a:pt x="315467" y="105156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CC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A270C7AB-6DF4-42F0-ACCF-3567B880E3B4}"/>
                </a:ext>
              </a:extLst>
            </p:cNvPr>
            <p:cNvSpPr/>
            <p:nvPr/>
          </p:nvSpPr>
          <p:spPr>
            <a:xfrm>
              <a:off x="4102607" y="2619755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6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8"/>
                  </a:lnTo>
                  <a:lnTo>
                    <a:pt x="315467" y="420624"/>
                  </a:lnTo>
                  <a:lnTo>
                    <a:pt x="0" y="420624"/>
                  </a:lnTo>
                  <a:lnTo>
                    <a:pt x="0" y="105156"/>
                  </a:lnTo>
                  <a:close/>
                </a:path>
                <a:path w="421004" h="421005">
                  <a:moveTo>
                    <a:pt x="0" y="105156"/>
                  </a:moveTo>
                  <a:lnTo>
                    <a:pt x="315467" y="105156"/>
                  </a:lnTo>
                  <a:lnTo>
                    <a:pt x="420624" y="0"/>
                  </a:lnTo>
                </a:path>
                <a:path w="421004" h="421005">
                  <a:moveTo>
                    <a:pt x="315467" y="105156"/>
                  </a:moveTo>
                  <a:lnTo>
                    <a:pt x="315467" y="420624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>
              <a:extLst>
                <a:ext uri="{FF2B5EF4-FFF2-40B4-BE49-F238E27FC236}">
                  <a16:creationId xmlns:a16="http://schemas.microsoft.com/office/drawing/2014/main" id="{CA3A07C7-2845-41F4-8CE1-FC8C2A9DFA7E}"/>
                </a:ext>
              </a:extLst>
            </p:cNvPr>
            <p:cNvSpPr/>
            <p:nvPr/>
          </p:nvSpPr>
          <p:spPr>
            <a:xfrm>
              <a:off x="3963923" y="2078748"/>
              <a:ext cx="778776" cy="39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>
              <a:extLst>
                <a:ext uri="{FF2B5EF4-FFF2-40B4-BE49-F238E27FC236}">
                  <a16:creationId xmlns:a16="http://schemas.microsoft.com/office/drawing/2014/main" id="{99FB3F94-4A24-43CB-BDF6-61D7E1F3F416}"/>
                </a:ext>
              </a:extLst>
            </p:cNvPr>
            <p:cNvSpPr/>
            <p:nvPr/>
          </p:nvSpPr>
          <p:spPr>
            <a:xfrm>
              <a:off x="3989831" y="2104643"/>
              <a:ext cx="676910" cy="297180"/>
            </a:xfrm>
            <a:custGeom>
              <a:avLst/>
              <a:gdLst/>
              <a:ahLst/>
              <a:cxnLst/>
              <a:rect l="l" t="t" r="r" b="b"/>
              <a:pathLst>
                <a:path w="676910" h="297180">
                  <a:moveTo>
                    <a:pt x="627126" y="0"/>
                  </a:moveTo>
                  <a:lnTo>
                    <a:pt x="49529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29" y="297179"/>
                  </a:lnTo>
                  <a:lnTo>
                    <a:pt x="627126" y="297179"/>
                  </a:lnTo>
                  <a:lnTo>
                    <a:pt x="646384" y="293280"/>
                  </a:lnTo>
                  <a:lnTo>
                    <a:pt x="662130" y="282654"/>
                  </a:lnTo>
                  <a:lnTo>
                    <a:pt x="672756" y="266908"/>
                  </a:lnTo>
                  <a:lnTo>
                    <a:pt x="676655" y="247650"/>
                  </a:lnTo>
                  <a:lnTo>
                    <a:pt x="676655" y="49529"/>
                  </a:lnTo>
                  <a:lnTo>
                    <a:pt x="672756" y="30271"/>
                  </a:lnTo>
                  <a:lnTo>
                    <a:pt x="662130" y="14525"/>
                  </a:lnTo>
                  <a:lnTo>
                    <a:pt x="646384" y="3899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1">
            <a:extLst>
              <a:ext uri="{FF2B5EF4-FFF2-40B4-BE49-F238E27FC236}">
                <a16:creationId xmlns:a16="http://schemas.microsoft.com/office/drawing/2014/main" id="{0F425C10-C7C9-48B2-948F-F8F3CB5E0002}"/>
              </a:ext>
            </a:extLst>
          </p:cNvPr>
          <p:cNvSpPr txBox="1"/>
          <p:nvPr/>
        </p:nvSpPr>
        <p:spPr>
          <a:xfrm>
            <a:off x="2492779" y="2931139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CL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4" name="object 42">
            <a:extLst>
              <a:ext uri="{FF2B5EF4-FFF2-40B4-BE49-F238E27FC236}">
                <a16:creationId xmlns:a16="http://schemas.microsoft.com/office/drawing/2014/main" id="{844FC142-4BA9-4D3E-98B4-C7C214470900}"/>
              </a:ext>
            </a:extLst>
          </p:cNvPr>
          <p:cNvSpPr txBox="1"/>
          <p:nvPr/>
        </p:nvSpPr>
        <p:spPr>
          <a:xfrm>
            <a:off x="3818024" y="2931139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CL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5" name="object 43">
            <a:extLst>
              <a:ext uri="{FF2B5EF4-FFF2-40B4-BE49-F238E27FC236}">
                <a16:creationId xmlns:a16="http://schemas.microsoft.com/office/drawing/2014/main" id="{A49C94AB-304E-4B85-A613-063D1A08C40F}"/>
              </a:ext>
            </a:extLst>
          </p:cNvPr>
          <p:cNvSpPr txBox="1"/>
          <p:nvPr/>
        </p:nvSpPr>
        <p:spPr>
          <a:xfrm>
            <a:off x="5247029" y="2931139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CL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6" name="object 44">
            <a:extLst>
              <a:ext uri="{FF2B5EF4-FFF2-40B4-BE49-F238E27FC236}">
                <a16:creationId xmlns:a16="http://schemas.microsoft.com/office/drawing/2014/main" id="{5F8F7827-638F-48D6-83E4-EF8C65CE4256}"/>
              </a:ext>
            </a:extLst>
          </p:cNvPr>
          <p:cNvGrpSpPr/>
          <p:nvPr/>
        </p:nvGrpSpPr>
        <p:grpSpPr>
          <a:xfrm>
            <a:off x="5247790" y="4090141"/>
            <a:ext cx="433070" cy="433070"/>
            <a:chOff x="4096511" y="3250692"/>
            <a:chExt cx="433070" cy="433070"/>
          </a:xfrm>
        </p:grpSpPr>
        <p:sp>
          <p:nvSpPr>
            <p:cNvPr id="47" name="object 45">
              <a:extLst>
                <a:ext uri="{FF2B5EF4-FFF2-40B4-BE49-F238E27FC236}">
                  <a16:creationId xmlns:a16="http://schemas.microsoft.com/office/drawing/2014/main" id="{4713581C-0502-48E8-97BC-CF28357AFC9F}"/>
                </a:ext>
              </a:extLst>
            </p:cNvPr>
            <p:cNvSpPr/>
            <p:nvPr/>
          </p:nvSpPr>
          <p:spPr>
            <a:xfrm>
              <a:off x="4102607" y="3361944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315467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7" y="315467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5F856DC9-49FE-427E-9C82-1A9C4E529A51}"/>
                </a:ext>
              </a:extLst>
            </p:cNvPr>
            <p:cNvSpPr/>
            <p:nvPr/>
          </p:nvSpPr>
          <p:spPr>
            <a:xfrm>
              <a:off x="4418075" y="3256788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4">
                  <a:moveTo>
                    <a:pt x="105156" y="0"/>
                  </a:moveTo>
                  <a:lnTo>
                    <a:pt x="0" y="105156"/>
                  </a:lnTo>
                  <a:lnTo>
                    <a:pt x="0" y="420624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1CD9C7CD-30D1-4BEA-B6F4-2045FE5E69BD}"/>
                </a:ext>
              </a:extLst>
            </p:cNvPr>
            <p:cNvSpPr/>
            <p:nvPr/>
          </p:nvSpPr>
          <p:spPr>
            <a:xfrm>
              <a:off x="4102607" y="3256788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10">
                  <a:moveTo>
                    <a:pt x="420624" y="0"/>
                  </a:moveTo>
                  <a:lnTo>
                    <a:pt x="105155" y="0"/>
                  </a:lnTo>
                  <a:lnTo>
                    <a:pt x="0" y="105156"/>
                  </a:lnTo>
                  <a:lnTo>
                    <a:pt x="315467" y="105156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8B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id="{FC8F84D1-A319-4813-95B6-26C72FD7C175}"/>
                </a:ext>
              </a:extLst>
            </p:cNvPr>
            <p:cNvSpPr/>
            <p:nvPr/>
          </p:nvSpPr>
          <p:spPr>
            <a:xfrm>
              <a:off x="4102607" y="3256788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4">
                  <a:moveTo>
                    <a:pt x="0" y="105156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7" y="420624"/>
                  </a:lnTo>
                  <a:lnTo>
                    <a:pt x="0" y="420624"/>
                  </a:lnTo>
                  <a:lnTo>
                    <a:pt x="0" y="105156"/>
                  </a:lnTo>
                  <a:close/>
                </a:path>
                <a:path w="421004" h="421004">
                  <a:moveTo>
                    <a:pt x="0" y="105156"/>
                  </a:moveTo>
                  <a:lnTo>
                    <a:pt x="315467" y="105156"/>
                  </a:lnTo>
                  <a:lnTo>
                    <a:pt x="420624" y="0"/>
                  </a:lnTo>
                </a:path>
                <a:path w="421004" h="421004">
                  <a:moveTo>
                    <a:pt x="315467" y="105156"/>
                  </a:moveTo>
                  <a:lnTo>
                    <a:pt x="315467" y="420624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49">
            <a:extLst>
              <a:ext uri="{FF2B5EF4-FFF2-40B4-BE49-F238E27FC236}">
                <a16:creationId xmlns:a16="http://schemas.microsoft.com/office/drawing/2014/main" id="{F076DDB9-CF68-4848-B211-31322BD9F549}"/>
              </a:ext>
            </a:extLst>
          </p:cNvPr>
          <p:cNvGrpSpPr/>
          <p:nvPr/>
        </p:nvGrpSpPr>
        <p:grpSpPr>
          <a:xfrm>
            <a:off x="2618890" y="2270485"/>
            <a:ext cx="433070" cy="433070"/>
            <a:chOff x="1467611" y="1431036"/>
            <a:chExt cx="433070" cy="433070"/>
          </a:xfrm>
        </p:grpSpPr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6FD1074F-B8AD-4954-9924-A06204C11BE4}"/>
                </a:ext>
              </a:extLst>
            </p:cNvPr>
            <p:cNvSpPr/>
            <p:nvPr/>
          </p:nvSpPr>
          <p:spPr>
            <a:xfrm>
              <a:off x="1473707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315467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7" y="315467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6F862CCA-A255-487D-B842-53583B848BD2}"/>
                </a:ext>
              </a:extLst>
            </p:cNvPr>
            <p:cNvSpPr/>
            <p:nvPr/>
          </p:nvSpPr>
          <p:spPr>
            <a:xfrm>
              <a:off x="1789175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>
              <a:extLst>
                <a:ext uri="{FF2B5EF4-FFF2-40B4-BE49-F238E27FC236}">
                  <a16:creationId xmlns:a16="http://schemas.microsoft.com/office/drawing/2014/main" id="{684F5E94-CD00-4217-BE35-A16CA18E4418}"/>
                </a:ext>
              </a:extLst>
            </p:cNvPr>
            <p:cNvSpPr/>
            <p:nvPr/>
          </p:nvSpPr>
          <p:spPr>
            <a:xfrm>
              <a:off x="1473707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5" h="105409">
                  <a:moveTo>
                    <a:pt x="420623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7" y="105155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31B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26084611-7D79-4DBA-A513-8BF194D0AD20}"/>
                </a:ext>
              </a:extLst>
            </p:cNvPr>
            <p:cNvSpPr/>
            <p:nvPr/>
          </p:nvSpPr>
          <p:spPr>
            <a:xfrm>
              <a:off x="1473707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5">
                  <a:moveTo>
                    <a:pt x="0" y="105155"/>
                  </a:moveTo>
                  <a:lnTo>
                    <a:pt x="105155" y="0"/>
                  </a:lnTo>
                  <a:lnTo>
                    <a:pt x="420623" y="0"/>
                  </a:lnTo>
                  <a:lnTo>
                    <a:pt x="420623" y="315467"/>
                  </a:lnTo>
                  <a:lnTo>
                    <a:pt x="315467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5" h="421005">
                  <a:moveTo>
                    <a:pt x="0" y="105155"/>
                  </a:moveTo>
                  <a:lnTo>
                    <a:pt x="315467" y="105155"/>
                  </a:lnTo>
                  <a:lnTo>
                    <a:pt x="420623" y="0"/>
                  </a:lnTo>
                </a:path>
                <a:path w="421005" h="421005">
                  <a:moveTo>
                    <a:pt x="315467" y="105155"/>
                  </a:moveTo>
                  <a:lnTo>
                    <a:pt x="315467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4">
            <a:extLst>
              <a:ext uri="{FF2B5EF4-FFF2-40B4-BE49-F238E27FC236}">
                <a16:creationId xmlns:a16="http://schemas.microsoft.com/office/drawing/2014/main" id="{649AD333-0D6E-4FA6-8916-4A736CF7DCD5}"/>
              </a:ext>
            </a:extLst>
          </p:cNvPr>
          <p:cNvGrpSpPr/>
          <p:nvPr/>
        </p:nvGrpSpPr>
        <p:grpSpPr>
          <a:xfrm>
            <a:off x="3150767" y="2270485"/>
            <a:ext cx="433070" cy="433070"/>
            <a:chOff x="1999488" y="1431036"/>
            <a:chExt cx="433070" cy="433070"/>
          </a:xfrm>
        </p:grpSpPr>
        <p:sp>
          <p:nvSpPr>
            <p:cNvPr id="57" name="object 55">
              <a:extLst>
                <a:ext uri="{FF2B5EF4-FFF2-40B4-BE49-F238E27FC236}">
                  <a16:creationId xmlns:a16="http://schemas.microsoft.com/office/drawing/2014/main" id="{EE18C55E-905C-433F-B175-5E46A9C472D3}"/>
                </a:ext>
              </a:extLst>
            </p:cNvPr>
            <p:cNvSpPr/>
            <p:nvPr/>
          </p:nvSpPr>
          <p:spPr>
            <a:xfrm>
              <a:off x="2005584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>
              <a:extLst>
                <a:ext uri="{FF2B5EF4-FFF2-40B4-BE49-F238E27FC236}">
                  <a16:creationId xmlns:a16="http://schemas.microsoft.com/office/drawing/2014/main" id="{72CF263F-91D2-46A5-8CC3-F8DC20816AD2}"/>
                </a:ext>
              </a:extLst>
            </p:cNvPr>
            <p:cNvSpPr/>
            <p:nvPr/>
          </p:nvSpPr>
          <p:spPr>
            <a:xfrm>
              <a:off x="2321052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>
              <a:extLst>
                <a:ext uri="{FF2B5EF4-FFF2-40B4-BE49-F238E27FC236}">
                  <a16:creationId xmlns:a16="http://schemas.microsoft.com/office/drawing/2014/main" id="{E4FC6CDB-E5B4-4264-A904-BD9B04CA4A6B}"/>
                </a:ext>
              </a:extLst>
            </p:cNvPr>
            <p:cNvSpPr/>
            <p:nvPr/>
          </p:nvSpPr>
          <p:spPr>
            <a:xfrm>
              <a:off x="2005584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5" h="105409">
                  <a:moveTo>
                    <a:pt x="420624" y="0"/>
                  </a:moveTo>
                  <a:lnTo>
                    <a:pt x="105156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31B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>
              <a:extLst>
                <a:ext uri="{FF2B5EF4-FFF2-40B4-BE49-F238E27FC236}">
                  <a16:creationId xmlns:a16="http://schemas.microsoft.com/office/drawing/2014/main" id="{24045874-E56E-416E-A0F3-05770D50AF31}"/>
                </a:ext>
              </a:extLst>
            </p:cNvPr>
            <p:cNvSpPr/>
            <p:nvPr/>
          </p:nvSpPr>
          <p:spPr>
            <a:xfrm>
              <a:off x="2005584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5">
                  <a:moveTo>
                    <a:pt x="0" y="105155"/>
                  </a:moveTo>
                  <a:lnTo>
                    <a:pt x="105156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5" h="421005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5" h="421005">
                  <a:moveTo>
                    <a:pt x="315468" y="105155"/>
                  </a:moveTo>
                  <a:lnTo>
                    <a:pt x="315468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59">
            <a:extLst>
              <a:ext uri="{FF2B5EF4-FFF2-40B4-BE49-F238E27FC236}">
                <a16:creationId xmlns:a16="http://schemas.microsoft.com/office/drawing/2014/main" id="{02217828-2FB8-4C0C-ADB7-E7A7A2C688EF}"/>
              </a:ext>
            </a:extLst>
          </p:cNvPr>
          <p:cNvGrpSpPr/>
          <p:nvPr/>
        </p:nvGrpSpPr>
        <p:grpSpPr>
          <a:xfrm>
            <a:off x="3707027" y="2270485"/>
            <a:ext cx="433070" cy="433070"/>
            <a:chOff x="2555748" y="1431036"/>
            <a:chExt cx="433070" cy="433070"/>
          </a:xfrm>
        </p:grpSpPr>
        <p:sp>
          <p:nvSpPr>
            <p:cNvPr id="62" name="object 60">
              <a:extLst>
                <a:ext uri="{FF2B5EF4-FFF2-40B4-BE49-F238E27FC236}">
                  <a16:creationId xmlns:a16="http://schemas.microsoft.com/office/drawing/2014/main" id="{7654013F-50B9-4819-91C2-88A6C7D493B8}"/>
                </a:ext>
              </a:extLst>
            </p:cNvPr>
            <p:cNvSpPr/>
            <p:nvPr/>
          </p:nvSpPr>
          <p:spPr>
            <a:xfrm>
              <a:off x="2561844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>
              <a:extLst>
                <a:ext uri="{FF2B5EF4-FFF2-40B4-BE49-F238E27FC236}">
                  <a16:creationId xmlns:a16="http://schemas.microsoft.com/office/drawing/2014/main" id="{89EBE1DF-EFCD-40FD-BB1D-4D01F91FA2DC}"/>
                </a:ext>
              </a:extLst>
            </p:cNvPr>
            <p:cNvSpPr/>
            <p:nvPr/>
          </p:nvSpPr>
          <p:spPr>
            <a:xfrm>
              <a:off x="2877312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1DB7A4B7-77EE-4D86-9EE8-F6A3BFC54350}"/>
                </a:ext>
              </a:extLst>
            </p:cNvPr>
            <p:cNvSpPr/>
            <p:nvPr/>
          </p:nvSpPr>
          <p:spPr>
            <a:xfrm>
              <a:off x="2561844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5" h="105409">
                  <a:moveTo>
                    <a:pt x="420624" y="0"/>
                  </a:moveTo>
                  <a:lnTo>
                    <a:pt x="105156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8620EFAD-FB6C-4D24-9D8B-5750D39391BA}"/>
                </a:ext>
              </a:extLst>
            </p:cNvPr>
            <p:cNvSpPr/>
            <p:nvPr/>
          </p:nvSpPr>
          <p:spPr>
            <a:xfrm>
              <a:off x="2561844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5" h="421005">
                  <a:moveTo>
                    <a:pt x="0" y="105155"/>
                  </a:moveTo>
                  <a:lnTo>
                    <a:pt x="105156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5" h="421005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5" h="421005">
                  <a:moveTo>
                    <a:pt x="315468" y="105155"/>
                  </a:moveTo>
                  <a:lnTo>
                    <a:pt x="315468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4">
            <a:extLst>
              <a:ext uri="{FF2B5EF4-FFF2-40B4-BE49-F238E27FC236}">
                <a16:creationId xmlns:a16="http://schemas.microsoft.com/office/drawing/2014/main" id="{F8123AAC-F1FA-4E49-BF8F-5A188527033A}"/>
              </a:ext>
            </a:extLst>
          </p:cNvPr>
          <p:cNvGrpSpPr/>
          <p:nvPr/>
        </p:nvGrpSpPr>
        <p:grpSpPr>
          <a:xfrm>
            <a:off x="4238902" y="2270485"/>
            <a:ext cx="433070" cy="433070"/>
            <a:chOff x="3087623" y="1431036"/>
            <a:chExt cx="433070" cy="433070"/>
          </a:xfrm>
        </p:grpSpPr>
        <p:sp>
          <p:nvSpPr>
            <p:cNvPr id="67" name="object 65">
              <a:extLst>
                <a:ext uri="{FF2B5EF4-FFF2-40B4-BE49-F238E27FC236}">
                  <a16:creationId xmlns:a16="http://schemas.microsoft.com/office/drawing/2014/main" id="{C7E2941F-B8A5-41C9-83B1-100AB3AD53C7}"/>
                </a:ext>
              </a:extLst>
            </p:cNvPr>
            <p:cNvSpPr/>
            <p:nvPr/>
          </p:nvSpPr>
          <p:spPr>
            <a:xfrm>
              <a:off x="3093719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>
              <a:extLst>
                <a:ext uri="{FF2B5EF4-FFF2-40B4-BE49-F238E27FC236}">
                  <a16:creationId xmlns:a16="http://schemas.microsoft.com/office/drawing/2014/main" id="{7E4A6CC9-FD80-4166-A951-5DED302380F6}"/>
                </a:ext>
              </a:extLst>
            </p:cNvPr>
            <p:cNvSpPr/>
            <p:nvPr/>
          </p:nvSpPr>
          <p:spPr>
            <a:xfrm>
              <a:off x="3409187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C48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>
              <a:extLst>
                <a:ext uri="{FF2B5EF4-FFF2-40B4-BE49-F238E27FC236}">
                  <a16:creationId xmlns:a16="http://schemas.microsoft.com/office/drawing/2014/main" id="{ABF87CE9-FC86-4EA6-991A-5D4E9D54678F}"/>
                </a:ext>
              </a:extLst>
            </p:cNvPr>
            <p:cNvSpPr/>
            <p:nvPr/>
          </p:nvSpPr>
          <p:spPr>
            <a:xfrm>
              <a:off x="3093719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4" y="0"/>
                  </a:moveTo>
                  <a:lnTo>
                    <a:pt x="105156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F6C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>
              <a:extLst>
                <a:ext uri="{FF2B5EF4-FFF2-40B4-BE49-F238E27FC236}">
                  <a16:creationId xmlns:a16="http://schemas.microsoft.com/office/drawing/2014/main" id="{79DDB1A3-A4EF-4F77-B249-8E515A0C7352}"/>
                </a:ext>
              </a:extLst>
            </p:cNvPr>
            <p:cNvSpPr/>
            <p:nvPr/>
          </p:nvSpPr>
          <p:spPr>
            <a:xfrm>
              <a:off x="3093719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6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4" h="421005">
                  <a:moveTo>
                    <a:pt x="315468" y="105155"/>
                  </a:moveTo>
                  <a:lnTo>
                    <a:pt x="315468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69">
            <a:extLst>
              <a:ext uri="{FF2B5EF4-FFF2-40B4-BE49-F238E27FC236}">
                <a16:creationId xmlns:a16="http://schemas.microsoft.com/office/drawing/2014/main" id="{FF180C1E-067A-4576-94FD-9774F06A4726}"/>
              </a:ext>
            </a:extLst>
          </p:cNvPr>
          <p:cNvGrpSpPr/>
          <p:nvPr/>
        </p:nvGrpSpPr>
        <p:grpSpPr>
          <a:xfrm>
            <a:off x="4754014" y="2270485"/>
            <a:ext cx="433070" cy="433070"/>
            <a:chOff x="3602735" y="1431036"/>
            <a:chExt cx="433070" cy="433070"/>
          </a:xfrm>
        </p:grpSpPr>
        <p:sp>
          <p:nvSpPr>
            <p:cNvPr id="72" name="object 70">
              <a:extLst>
                <a:ext uri="{FF2B5EF4-FFF2-40B4-BE49-F238E27FC236}">
                  <a16:creationId xmlns:a16="http://schemas.microsoft.com/office/drawing/2014/main" id="{9174EC78-8B61-41DA-9059-71A24770A6F5}"/>
                </a:ext>
              </a:extLst>
            </p:cNvPr>
            <p:cNvSpPr/>
            <p:nvPr/>
          </p:nvSpPr>
          <p:spPr>
            <a:xfrm>
              <a:off x="3608831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7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7" y="315467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>
              <a:extLst>
                <a:ext uri="{FF2B5EF4-FFF2-40B4-BE49-F238E27FC236}">
                  <a16:creationId xmlns:a16="http://schemas.microsoft.com/office/drawing/2014/main" id="{297DA2EA-4343-4426-A2DB-705910B19452}"/>
                </a:ext>
              </a:extLst>
            </p:cNvPr>
            <p:cNvSpPr/>
            <p:nvPr/>
          </p:nvSpPr>
          <p:spPr>
            <a:xfrm>
              <a:off x="3924299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5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5" y="315467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>
              <a:extLst>
                <a:ext uri="{FF2B5EF4-FFF2-40B4-BE49-F238E27FC236}">
                  <a16:creationId xmlns:a16="http://schemas.microsoft.com/office/drawing/2014/main" id="{3C53A0B9-D5D3-42A5-9382-861A0401C5CB}"/>
                </a:ext>
              </a:extLst>
            </p:cNvPr>
            <p:cNvSpPr/>
            <p:nvPr/>
          </p:nvSpPr>
          <p:spPr>
            <a:xfrm>
              <a:off x="3608831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3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7" y="105155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CC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>
              <a:extLst>
                <a:ext uri="{FF2B5EF4-FFF2-40B4-BE49-F238E27FC236}">
                  <a16:creationId xmlns:a16="http://schemas.microsoft.com/office/drawing/2014/main" id="{40F835EE-4B37-4737-91B2-613565C2FD03}"/>
                </a:ext>
              </a:extLst>
            </p:cNvPr>
            <p:cNvSpPr/>
            <p:nvPr/>
          </p:nvSpPr>
          <p:spPr>
            <a:xfrm>
              <a:off x="3608831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5" y="0"/>
                  </a:lnTo>
                  <a:lnTo>
                    <a:pt x="420623" y="0"/>
                  </a:lnTo>
                  <a:lnTo>
                    <a:pt x="420623" y="315467"/>
                  </a:lnTo>
                  <a:lnTo>
                    <a:pt x="315467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7" y="105155"/>
                  </a:lnTo>
                  <a:lnTo>
                    <a:pt x="420623" y="0"/>
                  </a:lnTo>
                </a:path>
                <a:path w="421004" h="421005">
                  <a:moveTo>
                    <a:pt x="315467" y="105155"/>
                  </a:moveTo>
                  <a:lnTo>
                    <a:pt x="315467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4">
            <a:extLst>
              <a:ext uri="{FF2B5EF4-FFF2-40B4-BE49-F238E27FC236}">
                <a16:creationId xmlns:a16="http://schemas.microsoft.com/office/drawing/2014/main" id="{07BD713B-C4E4-4C5F-A0C1-EC05C00D992D}"/>
              </a:ext>
            </a:extLst>
          </p:cNvPr>
          <p:cNvGrpSpPr/>
          <p:nvPr/>
        </p:nvGrpSpPr>
        <p:grpSpPr>
          <a:xfrm>
            <a:off x="5285890" y="2270485"/>
            <a:ext cx="433070" cy="433070"/>
            <a:chOff x="4134611" y="1431036"/>
            <a:chExt cx="433070" cy="433070"/>
          </a:xfrm>
        </p:grpSpPr>
        <p:sp>
          <p:nvSpPr>
            <p:cNvPr id="77" name="object 75">
              <a:extLst>
                <a:ext uri="{FF2B5EF4-FFF2-40B4-BE49-F238E27FC236}">
                  <a16:creationId xmlns:a16="http://schemas.microsoft.com/office/drawing/2014/main" id="{A9BDD39D-B277-43CF-95F1-CB07ACBC0D47}"/>
                </a:ext>
              </a:extLst>
            </p:cNvPr>
            <p:cNvSpPr/>
            <p:nvPr/>
          </p:nvSpPr>
          <p:spPr>
            <a:xfrm>
              <a:off x="4140707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7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7" y="315467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>
              <a:extLst>
                <a:ext uri="{FF2B5EF4-FFF2-40B4-BE49-F238E27FC236}">
                  <a16:creationId xmlns:a16="http://schemas.microsoft.com/office/drawing/2014/main" id="{F81FF50B-2DFC-4573-B414-B23625BB4909}"/>
                </a:ext>
              </a:extLst>
            </p:cNvPr>
            <p:cNvSpPr/>
            <p:nvPr/>
          </p:nvSpPr>
          <p:spPr>
            <a:xfrm>
              <a:off x="4456175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>
              <a:extLst>
                <a:ext uri="{FF2B5EF4-FFF2-40B4-BE49-F238E27FC236}">
                  <a16:creationId xmlns:a16="http://schemas.microsoft.com/office/drawing/2014/main" id="{A4ADFB04-2611-42B0-8A76-F124D56DCC23}"/>
                </a:ext>
              </a:extLst>
            </p:cNvPr>
            <p:cNvSpPr/>
            <p:nvPr/>
          </p:nvSpPr>
          <p:spPr>
            <a:xfrm>
              <a:off x="4140707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4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7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8B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>
              <a:extLst>
                <a:ext uri="{FF2B5EF4-FFF2-40B4-BE49-F238E27FC236}">
                  <a16:creationId xmlns:a16="http://schemas.microsoft.com/office/drawing/2014/main" id="{59E26633-A67B-49E3-ABFE-4F4A5FABD6D7}"/>
                </a:ext>
              </a:extLst>
            </p:cNvPr>
            <p:cNvSpPr/>
            <p:nvPr/>
          </p:nvSpPr>
          <p:spPr>
            <a:xfrm>
              <a:off x="4140707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7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7" y="105155"/>
                  </a:lnTo>
                  <a:lnTo>
                    <a:pt x="420624" y="0"/>
                  </a:lnTo>
                </a:path>
                <a:path w="421004" h="421005">
                  <a:moveTo>
                    <a:pt x="315467" y="105155"/>
                  </a:moveTo>
                  <a:lnTo>
                    <a:pt x="315467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79">
            <a:extLst>
              <a:ext uri="{FF2B5EF4-FFF2-40B4-BE49-F238E27FC236}">
                <a16:creationId xmlns:a16="http://schemas.microsoft.com/office/drawing/2014/main" id="{A7D052E8-C669-4DCD-A5DA-588ADED2A3C9}"/>
              </a:ext>
            </a:extLst>
          </p:cNvPr>
          <p:cNvSpPr txBox="1"/>
          <p:nvPr/>
        </p:nvSpPr>
        <p:spPr>
          <a:xfrm>
            <a:off x="6534808" y="4769591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"/>
                <a:cs typeface="Arial"/>
              </a:rPr>
              <a:t>Channel-0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2" name="object 80">
            <a:extLst>
              <a:ext uri="{FF2B5EF4-FFF2-40B4-BE49-F238E27FC236}">
                <a16:creationId xmlns:a16="http://schemas.microsoft.com/office/drawing/2014/main" id="{04EC8E90-EF39-49C4-BE53-C6949E047AD6}"/>
              </a:ext>
            </a:extLst>
          </p:cNvPr>
          <p:cNvGrpSpPr/>
          <p:nvPr/>
        </p:nvGrpSpPr>
        <p:grpSpPr>
          <a:xfrm>
            <a:off x="6754938" y="2918197"/>
            <a:ext cx="779145" cy="1792605"/>
            <a:chOff x="5603659" y="2078748"/>
            <a:chExt cx="779145" cy="1792605"/>
          </a:xfrm>
        </p:grpSpPr>
        <p:sp>
          <p:nvSpPr>
            <p:cNvPr id="83" name="object 81">
              <a:extLst>
                <a:ext uri="{FF2B5EF4-FFF2-40B4-BE49-F238E27FC236}">
                  <a16:creationId xmlns:a16="http://schemas.microsoft.com/office/drawing/2014/main" id="{387C124D-12AA-4583-9A81-85EE26D4C62D}"/>
                </a:ext>
              </a:extLst>
            </p:cNvPr>
            <p:cNvSpPr/>
            <p:nvPr/>
          </p:nvSpPr>
          <p:spPr>
            <a:xfrm>
              <a:off x="5603659" y="2461163"/>
              <a:ext cx="760665" cy="14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>
              <a:extLst>
                <a:ext uri="{FF2B5EF4-FFF2-40B4-BE49-F238E27FC236}">
                  <a16:creationId xmlns:a16="http://schemas.microsoft.com/office/drawing/2014/main" id="{FD40C8F2-820B-40F1-AB7B-D3A17265001B}"/>
                </a:ext>
              </a:extLst>
            </p:cNvPr>
            <p:cNvSpPr/>
            <p:nvPr/>
          </p:nvSpPr>
          <p:spPr>
            <a:xfrm>
              <a:off x="5620511" y="2468879"/>
              <a:ext cx="676910" cy="1335405"/>
            </a:xfrm>
            <a:custGeom>
              <a:avLst/>
              <a:gdLst/>
              <a:ahLst/>
              <a:cxnLst/>
              <a:rect l="l" t="t" r="r" b="b"/>
              <a:pathLst>
                <a:path w="676910" h="1335404">
                  <a:moveTo>
                    <a:pt x="563879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1222248"/>
                  </a:lnTo>
                  <a:lnTo>
                    <a:pt x="8870" y="1266122"/>
                  </a:lnTo>
                  <a:lnTo>
                    <a:pt x="33051" y="1301972"/>
                  </a:lnTo>
                  <a:lnTo>
                    <a:pt x="68901" y="1326153"/>
                  </a:lnTo>
                  <a:lnTo>
                    <a:pt x="112775" y="1335024"/>
                  </a:lnTo>
                  <a:lnTo>
                    <a:pt x="563879" y="1335024"/>
                  </a:lnTo>
                  <a:lnTo>
                    <a:pt x="607754" y="1326153"/>
                  </a:lnTo>
                  <a:lnTo>
                    <a:pt x="643604" y="1301972"/>
                  </a:lnTo>
                  <a:lnTo>
                    <a:pt x="667785" y="1266122"/>
                  </a:lnTo>
                  <a:lnTo>
                    <a:pt x="676655" y="1222248"/>
                  </a:lnTo>
                  <a:lnTo>
                    <a:pt x="676655" y="112775"/>
                  </a:lnTo>
                  <a:lnTo>
                    <a:pt x="667785" y="68901"/>
                  </a:lnTo>
                  <a:lnTo>
                    <a:pt x="643604" y="33051"/>
                  </a:lnTo>
                  <a:lnTo>
                    <a:pt x="607754" y="8870"/>
                  </a:lnTo>
                  <a:lnTo>
                    <a:pt x="56387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>
              <a:extLst>
                <a:ext uri="{FF2B5EF4-FFF2-40B4-BE49-F238E27FC236}">
                  <a16:creationId xmlns:a16="http://schemas.microsoft.com/office/drawing/2014/main" id="{D474B94F-C216-4051-96BC-A560DD0BF430}"/>
                </a:ext>
              </a:extLst>
            </p:cNvPr>
            <p:cNvSpPr/>
            <p:nvPr/>
          </p:nvSpPr>
          <p:spPr>
            <a:xfrm>
              <a:off x="5603747" y="2078748"/>
              <a:ext cx="778776" cy="39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>
              <a:extLst>
                <a:ext uri="{FF2B5EF4-FFF2-40B4-BE49-F238E27FC236}">
                  <a16:creationId xmlns:a16="http://schemas.microsoft.com/office/drawing/2014/main" id="{E8021CB2-FE18-41CD-AF52-766D50DA775C}"/>
                </a:ext>
              </a:extLst>
            </p:cNvPr>
            <p:cNvSpPr/>
            <p:nvPr/>
          </p:nvSpPr>
          <p:spPr>
            <a:xfrm>
              <a:off x="5629655" y="2104643"/>
              <a:ext cx="676910" cy="297180"/>
            </a:xfrm>
            <a:custGeom>
              <a:avLst/>
              <a:gdLst/>
              <a:ahLst/>
              <a:cxnLst/>
              <a:rect l="l" t="t" r="r" b="b"/>
              <a:pathLst>
                <a:path w="676910" h="297180">
                  <a:moveTo>
                    <a:pt x="627126" y="0"/>
                  </a:moveTo>
                  <a:lnTo>
                    <a:pt x="49530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30" y="297179"/>
                  </a:lnTo>
                  <a:lnTo>
                    <a:pt x="627126" y="297179"/>
                  </a:lnTo>
                  <a:lnTo>
                    <a:pt x="646384" y="293280"/>
                  </a:lnTo>
                  <a:lnTo>
                    <a:pt x="662130" y="282654"/>
                  </a:lnTo>
                  <a:lnTo>
                    <a:pt x="672756" y="266908"/>
                  </a:lnTo>
                  <a:lnTo>
                    <a:pt x="676656" y="247650"/>
                  </a:lnTo>
                  <a:lnTo>
                    <a:pt x="676656" y="49529"/>
                  </a:lnTo>
                  <a:lnTo>
                    <a:pt x="672756" y="30271"/>
                  </a:lnTo>
                  <a:lnTo>
                    <a:pt x="662130" y="14525"/>
                  </a:lnTo>
                  <a:lnTo>
                    <a:pt x="646384" y="3899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5">
            <a:extLst>
              <a:ext uri="{FF2B5EF4-FFF2-40B4-BE49-F238E27FC236}">
                <a16:creationId xmlns:a16="http://schemas.microsoft.com/office/drawing/2014/main" id="{67DFC1F8-31E9-4371-837D-B68BDCBA0E92}"/>
              </a:ext>
            </a:extLst>
          </p:cNvPr>
          <p:cNvSpPr txBox="1"/>
          <p:nvPr/>
        </p:nvSpPr>
        <p:spPr>
          <a:xfrm>
            <a:off x="7862721" y="4769591"/>
            <a:ext cx="2576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1925" algn="l"/>
              </a:tabLst>
            </a:pPr>
            <a:r>
              <a:rPr sz="1800" spc="60" dirty="0">
                <a:latin typeface="Arial"/>
                <a:cs typeface="Arial"/>
              </a:rPr>
              <a:t>Channel-1	Channel-2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8" name="object 86">
            <a:extLst>
              <a:ext uri="{FF2B5EF4-FFF2-40B4-BE49-F238E27FC236}">
                <a16:creationId xmlns:a16="http://schemas.microsoft.com/office/drawing/2014/main" id="{A9E79F2A-9F7B-4ED6-93D0-3311A76CA5A0}"/>
              </a:ext>
            </a:extLst>
          </p:cNvPr>
          <p:cNvGrpSpPr/>
          <p:nvPr/>
        </p:nvGrpSpPr>
        <p:grpSpPr>
          <a:xfrm>
            <a:off x="8080907" y="2918197"/>
            <a:ext cx="779145" cy="1792605"/>
            <a:chOff x="6929628" y="2078748"/>
            <a:chExt cx="779145" cy="1792605"/>
          </a:xfrm>
        </p:grpSpPr>
        <p:sp>
          <p:nvSpPr>
            <p:cNvPr id="89" name="object 87">
              <a:extLst>
                <a:ext uri="{FF2B5EF4-FFF2-40B4-BE49-F238E27FC236}">
                  <a16:creationId xmlns:a16="http://schemas.microsoft.com/office/drawing/2014/main" id="{8B34C172-D773-41C3-8659-894848EFCA2A}"/>
                </a:ext>
              </a:extLst>
            </p:cNvPr>
            <p:cNvSpPr/>
            <p:nvPr/>
          </p:nvSpPr>
          <p:spPr>
            <a:xfrm>
              <a:off x="6931063" y="2461163"/>
              <a:ext cx="760665" cy="14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>
              <a:extLst>
                <a:ext uri="{FF2B5EF4-FFF2-40B4-BE49-F238E27FC236}">
                  <a16:creationId xmlns:a16="http://schemas.microsoft.com/office/drawing/2014/main" id="{2DFF6DF7-03D9-4522-8A8E-8F36D95527E9}"/>
                </a:ext>
              </a:extLst>
            </p:cNvPr>
            <p:cNvSpPr/>
            <p:nvPr/>
          </p:nvSpPr>
          <p:spPr>
            <a:xfrm>
              <a:off x="6947916" y="2468879"/>
              <a:ext cx="676910" cy="1335405"/>
            </a:xfrm>
            <a:custGeom>
              <a:avLst/>
              <a:gdLst/>
              <a:ahLst/>
              <a:cxnLst/>
              <a:rect l="l" t="t" r="r" b="b"/>
              <a:pathLst>
                <a:path w="676909" h="1335404">
                  <a:moveTo>
                    <a:pt x="563879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1222248"/>
                  </a:lnTo>
                  <a:lnTo>
                    <a:pt x="8870" y="1266122"/>
                  </a:lnTo>
                  <a:lnTo>
                    <a:pt x="33051" y="1301972"/>
                  </a:lnTo>
                  <a:lnTo>
                    <a:pt x="68901" y="1326153"/>
                  </a:lnTo>
                  <a:lnTo>
                    <a:pt x="112775" y="1335024"/>
                  </a:lnTo>
                  <a:lnTo>
                    <a:pt x="563879" y="1335024"/>
                  </a:lnTo>
                  <a:lnTo>
                    <a:pt x="607754" y="1326153"/>
                  </a:lnTo>
                  <a:lnTo>
                    <a:pt x="643604" y="1301972"/>
                  </a:lnTo>
                  <a:lnTo>
                    <a:pt x="667785" y="1266122"/>
                  </a:lnTo>
                  <a:lnTo>
                    <a:pt x="676655" y="1222248"/>
                  </a:lnTo>
                  <a:lnTo>
                    <a:pt x="676655" y="112775"/>
                  </a:lnTo>
                  <a:lnTo>
                    <a:pt x="667785" y="68901"/>
                  </a:lnTo>
                  <a:lnTo>
                    <a:pt x="643604" y="33051"/>
                  </a:lnTo>
                  <a:lnTo>
                    <a:pt x="607754" y="8870"/>
                  </a:lnTo>
                  <a:lnTo>
                    <a:pt x="56387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>
              <a:extLst>
                <a:ext uri="{FF2B5EF4-FFF2-40B4-BE49-F238E27FC236}">
                  <a16:creationId xmlns:a16="http://schemas.microsoft.com/office/drawing/2014/main" id="{12DA5855-02CC-4AF3-AF6C-C52FA99946F7}"/>
                </a:ext>
              </a:extLst>
            </p:cNvPr>
            <p:cNvSpPr/>
            <p:nvPr/>
          </p:nvSpPr>
          <p:spPr>
            <a:xfrm>
              <a:off x="6929628" y="2078748"/>
              <a:ext cx="778776" cy="39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>
              <a:extLst>
                <a:ext uri="{FF2B5EF4-FFF2-40B4-BE49-F238E27FC236}">
                  <a16:creationId xmlns:a16="http://schemas.microsoft.com/office/drawing/2014/main" id="{9E862F2F-4DF9-46E2-9CD8-D0EF9008B7E8}"/>
                </a:ext>
              </a:extLst>
            </p:cNvPr>
            <p:cNvSpPr/>
            <p:nvPr/>
          </p:nvSpPr>
          <p:spPr>
            <a:xfrm>
              <a:off x="6955536" y="2104643"/>
              <a:ext cx="676910" cy="297180"/>
            </a:xfrm>
            <a:custGeom>
              <a:avLst/>
              <a:gdLst/>
              <a:ahLst/>
              <a:cxnLst/>
              <a:rect l="l" t="t" r="r" b="b"/>
              <a:pathLst>
                <a:path w="676909" h="297180">
                  <a:moveTo>
                    <a:pt x="627126" y="0"/>
                  </a:moveTo>
                  <a:lnTo>
                    <a:pt x="49530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30" y="297179"/>
                  </a:lnTo>
                  <a:lnTo>
                    <a:pt x="627126" y="297179"/>
                  </a:lnTo>
                  <a:lnTo>
                    <a:pt x="646384" y="293280"/>
                  </a:lnTo>
                  <a:lnTo>
                    <a:pt x="662130" y="282654"/>
                  </a:lnTo>
                  <a:lnTo>
                    <a:pt x="672756" y="266908"/>
                  </a:lnTo>
                  <a:lnTo>
                    <a:pt x="676656" y="247650"/>
                  </a:lnTo>
                  <a:lnTo>
                    <a:pt x="676656" y="49529"/>
                  </a:lnTo>
                  <a:lnTo>
                    <a:pt x="672756" y="30271"/>
                  </a:lnTo>
                  <a:lnTo>
                    <a:pt x="662130" y="14525"/>
                  </a:lnTo>
                  <a:lnTo>
                    <a:pt x="646384" y="3899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1">
            <a:extLst>
              <a:ext uri="{FF2B5EF4-FFF2-40B4-BE49-F238E27FC236}">
                <a16:creationId xmlns:a16="http://schemas.microsoft.com/office/drawing/2014/main" id="{BF0EDFC1-DC74-448F-996E-73DFF74C8C25}"/>
              </a:ext>
            </a:extLst>
          </p:cNvPr>
          <p:cNvGrpSpPr/>
          <p:nvPr/>
        </p:nvGrpSpPr>
        <p:grpSpPr>
          <a:xfrm>
            <a:off x="9501186" y="2918197"/>
            <a:ext cx="786765" cy="1792605"/>
            <a:chOff x="8349907" y="2078748"/>
            <a:chExt cx="786765" cy="1792605"/>
          </a:xfrm>
        </p:grpSpPr>
        <p:sp>
          <p:nvSpPr>
            <p:cNvPr id="94" name="object 92">
              <a:extLst>
                <a:ext uri="{FF2B5EF4-FFF2-40B4-BE49-F238E27FC236}">
                  <a16:creationId xmlns:a16="http://schemas.microsoft.com/office/drawing/2014/main" id="{1B5ACAD7-C386-4D9F-BB4E-C101E9EBDF55}"/>
                </a:ext>
              </a:extLst>
            </p:cNvPr>
            <p:cNvSpPr/>
            <p:nvPr/>
          </p:nvSpPr>
          <p:spPr>
            <a:xfrm>
              <a:off x="8349907" y="2461163"/>
              <a:ext cx="760665" cy="14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>
              <a:extLst>
                <a:ext uri="{FF2B5EF4-FFF2-40B4-BE49-F238E27FC236}">
                  <a16:creationId xmlns:a16="http://schemas.microsoft.com/office/drawing/2014/main" id="{DBBAEE02-7206-466C-898F-D28E38797710}"/>
                </a:ext>
              </a:extLst>
            </p:cNvPr>
            <p:cNvSpPr/>
            <p:nvPr/>
          </p:nvSpPr>
          <p:spPr>
            <a:xfrm>
              <a:off x="8366759" y="2468879"/>
              <a:ext cx="676910" cy="1335405"/>
            </a:xfrm>
            <a:custGeom>
              <a:avLst/>
              <a:gdLst/>
              <a:ahLst/>
              <a:cxnLst/>
              <a:rect l="l" t="t" r="r" b="b"/>
              <a:pathLst>
                <a:path w="676909" h="1335404">
                  <a:moveTo>
                    <a:pt x="563880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0" y="1222248"/>
                  </a:lnTo>
                  <a:lnTo>
                    <a:pt x="8870" y="1266122"/>
                  </a:lnTo>
                  <a:lnTo>
                    <a:pt x="33051" y="1301972"/>
                  </a:lnTo>
                  <a:lnTo>
                    <a:pt x="68901" y="1326153"/>
                  </a:lnTo>
                  <a:lnTo>
                    <a:pt x="112775" y="1335024"/>
                  </a:lnTo>
                  <a:lnTo>
                    <a:pt x="563880" y="1335024"/>
                  </a:lnTo>
                  <a:lnTo>
                    <a:pt x="607754" y="1326153"/>
                  </a:lnTo>
                  <a:lnTo>
                    <a:pt x="643604" y="1301972"/>
                  </a:lnTo>
                  <a:lnTo>
                    <a:pt x="667785" y="1266122"/>
                  </a:lnTo>
                  <a:lnTo>
                    <a:pt x="676656" y="1222248"/>
                  </a:lnTo>
                  <a:lnTo>
                    <a:pt x="676656" y="112775"/>
                  </a:lnTo>
                  <a:lnTo>
                    <a:pt x="667785" y="68901"/>
                  </a:lnTo>
                  <a:lnTo>
                    <a:pt x="643604" y="33051"/>
                  </a:lnTo>
                  <a:lnTo>
                    <a:pt x="607754" y="887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>
              <a:extLst>
                <a:ext uri="{FF2B5EF4-FFF2-40B4-BE49-F238E27FC236}">
                  <a16:creationId xmlns:a16="http://schemas.microsoft.com/office/drawing/2014/main" id="{BE384E1E-08E5-412B-BDD8-A81A507F9550}"/>
                </a:ext>
              </a:extLst>
            </p:cNvPr>
            <p:cNvSpPr/>
            <p:nvPr/>
          </p:nvSpPr>
          <p:spPr>
            <a:xfrm>
              <a:off x="8357615" y="2078748"/>
              <a:ext cx="778776" cy="39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>
              <a:extLst>
                <a:ext uri="{FF2B5EF4-FFF2-40B4-BE49-F238E27FC236}">
                  <a16:creationId xmlns:a16="http://schemas.microsoft.com/office/drawing/2014/main" id="{DDED7F6F-22CD-4D08-AA9E-8418F0732C61}"/>
                </a:ext>
              </a:extLst>
            </p:cNvPr>
            <p:cNvSpPr/>
            <p:nvPr/>
          </p:nvSpPr>
          <p:spPr>
            <a:xfrm>
              <a:off x="8383523" y="2104643"/>
              <a:ext cx="676910" cy="297180"/>
            </a:xfrm>
            <a:custGeom>
              <a:avLst/>
              <a:gdLst/>
              <a:ahLst/>
              <a:cxnLst/>
              <a:rect l="l" t="t" r="r" b="b"/>
              <a:pathLst>
                <a:path w="676909" h="297180">
                  <a:moveTo>
                    <a:pt x="627126" y="0"/>
                  </a:moveTo>
                  <a:lnTo>
                    <a:pt x="49529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29" y="297179"/>
                  </a:lnTo>
                  <a:lnTo>
                    <a:pt x="627126" y="297179"/>
                  </a:lnTo>
                  <a:lnTo>
                    <a:pt x="646384" y="293280"/>
                  </a:lnTo>
                  <a:lnTo>
                    <a:pt x="662130" y="282654"/>
                  </a:lnTo>
                  <a:lnTo>
                    <a:pt x="672756" y="266908"/>
                  </a:lnTo>
                  <a:lnTo>
                    <a:pt x="676655" y="247650"/>
                  </a:lnTo>
                  <a:lnTo>
                    <a:pt x="676655" y="49529"/>
                  </a:lnTo>
                  <a:lnTo>
                    <a:pt x="672756" y="30271"/>
                  </a:lnTo>
                  <a:lnTo>
                    <a:pt x="662130" y="14525"/>
                  </a:lnTo>
                  <a:lnTo>
                    <a:pt x="646384" y="3899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6">
            <a:extLst>
              <a:ext uri="{FF2B5EF4-FFF2-40B4-BE49-F238E27FC236}">
                <a16:creationId xmlns:a16="http://schemas.microsoft.com/office/drawing/2014/main" id="{A565E33F-30D9-4FE1-83C2-8E07DCD027DD}"/>
              </a:ext>
            </a:extLst>
          </p:cNvPr>
          <p:cNvSpPr txBox="1"/>
          <p:nvPr/>
        </p:nvSpPr>
        <p:spPr>
          <a:xfrm>
            <a:off x="6886471" y="2931139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CL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9" name="object 97">
            <a:extLst>
              <a:ext uri="{FF2B5EF4-FFF2-40B4-BE49-F238E27FC236}">
                <a16:creationId xmlns:a16="http://schemas.microsoft.com/office/drawing/2014/main" id="{0E45E672-B1D1-400F-B543-60CB0D5D8272}"/>
              </a:ext>
            </a:extLst>
          </p:cNvPr>
          <p:cNvSpPr txBox="1"/>
          <p:nvPr/>
        </p:nvSpPr>
        <p:spPr>
          <a:xfrm>
            <a:off x="8211717" y="2931139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CL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0" name="object 98">
            <a:extLst>
              <a:ext uri="{FF2B5EF4-FFF2-40B4-BE49-F238E27FC236}">
                <a16:creationId xmlns:a16="http://schemas.microsoft.com/office/drawing/2014/main" id="{03A3F1D5-010E-4B93-9F09-A46FCF94C7E0}"/>
              </a:ext>
            </a:extLst>
          </p:cNvPr>
          <p:cNvSpPr txBox="1"/>
          <p:nvPr/>
        </p:nvSpPr>
        <p:spPr>
          <a:xfrm>
            <a:off x="9640721" y="2931139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CL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1" name="object 99">
            <a:extLst>
              <a:ext uri="{FF2B5EF4-FFF2-40B4-BE49-F238E27FC236}">
                <a16:creationId xmlns:a16="http://schemas.microsoft.com/office/drawing/2014/main" id="{B61FAFE5-BC2C-48E9-B61F-2619F501E305}"/>
              </a:ext>
            </a:extLst>
          </p:cNvPr>
          <p:cNvGrpSpPr/>
          <p:nvPr/>
        </p:nvGrpSpPr>
        <p:grpSpPr>
          <a:xfrm>
            <a:off x="7012582" y="2270485"/>
            <a:ext cx="433070" cy="433070"/>
            <a:chOff x="5861303" y="1431036"/>
            <a:chExt cx="433070" cy="433070"/>
          </a:xfrm>
        </p:grpSpPr>
        <p:sp>
          <p:nvSpPr>
            <p:cNvPr id="102" name="object 100">
              <a:extLst>
                <a:ext uri="{FF2B5EF4-FFF2-40B4-BE49-F238E27FC236}">
                  <a16:creationId xmlns:a16="http://schemas.microsoft.com/office/drawing/2014/main" id="{0FE038DB-C995-4001-ABBC-538D9A4A2F1C}"/>
                </a:ext>
              </a:extLst>
            </p:cNvPr>
            <p:cNvSpPr/>
            <p:nvPr/>
          </p:nvSpPr>
          <p:spPr>
            <a:xfrm>
              <a:off x="5867399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7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7" y="315467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>
              <a:extLst>
                <a:ext uri="{FF2B5EF4-FFF2-40B4-BE49-F238E27FC236}">
                  <a16:creationId xmlns:a16="http://schemas.microsoft.com/office/drawing/2014/main" id="{29B22FC4-8307-446F-A0EA-07D57126D6B3}"/>
                </a:ext>
              </a:extLst>
            </p:cNvPr>
            <p:cNvSpPr/>
            <p:nvPr/>
          </p:nvSpPr>
          <p:spPr>
            <a:xfrm>
              <a:off x="6182867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10" h="421005">
                  <a:moveTo>
                    <a:pt x="105156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6" y="315467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>
              <a:extLst>
                <a:ext uri="{FF2B5EF4-FFF2-40B4-BE49-F238E27FC236}">
                  <a16:creationId xmlns:a16="http://schemas.microsoft.com/office/drawing/2014/main" id="{7F1256B6-1827-4D49-A956-B7FE86C4CE59}"/>
                </a:ext>
              </a:extLst>
            </p:cNvPr>
            <p:cNvSpPr/>
            <p:nvPr/>
          </p:nvSpPr>
          <p:spPr>
            <a:xfrm>
              <a:off x="5867399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4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7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31B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>
              <a:extLst>
                <a:ext uri="{FF2B5EF4-FFF2-40B4-BE49-F238E27FC236}">
                  <a16:creationId xmlns:a16="http://schemas.microsoft.com/office/drawing/2014/main" id="{A62C819A-F65F-4522-83C3-607EC5B87712}"/>
                </a:ext>
              </a:extLst>
            </p:cNvPr>
            <p:cNvSpPr/>
            <p:nvPr/>
          </p:nvSpPr>
          <p:spPr>
            <a:xfrm>
              <a:off x="5867399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7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7" y="105155"/>
                  </a:lnTo>
                  <a:lnTo>
                    <a:pt x="420624" y="0"/>
                  </a:lnTo>
                </a:path>
                <a:path w="421004" h="421005">
                  <a:moveTo>
                    <a:pt x="315467" y="105155"/>
                  </a:moveTo>
                  <a:lnTo>
                    <a:pt x="315467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4">
            <a:extLst>
              <a:ext uri="{FF2B5EF4-FFF2-40B4-BE49-F238E27FC236}">
                <a16:creationId xmlns:a16="http://schemas.microsoft.com/office/drawing/2014/main" id="{15BF6330-F973-4964-90A3-B52201255D32}"/>
              </a:ext>
            </a:extLst>
          </p:cNvPr>
          <p:cNvGrpSpPr/>
          <p:nvPr/>
        </p:nvGrpSpPr>
        <p:grpSpPr>
          <a:xfrm>
            <a:off x="7544458" y="2270485"/>
            <a:ext cx="433070" cy="433070"/>
            <a:chOff x="6393179" y="1431036"/>
            <a:chExt cx="433070" cy="433070"/>
          </a:xfrm>
        </p:grpSpPr>
        <p:sp>
          <p:nvSpPr>
            <p:cNvPr id="107" name="object 105">
              <a:extLst>
                <a:ext uri="{FF2B5EF4-FFF2-40B4-BE49-F238E27FC236}">
                  <a16:creationId xmlns:a16="http://schemas.microsoft.com/office/drawing/2014/main" id="{5DAFA102-2569-4266-9179-1CFA1F1CC7EB}"/>
                </a:ext>
              </a:extLst>
            </p:cNvPr>
            <p:cNvSpPr/>
            <p:nvPr/>
          </p:nvSpPr>
          <p:spPr>
            <a:xfrm>
              <a:off x="6399275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>
              <a:extLst>
                <a:ext uri="{FF2B5EF4-FFF2-40B4-BE49-F238E27FC236}">
                  <a16:creationId xmlns:a16="http://schemas.microsoft.com/office/drawing/2014/main" id="{E493775A-C514-426C-95E6-BF64DE2B0565}"/>
                </a:ext>
              </a:extLst>
            </p:cNvPr>
            <p:cNvSpPr/>
            <p:nvPr/>
          </p:nvSpPr>
          <p:spPr>
            <a:xfrm>
              <a:off x="6714743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09" h="421005">
                  <a:moveTo>
                    <a:pt x="105155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5" y="315467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>
              <a:extLst>
                <a:ext uri="{FF2B5EF4-FFF2-40B4-BE49-F238E27FC236}">
                  <a16:creationId xmlns:a16="http://schemas.microsoft.com/office/drawing/2014/main" id="{8275D74F-3E15-4E7E-A247-F36BC2BD57E4}"/>
                </a:ext>
              </a:extLst>
            </p:cNvPr>
            <p:cNvSpPr/>
            <p:nvPr/>
          </p:nvSpPr>
          <p:spPr>
            <a:xfrm>
              <a:off x="6399275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4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31B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>
              <a:extLst>
                <a:ext uri="{FF2B5EF4-FFF2-40B4-BE49-F238E27FC236}">
                  <a16:creationId xmlns:a16="http://schemas.microsoft.com/office/drawing/2014/main" id="{B3A0F9F8-51D8-42C5-8C58-9DC12284A528}"/>
                </a:ext>
              </a:extLst>
            </p:cNvPr>
            <p:cNvSpPr/>
            <p:nvPr/>
          </p:nvSpPr>
          <p:spPr>
            <a:xfrm>
              <a:off x="6399275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4" h="421005">
                  <a:moveTo>
                    <a:pt x="315468" y="105155"/>
                  </a:moveTo>
                  <a:lnTo>
                    <a:pt x="315468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09">
            <a:extLst>
              <a:ext uri="{FF2B5EF4-FFF2-40B4-BE49-F238E27FC236}">
                <a16:creationId xmlns:a16="http://schemas.microsoft.com/office/drawing/2014/main" id="{37BD618A-513F-4B0F-97F6-1CD334491615}"/>
              </a:ext>
            </a:extLst>
          </p:cNvPr>
          <p:cNvGrpSpPr/>
          <p:nvPr/>
        </p:nvGrpSpPr>
        <p:grpSpPr>
          <a:xfrm>
            <a:off x="8099195" y="2270485"/>
            <a:ext cx="434340" cy="433070"/>
            <a:chOff x="6947916" y="1431036"/>
            <a:chExt cx="434340" cy="433070"/>
          </a:xfrm>
        </p:grpSpPr>
        <p:sp>
          <p:nvSpPr>
            <p:cNvPr id="112" name="object 110">
              <a:extLst>
                <a:ext uri="{FF2B5EF4-FFF2-40B4-BE49-F238E27FC236}">
                  <a16:creationId xmlns:a16="http://schemas.microsoft.com/office/drawing/2014/main" id="{2D3B9BBC-1247-404C-A51B-E0CB68F4DA17}"/>
                </a:ext>
              </a:extLst>
            </p:cNvPr>
            <p:cNvSpPr/>
            <p:nvPr/>
          </p:nvSpPr>
          <p:spPr>
            <a:xfrm>
              <a:off x="6954012" y="1542288"/>
              <a:ext cx="317500" cy="315595"/>
            </a:xfrm>
            <a:custGeom>
              <a:avLst/>
              <a:gdLst/>
              <a:ahLst/>
              <a:cxnLst/>
              <a:rect l="l" t="t" r="r" b="b"/>
              <a:pathLst>
                <a:path w="317500" h="315594">
                  <a:moveTo>
                    <a:pt x="316992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6992" y="315467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>
              <a:extLst>
                <a:ext uri="{FF2B5EF4-FFF2-40B4-BE49-F238E27FC236}">
                  <a16:creationId xmlns:a16="http://schemas.microsoft.com/office/drawing/2014/main" id="{D14EDCF7-87F3-4C5E-AE41-7E1EEC1B16A5}"/>
                </a:ext>
              </a:extLst>
            </p:cNvPr>
            <p:cNvSpPr/>
            <p:nvPr/>
          </p:nvSpPr>
          <p:spPr>
            <a:xfrm>
              <a:off x="7271004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09" h="421005">
                  <a:moveTo>
                    <a:pt x="105155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5" y="315467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>
              <a:extLst>
                <a:ext uri="{FF2B5EF4-FFF2-40B4-BE49-F238E27FC236}">
                  <a16:creationId xmlns:a16="http://schemas.microsoft.com/office/drawing/2014/main" id="{D0B165A7-1D5D-4F14-A69E-0E11A5B48145}"/>
                </a:ext>
              </a:extLst>
            </p:cNvPr>
            <p:cNvSpPr/>
            <p:nvPr/>
          </p:nvSpPr>
          <p:spPr>
            <a:xfrm>
              <a:off x="6954012" y="1437132"/>
              <a:ext cx="422275" cy="105410"/>
            </a:xfrm>
            <a:custGeom>
              <a:avLst/>
              <a:gdLst/>
              <a:ahLst/>
              <a:cxnLst/>
              <a:rect l="l" t="t" r="r" b="b"/>
              <a:pathLst>
                <a:path w="422275" h="105409">
                  <a:moveTo>
                    <a:pt x="422148" y="0"/>
                  </a:moveTo>
                  <a:lnTo>
                    <a:pt x="105156" y="0"/>
                  </a:lnTo>
                  <a:lnTo>
                    <a:pt x="0" y="105155"/>
                  </a:lnTo>
                  <a:lnTo>
                    <a:pt x="316992" y="105155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>
              <a:extLst>
                <a:ext uri="{FF2B5EF4-FFF2-40B4-BE49-F238E27FC236}">
                  <a16:creationId xmlns:a16="http://schemas.microsoft.com/office/drawing/2014/main" id="{DAA4F3C8-0C8D-445D-8A3E-0C18AD87C53B}"/>
                </a:ext>
              </a:extLst>
            </p:cNvPr>
            <p:cNvSpPr/>
            <p:nvPr/>
          </p:nvSpPr>
          <p:spPr>
            <a:xfrm>
              <a:off x="6954012" y="1437132"/>
              <a:ext cx="422275" cy="421005"/>
            </a:xfrm>
            <a:custGeom>
              <a:avLst/>
              <a:gdLst/>
              <a:ahLst/>
              <a:cxnLst/>
              <a:rect l="l" t="t" r="r" b="b"/>
              <a:pathLst>
                <a:path w="422275" h="421005">
                  <a:moveTo>
                    <a:pt x="0" y="105155"/>
                  </a:moveTo>
                  <a:lnTo>
                    <a:pt x="105156" y="0"/>
                  </a:lnTo>
                  <a:lnTo>
                    <a:pt x="422148" y="0"/>
                  </a:lnTo>
                  <a:lnTo>
                    <a:pt x="422148" y="315467"/>
                  </a:lnTo>
                  <a:lnTo>
                    <a:pt x="316992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2275" h="421005">
                  <a:moveTo>
                    <a:pt x="0" y="105155"/>
                  </a:moveTo>
                  <a:lnTo>
                    <a:pt x="316992" y="105155"/>
                  </a:lnTo>
                  <a:lnTo>
                    <a:pt x="422148" y="0"/>
                  </a:lnTo>
                </a:path>
                <a:path w="422275" h="421005">
                  <a:moveTo>
                    <a:pt x="316992" y="105155"/>
                  </a:moveTo>
                  <a:lnTo>
                    <a:pt x="316992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4">
            <a:extLst>
              <a:ext uri="{FF2B5EF4-FFF2-40B4-BE49-F238E27FC236}">
                <a16:creationId xmlns:a16="http://schemas.microsoft.com/office/drawing/2014/main" id="{EDE27B06-BD5F-4668-89B8-EF68614D2425}"/>
              </a:ext>
            </a:extLst>
          </p:cNvPr>
          <p:cNvGrpSpPr/>
          <p:nvPr/>
        </p:nvGrpSpPr>
        <p:grpSpPr>
          <a:xfrm>
            <a:off x="8632595" y="2270485"/>
            <a:ext cx="433070" cy="433070"/>
            <a:chOff x="7481316" y="1431036"/>
            <a:chExt cx="433070" cy="433070"/>
          </a:xfrm>
        </p:grpSpPr>
        <p:sp>
          <p:nvSpPr>
            <p:cNvPr id="117" name="object 115">
              <a:extLst>
                <a:ext uri="{FF2B5EF4-FFF2-40B4-BE49-F238E27FC236}">
                  <a16:creationId xmlns:a16="http://schemas.microsoft.com/office/drawing/2014/main" id="{A6DDF868-7ED7-4499-8135-BB02CA15C573}"/>
                </a:ext>
              </a:extLst>
            </p:cNvPr>
            <p:cNvSpPr/>
            <p:nvPr/>
          </p:nvSpPr>
          <p:spPr>
            <a:xfrm>
              <a:off x="7487412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>
              <a:extLst>
                <a:ext uri="{FF2B5EF4-FFF2-40B4-BE49-F238E27FC236}">
                  <a16:creationId xmlns:a16="http://schemas.microsoft.com/office/drawing/2014/main" id="{0330DB82-B2DC-4793-B147-FCA4507C6A54}"/>
                </a:ext>
              </a:extLst>
            </p:cNvPr>
            <p:cNvSpPr/>
            <p:nvPr/>
          </p:nvSpPr>
          <p:spPr>
            <a:xfrm>
              <a:off x="7802880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09" h="421005">
                  <a:moveTo>
                    <a:pt x="105155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5" y="315467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C48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>
              <a:extLst>
                <a:ext uri="{FF2B5EF4-FFF2-40B4-BE49-F238E27FC236}">
                  <a16:creationId xmlns:a16="http://schemas.microsoft.com/office/drawing/2014/main" id="{B4B70350-850A-411B-85A4-BDBE21E3F58A}"/>
                </a:ext>
              </a:extLst>
            </p:cNvPr>
            <p:cNvSpPr/>
            <p:nvPr/>
          </p:nvSpPr>
          <p:spPr>
            <a:xfrm>
              <a:off x="7487412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4" y="0"/>
                  </a:moveTo>
                  <a:lnTo>
                    <a:pt x="105156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F6C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>
              <a:extLst>
                <a:ext uri="{FF2B5EF4-FFF2-40B4-BE49-F238E27FC236}">
                  <a16:creationId xmlns:a16="http://schemas.microsoft.com/office/drawing/2014/main" id="{B1505452-90AA-40CF-906F-1B0CE2B41FDC}"/>
                </a:ext>
              </a:extLst>
            </p:cNvPr>
            <p:cNvSpPr/>
            <p:nvPr/>
          </p:nvSpPr>
          <p:spPr>
            <a:xfrm>
              <a:off x="7487412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6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4" h="421005">
                  <a:moveTo>
                    <a:pt x="315468" y="105155"/>
                  </a:moveTo>
                  <a:lnTo>
                    <a:pt x="315468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19">
            <a:extLst>
              <a:ext uri="{FF2B5EF4-FFF2-40B4-BE49-F238E27FC236}">
                <a16:creationId xmlns:a16="http://schemas.microsoft.com/office/drawing/2014/main" id="{12B99F13-C7FE-477F-82C9-DE816DB3D5D0}"/>
              </a:ext>
            </a:extLst>
          </p:cNvPr>
          <p:cNvGrpSpPr/>
          <p:nvPr/>
        </p:nvGrpSpPr>
        <p:grpSpPr>
          <a:xfrm>
            <a:off x="9146183" y="2270485"/>
            <a:ext cx="433070" cy="433070"/>
            <a:chOff x="7994904" y="1431036"/>
            <a:chExt cx="433070" cy="433070"/>
          </a:xfrm>
        </p:grpSpPr>
        <p:sp>
          <p:nvSpPr>
            <p:cNvPr id="122" name="object 120">
              <a:extLst>
                <a:ext uri="{FF2B5EF4-FFF2-40B4-BE49-F238E27FC236}">
                  <a16:creationId xmlns:a16="http://schemas.microsoft.com/office/drawing/2014/main" id="{C786AA28-41FB-465A-A7C5-0151CB881293}"/>
                </a:ext>
              </a:extLst>
            </p:cNvPr>
            <p:cNvSpPr/>
            <p:nvPr/>
          </p:nvSpPr>
          <p:spPr>
            <a:xfrm>
              <a:off x="8001000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>
              <a:extLst>
                <a:ext uri="{FF2B5EF4-FFF2-40B4-BE49-F238E27FC236}">
                  <a16:creationId xmlns:a16="http://schemas.microsoft.com/office/drawing/2014/main" id="{17E12FD7-EA6A-433B-A6D4-97A93BD4325E}"/>
                </a:ext>
              </a:extLst>
            </p:cNvPr>
            <p:cNvSpPr/>
            <p:nvPr/>
          </p:nvSpPr>
          <p:spPr>
            <a:xfrm>
              <a:off x="8316468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09" h="421005">
                  <a:moveTo>
                    <a:pt x="105155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5" y="315467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>
              <a:extLst>
                <a:ext uri="{FF2B5EF4-FFF2-40B4-BE49-F238E27FC236}">
                  <a16:creationId xmlns:a16="http://schemas.microsoft.com/office/drawing/2014/main" id="{D5983F98-4977-4520-8684-BD9C17F14F55}"/>
                </a:ext>
              </a:extLst>
            </p:cNvPr>
            <p:cNvSpPr/>
            <p:nvPr/>
          </p:nvSpPr>
          <p:spPr>
            <a:xfrm>
              <a:off x="8001000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4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CC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>
              <a:extLst>
                <a:ext uri="{FF2B5EF4-FFF2-40B4-BE49-F238E27FC236}">
                  <a16:creationId xmlns:a16="http://schemas.microsoft.com/office/drawing/2014/main" id="{3A4DF9F7-AB22-40D4-8E35-43F9EEEB28B5}"/>
                </a:ext>
              </a:extLst>
            </p:cNvPr>
            <p:cNvSpPr/>
            <p:nvPr/>
          </p:nvSpPr>
          <p:spPr>
            <a:xfrm>
              <a:off x="8001000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4" h="421005">
                  <a:moveTo>
                    <a:pt x="315468" y="105155"/>
                  </a:moveTo>
                  <a:lnTo>
                    <a:pt x="315468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4">
            <a:extLst>
              <a:ext uri="{FF2B5EF4-FFF2-40B4-BE49-F238E27FC236}">
                <a16:creationId xmlns:a16="http://schemas.microsoft.com/office/drawing/2014/main" id="{4D96958B-22C2-4647-A90F-700AF6BD1FFB}"/>
              </a:ext>
            </a:extLst>
          </p:cNvPr>
          <p:cNvGrpSpPr/>
          <p:nvPr/>
        </p:nvGrpSpPr>
        <p:grpSpPr>
          <a:xfrm>
            <a:off x="9679583" y="2270485"/>
            <a:ext cx="433070" cy="433070"/>
            <a:chOff x="8528304" y="1431036"/>
            <a:chExt cx="433070" cy="433070"/>
          </a:xfrm>
        </p:grpSpPr>
        <p:sp>
          <p:nvSpPr>
            <p:cNvPr id="127" name="object 125">
              <a:extLst>
                <a:ext uri="{FF2B5EF4-FFF2-40B4-BE49-F238E27FC236}">
                  <a16:creationId xmlns:a16="http://schemas.microsoft.com/office/drawing/2014/main" id="{8CDA6228-1D6E-488C-B222-1BE4CA1D121E}"/>
                </a:ext>
              </a:extLst>
            </p:cNvPr>
            <p:cNvSpPr/>
            <p:nvPr/>
          </p:nvSpPr>
          <p:spPr>
            <a:xfrm>
              <a:off x="8534400" y="154228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4">
                  <a:moveTo>
                    <a:pt x="315468" y="0"/>
                  </a:moveTo>
                  <a:lnTo>
                    <a:pt x="0" y="0"/>
                  </a:lnTo>
                  <a:lnTo>
                    <a:pt x="0" y="315467"/>
                  </a:lnTo>
                  <a:lnTo>
                    <a:pt x="315468" y="31546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>
              <a:extLst>
                <a:ext uri="{FF2B5EF4-FFF2-40B4-BE49-F238E27FC236}">
                  <a16:creationId xmlns:a16="http://schemas.microsoft.com/office/drawing/2014/main" id="{B92D6773-2116-4A9E-99CA-513441501847}"/>
                </a:ext>
              </a:extLst>
            </p:cNvPr>
            <p:cNvSpPr/>
            <p:nvPr/>
          </p:nvSpPr>
          <p:spPr>
            <a:xfrm>
              <a:off x="8849868" y="1437132"/>
              <a:ext cx="105410" cy="421005"/>
            </a:xfrm>
            <a:custGeom>
              <a:avLst/>
              <a:gdLst/>
              <a:ahLst/>
              <a:cxnLst/>
              <a:rect l="l" t="t" r="r" b="b"/>
              <a:pathLst>
                <a:path w="105409" h="421005">
                  <a:moveTo>
                    <a:pt x="105155" y="0"/>
                  </a:moveTo>
                  <a:lnTo>
                    <a:pt x="0" y="105155"/>
                  </a:lnTo>
                  <a:lnTo>
                    <a:pt x="0" y="420623"/>
                  </a:lnTo>
                  <a:lnTo>
                    <a:pt x="105155" y="315467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>
              <a:extLst>
                <a:ext uri="{FF2B5EF4-FFF2-40B4-BE49-F238E27FC236}">
                  <a16:creationId xmlns:a16="http://schemas.microsoft.com/office/drawing/2014/main" id="{315EF8D7-92C2-419B-BA4F-97A0B4F7F267}"/>
                </a:ext>
              </a:extLst>
            </p:cNvPr>
            <p:cNvSpPr/>
            <p:nvPr/>
          </p:nvSpPr>
          <p:spPr>
            <a:xfrm>
              <a:off x="8534400" y="1437132"/>
              <a:ext cx="421005" cy="105410"/>
            </a:xfrm>
            <a:custGeom>
              <a:avLst/>
              <a:gdLst/>
              <a:ahLst/>
              <a:cxnLst/>
              <a:rect l="l" t="t" r="r" b="b"/>
              <a:pathLst>
                <a:path w="421004" h="105409">
                  <a:moveTo>
                    <a:pt x="420624" y="0"/>
                  </a:moveTo>
                  <a:lnTo>
                    <a:pt x="105155" y="0"/>
                  </a:lnTo>
                  <a:lnTo>
                    <a:pt x="0" y="105155"/>
                  </a:lnTo>
                  <a:lnTo>
                    <a:pt x="315468" y="105155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8B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>
              <a:extLst>
                <a:ext uri="{FF2B5EF4-FFF2-40B4-BE49-F238E27FC236}">
                  <a16:creationId xmlns:a16="http://schemas.microsoft.com/office/drawing/2014/main" id="{45062D5F-FAE7-46E7-B4D1-8ADF752C432C}"/>
                </a:ext>
              </a:extLst>
            </p:cNvPr>
            <p:cNvSpPr/>
            <p:nvPr/>
          </p:nvSpPr>
          <p:spPr>
            <a:xfrm>
              <a:off x="8534400" y="1437132"/>
              <a:ext cx="421005" cy="421005"/>
            </a:xfrm>
            <a:custGeom>
              <a:avLst/>
              <a:gdLst/>
              <a:ahLst/>
              <a:cxnLst/>
              <a:rect l="l" t="t" r="r" b="b"/>
              <a:pathLst>
                <a:path w="421004" h="421005">
                  <a:moveTo>
                    <a:pt x="0" y="105155"/>
                  </a:moveTo>
                  <a:lnTo>
                    <a:pt x="105155" y="0"/>
                  </a:lnTo>
                  <a:lnTo>
                    <a:pt x="420624" y="0"/>
                  </a:lnTo>
                  <a:lnTo>
                    <a:pt x="420624" y="315467"/>
                  </a:lnTo>
                  <a:lnTo>
                    <a:pt x="315468" y="420623"/>
                  </a:lnTo>
                  <a:lnTo>
                    <a:pt x="0" y="420623"/>
                  </a:lnTo>
                  <a:lnTo>
                    <a:pt x="0" y="105155"/>
                  </a:lnTo>
                  <a:close/>
                </a:path>
                <a:path w="421004" h="421005">
                  <a:moveTo>
                    <a:pt x="0" y="105155"/>
                  </a:moveTo>
                  <a:lnTo>
                    <a:pt x="315468" y="105155"/>
                  </a:lnTo>
                  <a:lnTo>
                    <a:pt x="420624" y="0"/>
                  </a:lnTo>
                </a:path>
                <a:path w="421004" h="421005">
                  <a:moveTo>
                    <a:pt x="315468" y="105155"/>
                  </a:moveTo>
                  <a:lnTo>
                    <a:pt x="315468" y="420623"/>
                  </a:lnTo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29">
            <a:extLst>
              <a:ext uri="{FF2B5EF4-FFF2-40B4-BE49-F238E27FC236}">
                <a16:creationId xmlns:a16="http://schemas.microsoft.com/office/drawing/2014/main" id="{8D139703-45E3-4D4D-99D5-9C32A054B1FA}"/>
              </a:ext>
            </a:extLst>
          </p:cNvPr>
          <p:cNvGrpSpPr/>
          <p:nvPr/>
        </p:nvGrpSpPr>
        <p:grpSpPr>
          <a:xfrm>
            <a:off x="6745882" y="3354010"/>
            <a:ext cx="787920" cy="1300010"/>
            <a:chOff x="5594603" y="2514561"/>
            <a:chExt cx="787920" cy="1300010"/>
          </a:xfrm>
        </p:grpSpPr>
        <p:sp>
          <p:nvSpPr>
            <p:cNvPr id="132" name="object 130">
              <a:extLst>
                <a:ext uri="{FF2B5EF4-FFF2-40B4-BE49-F238E27FC236}">
                  <a16:creationId xmlns:a16="http://schemas.microsoft.com/office/drawing/2014/main" id="{92F3FA42-6914-4E7D-ABF5-0F4CA160F821}"/>
                </a:ext>
              </a:extLst>
            </p:cNvPr>
            <p:cNvSpPr/>
            <p:nvPr/>
          </p:nvSpPr>
          <p:spPr>
            <a:xfrm>
              <a:off x="5594603" y="2514561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>
              <a:extLst>
                <a:ext uri="{FF2B5EF4-FFF2-40B4-BE49-F238E27FC236}">
                  <a16:creationId xmlns:a16="http://schemas.microsoft.com/office/drawing/2014/main" id="{7168092E-C32B-4CC5-88A5-CAC77198D23B}"/>
                </a:ext>
              </a:extLst>
            </p:cNvPr>
            <p:cNvSpPr/>
            <p:nvPr/>
          </p:nvSpPr>
          <p:spPr>
            <a:xfrm>
              <a:off x="5620511" y="2540507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1"/>
                  </a:lnTo>
                  <a:lnTo>
                    <a:pt x="0" y="213359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1"/>
                  </a:lnTo>
                  <a:lnTo>
                    <a:pt x="633984" y="256031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5" y="213359"/>
                  </a:lnTo>
                  <a:lnTo>
                    <a:pt x="676655" y="42671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>
              <a:extLst>
                <a:ext uri="{FF2B5EF4-FFF2-40B4-BE49-F238E27FC236}">
                  <a16:creationId xmlns:a16="http://schemas.microsoft.com/office/drawing/2014/main" id="{998375F1-E719-42F2-9B86-688D5292480A}"/>
                </a:ext>
              </a:extLst>
            </p:cNvPr>
            <p:cNvSpPr/>
            <p:nvPr/>
          </p:nvSpPr>
          <p:spPr>
            <a:xfrm>
              <a:off x="5594603" y="2828505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>
              <a:extLst>
                <a:ext uri="{FF2B5EF4-FFF2-40B4-BE49-F238E27FC236}">
                  <a16:creationId xmlns:a16="http://schemas.microsoft.com/office/drawing/2014/main" id="{05DD5FC4-1FA2-469C-875D-58070A4A883C}"/>
                </a:ext>
              </a:extLst>
            </p:cNvPr>
            <p:cNvSpPr/>
            <p:nvPr/>
          </p:nvSpPr>
          <p:spPr>
            <a:xfrm>
              <a:off x="5620511" y="2854451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633984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5" y="213360"/>
                  </a:lnTo>
                  <a:lnTo>
                    <a:pt x="676655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>
              <a:extLst>
                <a:ext uri="{FF2B5EF4-FFF2-40B4-BE49-F238E27FC236}">
                  <a16:creationId xmlns:a16="http://schemas.microsoft.com/office/drawing/2014/main" id="{1DDE6211-CF86-4CF3-AFA1-ED114C5BE952}"/>
                </a:ext>
              </a:extLst>
            </p:cNvPr>
            <p:cNvSpPr/>
            <p:nvPr/>
          </p:nvSpPr>
          <p:spPr>
            <a:xfrm>
              <a:off x="5603747" y="3151593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>
              <a:extLst>
                <a:ext uri="{FF2B5EF4-FFF2-40B4-BE49-F238E27FC236}">
                  <a16:creationId xmlns:a16="http://schemas.microsoft.com/office/drawing/2014/main" id="{6010AF76-8D50-42A9-80F4-390DB03BF5B7}"/>
                </a:ext>
              </a:extLst>
            </p:cNvPr>
            <p:cNvSpPr/>
            <p:nvPr/>
          </p:nvSpPr>
          <p:spPr>
            <a:xfrm>
              <a:off x="5625083" y="3177539"/>
              <a:ext cx="667766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633984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6" y="213360"/>
                  </a:lnTo>
                  <a:lnTo>
                    <a:pt x="676656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>
              <a:extLst>
                <a:ext uri="{FF2B5EF4-FFF2-40B4-BE49-F238E27FC236}">
                  <a16:creationId xmlns:a16="http://schemas.microsoft.com/office/drawing/2014/main" id="{59AE56B6-91AD-4F1D-9DFF-69C04D38F85F}"/>
                </a:ext>
              </a:extLst>
            </p:cNvPr>
            <p:cNvSpPr/>
            <p:nvPr/>
          </p:nvSpPr>
          <p:spPr>
            <a:xfrm>
              <a:off x="5600699" y="3456393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>
              <a:extLst>
                <a:ext uri="{FF2B5EF4-FFF2-40B4-BE49-F238E27FC236}">
                  <a16:creationId xmlns:a16="http://schemas.microsoft.com/office/drawing/2014/main" id="{2F14948C-62BF-4320-A763-EF669372915B}"/>
                </a:ext>
              </a:extLst>
            </p:cNvPr>
            <p:cNvSpPr/>
            <p:nvPr/>
          </p:nvSpPr>
          <p:spPr>
            <a:xfrm>
              <a:off x="5626607" y="3482339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633983" y="0"/>
                  </a:moveTo>
                  <a:lnTo>
                    <a:pt x="42671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1" y="256032"/>
                  </a:lnTo>
                  <a:lnTo>
                    <a:pt x="633983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5" y="213360"/>
                  </a:lnTo>
                  <a:lnTo>
                    <a:pt x="676655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0" name="object 138">
            <a:extLst>
              <a:ext uri="{FF2B5EF4-FFF2-40B4-BE49-F238E27FC236}">
                <a16:creationId xmlns:a16="http://schemas.microsoft.com/office/drawing/2014/main" id="{0BC1E7A2-C025-400D-833F-57DE37BE04B6}"/>
              </a:ext>
            </a:extLst>
          </p:cNvPr>
          <p:cNvGrpSpPr/>
          <p:nvPr/>
        </p:nvGrpSpPr>
        <p:grpSpPr>
          <a:xfrm>
            <a:off x="8073286" y="3358582"/>
            <a:ext cx="788035" cy="1300480"/>
            <a:chOff x="6922007" y="2519133"/>
            <a:chExt cx="788035" cy="1300480"/>
          </a:xfrm>
        </p:grpSpPr>
        <p:sp>
          <p:nvSpPr>
            <p:cNvPr id="141" name="object 139">
              <a:extLst>
                <a:ext uri="{FF2B5EF4-FFF2-40B4-BE49-F238E27FC236}">
                  <a16:creationId xmlns:a16="http://schemas.microsoft.com/office/drawing/2014/main" id="{C48D5DEB-D27A-4CEF-875D-DE83D41C56F5}"/>
                </a:ext>
              </a:extLst>
            </p:cNvPr>
            <p:cNvSpPr/>
            <p:nvPr/>
          </p:nvSpPr>
          <p:spPr>
            <a:xfrm>
              <a:off x="6922007" y="2519133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>
              <a:extLst>
                <a:ext uri="{FF2B5EF4-FFF2-40B4-BE49-F238E27FC236}">
                  <a16:creationId xmlns:a16="http://schemas.microsoft.com/office/drawing/2014/main" id="{CB63070A-AD32-48B2-9B17-851FE95A50F1}"/>
                </a:ext>
              </a:extLst>
            </p:cNvPr>
            <p:cNvSpPr/>
            <p:nvPr/>
          </p:nvSpPr>
          <p:spPr>
            <a:xfrm>
              <a:off x="6947915" y="2545079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09" h="256539">
                  <a:moveTo>
                    <a:pt x="633983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633983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5" y="213360"/>
                  </a:lnTo>
                  <a:lnTo>
                    <a:pt x="676655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>
              <a:extLst>
                <a:ext uri="{FF2B5EF4-FFF2-40B4-BE49-F238E27FC236}">
                  <a16:creationId xmlns:a16="http://schemas.microsoft.com/office/drawing/2014/main" id="{218E4B56-8A57-4BA9-B4A9-D29911504523}"/>
                </a:ext>
              </a:extLst>
            </p:cNvPr>
            <p:cNvSpPr/>
            <p:nvPr/>
          </p:nvSpPr>
          <p:spPr>
            <a:xfrm>
              <a:off x="6922007" y="2833052"/>
              <a:ext cx="778776" cy="356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>
              <a:extLst>
                <a:ext uri="{FF2B5EF4-FFF2-40B4-BE49-F238E27FC236}">
                  <a16:creationId xmlns:a16="http://schemas.microsoft.com/office/drawing/2014/main" id="{5329592B-E9E7-439A-8588-694A9C6578F2}"/>
                </a:ext>
              </a:extLst>
            </p:cNvPr>
            <p:cNvSpPr/>
            <p:nvPr/>
          </p:nvSpPr>
          <p:spPr>
            <a:xfrm>
              <a:off x="6947915" y="2859023"/>
              <a:ext cx="676910" cy="254635"/>
            </a:xfrm>
            <a:custGeom>
              <a:avLst/>
              <a:gdLst/>
              <a:ahLst/>
              <a:cxnLst/>
              <a:rect l="l" t="t" r="r" b="b"/>
              <a:pathLst>
                <a:path w="676909" h="254635">
                  <a:moveTo>
                    <a:pt x="634237" y="0"/>
                  </a:moveTo>
                  <a:lnTo>
                    <a:pt x="42417" y="0"/>
                  </a:lnTo>
                  <a:lnTo>
                    <a:pt x="25931" y="3341"/>
                  </a:lnTo>
                  <a:lnTo>
                    <a:pt x="12445" y="12446"/>
                  </a:lnTo>
                  <a:lnTo>
                    <a:pt x="3341" y="25931"/>
                  </a:lnTo>
                  <a:lnTo>
                    <a:pt x="0" y="42417"/>
                  </a:lnTo>
                  <a:lnTo>
                    <a:pt x="0" y="212089"/>
                  </a:lnTo>
                  <a:lnTo>
                    <a:pt x="3341" y="228576"/>
                  </a:lnTo>
                  <a:lnTo>
                    <a:pt x="12446" y="242062"/>
                  </a:lnTo>
                  <a:lnTo>
                    <a:pt x="25931" y="251166"/>
                  </a:lnTo>
                  <a:lnTo>
                    <a:pt x="42417" y="254508"/>
                  </a:lnTo>
                  <a:lnTo>
                    <a:pt x="634237" y="254508"/>
                  </a:lnTo>
                  <a:lnTo>
                    <a:pt x="650724" y="251166"/>
                  </a:lnTo>
                  <a:lnTo>
                    <a:pt x="664210" y="242062"/>
                  </a:lnTo>
                  <a:lnTo>
                    <a:pt x="673314" y="228576"/>
                  </a:lnTo>
                  <a:lnTo>
                    <a:pt x="676655" y="212089"/>
                  </a:lnTo>
                  <a:lnTo>
                    <a:pt x="676655" y="42417"/>
                  </a:lnTo>
                  <a:lnTo>
                    <a:pt x="673314" y="25931"/>
                  </a:lnTo>
                  <a:lnTo>
                    <a:pt x="664209" y="12446"/>
                  </a:lnTo>
                  <a:lnTo>
                    <a:pt x="650724" y="3341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>
              <a:extLst>
                <a:ext uri="{FF2B5EF4-FFF2-40B4-BE49-F238E27FC236}">
                  <a16:creationId xmlns:a16="http://schemas.microsoft.com/office/drawing/2014/main" id="{54FF2A07-B644-4B01-91CE-CA0137058B60}"/>
                </a:ext>
              </a:extLst>
            </p:cNvPr>
            <p:cNvSpPr/>
            <p:nvPr/>
          </p:nvSpPr>
          <p:spPr>
            <a:xfrm>
              <a:off x="6931151" y="3156165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>
              <a:extLst>
                <a:ext uri="{FF2B5EF4-FFF2-40B4-BE49-F238E27FC236}">
                  <a16:creationId xmlns:a16="http://schemas.microsoft.com/office/drawing/2014/main" id="{D7E41E35-6A6F-473A-8BCD-DDB4C91B46D6}"/>
                </a:ext>
              </a:extLst>
            </p:cNvPr>
            <p:cNvSpPr/>
            <p:nvPr/>
          </p:nvSpPr>
          <p:spPr>
            <a:xfrm>
              <a:off x="6957059" y="3182111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09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633984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6" y="213360"/>
                  </a:lnTo>
                  <a:lnTo>
                    <a:pt x="676656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>
              <a:extLst>
                <a:ext uri="{FF2B5EF4-FFF2-40B4-BE49-F238E27FC236}">
                  <a16:creationId xmlns:a16="http://schemas.microsoft.com/office/drawing/2014/main" id="{45A5CBD1-3CC7-47C5-81D6-0155B084166D}"/>
                </a:ext>
              </a:extLst>
            </p:cNvPr>
            <p:cNvSpPr/>
            <p:nvPr/>
          </p:nvSpPr>
          <p:spPr>
            <a:xfrm>
              <a:off x="6929627" y="3460965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>
              <a:extLst>
                <a:ext uri="{FF2B5EF4-FFF2-40B4-BE49-F238E27FC236}">
                  <a16:creationId xmlns:a16="http://schemas.microsoft.com/office/drawing/2014/main" id="{C9547473-61B9-4266-AB79-76B33ADE5C8B}"/>
                </a:ext>
              </a:extLst>
            </p:cNvPr>
            <p:cNvSpPr/>
            <p:nvPr/>
          </p:nvSpPr>
          <p:spPr>
            <a:xfrm>
              <a:off x="6955535" y="3486911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09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1"/>
                  </a:lnTo>
                  <a:lnTo>
                    <a:pt x="633984" y="256031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6" y="213360"/>
                  </a:lnTo>
                  <a:lnTo>
                    <a:pt x="676656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7">
            <a:extLst>
              <a:ext uri="{FF2B5EF4-FFF2-40B4-BE49-F238E27FC236}">
                <a16:creationId xmlns:a16="http://schemas.microsoft.com/office/drawing/2014/main" id="{B44A2915-73F7-470E-BEA1-19F33214C3AB}"/>
              </a:ext>
            </a:extLst>
          </p:cNvPr>
          <p:cNvGrpSpPr/>
          <p:nvPr/>
        </p:nvGrpSpPr>
        <p:grpSpPr>
          <a:xfrm>
            <a:off x="9492131" y="3358582"/>
            <a:ext cx="789940" cy="1300480"/>
            <a:chOff x="8340852" y="2519133"/>
            <a:chExt cx="789940" cy="1300480"/>
          </a:xfrm>
        </p:grpSpPr>
        <p:sp>
          <p:nvSpPr>
            <p:cNvPr id="150" name="object 148">
              <a:extLst>
                <a:ext uri="{FF2B5EF4-FFF2-40B4-BE49-F238E27FC236}">
                  <a16:creationId xmlns:a16="http://schemas.microsoft.com/office/drawing/2014/main" id="{83F324C8-FDE1-40A5-A808-2E0F92598339}"/>
                </a:ext>
              </a:extLst>
            </p:cNvPr>
            <p:cNvSpPr/>
            <p:nvPr/>
          </p:nvSpPr>
          <p:spPr>
            <a:xfrm>
              <a:off x="8340852" y="2519133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>
              <a:extLst>
                <a:ext uri="{FF2B5EF4-FFF2-40B4-BE49-F238E27FC236}">
                  <a16:creationId xmlns:a16="http://schemas.microsoft.com/office/drawing/2014/main" id="{94CB0E0B-A3B9-4578-B6E7-76EF50672468}"/>
                </a:ext>
              </a:extLst>
            </p:cNvPr>
            <p:cNvSpPr/>
            <p:nvPr/>
          </p:nvSpPr>
          <p:spPr>
            <a:xfrm>
              <a:off x="8366760" y="2545079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09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633984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6" y="213360"/>
                  </a:lnTo>
                  <a:lnTo>
                    <a:pt x="676656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>
              <a:extLst>
                <a:ext uri="{FF2B5EF4-FFF2-40B4-BE49-F238E27FC236}">
                  <a16:creationId xmlns:a16="http://schemas.microsoft.com/office/drawing/2014/main" id="{7FF9CE11-FC71-4202-8DC4-EBC999F72F6F}"/>
                </a:ext>
              </a:extLst>
            </p:cNvPr>
            <p:cNvSpPr/>
            <p:nvPr/>
          </p:nvSpPr>
          <p:spPr>
            <a:xfrm>
              <a:off x="8340852" y="2831553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>
              <a:extLst>
                <a:ext uri="{FF2B5EF4-FFF2-40B4-BE49-F238E27FC236}">
                  <a16:creationId xmlns:a16="http://schemas.microsoft.com/office/drawing/2014/main" id="{28A81CA6-910F-44A1-8643-F2C903F1DB78}"/>
                </a:ext>
              </a:extLst>
            </p:cNvPr>
            <p:cNvSpPr/>
            <p:nvPr/>
          </p:nvSpPr>
          <p:spPr>
            <a:xfrm>
              <a:off x="8366760" y="2857499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09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633984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6" y="213360"/>
                  </a:lnTo>
                  <a:lnTo>
                    <a:pt x="676656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>
              <a:extLst>
                <a:ext uri="{FF2B5EF4-FFF2-40B4-BE49-F238E27FC236}">
                  <a16:creationId xmlns:a16="http://schemas.microsoft.com/office/drawing/2014/main" id="{7F64380C-A7CA-4490-A347-20677FDA7D7A}"/>
                </a:ext>
              </a:extLst>
            </p:cNvPr>
            <p:cNvSpPr/>
            <p:nvPr/>
          </p:nvSpPr>
          <p:spPr>
            <a:xfrm>
              <a:off x="8351520" y="3156165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>
              <a:extLst>
                <a:ext uri="{FF2B5EF4-FFF2-40B4-BE49-F238E27FC236}">
                  <a16:creationId xmlns:a16="http://schemas.microsoft.com/office/drawing/2014/main" id="{44B591F2-7868-4726-AE5B-323CEC373877}"/>
                </a:ext>
              </a:extLst>
            </p:cNvPr>
            <p:cNvSpPr/>
            <p:nvPr/>
          </p:nvSpPr>
          <p:spPr>
            <a:xfrm>
              <a:off x="8377428" y="3182111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09" h="256539">
                  <a:moveTo>
                    <a:pt x="633983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633983" y="256032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5" y="213360"/>
                  </a:lnTo>
                  <a:lnTo>
                    <a:pt x="676655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>
              <a:extLst>
                <a:ext uri="{FF2B5EF4-FFF2-40B4-BE49-F238E27FC236}">
                  <a16:creationId xmlns:a16="http://schemas.microsoft.com/office/drawing/2014/main" id="{03004D41-B137-4BF1-9475-4D8D843303E4}"/>
                </a:ext>
              </a:extLst>
            </p:cNvPr>
            <p:cNvSpPr/>
            <p:nvPr/>
          </p:nvSpPr>
          <p:spPr>
            <a:xfrm>
              <a:off x="8348472" y="3460965"/>
              <a:ext cx="778776" cy="358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>
              <a:extLst>
                <a:ext uri="{FF2B5EF4-FFF2-40B4-BE49-F238E27FC236}">
                  <a16:creationId xmlns:a16="http://schemas.microsoft.com/office/drawing/2014/main" id="{4D60BFDD-4946-45FF-891C-91EA2841A418}"/>
                </a:ext>
              </a:extLst>
            </p:cNvPr>
            <p:cNvSpPr/>
            <p:nvPr/>
          </p:nvSpPr>
          <p:spPr>
            <a:xfrm>
              <a:off x="8374380" y="3486911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09" h="256539">
                  <a:moveTo>
                    <a:pt x="633984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1"/>
                  </a:lnTo>
                  <a:lnTo>
                    <a:pt x="633984" y="256031"/>
                  </a:lnTo>
                  <a:lnTo>
                    <a:pt x="650617" y="252686"/>
                  </a:lnTo>
                  <a:lnTo>
                    <a:pt x="664178" y="243554"/>
                  </a:lnTo>
                  <a:lnTo>
                    <a:pt x="673310" y="229993"/>
                  </a:lnTo>
                  <a:lnTo>
                    <a:pt x="676655" y="213360"/>
                  </a:lnTo>
                  <a:lnTo>
                    <a:pt x="676655" y="42672"/>
                  </a:lnTo>
                  <a:lnTo>
                    <a:pt x="673310" y="26038"/>
                  </a:lnTo>
                  <a:lnTo>
                    <a:pt x="664178" y="12477"/>
                  </a:lnTo>
                  <a:lnTo>
                    <a:pt x="650617" y="3345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6">
            <a:extLst>
              <a:ext uri="{FF2B5EF4-FFF2-40B4-BE49-F238E27FC236}">
                <a16:creationId xmlns:a16="http://schemas.microsoft.com/office/drawing/2014/main" id="{853027F4-F6AE-4453-9D20-78FC577EC97F}"/>
              </a:ext>
            </a:extLst>
          </p:cNvPr>
          <p:cNvGrpSpPr/>
          <p:nvPr/>
        </p:nvGrpSpPr>
        <p:grpSpPr>
          <a:xfrm>
            <a:off x="6040270" y="3392149"/>
            <a:ext cx="596265" cy="581025"/>
            <a:chOff x="4888991" y="2552700"/>
            <a:chExt cx="596265" cy="581025"/>
          </a:xfrm>
        </p:grpSpPr>
        <p:sp>
          <p:nvSpPr>
            <p:cNvPr id="159" name="object 157">
              <a:extLst>
                <a:ext uri="{FF2B5EF4-FFF2-40B4-BE49-F238E27FC236}">
                  <a16:creationId xmlns:a16="http://schemas.microsoft.com/office/drawing/2014/main" id="{7C45010F-95CC-426B-AE8A-C692E7A863FC}"/>
                </a:ext>
              </a:extLst>
            </p:cNvPr>
            <p:cNvSpPr/>
            <p:nvPr/>
          </p:nvSpPr>
          <p:spPr>
            <a:xfrm>
              <a:off x="4895087" y="2558795"/>
              <a:ext cx="584200" cy="568960"/>
            </a:xfrm>
            <a:custGeom>
              <a:avLst/>
              <a:gdLst/>
              <a:ahLst/>
              <a:cxnLst/>
              <a:rect l="l" t="t" r="r" b="b"/>
              <a:pathLst>
                <a:path w="584200" h="568960">
                  <a:moveTo>
                    <a:pt x="299465" y="0"/>
                  </a:moveTo>
                  <a:lnTo>
                    <a:pt x="299465" y="142112"/>
                  </a:lnTo>
                  <a:lnTo>
                    <a:pt x="0" y="142112"/>
                  </a:lnTo>
                  <a:lnTo>
                    <a:pt x="0" y="426338"/>
                  </a:lnTo>
                  <a:lnTo>
                    <a:pt x="299465" y="426338"/>
                  </a:lnTo>
                  <a:lnTo>
                    <a:pt x="299465" y="568451"/>
                  </a:lnTo>
                  <a:lnTo>
                    <a:pt x="583691" y="284225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0D9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>
              <a:extLst>
                <a:ext uri="{FF2B5EF4-FFF2-40B4-BE49-F238E27FC236}">
                  <a16:creationId xmlns:a16="http://schemas.microsoft.com/office/drawing/2014/main" id="{2C71C3AE-7B83-4010-B082-F5EAF436CC73}"/>
                </a:ext>
              </a:extLst>
            </p:cNvPr>
            <p:cNvSpPr/>
            <p:nvPr/>
          </p:nvSpPr>
          <p:spPr>
            <a:xfrm>
              <a:off x="4895087" y="2558795"/>
              <a:ext cx="584200" cy="568960"/>
            </a:xfrm>
            <a:custGeom>
              <a:avLst/>
              <a:gdLst/>
              <a:ahLst/>
              <a:cxnLst/>
              <a:rect l="l" t="t" r="r" b="b"/>
              <a:pathLst>
                <a:path w="584200" h="568960">
                  <a:moveTo>
                    <a:pt x="0" y="142112"/>
                  </a:moveTo>
                  <a:lnTo>
                    <a:pt x="299465" y="142112"/>
                  </a:lnTo>
                  <a:lnTo>
                    <a:pt x="299465" y="0"/>
                  </a:lnTo>
                  <a:lnTo>
                    <a:pt x="583691" y="284225"/>
                  </a:lnTo>
                  <a:lnTo>
                    <a:pt x="299465" y="568451"/>
                  </a:lnTo>
                  <a:lnTo>
                    <a:pt x="299465" y="426338"/>
                  </a:lnTo>
                  <a:lnTo>
                    <a:pt x="0" y="426338"/>
                  </a:lnTo>
                  <a:lnTo>
                    <a:pt x="0" y="1421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202">
            <a:extLst>
              <a:ext uri="{FF2B5EF4-FFF2-40B4-BE49-F238E27FC236}">
                <a16:creationId xmlns:a16="http://schemas.microsoft.com/office/drawing/2014/main" id="{B610FDB4-DC9E-436F-AB65-7F7EAF32979D}"/>
              </a:ext>
            </a:extLst>
          </p:cNvPr>
          <p:cNvSpPr txBox="1"/>
          <p:nvPr/>
        </p:nvSpPr>
        <p:spPr>
          <a:xfrm>
            <a:off x="1230018" y="2369926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P</a:t>
            </a:r>
            <a:r>
              <a:rPr sz="1800" spc="155" dirty="0">
                <a:latin typeface="Arial"/>
                <a:cs typeface="Arial"/>
              </a:rPr>
              <a:t>a</a:t>
            </a:r>
            <a:r>
              <a:rPr sz="1800" spc="45" dirty="0">
                <a:latin typeface="Arial"/>
                <a:cs typeface="Arial"/>
              </a:rPr>
              <a:t>r</a:t>
            </a:r>
            <a:r>
              <a:rPr sz="1800" spc="105" dirty="0">
                <a:latin typeface="Arial"/>
                <a:cs typeface="Arial"/>
              </a:rPr>
              <a:t>amete</a:t>
            </a:r>
            <a:r>
              <a:rPr sz="1800" spc="15" dirty="0">
                <a:latin typeface="Arial"/>
                <a:cs typeface="Arial"/>
              </a:rPr>
              <a:t>r</a:t>
            </a:r>
            <a:r>
              <a:rPr sz="1800" spc="7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64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/>
              <a:t>Reference </a:t>
            </a: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/>
              <a:t>Introduction</a:t>
            </a: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Background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Cognitive SSD System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DLG-x Accelerator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Conclusion</a:t>
            </a:r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DLG-x Accelerator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94FF4-679E-445A-9D93-104849B5E0B8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Improve throughput</a:t>
            </a:r>
            <a:endParaRPr lang="ko-KR" altLang="en-US" dirty="0"/>
          </a:p>
        </p:txBody>
      </p:sp>
      <p:sp>
        <p:nvSpPr>
          <p:cNvPr id="5" name="object 163">
            <a:extLst>
              <a:ext uri="{FF2B5EF4-FFF2-40B4-BE49-F238E27FC236}">
                <a16:creationId xmlns:a16="http://schemas.microsoft.com/office/drawing/2014/main" id="{216E735E-1048-497B-94BE-DF67C4F1D4E8}"/>
              </a:ext>
            </a:extLst>
          </p:cNvPr>
          <p:cNvSpPr/>
          <p:nvPr/>
        </p:nvSpPr>
        <p:spPr>
          <a:xfrm>
            <a:off x="2317876" y="3089222"/>
            <a:ext cx="1290955" cy="829310"/>
          </a:xfrm>
          <a:custGeom>
            <a:avLst/>
            <a:gdLst/>
            <a:ahLst/>
            <a:cxnLst/>
            <a:rect l="l" t="t" r="r" b="b"/>
            <a:pathLst>
              <a:path w="1290954" h="829310">
                <a:moveTo>
                  <a:pt x="1152652" y="0"/>
                </a:moveTo>
                <a:lnTo>
                  <a:pt x="138176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690880"/>
                </a:lnTo>
                <a:lnTo>
                  <a:pt x="7042" y="734554"/>
                </a:lnTo>
                <a:lnTo>
                  <a:pt x="26655" y="772485"/>
                </a:lnTo>
                <a:lnTo>
                  <a:pt x="56564" y="802396"/>
                </a:lnTo>
                <a:lnTo>
                  <a:pt x="94496" y="822011"/>
                </a:lnTo>
                <a:lnTo>
                  <a:pt x="138176" y="829056"/>
                </a:lnTo>
                <a:lnTo>
                  <a:pt x="1152652" y="829056"/>
                </a:lnTo>
                <a:lnTo>
                  <a:pt x="1196331" y="822011"/>
                </a:lnTo>
                <a:lnTo>
                  <a:pt x="1234263" y="802396"/>
                </a:lnTo>
                <a:lnTo>
                  <a:pt x="1264172" y="772485"/>
                </a:lnTo>
                <a:lnTo>
                  <a:pt x="1283785" y="734554"/>
                </a:lnTo>
                <a:lnTo>
                  <a:pt x="1290827" y="690880"/>
                </a:lnTo>
                <a:lnTo>
                  <a:pt x="1290827" y="138175"/>
                </a:lnTo>
                <a:lnTo>
                  <a:pt x="1283785" y="94496"/>
                </a:lnTo>
                <a:lnTo>
                  <a:pt x="1264172" y="56564"/>
                </a:lnTo>
                <a:lnTo>
                  <a:pt x="1234263" y="26655"/>
                </a:lnTo>
                <a:lnTo>
                  <a:pt x="1196331" y="7042"/>
                </a:lnTo>
                <a:lnTo>
                  <a:pt x="1152652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64">
            <a:extLst>
              <a:ext uri="{FF2B5EF4-FFF2-40B4-BE49-F238E27FC236}">
                <a16:creationId xmlns:a16="http://schemas.microsoft.com/office/drawing/2014/main" id="{37412749-648A-4256-85EC-855151A88554}"/>
              </a:ext>
            </a:extLst>
          </p:cNvPr>
          <p:cNvGrpSpPr/>
          <p:nvPr/>
        </p:nvGrpSpPr>
        <p:grpSpPr>
          <a:xfrm>
            <a:off x="380873" y="3089222"/>
            <a:ext cx="1290955" cy="829310"/>
            <a:chOff x="268224" y="5372100"/>
            <a:chExt cx="1290955" cy="829310"/>
          </a:xfrm>
        </p:grpSpPr>
        <p:sp>
          <p:nvSpPr>
            <p:cNvPr id="7" name="object 165">
              <a:extLst>
                <a:ext uri="{FF2B5EF4-FFF2-40B4-BE49-F238E27FC236}">
                  <a16:creationId xmlns:a16="http://schemas.microsoft.com/office/drawing/2014/main" id="{2B194B39-00B8-4704-B004-327655DEA3D5}"/>
                </a:ext>
              </a:extLst>
            </p:cNvPr>
            <p:cNvSpPr/>
            <p:nvPr/>
          </p:nvSpPr>
          <p:spPr>
            <a:xfrm>
              <a:off x="268224" y="5372100"/>
              <a:ext cx="1290955" cy="829310"/>
            </a:xfrm>
            <a:custGeom>
              <a:avLst/>
              <a:gdLst/>
              <a:ahLst/>
              <a:cxnLst/>
              <a:rect l="l" t="t" r="r" b="b"/>
              <a:pathLst>
                <a:path w="1290955" h="829310">
                  <a:moveTo>
                    <a:pt x="1152652" y="0"/>
                  </a:moveTo>
                  <a:lnTo>
                    <a:pt x="138176" y="0"/>
                  </a:lnTo>
                  <a:lnTo>
                    <a:pt x="94501" y="7042"/>
                  </a:lnTo>
                  <a:lnTo>
                    <a:pt x="56570" y="26655"/>
                  </a:lnTo>
                  <a:lnTo>
                    <a:pt x="26659" y="56564"/>
                  </a:lnTo>
                  <a:lnTo>
                    <a:pt x="7044" y="94496"/>
                  </a:lnTo>
                  <a:lnTo>
                    <a:pt x="0" y="138175"/>
                  </a:lnTo>
                  <a:lnTo>
                    <a:pt x="0" y="690880"/>
                  </a:lnTo>
                  <a:lnTo>
                    <a:pt x="7044" y="734554"/>
                  </a:lnTo>
                  <a:lnTo>
                    <a:pt x="26659" y="772485"/>
                  </a:lnTo>
                  <a:lnTo>
                    <a:pt x="56570" y="802396"/>
                  </a:lnTo>
                  <a:lnTo>
                    <a:pt x="94501" y="822011"/>
                  </a:lnTo>
                  <a:lnTo>
                    <a:pt x="138176" y="829056"/>
                  </a:lnTo>
                  <a:lnTo>
                    <a:pt x="1152652" y="829056"/>
                  </a:lnTo>
                  <a:lnTo>
                    <a:pt x="1196331" y="822011"/>
                  </a:lnTo>
                  <a:lnTo>
                    <a:pt x="1234263" y="802396"/>
                  </a:lnTo>
                  <a:lnTo>
                    <a:pt x="1264172" y="772485"/>
                  </a:lnTo>
                  <a:lnTo>
                    <a:pt x="1283785" y="734554"/>
                  </a:lnTo>
                  <a:lnTo>
                    <a:pt x="1290828" y="690880"/>
                  </a:lnTo>
                  <a:lnTo>
                    <a:pt x="1290828" y="138175"/>
                  </a:lnTo>
                  <a:lnTo>
                    <a:pt x="1283785" y="94496"/>
                  </a:lnTo>
                  <a:lnTo>
                    <a:pt x="1264172" y="56564"/>
                  </a:lnTo>
                  <a:lnTo>
                    <a:pt x="1234263" y="26655"/>
                  </a:lnTo>
                  <a:lnTo>
                    <a:pt x="1196331" y="7042"/>
                  </a:lnTo>
                  <a:lnTo>
                    <a:pt x="11526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66">
              <a:extLst>
                <a:ext uri="{FF2B5EF4-FFF2-40B4-BE49-F238E27FC236}">
                  <a16:creationId xmlns:a16="http://schemas.microsoft.com/office/drawing/2014/main" id="{BF5A171A-B513-46FB-A2D8-349EB5808F49}"/>
                </a:ext>
              </a:extLst>
            </p:cNvPr>
            <p:cNvSpPr/>
            <p:nvPr/>
          </p:nvSpPr>
          <p:spPr>
            <a:xfrm>
              <a:off x="573024" y="5436107"/>
              <a:ext cx="917575" cy="693420"/>
            </a:xfrm>
            <a:custGeom>
              <a:avLst/>
              <a:gdLst/>
              <a:ahLst/>
              <a:cxnLst/>
              <a:rect l="l" t="t" r="r" b="b"/>
              <a:pathLst>
                <a:path w="917575" h="693420">
                  <a:moveTo>
                    <a:pt x="420624" y="77724"/>
                  </a:moveTo>
                  <a:lnTo>
                    <a:pt x="415112" y="50431"/>
                  </a:lnTo>
                  <a:lnTo>
                    <a:pt x="400088" y="28155"/>
                  </a:lnTo>
                  <a:lnTo>
                    <a:pt x="377799" y="13131"/>
                  </a:lnTo>
                  <a:lnTo>
                    <a:pt x="350520" y="7620"/>
                  </a:lnTo>
                  <a:lnTo>
                    <a:pt x="70104" y="7620"/>
                  </a:lnTo>
                  <a:lnTo>
                    <a:pt x="42811" y="13131"/>
                  </a:lnTo>
                  <a:lnTo>
                    <a:pt x="20523" y="28155"/>
                  </a:lnTo>
                  <a:lnTo>
                    <a:pt x="5499" y="50431"/>
                  </a:lnTo>
                  <a:lnTo>
                    <a:pt x="0" y="77724"/>
                  </a:lnTo>
                  <a:lnTo>
                    <a:pt x="0" y="623316"/>
                  </a:lnTo>
                  <a:lnTo>
                    <a:pt x="5499" y="650608"/>
                  </a:lnTo>
                  <a:lnTo>
                    <a:pt x="20523" y="672896"/>
                  </a:lnTo>
                  <a:lnTo>
                    <a:pt x="42811" y="687920"/>
                  </a:lnTo>
                  <a:lnTo>
                    <a:pt x="70104" y="693420"/>
                  </a:lnTo>
                  <a:lnTo>
                    <a:pt x="350520" y="693420"/>
                  </a:lnTo>
                  <a:lnTo>
                    <a:pt x="377799" y="687920"/>
                  </a:lnTo>
                  <a:lnTo>
                    <a:pt x="400088" y="672896"/>
                  </a:lnTo>
                  <a:lnTo>
                    <a:pt x="415112" y="650608"/>
                  </a:lnTo>
                  <a:lnTo>
                    <a:pt x="420624" y="623316"/>
                  </a:lnTo>
                  <a:lnTo>
                    <a:pt x="420624" y="77724"/>
                  </a:lnTo>
                  <a:close/>
                </a:path>
                <a:path w="917575" h="693420">
                  <a:moveTo>
                    <a:pt x="917448" y="70104"/>
                  </a:moveTo>
                  <a:lnTo>
                    <a:pt x="911936" y="42811"/>
                  </a:lnTo>
                  <a:lnTo>
                    <a:pt x="896912" y="20535"/>
                  </a:lnTo>
                  <a:lnTo>
                    <a:pt x="874636" y="5511"/>
                  </a:lnTo>
                  <a:lnTo>
                    <a:pt x="847344" y="0"/>
                  </a:lnTo>
                  <a:lnTo>
                    <a:pt x="566928" y="0"/>
                  </a:lnTo>
                  <a:lnTo>
                    <a:pt x="539635" y="5511"/>
                  </a:lnTo>
                  <a:lnTo>
                    <a:pt x="517347" y="20535"/>
                  </a:lnTo>
                  <a:lnTo>
                    <a:pt x="502323" y="42811"/>
                  </a:lnTo>
                  <a:lnTo>
                    <a:pt x="496824" y="70104"/>
                  </a:lnTo>
                  <a:lnTo>
                    <a:pt x="496824" y="615696"/>
                  </a:lnTo>
                  <a:lnTo>
                    <a:pt x="502323" y="642988"/>
                  </a:lnTo>
                  <a:lnTo>
                    <a:pt x="517347" y="665276"/>
                  </a:lnTo>
                  <a:lnTo>
                    <a:pt x="539635" y="680300"/>
                  </a:lnTo>
                  <a:lnTo>
                    <a:pt x="566928" y="685800"/>
                  </a:lnTo>
                  <a:lnTo>
                    <a:pt x="847344" y="685800"/>
                  </a:lnTo>
                  <a:lnTo>
                    <a:pt x="874636" y="680300"/>
                  </a:lnTo>
                  <a:lnTo>
                    <a:pt x="896912" y="665276"/>
                  </a:lnTo>
                  <a:lnTo>
                    <a:pt x="911936" y="642988"/>
                  </a:lnTo>
                  <a:lnTo>
                    <a:pt x="917448" y="615696"/>
                  </a:lnTo>
                  <a:lnTo>
                    <a:pt x="917448" y="70104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67">
            <a:extLst>
              <a:ext uri="{FF2B5EF4-FFF2-40B4-BE49-F238E27FC236}">
                <a16:creationId xmlns:a16="http://schemas.microsoft.com/office/drawing/2014/main" id="{9FC6135F-4D4A-4DA6-986E-7D55808F0923}"/>
              </a:ext>
            </a:extLst>
          </p:cNvPr>
          <p:cNvSpPr txBox="1"/>
          <p:nvPr/>
        </p:nvSpPr>
        <p:spPr>
          <a:xfrm>
            <a:off x="397328" y="3142307"/>
            <a:ext cx="1189355" cy="7188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53340">
              <a:lnSpc>
                <a:spcPts val="2395"/>
              </a:lnSpc>
            </a:pPr>
            <a:r>
              <a:rPr sz="2000" spc="35" dirty="0"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90"/>
              </a:spcBef>
            </a:pPr>
            <a:r>
              <a:rPr sz="2000" spc="35" dirty="0"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8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68">
            <a:extLst>
              <a:ext uri="{FF2B5EF4-FFF2-40B4-BE49-F238E27FC236}">
                <a16:creationId xmlns:a16="http://schemas.microsoft.com/office/drawing/2014/main" id="{4AB4D1FE-4F49-42DA-B44F-17DF3BF4FD00}"/>
              </a:ext>
            </a:extLst>
          </p:cNvPr>
          <p:cNvSpPr txBox="1"/>
          <p:nvPr/>
        </p:nvSpPr>
        <p:spPr>
          <a:xfrm>
            <a:off x="2475865" y="3208195"/>
            <a:ext cx="9620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64465">
              <a:lnSpc>
                <a:spcPts val="2090"/>
              </a:lnSpc>
              <a:spcBef>
                <a:spcPts val="225"/>
              </a:spcBef>
            </a:pPr>
            <a:r>
              <a:rPr sz="1800" spc="25" dirty="0">
                <a:latin typeface="Arial"/>
                <a:cs typeface="Arial"/>
              </a:rPr>
              <a:t>Page  </a:t>
            </a:r>
            <a:r>
              <a:rPr sz="1800" spc="-6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e</a:t>
            </a:r>
            <a:r>
              <a:rPr sz="1800" spc="150" dirty="0">
                <a:latin typeface="Arial"/>
                <a:cs typeface="Arial"/>
              </a:rPr>
              <a:t>g</a:t>
            </a:r>
            <a:r>
              <a:rPr sz="1800" spc="65" dirty="0">
                <a:latin typeface="Arial"/>
                <a:cs typeface="Arial"/>
              </a:rPr>
              <a:t>i</a:t>
            </a:r>
            <a:r>
              <a:rPr sz="1800" spc="80" dirty="0">
                <a:latin typeface="Arial"/>
                <a:cs typeface="Arial"/>
              </a:rPr>
              <a:t>st</a:t>
            </a:r>
            <a:r>
              <a:rPr sz="1800" spc="105" dirty="0">
                <a:latin typeface="Arial"/>
                <a:cs typeface="Arial"/>
              </a:rPr>
              <a:t>e</a:t>
            </a: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69">
            <a:extLst>
              <a:ext uri="{FF2B5EF4-FFF2-40B4-BE49-F238E27FC236}">
                <a16:creationId xmlns:a16="http://schemas.microsoft.com/office/drawing/2014/main" id="{39FCA695-41E4-405D-AF45-D222E4B3BC41}"/>
              </a:ext>
            </a:extLst>
          </p:cNvPr>
          <p:cNvSpPr/>
          <p:nvPr/>
        </p:nvSpPr>
        <p:spPr>
          <a:xfrm>
            <a:off x="3806825" y="3090745"/>
            <a:ext cx="1290955" cy="829310"/>
          </a:xfrm>
          <a:custGeom>
            <a:avLst/>
            <a:gdLst/>
            <a:ahLst/>
            <a:cxnLst/>
            <a:rect l="l" t="t" r="r" b="b"/>
            <a:pathLst>
              <a:path w="1290954" h="829310">
                <a:moveTo>
                  <a:pt x="1152652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690880"/>
                </a:lnTo>
                <a:lnTo>
                  <a:pt x="7042" y="734554"/>
                </a:lnTo>
                <a:lnTo>
                  <a:pt x="26655" y="772485"/>
                </a:lnTo>
                <a:lnTo>
                  <a:pt x="56564" y="802396"/>
                </a:lnTo>
                <a:lnTo>
                  <a:pt x="94496" y="822011"/>
                </a:lnTo>
                <a:lnTo>
                  <a:pt x="138175" y="829056"/>
                </a:lnTo>
                <a:lnTo>
                  <a:pt x="1152652" y="829056"/>
                </a:lnTo>
                <a:lnTo>
                  <a:pt x="1196331" y="822011"/>
                </a:lnTo>
                <a:lnTo>
                  <a:pt x="1234263" y="802396"/>
                </a:lnTo>
                <a:lnTo>
                  <a:pt x="1264172" y="772485"/>
                </a:lnTo>
                <a:lnTo>
                  <a:pt x="1283785" y="734554"/>
                </a:lnTo>
                <a:lnTo>
                  <a:pt x="1290827" y="690880"/>
                </a:lnTo>
                <a:lnTo>
                  <a:pt x="1290827" y="138175"/>
                </a:lnTo>
                <a:lnTo>
                  <a:pt x="1283785" y="94496"/>
                </a:lnTo>
                <a:lnTo>
                  <a:pt x="1264172" y="56564"/>
                </a:lnTo>
                <a:lnTo>
                  <a:pt x="1234263" y="26655"/>
                </a:lnTo>
                <a:lnTo>
                  <a:pt x="1196331" y="7042"/>
                </a:lnTo>
                <a:lnTo>
                  <a:pt x="1152652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0">
            <a:extLst>
              <a:ext uri="{FF2B5EF4-FFF2-40B4-BE49-F238E27FC236}">
                <a16:creationId xmlns:a16="http://schemas.microsoft.com/office/drawing/2014/main" id="{BD09D57E-6E04-4EBA-814B-6A6637D6BEAD}"/>
              </a:ext>
            </a:extLst>
          </p:cNvPr>
          <p:cNvSpPr txBox="1"/>
          <p:nvPr/>
        </p:nvSpPr>
        <p:spPr>
          <a:xfrm>
            <a:off x="3965066" y="3190517"/>
            <a:ext cx="9620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83820">
              <a:lnSpc>
                <a:spcPts val="2090"/>
              </a:lnSpc>
              <a:spcBef>
                <a:spcPts val="225"/>
              </a:spcBef>
            </a:pPr>
            <a:r>
              <a:rPr sz="1800" spc="70" dirty="0">
                <a:latin typeface="Arial"/>
                <a:cs typeface="Arial"/>
              </a:rPr>
              <a:t>Cache  </a:t>
            </a:r>
            <a:r>
              <a:rPr sz="1800" spc="-6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e</a:t>
            </a:r>
            <a:r>
              <a:rPr sz="1800" spc="150" dirty="0">
                <a:latin typeface="Arial"/>
                <a:cs typeface="Arial"/>
              </a:rPr>
              <a:t>g</a:t>
            </a:r>
            <a:r>
              <a:rPr sz="1800" spc="65" dirty="0">
                <a:latin typeface="Arial"/>
                <a:cs typeface="Arial"/>
              </a:rPr>
              <a:t>i</a:t>
            </a:r>
            <a:r>
              <a:rPr sz="1800" spc="80" dirty="0">
                <a:latin typeface="Arial"/>
                <a:cs typeface="Arial"/>
              </a:rPr>
              <a:t>st</a:t>
            </a:r>
            <a:r>
              <a:rPr sz="1800" spc="105" dirty="0">
                <a:latin typeface="Arial"/>
                <a:cs typeface="Arial"/>
              </a:rPr>
              <a:t>e</a:t>
            </a: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71">
            <a:extLst>
              <a:ext uri="{FF2B5EF4-FFF2-40B4-BE49-F238E27FC236}">
                <a16:creationId xmlns:a16="http://schemas.microsoft.com/office/drawing/2014/main" id="{4F2603EE-E848-4AD0-8D21-CCC02E200655}"/>
              </a:ext>
            </a:extLst>
          </p:cNvPr>
          <p:cNvSpPr/>
          <p:nvPr/>
        </p:nvSpPr>
        <p:spPr>
          <a:xfrm>
            <a:off x="5958713" y="3072457"/>
            <a:ext cx="1290955" cy="829310"/>
          </a:xfrm>
          <a:custGeom>
            <a:avLst/>
            <a:gdLst/>
            <a:ahLst/>
            <a:cxnLst/>
            <a:rect l="l" t="t" r="r" b="b"/>
            <a:pathLst>
              <a:path w="1290954" h="829310">
                <a:moveTo>
                  <a:pt x="1152652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690879"/>
                </a:lnTo>
                <a:lnTo>
                  <a:pt x="7042" y="734554"/>
                </a:lnTo>
                <a:lnTo>
                  <a:pt x="26655" y="772485"/>
                </a:lnTo>
                <a:lnTo>
                  <a:pt x="56564" y="802396"/>
                </a:lnTo>
                <a:lnTo>
                  <a:pt x="94496" y="822011"/>
                </a:lnTo>
                <a:lnTo>
                  <a:pt x="138175" y="829056"/>
                </a:lnTo>
                <a:lnTo>
                  <a:pt x="1152652" y="829056"/>
                </a:lnTo>
                <a:lnTo>
                  <a:pt x="1196331" y="822011"/>
                </a:lnTo>
                <a:lnTo>
                  <a:pt x="1234263" y="802396"/>
                </a:lnTo>
                <a:lnTo>
                  <a:pt x="1264172" y="772485"/>
                </a:lnTo>
                <a:lnTo>
                  <a:pt x="1283785" y="734554"/>
                </a:lnTo>
                <a:lnTo>
                  <a:pt x="1290828" y="690879"/>
                </a:lnTo>
                <a:lnTo>
                  <a:pt x="1290828" y="138175"/>
                </a:lnTo>
                <a:lnTo>
                  <a:pt x="1283785" y="94496"/>
                </a:lnTo>
                <a:lnTo>
                  <a:pt x="1264172" y="56564"/>
                </a:lnTo>
                <a:lnTo>
                  <a:pt x="1234263" y="26655"/>
                </a:lnTo>
                <a:lnTo>
                  <a:pt x="1196331" y="7042"/>
                </a:lnTo>
                <a:lnTo>
                  <a:pt x="115265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2">
            <a:extLst>
              <a:ext uri="{FF2B5EF4-FFF2-40B4-BE49-F238E27FC236}">
                <a16:creationId xmlns:a16="http://schemas.microsoft.com/office/drawing/2014/main" id="{A5637AF5-B7AE-447A-AF7B-7488AB8E9114}"/>
              </a:ext>
            </a:extLst>
          </p:cNvPr>
          <p:cNvSpPr txBox="1"/>
          <p:nvPr/>
        </p:nvSpPr>
        <p:spPr>
          <a:xfrm>
            <a:off x="6019164" y="3173753"/>
            <a:ext cx="11430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33045">
              <a:lnSpc>
                <a:spcPts val="2090"/>
              </a:lnSpc>
              <a:spcBef>
                <a:spcPts val="225"/>
              </a:spcBef>
            </a:pPr>
            <a:r>
              <a:rPr sz="1800" spc="55" dirty="0">
                <a:latin typeface="Arial"/>
                <a:cs typeface="Arial"/>
              </a:rPr>
              <a:t>Flash  </a:t>
            </a:r>
            <a:r>
              <a:rPr sz="1800" spc="65" dirty="0">
                <a:latin typeface="Arial"/>
                <a:cs typeface="Arial"/>
              </a:rPr>
              <a:t>Con</a:t>
            </a:r>
            <a:r>
              <a:rPr sz="1800" spc="145" dirty="0">
                <a:latin typeface="Arial"/>
                <a:cs typeface="Arial"/>
              </a:rPr>
              <a:t>t</a:t>
            </a:r>
            <a:r>
              <a:rPr sz="1800" spc="100" dirty="0">
                <a:latin typeface="Arial"/>
                <a:cs typeface="Arial"/>
              </a:rPr>
              <a:t>r</a:t>
            </a:r>
            <a:r>
              <a:rPr sz="1800" spc="120" dirty="0">
                <a:latin typeface="Arial"/>
                <a:cs typeface="Arial"/>
              </a:rPr>
              <a:t>o</a:t>
            </a:r>
            <a:r>
              <a:rPr sz="1800" spc="50" dirty="0">
                <a:latin typeface="Arial"/>
                <a:cs typeface="Arial"/>
              </a:rPr>
              <a:t>l</a:t>
            </a:r>
            <a:r>
              <a:rPr sz="1800" spc="114" dirty="0">
                <a:latin typeface="Arial"/>
                <a:cs typeface="Arial"/>
              </a:rPr>
              <a:t>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73">
            <a:extLst>
              <a:ext uri="{FF2B5EF4-FFF2-40B4-BE49-F238E27FC236}">
                <a16:creationId xmlns:a16="http://schemas.microsoft.com/office/drawing/2014/main" id="{27E09FDD-36C1-48F1-995D-1E3CB075A52E}"/>
              </a:ext>
            </a:extLst>
          </p:cNvPr>
          <p:cNvSpPr txBox="1"/>
          <p:nvPr/>
        </p:nvSpPr>
        <p:spPr>
          <a:xfrm>
            <a:off x="7512430" y="3085666"/>
            <a:ext cx="451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Arial"/>
                <a:cs typeface="Arial"/>
              </a:rPr>
              <a:t>Read </a:t>
            </a:r>
            <a:r>
              <a:rPr sz="2400" spc="105" dirty="0">
                <a:latin typeface="Arial"/>
                <a:cs typeface="Arial"/>
              </a:rPr>
              <a:t>page </a:t>
            </a:r>
            <a:r>
              <a:rPr sz="2400" spc="135" dirty="0">
                <a:latin typeface="Arial"/>
                <a:cs typeface="Arial"/>
              </a:rPr>
              <a:t>cache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command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6" name="object 174">
            <a:extLst>
              <a:ext uri="{FF2B5EF4-FFF2-40B4-BE49-F238E27FC236}">
                <a16:creationId xmlns:a16="http://schemas.microsoft.com/office/drawing/2014/main" id="{C9FBF75A-5128-4DE6-A1EA-B44973C25008}"/>
              </a:ext>
            </a:extLst>
          </p:cNvPr>
          <p:cNvGrpSpPr/>
          <p:nvPr/>
        </p:nvGrpSpPr>
        <p:grpSpPr>
          <a:xfrm>
            <a:off x="1793893" y="3205108"/>
            <a:ext cx="440690" cy="582295"/>
            <a:chOff x="1652016" y="5487923"/>
            <a:chExt cx="440690" cy="582295"/>
          </a:xfrm>
        </p:grpSpPr>
        <p:sp>
          <p:nvSpPr>
            <p:cNvPr id="17" name="object 175">
              <a:extLst>
                <a:ext uri="{FF2B5EF4-FFF2-40B4-BE49-F238E27FC236}">
                  <a16:creationId xmlns:a16="http://schemas.microsoft.com/office/drawing/2014/main" id="{9B143184-C7B1-464E-9496-9FC746860CB0}"/>
                </a:ext>
              </a:extLst>
            </p:cNvPr>
            <p:cNvSpPr/>
            <p:nvPr/>
          </p:nvSpPr>
          <p:spPr>
            <a:xfrm>
              <a:off x="1658112" y="5494019"/>
              <a:ext cx="428625" cy="570230"/>
            </a:xfrm>
            <a:custGeom>
              <a:avLst/>
              <a:gdLst/>
              <a:ahLst/>
              <a:cxnLst/>
              <a:rect l="l" t="t" r="r" b="b"/>
              <a:pathLst>
                <a:path w="428625" h="570229">
                  <a:moveTo>
                    <a:pt x="214121" y="0"/>
                  </a:moveTo>
                  <a:lnTo>
                    <a:pt x="214121" y="142493"/>
                  </a:lnTo>
                  <a:lnTo>
                    <a:pt x="0" y="142493"/>
                  </a:lnTo>
                  <a:lnTo>
                    <a:pt x="0" y="427481"/>
                  </a:lnTo>
                  <a:lnTo>
                    <a:pt x="214121" y="427481"/>
                  </a:lnTo>
                  <a:lnTo>
                    <a:pt x="214121" y="569975"/>
                  </a:lnTo>
                  <a:lnTo>
                    <a:pt x="428244" y="284987"/>
                  </a:lnTo>
                  <a:lnTo>
                    <a:pt x="214121" y="0"/>
                  </a:lnTo>
                  <a:close/>
                </a:path>
              </a:pathLst>
            </a:custGeom>
            <a:solidFill>
              <a:srgbClr val="0D9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6">
              <a:extLst>
                <a:ext uri="{FF2B5EF4-FFF2-40B4-BE49-F238E27FC236}">
                  <a16:creationId xmlns:a16="http://schemas.microsoft.com/office/drawing/2014/main" id="{82ECABD5-6159-4417-8E83-D2D7B3241704}"/>
                </a:ext>
              </a:extLst>
            </p:cNvPr>
            <p:cNvSpPr/>
            <p:nvPr/>
          </p:nvSpPr>
          <p:spPr>
            <a:xfrm>
              <a:off x="1658112" y="5494019"/>
              <a:ext cx="428625" cy="570230"/>
            </a:xfrm>
            <a:custGeom>
              <a:avLst/>
              <a:gdLst/>
              <a:ahLst/>
              <a:cxnLst/>
              <a:rect l="l" t="t" r="r" b="b"/>
              <a:pathLst>
                <a:path w="428625" h="570229">
                  <a:moveTo>
                    <a:pt x="0" y="142493"/>
                  </a:moveTo>
                  <a:lnTo>
                    <a:pt x="214121" y="142493"/>
                  </a:lnTo>
                  <a:lnTo>
                    <a:pt x="214121" y="0"/>
                  </a:lnTo>
                  <a:lnTo>
                    <a:pt x="428244" y="284987"/>
                  </a:lnTo>
                  <a:lnTo>
                    <a:pt x="214121" y="569975"/>
                  </a:lnTo>
                  <a:lnTo>
                    <a:pt x="214121" y="427481"/>
                  </a:lnTo>
                  <a:lnTo>
                    <a:pt x="0" y="427481"/>
                  </a:lnTo>
                  <a:lnTo>
                    <a:pt x="0" y="14249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77">
            <a:extLst>
              <a:ext uri="{FF2B5EF4-FFF2-40B4-BE49-F238E27FC236}">
                <a16:creationId xmlns:a16="http://schemas.microsoft.com/office/drawing/2014/main" id="{946CBDE9-0DBF-45A1-8E2F-88A9E29F1CE5}"/>
              </a:ext>
            </a:extLst>
          </p:cNvPr>
          <p:cNvGrpSpPr/>
          <p:nvPr/>
        </p:nvGrpSpPr>
        <p:grpSpPr>
          <a:xfrm>
            <a:off x="5210428" y="3205045"/>
            <a:ext cx="596265" cy="582295"/>
            <a:chOff x="5097779" y="5487923"/>
            <a:chExt cx="596265" cy="582295"/>
          </a:xfrm>
        </p:grpSpPr>
        <p:sp>
          <p:nvSpPr>
            <p:cNvPr id="20" name="object 178">
              <a:extLst>
                <a:ext uri="{FF2B5EF4-FFF2-40B4-BE49-F238E27FC236}">
                  <a16:creationId xmlns:a16="http://schemas.microsoft.com/office/drawing/2014/main" id="{476373A9-5958-43EF-AA05-420E687E4B20}"/>
                </a:ext>
              </a:extLst>
            </p:cNvPr>
            <p:cNvSpPr/>
            <p:nvPr/>
          </p:nvSpPr>
          <p:spPr>
            <a:xfrm>
              <a:off x="5103875" y="5494019"/>
              <a:ext cx="584200" cy="570230"/>
            </a:xfrm>
            <a:custGeom>
              <a:avLst/>
              <a:gdLst/>
              <a:ahLst/>
              <a:cxnLst/>
              <a:rect l="l" t="t" r="r" b="b"/>
              <a:pathLst>
                <a:path w="584200" h="570229">
                  <a:moveTo>
                    <a:pt x="298703" y="0"/>
                  </a:moveTo>
                  <a:lnTo>
                    <a:pt x="298703" y="142493"/>
                  </a:lnTo>
                  <a:lnTo>
                    <a:pt x="0" y="142493"/>
                  </a:lnTo>
                  <a:lnTo>
                    <a:pt x="0" y="427481"/>
                  </a:lnTo>
                  <a:lnTo>
                    <a:pt x="298703" y="427481"/>
                  </a:lnTo>
                  <a:lnTo>
                    <a:pt x="298703" y="569975"/>
                  </a:lnTo>
                  <a:lnTo>
                    <a:pt x="583691" y="284987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0D9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9">
              <a:extLst>
                <a:ext uri="{FF2B5EF4-FFF2-40B4-BE49-F238E27FC236}">
                  <a16:creationId xmlns:a16="http://schemas.microsoft.com/office/drawing/2014/main" id="{2E0052AF-C09A-431D-936B-583B1D97CF07}"/>
                </a:ext>
              </a:extLst>
            </p:cNvPr>
            <p:cNvSpPr/>
            <p:nvPr/>
          </p:nvSpPr>
          <p:spPr>
            <a:xfrm>
              <a:off x="5103875" y="5494019"/>
              <a:ext cx="584200" cy="570230"/>
            </a:xfrm>
            <a:custGeom>
              <a:avLst/>
              <a:gdLst/>
              <a:ahLst/>
              <a:cxnLst/>
              <a:rect l="l" t="t" r="r" b="b"/>
              <a:pathLst>
                <a:path w="584200" h="570229">
                  <a:moveTo>
                    <a:pt x="0" y="142493"/>
                  </a:moveTo>
                  <a:lnTo>
                    <a:pt x="298703" y="142493"/>
                  </a:lnTo>
                  <a:lnTo>
                    <a:pt x="298703" y="0"/>
                  </a:lnTo>
                  <a:lnTo>
                    <a:pt x="583691" y="284987"/>
                  </a:lnTo>
                  <a:lnTo>
                    <a:pt x="298703" y="569975"/>
                  </a:lnTo>
                  <a:lnTo>
                    <a:pt x="298703" y="427481"/>
                  </a:lnTo>
                  <a:lnTo>
                    <a:pt x="0" y="427481"/>
                  </a:lnTo>
                  <a:lnTo>
                    <a:pt x="0" y="14249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80">
            <a:extLst>
              <a:ext uri="{FF2B5EF4-FFF2-40B4-BE49-F238E27FC236}">
                <a16:creationId xmlns:a16="http://schemas.microsoft.com/office/drawing/2014/main" id="{63968257-C5B3-4B2D-9E85-510E97FC63F8}"/>
              </a:ext>
            </a:extLst>
          </p:cNvPr>
          <p:cNvSpPr/>
          <p:nvPr/>
        </p:nvSpPr>
        <p:spPr>
          <a:xfrm>
            <a:off x="2032888" y="2153486"/>
            <a:ext cx="1290955" cy="829310"/>
          </a:xfrm>
          <a:custGeom>
            <a:avLst/>
            <a:gdLst/>
            <a:ahLst/>
            <a:cxnLst/>
            <a:rect l="l" t="t" r="r" b="b"/>
            <a:pathLst>
              <a:path w="1290955" h="829310">
                <a:moveTo>
                  <a:pt x="1152652" y="0"/>
                </a:moveTo>
                <a:lnTo>
                  <a:pt x="138176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690880"/>
                </a:lnTo>
                <a:lnTo>
                  <a:pt x="7042" y="734559"/>
                </a:lnTo>
                <a:lnTo>
                  <a:pt x="26655" y="772491"/>
                </a:lnTo>
                <a:lnTo>
                  <a:pt x="56564" y="802400"/>
                </a:lnTo>
                <a:lnTo>
                  <a:pt x="94496" y="822013"/>
                </a:lnTo>
                <a:lnTo>
                  <a:pt x="138176" y="829056"/>
                </a:lnTo>
                <a:lnTo>
                  <a:pt x="1152652" y="829056"/>
                </a:lnTo>
                <a:lnTo>
                  <a:pt x="1196331" y="822013"/>
                </a:lnTo>
                <a:lnTo>
                  <a:pt x="1234263" y="802400"/>
                </a:lnTo>
                <a:lnTo>
                  <a:pt x="1264172" y="772491"/>
                </a:lnTo>
                <a:lnTo>
                  <a:pt x="1283785" y="734559"/>
                </a:lnTo>
                <a:lnTo>
                  <a:pt x="1290828" y="690880"/>
                </a:lnTo>
                <a:lnTo>
                  <a:pt x="1290828" y="138175"/>
                </a:lnTo>
                <a:lnTo>
                  <a:pt x="1283785" y="94496"/>
                </a:lnTo>
                <a:lnTo>
                  <a:pt x="1264172" y="56564"/>
                </a:lnTo>
                <a:lnTo>
                  <a:pt x="1234263" y="26655"/>
                </a:lnTo>
                <a:lnTo>
                  <a:pt x="1196331" y="7042"/>
                </a:lnTo>
                <a:lnTo>
                  <a:pt x="1152652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181">
            <a:extLst>
              <a:ext uri="{FF2B5EF4-FFF2-40B4-BE49-F238E27FC236}">
                <a16:creationId xmlns:a16="http://schemas.microsoft.com/office/drawing/2014/main" id="{F61BD566-0BE4-469E-9314-A22BF0C7540E}"/>
              </a:ext>
            </a:extLst>
          </p:cNvPr>
          <p:cNvGrpSpPr/>
          <p:nvPr/>
        </p:nvGrpSpPr>
        <p:grpSpPr>
          <a:xfrm>
            <a:off x="380873" y="2170250"/>
            <a:ext cx="1290955" cy="829310"/>
            <a:chOff x="268224" y="4453128"/>
            <a:chExt cx="1290955" cy="829310"/>
          </a:xfrm>
        </p:grpSpPr>
        <p:sp>
          <p:nvSpPr>
            <p:cNvPr id="24" name="object 182">
              <a:extLst>
                <a:ext uri="{FF2B5EF4-FFF2-40B4-BE49-F238E27FC236}">
                  <a16:creationId xmlns:a16="http://schemas.microsoft.com/office/drawing/2014/main" id="{395489F9-8293-4806-8D56-836AD24B3FAD}"/>
                </a:ext>
              </a:extLst>
            </p:cNvPr>
            <p:cNvSpPr/>
            <p:nvPr/>
          </p:nvSpPr>
          <p:spPr>
            <a:xfrm>
              <a:off x="268224" y="4453128"/>
              <a:ext cx="1290955" cy="829310"/>
            </a:xfrm>
            <a:custGeom>
              <a:avLst/>
              <a:gdLst/>
              <a:ahLst/>
              <a:cxnLst/>
              <a:rect l="l" t="t" r="r" b="b"/>
              <a:pathLst>
                <a:path w="1290955" h="829310">
                  <a:moveTo>
                    <a:pt x="1152652" y="0"/>
                  </a:moveTo>
                  <a:lnTo>
                    <a:pt x="138176" y="0"/>
                  </a:lnTo>
                  <a:lnTo>
                    <a:pt x="94501" y="7042"/>
                  </a:lnTo>
                  <a:lnTo>
                    <a:pt x="56570" y="26655"/>
                  </a:lnTo>
                  <a:lnTo>
                    <a:pt x="26659" y="56564"/>
                  </a:lnTo>
                  <a:lnTo>
                    <a:pt x="7044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6" y="829056"/>
                  </a:lnTo>
                  <a:lnTo>
                    <a:pt x="1152652" y="829056"/>
                  </a:lnTo>
                  <a:lnTo>
                    <a:pt x="1196331" y="822013"/>
                  </a:lnTo>
                  <a:lnTo>
                    <a:pt x="1234263" y="802400"/>
                  </a:lnTo>
                  <a:lnTo>
                    <a:pt x="1264172" y="772491"/>
                  </a:lnTo>
                  <a:lnTo>
                    <a:pt x="1283785" y="734559"/>
                  </a:lnTo>
                  <a:lnTo>
                    <a:pt x="1290828" y="690880"/>
                  </a:lnTo>
                  <a:lnTo>
                    <a:pt x="1290828" y="138176"/>
                  </a:lnTo>
                  <a:lnTo>
                    <a:pt x="1283785" y="94496"/>
                  </a:lnTo>
                  <a:lnTo>
                    <a:pt x="1264172" y="56564"/>
                  </a:lnTo>
                  <a:lnTo>
                    <a:pt x="1234263" y="26655"/>
                  </a:lnTo>
                  <a:lnTo>
                    <a:pt x="1196331" y="7042"/>
                  </a:lnTo>
                  <a:lnTo>
                    <a:pt x="11526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3">
              <a:extLst>
                <a:ext uri="{FF2B5EF4-FFF2-40B4-BE49-F238E27FC236}">
                  <a16:creationId xmlns:a16="http://schemas.microsoft.com/office/drawing/2014/main" id="{C7B97E68-7281-4E67-979A-1341AC21E182}"/>
                </a:ext>
              </a:extLst>
            </p:cNvPr>
            <p:cNvSpPr/>
            <p:nvPr/>
          </p:nvSpPr>
          <p:spPr>
            <a:xfrm>
              <a:off x="573024" y="4517136"/>
              <a:ext cx="917575" cy="693420"/>
            </a:xfrm>
            <a:custGeom>
              <a:avLst/>
              <a:gdLst/>
              <a:ahLst/>
              <a:cxnLst/>
              <a:rect l="l" t="t" r="r" b="b"/>
              <a:pathLst>
                <a:path w="917575" h="693420">
                  <a:moveTo>
                    <a:pt x="420624" y="77724"/>
                  </a:moveTo>
                  <a:lnTo>
                    <a:pt x="415112" y="50431"/>
                  </a:lnTo>
                  <a:lnTo>
                    <a:pt x="400088" y="28155"/>
                  </a:lnTo>
                  <a:lnTo>
                    <a:pt x="377799" y="13131"/>
                  </a:lnTo>
                  <a:lnTo>
                    <a:pt x="350520" y="7620"/>
                  </a:lnTo>
                  <a:lnTo>
                    <a:pt x="70104" y="7620"/>
                  </a:lnTo>
                  <a:lnTo>
                    <a:pt x="42811" y="13131"/>
                  </a:lnTo>
                  <a:lnTo>
                    <a:pt x="20523" y="28155"/>
                  </a:lnTo>
                  <a:lnTo>
                    <a:pt x="5499" y="50431"/>
                  </a:lnTo>
                  <a:lnTo>
                    <a:pt x="0" y="77724"/>
                  </a:lnTo>
                  <a:lnTo>
                    <a:pt x="0" y="623316"/>
                  </a:lnTo>
                  <a:lnTo>
                    <a:pt x="5499" y="650621"/>
                  </a:lnTo>
                  <a:lnTo>
                    <a:pt x="20523" y="672896"/>
                  </a:lnTo>
                  <a:lnTo>
                    <a:pt x="42811" y="687920"/>
                  </a:lnTo>
                  <a:lnTo>
                    <a:pt x="70104" y="693420"/>
                  </a:lnTo>
                  <a:lnTo>
                    <a:pt x="350520" y="693420"/>
                  </a:lnTo>
                  <a:lnTo>
                    <a:pt x="377799" y="687920"/>
                  </a:lnTo>
                  <a:lnTo>
                    <a:pt x="400088" y="672896"/>
                  </a:lnTo>
                  <a:lnTo>
                    <a:pt x="415112" y="650621"/>
                  </a:lnTo>
                  <a:lnTo>
                    <a:pt x="420624" y="623316"/>
                  </a:lnTo>
                  <a:lnTo>
                    <a:pt x="420624" y="77724"/>
                  </a:lnTo>
                  <a:close/>
                </a:path>
                <a:path w="917575" h="693420">
                  <a:moveTo>
                    <a:pt x="917448" y="70104"/>
                  </a:moveTo>
                  <a:lnTo>
                    <a:pt x="911936" y="42811"/>
                  </a:lnTo>
                  <a:lnTo>
                    <a:pt x="896912" y="20535"/>
                  </a:lnTo>
                  <a:lnTo>
                    <a:pt x="874636" y="5511"/>
                  </a:lnTo>
                  <a:lnTo>
                    <a:pt x="847344" y="0"/>
                  </a:lnTo>
                  <a:lnTo>
                    <a:pt x="566928" y="0"/>
                  </a:lnTo>
                  <a:lnTo>
                    <a:pt x="539635" y="5511"/>
                  </a:lnTo>
                  <a:lnTo>
                    <a:pt x="517347" y="20535"/>
                  </a:lnTo>
                  <a:lnTo>
                    <a:pt x="502323" y="42811"/>
                  </a:lnTo>
                  <a:lnTo>
                    <a:pt x="496824" y="70104"/>
                  </a:lnTo>
                  <a:lnTo>
                    <a:pt x="496824" y="615696"/>
                  </a:lnTo>
                  <a:lnTo>
                    <a:pt x="502323" y="643001"/>
                  </a:lnTo>
                  <a:lnTo>
                    <a:pt x="517347" y="665276"/>
                  </a:lnTo>
                  <a:lnTo>
                    <a:pt x="539635" y="680300"/>
                  </a:lnTo>
                  <a:lnTo>
                    <a:pt x="566928" y="685800"/>
                  </a:lnTo>
                  <a:lnTo>
                    <a:pt x="847344" y="685800"/>
                  </a:lnTo>
                  <a:lnTo>
                    <a:pt x="874636" y="680300"/>
                  </a:lnTo>
                  <a:lnTo>
                    <a:pt x="896912" y="665276"/>
                  </a:lnTo>
                  <a:lnTo>
                    <a:pt x="911936" y="643001"/>
                  </a:lnTo>
                  <a:lnTo>
                    <a:pt x="917448" y="615696"/>
                  </a:lnTo>
                  <a:lnTo>
                    <a:pt x="917448" y="70104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84">
            <a:extLst>
              <a:ext uri="{FF2B5EF4-FFF2-40B4-BE49-F238E27FC236}">
                <a16:creationId xmlns:a16="http://schemas.microsoft.com/office/drawing/2014/main" id="{A194D398-C0D4-4585-BBAB-F807D0CB5B3F}"/>
              </a:ext>
            </a:extLst>
          </p:cNvPr>
          <p:cNvSpPr txBox="1"/>
          <p:nvPr/>
        </p:nvSpPr>
        <p:spPr>
          <a:xfrm>
            <a:off x="397328" y="2223336"/>
            <a:ext cx="1189355" cy="7188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53340">
              <a:lnSpc>
                <a:spcPts val="2395"/>
              </a:lnSpc>
            </a:pPr>
            <a:r>
              <a:rPr sz="2000" spc="30" dirty="0"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90"/>
              </a:spcBef>
            </a:pPr>
            <a:r>
              <a:rPr sz="2000" spc="30" dirty="0"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8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185">
            <a:extLst>
              <a:ext uri="{FF2B5EF4-FFF2-40B4-BE49-F238E27FC236}">
                <a16:creationId xmlns:a16="http://schemas.microsoft.com/office/drawing/2014/main" id="{D955F1D4-C607-4F6F-B9A4-CB3B36358EB4}"/>
              </a:ext>
            </a:extLst>
          </p:cNvPr>
          <p:cNvSpPr txBox="1"/>
          <p:nvPr/>
        </p:nvSpPr>
        <p:spPr>
          <a:xfrm>
            <a:off x="2190876" y="2271850"/>
            <a:ext cx="9620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64465">
              <a:lnSpc>
                <a:spcPts val="2090"/>
              </a:lnSpc>
              <a:spcBef>
                <a:spcPts val="225"/>
              </a:spcBef>
            </a:pPr>
            <a:r>
              <a:rPr sz="1800" spc="25" dirty="0">
                <a:latin typeface="Arial"/>
                <a:cs typeface="Arial"/>
              </a:rPr>
              <a:t>Page  </a:t>
            </a:r>
            <a:r>
              <a:rPr sz="1800" spc="-6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e</a:t>
            </a:r>
            <a:r>
              <a:rPr sz="1800" spc="150" dirty="0">
                <a:latin typeface="Arial"/>
                <a:cs typeface="Arial"/>
              </a:rPr>
              <a:t>g</a:t>
            </a:r>
            <a:r>
              <a:rPr sz="1800" spc="65" dirty="0">
                <a:latin typeface="Arial"/>
                <a:cs typeface="Arial"/>
              </a:rPr>
              <a:t>i</a:t>
            </a:r>
            <a:r>
              <a:rPr sz="1800" spc="80" dirty="0">
                <a:latin typeface="Arial"/>
                <a:cs typeface="Arial"/>
              </a:rPr>
              <a:t>st</a:t>
            </a:r>
            <a:r>
              <a:rPr sz="1800" spc="105" dirty="0">
                <a:latin typeface="Arial"/>
                <a:cs typeface="Arial"/>
              </a:rPr>
              <a:t>e</a:t>
            </a: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186">
            <a:extLst>
              <a:ext uri="{FF2B5EF4-FFF2-40B4-BE49-F238E27FC236}">
                <a16:creationId xmlns:a16="http://schemas.microsoft.com/office/drawing/2014/main" id="{15EC4E0A-6D18-46E0-B1B2-CE8077E85626}"/>
              </a:ext>
            </a:extLst>
          </p:cNvPr>
          <p:cNvSpPr/>
          <p:nvPr/>
        </p:nvSpPr>
        <p:spPr>
          <a:xfrm>
            <a:off x="3812920" y="2165677"/>
            <a:ext cx="1290955" cy="828040"/>
          </a:xfrm>
          <a:custGeom>
            <a:avLst/>
            <a:gdLst/>
            <a:ahLst/>
            <a:cxnLst/>
            <a:rect l="l" t="t" r="r" b="b"/>
            <a:pathLst>
              <a:path w="1290954" h="828039">
                <a:moveTo>
                  <a:pt x="1152905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0" y="689610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2" y="827532"/>
                </a:lnTo>
                <a:lnTo>
                  <a:pt x="1152905" y="827532"/>
                </a:lnTo>
                <a:lnTo>
                  <a:pt x="1196510" y="820503"/>
                </a:lnTo>
                <a:lnTo>
                  <a:pt x="1234372" y="800929"/>
                </a:lnTo>
                <a:lnTo>
                  <a:pt x="1264225" y="771076"/>
                </a:lnTo>
                <a:lnTo>
                  <a:pt x="1283799" y="733214"/>
                </a:lnTo>
                <a:lnTo>
                  <a:pt x="1290827" y="689610"/>
                </a:lnTo>
                <a:lnTo>
                  <a:pt x="1290827" y="137922"/>
                </a:lnTo>
                <a:lnTo>
                  <a:pt x="1283799" y="94317"/>
                </a:lnTo>
                <a:lnTo>
                  <a:pt x="1264225" y="56455"/>
                </a:lnTo>
                <a:lnTo>
                  <a:pt x="1234372" y="26602"/>
                </a:lnTo>
                <a:lnTo>
                  <a:pt x="1196510" y="7028"/>
                </a:lnTo>
                <a:lnTo>
                  <a:pt x="1152905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7">
            <a:extLst>
              <a:ext uri="{FF2B5EF4-FFF2-40B4-BE49-F238E27FC236}">
                <a16:creationId xmlns:a16="http://schemas.microsoft.com/office/drawing/2014/main" id="{BF05682F-74CB-4F6D-B2CA-781E9AC5EFDF}"/>
              </a:ext>
            </a:extLst>
          </p:cNvPr>
          <p:cNvSpPr txBox="1"/>
          <p:nvPr/>
        </p:nvSpPr>
        <p:spPr>
          <a:xfrm>
            <a:off x="3971163" y="2264483"/>
            <a:ext cx="9620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83820">
              <a:lnSpc>
                <a:spcPts val="2090"/>
              </a:lnSpc>
              <a:spcBef>
                <a:spcPts val="225"/>
              </a:spcBef>
            </a:pPr>
            <a:r>
              <a:rPr sz="1800" spc="70" dirty="0">
                <a:latin typeface="Arial"/>
                <a:cs typeface="Arial"/>
              </a:rPr>
              <a:t>Cache  </a:t>
            </a:r>
            <a:r>
              <a:rPr sz="1800" spc="-60" dirty="0">
                <a:latin typeface="Arial"/>
                <a:cs typeface="Arial"/>
              </a:rPr>
              <a:t>R</a:t>
            </a:r>
            <a:r>
              <a:rPr sz="1800" spc="35" dirty="0">
                <a:latin typeface="Arial"/>
                <a:cs typeface="Arial"/>
              </a:rPr>
              <a:t>e</a:t>
            </a:r>
            <a:r>
              <a:rPr sz="1800" spc="150" dirty="0">
                <a:latin typeface="Arial"/>
                <a:cs typeface="Arial"/>
              </a:rPr>
              <a:t>g</a:t>
            </a:r>
            <a:r>
              <a:rPr sz="1800" spc="65" dirty="0">
                <a:latin typeface="Arial"/>
                <a:cs typeface="Arial"/>
              </a:rPr>
              <a:t>i</a:t>
            </a:r>
            <a:r>
              <a:rPr sz="1800" spc="80" dirty="0">
                <a:latin typeface="Arial"/>
                <a:cs typeface="Arial"/>
              </a:rPr>
              <a:t>st</a:t>
            </a:r>
            <a:r>
              <a:rPr sz="1800" spc="105" dirty="0">
                <a:latin typeface="Arial"/>
                <a:cs typeface="Arial"/>
              </a:rPr>
              <a:t>e</a:t>
            </a: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188">
            <a:extLst>
              <a:ext uri="{FF2B5EF4-FFF2-40B4-BE49-F238E27FC236}">
                <a16:creationId xmlns:a16="http://schemas.microsoft.com/office/drawing/2014/main" id="{8B37B889-9A4D-49D6-B348-ABE7722C0364}"/>
              </a:ext>
            </a:extLst>
          </p:cNvPr>
          <p:cNvSpPr/>
          <p:nvPr/>
        </p:nvSpPr>
        <p:spPr>
          <a:xfrm>
            <a:off x="5944996" y="2153486"/>
            <a:ext cx="1292860" cy="829310"/>
          </a:xfrm>
          <a:custGeom>
            <a:avLst/>
            <a:gdLst/>
            <a:ahLst/>
            <a:cxnLst/>
            <a:rect l="l" t="t" r="r" b="b"/>
            <a:pathLst>
              <a:path w="1292859" h="829310">
                <a:moveTo>
                  <a:pt x="1154176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690880"/>
                </a:lnTo>
                <a:lnTo>
                  <a:pt x="7042" y="734559"/>
                </a:lnTo>
                <a:lnTo>
                  <a:pt x="26655" y="772491"/>
                </a:lnTo>
                <a:lnTo>
                  <a:pt x="56564" y="802400"/>
                </a:lnTo>
                <a:lnTo>
                  <a:pt x="94496" y="822013"/>
                </a:lnTo>
                <a:lnTo>
                  <a:pt x="138175" y="829056"/>
                </a:lnTo>
                <a:lnTo>
                  <a:pt x="1154176" y="829056"/>
                </a:lnTo>
                <a:lnTo>
                  <a:pt x="1197855" y="822013"/>
                </a:lnTo>
                <a:lnTo>
                  <a:pt x="1235787" y="802400"/>
                </a:lnTo>
                <a:lnTo>
                  <a:pt x="1265696" y="772491"/>
                </a:lnTo>
                <a:lnTo>
                  <a:pt x="1285309" y="734559"/>
                </a:lnTo>
                <a:lnTo>
                  <a:pt x="1292352" y="690880"/>
                </a:lnTo>
                <a:lnTo>
                  <a:pt x="1292352" y="138175"/>
                </a:lnTo>
                <a:lnTo>
                  <a:pt x="1285309" y="94496"/>
                </a:lnTo>
                <a:lnTo>
                  <a:pt x="1265696" y="56564"/>
                </a:lnTo>
                <a:lnTo>
                  <a:pt x="1235787" y="26655"/>
                </a:lnTo>
                <a:lnTo>
                  <a:pt x="1197855" y="7042"/>
                </a:lnTo>
                <a:lnTo>
                  <a:pt x="115417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9">
            <a:extLst>
              <a:ext uri="{FF2B5EF4-FFF2-40B4-BE49-F238E27FC236}">
                <a16:creationId xmlns:a16="http://schemas.microsoft.com/office/drawing/2014/main" id="{84B4A584-167B-4D75-BE87-2B067B4A3FC3}"/>
              </a:ext>
            </a:extLst>
          </p:cNvPr>
          <p:cNvSpPr txBox="1"/>
          <p:nvPr/>
        </p:nvSpPr>
        <p:spPr>
          <a:xfrm>
            <a:off x="6006083" y="2254831"/>
            <a:ext cx="11430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33045">
              <a:lnSpc>
                <a:spcPts val="2090"/>
              </a:lnSpc>
              <a:spcBef>
                <a:spcPts val="225"/>
              </a:spcBef>
            </a:pPr>
            <a:r>
              <a:rPr sz="1800" spc="55" dirty="0">
                <a:latin typeface="Arial"/>
                <a:cs typeface="Arial"/>
              </a:rPr>
              <a:t>Flash  </a:t>
            </a:r>
            <a:r>
              <a:rPr sz="1800" spc="65" dirty="0">
                <a:latin typeface="Arial"/>
                <a:cs typeface="Arial"/>
              </a:rPr>
              <a:t>Con</a:t>
            </a:r>
            <a:r>
              <a:rPr sz="1800" spc="145" dirty="0">
                <a:latin typeface="Arial"/>
                <a:cs typeface="Arial"/>
              </a:rPr>
              <a:t>t</a:t>
            </a:r>
            <a:r>
              <a:rPr sz="1800" spc="100" dirty="0">
                <a:latin typeface="Arial"/>
                <a:cs typeface="Arial"/>
              </a:rPr>
              <a:t>r</a:t>
            </a:r>
            <a:r>
              <a:rPr sz="1800" spc="120" dirty="0">
                <a:latin typeface="Arial"/>
                <a:cs typeface="Arial"/>
              </a:rPr>
              <a:t>o</a:t>
            </a:r>
            <a:r>
              <a:rPr sz="1800" spc="50" dirty="0">
                <a:latin typeface="Arial"/>
                <a:cs typeface="Arial"/>
              </a:rPr>
              <a:t>l</a:t>
            </a:r>
            <a:r>
              <a:rPr sz="1800" spc="114" dirty="0">
                <a:latin typeface="Arial"/>
                <a:cs typeface="Arial"/>
              </a:rPr>
              <a:t>ler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190">
            <a:extLst>
              <a:ext uri="{FF2B5EF4-FFF2-40B4-BE49-F238E27FC236}">
                <a16:creationId xmlns:a16="http://schemas.microsoft.com/office/drawing/2014/main" id="{B64D8439-69A2-47D5-A154-35AAF8FC884F}"/>
              </a:ext>
            </a:extLst>
          </p:cNvPr>
          <p:cNvGrpSpPr/>
          <p:nvPr/>
        </p:nvGrpSpPr>
        <p:grpSpPr>
          <a:xfrm>
            <a:off x="1784477" y="2286074"/>
            <a:ext cx="1958848" cy="582295"/>
            <a:chOff x="1690116" y="4568952"/>
            <a:chExt cx="1940560" cy="582295"/>
          </a:xfrm>
        </p:grpSpPr>
        <p:sp>
          <p:nvSpPr>
            <p:cNvPr id="33" name="object 191">
              <a:extLst>
                <a:ext uri="{FF2B5EF4-FFF2-40B4-BE49-F238E27FC236}">
                  <a16:creationId xmlns:a16="http://schemas.microsoft.com/office/drawing/2014/main" id="{2C144D88-6705-44BF-9404-9C460D51D65E}"/>
                </a:ext>
              </a:extLst>
            </p:cNvPr>
            <p:cNvSpPr/>
            <p:nvPr/>
          </p:nvSpPr>
          <p:spPr>
            <a:xfrm>
              <a:off x="1696212" y="4575048"/>
              <a:ext cx="1927860" cy="570230"/>
            </a:xfrm>
            <a:custGeom>
              <a:avLst/>
              <a:gdLst/>
              <a:ahLst/>
              <a:cxnLst/>
              <a:rect l="l" t="t" r="r" b="b"/>
              <a:pathLst>
                <a:path w="1927860" h="570229">
                  <a:moveTo>
                    <a:pt x="1642872" y="0"/>
                  </a:moveTo>
                  <a:lnTo>
                    <a:pt x="1642872" y="142494"/>
                  </a:lnTo>
                  <a:lnTo>
                    <a:pt x="0" y="142494"/>
                  </a:lnTo>
                  <a:lnTo>
                    <a:pt x="0" y="427481"/>
                  </a:lnTo>
                  <a:lnTo>
                    <a:pt x="1642872" y="427481"/>
                  </a:lnTo>
                  <a:lnTo>
                    <a:pt x="1642872" y="569976"/>
                  </a:lnTo>
                  <a:lnTo>
                    <a:pt x="1927860" y="284988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0D9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2">
              <a:extLst>
                <a:ext uri="{FF2B5EF4-FFF2-40B4-BE49-F238E27FC236}">
                  <a16:creationId xmlns:a16="http://schemas.microsoft.com/office/drawing/2014/main" id="{44CE1720-CC83-4298-BFED-966D966D3F06}"/>
                </a:ext>
              </a:extLst>
            </p:cNvPr>
            <p:cNvSpPr/>
            <p:nvPr/>
          </p:nvSpPr>
          <p:spPr>
            <a:xfrm>
              <a:off x="1696212" y="4575048"/>
              <a:ext cx="1927860" cy="570230"/>
            </a:xfrm>
            <a:custGeom>
              <a:avLst/>
              <a:gdLst/>
              <a:ahLst/>
              <a:cxnLst/>
              <a:rect l="l" t="t" r="r" b="b"/>
              <a:pathLst>
                <a:path w="1927860" h="570229">
                  <a:moveTo>
                    <a:pt x="0" y="142494"/>
                  </a:moveTo>
                  <a:lnTo>
                    <a:pt x="1642872" y="142494"/>
                  </a:lnTo>
                  <a:lnTo>
                    <a:pt x="1642872" y="0"/>
                  </a:lnTo>
                  <a:lnTo>
                    <a:pt x="1927860" y="284988"/>
                  </a:lnTo>
                  <a:lnTo>
                    <a:pt x="1642872" y="569976"/>
                  </a:lnTo>
                  <a:lnTo>
                    <a:pt x="1642872" y="427481"/>
                  </a:lnTo>
                  <a:lnTo>
                    <a:pt x="0" y="427481"/>
                  </a:lnTo>
                  <a:lnTo>
                    <a:pt x="0" y="14249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193">
            <a:extLst>
              <a:ext uri="{FF2B5EF4-FFF2-40B4-BE49-F238E27FC236}">
                <a16:creationId xmlns:a16="http://schemas.microsoft.com/office/drawing/2014/main" id="{FDC0D3A9-2BC7-4033-9192-681711C5E982}"/>
              </a:ext>
            </a:extLst>
          </p:cNvPr>
          <p:cNvGrpSpPr/>
          <p:nvPr/>
        </p:nvGrpSpPr>
        <p:grpSpPr>
          <a:xfrm>
            <a:off x="5210428" y="2273881"/>
            <a:ext cx="596265" cy="581025"/>
            <a:chOff x="5097779" y="4556759"/>
            <a:chExt cx="596265" cy="581025"/>
          </a:xfrm>
        </p:grpSpPr>
        <p:sp>
          <p:nvSpPr>
            <p:cNvPr id="36" name="object 194">
              <a:extLst>
                <a:ext uri="{FF2B5EF4-FFF2-40B4-BE49-F238E27FC236}">
                  <a16:creationId xmlns:a16="http://schemas.microsoft.com/office/drawing/2014/main" id="{8CB2EFE9-90D2-4F3F-A701-2F8CA6464A81}"/>
                </a:ext>
              </a:extLst>
            </p:cNvPr>
            <p:cNvSpPr/>
            <p:nvPr/>
          </p:nvSpPr>
          <p:spPr>
            <a:xfrm>
              <a:off x="5103875" y="4562855"/>
              <a:ext cx="584200" cy="568960"/>
            </a:xfrm>
            <a:custGeom>
              <a:avLst/>
              <a:gdLst/>
              <a:ahLst/>
              <a:cxnLst/>
              <a:rect l="l" t="t" r="r" b="b"/>
              <a:pathLst>
                <a:path w="584200" h="568960">
                  <a:moveTo>
                    <a:pt x="299465" y="0"/>
                  </a:moveTo>
                  <a:lnTo>
                    <a:pt x="299465" y="142113"/>
                  </a:lnTo>
                  <a:lnTo>
                    <a:pt x="0" y="142113"/>
                  </a:lnTo>
                  <a:lnTo>
                    <a:pt x="0" y="426339"/>
                  </a:lnTo>
                  <a:lnTo>
                    <a:pt x="299465" y="426339"/>
                  </a:lnTo>
                  <a:lnTo>
                    <a:pt x="299465" y="568452"/>
                  </a:lnTo>
                  <a:lnTo>
                    <a:pt x="583691" y="284226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0D9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5">
              <a:extLst>
                <a:ext uri="{FF2B5EF4-FFF2-40B4-BE49-F238E27FC236}">
                  <a16:creationId xmlns:a16="http://schemas.microsoft.com/office/drawing/2014/main" id="{5802DD83-BCCB-42AA-AF2D-FE2EEFB29AB8}"/>
                </a:ext>
              </a:extLst>
            </p:cNvPr>
            <p:cNvSpPr/>
            <p:nvPr/>
          </p:nvSpPr>
          <p:spPr>
            <a:xfrm>
              <a:off x="5103875" y="4562855"/>
              <a:ext cx="584200" cy="568960"/>
            </a:xfrm>
            <a:custGeom>
              <a:avLst/>
              <a:gdLst/>
              <a:ahLst/>
              <a:cxnLst/>
              <a:rect l="l" t="t" r="r" b="b"/>
              <a:pathLst>
                <a:path w="584200" h="568960">
                  <a:moveTo>
                    <a:pt x="0" y="142113"/>
                  </a:moveTo>
                  <a:lnTo>
                    <a:pt x="299465" y="142113"/>
                  </a:lnTo>
                  <a:lnTo>
                    <a:pt x="299465" y="0"/>
                  </a:lnTo>
                  <a:lnTo>
                    <a:pt x="583691" y="284226"/>
                  </a:lnTo>
                  <a:lnTo>
                    <a:pt x="299465" y="568452"/>
                  </a:lnTo>
                  <a:lnTo>
                    <a:pt x="299465" y="426339"/>
                  </a:lnTo>
                  <a:lnTo>
                    <a:pt x="0" y="426339"/>
                  </a:lnTo>
                  <a:lnTo>
                    <a:pt x="0" y="14211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96">
            <a:extLst>
              <a:ext uri="{FF2B5EF4-FFF2-40B4-BE49-F238E27FC236}">
                <a16:creationId xmlns:a16="http://schemas.microsoft.com/office/drawing/2014/main" id="{34170A24-B067-42C0-9112-6B1C8F2EE2EA}"/>
              </a:ext>
            </a:extLst>
          </p:cNvPr>
          <p:cNvSpPr txBox="1"/>
          <p:nvPr/>
        </p:nvSpPr>
        <p:spPr>
          <a:xfrm>
            <a:off x="7544689" y="2326967"/>
            <a:ext cx="2326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latin typeface="Arial"/>
                <a:cs typeface="Arial"/>
              </a:rPr>
              <a:t>Read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command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04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DLG-x Accelerator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09996-6F16-44A3-8185-63D95E4F74DD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NSG(Navigating Spreading-out Graph) Algorithm</a:t>
            </a:r>
            <a:endParaRPr lang="ko-KR" altLang="en-US" dirty="0"/>
          </a:p>
        </p:txBody>
      </p:sp>
      <p:grpSp>
        <p:nvGrpSpPr>
          <p:cNvPr id="5" name="object 59">
            <a:extLst>
              <a:ext uri="{FF2B5EF4-FFF2-40B4-BE49-F238E27FC236}">
                <a16:creationId xmlns:a16="http://schemas.microsoft.com/office/drawing/2014/main" id="{EEED80F4-28D6-4461-8A2E-87F36B1BC096}"/>
              </a:ext>
            </a:extLst>
          </p:cNvPr>
          <p:cNvGrpSpPr/>
          <p:nvPr/>
        </p:nvGrpSpPr>
        <p:grpSpPr>
          <a:xfrm>
            <a:off x="7705996" y="2531697"/>
            <a:ext cx="869315" cy="1096645"/>
            <a:chOff x="7438390" y="3699414"/>
            <a:chExt cx="869315" cy="1096645"/>
          </a:xfrm>
        </p:grpSpPr>
        <p:sp>
          <p:nvSpPr>
            <p:cNvPr id="6" name="object 60">
              <a:extLst>
                <a:ext uri="{FF2B5EF4-FFF2-40B4-BE49-F238E27FC236}">
                  <a16:creationId xmlns:a16="http://schemas.microsoft.com/office/drawing/2014/main" id="{3C2FA30F-1948-4A2C-A12A-67B37C240A2A}"/>
                </a:ext>
              </a:extLst>
            </p:cNvPr>
            <p:cNvSpPr/>
            <p:nvPr/>
          </p:nvSpPr>
          <p:spPr>
            <a:xfrm>
              <a:off x="7608326" y="3890574"/>
              <a:ext cx="358627" cy="6904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1">
              <a:extLst>
                <a:ext uri="{FF2B5EF4-FFF2-40B4-BE49-F238E27FC236}">
                  <a16:creationId xmlns:a16="http://schemas.microsoft.com/office/drawing/2014/main" id="{A14F6D50-B871-4FB6-B1CC-67B4B98B365E}"/>
                </a:ext>
              </a:extLst>
            </p:cNvPr>
            <p:cNvSpPr/>
            <p:nvPr/>
          </p:nvSpPr>
          <p:spPr>
            <a:xfrm>
              <a:off x="7438390" y="4148505"/>
              <a:ext cx="615137" cy="647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2">
              <a:extLst>
                <a:ext uri="{FF2B5EF4-FFF2-40B4-BE49-F238E27FC236}">
                  <a16:creationId xmlns:a16="http://schemas.microsoft.com/office/drawing/2014/main" id="{18DB9C79-00B5-4F3C-8D37-67846EAD5A5B}"/>
                </a:ext>
              </a:extLst>
            </p:cNvPr>
            <p:cNvSpPr/>
            <p:nvPr/>
          </p:nvSpPr>
          <p:spPr>
            <a:xfrm>
              <a:off x="8183179" y="3699414"/>
              <a:ext cx="125095" cy="331470"/>
            </a:xfrm>
            <a:custGeom>
              <a:avLst/>
              <a:gdLst/>
              <a:ahLst/>
              <a:cxnLst/>
              <a:rect l="l" t="t" r="r" b="b"/>
              <a:pathLst>
                <a:path w="125095" h="331470">
                  <a:moveTo>
                    <a:pt x="15622" y="0"/>
                  </a:moveTo>
                  <a:lnTo>
                    <a:pt x="8578" y="2901"/>
                  </a:lnTo>
                  <a:lnTo>
                    <a:pt x="2986" y="8731"/>
                  </a:lnTo>
                  <a:lnTo>
                    <a:pt x="0" y="16428"/>
                  </a:lnTo>
                  <a:lnTo>
                    <a:pt x="49" y="24590"/>
                  </a:lnTo>
                  <a:lnTo>
                    <a:pt x="2932" y="32252"/>
                  </a:lnTo>
                  <a:lnTo>
                    <a:pt x="8447" y="38449"/>
                  </a:lnTo>
                  <a:lnTo>
                    <a:pt x="34754" y="62547"/>
                  </a:lnTo>
                  <a:lnTo>
                    <a:pt x="56024" y="91122"/>
                  </a:lnTo>
                  <a:lnTo>
                    <a:pt x="71794" y="123459"/>
                  </a:lnTo>
                  <a:lnTo>
                    <a:pt x="81599" y="158845"/>
                  </a:lnTo>
                  <a:lnTo>
                    <a:pt x="84909" y="195443"/>
                  </a:lnTo>
                  <a:lnTo>
                    <a:pt x="81599" y="231314"/>
                  </a:lnTo>
                  <a:lnTo>
                    <a:pt x="71812" y="265590"/>
                  </a:lnTo>
                  <a:lnTo>
                    <a:pt x="55691" y="297402"/>
                  </a:lnTo>
                  <a:lnTo>
                    <a:pt x="52643" y="302228"/>
                  </a:lnTo>
                  <a:lnTo>
                    <a:pt x="51627" y="307943"/>
                  </a:lnTo>
                  <a:lnTo>
                    <a:pt x="75947" y="330850"/>
                  </a:lnTo>
                  <a:lnTo>
                    <a:pt x="82992" y="327979"/>
                  </a:lnTo>
                  <a:lnTo>
                    <a:pt x="108539" y="282527"/>
                  </a:lnTo>
                  <a:lnTo>
                    <a:pt x="120588" y="239363"/>
                  </a:lnTo>
                  <a:lnTo>
                    <a:pt x="124477" y="195754"/>
                  </a:lnTo>
                  <a:lnTo>
                    <a:pt x="123463" y="173801"/>
                  </a:lnTo>
                  <a:lnTo>
                    <a:pt x="115534" y="130254"/>
                  </a:lnTo>
                  <a:lnTo>
                    <a:pt x="100155" y="89138"/>
                  </a:lnTo>
                  <a:lnTo>
                    <a:pt x="77283" y="51014"/>
                  </a:lnTo>
                  <a:lnTo>
                    <a:pt x="47632" y="17883"/>
                  </a:lnTo>
                  <a:lnTo>
                    <a:pt x="30545" y="3651"/>
                  </a:lnTo>
                  <a:lnTo>
                    <a:pt x="23239" y="19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3">
              <a:extLst>
                <a:ext uri="{FF2B5EF4-FFF2-40B4-BE49-F238E27FC236}">
                  <a16:creationId xmlns:a16="http://schemas.microsoft.com/office/drawing/2014/main" id="{B9E59515-190C-47FF-8F13-D50B64CC1050}"/>
                </a:ext>
              </a:extLst>
            </p:cNvPr>
            <p:cNvSpPr/>
            <p:nvPr/>
          </p:nvSpPr>
          <p:spPr>
            <a:xfrm>
              <a:off x="8037068" y="3753389"/>
              <a:ext cx="194980" cy="2444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4">
            <a:extLst>
              <a:ext uri="{FF2B5EF4-FFF2-40B4-BE49-F238E27FC236}">
                <a16:creationId xmlns:a16="http://schemas.microsoft.com/office/drawing/2014/main" id="{18CE5ABA-144D-4132-AF9E-7636412C3314}"/>
              </a:ext>
            </a:extLst>
          </p:cNvPr>
          <p:cNvSpPr/>
          <p:nvPr/>
        </p:nvSpPr>
        <p:spPr>
          <a:xfrm>
            <a:off x="8722758" y="2418102"/>
            <a:ext cx="601979" cy="484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65">
            <a:extLst>
              <a:ext uri="{FF2B5EF4-FFF2-40B4-BE49-F238E27FC236}">
                <a16:creationId xmlns:a16="http://schemas.microsoft.com/office/drawing/2014/main" id="{43CE34D4-7FBC-4B2C-A9CA-768FD6AE6CDD}"/>
              </a:ext>
            </a:extLst>
          </p:cNvPr>
          <p:cNvGrpSpPr/>
          <p:nvPr/>
        </p:nvGrpSpPr>
        <p:grpSpPr>
          <a:xfrm>
            <a:off x="8401194" y="2028123"/>
            <a:ext cx="3232403" cy="3497568"/>
            <a:chOff x="8133588" y="3195840"/>
            <a:chExt cx="3232403" cy="3497568"/>
          </a:xfrm>
        </p:grpSpPr>
        <p:sp>
          <p:nvSpPr>
            <p:cNvPr id="12" name="object 66">
              <a:extLst>
                <a:ext uri="{FF2B5EF4-FFF2-40B4-BE49-F238E27FC236}">
                  <a16:creationId xmlns:a16="http://schemas.microsoft.com/office/drawing/2014/main" id="{E55873CA-CFFD-415F-8317-AE6486FAE21E}"/>
                </a:ext>
              </a:extLst>
            </p:cNvPr>
            <p:cNvSpPr/>
            <p:nvPr/>
          </p:nvSpPr>
          <p:spPr>
            <a:xfrm>
              <a:off x="8133588" y="4320032"/>
              <a:ext cx="2903220" cy="2373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7">
              <a:extLst>
                <a:ext uri="{FF2B5EF4-FFF2-40B4-BE49-F238E27FC236}">
                  <a16:creationId xmlns:a16="http://schemas.microsoft.com/office/drawing/2014/main" id="{010528BA-E9BB-493F-BF4A-50B60B8F705E}"/>
                </a:ext>
              </a:extLst>
            </p:cNvPr>
            <p:cNvSpPr/>
            <p:nvPr/>
          </p:nvSpPr>
          <p:spPr>
            <a:xfrm>
              <a:off x="9483852" y="3195840"/>
              <a:ext cx="1850136" cy="12146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8">
              <a:extLst>
                <a:ext uri="{FF2B5EF4-FFF2-40B4-BE49-F238E27FC236}">
                  <a16:creationId xmlns:a16="http://schemas.microsoft.com/office/drawing/2014/main" id="{629E71A4-9208-45F9-BDEB-8AD18C0EA951}"/>
                </a:ext>
              </a:extLst>
            </p:cNvPr>
            <p:cNvSpPr/>
            <p:nvPr/>
          </p:nvSpPr>
          <p:spPr>
            <a:xfrm>
              <a:off x="9511284" y="3218675"/>
              <a:ext cx="1854707" cy="12451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9">
              <a:extLst>
                <a:ext uri="{FF2B5EF4-FFF2-40B4-BE49-F238E27FC236}">
                  <a16:creationId xmlns:a16="http://schemas.microsoft.com/office/drawing/2014/main" id="{67F2D254-F830-40FF-A44F-18D32FD4D462}"/>
                </a:ext>
              </a:extLst>
            </p:cNvPr>
            <p:cNvSpPr/>
            <p:nvPr/>
          </p:nvSpPr>
          <p:spPr>
            <a:xfrm>
              <a:off x="9537191" y="3211068"/>
              <a:ext cx="1748155" cy="1112520"/>
            </a:xfrm>
            <a:custGeom>
              <a:avLst/>
              <a:gdLst/>
              <a:ahLst/>
              <a:cxnLst/>
              <a:rect l="l" t="t" r="r" b="b"/>
              <a:pathLst>
                <a:path w="1748154" h="1112520">
                  <a:moveTo>
                    <a:pt x="1564004" y="0"/>
                  </a:moveTo>
                  <a:lnTo>
                    <a:pt x="184023" y="0"/>
                  </a:lnTo>
                  <a:lnTo>
                    <a:pt x="135113" y="6575"/>
                  </a:lnTo>
                  <a:lnTo>
                    <a:pt x="91157" y="25131"/>
                  </a:lnTo>
                  <a:lnTo>
                    <a:pt x="53911" y="53911"/>
                  </a:lnTo>
                  <a:lnTo>
                    <a:pt x="25131" y="91157"/>
                  </a:lnTo>
                  <a:lnTo>
                    <a:pt x="6575" y="135113"/>
                  </a:lnTo>
                  <a:lnTo>
                    <a:pt x="0" y="184023"/>
                  </a:lnTo>
                  <a:lnTo>
                    <a:pt x="0" y="928497"/>
                  </a:lnTo>
                  <a:lnTo>
                    <a:pt x="6575" y="977406"/>
                  </a:lnTo>
                  <a:lnTo>
                    <a:pt x="25131" y="1021362"/>
                  </a:lnTo>
                  <a:lnTo>
                    <a:pt x="53911" y="1058608"/>
                  </a:lnTo>
                  <a:lnTo>
                    <a:pt x="91157" y="1087388"/>
                  </a:lnTo>
                  <a:lnTo>
                    <a:pt x="135113" y="1105944"/>
                  </a:lnTo>
                  <a:lnTo>
                    <a:pt x="184023" y="1112520"/>
                  </a:lnTo>
                  <a:lnTo>
                    <a:pt x="1564004" y="1112520"/>
                  </a:lnTo>
                  <a:lnTo>
                    <a:pt x="1612914" y="1105944"/>
                  </a:lnTo>
                  <a:lnTo>
                    <a:pt x="1656870" y="1087388"/>
                  </a:lnTo>
                  <a:lnTo>
                    <a:pt x="1694116" y="1058608"/>
                  </a:lnTo>
                  <a:lnTo>
                    <a:pt x="1722896" y="1021362"/>
                  </a:lnTo>
                  <a:lnTo>
                    <a:pt x="1741452" y="977406"/>
                  </a:lnTo>
                  <a:lnTo>
                    <a:pt x="1748027" y="928497"/>
                  </a:lnTo>
                  <a:lnTo>
                    <a:pt x="1748027" y="184023"/>
                  </a:lnTo>
                  <a:lnTo>
                    <a:pt x="1741452" y="135113"/>
                  </a:lnTo>
                  <a:lnTo>
                    <a:pt x="1722896" y="91157"/>
                  </a:lnTo>
                  <a:lnTo>
                    <a:pt x="1694116" y="53911"/>
                  </a:lnTo>
                  <a:lnTo>
                    <a:pt x="1656870" y="25131"/>
                  </a:lnTo>
                  <a:lnTo>
                    <a:pt x="1612914" y="6575"/>
                  </a:lnTo>
                  <a:lnTo>
                    <a:pt x="156400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000" dirty="0"/>
                <a:t>Neural</a:t>
              </a:r>
            </a:p>
            <a:p>
              <a:pPr algn="ctr"/>
              <a:r>
                <a:rPr lang="en-US" sz="2000" dirty="0"/>
                <a:t>Processing</a:t>
              </a:r>
            </a:p>
            <a:p>
              <a:pPr algn="ctr"/>
              <a:r>
                <a:rPr lang="en-US" sz="2000" dirty="0"/>
                <a:t>Engine</a:t>
              </a:r>
              <a:endParaRPr sz="2000" dirty="0"/>
            </a:p>
          </p:txBody>
        </p:sp>
      </p:grpSp>
      <p:sp>
        <p:nvSpPr>
          <p:cNvPr id="16" name="object 70">
            <a:extLst>
              <a:ext uri="{FF2B5EF4-FFF2-40B4-BE49-F238E27FC236}">
                <a16:creationId xmlns:a16="http://schemas.microsoft.com/office/drawing/2014/main" id="{D6CF8A1D-14BB-45C6-90C8-A0D2E37E3604}"/>
              </a:ext>
            </a:extLst>
          </p:cNvPr>
          <p:cNvSpPr txBox="1"/>
          <p:nvPr/>
        </p:nvSpPr>
        <p:spPr>
          <a:xfrm>
            <a:off x="7675515" y="1396175"/>
            <a:ext cx="4149345" cy="582211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60"/>
              </a:spcBef>
            </a:pPr>
            <a:r>
              <a:rPr sz="2400" spc="95" dirty="0">
                <a:cs typeface="Arial"/>
              </a:rPr>
              <a:t>Online </a:t>
            </a:r>
            <a:r>
              <a:rPr sz="2400" spc="100" dirty="0">
                <a:cs typeface="Arial"/>
              </a:rPr>
              <a:t>stage: </a:t>
            </a:r>
            <a:r>
              <a:rPr sz="2400" spc="130" dirty="0">
                <a:cs typeface="Arial"/>
              </a:rPr>
              <a:t>graph</a:t>
            </a:r>
            <a:r>
              <a:rPr sz="2400" spc="-465" dirty="0">
                <a:cs typeface="Arial"/>
              </a:rPr>
              <a:t> </a:t>
            </a:r>
            <a:r>
              <a:rPr sz="2400" spc="125" dirty="0">
                <a:cs typeface="Arial"/>
              </a:rPr>
              <a:t>search</a:t>
            </a:r>
            <a:endParaRPr sz="2400" dirty="0">
              <a:cs typeface="Arial"/>
            </a:endParaRPr>
          </a:p>
        </p:txBody>
      </p:sp>
      <p:grpSp>
        <p:nvGrpSpPr>
          <p:cNvPr id="17" name="object 71">
            <a:extLst>
              <a:ext uri="{FF2B5EF4-FFF2-40B4-BE49-F238E27FC236}">
                <a16:creationId xmlns:a16="http://schemas.microsoft.com/office/drawing/2014/main" id="{AC92FDBD-4B85-4EB9-8C34-373F1C4CE348}"/>
              </a:ext>
            </a:extLst>
          </p:cNvPr>
          <p:cNvGrpSpPr/>
          <p:nvPr/>
        </p:nvGrpSpPr>
        <p:grpSpPr>
          <a:xfrm>
            <a:off x="9387222" y="2514267"/>
            <a:ext cx="349250" cy="303530"/>
            <a:chOff x="9119616" y="3681984"/>
            <a:chExt cx="349250" cy="303530"/>
          </a:xfrm>
        </p:grpSpPr>
        <p:sp>
          <p:nvSpPr>
            <p:cNvPr id="18" name="object 72">
              <a:extLst>
                <a:ext uri="{FF2B5EF4-FFF2-40B4-BE49-F238E27FC236}">
                  <a16:creationId xmlns:a16="http://schemas.microsoft.com/office/drawing/2014/main" id="{6F7EED29-BEFA-44F9-9715-DDAA81425663}"/>
                </a:ext>
              </a:extLst>
            </p:cNvPr>
            <p:cNvSpPr/>
            <p:nvPr/>
          </p:nvSpPr>
          <p:spPr>
            <a:xfrm>
              <a:off x="9125712" y="3688080"/>
              <a:ext cx="337185" cy="291465"/>
            </a:xfrm>
            <a:custGeom>
              <a:avLst/>
              <a:gdLst/>
              <a:ahLst/>
              <a:cxnLst/>
              <a:rect l="l" t="t" r="r" b="b"/>
              <a:pathLst>
                <a:path w="337184" h="291464">
                  <a:moveTo>
                    <a:pt x="191262" y="0"/>
                  </a:moveTo>
                  <a:lnTo>
                    <a:pt x="191262" y="72771"/>
                  </a:lnTo>
                  <a:lnTo>
                    <a:pt x="0" y="72771"/>
                  </a:lnTo>
                  <a:lnTo>
                    <a:pt x="0" y="218313"/>
                  </a:lnTo>
                  <a:lnTo>
                    <a:pt x="191262" y="218313"/>
                  </a:lnTo>
                  <a:lnTo>
                    <a:pt x="191262" y="291084"/>
                  </a:lnTo>
                  <a:lnTo>
                    <a:pt x="336804" y="145542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3">
              <a:extLst>
                <a:ext uri="{FF2B5EF4-FFF2-40B4-BE49-F238E27FC236}">
                  <a16:creationId xmlns:a16="http://schemas.microsoft.com/office/drawing/2014/main" id="{8F18BEE1-FE5C-4683-958C-5FE232A42622}"/>
                </a:ext>
              </a:extLst>
            </p:cNvPr>
            <p:cNvSpPr/>
            <p:nvPr/>
          </p:nvSpPr>
          <p:spPr>
            <a:xfrm>
              <a:off x="9125712" y="3688080"/>
              <a:ext cx="337185" cy="291465"/>
            </a:xfrm>
            <a:custGeom>
              <a:avLst/>
              <a:gdLst/>
              <a:ahLst/>
              <a:cxnLst/>
              <a:rect l="l" t="t" r="r" b="b"/>
              <a:pathLst>
                <a:path w="337184" h="291464">
                  <a:moveTo>
                    <a:pt x="0" y="72771"/>
                  </a:moveTo>
                  <a:lnTo>
                    <a:pt x="191262" y="72771"/>
                  </a:lnTo>
                  <a:lnTo>
                    <a:pt x="191262" y="0"/>
                  </a:lnTo>
                  <a:lnTo>
                    <a:pt x="336804" y="145542"/>
                  </a:lnTo>
                  <a:lnTo>
                    <a:pt x="191262" y="291084"/>
                  </a:lnTo>
                  <a:lnTo>
                    <a:pt x="191262" y="218313"/>
                  </a:lnTo>
                  <a:lnTo>
                    <a:pt x="0" y="218313"/>
                  </a:lnTo>
                  <a:lnTo>
                    <a:pt x="0" y="72771"/>
                  </a:lnTo>
                  <a:close/>
                </a:path>
              </a:pathLst>
            </a:custGeom>
            <a:ln w="1219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75">
            <a:extLst>
              <a:ext uri="{FF2B5EF4-FFF2-40B4-BE49-F238E27FC236}">
                <a16:creationId xmlns:a16="http://schemas.microsoft.com/office/drawing/2014/main" id="{1F680E28-16A3-40A3-A589-C65BBD860D24}"/>
              </a:ext>
            </a:extLst>
          </p:cNvPr>
          <p:cNvSpPr txBox="1"/>
          <p:nvPr/>
        </p:nvSpPr>
        <p:spPr>
          <a:xfrm>
            <a:off x="506670" y="1605785"/>
            <a:ext cx="60290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cs typeface="Arial"/>
              </a:rPr>
              <a:t>Offline</a:t>
            </a:r>
            <a:r>
              <a:rPr sz="2400" spc="-75" dirty="0">
                <a:cs typeface="Arial"/>
              </a:rPr>
              <a:t> </a:t>
            </a:r>
            <a:r>
              <a:rPr sz="2400" spc="100" dirty="0">
                <a:cs typeface="Arial"/>
              </a:rPr>
              <a:t>stage:</a:t>
            </a:r>
            <a:r>
              <a:rPr sz="2400" spc="-70" dirty="0">
                <a:cs typeface="Arial"/>
              </a:rPr>
              <a:t> </a:t>
            </a:r>
            <a:r>
              <a:rPr sz="2400" spc="85" dirty="0">
                <a:cs typeface="Arial"/>
              </a:rPr>
              <a:t>K-NN</a:t>
            </a:r>
            <a:r>
              <a:rPr sz="2400" spc="-75" dirty="0">
                <a:cs typeface="Arial"/>
              </a:rPr>
              <a:t> </a:t>
            </a:r>
            <a:r>
              <a:rPr sz="2400" spc="130" dirty="0">
                <a:cs typeface="Arial"/>
              </a:rPr>
              <a:t>graph</a:t>
            </a:r>
            <a:r>
              <a:rPr sz="2400" spc="-70" dirty="0">
                <a:cs typeface="Arial"/>
              </a:rPr>
              <a:t> </a:t>
            </a:r>
            <a:r>
              <a:rPr sz="2400" spc="145" dirty="0">
                <a:cs typeface="Arial"/>
              </a:rPr>
              <a:t>construction</a:t>
            </a:r>
            <a:endParaRPr sz="2400" dirty="0">
              <a:cs typeface="Arial"/>
            </a:endParaRPr>
          </a:p>
        </p:txBody>
      </p:sp>
      <p:grpSp>
        <p:nvGrpSpPr>
          <p:cNvPr id="22" name="object 76">
            <a:extLst>
              <a:ext uri="{FF2B5EF4-FFF2-40B4-BE49-F238E27FC236}">
                <a16:creationId xmlns:a16="http://schemas.microsoft.com/office/drawing/2014/main" id="{974E633A-B18B-4D27-AFDD-BF76B23D3DD6}"/>
              </a:ext>
            </a:extLst>
          </p:cNvPr>
          <p:cNvGrpSpPr/>
          <p:nvPr/>
        </p:nvGrpSpPr>
        <p:grpSpPr>
          <a:xfrm>
            <a:off x="529733" y="2313098"/>
            <a:ext cx="3312160" cy="2455545"/>
            <a:chOff x="262127" y="3480815"/>
            <a:chExt cx="3312160" cy="2455545"/>
          </a:xfrm>
        </p:grpSpPr>
        <p:sp>
          <p:nvSpPr>
            <p:cNvPr id="23" name="object 77">
              <a:extLst>
                <a:ext uri="{FF2B5EF4-FFF2-40B4-BE49-F238E27FC236}">
                  <a16:creationId xmlns:a16="http://schemas.microsoft.com/office/drawing/2014/main" id="{6A85A6E1-18EF-4155-B501-CC99A736AE4F}"/>
                </a:ext>
              </a:extLst>
            </p:cNvPr>
            <p:cNvSpPr/>
            <p:nvPr/>
          </p:nvSpPr>
          <p:spPr>
            <a:xfrm>
              <a:off x="262127" y="3480815"/>
              <a:ext cx="3311652" cy="24551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8">
              <a:extLst>
                <a:ext uri="{FF2B5EF4-FFF2-40B4-BE49-F238E27FC236}">
                  <a16:creationId xmlns:a16="http://schemas.microsoft.com/office/drawing/2014/main" id="{9FA14BDF-B721-4F6F-AAF6-790058BE5CAE}"/>
                </a:ext>
              </a:extLst>
            </p:cNvPr>
            <p:cNvSpPr/>
            <p:nvPr/>
          </p:nvSpPr>
          <p:spPr>
            <a:xfrm>
              <a:off x="956309" y="4176521"/>
              <a:ext cx="474345" cy="475615"/>
            </a:xfrm>
            <a:custGeom>
              <a:avLst/>
              <a:gdLst/>
              <a:ahLst/>
              <a:cxnLst/>
              <a:rect l="l" t="t" r="r" b="b"/>
              <a:pathLst>
                <a:path w="474344" h="475614">
                  <a:moveTo>
                    <a:pt x="0" y="237744"/>
                  </a:moveTo>
                  <a:lnTo>
                    <a:pt x="4814" y="189825"/>
                  </a:lnTo>
                  <a:lnTo>
                    <a:pt x="18622" y="145196"/>
                  </a:lnTo>
                  <a:lnTo>
                    <a:pt x="40471" y="104812"/>
                  </a:lnTo>
                  <a:lnTo>
                    <a:pt x="69408" y="69627"/>
                  </a:lnTo>
                  <a:lnTo>
                    <a:pt x="104481" y="40598"/>
                  </a:lnTo>
                  <a:lnTo>
                    <a:pt x="144735" y="18680"/>
                  </a:lnTo>
                  <a:lnTo>
                    <a:pt x="189220" y="4829"/>
                  </a:lnTo>
                  <a:lnTo>
                    <a:pt x="236981" y="0"/>
                  </a:lnTo>
                  <a:lnTo>
                    <a:pt x="284758" y="4829"/>
                  </a:lnTo>
                  <a:lnTo>
                    <a:pt x="329249" y="18680"/>
                  </a:lnTo>
                  <a:lnTo>
                    <a:pt x="369505" y="40598"/>
                  </a:lnTo>
                  <a:lnTo>
                    <a:pt x="404574" y="69627"/>
                  </a:lnTo>
                  <a:lnTo>
                    <a:pt x="433505" y="104812"/>
                  </a:lnTo>
                  <a:lnTo>
                    <a:pt x="455348" y="145196"/>
                  </a:lnTo>
                  <a:lnTo>
                    <a:pt x="469151" y="189825"/>
                  </a:lnTo>
                  <a:lnTo>
                    <a:pt x="473964" y="237744"/>
                  </a:lnTo>
                  <a:lnTo>
                    <a:pt x="469151" y="285662"/>
                  </a:lnTo>
                  <a:lnTo>
                    <a:pt x="455348" y="330291"/>
                  </a:lnTo>
                  <a:lnTo>
                    <a:pt x="433505" y="370675"/>
                  </a:lnTo>
                  <a:lnTo>
                    <a:pt x="404574" y="405860"/>
                  </a:lnTo>
                  <a:lnTo>
                    <a:pt x="369505" y="434889"/>
                  </a:lnTo>
                  <a:lnTo>
                    <a:pt x="329249" y="456807"/>
                  </a:lnTo>
                  <a:lnTo>
                    <a:pt x="284758" y="470658"/>
                  </a:lnTo>
                  <a:lnTo>
                    <a:pt x="236981" y="475488"/>
                  </a:lnTo>
                  <a:lnTo>
                    <a:pt x="189220" y="470658"/>
                  </a:lnTo>
                  <a:lnTo>
                    <a:pt x="144735" y="456807"/>
                  </a:lnTo>
                  <a:lnTo>
                    <a:pt x="104481" y="434889"/>
                  </a:lnTo>
                  <a:lnTo>
                    <a:pt x="69408" y="405860"/>
                  </a:lnTo>
                  <a:lnTo>
                    <a:pt x="40471" y="370675"/>
                  </a:lnTo>
                  <a:lnTo>
                    <a:pt x="18622" y="330291"/>
                  </a:lnTo>
                  <a:lnTo>
                    <a:pt x="4814" y="285662"/>
                  </a:lnTo>
                  <a:lnTo>
                    <a:pt x="0" y="2377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9">
              <a:extLst>
                <a:ext uri="{FF2B5EF4-FFF2-40B4-BE49-F238E27FC236}">
                  <a16:creationId xmlns:a16="http://schemas.microsoft.com/office/drawing/2014/main" id="{B96104BC-2641-4DD6-A4B6-D37E117EA16B}"/>
                </a:ext>
              </a:extLst>
            </p:cNvPr>
            <p:cNvSpPr/>
            <p:nvPr/>
          </p:nvSpPr>
          <p:spPr>
            <a:xfrm>
              <a:off x="687882" y="4581143"/>
              <a:ext cx="337820" cy="346075"/>
            </a:xfrm>
            <a:custGeom>
              <a:avLst/>
              <a:gdLst/>
              <a:ahLst/>
              <a:cxnLst/>
              <a:rect l="l" t="t" r="r" b="b"/>
              <a:pathLst>
                <a:path w="337819" h="346075">
                  <a:moveTo>
                    <a:pt x="195415" y="104471"/>
                  </a:moveTo>
                  <a:lnTo>
                    <a:pt x="0" y="305688"/>
                  </a:lnTo>
                  <a:lnTo>
                    <a:pt x="41554" y="346074"/>
                  </a:lnTo>
                  <a:lnTo>
                    <a:pt x="236983" y="144831"/>
                  </a:lnTo>
                  <a:lnTo>
                    <a:pt x="195415" y="104471"/>
                  </a:lnTo>
                  <a:close/>
                </a:path>
                <a:path w="337819" h="346075">
                  <a:moveTo>
                    <a:pt x="310691" y="83692"/>
                  </a:moveTo>
                  <a:lnTo>
                    <a:pt x="215595" y="83692"/>
                  </a:lnTo>
                  <a:lnTo>
                    <a:pt x="257136" y="124078"/>
                  </a:lnTo>
                  <a:lnTo>
                    <a:pt x="236983" y="144831"/>
                  </a:lnTo>
                  <a:lnTo>
                    <a:pt x="278523" y="185165"/>
                  </a:lnTo>
                  <a:lnTo>
                    <a:pt x="310691" y="83692"/>
                  </a:lnTo>
                  <a:close/>
                </a:path>
                <a:path w="337819" h="346075">
                  <a:moveTo>
                    <a:pt x="215595" y="83692"/>
                  </a:moveTo>
                  <a:lnTo>
                    <a:pt x="195415" y="104471"/>
                  </a:lnTo>
                  <a:lnTo>
                    <a:pt x="236983" y="144831"/>
                  </a:lnTo>
                  <a:lnTo>
                    <a:pt x="257136" y="124078"/>
                  </a:lnTo>
                  <a:lnTo>
                    <a:pt x="215595" y="83692"/>
                  </a:lnTo>
                  <a:close/>
                </a:path>
                <a:path w="337819" h="346075">
                  <a:moveTo>
                    <a:pt x="337223" y="0"/>
                  </a:moveTo>
                  <a:lnTo>
                    <a:pt x="153873" y="64134"/>
                  </a:lnTo>
                  <a:lnTo>
                    <a:pt x="195415" y="104471"/>
                  </a:lnTo>
                  <a:lnTo>
                    <a:pt x="215595" y="83692"/>
                  </a:lnTo>
                  <a:lnTo>
                    <a:pt x="310691" y="83692"/>
                  </a:lnTo>
                  <a:lnTo>
                    <a:pt x="3372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80">
            <a:extLst>
              <a:ext uri="{FF2B5EF4-FFF2-40B4-BE49-F238E27FC236}">
                <a16:creationId xmlns:a16="http://schemas.microsoft.com/office/drawing/2014/main" id="{4A600637-A82C-4987-8DDB-6E1275F79033}"/>
              </a:ext>
            </a:extLst>
          </p:cNvPr>
          <p:cNvGrpSpPr/>
          <p:nvPr/>
        </p:nvGrpSpPr>
        <p:grpSpPr>
          <a:xfrm>
            <a:off x="4287917" y="2334435"/>
            <a:ext cx="429895" cy="2586355"/>
            <a:chOff x="4020311" y="3502152"/>
            <a:chExt cx="429895" cy="2586355"/>
          </a:xfrm>
        </p:grpSpPr>
        <p:sp>
          <p:nvSpPr>
            <p:cNvPr id="27" name="object 81">
              <a:extLst>
                <a:ext uri="{FF2B5EF4-FFF2-40B4-BE49-F238E27FC236}">
                  <a16:creationId xmlns:a16="http://schemas.microsoft.com/office/drawing/2014/main" id="{51C10053-5363-4280-98DF-06437C95F4C0}"/>
                </a:ext>
              </a:extLst>
            </p:cNvPr>
            <p:cNvSpPr/>
            <p:nvPr/>
          </p:nvSpPr>
          <p:spPr>
            <a:xfrm>
              <a:off x="4026407" y="3508248"/>
              <a:ext cx="417830" cy="2574290"/>
            </a:xfrm>
            <a:custGeom>
              <a:avLst/>
              <a:gdLst/>
              <a:ahLst/>
              <a:cxnLst/>
              <a:rect l="l" t="t" r="r" b="b"/>
              <a:pathLst>
                <a:path w="417829" h="2574290">
                  <a:moveTo>
                    <a:pt x="409955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0" y="2566466"/>
                  </a:lnTo>
                  <a:lnTo>
                    <a:pt x="7619" y="2574036"/>
                  </a:lnTo>
                  <a:lnTo>
                    <a:pt x="409955" y="2574036"/>
                  </a:lnTo>
                  <a:lnTo>
                    <a:pt x="417575" y="2566466"/>
                  </a:lnTo>
                  <a:lnTo>
                    <a:pt x="417575" y="7619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2">
              <a:extLst>
                <a:ext uri="{FF2B5EF4-FFF2-40B4-BE49-F238E27FC236}">
                  <a16:creationId xmlns:a16="http://schemas.microsoft.com/office/drawing/2014/main" id="{8806A791-7EFD-4EA4-8123-D59D272A108A}"/>
                </a:ext>
              </a:extLst>
            </p:cNvPr>
            <p:cNvSpPr/>
            <p:nvPr/>
          </p:nvSpPr>
          <p:spPr>
            <a:xfrm>
              <a:off x="4026407" y="3508248"/>
              <a:ext cx="417830" cy="2574290"/>
            </a:xfrm>
            <a:custGeom>
              <a:avLst/>
              <a:gdLst/>
              <a:ahLst/>
              <a:cxnLst/>
              <a:rect l="l" t="t" r="r" b="b"/>
              <a:pathLst>
                <a:path w="417829" h="2574290">
                  <a:moveTo>
                    <a:pt x="0" y="16890"/>
                  </a:moveTo>
                  <a:lnTo>
                    <a:pt x="0" y="7619"/>
                  </a:lnTo>
                  <a:lnTo>
                    <a:pt x="7619" y="0"/>
                  </a:lnTo>
                  <a:lnTo>
                    <a:pt x="16890" y="0"/>
                  </a:lnTo>
                  <a:lnTo>
                    <a:pt x="400684" y="0"/>
                  </a:lnTo>
                  <a:lnTo>
                    <a:pt x="409955" y="0"/>
                  </a:lnTo>
                  <a:lnTo>
                    <a:pt x="417575" y="7619"/>
                  </a:lnTo>
                  <a:lnTo>
                    <a:pt x="417575" y="16890"/>
                  </a:lnTo>
                  <a:lnTo>
                    <a:pt x="417575" y="2557119"/>
                  </a:lnTo>
                  <a:lnTo>
                    <a:pt x="417575" y="2566466"/>
                  </a:lnTo>
                  <a:lnTo>
                    <a:pt x="409955" y="2574036"/>
                  </a:lnTo>
                  <a:lnTo>
                    <a:pt x="400684" y="2574036"/>
                  </a:lnTo>
                  <a:lnTo>
                    <a:pt x="16890" y="2574036"/>
                  </a:lnTo>
                  <a:lnTo>
                    <a:pt x="7619" y="2574036"/>
                  </a:lnTo>
                  <a:lnTo>
                    <a:pt x="0" y="2566466"/>
                  </a:lnTo>
                  <a:lnTo>
                    <a:pt x="0" y="2557119"/>
                  </a:lnTo>
                  <a:lnTo>
                    <a:pt x="0" y="1689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3">
              <a:extLst>
                <a:ext uri="{FF2B5EF4-FFF2-40B4-BE49-F238E27FC236}">
                  <a16:creationId xmlns:a16="http://schemas.microsoft.com/office/drawing/2014/main" id="{A1AF58AF-FFD6-4376-8DE7-5A409FF4ED15}"/>
                </a:ext>
              </a:extLst>
            </p:cNvPr>
            <p:cNvSpPr/>
            <p:nvPr/>
          </p:nvSpPr>
          <p:spPr>
            <a:xfrm>
              <a:off x="4102607" y="3649980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138683" y="0"/>
                  </a:moveTo>
                  <a:lnTo>
                    <a:pt x="94853" y="7028"/>
                  </a:lnTo>
                  <a:lnTo>
                    <a:pt x="56784" y="26602"/>
                  </a:lnTo>
                  <a:lnTo>
                    <a:pt x="26761" y="56455"/>
                  </a:lnTo>
                  <a:lnTo>
                    <a:pt x="7071" y="94317"/>
                  </a:lnTo>
                  <a:lnTo>
                    <a:pt x="0" y="137922"/>
                  </a:lnTo>
                  <a:lnTo>
                    <a:pt x="7071" y="181526"/>
                  </a:lnTo>
                  <a:lnTo>
                    <a:pt x="26761" y="219388"/>
                  </a:lnTo>
                  <a:lnTo>
                    <a:pt x="56784" y="249241"/>
                  </a:lnTo>
                  <a:lnTo>
                    <a:pt x="94853" y="268815"/>
                  </a:lnTo>
                  <a:lnTo>
                    <a:pt x="138683" y="275844"/>
                  </a:lnTo>
                  <a:lnTo>
                    <a:pt x="182514" y="268815"/>
                  </a:lnTo>
                  <a:lnTo>
                    <a:pt x="220583" y="249241"/>
                  </a:lnTo>
                  <a:lnTo>
                    <a:pt x="250606" y="219388"/>
                  </a:lnTo>
                  <a:lnTo>
                    <a:pt x="270296" y="181526"/>
                  </a:lnTo>
                  <a:lnTo>
                    <a:pt x="277367" y="137922"/>
                  </a:lnTo>
                  <a:lnTo>
                    <a:pt x="270296" y="94317"/>
                  </a:lnTo>
                  <a:lnTo>
                    <a:pt x="250606" y="56455"/>
                  </a:lnTo>
                  <a:lnTo>
                    <a:pt x="220583" y="26602"/>
                  </a:lnTo>
                  <a:lnTo>
                    <a:pt x="182514" y="7028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4">
              <a:extLst>
                <a:ext uri="{FF2B5EF4-FFF2-40B4-BE49-F238E27FC236}">
                  <a16:creationId xmlns:a16="http://schemas.microsoft.com/office/drawing/2014/main" id="{C4678BEF-4B3A-4011-B3B4-CE890E18AEC9}"/>
                </a:ext>
              </a:extLst>
            </p:cNvPr>
            <p:cNvSpPr/>
            <p:nvPr/>
          </p:nvSpPr>
          <p:spPr>
            <a:xfrm>
              <a:off x="4102607" y="3649980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0" y="137922"/>
                  </a:moveTo>
                  <a:lnTo>
                    <a:pt x="7071" y="94317"/>
                  </a:lnTo>
                  <a:lnTo>
                    <a:pt x="26761" y="56455"/>
                  </a:lnTo>
                  <a:lnTo>
                    <a:pt x="56784" y="26602"/>
                  </a:lnTo>
                  <a:lnTo>
                    <a:pt x="94853" y="7028"/>
                  </a:lnTo>
                  <a:lnTo>
                    <a:pt x="138683" y="0"/>
                  </a:lnTo>
                  <a:lnTo>
                    <a:pt x="182514" y="7028"/>
                  </a:lnTo>
                  <a:lnTo>
                    <a:pt x="220583" y="26602"/>
                  </a:lnTo>
                  <a:lnTo>
                    <a:pt x="250606" y="56455"/>
                  </a:lnTo>
                  <a:lnTo>
                    <a:pt x="270296" y="94317"/>
                  </a:lnTo>
                  <a:lnTo>
                    <a:pt x="277367" y="137922"/>
                  </a:lnTo>
                  <a:lnTo>
                    <a:pt x="270296" y="181526"/>
                  </a:lnTo>
                  <a:lnTo>
                    <a:pt x="250606" y="219388"/>
                  </a:lnTo>
                  <a:lnTo>
                    <a:pt x="220583" y="249241"/>
                  </a:lnTo>
                  <a:lnTo>
                    <a:pt x="182514" y="268815"/>
                  </a:lnTo>
                  <a:lnTo>
                    <a:pt x="138683" y="275844"/>
                  </a:lnTo>
                  <a:lnTo>
                    <a:pt x="94853" y="268815"/>
                  </a:lnTo>
                  <a:lnTo>
                    <a:pt x="56784" y="249241"/>
                  </a:lnTo>
                  <a:lnTo>
                    <a:pt x="26761" y="219388"/>
                  </a:lnTo>
                  <a:lnTo>
                    <a:pt x="7071" y="181526"/>
                  </a:lnTo>
                  <a:lnTo>
                    <a:pt x="0" y="13792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5">
              <a:extLst>
                <a:ext uri="{FF2B5EF4-FFF2-40B4-BE49-F238E27FC236}">
                  <a16:creationId xmlns:a16="http://schemas.microsoft.com/office/drawing/2014/main" id="{2AE799C5-BD4D-4C93-97A0-6C93630420BE}"/>
                </a:ext>
              </a:extLst>
            </p:cNvPr>
            <p:cNvSpPr/>
            <p:nvPr/>
          </p:nvSpPr>
          <p:spPr>
            <a:xfrm>
              <a:off x="4102607" y="4012692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138683" y="0"/>
                  </a:moveTo>
                  <a:lnTo>
                    <a:pt x="94853" y="7028"/>
                  </a:lnTo>
                  <a:lnTo>
                    <a:pt x="56784" y="26602"/>
                  </a:lnTo>
                  <a:lnTo>
                    <a:pt x="26761" y="56455"/>
                  </a:lnTo>
                  <a:lnTo>
                    <a:pt x="7071" y="94317"/>
                  </a:lnTo>
                  <a:lnTo>
                    <a:pt x="0" y="137921"/>
                  </a:lnTo>
                  <a:lnTo>
                    <a:pt x="7071" y="181526"/>
                  </a:lnTo>
                  <a:lnTo>
                    <a:pt x="26761" y="219388"/>
                  </a:lnTo>
                  <a:lnTo>
                    <a:pt x="56784" y="249241"/>
                  </a:lnTo>
                  <a:lnTo>
                    <a:pt x="94853" y="268815"/>
                  </a:lnTo>
                  <a:lnTo>
                    <a:pt x="138683" y="275843"/>
                  </a:lnTo>
                  <a:lnTo>
                    <a:pt x="182514" y="268815"/>
                  </a:lnTo>
                  <a:lnTo>
                    <a:pt x="220583" y="249241"/>
                  </a:lnTo>
                  <a:lnTo>
                    <a:pt x="250606" y="219388"/>
                  </a:lnTo>
                  <a:lnTo>
                    <a:pt x="270296" y="181526"/>
                  </a:lnTo>
                  <a:lnTo>
                    <a:pt x="277367" y="137921"/>
                  </a:lnTo>
                  <a:lnTo>
                    <a:pt x="270296" y="94317"/>
                  </a:lnTo>
                  <a:lnTo>
                    <a:pt x="250606" y="56455"/>
                  </a:lnTo>
                  <a:lnTo>
                    <a:pt x="220583" y="26602"/>
                  </a:lnTo>
                  <a:lnTo>
                    <a:pt x="182514" y="7028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6">
              <a:extLst>
                <a:ext uri="{FF2B5EF4-FFF2-40B4-BE49-F238E27FC236}">
                  <a16:creationId xmlns:a16="http://schemas.microsoft.com/office/drawing/2014/main" id="{3E30394B-AFC2-4FF7-BB97-CCDDD7A0BD71}"/>
                </a:ext>
              </a:extLst>
            </p:cNvPr>
            <p:cNvSpPr/>
            <p:nvPr/>
          </p:nvSpPr>
          <p:spPr>
            <a:xfrm>
              <a:off x="4102607" y="4012692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0" y="137921"/>
                  </a:moveTo>
                  <a:lnTo>
                    <a:pt x="7071" y="94317"/>
                  </a:lnTo>
                  <a:lnTo>
                    <a:pt x="26761" y="56455"/>
                  </a:lnTo>
                  <a:lnTo>
                    <a:pt x="56784" y="26602"/>
                  </a:lnTo>
                  <a:lnTo>
                    <a:pt x="94853" y="7028"/>
                  </a:lnTo>
                  <a:lnTo>
                    <a:pt x="138683" y="0"/>
                  </a:lnTo>
                  <a:lnTo>
                    <a:pt x="182514" y="7028"/>
                  </a:lnTo>
                  <a:lnTo>
                    <a:pt x="220583" y="26602"/>
                  </a:lnTo>
                  <a:lnTo>
                    <a:pt x="250606" y="56455"/>
                  </a:lnTo>
                  <a:lnTo>
                    <a:pt x="270296" y="94317"/>
                  </a:lnTo>
                  <a:lnTo>
                    <a:pt x="277367" y="137921"/>
                  </a:lnTo>
                  <a:lnTo>
                    <a:pt x="270296" y="181526"/>
                  </a:lnTo>
                  <a:lnTo>
                    <a:pt x="250606" y="219388"/>
                  </a:lnTo>
                  <a:lnTo>
                    <a:pt x="220583" y="249241"/>
                  </a:lnTo>
                  <a:lnTo>
                    <a:pt x="182514" y="268815"/>
                  </a:lnTo>
                  <a:lnTo>
                    <a:pt x="138683" y="275843"/>
                  </a:lnTo>
                  <a:lnTo>
                    <a:pt x="94853" y="268815"/>
                  </a:lnTo>
                  <a:lnTo>
                    <a:pt x="56784" y="249241"/>
                  </a:lnTo>
                  <a:lnTo>
                    <a:pt x="26761" y="219388"/>
                  </a:lnTo>
                  <a:lnTo>
                    <a:pt x="7071" y="181526"/>
                  </a:lnTo>
                  <a:lnTo>
                    <a:pt x="0" y="13792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7">
              <a:extLst>
                <a:ext uri="{FF2B5EF4-FFF2-40B4-BE49-F238E27FC236}">
                  <a16:creationId xmlns:a16="http://schemas.microsoft.com/office/drawing/2014/main" id="{E597EF4F-289E-45D3-B775-9CD84913C880}"/>
                </a:ext>
              </a:extLst>
            </p:cNvPr>
            <p:cNvSpPr/>
            <p:nvPr/>
          </p:nvSpPr>
          <p:spPr>
            <a:xfrm>
              <a:off x="4102607" y="4433316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138683" y="0"/>
                  </a:moveTo>
                  <a:lnTo>
                    <a:pt x="94853" y="7028"/>
                  </a:lnTo>
                  <a:lnTo>
                    <a:pt x="56784" y="26602"/>
                  </a:lnTo>
                  <a:lnTo>
                    <a:pt x="26761" y="56455"/>
                  </a:lnTo>
                  <a:lnTo>
                    <a:pt x="7071" y="94317"/>
                  </a:lnTo>
                  <a:lnTo>
                    <a:pt x="0" y="137921"/>
                  </a:lnTo>
                  <a:lnTo>
                    <a:pt x="7071" y="181526"/>
                  </a:lnTo>
                  <a:lnTo>
                    <a:pt x="26761" y="219388"/>
                  </a:lnTo>
                  <a:lnTo>
                    <a:pt x="56784" y="249241"/>
                  </a:lnTo>
                  <a:lnTo>
                    <a:pt x="94853" y="268815"/>
                  </a:lnTo>
                  <a:lnTo>
                    <a:pt x="138683" y="275843"/>
                  </a:lnTo>
                  <a:lnTo>
                    <a:pt x="182514" y="268815"/>
                  </a:lnTo>
                  <a:lnTo>
                    <a:pt x="220583" y="249241"/>
                  </a:lnTo>
                  <a:lnTo>
                    <a:pt x="250606" y="219388"/>
                  </a:lnTo>
                  <a:lnTo>
                    <a:pt x="270296" y="181526"/>
                  </a:lnTo>
                  <a:lnTo>
                    <a:pt x="277367" y="137921"/>
                  </a:lnTo>
                  <a:lnTo>
                    <a:pt x="270296" y="94317"/>
                  </a:lnTo>
                  <a:lnTo>
                    <a:pt x="250606" y="56455"/>
                  </a:lnTo>
                  <a:lnTo>
                    <a:pt x="220583" y="26602"/>
                  </a:lnTo>
                  <a:lnTo>
                    <a:pt x="182514" y="7028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8">
              <a:extLst>
                <a:ext uri="{FF2B5EF4-FFF2-40B4-BE49-F238E27FC236}">
                  <a16:creationId xmlns:a16="http://schemas.microsoft.com/office/drawing/2014/main" id="{85CEB4D5-35A3-49F1-A7BF-8FBFDAA12F28}"/>
                </a:ext>
              </a:extLst>
            </p:cNvPr>
            <p:cNvSpPr/>
            <p:nvPr/>
          </p:nvSpPr>
          <p:spPr>
            <a:xfrm>
              <a:off x="4102607" y="4433316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0" y="137921"/>
                  </a:moveTo>
                  <a:lnTo>
                    <a:pt x="7071" y="94317"/>
                  </a:lnTo>
                  <a:lnTo>
                    <a:pt x="26761" y="56455"/>
                  </a:lnTo>
                  <a:lnTo>
                    <a:pt x="56784" y="26602"/>
                  </a:lnTo>
                  <a:lnTo>
                    <a:pt x="94853" y="7028"/>
                  </a:lnTo>
                  <a:lnTo>
                    <a:pt x="138683" y="0"/>
                  </a:lnTo>
                  <a:lnTo>
                    <a:pt x="182514" y="7028"/>
                  </a:lnTo>
                  <a:lnTo>
                    <a:pt x="220583" y="26602"/>
                  </a:lnTo>
                  <a:lnTo>
                    <a:pt x="250606" y="56455"/>
                  </a:lnTo>
                  <a:lnTo>
                    <a:pt x="270296" y="94317"/>
                  </a:lnTo>
                  <a:lnTo>
                    <a:pt x="277367" y="137921"/>
                  </a:lnTo>
                  <a:lnTo>
                    <a:pt x="270296" y="181526"/>
                  </a:lnTo>
                  <a:lnTo>
                    <a:pt x="250606" y="219388"/>
                  </a:lnTo>
                  <a:lnTo>
                    <a:pt x="220583" y="249241"/>
                  </a:lnTo>
                  <a:lnTo>
                    <a:pt x="182514" y="268815"/>
                  </a:lnTo>
                  <a:lnTo>
                    <a:pt x="138683" y="275843"/>
                  </a:lnTo>
                  <a:lnTo>
                    <a:pt x="94853" y="268815"/>
                  </a:lnTo>
                  <a:lnTo>
                    <a:pt x="56784" y="249241"/>
                  </a:lnTo>
                  <a:lnTo>
                    <a:pt x="26761" y="219388"/>
                  </a:lnTo>
                  <a:lnTo>
                    <a:pt x="7071" y="181526"/>
                  </a:lnTo>
                  <a:lnTo>
                    <a:pt x="0" y="13792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9">
              <a:extLst>
                <a:ext uri="{FF2B5EF4-FFF2-40B4-BE49-F238E27FC236}">
                  <a16:creationId xmlns:a16="http://schemas.microsoft.com/office/drawing/2014/main" id="{364792B2-2594-43EC-8B97-BEAFC105798A}"/>
                </a:ext>
              </a:extLst>
            </p:cNvPr>
            <p:cNvSpPr/>
            <p:nvPr/>
          </p:nvSpPr>
          <p:spPr>
            <a:xfrm>
              <a:off x="4102607" y="4856988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138683" y="0"/>
                  </a:moveTo>
                  <a:lnTo>
                    <a:pt x="94853" y="7028"/>
                  </a:lnTo>
                  <a:lnTo>
                    <a:pt x="56784" y="26602"/>
                  </a:lnTo>
                  <a:lnTo>
                    <a:pt x="26761" y="56455"/>
                  </a:lnTo>
                  <a:lnTo>
                    <a:pt x="7071" y="94317"/>
                  </a:lnTo>
                  <a:lnTo>
                    <a:pt x="0" y="137922"/>
                  </a:lnTo>
                  <a:lnTo>
                    <a:pt x="7071" y="181526"/>
                  </a:lnTo>
                  <a:lnTo>
                    <a:pt x="26761" y="219388"/>
                  </a:lnTo>
                  <a:lnTo>
                    <a:pt x="56784" y="249241"/>
                  </a:lnTo>
                  <a:lnTo>
                    <a:pt x="94853" y="268815"/>
                  </a:lnTo>
                  <a:lnTo>
                    <a:pt x="138683" y="275844"/>
                  </a:lnTo>
                  <a:lnTo>
                    <a:pt x="182514" y="268815"/>
                  </a:lnTo>
                  <a:lnTo>
                    <a:pt x="220583" y="249241"/>
                  </a:lnTo>
                  <a:lnTo>
                    <a:pt x="250606" y="219388"/>
                  </a:lnTo>
                  <a:lnTo>
                    <a:pt x="270296" y="181526"/>
                  </a:lnTo>
                  <a:lnTo>
                    <a:pt x="277367" y="137922"/>
                  </a:lnTo>
                  <a:lnTo>
                    <a:pt x="270296" y="94317"/>
                  </a:lnTo>
                  <a:lnTo>
                    <a:pt x="250606" y="56455"/>
                  </a:lnTo>
                  <a:lnTo>
                    <a:pt x="220583" y="26602"/>
                  </a:lnTo>
                  <a:lnTo>
                    <a:pt x="182514" y="7028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90">
              <a:extLst>
                <a:ext uri="{FF2B5EF4-FFF2-40B4-BE49-F238E27FC236}">
                  <a16:creationId xmlns:a16="http://schemas.microsoft.com/office/drawing/2014/main" id="{D090E56C-5507-4A9D-9043-3B648DD76A46}"/>
                </a:ext>
              </a:extLst>
            </p:cNvPr>
            <p:cNvSpPr/>
            <p:nvPr/>
          </p:nvSpPr>
          <p:spPr>
            <a:xfrm>
              <a:off x="4102607" y="4856988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0" y="137922"/>
                  </a:moveTo>
                  <a:lnTo>
                    <a:pt x="7071" y="94317"/>
                  </a:lnTo>
                  <a:lnTo>
                    <a:pt x="26761" y="56455"/>
                  </a:lnTo>
                  <a:lnTo>
                    <a:pt x="56784" y="26602"/>
                  </a:lnTo>
                  <a:lnTo>
                    <a:pt x="94853" y="7028"/>
                  </a:lnTo>
                  <a:lnTo>
                    <a:pt x="138683" y="0"/>
                  </a:lnTo>
                  <a:lnTo>
                    <a:pt x="182514" y="7028"/>
                  </a:lnTo>
                  <a:lnTo>
                    <a:pt x="220583" y="26602"/>
                  </a:lnTo>
                  <a:lnTo>
                    <a:pt x="250606" y="56455"/>
                  </a:lnTo>
                  <a:lnTo>
                    <a:pt x="270296" y="94317"/>
                  </a:lnTo>
                  <a:lnTo>
                    <a:pt x="277367" y="137922"/>
                  </a:lnTo>
                  <a:lnTo>
                    <a:pt x="270296" y="181526"/>
                  </a:lnTo>
                  <a:lnTo>
                    <a:pt x="250606" y="219388"/>
                  </a:lnTo>
                  <a:lnTo>
                    <a:pt x="220583" y="249241"/>
                  </a:lnTo>
                  <a:lnTo>
                    <a:pt x="182514" y="268815"/>
                  </a:lnTo>
                  <a:lnTo>
                    <a:pt x="138683" y="275844"/>
                  </a:lnTo>
                  <a:lnTo>
                    <a:pt x="94853" y="268815"/>
                  </a:lnTo>
                  <a:lnTo>
                    <a:pt x="56784" y="249241"/>
                  </a:lnTo>
                  <a:lnTo>
                    <a:pt x="26761" y="219388"/>
                  </a:lnTo>
                  <a:lnTo>
                    <a:pt x="7071" y="181526"/>
                  </a:lnTo>
                  <a:lnTo>
                    <a:pt x="0" y="13792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1">
              <a:extLst>
                <a:ext uri="{FF2B5EF4-FFF2-40B4-BE49-F238E27FC236}">
                  <a16:creationId xmlns:a16="http://schemas.microsoft.com/office/drawing/2014/main" id="{38C8098E-F6E5-4E8B-805C-F1403006173D}"/>
                </a:ext>
              </a:extLst>
            </p:cNvPr>
            <p:cNvSpPr/>
            <p:nvPr/>
          </p:nvSpPr>
          <p:spPr>
            <a:xfrm>
              <a:off x="4102607" y="5279136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138683" y="0"/>
                  </a:moveTo>
                  <a:lnTo>
                    <a:pt x="94853" y="7028"/>
                  </a:lnTo>
                  <a:lnTo>
                    <a:pt x="56784" y="26602"/>
                  </a:lnTo>
                  <a:lnTo>
                    <a:pt x="26761" y="56455"/>
                  </a:lnTo>
                  <a:lnTo>
                    <a:pt x="7071" y="94317"/>
                  </a:lnTo>
                  <a:lnTo>
                    <a:pt x="0" y="137922"/>
                  </a:lnTo>
                  <a:lnTo>
                    <a:pt x="7071" y="181526"/>
                  </a:lnTo>
                  <a:lnTo>
                    <a:pt x="26761" y="219388"/>
                  </a:lnTo>
                  <a:lnTo>
                    <a:pt x="56784" y="249241"/>
                  </a:lnTo>
                  <a:lnTo>
                    <a:pt x="94853" y="268815"/>
                  </a:lnTo>
                  <a:lnTo>
                    <a:pt x="138683" y="275844"/>
                  </a:lnTo>
                  <a:lnTo>
                    <a:pt x="182514" y="268815"/>
                  </a:lnTo>
                  <a:lnTo>
                    <a:pt x="220583" y="249241"/>
                  </a:lnTo>
                  <a:lnTo>
                    <a:pt x="250606" y="219388"/>
                  </a:lnTo>
                  <a:lnTo>
                    <a:pt x="270296" y="181526"/>
                  </a:lnTo>
                  <a:lnTo>
                    <a:pt x="277367" y="137922"/>
                  </a:lnTo>
                  <a:lnTo>
                    <a:pt x="270296" y="94317"/>
                  </a:lnTo>
                  <a:lnTo>
                    <a:pt x="250606" y="56455"/>
                  </a:lnTo>
                  <a:lnTo>
                    <a:pt x="220583" y="26602"/>
                  </a:lnTo>
                  <a:lnTo>
                    <a:pt x="182514" y="7028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2">
              <a:extLst>
                <a:ext uri="{FF2B5EF4-FFF2-40B4-BE49-F238E27FC236}">
                  <a16:creationId xmlns:a16="http://schemas.microsoft.com/office/drawing/2014/main" id="{CDFB2676-3245-4554-95F9-C48432DF879F}"/>
                </a:ext>
              </a:extLst>
            </p:cNvPr>
            <p:cNvSpPr/>
            <p:nvPr/>
          </p:nvSpPr>
          <p:spPr>
            <a:xfrm>
              <a:off x="4102607" y="5279136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0" y="137922"/>
                  </a:moveTo>
                  <a:lnTo>
                    <a:pt x="7071" y="94317"/>
                  </a:lnTo>
                  <a:lnTo>
                    <a:pt x="26761" y="56455"/>
                  </a:lnTo>
                  <a:lnTo>
                    <a:pt x="56784" y="26602"/>
                  </a:lnTo>
                  <a:lnTo>
                    <a:pt x="94853" y="7028"/>
                  </a:lnTo>
                  <a:lnTo>
                    <a:pt x="138683" y="0"/>
                  </a:lnTo>
                  <a:lnTo>
                    <a:pt x="182514" y="7028"/>
                  </a:lnTo>
                  <a:lnTo>
                    <a:pt x="220583" y="26602"/>
                  </a:lnTo>
                  <a:lnTo>
                    <a:pt x="250606" y="56455"/>
                  </a:lnTo>
                  <a:lnTo>
                    <a:pt x="270296" y="94317"/>
                  </a:lnTo>
                  <a:lnTo>
                    <a:pt x="277367" y="137922"/>
                  </a:lnTo>
                  <a:lnTo>
                    <a:pt x="270296" y="181526"/>
                  </a:lnTo>
                  <a:lnTo>
                    <a:pt x="250606" y="219388"/>
                  </a:lnTo>
                  <a:lnTo>
                    <a:pt x="220583" y="249241"/>
                  </a:lnTo>
                  <a:lnTo>
                    <a:pt x="182514" y="268815"/>
                  </a:lnTo>
                  <a:lnTo>
                    <a:pt x="138683" y="275844"/>
                  </a:lnTo>
                  <a:lnTo>
                    <a:pt x="94853" y="268815"/>
                  </a:lnTo>
                  <a:lnTo>
                    <a:pt x="56784" y="249241"/>
                  </a:lnTo>
                  <a:lnTo>
                    <a:pt x="26761" y="219388"/>
                  </a:lnTo>
                  <a:lnTo>
                    <a:pt x="7071" y="181526"/>
                  </a:lnTo>
                  <a:lnTo>
                    <a:pt x="0" y="13792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3">
              <a:extLst>
                <a:ext uri="{FF2B5EF4-FFF2-40B4-BE49-F238E27FC236}">
                  <a16:creationId xmlns:a16="http://schemas.microsoft.com/office/drawing/2014/main" id="{810DC721-230E-4167-B643-758EE7D808CA}"/>
                </a:ext>
              </a:extLst>
            </p:cNvPr>
            <p:cNvSpPr/>
            <p:nvPr/>
          </p:nvSpPr>
          <p:spPr>
            <a:xfrm>
              <a:off x="4102607" y="5690616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138683" y="0"/>
                  </a:moveTo>
                  <a:lnTo>
                    <a:pt x="94853" y="7031"/>
                  </a:lnTo>
                  <a:lnTo>
                    <a:pt x="56784" y="26610"/>
                  </a:lnTo>
                  <a:lnTo>
                    <a:pt x="26761" y="56466"/>
                  </a:lnTo>
                  <a:lnTo>
                    <a:pt x="7071" y="94327"/>
                  </a:lnTo>
                  <a:lnTo>
                    <a:pt x="0" y="137922"/>
                  </a:lnTo>
                  <a:lnTo>
                    <a:pt x="7071" y="181516"/>
                  </a:lnTo>
                  <a:lnTo>
                    <a:pt x="26761" y="219377"/>
                  </a:lnTo>
                  <a:lnTo>
                    <a:pt x="56784" y="249233"/>
                  </a:lnTo>
                  <a:lnTo>
                    <a:pt x="94853" y="268812"/>
                  </a:lnTo>
                  <a:lnTo>
                    <a:pt x="138683" y="275844"/>
                  </a:lnTo>
                  <a:lnTo>
                    <a:pt x="182514" y="268812"/>
                  </a:lnTo>
                  <a:lnTo>
                    <a:pt x="220583" y="249233"/>
                  </a:lnTo>
                  <a:lnTo>
                    <a:pt x="250606" y="219377"/>
                  </a:lnTo>
                  <a:lnTo>
                    <a:pt x="270296" y="181516"/>
                  </a:lnTo>
                  <a:lnTo>
                    <a:pt x="277367" y="137922"/>
                  </a:lnTo>
                  <a:lnTo>
                    <a:pt x="270296" y="94327"/>
                  </a:lnTo>
                  <a:lnTo>
                    <a:pt x="250606" y="56466"/>
                  </a:lnTo>
                  <a:lnTo>
                    <a:pt x="220583" y="26610"/>
                  </a:lnTo>
                  <a:lnTo>
                    <a:pt x="182514" y="7031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4">
              <a:extLst>
                <a:ext uri="{FF2B5EF4-FFF2-40B4-BE49-F238E27FC236}">
                  <a16:creationId xmlns:a16="http://schemas.microsoft.com/office/drawing/2014/main" id="{41005CA6-8772-4CA3-A6DE-9227994DFF95}"/>
                </a:ext>
              </a:extLst>
            </p:cNvPr>
            <p:cNvSpPr/>
            <p:nvPr/>
          </p:nvSpPr>
          <p:spPr>
            <a:xfrm>
              <a:off x="4102607" y="5690616"/>
              <a:ext cx="277495" cy="276225"/>
            </a:xfrm>
            <a:custGeom>
              <a:avLst/>
              <a:gdLst/>
              <a:ahLst/>
              <a:cxnLst/>
              <a:rect l="l" t="t" r="r" b="b"/>
              <a:pathLst>
                <a:path w="277495" h="276225">
                  <a:moveTo>
                    <a:pt x="0" y="137922"/>
                  </a:moveTo>
                  <a:lnTo>
                    <a:pt x="7071" y="94327"/>
                  </a:lnTo>
                  <a:lnTo>
                    <a:pt x="26761" y="56466"/>
                  </a:lnTo>
                  <a:lnTo>
                    <a:pt x="56784" y="26610"/>
                  </a:lnTo>
                  <a:lnTo>
                    <a:pt x="94853" y="7031"/>
                  </a:lnTo>
                  <a:lnTo>
                    <a:pt x="138683" y="0"/>
                  </a:lnTo>
                  <a:lnTo>
                    <a:pt x="182514" y="7031"/>
                  </a:lnTo>
                  <a:lnTo>
                    <a:pt x="220583" y="26610"/>
                  </a:lnTo>
                  <a:lnTo>
                    <a:pt x="250606" y="56466"/>
                  </a:lnTo>
                  <a:lnTo>
                    <a:pt x="270296" y="94327"/>
                  </a:lnTo>
                  <a:lnTo>
                    <a:pt x="277367" y="137922"/>
                  </a:lnTo>
                  <a:lnTo>
                    <a:pt x="270296" y="181516"/>
                  </a:lnTo>
                  <a:lnTo>
                    <a:pt x="250606" y="219377"/>
                  </a:lnTo>
                  <a:lnTo>
                    <a:pt x="220583" y="249233"/>
                  </a:lnTo>
                  <a:lnTo>
                    <a:pt x="182514" y="268812"/>
                  </a:lnTo>
                  <a:lnTo>
                    <a:pt x="138683" y="275844"/>
                  </a:lnTo>
                  <a:lnTo>
                    <a:pt x="94853" y="268812"/>
                  </a:lnTo>
                  <a:lnTo>
                    <a:pt x="56784" y="249233"/>
                  </a:lnTo>
                  <a:lnTo>
                    <a:pt x="26761" y="219377"/>
                  </a:lnTo>
                  <a:lnTo>
                    <a:pt x="7071" y="181516"/>
                  </a:lnTo>
                  <a:lnTo>
                    <a:pt x="0" y="13792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95">
            <a:extLst>
              <a:ext uri="{FF2B5EF4-FFF2-40B4-BE49-F238E27FC236}">
                <a16:creationId xmlns:a16="http://schemas.microsoft.com/office/drawing/2014/main" id="{FB37E311-2407-4924-928A-320412CD375C}"/>
              </a:ext>
            </a:extLst>
          </p:cNvPr>
          <p:cNvSpPr/>
          <p:nvPr/>
        </p:nvSpPr>
        <p:spPr>
          <a:xfrm>
            <a:off x="5033153" y="2334435"/>
            <a:ext cx="2321052" cy="2586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6">
            <a:extLst>
              <a:ext uri="{FF2B5EF4-FFF2-40B4-BE49-F238E27FC236}">
                <a16:creationId xmlns:a16="http://schemas.microsoft.com/office/drawing/2014/main" id="{25047324-C1EC-4D74-ADF1-244259F376E8}"/>
              </a:ext>
            </a:extLst>
          </p:cNvPr>
          <p:cNvSpPr txBox="1"/>
          <p:nvPr/>
        </p:nvSpPr>
        <p:spPr>
          <a:xfrm>
            <a:off x="5319157" y="4915278"/>
            <a:ext cx="194839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14" dirty="0">
                <a:cs typeface="Arial"/>
              </a:rPr>
              <a:t>N</a:t>
            </a:r>
            <a:r>
              <a:rPr sz="2800" spc="80" dirty="0">
                <a:cs typeface="Arial"/>
              </a:rPr>
              <a:t>e</a:t>
            </a:r>
            <a:r>
              <a:rPr sz="2800" spc="190" dirty="0">
                <a:cs typeface="Arial"/>
              </a:rPr>
              <a:t>ighbo</a:t>
            </a:r>
            <a:r>
              <a:rPr sz="2800" spc="55" dirty="0">
                <a:cs typeface="Arial"/>
              </a:rPr>
              <a:t>r</a:t>
            </a:r>
            <a:r>
              <a:rPr sz="2800" spc="114" dirty="0">
                <a:cs typeface="Arial"/>
              </a:rPr>
              <a:t>s</a:t>
            </a:r>
            <a:endParaRPr sz="2800" dirty="0">
              <a:cs typeface="Arial"/>
            </a:endParaRPr>
          </a:p>
        </p:txBody>
      </p:sp>
      <p:sp>
        <p:nvSpPr>
          <p:cNvPr id="43" name="object 97">
            <a:extLst>
              <a:ext uri="{FF2B5EF4-FFF2-40B4-BE49-F238E27FC236}">
                <a16:creationId xmlns:a16="http://schemas.microsoft.com/office/drawing/2014/main" id="{C49674BD-15B6-4BCA-A3F6-7E0D0695718B}"/>
              </a:ext>
            </a:extLst>
          </p:cNvPr>
          <p:cNvSpPr txBox="1"/>
          <p:nvPr/>
        </p:nvSpPr>
        <p:spPr>
          <a:xfrm>
            <a:off x="3890915" y="4902171"/>
            <a:ext cx="1136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cs typeface="Arial"/>
              </a:rPr>
              <a:t>V</a:t>
            </a:r>
            <a:r>
              <a:rPr sz="2800" spc="240" dirty="0">
                <a:cs typeface="Arial"/>
              </a:rPr>
              <a:t>e</a:t>
            </a:r>
            <a:r>
              <a:rPr sz="2800" spc="170" dirty="0">
                <a:cs typeface="Arial"/>
              </a:rPr>
              <a:t>r</a:t>
            </a:r>
            <a:r>
              <a:rPr sz="2800" spc="105" dirty="0">
                <a:cs typeface="Arial"/>
              </a:rPr>
              <a:t>t</a:t>
            </a:r>
            <a:r>
              <a:rPr sz="2800" spc="160" dirty="0">
                <a:cs typeface="Arial"/>
              </a:rPr>
              <a:t>e</a:t>
            </a:r>
            <a:r>
              <a:rPr sz="2800" spc="55" dirty="0">
                <a:cs typeface="Arial"/>
              </a:rPr>
              <a:t>x</a:t>
            </a:r>
            <a:endParaRPr sz="2800" dirty="0">
              <a:cs typeface="Arial"/>
            </a:endParaRPr>
          </a:p>
        </p:txBody>
      </p:sp>
      <p:sp>
        <p:nvSpPr>
          <p:cNvPr id="44" name="object 98">
            <a:extLst>
              <a:ext uri="{FF2B5EF4-FFF2-40B4-BE49-F238E27FC236}">
                <a16:creationId xmlns:a16="http://schemas.microsoft.com/office/drawing/2014/main" id="{32E3300F-68E7-4B33-A80F-ED9865F10EF0}"/>
              </a:ext>
            </a:extLst>
          </p:cNvPr>
          <p:cNvSpPr txBox="1"/>
          <p:nvPr/>
        </p:nvSpPr>
        <p:spPr>
          <a:xfrm>
            <a:off x="955488" y="4879006"/>
            <a:ext cx="218777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95" dirty="0">
                <a:cs typeface="Arial"/>
              </a:rPr>
              <a:t>K-NN</a:t>
            </a:r>
            <a:r>
              <a:rPr sz="2800" spc="-135" dirty="0">
                <a:cs typeface="Arial"/>
              </a:rPr>
              <a:t> </a:t>
            </a:r>
            <a:r>
              <a:rPr sz="2800" spc="150" dirty="0">
                <a:cs typeface="Arial"/>
              </a:rPr>
              <a:t>graph</a:t>
            </a:r>
            <a:endParaRPr sz="2800" dirty="0">
              <a:cs typeface="Arial"/>
            </a:endParaRPr>
          </a:p>
        </p:txBody>
      </p:sp>
      <p:sp>
        <p:nvSpPr>
          <p:cNvPr id="45" name="object 99">
            <a:extLst>
              <a:ext uri="{FF2B5EF4-FFF2-40B4-BE49-F238E27FC236}">
                <a16:creationId xmlns:a16="http://schemas.microsoft.com/office/drawing/2014/main" id="{6E58A2A3-CF4E-435A-B074-95FBCCB87A47}"/>
              </a:ext>
            </a:extLst>
          </p:cNvPr>
          <p:cNvSpPr txBox="1"/>
          <p:nvPr/>
        </p:nvSpPr>
        <p:spPr>
          <a:xfrm>
            <a:off x="406391" y="3664124"/>
            <a:ext cx="924560" cy="88421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540" algn="ctr">
              <a:lnSpc>
                <a:spcPts val="3250"/>
              </a:lnSpc>
              <a:spcBef>
                <a:spcPts val="295"/>
              </a:spcBef>
            </a:pPr>
            <a:r>
              <a:rPr sz="2800" spc="90" dirty="0">
                <a:latin typeface="Arial"/>
                <a:cs typeface="Arial"/>
              </a:rPr>
              <a:t>Data  </a:t>
            </a:r>
            <a:r>
              <a:rPr sz="2800" spc="165" dirty="0">
                <a:latin typeface="Arial"/>
                <a:cs typeface="Arial"/>
              </a:rPr>
              <a:t>entry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6" name="object 100">
            <a:extLst>
              <a:ext uri="{FF2B5EF4-FFF2-40B4-BE49-F238E27FC236}">
                <a16:creationId xmlns:a16="http://schemas.microsoft.com/office/drawing/2014/main" id="{364A9C13-EA10-42B5-8AAA-53E16F0D2724}"/>
              </a:ext>
            </a:extLst>
          </p:cNvPr>
          <p:cNvGrpSpPr/>
          <p:nvPr/>
        </p:nvGrpSpPr>
        <p:grpSpPr>
          <a:xfrm>
            <a:off x="3197433" y="4900850"/>
            <a:ext cx="696595" cy="554990"/>
            <a:chOff x="2988564" y="6068567"/>
            <a:chExt cx="696595" cy="554990"/>
          </a:xfrm>
        </p:grpSpPr>
        <p:sp>
          <p:nvSpPr>
            <p:cNvPr id="47" name="object 101">
              <a:extLst>
                <a:ext uri="{FF2B5EF4-FFF2-40B4-BE49-F238E27FC236}">
                  <a16:creationId xmlns:a16="http://schemas.microsoft.com/office/drawing/2014/main" id="{F67630B4-EC31-47D6-86BF-D5C20BA54461}"/>
                </a:ext>
              </a:extLst>
            </p:cNvPr>
            <p:cNvSpPr/>
            <p:nvPr/>
          </p:nvSpPr>
          <p:spPr>
            <a:xfrm>
              <a:off x="2988564" y="6068567"/>
              <a:ext cx="696493" cy="5547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2">
              <a:extLst>
                <a:ext uri="{FF2B5EF4-FFF2-40B4-BE49-F238E27FC236}">
                  <a16:creationId xmlns:a16="http://schemas.microsoft.com/office/drawing/2014/main" id="{7A904730-5C57-43C2-82DE-E5091C20FCDD}"/>
                </a:ext>
              </a:extLst>
            </p:cNvPr>
            <p:cNvSpPr/>
            <p:nvPr/>
          </p:nvSpPr>
          <p:spPr>
            <a:xfrm>
              <a:off x="3020568" y="6109715"/>
              <a:ext cx="581025" cy="424180"/>
            </a:xfrm>
            <a:custGeom>
              <a:avLst/>
              <a:gdLst/>
              <a:ahLst/>
              <a:cxnLst/>
              <a:rect l="l" t="t" r="r" b="b"/>
              <a:pathLst>
                <a:path w="581025" h="424179">
                  <a:moveTo>
                    <a:pt x="368807" y="0"/>
                  </a:moveTo>
                  <a:lnTo>
                    <a:pt x="368807" y="105918"/>
                  </a:lnTo>
                  <a:lnTo>
                    <a:pt x="0" y="105918"/>
                  </a:lnTo>
                  <a:lnTo>
                    <a:pt x="0" y="317754"/>
                  </a:lnTo>
                  <a:lnTo>
                    <a:pt x="368807" y="317754"/>
                  </a:lnTo>
                  <a:lnTo>
                    <a:pt x="368807" y="423672"/>
                  </a:lnTo>
                  <a:lnTo>
                    <a:pt x="580644" y="211836"/>
                  </a:lnTo>
                  <a:lnTo>
                    <a:pt x="368807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3">
              <a:extLst>
                <a:ext uri="{FF2B5EF4-FFF2-40B4-BE49-F238E27FC236}">
                  <a16:creationId xmlns:a16="http://schemas.microsoft.com/office/drawing/2014/main" id="{CACEBAF4-33DC-4FCD-B9F8-7FAEAD928109}"/>
                </a:ext>
              </a:extLst>
            </p:cNvPr>
            <p:cNvSpPr/>
            <p:nvPr/>
          </p:nvSpPr>
          <p:spPr>
            <a:xfrm>
              <a:off x="3020568" y="6109715"/>
              <a:ext cx="581025" cy="424180"/>
            </a:xfrm>
            <a:custGeom>
              <a:avLst/>
              <a:gdLst/>
              <a:ahLst/>
              <a:cxnLst/>
              <a:rect l="l" t="t" r="r" b="b"/>
              <a:pathLst>
                <a:path w="581025" h="424179">
                  <a:moveTo>
                    <a:pt x="0" y="105918"/>
                  </a:moveTo>
                  <a:lnTo>
                    <a:pt x="368807" y="105918"/>
                  </a:lnTo>
                  <a:lnTo>
                    <a:pt x="368807" y="0"/>
                  </a:lnTo>
                  <a:lnTo>
                    <a:pt x="580644" y="211836"/>
                  </a:lnTo>
                  <a:lnTo>
                    <a:pt x="368807" y="423672"/>
                  </a:lnTo>
                  <a:lnTo>
                    <a:pt x="368807" y="317754"/>
                  </a:lnTo>
                  <a:lnTo>
                    <a:pt x="0" y="317754"/>
                  </a:lnTo>
                  <a:lnTo>
                    <a:pt x="0" y="105918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916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DLG-x Accelerator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0D972-D9AB-406C-A5F9-3F4FACC4B0AE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Data Layout for fast In-SSD NSG search</a:t>
            </a:r>
            <a:endParaRPr lang="ko-KR" altLang="en-US" dirty="0"/>
          </a:p>
        </p:txBody>
      </p:sp>
      <p:grpSp>
        <p:nvGrpSpPr>
          <p:cNvPr id="5" name="object 10">
            <a:extLst>
              <a:ext uri="{FF2B5EF4-FFF2-40B4-BE49-F238E27FC236}">
                <a16:creationId xmlns:a16="http://schemas.microsoft.com/office/drawing/2014/main" id="{B251AAEA-2742-49A9-BE0E-6A8A4923E34E}"/>
              </a:ext>
            </a:extLst>
          </p:cNvPr>
          <p:cNvGrpSpPr/>
          <p:nvPr/>
        </p:nvGrpSpPr>
        <p:grpSpPr>
          <a:xfrm>
            <a:off x="6689089" y="1642491"/>
            <a:ext cx="1960880" cy="1551940"/>
            <a:chOff x="7659369" y="2497582"/>
            <a:chExt cx="1960880" cy="1551940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6B58AC9F-3260-40A8-BECF-D9E5E6486381}"/>
                </a:ext>
              </a:extLst>
            </p:cNvPr>
            <p:cNvSpPr/>
            <p:nvPr/>
          </p:nvSpPr>
          <p:spPr>
            <a:xfrm>
              <a:off x="9134855" y="2503932"/>
              <a:ext cx="478790" cy="358140"/>
            </a:xfrm>
            <a:custGeom>
              <a:avLst/>
              <a:gdLst/>
              <a:ahLst/>
              <a:cxnLst/>
              <a:rect l="l" t="t" r="r" b="b"/>
              <a:pathLst>
                <a:path w="478790" h="358139">
                  <a:moveTo>
                    <a:pt x="179070" y="0"/>
                  </a:moveTo>
                  <a:lnTo>
                    <a:pt x="0" y="179069"/>
                  </a:lnTo>
                  <a:lnTo>
                    <a:pt x="179070" y="358139"/>
                  </a:lnTo>
                  <a:lnTo>
                    <a:pt x="179070" y="268604"/>
                  </a:lnTo>
                  <a:lnTo>
                    <a:pt x="478536" y="268604"/>
                  </a:lnTo>
                  <a:lnTo>
                    <a:pt x="478536" y="89534"/>
                  </a:lnTo>
                  <a:lnTo>
                    <a:pt x="179070" y="89534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D9D07798-9E7B-4ABC-86AD-81E807C70881}"/>
                </a:ext>
              </a:extLst>
            </p:cNvPr>
            <p:cNvSpPr/>
            <p:nvPr/>
          </p:nvSpPr>
          <p:spPr>
            <a:xfrm>
              <a:off x="9134855" y="2503932"/>
              <a:ext cx="478790" cy="358140"/>
            </a:xfrm>
            <a:custGeom>
              <a:avLst/>
              <a:gdLst/>
              <a:ahLst/>
              <a:cxnLst/>
              <a:rect l="l" t="t" r="r" b="b"/>
              <a:pathLst>
                <a:path w="478790" h="358139">
                  <a:moveTo>
                    <a:pt x="0" y="179069"/>
                  </a:moveTo>
                  <a:lnTo>
                    <a:pt x="179070" y="0"/>
                  </a:lnTo>
                  <a:lnTo>
                    <a:pt x="179070" y="89534"/>
                  </a:lnTo>
                  <a:lnTo>
                    <a:pt x="478536" y="89534"/>
                  </a:lnTo>
                  <a:lnTo>
                    <a:pt x="478536" y="268604"/>
                  </a:lnTo>
                  <a:lnTo>
                    <a:pt x="179070" y="268604"/>
                  </a:lnTo>
                  <a:lnTo>
                    <a:pt x="179070" y="358139"/>
                  </a:lnTo>
                  <a:lnTo>
                    <a:pt x="0" y="179069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FD65D536-F749-428D-93ED-160A2094FC98}"/>
                </a:ext>
              </a:extLst>
            </p:cNvPr>
            <p:cNvSpPr/>
            <p:nvPr/>
          </p:nvSpPr>
          <p:spPr>
            <a:xfrm>
              <a:off x="7669529" y="2512314"/>
              <a:ext cx="1454150" cy="1527175"/>
            </a:xfrm>
            <a:custGeom>
              <a:avLst/>
              <a:gdLst/>
              <a:ahLst/>
              <a:cxnLst/>
              <a:rect l="l" t="t" r="r" b="b"/>
              <a:pathLst>
                <a:path w="1454150" h="1527175">
                  <a:moveTo>
                    <a:pt x="1453896" y="0"/>
                  </a:moveTo>
                  <a:lnTo>
                    <a:pt x="0" y="0"/>
                  </a:lnTo>
                  <a:lnTo>
                    <a:pt x="0" y="1527048"/>
                  </a:lnTo>
                  <a:lnTo>
                    <a:pt x="1453896" y="1527048"/>
                  </a:lnTo>
                  <a:lnTo>
                    <a:pt x="14538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879A9F50-CB84-4F67-A6A8-51F37C7F9ADB}"/>
                </a:ext>
              </a:extLst>
            </p:cNvPr>
            <p:cNvSpPr/>
            <p:nvPr/>
          </p:nvSpPr>
          <p:spPr>
            <a:xfrm>
              <a:off x="7669529" y="2512314"/>
              <a:ext cx="1454150" cy="1527175"/>
            </a:xfrm>
            <a:custGeom>
              <a:avLst/>
              <a:gdLst/>
              <a:ahLst/>
              <a:cxnLst/>
              <a:rect l="l" t="t" r="r" b="b"/>
              <a:pathLst>
                <a:path w="1454150" h="1527175">
                  <a:moveTo>
                    <a:pt x="0" y="1527048"/>
                  </a:moveTo>
                  <a:lnTo>
                    <a:pt x="1453896" y="1527048"/>
                  </a:lnTo>
                  <a:lnTo>
                    <a:pt x="1453896" y="0"/>
                  </a:lnTo>
                  <a:lnTo>
                    <a:pt x="0" y="0"/>
                  </a:lnTo>
                  <a:lnTo>
                    <a:pt x="0" y="1527048"/>
                  </a:lnTo>
                  <a:close/>
                </a:path>
              </a:pathLst>
            </a:custGeom>
            <a:ln w="198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FD7208CC-21E6-4742-B953-A456363A5850}"/>
                </a:ext>
              </a:extLst>
            </p:cNvPr>
            <p:cNvSpPr/>
            <p:nvPr/>
          </p:nvSpPr>
          <p:spPr>
            <a:xfrm>
              <a:off x="7720583" y="2601468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19">
                  <a:moveTo>
                    <a:pt x="588264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4" y="400812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22F1DD37-2956-4FF0-86EC-C04174713ACF}"/>
                </a:ext>
              </a:extLst>
            </p:cNvPr>
            <p:cNvSpPr/>
            <p:nvPr/>
          </p:nvSpPr>
          <p:spPr>
            <a:xfrm>
              <a:off x="7720583" y="2601468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19">
                  <a:moveTo>
                    <a:pt x="0" y="400812"/>
                  </a:moveTo>
                  <a:lnTo>
                    <a:pt x="588264" y="400812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7AE90204-4706-4EBA-ABB3-3DB7C4E4BC33}"/>
                </a:ext>
              </a:extLst>
            </p:cNvPr>
            <p:cNvSpPr/>
            <p:nvPr/>
          </p:nvSpPr>
          <p:spPr>
            <a:xfrm>
              <a:off x="8430767" y="2615184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4" y="399288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B872D5C7-98BB-48B5-A334-728CE0B1D844}"/>
                </a:ext>
              </a:extLst>
            </p:cNvPr>
            <p:cNvSpPr/>
            <p:nvPr/>
          </p:nvSpPr>
          <p:spPr>
            <a:xfrm>
              <a:off x="8430767" y="2615184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4" y="399288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5C7B0E34-5BA5-436C-B58D-A8B47C9339ED}"/>
                </a:ext>
              </a:extLst>
            </p:cNvPr>
            <p:cNvSpPr/>
            <p:nvPr/>
          </p:nvSpPr>
          <p:spPr>
            <a:xfrm>
              <a:off x="7720583" y="3070860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4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4" y="400812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0492D236-22FB-46E9-922F-EFAD8C636963}"/>
                </a:ext>
              </a:extLst>
            </p:cNvPr>
            <p:cNvSpPr/>
            <p:nvPr/>
          </p:nvSpPr>
          <p:spPr>
            <a:xfrm>
              <a:off x="7720583" y="3070860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2"/>
                  </a:moveTo>
                  <a:lnTo>
                    <a:pt x="588264" y="400812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1">
            <a:extLst>
              <a:ext uri="{FF2B5EF4-FFF2-40B4-BE49-F238E27FC236}">
                <a16:creationId xmlns:a16="http://schemas.microsoft.com/office/drawing/2014/main" id="{DA976D02-6358-48F6-ACAB-C1DE0455D975}"/>
              </a:ext>
            </a:extLst>
          </p:cNvPr>
          <p:cNvSpPr txBox="1"/>
          <p:nvPr/>
        </p:nvSpPr>
        <p:spPr>
          <a:xfrm>
            <a:off x="8736202" y="1662937"/>
            <a:ext cx="2441575" cy="101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D0D0D"/>
                </a:solidFill>
                <a:latin typeface="Arial"/>
                <a:cs typeface="Arial"/>
              </a:rPr>
              <a:t>Neighbors </a:t>
            </a:r>
            <a:r>
              <a:rPr sz="1800" spc="90" dirty="0">
                <a:solidFill>
                  <a:srgbClr val="0D0D0D"/>
                </a:solidFill>
                <a:latin typeface="Arial"/>
                <a:cs typeface="Arial"/>
              </a:rPr>
              <a:t>of </a:t>
            </a:r>
            <a:r>
              <a:rPr sz="1800" spc="70" dirty="0">
                <a:solidFill>
                  <a:srgbClr val="0D0D0D"/>
                </a:solidFill>
                <a:latin typeface="Arial"/>
                <a:cs typeface="Arial"/>
              </a:rPr>
              <a:t>Vertex</a:t>
            </a:r>
            <a:r>
              <a:rPr sz="1800" spc="-2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28575" marR="48260">
              <a:lnSpc>
                <a:spcPts val="2090"/>
              </a:lnSpc>
              <a:spcBef>
                <a:spcPts val="1480"/>
              </a:spcBef>
            </a:pPr>
            <a:r>
              <a:rPr sz="1800" spc="95" dirty="0">
                <a:solidFill>
                  <a:srgbClr val="0D0D0D"/>
                </a:solidFill>
                <a:latin typeface="Arial"/>
                <a:cs typeface="Arial"/>
              </a:rPr>
              <a:t>Neighbors </a:t>
            </a:r>
            <a:r>
              <a:rPr sz="1800" spc="90" dirty="0">
                <a:solidFill>
                  <a:srgbClr val="0D0D0D"/>
                </a:solidFill>
                <a:latin typeface="Arial"/>
                <a:cs typeface="Arial"/>
              </a:rPr>
              <a:t>of  </a:t>
            </a:r>
            <a:r>
              <a:rPr sz="1800" spc="95" dirty="0">
                <a:solidFill>
                  <a:srgbClr val="0D0D0D"/>
                </a:solidFill>
                <a:latin typeface="Arial"/>
                <a:cs typeface="Arial"/>
              </a:rPr>
              <a:t>neighbors </a:t>
            </a:r>
            <a:r>
              <a:rPr sz="1800" spc="90" dirty="0">
                <a:solidFill>
                  <a:srgbClr val="0D0D0D"/>
                </a:solidFill>
                <a:latin typeface="Arial"/>
                <a:cs typeface="Arial"/>
              </a:rPr>
              <a:t>of </a:t>
            </a:r>
            <a:r>
              <a:rPr sz="1800" spc="85" dirty="0">
                <a:solidFill>
                  <a:srgbClr val="0D0D0D"/>
                </a:solidFill>
                <a:latin typeface="Arial"/>
                <a:cs typeface="Arial"/>
              </a:rPr>
              <a:t>vertex</a:t>
            </a:r>
            <a:r>
              <a:rPr sz="1800" spc="-1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57">
            <a:extLst>
              <a:ext uri="{FF2B5EF4-FFF2-40B4-BE49-F238E27FC236}">
                <a16:creationId xmlns:a16="http://schemas.microsoft.com/office/drawing/2014/main" id="{40018218-0012-48F5-BDA6-F5C4D5666A6F}"/>
              </a:ext>
            </a:extLst>
          </p:cNvPr>
          <p:cNvSpPr txBox="1"/>
          <p:nvPr/>
        </p:nvSpPr>
        <p:spPr>
          <a:xfrm>
            <a:off x="6818629" y="2239898"/>
            <a:ext cx="414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58">
            <a:extLst>
              <a:ext uri="{FF2B5EF4-FFF2-40B4-BE49-F238E27FC236}">
                <a16:creationId xmlns:a16="http://schemas.microsoft.com/office/drawing/2014/main" id="{0C5D1AA9-BAE1-447B-A23E-8127A1BA0C9A}"/>
              </a:ext>
            </a:extLst>
          </p:cNvPr>
          <p:cNvGrpSpPr/>
          <p:nvPr/>
        </p:nvGrpSpPr>
        <p:grpSpPr>
          <a:xfrm>
            <a:off x="7454138" y="2223135"/>
            <a:ext cx="601345" cy="412115"/>
            <a:chOff x="8424418" y="3078226"/>
            <a:chExt cx="601345" cy="412115"/>
          </a:xfrm>
        </p:grpSpPr>
        <p:sp>
          <p:nvSpPr>
            <p:cNvPr id="19" name="object 59">
              <a:extLst>
                <a:ext uri="{FF2B5EF4-FFF2-40B4-BE49-F238E27FC236}">
                  <a16:creationId xmlns:a16="http://schemas.microsoft.com/office/drawing/2014/main" id="{1A12E1B7-5474-4B09-AE39-91C3D0807CDF}"/>
                </a:ext>
              </a:extLst>
            </p:cNvPr>
            <p:cNvSpPr/>
            <p:nvPr/>
          </p:nvSpPr>
          <p:spPr>
            <a:xfrm>
              <a:off x="8430768" y="3084576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4" y="399288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0">
              <a:extLst>
                <a:ext uri="{FF2B5EF4-FFF2-40B4-BE49-F238E27FC236}">
                  <a16:creationId xmlns:a16="http://schemas.microsoft.com/office/drawing/2014/main" id="{D33FF2F1-EB6A-4CF7-9361-3BC013ABDECA}"/>
                </a:ext>
              </a:extLst>
            </p:cNvPr>
            <p:cNvSpPr/>
            <p:nvPr/>
          </p:nvSpPr>
          <p:spPr>
            <a:xfrm>
              <a:off x="8430768" y="3084576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4" y="399288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61">
            <a:extLst>
              <a:ext uri="{FF2B5EF4-FFF2-40B4-BE49-F238E27FC236}">
                <a16:creationId xmlns:a16="http://schemas.microsoft.com/office/drawing/2014/main" id="{E8ED8970-150F-48DB-A070-BC12E84AC8B0}"/>
              </a:ext>
            </a:extLst>
          </p:cNvPr>
          <p:cNvSpPr txBox="1"/>
          <p:nvPr/>
        </p:nvSpPr>
        <p:spPr>
          <a:xfrm>
            <a:off x="7529195" y="2252726"/>
            <a:ext cx="414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62">
            <a:extLst>
              <a:ext uri="{FF2B5EF4-FFF2-40B4-BE49-F238E27FC236}">
                <a16:creationId xmlns:a16="http://schemas.microsoft.com/office/drawing/2014/main" id="{8C94912B-4017-4C8A-8488-4170E7A89AD3}"/>
              </a:ext>
            </a:extLst>
          </p:cNvPr>
          <p:cNvGrpSpPr/>
          <p:nvPr/>
        </p:nvGrpSpPr>
        <p:grpSpPr>
          <a:xfrm>
            <a:off x="6743953" y="2689479"/>
            <a:ext cx="1314450" cy="414020"/>
            <a:chOff x="7714233" y="3544570"/>
            <a:chExt cx="1314450" cy="414020"/>
          </a:xfrm>
        </p:grpSpPr>
        <p:sp>
          <p:nvSpPr>
            <p:cNvPr id="23" name="object 63">
              <a:extLst>
                <a:ext uri="{FF2B5EF4-FFF2-40B4-BE49-F238E27FC236}">
                  <a16:creationId xmlns:a16="http://schemas.microsoft.com/office/drawing/2014/main" id="{141994DC-CD20-4863-B973-6A526693B0CB}"/>
                </a:ext>
              </a:extLst>
            </p:cNvPr>
            <p:cNvSpPr/>
            <p:nvPr/>
          </p:nvSpPr>
          <p:spPr>
            <a:xfrm>
              <a:off x="7720583" y="3550920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4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588264" y="400811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4">
              <a:extLst>
                <a:ext uri="{FF2B5EF4-FFF2-40B4-BE49-F238E27FC236}">
                  <a16:creationId xmlns:a16="http://schemas.microsoft.com/office/drawing/2014/main" id="{4C724387-60EA-4992-AE9F-A7B11FDAA30F}"/>
                </a:ext>
              </a:extLst>
            </p:cNvPr>
            <p:cNvSpPr/>
            <p:nvPr/>
          </p:nvSpPr>
          <p:spPr>
            <a:xfrm>
              <a:off x="7720583" y="3550920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1"/>
                  </a:moveTo>
                  <a:lnTo>
                    <a:pt x="588264" y="400811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5">
              <a:extLst>
                <a:ext uri="{FF2B5EF4-FFF2-40B4-BE49-F238E27FC236}">
                  <a16:creationId xmlns:a16="http://schemas.microsoft.com/office/drawing/2014/main" id="{24A08B5C-2555-4B03-9ADA-1F69DD992ABD}"/>
                </a:ext>
              </a:extLst>
            </p:cNvPr>
            <p:cNvSpPr/>
            <p:nvPr/>
          </p:nvSpPr>
          <p:spPr>
            <a:xfrm>
              <a:off x="8432291" y="3550920"/>
              <a:ext cx="589915" cy="401320"/>
            </a:xfrm>
            <a:custGeom>
              <a:avLst/>
              <a:gdLst/>
              <a:ahLst/>
              <a:cxnLst/>
              <a:rect l="l" t="t" r="r" b="b"/>
              <a:pathLst>
                <a:path w="589915" h="401320">
                  <a:moveTo>
                    <a:pt x="589788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589788" y="400811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6">
              <a:extLst>
                <a:ext uri="{FF2B5EF4-FFF2-40B4-BE49-F238E27FC236}">
                  <a16:creationId xmlns:a16="http://schemas.microsoft.com/office/drawing/2014/main" id="{86673B64-F0B0-4EB0-86ED-10B9A0E27766}"/>
                </a:ext>
              </a:extLst>
            </p:cNvPr>
            <p:cNvSpPr/>
            <p:nvPr/>
          </p:nvSpPr>
          <p:spPr>
            <a:xfrm>
              <a:off x="8432291" y="3550920"/>
              <a:ext cx="589915" cy="401320"/>
            </a:xfrm>
            <a:custGeom>
              <a:avLst/>
              <a:gdLst/>
              <a:ahLst/>
              <a:cxnLst/>
              <a:rect l="l" t="t" r="r" b="b"/>
              <a:pathLst>
                <a:path w="589915" h="401320">
                  <a:moveTo>
                    <a:pt x="0" y="400811"/>
                  </a:moveTo>
                  <a:lnTo>
                    <a:pt x="589788" y="400811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7">
            <a:extLst>
              <a:ext uri="{FF2B5EF4-FFF2-40B4-BE49-F238E27FC236}">
                <a16:creationId xmlns:a16="http://schemas.microsoft.com/office/drawing/2014/main" id="{72C49455-92C5-4482-8F2B-321FB413120F}"/>
              </a:ext>
            </a:extLst>
          </p:cNvPr>
          <p:cNvSpPr txBox="1"/>
          <p:nvPr/>
        </p:nvSpPr>
        <p:spPr>
          <a:xfrm>
            <a:off x="6209664" y="1618402"/>
            <a:ext cx="1756410" cy="143256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621030" algn="l"/>
                <a:tab pos="1331595" algn="l"/>
              </a:tabLst>
            </a:pPr>
            <a:r>
              <a:rPr sz="2000" spc="45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0	</a:t>
            </a:r>
            <a:r>
              <a:rPr sz="3000" spc="60" baseline="2777" dirty="0">
                <a:latin typeface="Arial"/>
                <a:cs typeface="Arial"/>
              </a:rPr>
              <a:t>V</a:t>
            </a:r>
            <a:r>
              <a:rPr sz="3000" spc="-97" baseline="2777" dirty="0">
                <a:latin typeface="Arial"/>
                <a:cs typeface="Arial"/>
              </a:rPr>
              <a:t> </a:t>
            </a:r>
            <a:r>
              <a:rPr sz="3000" spc="112" baseline="2777" dirty="0">
                <a:latin typeface="Arial"/>
                <a:cs typeface="Arial"/>
              </a:rPr>
              <a:t>3	</a:t>
            </a:r>
            <a:r>
              <a:rPr sz="2000" spc="45" dirty="0">
                <a:latin typeface="Arial"/>
                <a:cs typeface="Arial"/>
              </a:rPr>
              <a:t>V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280"/>
              </a:spcBef>
              <a:tabLst>
                <a:tab pos="641350" algn="l"/>
                <a:tab pos="1353820" algn="l"/>
              </a:tabLst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	</a:t>
            </a:r>
            <a:r>
              <a:rPr sz="3000" spc="60" baseline="1388" dirty="0">
                <a:latin typeface="Arial"/>
                <a:cs typeface="Arial"/>
              </a:rPr>
              <a:t>V</a:t>
            </a:r>
            <a:r>
              <a:rPr sz="3000" spc="-97" baseline="1388" dirty="0">
                <a:latin typeface="Arial"/>
                <a:cs typeface="Arial"/>
              </a:rPr>
              <a:t> </a:t>
            </a:r>
            <a:r>
              <a:rPr sz="3000" spc="112" baseline="1388" dirty="0">
                <a:latin typeface="Arial"/>
                <a:cs typeface="Arial"/>
              </a:rPr>
              <a:t>3	</a:t>
            </a:r>
            <a:r>
              <a:rPr sz="3000" spc="60" baseline="1388" dirty="0">
                <a:latin typeface="Arial"/>
                <a:cs typeface="Arial"/>
              </a:rPr>
              <a:t>V</a:t>
            </a:r>
            <a:r>
              <a:rPr sz="3000" spc="-209" baseline="1388" dirty="0">
                <a:latin typeface="Arial"/>
                <a:cs typeface="Arial"/>
              </a:rPr>
              <a:t> </a:t>
            </a:r>
            <a:r>
              <a:rPr sz="3000" spc="112" baseline="1388" dirty="0">
                <a:latin typeface="Arial"/>
                <a:cs typeface="Arial"/>
              </a:rPr>
              <a:t>4</a:t>
            </a:r>
            <a:endParaRPr sz="3000" baseline="1388">
              <a:latin typeface="Arial"/>
              <a:cs typeface="Arial"/>
            </a:endParaRPr>
          </a:p>
        </p:txBody>
      </p:sp>
      <p:grpSp>
        <p:nvGrpSpPr>
          <p:cNvPr id="28" name="object 68">
            <a:extLst>
              <a:ext uri="{FF2B5EF4-FFF2-40B4-BE49-F238E27FC236}">
                <a16:creationId xmlns:a16="http://schemas.microsoft.com/office/drawing/2014/main" id="{8328217A-6406-4266-AB48-8BF036FF8F95}"/>
              </a:ext>
            </a:extLst>
          </p:cNvPr>
          <p:cNvGrpSpPr/>
          <p:nvPr/>
        </p:nvGrpSpPr>
        <p:grpSpPr>
          <a:xfrm>
            <a:off x="6689089" y="3227450"/>
            <a:ext cx="1474470" cy="1546225"/>
            <a:chOff x="7659369" y="4082541"/>
            <a:chExt cx="1474470" cy="1546225"/>
          </a:xfrm>
        </p:grpSpPr>
        <p:sp>
          <p:nvSpPr>
            <p:cNvPr id="29" name="object 69">
              <a:extLst>
                <a:ext uri="{FF2B5EF4-FFF2-40B4-BE49-F238E27FC236}">
                  <a16:creationId xmlns:a16="http://schemas.microsoft.com/office/drawing/2014/main" id="{C42F6318-1DE7-4DA1-B71B-12D8593BE953}"/>
                </a:ext>
              </a:extLst>
            </p:cNvPr>
            <p:cNvSpPr/>
            <p:nvPr/>
          </p:nvSpPr>
          <p:spPr>
            <a:xfrm>
              <a:off x="7669529" y="4092701"/>
              <a:ext cx="1454150" cy="1525905"/>
            </a:xfrm>
            <a:custGeom>
              <a:avLst/>
              <a:gdLst/>
              <a:ahLst/>
              <a:cxnLst/>
              <a:rect l="l" t="t" r="r" b="b"/>
              <a:pathLst>
                <a:path w="1454150" h="1525904">
                  <a:moveTo>
                    <a:pt x="1453896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453896" y="1525524"/>
                  </a:lnTo>
                  <a:lnTo>
                    <a:pt x="14538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0">
              <a:extLst>
                <a:ext uri="{FF2B5EF4-FFF2-40B4-BE49-F238E27FC236}">
                  <a16:creationId xmlns:a16="http://schemas.microsoft.com/office/drawing/2014/main" id="{6FF0789C-2C99-4DCD-BA9C-574368870610}"/>
                </a:ext>
              </a:extLst>
            </p:cNvPr>
            <p:cNvSpPr/>
            <p:nvPr/>
          </p:nvSpPr>
          <p:spPr>
            <a:xfrm>
              <a:off x="7669529" y="4092701"/>
              <a:ext cx="1454150" cy="1525905"/>
            </a:xfrm>
            <a:custGeom>
              <a:avLst/>
              <a:gdLst/>
              <a:ahLst/>
              <a:cxnLst/>
              <a:rect l="l" t="t" r="r" b="b"/>
              <a:pathLst>
                <a:path w="1454150" h="1525904">
                  <a:moveTo>
                    <a:pt x="0" y="1525524"/>
                  </a:moveTo>
                  <a:lnTo>
                    <a:pt x="1453896" y="1525524"/>
                  </a:lnTo>
                  <a:lnTo>
                    <a:pt x="1453896" y="0"/>
                  </a:lnTo>
                  <a:lnTo>
                    <a:pt x="0" y="0"/>
                  </a:lnTo>
                  <a:lnTo>
                    <a:pt x="0" y="1525524"/>
                  </a:lnTo>
                  <a:close/>
                </a:path>
              </a:pathLst>
            </a:custGeom>
            <a:ln w="198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71">
              <a:extLst>
                <a:ext uri="{FF2B5EF4-FFF2-40B4-BE49-F238E27FC236}">
                  <a16:creationId xmlns:a16="http://schemas.microsoft.com/office/drawing/2014/main" id="{09D23A75-4137-4215-91B1-D2F7D446AB33}"/>
                </a:ext>
              </a:extLst>
            </p:cNvPr>
            <p:cNvSpPr/>
            <p:nvPr/>
          </p:nvSpPr>
          <p:spPr>
            <a:xfrm>
              <a:off x="7720583" y="4181855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4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4" y="400812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72">
              <a:extLst>
                <a:ext uri="{FF2B5EF4-FFF2-40B4-BE49-F238E27FC236}">
                  <a16:creationId xmlns:a16="http://schemas.microsoft.com/office/drawing/2014/main" id="{E14B65F6-4FE3-465F-8070-65C3BF979272}"/>
                </a:ext>
              </a:extLst>
            </p:cNvPr>
            <p:cNvSpPr/>
            <p:nvPr/>
          </p:nvSpPr>
          <p:spPr>
            <a:xfrm>
              <a:off x="7720583" y="4181855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2"/>
                  </a:moveTo>
                  <a:lnTo>
                    <a:pt x="588264" y="400812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73">
            <a:extLst>
              <a:ext uri="{FF2B5EF4-FFF2-40B4-BE49-F238E27FC236}">
                <a16:creationId xmlns:a16="http://schemas.microsoft.com/office/drawing/2014/main" id="{E168A156-75F2-49C8-BF6D-9AEC778D0AD3}"/>
              </a:ext>
            </a:extLst>
          </p:cNvPr>
          <p:cNvSpPr txBox="1"/>
          <p:nvPr/>
        </p:nvSpPr>
        <p:spPr>
          <a:xfrm>
            <a:off x="6818629" y="3350894"/>
            <a:ext cx="41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74">
            <a:extLst>
              <a:ext uri="{FF2B5EF4-FFF2-40B4-BE49-F238E27FC236}">
                <a16:creationId xmlns:a16="http://schemas.microsoft.com/office/drawing/2014/main" id="{5528A7B2-3D99-476C-A53D-AF0CEFEEFF54}"/>
              </a:ext>
            </a:extLst>
          </p:cNvPr>
          <p:cNvGrpSpPr/>
          <p:nvPr/>
        </p:nvGrpSpPr>
        <p:grpSpPr>
          <a:xfrm>
            <a:off x="6743953" y="3334130"/>
            <a:ext cx="1311275" cy="881380"/>
            <a:chOff x="7714233" y="4189221"/>
            <a:chExt cx="1311275" cy="881380"/>
          </a:xfrm>
        </p:grpSpPr>
        <p:sp>
          <p:nvSpPr>
            <p:cNvPr id="35" name="object 75">
              <a:extLst>
                <a:ext uri="{FF2B5EF4-FFF2-40B4-BE49-F238E27FC236}">
                  <a16:creationId xmlns:a16="http://schemas.microsoft.com/office/drawing/2014/main" id="{15EE4FBF-2D0E-468D-9E43-FB360B70F286}"/>
                </a:ext>
              </a:extLst>
            </p:cNvPr>
            <p:cNvSpPr/>
            <p:nvPr/>
          </p:nvSpPr>
          <p:spPr>
            <a:xfrm>
              <a:off x="8430767" y="4195571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4" y="399288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6">
              <a:extLst>
                <a:ext uri="{FF2B5EF4-FFF2-40B4-BE49-F238E27FC236}">
                  <a16:creationId xmlns:a16="http://schemas.microsoft.com/office/drawing/2014/main" id="{BC07878D-1AA6-43C7-84A2-FE43F88809C1}"/>
                </a:ext>
              </a:extLst>
            </p:cNvPr>
            <p:cNvSpPr/>
            <p:nvPr/>
          </p:nvSpPr>
          <p:spPr>
            <a:xfrm>
              <a:off x="8430767" y="4195571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4" y="399288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77">
              <a:extLst>
                <a:ext uri="{FF2B5EF4-FFF2-40B4-BE49-F238E27FC236}">
                  <a16:creationId xmlns:a16="http://schemas.microsoft.com/office/drawing/2014/main" id="{CB1B54B1-DEB3-4F70-B225-3C1B3109E328}"/>
                </a:ext>
              </a:extLst>
            </p:cNvPr>
            <p:cNvSpPr/>
            <p:nvPr/>
          </p:nvSpPr>
          <p:spPr>
            <a:xfrm>
              <a:off x="7720583" y="4651247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4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4" y="400812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8">
              <a:extLst>
                <a:ext uri="{FF2B5EF4-FFF2-40B4-BE49-F238E27FC236}">
                  <a16:creationId xmlns:a16="http://schemas.microsoft.com/office/drawing/2014/main" id="{A75ABBA6-3A03-4E90-8814-7D79F79D7DD9}"/>
                </a:ext>
              </a:extLst>
            </p:cNvPr>
            <p:cNvSpPr/>
            <p:nvPr/>
          </p:nvSpPr>
          <p:spPr>
            <a:xfrm>
              <a:off x="7720583" y="4651247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2"/>
                  </a:moveTo>
                  <a:lnTo>
                    <a:pt x="588264" y="400812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79">
              <a:extLst>
                <a:ext uri="{FF2B5EF4-FFF2-40B4-BE49-F238E27FC236}">
                  <a16:creationId xmlns:a16="http://schemas.microsoft.com/office/drawing/2014/main" id="{66EC8E03-F115-4D64-A339-F9B4CBD8FA2C}"/>
                </a:ext>
              </a:extLst>
            </p:cNvPr>
            <p:cNvSpPr/>
            <p:nvPr/>
          </p:nvSpPr>
          <p:spPr>
            <a:xfrm>
              <a:off x="8430767" y="4664963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4" y="399288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80">
              <a:extLst>
                <a:ext uri="{FF2B5EF4-FFF2-40B4-BE49-F238E27FC236}">
                  <a16:creationId xmlns:a16="http://schemas.microsoft.com/office/drawing/2014/main" id="{04D2295F-C494-42AE-B3D9-E214B80CA3F4}"/>
                </a:ext>
              </a:extLst>
            </p:cNvPr>
            <p:cNvSpPr/>
            <p:nvPr/>
          </p:nvSpPr>
          <p:spPr>
            <a:xfrm>
              <a:off x="8430767" y="4664963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4" y="399288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81">
            <a:extLst>
              <a:ext uri="{FF2B5EF4-FFF2-40B4-BE49-F238E27FC236}">
                <a16:creationId xmlns:a16="http://schemas.microsoft.com/office/drawing/2014/main" id="{417D7DF3-78A8-40F9-B141-EE0E03BDF070}"/>
              </a:ext>
            </a:extLst>
          </p:cNvPr>
          <p:cNvSpPr txBox="1"/>
          <p:nvPr/>
        </p:nvSpPr>
        <p:spPr>
          <a:xfrm>
            <a:off x="7529195" y="3833113"/>
            <a:ext cx="41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82">
            <a:extLst>
              <a:ext uri="{FF2B5EF4-FFF2-40B4-BE49-F238E27FC236}">
                <a16:creationId xmlns:a16="http://schemas.microsoft.com/office/drawing/2014/main" id="{A6A363F8-673D-486C-A7BB-3447DC1124C1}"/>
              </a:ext>
            </a:extLst>
          </p:cNvPr>
          <p:cNvSpPr txBox="1"/>
          <p:nvPr/>
        </p:nvSpPr>
        <p:spPr>
          <a:xfrm>
            <a:off x="6209664" y="3363722"/>
            <a:ext cx="1734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1595" algn="l"/>
              </a:tabLst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1	</a:t>
            </a: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3" name="object 83">
            <a:extLst>
              <a:ext uri="{FF2B5EF4-FFF2-40B4-BE49-F238E27FC236}">
                <a16:creationId xmlns:a16="http://schemas.microsoft.com/office/drawing/2014/main" id="{198ACCCF-F474-444F-A9AB-55D492C91DAE}"/>
              </a:ext>
            </a:extLst>
          </p:cNvPr>
          <p:cNvGrpSpPr/>
          <p:nvPr/>
        </p:nvGrpSpPr>
        <p:grpSpPr>
          <a:xfrm>
            <a:off x="6743953" y="4269867"/>
            <a:ext cx="1314450" cy="414020"/>
            <a:chOff x="7714233" y="5124958"/>
            <a:chExt cx="1314450" cy="414020"/>
          </a:xfrm>
        </p:grpSpPr>
        <p:sp>
          <p:nvSpPr>
            <p:cNvPr id="44" name="object 84">
              <a:extLst>
                <a:ext uri="{FF2B5EF4-FFF2-40B4-BE49-F238E27FC236}">
                  <a16:creationId xmlns:a16="http://schemas.microsoft.com/office/drawing/2014/main" id="{88F84070-D707-48BA-8B80-8D0A9A8F06FA}"/>
                </a:ext>
              </a:extLst>
            </p:cNvPr>
            <p:cNvSpPr/>
            <p:nvPr/>
          </p:nvSpPr>
          <p:spPr>
            <a:xfrm>
              <a:off x="7720583" y="5131308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4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4" y="400812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5">
              <a:extLst>
                <a:ext uri="{FF2B5EF4-FFF2-40B4-BE49-F238E27FC236}">
                  <a16:creationId xmlns:a16="http://schemas.microsoft.com/office/drawing/2014/main" id="{4A4F5460-0B5E-44AF-B8A4-7DBA69AD8B6C}"/>
                </a:ext>
              </a:extLst>
            </p:cNvPr>
            <p:cNvSpPr/>
            <p:nvPr/>
          </p:nvSpPr>
          <p:spPr>
            <a:xfrm>
              <a:off x="7720583" y="5131308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2"/>
                  </a:moveTo>
                  <a:lnTo>
                    <a:pt x="588264" y="400812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6">
              <a:extLst>
                <a:ext uri="{FF2B5EF4-FFF2-40B4-BE49-F238E27FC236}">
                  <a16:creationId xmlns:a16="http://schemas.microsoft.com/office/drawing/2014/main" id="{97983C6F-4A8B-4ECD-ADEE-6F5F082E7984}"/>
                </a:ext>
              </a:extLst>
            </p:cNvPr>
            <p:cNvSpPr/>
            <p:nvPr/>
          </p:nvSpPr>
          <p:spPr>
            <a:xfrm>
              <a:off x="8432291" y="5131308"/>
              <a:ext cx="589915" cy="401320"/>
            </a:xfrm>
            <a:custGeom>
              <a:avLst/>
              <a:gdLst/>
              <a:ahLst/>
              <a:cxnLst/>
              <a:rect l="l" t="t" r="r" b="b"/>
              <a:pathLst>
                <a:path w="589915" h="401320">
                  <a:moveTo>
                    <a:pt x="589788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9788" y="400812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7">
              <a:extLst>
                <a:ext uri="{FF2B5EF4-FFF2-40B4-BE49-F238E27FC236}">
                  <a16:creationId xmlns:a16="http://schemas.microsoft.com/office/drawing/2014/main" id="{4116BF37-644B-4B40-A257-2E8B367F659E}"/>
                </a:ext>
              </a:extLst>
            </p:cNvPr>
            <p:cNvSpPr/>
            <p:nvPr/>
          </p:nvSpPr>
          <p:spPr>
            <a:xfrm>
              <a:off x="8432291" y="5131308"/>
              <a:ext cx="589915" cy="401320"/>
            </a:xfrm>
            <a:custGeom>
              <a:avLst/>
              <a:gdLst/>
              <a:ahLst/>
              <a:cxnLst/>
              <a:rect l="l" t="t" r="r" b="b"/>
              <a:pathLst>
                <a:path w="589915" h="401320">
                  <a:moveTo>
                    <a:pt x="0" y="400812"/>
                  </a:moveTo>
                  <a:lnTo>
                    <a:pt x="589788" y="400812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88">
            <a:extLst>
              <a:ext uri="{FF2B5EF4-FFF2-40B4-BE49-F238E27FC236}">
                <a16:creationId xmlns:a16="http://schemas.microsoft.com/office/drawing/2014/main" id="{FEA6AA5C-3130-4A96-B9DC-FD8C1B1DD790}"/>
              </a:ext>
            </a:extLst>
          </p:cNvPr>
          <p:cNvSpPr txBox="1"/>
          <p:nvPr/>
        </p:nvSpPr>
        <p:spPr>
          <a:xfrm>
            <a:off x="6209664" y="3645890"/>
            <a:ext cx="1756410" cy="985519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  <a:tabLst>
                <a:tab pos="621030" algn="l"/>
              </a:tabLst>
            </a:pPr>
            <a:r>
              <a:rPr sz="3000" spc="60" baseline="-2777" dirty="0">
                <a:latin typeface="Arial"/>
                <a:cs typeface="Arial"/>
              </a:rPr>
              <a:t>V</a:t>
            </a:r>
            <a:r>
              <a:rPr sz="3000" spc="-97" baseline="-2777" dirty="0">
                <a:latin typeface="Arial"/>
                <a:cs typeface="Arial"/>
              </a:rPr>
              <a:t> </a:t>
            </a:r>
            <a:r>
              <a:rPr sz="3000" spc="112" baseline="-2777" dirty="0">
                <a:latin typeface="Arial"/>
                <a:cs typeface="Arial"/>
              </a:rPr>
              <a:t>2	</a:t>
            </a: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380"/>
              </a:spcBef>
              <a:tabLst>
                <a:tab pos="641350" algn="l"/>
                <a:tab pos="1353820" algn="l"/>
              </a:tabLst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5	</a:t>
            </a:r>
            <a:r>
              <a:rPr sz="3000" spc="60" baseline="1388" dirty="0">
                <a:latin typeface="Arial"/>
                <a:cs typeface="Arial"/>
              </a:rPr>
              <a:t>V</a:t>
            </a:r>
            <a:r>
              <a:rPr sz="3000" spc="-97" baseline="1388" dirty="0">
                <a:latin typeface="Arial"/>
                <a:cs typeface="Arial"/>
              </a:rPr>
              <a:t> </a:t>
            </a:r>
            <a:r>
              <a:rPr sz="3000" spc="112" baseline="1388" dirty="0">
                <a:latin typeface="Arial"/>
                <a:cs typeface="Arial"/>
              </a:rPr>
              <a:t>1	</a:t>
            </a:r>
            <a:r>
              <a:rPr sz="3000" spc="60" baseline="1388" dirty="0">
                <a:latin typeface="Arial"/>
                <a:cs typeface="Arial"/>
              </a:rPr>
              <a:t>V</a:t>
            </a:r>
            <a:r>
              <a:rPr sz="3000" spc="-209" baseline="1388" dirty="0">
                <a:latin typeface="Arial"/>
                <a:cs typeface="Arial"/>
              </a:rPr>
              <a:t> </a:t>
            </a:r>
            <a:r>
              <a:rPr sz="3000" spc="112" baseline="1388" dirty="0">
                <a:latin typeface="Arial"/>
                <a:cs typeface="Arial"/>
              </a:rPr>
              <a:t>0</a:t>
            </a:r>
            <a:endParaRPr sz="3000" baseline="1388">
              <a:latin typeface="Arial"/>
              <a:cs typeface="Arial"/>
            </a:endParaRPr>
          </a:p>
        </p:txBody>
      </p:sp>
      <p:grpSp>
        <p:nvGrpSpPr>
          <p:cNvPr id="49" name="object 89">
            <a:extLst>
              <a:ext uri="{FF2B5EF4-FFF2-40B4-BE49-F238E27FC236}">
                <a16:creationId xmlns:a16="http://schemas.microsoft.com/office/drawing/2014/main" id="{9A747DF5-C3BF-4459-B04B-5F747FBAE1EE}"/>
              </a:ext>
            </a:extLst>
          </p:cNvPr>
          <p:cNvGrpSpPr/>
          <p:nvPr/>
        </p:nvGrpSpPr>
        <p:grpSpPr>
          <a:xfrm>
            <a:off x="8164322" y="2192654"/>
            <a:ext cx="485140" cy="370840"/>
            <a:chOff x="9134602" y="3047745"/>
            <a:chExt cx="485140" cy="370840"/>
          </a:xfrm>
        </p:grpSpPr>
        <p:sp>
          <p:nvSpPr>
            <p:cNvPr id="50" name="object 90">
              <a:extLst>
                <a:ext uri="{FF2B5EF4-FFF2-40B4-BE49-F238E27FC236}">
                  <a16:creationId xmlns:a16="http://schemas.microsoft.com/office/drawing/2014/main" id="{ED0E6FF3-FD21-42AE-B52E-4B888D37DB4C}"/>
                </a:ext>
              </a:extLst>
            </p:cNvPr>
            <p:cNvSpPr/>
            <p:nvPr/>
          </p:nvSpPr>
          <p:spPr>
            <a:xfrm>
              <a:off x="9140952" y="3054095"/>
              <a:ext cx="472440" cy="358140"/>
            </a:xfrm>
            <a:custGeom>
              <a:avLst/>
              <a:gdLst/>
              <a:ahLst/>
              <a:cxnLst/>
              <a:rect l="l" t="t" r="r" b="b"/>
              <a:pathLst>
                <a:path w="472440" h="358139">
                  <a:moveTo>
                    <a:pt x="179070" y="0"/>
                  </a:moveTo>
                  <a:lnTo>
                    <a:pt x="0" y="179069"/>
                  </a:lnTo>
                  <a:lnTo>
                    <a:pt x="179070" y="358139"/>
                  </a:lnTo>
                  <a:lnTo>
                    <a:pt x="179070" y="268604"/>
                  </a:lnTo>
                  <a:lnTo>
                    <a:pt x="472440" y="268604"/>
                  </a:lnTo>
                  <a:lnTo>
                    <a:pt x="472440" y="89534"/>
                  </a:lnTo>
                  <a:lnTo>
                    <a:pt x="179070" y="89534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1">
              <a:extLst>
                <a:ext uri="{FF2B5EF4-FFF2-40B4-BE49-F238E27FC236}">
                  <a16:creationId xmlns:a16="http://schemas.microsoft.com/office/drawing/2014/main" id="{3F5FC379-E00D-491B-8E13-AB55959B4CEC}"/>
                </a:ext>
              </a:extLst>
            </p:cNvPr>
            <p:cNvSpPr/>
            <p:nvPr/>
          </p:nvSpPr>
          <p:spPr>
            <a:xfrm>
              <a:off x="9140952" y="3054095"/>
              <a:ext cx="472440" cy="358140"/>
            </a:xfrm>
            <a:custGeom>
              <a:avLst/>
              <a:gdLst/>
              <a:ahLst/>
              <a:cxnLst/>
              <a:rect l="l" t="t" r="r" b="b"/>
              <a:pathLst>
                <a:path w="472440" h="358139">
                  <a:moveTo>
                    <a:pt x="0" y="179069"/>
                  </a:moveTo>
                  <a:lnTo>
                    <a:pt x="179070" y="0"/>
                  </a:lnTo>
                  <a:lnTo>
                    <a:pt x="179070" y="89534"/>
                  </a:lnTo>
                  <a:lnTo>
                    <a:pt x="472440" y="89534"/>
                  </a:lnTo>
                  <a:lnTo>
                    <a:pt x="472440" y="268604"/>
                  </a:lnTo>
                  <a:lnTo>
                    <a:pt x="179070" y="268604"/>
                  </a:lnTo>
                  <a:lnTo>
                    <a:pt x="179070" y="358139"/>
                  </a:lnTo>
                  <a:lnTo>
                    <a:pt x="0" y="17906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92">
            <a:extLst>
              <a:ext uri="{FF2B5EF4-FFF2-40B4-BE49-F238E27FC236}">
                <a16:creationId xmlns:a16="http://schemas.microsoft.com/office/drawing/2014/main" id="{D42FCFFA-7792-45C8-80A2-714582D5C490}"/>
              </a:ext>
            </a:extLst>
          </p:cNvPr>
          <p:cNvSpPr txBox="1"/>
          <p:nvPr/>
        </p:nvSpPr>
        <p:spPr>
          <a:xfrm>
            <a:off x="6350253" y="4895723"/>
            <a:ext cx="1744980" cy="923925"/>
          </a:xfrm>
          <a:prstGeom prst="rect">
            <a:avLst/>
          </a:prstGeom>
          <a:ln w="28955">
            <a:solidFill>
              <a:srgbClr val="C55A1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30"/>
              </a:spcBef>
            </a:pPr>
            <a:r>
              <a:rPr sz="1800" spc="50" dirty="0">
                <a:latin typeface="Arial"/>
                <a:cs typeface="Arial"/>
              </a:rPr>
              <a:t>Read </a:t>
            </a:r>
            <a:r>
              <a:rPr sz="1800" spc="70" dirty="0">
                <a:latin typeface="Arial"/>
                <a:cs typeface="Arial"/>
              </a:rPr>
              <a:t>Vertex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Read </a:t>
            </a:r>
            <a:r>
              <a:rPr sz="1800" spc="70" dirty="0">
                <a:latin typeface="Arial"/>
                <a:cs typeface="Arial"/>
              </a:rPr>
              <a:t>Vertex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Read </a:t>
            </a:r>
            <a:r>
              <a:rPr sz="1800" spc="70" dirty="0">
                <a:latin typeface="Arial"/>
                <a:cs typeface="Arial"/>
              </a:rPr>
              <a:t>Vertex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93">
            <a:extLst>
              <a:ext uri="{FF2B5EF4-FFF2-40B4-BE49-F238E27FC236}">
                <a16:creationId xmlns:a16="http://schemas.microsoft.com/office/drawing/2014/main" id="{6D78421B-84B7-4577-A69B-34C187F7D402}"/>
              </a:ext>
            </a:extLst>
          </p:cNvPr>
          <p:cNvSpPr txBox="1"/>
          <p:nvPr/>
        </p:nvSpPr>
        <p:spPr>
          <a:xfrm>
            <a:off x="8898381" y="5198999"/>
            <a:ext cx="1576070" cy="368935"/>
          </a:xfrm>
          <a:prstGeom prst="rect">
            <a:avLst/>
          </a:prstGeom>
          <a:ln w="28955">
            <a:solidFill>
              <a:srgbClr val="C55A1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25"/>
              </a:spcBef>
            </a:pPr>
            <a:r>
              <a:rPr sz="1800" spc="50" dirty="0">
                <a:latin typeface="Arial"/>
                <a:cs typeface="Arial"/>
              </a:rPr>
              <a:t>Read </a:t>
            </a:r>
            <a:r>
              <a:rPr sz="1800" spc="25" dirty="0">
                <a:latin typeface="Arial"/>
                <a:cs typeface="Arial"/>
              </a:rPr>
              <a:t>Page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94">
            <a:extLst>
              <a:ext uri="{FF2B5EF4-FFF2-40B4-BE49-F238E27FC236}">
                <a16:creationId xmlns:a16="http://schemas.microsoft.com/office/drawing/2014/main" id="{BFB614B4-35A3-4ED1-B5AF-CDE4A98FD924}"/>
              </a:ext>
            </a:extLst>
          </p:cNvPr>
          <p:cNvGrpSpPr/>
          <p:nvPr/>
        </p:nvGrpSpPr>
        <p:grpSpPr>
          <a:xfrm>
            <a:off x="8288020" y="5100700"/>
            <a:ext cx="513715" cy="472440"/>
            <a:chOff x="9258300" y="5955791"/>
            <a:chExt cx="513715" cy="472440"/>
          </a:xfrm>
        </p:grpSpPr>
        <p:sp>
          <p:nvSpPr>
            <p:cNvPr id="55" name="object 95">
              <a:extLst>
                <a:ext uri="{FF2B5EF4-FFF2-40B4-BE49-F238E27FC236}">
                  <a16:creationId xmlns:a16="http://schemas.microsoft.com/office/drawing/2014/main" id="{68352847-6A9A-4C8D-B758-5DD318EC2024}"/>
                </a:ext>
              </a:extLst>
            </p:cNvPr>
            <p:cNvSpPr/>
            <p:nvPr/>
          </p:nvSpPr>
          <p:spPr>
            <a:xfrm>
              <a:off x="9264395" y="5961887"/>
              <a:ext cx="501650" cy="460375"/>
            </a:xfrm>
            <a:custGeom>
              <a:avLst/>
              <a:gdLst/>
              <a:ahLst/>
              <a:cxnLst/>
              <a:rect l="l" t="t" r="r" b="b"/>
              <a:pathLst>
                <a:path w="501650" h="460375">
                  <a:moveTo>
                    <a:pt x="271272" y="0"/>
                  </a:moveTo>
                  <a:lnTo>
                    <a:pt x="271272" y="115062"/>
                  </a:lnTo>
                  <a:lnTo>
                    <a:pt x="0" y="115062"/>
                  </a:lnTo>
                  <a:lnTo>
                    <a:pt x="0" y="345186"/>
                  </a:lnTo>
                  <a:lnTo>
                    <a:pt x="271272" y="345186"/>
                  </a:lnTo>
                  <a:lnTo>
                    <a:pt x="271272" y="460248"/>
                  </a:lnTo>
                  <a:lnTo>
                    <a:pt x="501396" y="230124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96">
              <a:extLst>
                <a:ext uri="{FF2B5EF4-FFF2-40B4-BE49-F238E27FC236}">
                  <a16:creationId xmlns:a16="http://schemas.microsoft.com/office/drawing/2014/main" id="{F446CC3C-4429-465E-946F-81F26F3BC6F2}"/>
                </a:ext>
              </a:extLst>
            </p:cNvPr>
            <p:cNvSpPr/>
            <p:nvPr/>
          </p:nvSpPr>
          <p:spPr>
            <a:xfrm>
              <a:off x="9264395" y="5961887"/>
              <a:ext cx="501650" cy="460375"/>
            </a:xfrm>
            <a:custGeom>
              <a:avLst/>
              <a:gdLst/>
              <a:ahLst/>
              <a:cxnLst/>
              <a:rect l="l" t="t" r="r" b="b"/>
              <a:pathLst>
                <a:path w="501650" h="460375">
                  <a:moveTo>
                    <a:pt x="0" y="115062"/>
                  </a:moveTo>
                  <a:lnTo>
                    <a:pt x="271272" y="115062"/>
                  </a:lnTo>
                  <a:lnTo>
                    <a:pt x="271272" y="0"/>
                  </a:lnTo>
                  <a:lnTo>
                    <a:pt x="501396" y="230124"/>
                  </a:lnTo>
                  <a:lnTo>
                    <a:pt x="271272" y="460248"/>
                  </a:lnTo>
                  <a:lnTo>
                    <a:pt x="271272" y="345186"/>
                  </a:lnTo>
                  <a:lnTo>
                    <a:pt x="0" y="345186"/>
                  </a:lnTo>
                  <a:lnTo>
                    <a:pt x="0" y="115062"/>
                  </a:lnTo>
                  <a:close/>
                </a:path>
              </a:pathLst>
            </a:custGeom>
            <a:ln w="1219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97">
            <a:extLst>
              <a:ext uri="{FF2B5EF4-FFF2-40B4-BE49-F238E27FC236}">
                <a16:creationId xmlns:a16="http://schemas.microsoft.com/office/drawing/2014/main" id="{31FB689F-E1DF-4B4C-A8ED-6187FF7CF75A}"/>
              </a:ext>
            </a:extLst>
          </p:cNvPr>
          <p:cNvSpPr txBox="1"/>
          <p:nvPr/>
        </p:nvSpPr>
        <p:spPr>
          <a:xfrm>
            <a:off x="863853" y="4982589"/>
            <a:ext cx="1744980" cy="923925"/>
          </a:xfrm>
          <a:prstGeom prst="rect">
            <a:avLst/>
          </a:prstGeom>
          <a:ln w="28955">
            <a:solidFill>
              <a:srgbClr val="C55A1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5"/>
              </a:spcBef>
            </a:pPr>
            <a:r>
              <a:rPr sz="1800" spc="45" dirty="0">
                <a:latin typeface="Arial"/>
                <a:cs typeface="Arial"/>
              </a:rPr>
              <a:t>Read </a:t>
            </a:r>
            <a:r>
              <a:rPr sz="1800" spc="70" dirty="0">
                <a:latin typeface="Arial"/>
                <a:cs typeface="Arial"/>
              </a:rPr>
              <a:t>Vertex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</a:pPr>
            <a:r>
              <a:rPr sz="1800" spc="45" dirty="0">
                <a:latin typeface="Arial"/>
                <a:cs typeface="Arial"/>
              </a:rPr>
              <a:t>Read </a:t>
            </a:r>
            <a:r>
              <a:rPr sz="1800" spc="70" dirty="0">
                <a:latin typeface="Arial"/>
                <a:cs typeface="Arial"/>
              </a:rPr>
              <a:t>Vertex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Read </a:t>
            </a:r>
            <a:r>
              <a:rPr sz="1800" spc="70" dirty="0">
                <a:latin typeface="Arial"/>
                <a:cs typeface="Arial"/>
              </a:rPr>
              <a:t>Vertex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98">
            <a:extLst>
              <a:ext uri="{FF2B5EF4-FFF2-40B4-BE49-F238E27FC236}">
                <a16:creationId xmlns:a16="http://schemas.microsoft.com/office/drawing/2014/main" id="{1B9D3A3E-DC60-43EA-BB2B-73DA70AA5FEF}"/>
              </a:ext>
            </a:extLst>
          </p:cNvPr>
          <p:cNvSpPr txBox="1"/>
          <p:nvPr/>
        </p:nvSpPr>
        <p:spPr>
          <a:xfrm>
            <a:off x="3401314" y="4982589"/>
            <a:ext cx="1574800" cy="923925"/>
          </a:xfrm>
          <a:prstGeom prst="rect">
            <a:avLst/>
          </a:prstGeom>
          <a:ln w="28955">
            <a:solidFill>
              <a:srgbClr val="C55A1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25"/>
              </a:spcBef>
            </a:pPr>
            <a:r>
              <a:rPr sz="1800" spc="45" dirty="0">
                <a:latin typeface="Arial"/>
                <a:cs typeface="Arial"/>
              </a:rPr>
              <a:t>Read </a:t>
            </a:r>
            <a:r>
              <a:rPr sz="1800" spc="25" dirty="0">
                <a:latin typeface="Arial"/>
                <a:cs typeface="Arial"/>
              </a:rPr>
              <a:t>Page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</a:pPr>
            <a:r>
              <a:rPr sz="1800" spc="45" dirty="0">
                <a:latin typeface="Arial"/>
                <a:cs typeface="Arial"/>
              </a:rPr>
              <a:t>Read </a:t>
            </a:r>
            <a:r>
              <a:rPr sz="1800" spc="25" dirty="0">
                <a:latin typeface="Arial"/>
                <a:cs typeface="Arial"/>
              </a:rPr>
              <a:t>Page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Read </a:t>
            </a:r>
            <a:r>
              <a:rPr sz="1800" spc="25" dirty="0">
                <a:latin typeface="Arial"/>
                <a:cs typeface="Arial"/>
              </a:rPr>
              <a:t>Page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9" name="object 99">
            <a:extLst>
              <a:ext uri="{FF2B5EF4-FFF2-40B4-BE49-F238E27FC236}">
                <a16:creationId xmlns:a16="http://schemas.microsoft.com/office/drawing/2014/main" id="{130CEC1D-63F3-4566-8991-5476FA72A2CF}"/>
              </a:ext>
            </a:extLst>
          </p:cNvPr>
          <p:cNvGrpSpPr/>
          <p:nvPr/>
        </p:nvGrpSpPr>
        <p:grpSpPr>
          <a:xfrm>
            <a:off x="2702560" y="5184520"/>
            <a:ext cx="515620" cy="474345"/>
            <a:chOff x="3672840" y="6039611"/>
            <a:chExt cx="515620" cy="474345"/>
          </a:xfrm>
        </p:grpSpPr>
        <p:sp>
          <p:nvSpPr>
            <p:cNvPr id="60" name="object 100">
              <a:extLst>
                <a:ext uri="{FF2B5EF4-FFF2-40B4-BE49-F238E27FC236}">
                  <a16:creationId xmlns:a16="http://schemas.microsoft.com/office/drawing/2014/main" id="{E9F4CC03-8931-44E8-BFA7-1A4A44AB8324}"/>
                </a:ext>
              </a:extLst>
            </p:cNvPr>
            <p:cNvSpPr/>
            <p:nvPr/>
          </p:nvSpPr>
          <p:spPr>
            <a:xfrm>
              <a:off x="3678936" y="6045707"/>
              <a:ext cx="502920" cy="462280"/>
            </a:xfrm>
            <a:custGeom>
              <a:avLst/>
              <a:gdLst/>
              <a:ahLst/>
              <a:cxnLst/>
              <a:rect l="l" t="t" r="r" b="b"/>
              <a:pathLst>
                <a:path w="502920" h="462279">
                  <a:moveTo>
                    <a:pt x="272034" y="0"/>
                  </a:moveTo>
                  <a:lnTo>
                    <a:pt x="272034" y="115442"/>
                  </a:lnTo>
                  <a:lnTo>
                    <a:pt x="0" y="115442"/>
                  </a:lnTo>
                  <a:lnTo>
                    <a:pt x="0" y="346328"/>
                  </a:lnTo>
                  <a:lnTo>
                    <a:pt x="272034" y="346328"/>
                  </a:lnTo>
                  <a:lnTo>
                    <a:pt x="272034" y="461771"/>
                  </a:lnTo>
                  <a:lnTo>
                    <a:pt x="502919" y="230885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01">
              <a:extLst>
                <a:ext uri="{FF2B5EF4-FFF2-40B4-BE49-F238E27FC236}">
                  <a16:creationId xmlns:a16="http://schemas.microsoft.com/office/drawing/2014/main" id="{C2A3B1FF-3B15-4EA0-AF1E-3347901B700D}"/>
                </a:ext>
              </a:extLst>
            </p:cNvPr>
            <p:cNvSpPr/>
            <p:nvPr/>
          </p:nvSpPr>
          <p:spPr>
            <a:xfrm>
              <a:off x="3678936" y="6045707"/>
              <a:ext cx="502920" cy="462280"/>
            </a:xfrm>
            <a:custGeom>
              <a:avLst/>
              <a:gdLst/>
              <a:ahLst/>
              <a:cxnLst/>
              <a:rect l="l" t="t" r="r" b="b"/>
              <a:pathLst>
                <a:path w="502920" h="462279">
                  <a:moveTo>
                    <a:pt x="0" y="115442"/>
                  </a:moveTo>
                  <a:lnTo>
                    <a:pt x="272034" y="115442"/>
                  </a:lnTo>
                  <a:lnTo>
                    <a:pt x="272034" y="0"/>
                  </a:lnTo>
                  <a:lnTo>
                    <a:pt x="502919" y="230885"/>
                  </a:lnTo>
                  <a:lnTo>
                    <a:pt x="272034" y="461771"/>
                  </a:lnTo>
                  <a:lnTo>
                    <a:pt x="272034" y="346328"/>
                  </a:lnTo>
                  <a:lnTo>
                    <a:pt x="0" y="346328"/>
                  </a:lnTo>
                  <a:lnTo>
                    <a:pt x="0" y="115442"/>
                  </a:lnTo>
                  <a:close/>
                </a:path>
              </a:pathLst>
            </a:custGeom>
            <a:ln w="1219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102">
            <a:extLst>
              <a:ext uri="{FF2B5EF4-FFF2-40B4-BE49-F238E27FC236}">
                <a16:creationId xmlns:a16="http://schemas.microsoft.com/office/drawing/2014/main" id="{8B9D00AC-E86E-4989-8081-FFBE1EF0C0EE}"/>
              </a:ext>
            </a:extLst>
          </p:cNvPr>
          <p:cNvGrpSpPr/>
          <p:nvPr/>
        </p:nvGrpSpPr>
        <p:grpSpPr>
          <a:xfrm>
            <a:off x="2249677" y="1746123"/>
            <a:ext cx="1473200" cy="1547495"/>
            <a:chOff x="3219957" y="2601214"/>
            <a:chExt cx="1473200" cy="1547495"/>
          </a:xfrm>
        </p:grpSpPr>
        <p:sp>
          <p:nvSpPr>
            <p:cNvPr id="63" name="object 103">
              <a:extLst>
                <a:ext uri="{FF2B5EF4-FFF2-40B4-BE49-F238E27FC236}">
                  <a16:creationId xmlns:a16="http://schemas.microsoft.com/office/drawing/2014/main" id="{26FFAB26-17BE-4B72-B48F-114284770FBA}"/>
                </a:ext>
              </a:extLst>
            </p:cNvPr>
            <p:cNvSpPr/>
            <p:nvPr/>
          </p:nvSpPr>
          <p:spPr>
            <a:xfrm>
              <a:off x="3230117" y="2611374"/>
              <a:ext cx="1452880" cy="1527175"/>
            </a:xfrm>
            <a:custGeom>
              <a:avLst/>
              <a:gdLst/>
              <a:ahLst/>
              <a:cxnLst/>
              <a:rect l="l" t="t" r="r" b="b"/>
              <a:pathLst>
                <a:path w="1452879" h="1527175">
                  <a:moveTo>
                    <a:pt x="1452371" y="0"/>
                  </a:moveTo>
                  <a:lnTo>
                    <a:pt x="0" y="0"/>
                  </a:lnTo>
                  <a:lnTo>
                    <a:pt x="0" y="1527048"/>
                  </a:lnTo>
                  <a:lnTo>
                    <a:pt x="1452371" y="1527048"/>
                  </a:lnTo>
                  <a:lnTo>
                    <a:pt x="145237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04">
              <a:extLst>
                <a:ext uri="{FF2B5EF4-FFF2-40B4-BE49-F238E27FC236}">
                  <a16:creationId xmlns:a16="http://schemas.microsoft.com/office/drawing/2014/main" id="{62B983F9-62C4-449A-93A3-07D39F93DC9A}"/>
                </a:ext>
              </a:extLst>
            </p:cNvPr>
            <p:cNvSpPr/>
            <p:nvPr/>
          </p:nvSpPr>
          <p:spPr>
            <a:xfrm>
              <a:off x="3230117" y="2611374"/>
              <a:ext cx="1452880" cy="1527175"/>
            </a:xfrm>
            <a:custGeom>
              <a:avLst/>
              <a:gdLst/>
              <a:ahLst/>
              <a:cxnLst/>
              <a:rect l="l" t="t" r="r" b="b"/>
              <a:pathLst>
                <a:path w="1452879" h="1527175">
                  <a:moveTo>
                    <a:pt x="0" y="1527048"/>
                  </a:moveTo>
                  <a:lnTo>
                    <a:pt x="1452371" y="1527048"/>
                  </a:lnTo>
                  <a:lnTo>
                    <a:pt x="1452371" y="0"/>
                  </a:lnTo>
                  <a:lnTo>
                    <a:pt x="0" y="0"/>
                  </a:lnTo>
                  <a:lnTo>
                    <a:pt x="0" y="1527048"/>
                  </a:lnTo>
                  <a:close/>
                </a:path>
              </a:pathLst>
            </a:custGeom>
            <a:ln w="198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05">
              <a:extLst>
                <a:ext uri="{FF2B5EF4-FFF2-40B4-BE49-F238E27FC236}">
                  <a16:creationId xmlns:a16="http://schemas.microsoft.com/office/drawing/2014/main" id="{C43A29E5-83E0-420F-9559-5DCD1C73B115}"/>
                </a:ext>
              </a:extLst>
            </p:cNvPr>
            <p:cNvSpPr/>
            <p:nvPr/>
          </p:nvSpPr>
          <p:spPr>
            <a:xfrm>
              <a:off x="3279647" y="2702052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3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3" y="399288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06">
              <a:extLst>
                <a:ext uri="{FF2B5EF4-FFF2-40B4-BE49-F238E27FC236}">
                  <a16:creationId xmlns:a16="http://schemas.microsoft.com/office/drawing/2014/main" id="{26A11D9A-A049-4E45-BD9D-426F3153876D}"/>
                </a:ext>
              </a:extLst>
            </p:cNvPr>
            <p:cNvSpPr/>
            <p:nvPr/>
          </p:nvSpPr>
          <p:spPr>
            <a:xfrm>
              <a:off x="3279647" y="2702052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3" y="399288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107">
            <a:extLst>
              <a:ext uri="{FF2B5EF4-FFF2-40B4-BE49-F238E27FC236}">
                <a16:creationId xmlns:a16="http://schemas.microsoft.com/office/drawing/2014/main" id="{53FA3BF2-A6FD-4401-91FE-577AE15A459D}"/>
              </a:ext>
            </a:extLst>
          </p:cNvPr>
          <p:cNvSpPr txBox="1"/>
          <p:nvPr/>
        </p:nvSpPr>
        <p:spPr>
          <a:xfrm>
            <a:off x="2377693" y="1869947"/>
            <a:ext cx="414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8" name="object 108">
            <a:extLst>
              <a:ext uri="{FF2B5EF4-FFF2-40B4-BE49-F238E27FC236}">
                <a16:creationId xmlns:a16="http://schemas.microsoft.com/office/drawing/2014/main" id="{1E3961A1-10F3-4AFD-8512-C83FC1B9A9C9}"/>
              </a:ext>
            </a:extLst>
          </p:cNvPr>
          <p:cNvGrpSpPr/>
          <p:nvPr/>
        </p:nvGrpSpPr>
        <p:grpSpPr>
          <a:xfrm>
            <a:off x="2303017" y="1852803"/>
            <a:ext cx="1311275" cy="869315"/>
            <a:chOff x="3273297" y="2707894"/>
            <a:chExt cx="1311275" cy="869315"/>
          </a:xfrm>
        </p:grpSpPr>
        <p:sp>
          <p:nvSpPr>
            <p:cNvPr id="69" name="object 109">
              <a:extLst>
                <a:ext uri="{FF2B5EF4-FFF2-40B4-BE49-F238E27FC236}">
                  <a16:creationId xmlns:a16="http://schemas.microsoft.com/office/drawing/2014/main" id="{4DF4434F-F663-46BE-BA6B-435B85D1F318}"/>
                </a:ext>
              </a:extLst>
            </p:cNvPr>
            <p:cNvSpPr/>
            <p:nvPr/>
          </p:nvSpPr>
          <p:spPr>
            <a:xfrm>
              <a:off x="3989831" y="2714244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19">
                  <a:moveTo>
                    <a:pt x="58826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3" y="400812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10">
              <a:extLst>
                <a:ext uri="{FF2B5EF4-FFF2-40B4-BE49-F238E27FC236}">
                  <a16:creationId xmlns:a16="http://schemas.microsoft.com/office/drawing/2014/main" id="{36DDB352-EC65-47B9-8E1F-90DB2B7C58A9}"/>
                </a:ext>
              </a:extLst>
            </p:cNvPr>
            <p:cNvSpPr/>
            <p:nvPr/>
          </p:nvSpPr>
          <p:spPr>
            <a:xfrm>
              <a:off x="3989831" y="2714244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19">
                  <a:moveTo>
                    <a:pt x="0" y="400812"/>
                  </a:moveTo>
                  <a:lnTo>
                    <a:pt x="588263" y="400812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11">
              <a:extLst>
                <a:ext uri="{FF2B5EF4-FFF2-40B4-BE49-F238E27FC236}">
                  <a16:creationId xmlns:a16="http://schemas.microsoft.com/office/drawing/2014/main" id="{6BFA1328-A396-48B7-914D-59989FCC6A80}"/>
                </a:ext>
              </a:extLst>
            </p:cNvPr>
            <p:cNvSpPr/>
            <p:nvPr/>
          </p:nvSpPr>
          <p:spPr>
            <a:xfrm>
              <a:off x="3279647" y="3171444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3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3" y="399288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12">
              <a:extLst>
                <a:ext uri="{FF2B5EF4-FFF2-40B4-BE49-F238E27FC236}">
                  <a16:creationId xmlns:a16="http://schemas.microsoft.com/office/drawing/2014/main" id="{F116BC8B-B70B-43D7-9738-1A336944EE0B}"/>
                </a:ext>
              </a:extLst>
            </p:cNvPr>
            <p:cNvSpPr/>
            <p:nvPr/>
          </p:nvSpPr>
          <p:spPr>
            <a:xfrm>
              <a:off x="3279647" y="3171444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3" y="399288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113">
            <a:extLst>
              <a:ext uri="{FF2B5EF4-FFF2-40B4-BE49-F238E27FC236}">
                <a16:creationId xmlns:a16="http://schemas.microsoft.com/office/drawing/2014/main" id="{18C605A8-BF61-4891-AE56-E41195C12DA4}"/>
              </a:ext>
            </a:extLst>
          </p:cNvPr>
          <p:cNvSpPr txBox="1"/>
          <p:nvPr/>
        </p:nvSpPr>
        <p:spPr>
          <a:xfrm>
            <a:off x="2377693" y="2339340"/>
            <a:ext cx="414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4" name="object 114">
            <a:extLst>
              <a:ext uri="{FF2B5EF4-FFF2-40B4-BE49-F238E27FC236}">
                <a16:creationId xmlns:a16="http://schemas.microsoft.com/office/drawing/2014/main" id="{9E434323-34AA-4126-B86F-20C911E6EEF1}"/>
              </a:ext>
            </a:extLst>
          </p:cNvPr>
          <p:cNvGrpSpPr/>
          <p:nvPr/>
        </p:nvGrpSpPr>
        <p:grpSpPr>
          <a:xfrm>
            <a:off x="3013202" y="2322194"/>
            <a:ext cx="601345" cy="414020"/>
            <a:chOff x="3983482" y="3177285"/>
            <a:chExt cx="601345" cy="414020"/>
          </a:xfrm>
        </p:grpSpPr>
        <p:sp>
          <p:nvSpPr>
            <p:cNvPr id="75" name="object 115">
              <a:extLst>
                <a:ext uri="{FF2B5EF4-FFF2-40B4-BE49-F238E27FC236}">
                  <a16:creationId xmlns:a16="http://schemas.microsoft.com/office/drawing/2014/main" id="{8CCADF2F-56E8-46D9-BF24-77039B5CDB4F}"/>
                </a:ext>
              </a:extLst>
            </p:cNvPr>
            <p:cNvSpPr/>
            <p:nvPr/>
          </p:nvSpPr>
          <p:spPr>
            <a:xfrm>
              <a:off x="3989832" y="3183635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3" y="400812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16">
              <a:extLst>
                <a:ext uri="{FF2B5EF4-FFF2-40B4-BE49-F238E27FC236}">
                  <a16:creationId xmlns:a16="http://schemas.microsoft.com/office/drawing/2014/main" id="{8192A58B-8CFA-4D42-9B5B-D59E5618D613}"/>
                </a:ext>
              </a:extLst>
            </p:cNvPr>
            <p:cNvSpPr/>
            <p:nvPr/>
          </p:nvSpPr>
          <p:spPr>
            <a:xfrm>
              <a:off x="3989832" y="3183635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2"/>
                  </a:moveTo>
                  <a:lnTo>
                    <a:pt x="588263" y="400812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117">
            <a:extLst>
              <a:ext uri="{FF2B5EF4-FFF2-40B4-BE49-F238E27FC236}">
                <a16:creationId xmlns:a16="http://schemas.microsoft.com/office/drawing/2014/main" id="{1FBB2214-C334-4E94-BF94-5E44A8FC3300}"/>
              </a:ext>
            </a:extLst>
          </p:cNvPr>
          <p:cNvSpPr txBox="1"/>
          <p:nvPr/>
        </p:nvSpPr>
        <p:spPr>
          <a:xfrm>
            <a:off x="1768728" y="1882775"/>
            <a:ext cx="1734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1595" algn="l"/>
              </a:tabLst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0	</a:t>
            </a: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8" name="object 118">
            <a:extLst>
              <a:ext uri="{FF2B5EF4-FFF2-40B4-BE49-F238E27FC236}">
                <a16:creationId xmlns:a16="http://schemas.microsoft.com/office/drawing/2014/main" id="{8864045F-BAAC-445D-AD88-C1E1BE107198}"/>
              </a:ext>
            </a:extLst>
          </p:cNvPr>
          <p:cNvGrpSpPr/>
          <p:nvPr/>
        </p:nvGrpSpPr>
        <p:grpSpPr>
          <a:xfrm>
            <a:off x="2303017" y="2790062"/>
            <a:ext cx="1314450" cy="412115"/>
            <a:chOff x="3273297" y="3645153"/>
            <a:chExt cx="1314450" cy="412115"/>
          </a:xfrm>
        </p:grpSpPr>
        <p:sp>
          <p:nvSpPr>
            <p:cNvPr id="79" name="object 119">
              <a:extLst>
                <a:ext uri="{FF2B5EF4-FFF2-40B4-BE49-F238E27FC236}">
                  <a16:creationId xmlns:a16="http://schemas.microsoft.com/office/drawing/2014/main" id="{3287DE86-FDF7-4FB5-9CD8-9CD483C30CA2}"/>
                </a:ext>
              </a:extLst>
            </p:cNvPr>
            <p:cNvSpPr/>
            <p:nvPr/>
          </p:nvSpPr>
          <p:spPr>
            <a:xfrm>
              <a:off x="3279647" y="3651503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3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3" y="399288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0">
              <a:extLst>
                <a:ext uri="{FF2B5EF4-FFF2-40B4-BE49-F238E27FC236}">
                  <a16:creationId xmlns:a16="http://schemas.microsoft.com/office/drawing/2014/main" id="{03D1A288-AF49-4B4A-9A4C-7EFD6C381694}"/>
                </a:ext>
              </a:extLst>
            </p:cNvPr>
            <p:cNvSpPr/>
            <p:nvPr/>
          </p:nvSpPr>
          <p:spPr>
            <a:xfrm>
              <a:off x="3279647" y="3651503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3" y="399288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21">
              <a:extLst>
                <a:ext uri="{FF2B5EF4-FFF2-40B4-BE49-F238E27FC236}">
                  <a16:creationId xmlns:a16="http://schemas.microsoft.com/office/drawing/2014/main" id="{3B9A2081-8752-406B-BA46-AF0D269CED2B}"/>
                </a:ext>
              </a:extLst>
            </p:cNvPr>
            <p:cNvSpPr/>
            <p:nvPr/>
          </p:nvSpPr>
          <p:spPr>
            <a:xfrm>
              <a:off x="3992879" y="3651503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3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3" y="399288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22">
              <a:extLst>
                <a:ext uri="{FF2B5EF4-FFF2-40B4-BE49-F238E27FC236}">
                  <a16:creationId xmlns:a16="http://schemas.microsoft.com/office/drawing/2014/main" id="{7C321910-82DE-4333-B6CD-DF05B62DB14A}"/>
                </a:ext>
              </a:extLst>
            </p:cNvPr>
            <p:cNvSpPr/>
            <p:nvPr/>
          </p:nvSpPr>
          <p:spPr>
            <a:xfrm>
              <a:off x="3992879" y="3651503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3" y="399288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123">
            <a:extLst>
              <a:ext uri="{FF2B5EF4-FFF2-40B4-BE49-F238E27FC236}">
                <a16:creationId xmlns:a16="http://schemas.microsoft.com/office/drawing/2014/main" id="{A8BD319C-EDBB-4FA6-9C2A-937F8F6DD00D}"/>
              </a:ext>
            </a:extLst>
          </p:cNvPr>
          <p:cNvSpPr txBox="1"/>
          <p:nvPr/>
        </p:nvSpPr>
        <p:spPr>
          <a:xfrm>
            <a:off x="1768728" y="2190724"/>
            <a:ext cx="1756410" cy="95948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  <a:tabLst>
                <a:tab pos="1331595" algn="l"/>
              </a:tabLst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1	</a:t>
            </a: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275"/>
              </a:spcBef>
              <a:tabLst>
                <a:tab pos="640715" algn="l"/>
                <a:tab pos="1353820" algn="l"/>
              </a:tabLst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	</a:t>
            </a:r>
            <a:r>
              <a:rPr sz="3000" spc="60" baseline="1388" dirty="0">
                <a:latin typeface="Arial"/>
                <a:cs typeface="Arial"/>
              </a:rPr>
              <a:t>V</a:t>
            </a:r>
            <a:r>
              <a:rPr sz="3000" spc="-97" baseline="1388" dirty="0">
                <a:latin typeface="Arial"/>
                <a:cs typeface="Arial"/>
              </a:rPr>
              <a:t> </a:t>
            </a:r>
            <a:r>
              <a:rPr sz="3000" spc="112" baseline="1388" dirty="0">
                <a:latin typeface="Arial"/>
                <a:cs typeface="Arial"/>
              </a:rPr>
              <a:t>3	</a:t>
            </a:r>
            <a:r>
              <a:rPr sz="3000" spc="60" baseline="1388" dirty="0">
                <a:latin typeface="Arial"/>
                <a:cs typeface="Arial"/>
              </a:rPr>
              <a:t>V</a:t>
            </a:r>
            <a:r>
              <a:rPr sz="3000" spc="-232" baseline="1388" dirty="0">
                <a:latin typeface="Arial"/>
                <a:cs typeface="Arial"/>
              </a:rPr>
              <a:t> </a:t>
            </a:r>
            <a:r>
              <a:rPr sz="3000" spc="112" baseline="1388" dirty="0">
                <a:latin typeface="Arial"/>
                <a:cs typeface="Arial"/>
              </a:rPr>
              <a:t>4</a:t>
            </a:r>
            <a:endParaRPr sz="3000" baseline="1388">
              <a:latin typeface="Arial"/>
              <a:cs typeface="Arial"/>
            </a:endParaRPr>
          </a:p>
        </p:txBody>
      </p:sp>
      <p:grpSp>
        <p:nvGrpSpPr>
          <p:cNvPr id="84" name="object 124">
            <a:extLst>
              <a:ext uri="{FF2B5EF4-FFF2-40B4-BE49-F238E27FC236}">
                <a16:creationId xmlns:a16="http://schemas.microsoft.com/office/drawing/2014/main" id="{F593B243-EB5E-429D-826C-825FDC9EECA6}"/>
              </a:ext>
            </a:extLst>
          </p:cNvPr>
          <p:cNvGrpSpPr/>
          <p:nvPr/>
        </p:nvGrpSpPr>
        <p:grpSpPr>
          <a:xfrm>
            <a:off x="2237486" y="3346323"/>
            <a:ext cx="1474470" cy="1546225"/>
            <a:chOff x="3207766" y="4201414"/>
            <a:chExt cx="1474470" cy="1546225"/>
          </a:xfrm>
        </p:grpSpPr>
        <p:sp>
          <p:nvSpPr>
            <p:cNvPr id="85" name="object 125">
              <a:extLst>
                <a:ext uri="{FF2B5EF4-FFF2-40B4-BE49-F238E27FC236}">
                  <a16:creationId xmlns:a16="http://schemas.microsoft.com/office/drawing/2014/main" id="{C7205724-5FF6-4DE4-8701-4FFA8BFFD053}"/>
                </a:ext>
              </a:extLst>
            </p:cNvPr>
            <p:cNvSpPr/>
            <p:nvPr/>
          </p:nvSpPr>
          <p:spPr>
            <a:xfrm>
              <a:off x="3217926" y="4211574"/>
              <a:ext cx="1454150" cy="1525905"/>
            </a:xfrm>
            <a:custGeom>
              <a:avLst/>
              <a:gdLst/>
              <a:ahLst/>
              <a:cxnLst/>
              <a:rect l="l" t="t" r="r" b="b"/>
              <a:pathLst>
                <a:path w="1454150" h="1525904">
                  <a:moveTo>
                    <a:pt x="1453896" y="0"/>
                  </a:moveTo>
                  <a:lnTo>
                    <a:pt x="0" y="0"/>
                  </a:lnTo>
                  <a:lnTo>
                    <a:pt x="0" y="1525523"/>
                  </a:lnTo>
                  <a:lnTo>
                    <a:pt x="1453896" y="1525523"/>
                  </a:lnTo>
                  <a:lnTo>
                    <a:pt x="14538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26">
              <a:extLst>
                <a:ext uri="{FF2B5EF4-FFF2-40B4-BE49-F238E27FC236}">
                  <a16:creationId xmlns:a16="http://schemas.microsoft.com/office/drawing/2014/main" id="{F15CD4DB-2832-4D76-9309-48799E552BD3}"/>
                </a:ext>
              </a:extLst>
            </p:cNvPr>
            <p:cNvSpPr/>
            <p:nvPr/>
          </p:nvSpPr>
          <p:spPr>
            <a:xfrm>
              <a:off x="3217926" y="4211574"/>
              <a:ext cx="1454150" cy="1525905"/>
            </a:xfrm>
            <a:custGeom>
              <a:avLst/>
              <a:gdLst/>
              <a:ahLst/>
              <a:cxnLst/>
              <a:rect l="l" t="t" r="r" b="b"/>
              <a:pathLst>
                <a:path w="1454150" h="1525904">
                  <a:moveTo>
                    <a:pt x="0" y="1525523"/>
                  </a:moveTo>
                  <a:lnTo>
                    <a:pt x="1453896" y="1525523"/>
                  </a:lnTo>
                  <a:lnTo>
                    <a:pt x="1453896" y="0"/>
                  </a:lnTo>
                  <a:lnTo>
                    <a:pt x="0" y="0"/>
                  </a:lnTo>
                  <a:lnTo>
                    <a:pt x="0" y="1525523"/>
                  </a:lnTo>
                  <a:close/>
                </a:path>
              </a:pathLst>
            </a:custGeom>
            <a:ln w="198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27">
              <a:extLst>
                <a:ext uri="{FF2B5EF4-FFF2-40B4-BE49-F238E27FC236}">
                  <a16:creationId xmlns:a16="http://schemas.microsoft.com/office/drawing/2014/main" id="{238DEFD7-5976-440F-94E1-56FB3294D447}"/>
                </a:ext>
              </a:extLst>
            </p:cNvPr>
            <p:cNvSpPr/>
            <p:nvPr/>
          </p:nvSpPr>
          <p:spPr>
            <a:xfrm>
              <a:off x="3268980" y="4300728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3" y="400812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28">
              <a:extLst>
                <a:ext uri="{FF2B5EF4-FFF2-40B4-BE49-F238E27FC236}">
                  <a16:creationId xmlns:a16="http://schemas.microsoft.com/office/drawing/2014/main" id="{4E3991A8-FFC3-4072-9B13-5A82AF5674E0}"/>
                </a:ext>
              </a:extLst>
            </p:cNvPr>
            <p:cNvSpPr/>
            <p:nvPr/>
          </p:nvSpPr>
          <p:spPr>
            <a:xfrm>
              <a:off x="3268980" y="4300728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2"/>
                  </a:moveTo>
                  <a:lnTo>
                    <a:pt x="588263" y="400812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129">
            <a:extLst>
              <a:ext uri="{FF2B5EF4-FFF2-40B4-BE49-F238E27FC236}">
                <a16:creationId xmlns:a16="http://schemas.microsoft.com/office/drawing/2014/main" id="{FB8FA0B3-BE77-48DD-9E36-0F681918938B}"/>
              </a:ext>
            </a:extLst>
          </p:cNvPr>
          <p:cNvSpPr txBox="1"/>
          <p:nvPr/>
        </p:nvSpPr>
        <p:spPr>
          <a:xfrm>
            <a:off x="2366136" y="3469767"/>
            <a:ext cx="41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0" name="object 130">
            <a:extLst>
              <a:ext uri="{FF2B5EF4-FFF2-40B4-BE49-F238E27FC236}">
                <a16:creationId xmlns:a16="http://schemas.microsoft.com/office/drawing/2014/main" id="{C4326621-3AC6-4BEF-987F-5D55FF185790}"/>
              </a:ext>
            </a:extLst>
          </p:cNvPr>
          <p:cNvGrpSpPr/>
          <p:nvPr/>
        </p:nvGrpSpPr>
        <p:grpSpPr>
          <a:xfrm>
            <a:off x="3002534" y="3453003"/>
            <a:ext cx="601345" cy="412115"/>
            <a:chOff x="3972814" y="4308094"/>
            <a:chExt cx="601345" cy="412115"/>
          </a:xfrm>
        </p:grpSpPr>
        <p:sp>
          <p:nvSpPr>
            <p:cNvPr id="91" name="object 131">
              <a:extLst>
                <a:ext uri="{FF2B5EF4-FFF2-40B4-BE49-F238E27FC236}">
                  <a16:creationId xmlns:a16="http://schemas.microsoft.com/office/drawing/2014/main" id="{8695C888-26DD-478E-9640-2FDF8B045613}"/>
                </a:ext>
              </a:extLst>
            </p:cNvPr>
            <p:cNvSpPr/>
            <p:nvPr/>
          </p:nvSpPr>
          <p:spPr>
            <a:xfrm>
              <a:off x="3979164" y="4314444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3" y="0"/>
                  </a:moveTo>
                  <a:lnTo>
                    <a:pt x="0" y="0"/>
                  </a:lnTo>
                  <a:lnTo>
                    <a:pt x="0" y="399287"/>
                  </a:lnTo>
                  <a:lnTo>
                    <a:pt x="588263" y="399287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32">
              <a:extLst>
                <a:ext uri="{FF2B5EF4-FFF2-40B4-BE49-F238E27FC236}">
                  <a16:creationId xmlns:a16="http://schemas.microsoft.com/office/drawing/2014/main" id="{3179E34F-AF25-4528-B61D-163C3A344577}"/>
                </a:ext>
              </a:extLst>
            </p:cNvPr>
            <p:cNvSpPr/>
            <p:nvPr/>
          </p:nvSpPr>
          <p:spPr>
            <a:xfrm>
              <a:off x="3979164" y="4314444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7"/>
                  </a:moveTo>
                  <a:lnTo>
                    <a:pt x="588263" y="399287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39928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133">
            <a:extLst>
              <a:ext uri="{FF2B5EF4-FFF2-40B4-BE49-F238E27FC236}">
                <a16:creationId xmlns:a16="http://schemas.microsoft.com/office/drawing/2014/main" id="{8A3714A1-F2B2-4CF5-96FD-AC9E9719AD3B}"/>
              </a:ext>
            </a:extLst>
          </p:cNvPr>
          <p:cNvSpPr txBox="1"/>
          <p:nvPr/>
        </p:nvSpPr>
        <p:spPr>
          <a:xfrm>
            <a:off x="3076702" y="3482593"/>
            <a:ext cx="41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4" name="object 134">
            <a:extLst>
              <a:ext uri="{FF2B5EF4-FFF2-40B4-BE49-F238E27FC236}">
                <a16:creationId xmlns:a16="http://schemas.microsoft.com/office/drawing/2014/main" id="{9210EABD-A0B8-4B71-922F-D264520C7910}"/>
              </a:ext>
            </a:extLst>
          </p:cNvPr>
          <p:cNvGrpSpPr/>
          <p:nvPr/>
        </p:nvGrpSpPr>
        <p:grpSpPr>
          <a:xfrm>
            <a:off x="2292349" y="3908679"/>
            <a:ext cx="601345" cy="414020"/>
            <a:chOff x="3262629" y="4763770"/>
            <a:chExt cx="601345" cy="414020"/>
          </a:xfrm>
        </p:grpSpPr>
        <p:sp>
          <p:nvSpPr>
            <p:cNvPr id="95" name="object 135">
              <a:extLst>
                <a:ext uri="{FF2B5EF4-FFF2-40B4-BE49-F238E27FC236}">
                  <a16:creationId xmlns:a16="http://schemas.microsoft.com/office/drawing/2014/main" id="{BA05CB91-C37E-4A44-8BD8-E409CA0BE60D}"/>
                </a:ext>
              </a:extLst>
            </p:cNvPr>
            <p:cNvSpPr/>
            <p:nvPr/>
          </p:nvSpPr>
          <p:spPr>
            <a:xfrm>
              <a:off x="3268979" y="4770120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3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588263" y="400811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36">
              <a:extLst>
                <a:ext uri="{FF2B5EF4-FFF2-40B4-BE49-F238E27FC236}">
                  <a16:creationId xmlns:a16="http://schemas.microsoft.com/office/drawing/2014/main" id="{07B27727-3195-432C-9C58-5652F2DA4F0F}"/>
                </a:ext>
              </a:extLst>
            </p:cNvPr>
            <p:cNvSpPr/>
            <p:nvPr/>
          </p:nvSpPr>
          <p:spPr>
            <a:xfrm>
              <a:off x="3268979" y="4770120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1"/>
                  </a:moveTo>
                  <a:lnTo>
                    <a:pt x="588263" y="400811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137">
            <a:extLst>
              <a:ext uri="{FF2B5EF4-FFF2-40B4-BE49-F238E27FC236}">
                <a16:creationId xmlns:a16="http://schemas.microsoft.com/office/drawing/2014/main" id="{90056C51-6305-416B-BF5A-8F2769638A77}"/>
              </a:ext>
            </a:extLst>
          </p:cNvPr>
          <p:cNvSpPr txBox="1"/>
          <p:nvPr/>
        </p:nvSpPr>
        <p:spPr>
          <a:xfrm>
            <a:off x="2366136" y="3939159"/>
            <a:ext cx="41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8" name="object 138">
            <a:extLst>
              <a:ext uri="{FF2B5EF4-FFF2-40B4-BE49-F238E27FC236}">
                <a16:creationId xmlns:a16="http://schemas.microsoft.com/office/drawing/2014/main" id="{7DCEFC49-4FEE-4334-BE01-AEA5847E5015}"/>
              </a:ext>
            </a:extLst>
          </p:cNvPr>
          <p:cNvGrpSpPr/>
          <p:nvPr/>
        </p:nvGrpSpPr>
        <p:grpSpPr>
          <a:xfrm>
            <a:off x="3002534" y="3922394"/>
            <a:ext cx="601345" cy="412115"/>
            <a:chOff x="3972814" y="4777485"/>
            <a:chExt cx="601345" cy="412115"/>
          </a:xfrm>
        </p:grpSpPr>
        <p:sp>
          <p:nvSpPr>
            <p:cNvPr id="99" name="object 139">
              <a:extLst>
                <a:ext uri="{FF2B5EF4-FFF2-40B4-BE49-F238E27FC236}">
                  <a16:creationId xmlns:a16="http://schemas.microsoft.com/office/drawing/2014/main" id="{3318B524-A7FA-4060-B548-F7CC727F61DE}"/>
                </a:ext>
              </a:extLst>
            </p:cNvPr>
            <p:cNvSpPr/>
            <p:nvPr/>
          </p:nvSpPr>
          <p:spPr>
            <a:xfrm>
              <a:off x="3979164" y="4783835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588263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588263" y="399288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0">
              <a:extLst>
                <a:ext uri="{FF2B5EF4-FFF2-40B4-BE49-F238E27FC236}">
                  <a16:creationId xmlns:a16="http://schemas.microsoft.com/office/drawing/2014/main" id="{4FACBF7A-FFB3-44EF-9EFE-088D1FD5B640}"/>
                </a:ext>
              </a:extLst>
            </p:cNvPr>
            <p:cNvSpPr/>
            <p:nvPr/>
          </p:nvSpPr>
          <p:spPr>
            <a:xfrm>
              <a:off x="3979164" y="4783835"/>
              <a:ext cx="588645" cy="399415"/>
            </a:xfrm>
            <a:custGeom>
              <a:avLst/>
              <a:gdLst/>
              <a:ahLst/>
              <a:cxnLst/>
              <a:rect l="l" t="t" r="r" b="b"/>
              <a:pathLst>
                <a:path w="588645" h="399414">
                  <a:moveTo>
                    <a:pt x="0" y="399288"/>
                  </a:moveTo>
                  <a:lnTo>
                    <a:pt x="588263" y="399288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41">
            <a:extLst>
              <a:ext uri="{FF2B5EF4-FFF2-40B4-BE49-F238E27FC236}">
                <a16:creationId xmlns:a16="http://schemas.microsoft.com/office/drawing/2014/main" id="{990591C1-66BF-4915-AE69-3C512AE1D055}"/>
              </a:ext>
            </a:extLst>
          </p:cNvPr>
          <p:cNvSpPr txBox="1"/>
          <p:nvPr/>
        </p:nvSpPr>
        <p:spPr>
          <a:xfrm>
            <a:off x="3076702" y="3951986"/>
            <a:ext cx="41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2" name="object 142">
            <a:extLst>
              <a:ext uri="{FF2B5EF4-FFF2-40B4-BE49-F238E27FC236}">
                <a16:creationId xmlns:a16="http://schemas.microsoft.com/office/drawing/2014/main" id="{B2482448-BC05-47AD-BF3B-2BA4D533FEAE}"/>
              </a:ext>
            </a:extLst>
          </p:cNvPr>
          <p:cNvGrpSpPr/>
          <p:nvPr/>
        </p:nvGrpSpPr>
        <p:grpSpPr>
          <a:xfrm>
            <a:off x="2292349" y="4388738"/>
            <a:ext cx="1314450" cy="414020"/>
            <a:chOff x="3262629" y="5243829"/>
            <a:chExt cx="1314450" cy="414020"/>
          </a:xfrm>
        </p:grpSpPr>
        <p:sp>
          <p:nvSpPr>
            <p:cNvPr id="103" name="object 143">
              <a:extLst>
                <a:ext uri="{FF2B5EF4-FFF2-40B4-BE49-F238E27FC236}">
                  <a16:creationId xmlns:a16="http://schemas.microsoft.com/office/drawing/2014/main" id="{4641D3E3-7787-45A0-9565-23C674CD71EA}"/>
                </a:ext>
              </a:extLst>
            </p:cNvPr>
            <p:cNvSpPr/>
            <p:nvPr/>
          </p:nvSpPr>
          <p:spPr>
            <a:xfrm>
              <a:off x="3268979" y="5250179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58826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8263" y="400812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44">
              <a:extLst>
                <a:ext uri="{FF2B5EF4-FFF2-40B4-BE49-F238E27FC236}">
                  <a16:creationId xmlns:a16="http://schemas.microsoft.com/office/drawing/2014/main" id="{7B6C0A2B-2B4A-4FAA-8CA9-42C1312DA586}"/>
                </a:ext>
              </a:extLst>
            </p:cNvPr>
            <p:cNvSpPr/>
            <p:nvPr/>
          </p:nvSpPr>
          <p:spPr>
            <a:xfrm>
              <a:off x="3268979" y="5250179"/>
              <a:ext cx="588645" cy="401320"/>
            </a:xfrm>
            <a:custGeom>
              <a:avLst/>
              <a:gdLst/>
              <a:ahLst/>
              <a:cxnLst/>
              <a:rect l="l" t="t" r="r" b="b"/>
              <a:pathLst>
                <a:path w="588645" h="401320">
                  <a:moveTo>
                    <a:pt x="0" y="400812"/>
                  </a:moveTo>
                  <a:lnTo>
                    <a:pt x="588263" y="400812"/>
                  </a:lnTo>
                  <a:lnTo>
                    <a:pt x="58826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45">
              <a:extLst>
                <a:ext uri="{FF2B5EF4-FFF2-40B4-BE49-F238E27FC236}">
                  <a16:creationId xmlns:a16="http://schemas.microsoft.com/office/drawing/2014/main" id="{65C86946-B912-41A2-8642-7C0129DCAF97}"/>
                </a:ext>
              </a:extLst>
            </p:cNvPr>
            <p:cNvSpPr/>
            <p:nvPr/>
          </p:nvSpPr>
          <p:spPr>
            <a:xfrm>
              <a:off x="3980687" y="5250179"/>
              <a:ext cx="589915" cy="401320"/>
            </a:xfrm>
            <a:custGeom>
              <a:avLst/>
              <a:gdLst/>
              <a:ahLst/>
              <a:cxnLst/>
              <a:rect l="l" t="t" r="r" b="b"/>
              <a:pathLst>
                <a:path w="589914" h="401320">
                  <a:moveTo>
                    <a:pt x="589788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89788" y="400812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46">
              <a:extLst>
                <a:ext uri="{FF2B5EF4-FFF2-40B4-BE49-F238E27FC236}">
                  <a16:creationId xmlns:a16="http://schemas.microsoft.com/office/drawing/2014/main" id="{E3F1A22B-DD24-478A-9FE2-355BB8D1130B}"/>
                </a:ext>
              </a:extLst>
            </p:cNvPr>
            <p:cNvSpPr/>
            <p:nvPr/>
          </p:nvSpPr>
          <p:spPr>
            <a:xfrm>
              <a:off x="3980687" y="5250179"/>
              <a:ext cx="589915" cy="401320"/>
            </a:xfrm>
            <a:custGeom>
              <a:avLst/>
              <a:gdLst/>
              <a:ahLst/>
              <a:cxnLst/>
              <a:rect l="l" t="t" r="r" b="b"/>
              <a:pathLst>
                <a:path w="589914" h="401320">
                  <a:moveTo>
                    <a:pt x="0" y="400812"/>
                  </a:moveTo>
                  <a:lnTo>
                    <a:pt x="589788" y="400812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47">
            <a:extLst>
              <a:ext uri="{FF2B5EF4-FFF2-40B4-BE49-F238E27FC236}">
                <a16:creationId xmlns:a16="http://schemas.microsoft.com/office/drawing/2014/main" id="{A5350C83-F6D6-4C2F-99DB-9925EB6BA4AE}"/>
              </a:ext>
            </a:extLst>
          </p:cNvPr>
          <p:cNvSpPr txBox="1"/>
          <p:nvPr/>
        </p:nvSpPr>
        <p:spPr>
          <a:xfrm>
            <a:off x="2385948" y="4414647"/>
            <a:ext cx="1127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5170" algn="l"/>
              </a:tabLst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1	</a:t>
            </a: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8" name="object 148">
            <a:extLst>
              <a:ext uri="{FF2B5EF4-FFF2-40B4-BE49-F238E27FC236}">
                <a16:creationId xmlns:a16="http://schemas.microsoft.com/office/drawing/2014/main" id="{59436752-8F13-483A-A873-BF9638102930}"/>
              </a:ext>
            </a:extLst>
          </p:cNvPr>
          <p:cNvSpPr txBox="1"/>
          <p:nvPr/>
        </p:nvSpPr>
        <p:spPr>
          <a:xfrm>
            <a:off x="1757425" y="3318611"/>
            <a:ext cx="430530" cy="143129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1275"/>
              </a:spcBef>
            </a:pPr>
            <a:r>
              <a:rPr sz="2000" spc="40" dirty="0">
                <a:latin typeface="Arial"/>
                <a:cs typeface="Arial"/>
              </a:rPr>
              <a:t>V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9" name="object 149">
            <a:extLst>
              <a:ext uri="{FF2B5EF4-FFF2-40B4-BE49-F238E27FC236}">
                <a16:creationId xmlns:a16="http://schemas.microsoft.com/office/drawing/2014/main" id="{7C0A9F4F-7755-4DDC-8B27-8D32C2CEED76}"/>
              </a:ext>
            </a:extLst>
          </p:cNvPr>
          <p:cNvSpPr txBox="1"/>
          <p:nvPr/>
        </p:nvSpPr>
        <p:spPr>
          <a:xfrm>
            <a:off x="3859720" y="2365197"/>
            <a:ext cx="8502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5" dirty="0">
                <a:latin typeface="Arial"/>
                <a:cs typeface="Arial"/>
              </a:rPr>
              <a:t>Page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0" name="object 150">
            <a:extLst>
              <a:ext uri="{FF2B5EF4-FFF2-40B4-BE49-F238E27FC236}">
                <a16:creationId xmlns:a16="http://schemas.microsoft.com/office/drawing/2014/main" id="{62EC6148-09A0-4709-9435-FD9316DFD08B}"/>
              </a:ext>
            </a:extLst>
          </p:cNvPr>
          <p:cNvSpPr txBox="1"/>
          <p:nvPr/>
        </p:nvSpPr>
        <p:spPr>
          <a:xfrm>
            <a:off x="3859719" y="3964253"/>
            <a:ext cx="8502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5" dirty="0">
                <a:latin typeface="Arial"/>
                <a:cs typeface="Arial"/>
              </a:rPr>
              <a:t>Page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4" name="object 154">
            <a:extLst>
              <a:ext uri="{FF2B5EF4-FFF2-40B4-BE49-F238E27FC236}">
                <a16:creationId xmlns:a16="http://schemas.microsoft.com/office/drawing/2014/main" id="{28F92D89-2C8C-4305-851D-0C97DB9C05CF}"/>
              </a:ext>
            </a:extLst>
          </p:cNvPr>
          <p:cNvSpPr txBox="1"/>
          <p:nvPr/>
        </p:nvSpPr>
        <p:spPr>
          <a:xfrm>
            <a:off x="8743823" y="3517011"/>
            <a:ext cx="22656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95"/>
              </a:spcBef>
            </a:pPr>
            <a:r>
              <a:rPr sz="2800" spc="114" dirty="0">
                <a:latin typeface="Arial"/>
                <a:cs typeface="Arial"/>
              </a:rPr>
              <a:t>Reduce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flash  </a:t>
            </a:r>
            <a:r>
              <a:rPr sz="2800" spc="155" dirty="0">
                <a:latin typeface="Arial"/>
                <a:cs typeface="Arial"/>
              </a:rPr>
              <a:t>access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5" name="object 165">
            <a:extLst>
              <a:ext uri="{FF2B5EF4-FFF2-40B4-BE49-F238E27FC236}">
                <a16:creationId xmlns:a16="http://schemas.microsoft.com/office/drawing/2014/main" id="{8BD3144E-8712-4D3C-B98B-99B362C19AD7}"/>
              </a:ext>
            </a:extLst>
          </p:cNvPr>
          <p:cNvGrpSpPr/>
          <p:nvPr/>
        </p:nvGrpSpPr>
        <p:grpSpPr>
          <a:xfrm>
            <a:off x="1735581" y="1667891"/>
            <a:ext cx="2124139" cy="1644650"/>
            <a:chOff x="2705861" y="2522982"/>
            <a:chExt cx="2124139" cy="1644650"/>
          </a:xfrm>
        </p:grpSpPr>
        <p:sp>
          <p:nvSpPr>
            <p:cNvPr id="126" name="object 166">
              <a:extLst>
                <a:ext uri="{FF2B5EF4-FFF2-40B4-BE49-F238E27FC236}">
                  <a16:creationId xmlns:a16="http://schemas.microsoft.com/office/drawing/2014/main" id="{4414511A-DFFF-42FA-9318-856F14547C20}"/>
                </a:ext>
              </a:extLst>
            </p:cNvPr>
            <p:cNvSpPr/>
            <p:nvPr/>
          </p:nvSpPr>
          <p:spPr>
            <a:xfrm>
              <a:off x="2705861" y="2669286"/>
              <a:ext cx="2124139" cy="466725"/>
            </a:xfrm>
            <a:custGeom>
              <a:avLst/>
              <a:gdLst/>
              <a:ahLst/>
              <a:cxnLst/>
              <a:rect l="l" t="t" r="r" b="b"/>
              <a:pathLst>
                <a:path w="2239010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2161032" y="0"/>
                  </a:lnTo>
                  <a:lnTo>
                    <a:pt x="2191285" y="6107"/>
                  </a:lnTo>
                  <a:lnTo>
                    <a:pt x="2215991" y="22764"/>
                  </a:lnTo>
                  <a:lnTo>
                    <a:pt x="2232648" y="47470"/>
                  </a:lnTo>
                  <a:lnTo>
                    <a:pt x="2238755" y="77724"/>
                  </a:lnTo>
                  <a:lnTo>
                    <a:pt x="2238755" y="388619"/>
                  </a:lnTo>
                  <a:lnTo>
                    <a:pt x="2232648" y="418873"/>
                  </a:lnTo>
                  <a:lnTo>
                    <a:pt x="2215991" y="443579"/>
                  </a:lnTo>
                  <a:lnTo>
                    <a:pt x="2191285" y="460236"/>
                  </a:lnTo>
                  <a:lnTo>
                    <a:pt x="2161032" y="466343"/>
                  </a:lnTo>
                  <a:lnTo>
                    <a:pt x="77724" y="466343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19"/>
                  </a:lnTo>
                  <a:lnTo>
                    <a:pt x="0" y="7772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67">
              <a:extLst>
                <a:ext uri="{FF2B5EF4-FFF2-40B4-BE49-F238E27FC236}">
                  <a16:creationId xmlns:a16="http://schemas.microsoft.com/office/drawing/2014/main" id="{05743EC2-2C6F-4E0C-9995-3CBBC396BFDD}"/>
                </a:ext>
              </a:extLst>
            </p:cNvPr>
            <p:cNvSpPr/>
            <p:nvPr/>
          </p:nvSpPr>
          <p:spPr>
            <a:xfrm>
              <a:off x="3163061" y="2522982"/>
              <a:ext cx="1583690" cy="1644650"/>
            </a:xfrm>
            <a:custGeom>
              <a:avLst/>
              <a:gdLst/>
              <a:ahLst/>
              <a:cxnLst/>
              <a:rect l="l" t="t" r="r" b="b"/>
              <a:pathLst>
                <a:path w="1583689" h="1644650">
                  <a:moveTo>
                    <a:pt x="0" y="44830"/>
                  </a:moveTo>
                  <a:lnTo>
                    <a:pt x="3522" y="27378"/>
                  </a:lnTo>
                  <a:lnTo>
                    <a:pt x="13128" y="13128"/>
                  </a:lnTo>
                  <a:lnTo>
                    <a:pt x="27378" y="3522"/>
                  </a:lnTo>
                  <a:lnTo>
                    <a:pt x="44831" y="0"/>
                  </a:lnTo>
                  <a:lnTo>
                    <a:pt x="1538604" y="0"/>
                  </a:lnTo>
                  <a:lnTo>
                    <a:pt x="1556057" y="3522"/>
                  </a:lnTo>
                  <a:lnTo>
                    <a:pt x="1570307" y="13128"/>
                  </a:lnTo>
                  <a:lnTo>
                    <a:pt x="1579913" y="27378"/>
                  </a:lnTo>
                  <a:lnTo>
                    <a:pt x="1583436" y="44830"/>
                  </a:lnTo>
                  <a:lnTo>
                    <a:pt x="1583436" y="1599564"/>
                  </a:lnTo>
                  <a:lnTo>
                    <a:pt x="1579913" y="1617017"/>
                  </a:lnTo>
                  <a:lnTo>
                    <a:pt x="1570307" y="1631267"/>
                  </a:lnTo>
                  <a:lnTo>
                    <a:pt x="1556057" y="1640873"/>
                  </a:lnTo>
                  <a:lnTo>
                    <a:pt x="1538604" y="1644395"/>
                  </a:lnTo>
                  <a:lnTo>
                    <a:pt x="44831" y="1644395"/>
                  </a:lnTo>
                  <a:lnTo>
                    <a:pt x="27378" y="1640873"/>
                  </a:lnTo>
                  <a:lnTo>
                    <a:pt x="13128" y="1631267"/>
                  </a:lnTo>
                  <a:lnTo>
                    <a:pt x="3522" y="1617017"/>
                  </a:lnTo>
                  <a:lnTo>
                    <a:pt x="0" y="1599564"/>
                  </a:lnTo>
                  <a:lnTo>
                    <a:pt x="0" y="44830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1" name="object 160">
            <a:extLst>
              <a:ext uri="{FF2B5EF4-FFF2-40B4-BE49-F238E27FC236}">
                <a16:creationId xmlns:a16="http://schemas.microsoft.com/office/drawing/2014/main" id="{CCD40E73-B21F-44D3-9FFF-21C073BC84C0}"/>
              </a:ext>
            </a:extLst>
          </p:cNvPr>
          <p:cNvSpPr/>
          <p:nvPr/>
        </p:nvSpPr>
        <p:spPr>
          <a:xfrm>
            <a:off x="4673595" y="3152028"/>
            <a:ext cx="1347470" cy="462280"/>
          </a:xfrm>
          <a:custGeom>
            <a:avLst/>
            <a:gdLst/>
            <a:ahLst/>
            <a:cxnLst/>
            <a:rect l="l" t="t" r="r" b="b"/>
            <a:pathLst>
              <a:path w="1347470" h="462279">
                <a:moveTo>
                  <a:pt x="1116330" y="0"/>
                </a:moveTo>
                <a:lnTo>
                  <a:pt x="1116330" y="115443"/>
                </a:lnTo>
                <a:lnTo>
                  <a:pt x="0" y="115443"/>
                </a:lnTo>
                <a:lnTo>
                  <a:pt x="0" y="346328"/>
                </a:lnTo>
                <a:lnTo>
                  <a:pt x="1116330" y="346328"/>
                </a:lnTo>
                <a:lnTo>
                  <a:pt x="1116330" y="461771"/>
                </a:lnTo>
                <a:lnTo>
                  <a:pt x="1347215" y="230886"/>
                </a:lnTo>
                <a:lnTo>
                  <a:pt x="111633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71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DLG-x Accelerator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6769D-FD2E-40AC-86C0-CC16FAB262F2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Data Flow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C404A40-30FA-4828-B4FB-B2AC59D703AB}"/>
              </a:ext>
            </a:extLst>
          </p:cNvPr>
          <p:cNvSpPr/>
          <p:nvPr/>
        </p:nvSpPr>
        <p:spPr>
          <a:xfrm>
            <a:off x="553801" y="2455450"/>
            <a:ext cx="2186181" cy="698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Data Plane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52485-3449-4106-BEBB-2B1702D6E3D4}"/>
              </a:ext>
            </a:extLst>
          </p:cNvPr>
          <p:cNvSpPr txBox="1"/>
          <p:nvPr/>
        </p:nvSpPr>
        <p:spPr>
          <a:xfrm>
            <a:off x="625536" y="1591279"/>
            <a:ext cx="204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Inject image data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4630A-6426-4EE8-A474-AF8454DB1916}"/>
              </a:ext>
            </a:extLst>
          </p:cNvPr>
          <p:cNvSpPr txBox="1"/>
          <p:nvPr/>
        </p:nvSpPr>
        <p:spPr>
          <a:xfrm>
            <a:off x="3281294" y="1318254"/>
            <a:ext cx="304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Deploy deep learning mode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graph</a:t>
            </a:r>
            <a:r>
              <a:rPr lang="ko-KR" altLang="en-US" dirty="0"/>
              <a:t> </a:t>
            </a:r>
            <a:r>
              <a:rPr lang="en-US" altLang="ko-KR" dirty="0"/>
              <a:t>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1698C-B6DA-4605-B713-5AE84B643BE7}"/>
              </a:ext>
            </a:extLst>
          </p:cNvPr>
          <p:cNvSpPr txBox="1"/>
          <p:nvPr/>
        </p:nvSpPr>
        <p:spPr>
          <a:xfrm>
            <a:off x="7368080" y="1591279"/>
            <a:ext cx="23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User image request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BD869FC-131D-4B70-9930-EBFD4BAC5D33}"/>
              </a:ext>
            </a:extLst>
          </p:cNvPr>
          <p:cNvSpPr/>
          <p:nvPr/>
        </p:nvSpPr>
        <p:spPr>
          <a:xfrm>
            <a:off x="553800" y="3697575"/>
            <a:ext cx="2186181" cy="698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I/O scheduler</a:t>
            </a:r>
            <a:endParaRPr lang="ko-KR" altLang="en-US" sz="2400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0C738E9-DCF0-49C9-B6E6-F2018CB3FA7E}"/>
              </a:ext>
            </a:extLst>
          </p:cNvPr>
          <p:cNvSpPr/>
          <p:nvPr/>
        </p:nvSpPr>
        <p:spPr>
          <a:xfrm>
            <a:off x="553799" y="4939700"/>
            <a:ext cx="5542200" cy="698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NAND Flash</a:t>
            </a:r>
            <a:endParaRPr lang="ko-KR" altLang="en-US" sz="24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D6D0686-EDDE-4CB1-BB18-42BB9CBF6E53}"/>
              </a:ext>
            </a:extLst>
          </p:cNvPr>
          <p:cNvSpPr/>
          <p:nvPr/>
        </p:nvSpPr>
        <p:spPr>
          <a:xfrm>
            <a:off x="3710481" y="2444832"/>
            <a:ext cx="2385519" cy="698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Caffe, </a:t>
            </a:r>
            <a:r>
              <a:rPr lang="en-US" altLang="ko-KR" sz="2400" dirty="0" err="1"/>
              <a:t>PyTorch</a:t>
            </a:r>
            <a:endParaRPr lang="ko-KR" altLang="en-US" sz="2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FF73B18-00F1-4D5E-BDEF-78755FA93279}"/>
              </a:ext>
            </a:extLst>
          </p:cNvPr>
          <p:cNvSpPr/>
          <p:nvPr/>
        </p:nvSpPr>
        <p:spPr>
          <a:xfrm>
            <a:off x="3710480" y="3697575"/>
            <a:ext cx="2385519" cy="698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DLG-compiler</a:t>
            </a:r>
            <a:endParaRPr lang="ko-KR" altLang="en-US" sz="24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788A605-6CC8-4445-8768-973E658303EA}"/>
              </a:ext>
            </a:extLst>
          </p:cNvPr>
          <p:cNvSpPr/>
          <p:nvPr/>
        </p:nvSpPr>
        <p:spPr>
          <a:xfrm>
            <a:off x="6709046" y="2367900"/>
            <a:ext cx="2385519" cy="698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Task Plane</a:t>
            </a:r>
            <a:endParaRPr lang="ko-KR" altLang="en-US" sz="24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61DB62A-87EF-4890-A732-531A63EDDB02}"/>
              </a:ext>
            </a:extLst>
          </p:cNvPr>
          <p:cNvSpPr/>
          <p:nvPr/>
        </p:nvSpPr>
        <p:spPr>
          <a:xfrm>
            <a:off x="6709045" y="3441832"/>
            <a:ext cx="2385519" cy="698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Task scheduler</a:t>
            </a:r>
            <a:endParaRPr lang="ko-KR" altLang="en-US" sz="24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62C5A17-545A-4C20-ACF3-076C079C6A64}"/>
              </a:ext>
            </a:extLst>
          </p:cNvPr>
          <p:cNvSpPr/>
          <p:nvPr/>
        </p:nvSpPr>
        <p:spPr>
          <a:xfrm>
            <a:off x="6709044" y="4515763"/>
            <a:ext cx="2385519" cy="8869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DLG-x</a:t>
            </a:r>
          </a:p>
          <a:p>
            <a:pPr algn="ctr"/>
            <a:r>
              <a:rPr lang="en-US" altLang="ko-KR" sz="2400" dirty="0"/>
              <a:t>accelerator</a:t>
            </a:r>
            <a:endParaRPr lang="ko-KR" altLang="en-US" sz="2400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BBAED2E-8861-4E07-8B88-26E373389955}"/>
              </a:ext>
            </a:extLst>
          </p:cNvPr>
          <p:cNvSpPr/>
          <p:nvPr/>
        </p:nvSpPr>
        <p:spPr>
          <a:xfrm>
            <a:off x="9696690" y="2367900"/>
            <a:ext cx="2385519" cy="786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Deep Learning</a:t>
            </a:r>
          </a:p>
          <a:p>
            <a:pPr algn="ctr"/>
            <a:r>
              <a:rPr lang="en-US" altLang="ko-KR" sz="2400" dirty="0"/>
              <a:t>Unit</a:t>
            </a:r>
            <a:endParaRPr lang="ko-KR" altLang="en-US" sz="2400" dirty="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2F97B7F-FA20-4336-8962-7272B0275347}"/>
              </a:ext>
            </a:extLst>
          </p:cNvPr>
          <p:cNvSpPr/>
          <p:nvPr/>
        </p:nvSpPr>
        <p:spPr>
          <a:xfrm>
            <a:off x="9696690" y="3784102"/>
            <a:ext cx="2385519" cy="786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Graph</a:t>
            </a:r>
            <a:r>
              <a:rPr lang="ko-KR" altLang="en-US" sz="2400" dirty="0"/>
              <a:t> </a:t>
            </a:r>
            <a:r>
              <a:rPr lang="en-US" altLang="ko-KR" sz="2400" dirty="0"/>
              <a:t>Search</a:t>
            </a:r>
          </a:p>
          <a:p>
            <a:pPr algn="ctr"/>
            <a:r>
              <a:rPr lang="en-US" altLang="ko-KR" sz="2400" dirty="0"/>
              <a:t>Unit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0541B8F-F553-4F7C-9254-DC662931C801}"/>
              </a:ext>
            </a:extLst>
          </p:cNvPr>
          <p:cNvCxnSpPr>
            <a:stCxn id="5" idx="2"/>
            <a:endCxn id="11" idx="0"/>
          </p:cNvCxnSpPr>
          <p:nvPr/>
        </p:nvCxnSpPr>
        <p:spPr>
          <a:xfrm flipH="1">
            <a:off x="1646891" y="3154296"/>
            <a:ext cx="1" cy="5432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C61F67DE-0FC3-4066-BF31-80F7261350C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646891" y="4396421"/>
            <a:ext cx="1678008" cy="5432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BADF531-405D-48F6-BD52-BC27820377D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4903240" y="3143678"/>
            <a:ext cx="1" cy="553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F42B84D7-D9DC-4314-9062-F8C12BBA5C92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 flipH="1">
            <a:off x="3324899" y="4396421"/>
            <a:ext cx="1578341" cy="5432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F0A9FE1C-E3C1-480D-A88D-E8B91975102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flipH="1">
            <a:off x="7901805" y="3066746"/>
            <a:ext cx="1" cy="375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96CA55E6-034B-4F7D-A2B0-315CD9DB924F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7901804" y="4140678"/>
            <a:ext cx="1" cy="375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C1A6D06-664E-4C69-BB99-92D870000A59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9094563" y="2761098"/>
            <a:ext cx="602127" cy="21981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3BCC5C49-3038-4DD2-BF3F-BC9AE05EBF97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10889450" y="3154296"/>
            <a:ext cx="0" cy="6298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F7A9169-A6AF-40DF-815E-4011CD547A0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668249" y="1775945"/>
            <a:ext cx="613045" cy="39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F7FC0A51-4CBB-4C19-8DC4-0C31440CAAA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325850" y="1775945"/>
            <a:ext cx="1042230" cy="39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32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Evaluation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35FDB5-C35F-4EDD-B17D-9DB8759DC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72657"/>
              </p:ext>
            </p:extLst>
          </p:nvPr>
        </p:nvGraphicFramePr>
        <p:xfrm>
          <a:off x="691204" y="1547165"/>
          <a:ext cx="9267884" cy="3769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1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CPU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DRAM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GPU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FPGA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B-CPU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2*Xeon</a:t>
                      </a:r>
                      <a:r>
                        <a:rPr sz="12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E5-2630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32GB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4* </a:t>
                      </a:r>
                      <a:r>
                        <a:rPr sz="1200" spc="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1TB </a:t>
                      </a: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PCIe</a:t>
                      </a:r>
                      <a:r>
                        <a:rPr sz="1200" spc="-229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9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B-GPU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2*Xeon</a:t>
                      </a:r>
                      <a:r>
                        <a:rPr sz="12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E5-2630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32GB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4* </a:t>
                      </a:r>
                      <a:r>
                        <a:rPr sz="1200" spc="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1TB </a:t>
                      </a: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PCIe</a:t>
                      </a:r>
                      <a:r>
                        <a:rPr sz="1200" spc="-229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30175" marR="180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NVID</a:t>
                      </a:r>
                      <a:r>
                        <a:rPr sz="12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1200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GTX  </a:t>
                      </a:r>
                      <a:r>
                        <a:rPr sz="1200" spc="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1080Ti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B-FPGA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2*Xeon</a:t>
                      </a:r>
                      <a:r>
                        <a:rPr sz="12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E5-2630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32GB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4* </a:t>
                      </a:r>
                      <a:r>
                        <a:rPr sz="1200" spc="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1TB </a:t>
                      </a: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PCIe</a:t>
                      </a:r>
                      <a:r>
                        <a:rPr sz="1200" spc="-229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ZC706</a:t>
                      </a:r>
                      <a:r>
                        <a:rPr sz="1200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Board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25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B-DLG-x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2*Xeon</a:t>
                      </a:r>
                      <a:r>
                        <a:rPr sz="12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E5-2630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32GB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4* </a:t>
                      </a:r>
                      <a:r>
                        <a:rPr sz="1200" spc="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1TB </a:t>
                      </a: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PCIe</a:t>
                      </a:r>
                      <a:r>
                        <a:rPr sz="1200" spc="-229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ZC706</a:t>
                      </a:r>
                      <a:r>
                        <a:rPr sz="1200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Board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805" marR="179705">
                        <a:lnSpc>
                          <a:spcPct val="100000"/>
                        </a:lnSpc>
                      </a:pPr>
                      <a:r>
                        <a:rPr sz="12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Cognitive  </a:t>
                      </a: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 </a:t>
                      </a:r>
                      <a:r>
                        <a:rPr sz="12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7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CPU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2*Xeon</a:t>
                      </a:r>
                      <a:r>
                        <a:rPr sz="12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E5-2630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32GB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2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3* </a:t>
                      </a:r>
                      <a:r>
                        <a:rPr sz="1200" spc="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1TB </a:t>
                      </a:r>
                      <a:r>
                        <a:rPr sz="12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PCIe</a:t>
                      </a:r>
                      <a:r>
                        <a:rPr sz="1200" spc="-229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200" spc="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OpenSSD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90805" marR="2927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2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SSD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 marR="1517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ARM </a:t>
                      </a: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Dual</a:t>
                      </a:r>
                      <a:r>
                        <a:rPr sz="1200" spc="-1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Cortex  </a:t>
                      </a:r>
                      <a:r>
                        <a:rPr sz="12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2GB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1TB NAND</a:t>
                      </a:r>
                      <a:r>
                        <a:rPr sz="1200" spc="-1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flash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OpenSSD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1F627D-9A8A-4AFA-BF78-4DAED96CC4E6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Hardware Implementation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592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Evaluation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F627D-9A8A-4AFA-BF78-4DAED96CC4E6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Evaluation of DLG algorithm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4F018F-62B6-4F17-BC6C-86A3C2C8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6" y="1428359"/>
            <a:ext cx="6426139" cy="4391025"/>
          </a:xfrm>
          <a:prstGeom prst="rect">
            <a:avLst/>
          </a:prstGeom>
        </p:spPr>
      </p:pic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B14C2E4-ACA4-48FF-BA43-65CCD69D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9125"/>
              </p:ext>
            </p:extLst>
          </p:nvPr>
        </p:nvGraphicFramePr>
        <p:xfrm>
          <a:off x="6531335" y="2262120"/>
          <a:ext cx="5321935" cy="1920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Dataset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Train/Validate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Labels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3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CIFAR-10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spc="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60000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50000/10000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6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Caltech256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29780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26790/2990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SUN397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108754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98049/10705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397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4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ImageNet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1331167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1281167/50000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208">
            <a:extLst>
              <a:ext uri="{FF2B5EF4-FFF2-40B4-BE49-F238E27FC236}">
                <a16:creationId xmlns:a16="http://schemas.microsoft.com/office/drawing/2014/main" id="{E1A86547-7B20-4397-8A2C-D5FBCB953124}"/>
              </a:ext>
            </a:extLst>
          </p:cNvPr>
          <p:cNvSpPr txBox="1"/>
          <p:nvPr/>
        </p:nvSpPr>
        <p:spPr>
          <a:xfrm>
            <a:off x="8416332" y="1520787"/>
            <a:ext cx="15519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95" dirty="0">
                <a:solidFill>
                  <a:srgbClr val="0D0D0D"/>
                </a:solidFill>
                <a:latin typeface="Arial"/>
                <a:cs typeface="Arial"/>
              </a:rPr>
              <a:t>D</a:t>
            </a:r>
            <a:r>
              <a:rPr sz="3200" spc="5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3200" spc="120" dirty="0">
                <a:solidFill>
                  <a:srgbClr val="0D0D0D"/>
                </a:solidFill>
                <a:latin typeface="Arial"/>
                <a:cs typeface="Arial"/>
              </a:rPr>
              <a:t>t</a:t>
            </a:r>
            <a:r>
              <a:rPr sz="3200" spc="25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3200" spc="165" dirty="0">
                <a:solidFill>
                  <a:srgbClr val="0D0D0D"/>
                </a:solidFill>
                <a:latin typeface="Arial"/>
                <a:cs typeface="Arial"/>
              </a:rPr>
              <a:t>set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B8564-9D91-49A2-8721-44DE38C3F63D}"/>
              </a:ext>
            </a:extLst>
          </p:cNvPr>
          <p:cNvSpPr txBox="1"/>
          <p:nvPr/>
        </p:nvSpPr>
        <p:spPr>
          <a:xfrm>
            <a:off x="6474425" y="4446873"/>
            <a:ext cx="515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ITQ = Iterative Quantization</a:t>
            </a:r>
          </a:p>
          <a:p>
            <a:r>
              <a:rPr lang="en-US" altLang="ko-KR" dirty="0"/>
              <a:t>LSH = Locality Sensitive Hashing</a:t>
            </a:r>
          </a:p>
        </p:txBody>
      </p:sp>
    </p:spTree>
    <p:extLst>
      <p:ext uri="{BB962C8B-B14F-4D97-AF65-F5344CB8AC3E}">
        <p14:creationId xmlns:p14="http://schemas.microsoft.com/office/powerpoint/2010/main" val="36939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Evaluation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F627D-9A8A-4AFA-BF78-4DAED96CC4E6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Evaluation of DLG-x</a:t>
            </a:r>
            <a:endParaRPr lang="ko-KR" alt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F9F64B4-07BD-4CF8-A836-1DA3044B1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00857"/>
              </p:ext>
            </p:extLst>
          </p:nvPr>
        </p:nvGraphicFramePr>
        <p:xfrm>
          <a:off x="406391" y="1423514"/>
          <a:ext cx="5020308" cy="2346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Latency(ms)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Power(w)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87">
                <a:tc rowSpan="2">
                  <a:txBody>
                    <a:bodyPr/>
                    <a:lstStyle/>
                    <a:p>
                      <a:pPr marL="91440" marR="3517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Hash  </a:t>
                      </a:r>
                      <a:endParaRPr lang="en-US" altLang="ko-KR" sz="1600" spc="60" dirty="0">
                        <a:solidFill>
                          <a:srgbClr val="0D0D0D"/>
                        </a:solidFill>
                        <a:latin typeface="Arial"/>
                        <a:cs typeface="Arial"/>
                      </a:endParaRPr>
                    </a:p>
                    <a:p>
                      <a:pPr marL="91440" marR="3517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 err="1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600" spc="-25" dirty="0" err="1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 err="1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xNet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DLG-x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9.1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CPU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186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GPU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1.83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 rowSpan="2">
                  <a:txBody>
                    <a:bodyPr/>
                    <a:lstStyle/>
                    <a:p>
                      <a:pPr marL="91440" marR="965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Hash  </a:t>
                      </a:r>
                      <a:endParaRPr lang="en-US" altLang="ko-KR" sz="1600" spc="60" dirty="0">
                        <a:solidFill>
                          <a:srgbClr val="0D0D0D"/>
                        </a:solidFill>
                        <a:latin typeface="Arial"/>
                        <a:cs typeface="Arial"/>
                      </a:endParaRPr>
                    </a:p>
                    <a:p>
                      <a:pPr marL="91440" marR="965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esNet-18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DLG-x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94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9.4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CPU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GPU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7.13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3D90D2DD-E3F1-4979-B1C6-7D4404CAA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62" y="1423513"/>
            <a:ext cx="6124066" cy="47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Evaluation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F627D-9A8A-4AFA-BF78-4DAED96CC4E6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Evaluation of Cognitive SSD system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D512BD4-54E9-4981-A8F2-454A04A88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4" y="1423440"/>
            <a:ext cx="6982745" cy="461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540AC-D3DE-4152-82AB-505ABF1FA44D}"/>
              </a:ext>
            </a:extLst>
          </p:cNvPr>
          <p:cNvSpPr txBox="1"/>
          <p:nvPr/>
        </p:nvSpPr>
        <p:spPr>
          <a:xfrm>
            <a:off x="7327692" y="1973495"/>
            <a:ext cx="349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QPS = Queries Per Second</a:t>
            </a:r>
          </a:p>
        </p:txBody>
      </p:sp>
    </p:spTree>
    <p:extLst>
      <p:ext uri="{BB962C8B-B14F-4D97-AF65-F5344CB8AC3E}">
        <p14:creationId xmlns:p14="http://schemas.microsoft.com/office/powerpoint/2010/main" val="343084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Evaluation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F627D-9A8A-4AFA-BF78-4DAED96CC4E6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Evaluation of Cognitive SSD Cluster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120B46-4587-44E2-BC80-89944FBE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78" y="1441944"/>
            <a:ext cx="59340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0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Evaluation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F627D-9A8A-4AFA-BF78-4DAED96CC4E6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Evaluation of Cognitive SSD Cluster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6E290C-815F-4A0A-AB46-B598120C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80" y="1547165"/>
            <a:ext cx="10402096" cy="3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Reference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D43B59-3EC9-48C4-BFEC-8996CF3B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7" y="1008207"/>
            <a:ext cx="5017846" cy="144976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311EDD4-5873-4022-B457-FA2F51CE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479" y="908415"/>
            <a:ext cx="4540975" cy="192621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959993C-C03E-4020-BBD6-5DA95CAF3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36" y="3094270"/>
            <a:ext cx="5238750" cy="24479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B5BB1F0-A73A-4E66-8DC3-5E089E367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22" y="3299057"/>
            <a:ext cx="53381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4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6. Conclusion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F627D-9A8A-4AFA-BF78-4DAED96CC4E6}"/>
              </a:ext>
            </a:extLst>
          </p:cNvPr>
          <p:cNvSpPr txBox="1"/>
          <p:nvPr/>
        </p:nvSpPr>
        <p:spPr>
          <a:xfrm>
            <a:off x="406391" y="824460"/>
            <a:ext cx="11016114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Cognitive SSD provides a more power-efficient solution for unstructured data retrieval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The DLC-x accelerator integrates deep learning and graph search into one chip and directly accesses data from NAND flash without crossing multiple memory hierarchies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FPGA-based prototype evaluations show that Cognitive SSD outperforms other solutions on power-efficiency</a:t>
            </a:r>
            <a:endParaRPr lang="ko-KR" altLang="en-US" dirty="0"/>
          </a:p>
        </p:txBody>
      </p:sp>
      <p:pic>
        <p:nvPicPr>
          <p:cNvPr id="5122" name="Picture 2" descr="국어 비문학 공부법, 이렇게만 하면 된다. : 네이버 블로그">
            <a:extLst>
              <a:ext uri="{FF2B5EF4-FFF2-40B4-BE49-F238E27FC236}">
                <a16:creationId xmlns:a16="http://schemas.microsoft.com/office/drawing/2014/main" id="{224A89D1-A6B4-4C2E-9125-53582A303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932260"/>
            <a:ext cx="5290206" cy="22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5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261506"/>
            <a:ext cx="11554232" cy="639243"/>
          </a:xfrm>
        </p:spPr>
        <p:txBody>
          <a:bodyPr anchor="t"/>
          <a:lstStyle/>
          <a:p>
            <a:r>
              <a:rPr kumimoji="1" lang="en-US" altLang="ko-KR" dirty="0"/>
              <a:t>Cognitive SSD: A Deep Learning Engine for In-Storage Data Retrieval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2020. 05. 11</a:t>
            </a:r>
          </a:p>
          <a:p>
            <a:r>
              <a:rPr kumimoji="1" lang="en-US" altLang="ko-KR" dirty="0"/>
              <a:t>Presentation by Shin </a:t>
            </a:r>
            <a:r>
              <a:rPr kumimoji="1" lang="en-US" altLang="ko-KR" dirty="0" err="1"/>
              <a:t>Hojin</a:t>
            </a:r>
            <a:endParaRPr kumimoji="1" lang="en-US" altLang="ko-KR" dirty="0"/>
          </a:p>
          <a:p>
            <a:r>
              <a:rPr kumimoji="1" lang="en-US" altLang="ko-KR" dirty="0"/>
              <a:t>ghwls03s@gmail.com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473814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S. Liang et al.</a:t>
            </a:r>
          </a:p>
          <a:p>
            <a:pPr algn="l"/>
            <a:r>
              <a:rPr lang="en-US" altLang="ko-KR" sz="1400" i="1" dirty="0" err="1">
                <a:solidFill>
                  <a:schemeClr val="bg1"/>
                </a:solidFill>
              </a:rPr>
              <a:t>Usenix</a:t>
            </a:r>
            <a:r>
              <a:rPr lang="en-US" altLang="ko-KR" sz="1400" i="1" dirty="0">
                <a:solidFill>
                  <a:schemeClr val="bg1"/>
                </a:solidFill>
              </a:rPr>
              <a:t> ’19, ATC, 2019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D56A9A85-381A-4AC1-A6BC-D025ED291359}"/>
              </a:ext>
            </a:extLst>
          </p:cNvPr>
          <p:cNvSpPr txBox="1">
            <a:spLocks/>
          </p:cNvSpPr>
          <p:nvPr/>
        </p:nvSpPr>
        <p:spPr>
          <a:xfrm>
            <a:off x="4539862" y="4584424"/>
            <a:ext cx="3112276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Thank you!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316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Introduction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pic>
        <p:nvPicPr>
          <p:cNvPr id="5" name="그래픽 4" descr="문서">
            <a:extLst>
              <a:ext uri="{FF2B5EF4-FFF2-40B4-BE49-F238E27FC236}">
                <a16:creationId xmlns:a16="http://schemas.microsoft.com/office/drawing/2014/main" id="{EE2920F2-0392-4DB6-B2CA-B27078FF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448" y="1310259"/>
            <a:ext cx="796442" cy="796442"/>
          </a:xfrm>
          <a:prstGeom prst="rect">
            <a:avLst/>
          </a:prstGeom>
        </p:spPr>
      </p:pic>
      <p:pic>
        <p:nvPicPr>
          <p:cNvPr id="45" name="그래픽 44" descr="문서">
            <a:extLst>
              <a:ext uri="{FF2B5EF4-FFF2-40B4-BE49-F238E27FC236}">
                <a16:creationId xmlns:a16="http://schemas.microsoft.com/office/drawing/2014/main" id="{784E5829-5A95-43F2-82F3-C373B136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98049" y="1893976"/>
            <a:ext cx="796442" cy="796442"/>
          </a:xfrm>
          <a:prstGeom prst="rect">
            <a:avLst/>
          </a:prstGeom>
        </p:spPr>
      </p:pic>
      <p:pic>
        <p:nvPicPr>
          <p:cNvPr id="46" name="그래픽 45" descr="문서">
            <a:extLst>
              <a:ext uri="{FF2B5EF4-FFF2-40B4-BE49-F238E27FC236}">
                <a16:creationId xmlns:a16="http://schemas.microsoft.com/office/drawing/2014/main" id="{53C3AC4C-30A0-4071-820F-DB982E8E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6538" y="2137265"/>
            <a:ext cx="796442" cy="796442"/>
          </a:xfrm>
          <a:prstGeom prst="rect">
            <a:avLst/>
          </a:prstGeom>
        </p:spPr>
      </p:pic>
      <p:pic>
        <p:nvPicPr>
          <p:cNvPr id="47" name="그래픽 46" descr="문서">
            <a:extLst>
              <a:ext uri="{FF2B5EF4-FFF2-40B4-BE49-F238E27FC236}">
                <a16:creationId xmlns:a16="http://schemas.microsoft.com/office/drawing/2014/main" id="{9C890319-1AFA-41E4-B308-A9F18733E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51766" y="3338588"/>
            <a:ext cx="796442" cy="796442"/>
          </a:xfrm>
          <a:prstGeom prst="rect">
            <a:avLst/>
          </a:prstGeom>
        </p:spPr>
      </p:pic>
      <p:pic>
        <p:nvPicPr>
          <p:cNvPr id="48" name="그래픽 47" descr="문서">
            <a:extLst>
              <a:ext uri="{FF2B5EF4-FFF2-40B4-BE49-F238E27FC236}">
                <a16:creationId xmlns:a16="http://schemas.microsoft.com/office/drawing/2014/main" id="{907E5D04-E59A-4F26-AE19-6816C18EC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32367" y="3922305"/>
            <a:ext cx="796442" cy="796442"/>
          </a:xfrm>
          <a:prstGeom prst="rect">
            <a:avLst/>
          </a:prstGeom>
        </p:spPr>
      </p:pic>
      <p:pic>
        <p:nvPicPr>
          <p:cNvPr id="49" name="그래픽 48" descr="문서">
            <a:extLst>
              <a:ext uri="{FF2B5EF4-FFF2-40B4-BE49-F238E27FC236}">
                <a16:creationId xmlns:a16="http://schemas.microsoft.com/office/drawing/2014/main" id="{82C4D0C3-1ED2-41EF-BE66-E2840F62D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856" y="4165594"/>
            <a:ext cx="796442" cy="796442"/>
          </a:xfrm>
          <a:prstGeom prst="rect">
            <a:avLst/>
          </a:prstGeom>
        </p:spPr>
      </p:pic>
      <p:pic>
        <p:nvPicPr>
          <p:cNvPr id="50" name="그래픽 49" descr="문서">
            <a:extLst>
              <a:ext uri="{FF2B5EF4-FFF2-40B4-BE49-F238E27FC236}">
                <a16:creationId xmlns:a16="http://schemas.microsoft.com/office/drawing/2014/main" id="{01F53898-EA82-4900-A52C-4FCA2B515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59712" y="3233604"/>
            <a:ext cx="796442" cy="796442"/>
          </a:xfrm>
          <a:prstGeom prst="rect">
            <a:avLst/>
          </a:prstGeom>
        </p:spPr>
      </p:pic>
      <p:pic>
        <p:nvPicPr>
          <p:cNvPr id="51" name="그래픽 50" descr="문서">
            <a:extLst>
              <a:ext uri="{FF2B5EF4-FFF2-40B4-BE49-F238E27FC236}">
                <a16:creationId xmlns:a16="http://schemas.microsoft.com/office/drawing/2014/main" id="{4D3957F3-A47F-428A-937A-65797686C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40313" y="3817321"/>
            <a:ext cx="796442" cy="796442"/>
          </a:xfrm>
          <a:prstGeom prst="rect">
            <a:avLst/>
          </a:prstGeom>
        </p:spPr>
      </p:pic>
      <p:pic>
        <p:nvPicPr>
          <p:cNvPr id="52" name="그래픽 51" descr="문서">
            <a:extLst>
              <a:ext uri="{FF2B5EF4-FFF2-40B4-BE49-F238E27FC236}">
                <a16:creationId xmlns:a16="http://schemas.microsoft.com/office/drawing/2014/main" id="{6BFC5E7E-FA14-45A4-84CB-8A5E1A49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48802" y="4060610"/>
            <a:ext cx="796442" cy="796442"/>
          </a:xfrm>
          <a:prstGeom prst="rect">
            <a:avLst/>
          </a:prstGeom>
        </p:spPr>
      </p:pic>
      <p:pic>
        <p:nvPicPr>
          <p:cNvPr id="53" name="그래픽 52" descr="문서">
            <a:extLst>
              <a:ext uri="{FF2B5EF4-FFF2-40B4-BE49-F238E27FC236}">
                <a16:creationId xmlns:a16="http://schemas.microsoft.com/office/drawing/2014/main" id="{FE6494C4-CA8A-47FA-B5BF-2D89935C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55821" y="1023710"/>
            <a:ext cx="796442" cy="796442"/>
          </a:xfrm>
          <a:prstGeom prst="rect">
            <a:avLst/>
          </a:prstGeom>
        </p:spPr>
      </p:pic>
      <p:pic>
        <p:nvPicPr>
          <p:cNvPr id="54" name="그래픽 53" descr="문서">
            <a:extLst>
              <a:ext uri="{FF2B5EF4-FFF2-40B4-BE49-F238E27FC236}">
                <a16:creationId xmlns:a16="http://schemas.microsoft.com/office/drawing/2014/main" id="{93F51B6A-D7F9-426C-BC2E-DD564F592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6378" y="3576872"/>
            <a:ext cx="796442" cy="796442"/>
          </a:xfrm>
          <a:prstGeom prst="rect">
            <a:avLst/>
          </a:prstGeom>
        </p:spPr>
      </p:pic>
      <p:pic>
        <p:nvPicPr>
          <p:cNvPr id="55" name="그래픽 54" descr="문서">
            <a:extLst>
              <a:ext uri="{FF2B5EF4-FFF2-40B4-BE49-F238E27FC236}">
                <a16:creationId xmlns:a16="http://schemas.microsoft.com/office/drawing/2014/main" id="{CB7C681F-3864-48F3-A9CC-E7F4DB068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89688" y="2585164"/>
            <a:ext cx="796442" cy="796442"/>
          </a:xfrm>
          <a:prstGeom prst="rect">
            <a:avLst/>
          </a:prstGeom>
        </p:spPr>
      </p:pic>
      <p:pic>
        <p:nvPicPr>
          <p:cNvPr id="56" name="그래픽 55" descr="문서">
            <a:extLst>
              <a:ext uri="{FF2B5EF4-FFF2-40B4-BE49-F238E27FC236}">
                <a16:creationId xmlns:a16="http://schemas.microsoft.com/office/drawing/2014/main" id="{A807AE7B-C838-4CB0-9E6D-1520E70CD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78327" y="2186058"/>
            <a:ext cx="796442" cy="796442"/>
          </a:xfrm>
          <a:prstGeom prst="rect">
            <a:avLst/>
          </a:prstGeom>
        </p:spPr>
      </p:pic>
      <p:pic>
        <p:nvPicPr>
          <p:cNvPr id="57" name="그래픽 56" descr="문서">
            <a:extLst>
              <a:ext uri="{FF2B5EF4-FFF2-40B4-BE49-F238E27FC236}">
                <a16:creationId xmlns:a16="http://schemas.microsoft.com/office/drawing/2014/main" id="{6DDDDBD0-B95D-42DD-A648-8D81F3DD2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82975" y="1318938"/>
            <a:ext cx="796442" cy="796442"/>
          </a:xfrm>
          <a:prstGeom prst="rect">
            <a:avLst/>
          </a:prstGeom>
        </p:spPr>
      </p:pic>
      <p:pic>
        <p:nvPicPr>
          <p:cNvPr id="58" name="그래픽 57" descr="문서">
            <a:extLst>
              <a:ext uri="{FF2B5EF4-FFF2-40B4-BE49-F238E27FC236}">
                <a16:creationId xmlns:a16="http://schemas.microsoft.com/office/drawing/2014/main" id="{58B4541A-FEB9-467A-B83F-BADF8E331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59379" y="3782123"/>
            <a:ext cx="796442" cy="796442"/>
          </a:xfrm>
          <a:prstGeom prst="rect">
            <a:avLst/>
          </a:prstGeom>
        </p:spPr>
      </p:pic>
      <p:pic>
        <p:nvPicPr>
          <p:cNvPr id="59" name="그래픽 58" descr="문서">
            <a:extLst>
              <a:ext uri="{FF2B5EF4-FFF2-40B4-BE49-F238E27FC236}">
                <a16:creationId xmlns:a16="http://schemas.microsoft.com/office/drawing/2014/main" id="{FB65729E-46C4-4F0B-A66F-DCF4AE6C1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84754" y="3049447"/>
            <a:ext cx="796442" cy="796442"/>
          </a:xfrm>
          <a:prstGeom prst="rect">
            <a:avLst/>
          </a:prstGeom>
        </p:spPr>
      </p:pic>
      <p:pic>
        <p:nvPicPr>
          <p:cNvPr id="60" name="그래픽 59" descr="문서">
            <a:extLst>
              <a:ext uri="{FF2B5EF4-FFF2-40B4-BE49-F238E27FC236}">
                <a16:creationId xmlns:a16="http://schemas.microsoft.com/office/drawing/2014/main" id="{832182ED-7F45-43C8-9095-7D8288271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336156" y="1875663"/>
            <a:ext cx="796442" cy="796442"/>
          </a:xfrm>
          <a:prstGeom prst="rect">
            <a:avLst/>
          </a:prstGeom>
        </p:spPr>
      </p:pic>
      <p:pic>
        <p:nvPicPr>
          <p:cNvPr id="61" name="그래픽 60" descr="문서">
            <a:extLst>
              <a:ext uri="{FF2B5EF4-FFF2-40B4-BE49-F238E27FC236}">
                <a16:creationId xmlns:a16="http://schemas.microsoft.com/office/drawing/2014/main" id="{051B5380-76E0-4A4F-9FD3-BA70C3A1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03064" y="4458831"/>
            <a:ext cx="796442" cy="796442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DCB4A16-1EC8-43F9-9C47-F25B89D30A4A}"/>
              </a:ext>
            </a:extLst>
          </p:cNvPr>
          <p:cNvCxnSpPr>
            <a:cxnSpLocks/>
            <a:stCxn id="53" idx="2"/>
            <a:endCxn id="56" idx="0"/>
          </p:cNvCxnSpPr>
          <p:nvPr/>
        </p:nvCxnSpPr>
        <p:spPr>
          <a:xfrm>
            <a:off x="8254042" y="1820152"/>
            <a:ext cx="122506" cy="365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121D6FE7-85F9-4B21-949E-23CB21786AFC}"/>
              </a:ext>
            </a:extLst>
          </p:cNvPr>
          <p:cNvCxnSpPr>
            <a:cxnSpLocks/>
            <a:stCxn id="55" idx="0"/>
            <a:endCxn id="53" idx="1"/>
          </p:cNvCxnSpPr>
          <p:nvPr/>
        </p:nvCxnSpPr>
        <p:spPr>
          <a:xfrm flipV="1">
            <a:off x="6987909" y="1421931"/>
            <a:ext cx="867912" cy="1163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B5F2344A-171A-4047-BFF3-254BD98852BB}"/>
              </a:ext>
            </a:extLst>
          </p:cNvPr>
          <p:cNvCxnSpPr>
            <a:cxnSpLocks/>
            <a:stCxn id="55" idx="2"/>
            <a:endCxn id="58" idx="0"/>
          </p:cNvCxnSpPr>
          <p:nvPr/>
        </p:nvCxnSpPr>
        <p:spPr>
          <a:xfrm>
            <a:off x="6987909" y="3381606"/>
            <a:ext cx="469691" cy="400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93DF2FF4-A750-45A5-AE12-375684166B49}"/>
              </a:ext>
            </a:extLst>
          </p:cNvPr>
          <p:cNvCxnSpPr>
            <a:cxnSpLocks/>
            <a:stCxn id="61" idx="1"/>
            <a:endCxn id="58" idx="3"/>
          </p:cNvCxnSpPr>
          <p:nvPr/>
        </p:nvCxnSpPr>
        <p:spPr>
          <a:xfrm flipH="1" flipV="1">
            <a:off x="7855821" y="4180344"/>
            <a:ext cx="747243" cy="676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837BB517-3248-400B-9DB4-D3B1A1435A14}"/>
              </a:ext>
            </a:extLst>
          </p:cNvPr>
          <p:cNvCxnSpPr>
            <a:cxnSpLocks/>
            <a:stCxn id="54" idx="2"/>
            <a:endCxn id="61" idx="3"/>
          </p:cNvCxnSpPr>
          <p:nvPr/>
        </p:nvCxnSpPr>
        <p:spPr>
          <a:xfrm flipH="1">
            <a:off x="9399506" y="4373314"/>
            <a:ext cx="1055093" cy="483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C560DA36-8F8B-4B78-91F9-0036747F8FD3}"/>
              </a:ext>
            </a:extLst>
          </p:cNvPr>
          <p:cNvCxnSpPr>
            <a:cxnSpLocks/>
            <a:stCxn id="60" idx="2"/>
            <a:endCxn id="54" idx="0"/>
          </p:cNvCxnSpPr>
          <p:nvPr/>
        </p:nvCxnSpPr>
        <p:spPr>
          <a:xfrm flipH="1">
            <a:off x="10454599" y="2672105"/>
            <a:ext cx="279778" cy="904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F75BCC97-A0E7-49A9-A3A5-FB508A583EC2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>
          <a:xfrm>
            <a:off x="9879417" y="1717159"/>
            <a:ext cx="456739" cy="556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BC38B11F-C68B-465D-B225-BE41093FCC5C}"/>
              </a:ext>
            </a:extLst>
          </p:cNvPr>
          <p:cNvCxnSpPr>
            <a:cxnSpLocks/>
            <a:stCxn id="53" idx="3"/>
            <a:endCxn id="57" idx="1"/>
          </p:cNvCxnSpPr>
          <p:nvPr/>
        </p:nvCxnSpPr>
        <p:spPr>
          <a:xfrm>
            <a:off x="8652263" y="1421931"/>
            <a:ext cx="430712" cy="295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931BF628-ADBD-47BA-BC8E-5A69D4D92BB8}"/>
              </a:ext>
            </a:extLst>
          </p:cNvPr>
          <p:cNvCxnSpPr>
            <a:cxnSpLocks/>
            <a:stCxn id="59" idx="1"/>
            <a:endCxn id="56" idx="2"/>
          </p:cNvCxnSpPr>
          <p:nvPr/>
        </p:nvCxnSpPr>
        <p:spPr>
          <a:xfrm flipH="1" flipV="1">
            <a:off x="8376548" y="2982500"/>
            <a:ext cx="308206" cy="465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3551BE8D-6FAF-4318-890F-E713E5F0E3EE}"/>
              </a:ext>
            </a:extLst>
          </p:cNvPr>
          <p:cNvCxnSpPr>
            <a:cxnSpLocks/>
            <a:stCxn id="57" idx="2"/>
            <a:endCxn id="56" idx="3"/>
          </p:cNvCxnSpPr>
          <p:nvPr/>
        </p:nvCxnSpPr>
        <p:spPr>
          <a:xfrm flipH="1">
            <a:off x="8774769" y="2115380"/>
            <a:ext cx="706427" cy="468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60167068-3511-4CEF-B01B-F3173B394874}"/>
              </a:ext>
            </a:extLst>
          </p:cNvPr>
          <p:cNvCxnSpPr>
            <a:cxnSpLocks/>
            <a:stCxn id="59" idx="3"/>
            <a:endCxn id="54" idx="1"/>
          </p:cNvCxnSpPr>
          <p:nvPr/>
        </p:nvCxnSpPr>
        <p:spPr>
          <a:xfrm>
            <a:off x="9481196" y="3447668"/>
            <a:ext cx="575182" cy="527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3EE6B6AF-5F25-4895-B7F1-093A2D087511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 flipV="1">
            <a:off x="7386130" y="2584279"/>
            <a:ext cx="592197" cy="399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8BE1D8AA-8E45-4E7D-8B4C-DDFA0E0ABB00}"/>
              </a:ext>
            </a:extLst>
          </p:cNvPr>
          <p:cNvCxnSpPr>
            <a:cxnSpLocks/>
            <a:stCxn id="61" idx="0"/>
            <a:endCxn id="59" idx="2"/>
          </p:cNvCxnSpPr>
          <p:nvPr/>
        </p:nvCxnSpPr>
        <p:spPr>
          <a:xfrm flipV="1">
            <a:off x="9001285" y="3845889"/>
            <a:ext cx="81690" cy="6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제목 1">
            <a:extLst>
              <a:ext uri="{FF2B5EF4-FFF2-40B4-BE49-F238E27FC236}">
                <a16:creationId xmlns:a16="http://schemas.microsoft.com/office/drawing/2014/main" id="{1229F7C1-219E-459B-8B9E-591FA02C3CB8}"/>
              </a:ext>
            </a:extLst>
          </p:cNvPr>
          <p:cNvSpPr txBox="1">
            <a:spLocks/>
          </p:cNvSpPr>
          <p:nvPr/>
        </p:nvSpPr>
        <p:spPr>
          <a:xfrm>
            <a:off x="1937298" y="5400238"/>
            <a:ext cx="210683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0" dirty="0"/>
              <a:t>Structured Data</a:t>
            </a:r>
            <a:endParaRPr lang="ko-KR" altLang="en-US" b="0" dirty="0"/>
          </a:p>
        </p:txBody>
      </p:sp>
      <p:sp>
        <p:nvSpPr>
          <p:cNvPr id="123" name="제목 1">
            <a:extLst>
              <a:ext uri="{FF2B5EF4-FFF2-40B4-BE49-F238E27FC236}">
                <a16:creationId xmlns:a16="http://schemas.microsoft.com/office/drawing/2014/main" id="{670EF7F0-19FC-4A23-9CA2-C46AF6C64F2F}"/>
              </a:ext>
            </a:extLst>
          </p:cNvPr>
          <p:cNvSpPr txBox="1">
            <a:spLocks/>
          </p:cNvSpPr>
          <p:nvPr/>
        </p:nvSpPr>
        <p:spPr>
          <a:xfrm>
            <a:off x="7608497" y="5400501"/>
            <a:ext cx="25182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0" dirty="0"/>
              <a:t>Unstructured Data</a:t>
            </a:r>
            <a:endParaRPr lang="ko-KR" altLang="en-US" b="0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F4EB4CCC-DCFB-4447-873E-AD9076B9F236}"/>
              </a:ext>
            </a:extLst>
          </p:cNvPr>
          <p:cNvSpPr/>
          <p:nvPr/>
        </p:nvSpPr>
        <p:spPr>
          <a:xfrm>
            <a:off x="6345641" y="825370"/>
            <a:ext cx="5001914" cy="5008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4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Introduction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1DF344-D41D-4433-BFE4-55586D2F9773}"/>
              </a:ext>
            </a:extLst>
          </p:cNvPr>
          <p:cNvSpPr txBox="1"/>
          <p:nvPr/>
        </p:nvSpPr>
        <p:spPr>
          <a:xfrm>
            <a:off x="406391" y="824460"/>
            <a:ext cx="11016114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Unstructured Data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This data occupies to 80% of storage capacity in data centers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It leads to intensive retrieval requests issued by users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Challenge to processing throughput and power consumption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Reduce the total cost of ownership (TCO) of datacenters</a:t>
            </a:r>
            <a:endParaRPr lang="ko-KR" altLang="en-US" dirty="0"/>
          </a:p>
        </p:txBody>
      </p:sp>
      <p:sp>
        <p:nvSpPr>
          <p:cNvPr id="57" name="object 25">
            <a:extLst>
              <a:ext uri="{FF2B5EF4-FFF2-40B4-BE49-F238E27FC236}">
                <a16:creationId xmlns:a16="http://schemas.microsoft.com/office/drawing/2014/main" id="{85A54F7B-0AA6-465A-82AC-56579917BDDA}"/>
              </a:ext>
            </a:extLst>
          </p:cNvPr>
          <p:cNvSpPr/>
          <p:nvPr/>
        </p:nvSpPr>
        <p:spPr>
          <a:xfrm>
            <a:off x="5473262" y="3402998"/>
            <a:ext cx="2413117" cy="23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C32D203-68AA-42CF-A24A-CCE0C634DDCD}"/>
              </a:ext>
            </a:extLst>
          </p:cNvPr>
          <p:cNvSpPr/>
          <p:nvPr/>
        </p:nvSpPr>
        <p:spPr>
          <a:xfrm>
            <a:off x="6722145" y="4364873"/>
            <a:ext cx="1499016" cy="1543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</a:rPr>
              <a:t>80%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방과후 pc방으로 달려가는 초딩들!! 이유는 게임뿐?? NO!!NO!!바삭이 ...">
            <a:extLst>
              <a:ext uri="{FF2B5EF4-FFF2-40B4-BE49-F238E27FC236}">
                <a16:creationId xmlns:a16="http://schemas.microsoft.com/office/drawing/2014/main" id="{BF2EC938-4C64-4E15-9B72-E069C968C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6" y="3282405"/>
            <a:ext cx="3440876" cy="25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그래픽 31" descr="줄 화살표: 일자형">
            <a:extLst>
              <a:ext uri="{FF2B5EF4-FFF2-40B4-BE49-F238E27FC236}">
                <a16:creationId xmlns:a16="http://schemas.microsoft.com/office/drawing/2014/main" id="{2A6B771E-83C8-435B-B650-8352E19F2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4347297" y="4222386"/>
            <a:ext cx="914400" cy="914400"/>
          </a:xfrm>
          <a:prstGeom prst="rect">
            <a:avLst/>
          </a:prstGeom>
        </p:spPr>
      </p:pic>
      <p:pic>
        <p:nvPicPr>
          <p:cNvPr id="65" name="그래픽 64" descr="줄 화살표: 일자형">
            <a:extLst>
              <a:ext uri="{FF2B5EF4-FFF2-40B4-BE49-F238E27FC236}">
                <a16:creationId xmlns:a16="http://schemas.microsoft.com/office/drawing/2014/main" id="{41B91FBD-BE77-422E-A549-EAB321408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8309509" y="4222386"/>
            <a:ext cx="914400" cy="914400"/>
          </a:xfrm>
          <a:prstGeom prst="rect">
            <a:avLst/>
          </a:prstGeom>
        </p:spPr>
      </p:pic>
      <p:pic>
        <p:nvPicPr>
          <p:cNvPr id="1028" name="Picture 4" descr="콘서트 시즌마다 엑소팬들 낡고 지친거 체감함 ㅋㅋ - 인스티즈(instiz ...">
            <a:extLst>
              <a:ext uri="{FF2B5EF4-FFF2-40B4-BE49-F238E27FC236}">
                <a16:creationId xmlns:a16="http://schemas.microsoft.com/office/drawing/2014/main" id="{5A015D40-48D4-4283-8460-947A263E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18" y="3402998"/>
            <a:ext cx="2243468" cy="2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1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Introduction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FF05C-1499-4D20-9288-FAEBBE9074D5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CPU, GPU and Computing based Architecture</a:t>
            </a:r>
            <a:endParaRPr lang="ko-KR" altLang="en-US" dirty="0"/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FCE5941D-C281-41DD-AB68-734EBFCDE6C3}"/>
              </a:ext>
            </a:extLst>
          </p:cNvPr>
          <p:cNvSpPr/>
          <p:nvPr/>
        </p:nvSpPr>
        <p:spPr>
          <a:xfrm>
            <a:off x="1192866" y="2177942"/>
            <a:ext cx="2548255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Application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176E3D27-BA18-4A97-9F8F-B8F5C9A05FE4}"/>
              </a:ext>
            </a:extLst>
          </p:cNvPr>
          <p:cNvSpPr/>
          <p:nvPr/>
        </p:nvSpPr>
        <p:spPr>
          <a:xfrm>
            <a:off x="1192866" y="3111444"/>
            <a:ext cx="2548255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rgbClr val="FF656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VFS/File system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EBB4AE15-087C-4F20-A3AD-30E9FD19E2F5}"/>
              </a:ext>
            </a:extLst>
          </p:cNvPr>
          <p:cNvSpPr/>
          <p:nvPr/>
        </p:nvSpPr>
        <p:spPr>
          <a:xfrm>
            <a:off x="1192865" y="3925206"/>
            <a:ext cx="2548255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rgbClr val="FF656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Block IO layer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D700AD0C-1E69-478E-B1F5-B43DC1697736}"/>
              </a:ext>
            </a:extLst>
          </p:cNvPr>
          <p:cNvSpPr/>
          <p:nvPr/>
        </p:nvSpPr>
        <p:spPr>
          <a:xfrm>
            <a:off x="1192866" y="4722283"/>
            <a:ext cx="2548255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rgbClr val="FF656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Device Driver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A335AB4D-2E31-4C33-BE06-BD3E1A4A5710}"/>
              </a:ext>
            </a:extLst>
          </p:cNvPr>
          <p:cNvSpPr/>
          <p:nvPr/>
        </p:nvSpPr>
        <p:spPr>
          <a:xfrm>
            <a:off x="1192864" y="5672747"/>
            <a:ext cx="2548255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Storage Device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E3BE2C82-13A4-48CB-9D39-CF74A843C5C2}"/>
              </a:ext>
            </a:extLst>
          </p:cNvPr>
          <p:cNvSpPr/>
          <p:nvPr/>
        </p:nvSpPr>
        <p:spPr>
          <a:xfrm>
            <a:off x="886077" y="2850510"/>
            <a:ext cx="3101318" cy="45719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955" y="0"/>
                </a:lnTo>
              </a:path>
            </a:pathLst>
          </a:custGeom>
          <a:ln w="381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EA0ED99E-168F-4B2C-AAC2-6F5EAAA1CC86}"/>
              </a:ext>
            </a:extLst>
          </p:cNvPr>
          <p:cNvSpPr/>
          <p:nvPr/>
        </p:nvSpPr>
        <p:spPr>
          <a:xfrm flipV="1">
            <a:off x="886076" y="5419423"/>
            <a:ext cx="3101320" cy="91943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955" y="0"/>
                </a:lnTo>
              </a:path>
            </a:pathLst>
          </a:custGeom>
          <a:ln w="381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그래픽 12" descr="교사">
            <a:extLst>
              <a:ext uri="{FF2B5EF4-FFF2-40B4-BE49-F238E27FC236}">
                <a16:creationId xmlns:a16="http://schemas.microsoft.com/office/drawing/2014/main" id="{2786DEDC-DF05-40A9-A44C-EFAF78104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09791" y="1202637"/>
            <a:ext cx="914400" cy="914400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5DB54A0-D6B9-4714-8731-1C47DEB9E74F}"/>
              </a:ext>
            </a:extLst>
          </p:cNvPr>
          <p:cNvCxnSpPr/>
          <p:nvPr/>
        </p:nvCxnSpPr>
        <p:spPr>
          <a:xfrm>
            <a:off x="2466991" y="1918741"/>
            <a:ext cx="0" cy="25920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61A114-25F7-4137-825F-6CB1C8282FCA}"/>
              </a:ext>
            </a:extLst>
          </p:cNvPr>
          <p:cNvSpPr txBox="1"/>
          <p:nvPr/>
        </p:nvSpPr>
        <p:spPr>
          <a:xfrm>
            <a:off x="2894211" y="1438577"/>
            <a:ext cx="109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Request</a:t>
            </a:r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15A8C11-20D0-4119-BCDD-B33D64435DB1}"/>
              </a:ext>
            </a:extLst>
          </p:cNvPr>
          <p:cNvCxnSpPr>
            <a:cxnSpLocks/>
          </p:cNvCxnSpPr>
          <p:nvPr/>
        </p:nvCxnSpPr>
        <p:spPr>
          <a:xfrm>
            <a:off x="2466991" y="2757062"/>
            <a:ext cx="0" cy="36317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9B7B192-A1E6-4EDF-A124-7B2339E2D991}"/>
              </a:ext>
            </a:extLst>
          </p:cNvPr>
          <p:cNvCxnSpPr>
            <a:cxnSpLocks/>
          </p:cNvCxnSpPr>
          <p:nvPr/>
        </p:nvCxnSpPr>
        <p:spPr>
          <a:xfrm>
            <a:off x="2441727" y="3690564"/>
            <a:ext cx="3888" cy="23464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B0372CB-4255-4548-ACAF-C6DAFF960DDD}"/>
              </a:ext>
            </a:extLst>
          </p:cNvPr>
          <p:cNvCxnSpPr>
            <a:cxnSpLocks/>
          </p:cNvCxnSpPr>
          <p:nvPr/>
        </p:nvCxnSpPr>
        <p:spPr>
          <a:xfrm>
            <a:off x="2446443" y="4496613"/>
            <a:ext cx="0" cy="21795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60BAB4C-32AF-4628-A939-C74C9F94FFC8}"/>
              </a:ext>
            </a:extLst>
          </p:cNvPr>
          <p:cNvCxnSpPr>
            <a:cxnSpLocks/>
          </p:cNvCxnSpPr>
          <p:nvPr/>
        </p:nvCxnSpPr>
        <p:spPr>
          <a:xfrm>
            <a:off x="2445615" y="5301403"/>
            <a:ext cx="0" cy="37134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22">
            <a:extLst>
              <a:ext uri="{FF2B5EF4-FFF2-40B4-BE49-F238E27FC236}">
                <a16:creationId xmlns:a16="http://schemas.microsoft.com/office/drawing/2014/main" id="{A9937B1C-DB60-44D2-A10F-40BD304BD1D4}"/>
              </a:ext>
            </a:extLst>
          </p:cNvPr>
          <p:cNvSpPr/>
          <p:nvPr/>
        </p:nvSpPr>
        <p:spPr>
          <a:xfrm>
            <a:off x="4989981" y="3604225"/>
            <a:ext cx="2548255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I/O scheduler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AEC5A598-2F5C-498C-B3C4-2DD4A1F287F2}"/>
              </a:ext>
            </a:extLst>
          </p:cNvPr>
          <p:cNvSpPr/>
          <p:nvPr/>
        </p:nvSpPr>
        <p:spPr>
          <a:xfrm>
            <a:off x="4989981" y="4335745"/>
            <a:ext cx="2548255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DRAM, Cache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4B852491-F49C-4F31-8599-CB3BBDB234BB}"/>
              </a:ext>
            </a:extLst>
          </p:cNvPr>
          <p:cNvSpPr/>
          <p:nvPr/>
        </p:nvSpPr>
        <p:spPr>
          <a:xfrm>
            <a:off x="4820973" y="5672747"/>
            <a:ext cx="2853991" cy="579120"/>
          </a:xfrm>
          <a:custGeom>
            <a:avLst/>
            <a:gdLst/>
            <a:ahLst/>
            <a:cxnLst/>
            <a:rect l="l" t="t" r="r" b="b"/>
            <a:pathLst>
              <a:path w="2548254" h="579119">
                <a:moveTo>
                  <a:pt x="2451608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2451608" y="579119"/>
                </a:lnTo>
                <a:lnTo>
                  <a:pt x="2489192" y="571539"/>
                </a:lnTo>
                <a:lnTo>
                  <a:pt x="2519870" y="550862"/>
                </a:lnTo>
                <a:lnTo>
                  <a:pt x="2540547" y="520184"/>
                </a:lnTo>
                <a:lnTo>
                  <a:pt x="2548128" y="482600"/>
                </a:lnTo>
                <a:lnTo>
                  <a:pt x="2548128" y="96519"/>
                </a:lnTo>
                <a:lnTo>
                  <a:pt x="2540547" y="58935"/>
                </a:lnTo>
                <a:lnTo>
                  <a:pt x="2519870" y="28257"/>
                </a:lnTo>
                <a:lnTo>
                  <a:pt x="2489192" y="7580"/>
                </a:lnTo>
                <a:lnTo>
                  <a:pt x="245160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HDD, NAND Flash</a:t>
            </a:r>
            <a:endParaRPr sz="2400" dirty="0">
              <a:solidFill>
                <a:schemeClr val="bg1"/>
              </a:solidFill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6001D7E9-97FE-4BEF-BB11-B6AAE90E2DFB}"/>
              </a:ext>
            </a:extLst>
          </p:cNvPr>
          <p:cNvCxnSpPr>
            <a:cxnSpLocks/>
          </p:cNvCxnSpPr>
          <p:nvPr/>
        </p:nvCxnSpPr>
        <p:spPr>
          <a:xfrm>
            <a:off x="4047906" y="2922651"/>
            <a:ext cx="942075" cy="681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8D8A3F3A-9F8F-4B17-82E2-854C000D0259}"/>
              </a:ext>
            </a:extLst>
          </p:cNvPr>
          <p:cNvCxnSpPr>
            <a:cxnSpLocks/>
          </p:cNvCxnSpPr>
          <p:nvPr/>
        </p:nvCxnSpPr>
        <p:spPr>
          <a:xfrm flipV="1">
            <a:off x="4019596" y="4914866"/>
            <a:ext cx="991762" cy="596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01FDCC1F-D09F-4DFE-A53C-65373183E3E5}"/>
              </a:ext>
            </a:extLst>
          </p:cNvPr>
          <p:cNvCxnSpPr>
            <a:cxnSpLocks/>
          </p:cNvCxnSpPr>
          <p:nvPr/>
        </p:nvCxnSpPr>
        <p:spPr>
          <a:xfrm>
            <a:off x="3771101" y="5992287"/>
            <a:ext cx="9953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심심할때 보기좋은 개그 - 말드립 사진 (짤) 모음 : 네이버 블로그">
            <a:extLst>
              <a:ext uri="{FF2B5EF4-FFF2-40B4-BE49-F238E27FC236}">
                <a16:creationId xmlns:a16="http://schemas.microsoft.com/office/drawing/2014/main" id="{EEEEEDA4-207F-420A-B080-D52275CA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27" y="2650875"/>
            <a:ext cx="39719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Introduction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1F948-1BA8-47C5-B39C-D64B16D2DF67}"/>
              </a:ext>
            </a:extLst>
          </p:cNvPr>
          <p:cNvSpPr txBox="1"/>
          <p:nvPr/>
        </p:nvSpPr>
        <p:spPr>
          <a:xfrm>
            <a:off x="406391" y="824460"/>
            <a:ext cx="11016114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Massive data movement incurs energy and latency overhead -&gt; compact </a:t>
            </a:r>
            <a:r>
              <a:rPr lang="en-US" altLang="ko-KR" dirty="0" err="1"/>
              <a:t>stroage</a:t>
            </a:r>
            <a:endParaRPr lang="en-US" altLang="ko-KR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Providing a high accuracy, low latency, energy efficient query mechanism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Energy-efficient deep learning based data processing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Enable developers to customize the data retrieval system for different dataset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86462DC-0182-48F0-895B-B257F81CD606}"/>
              </a:ext>
            </a:extLst>
          </p:cNvPr>
          <p:cNvSpPr/>
          <p:nvPr/>
        </p:nvSpPr>
        <p:spPr>
          <a:xfrm>
            <a:off x="1296304" y="3039343"/>
            <a:ext cx="3732552" cy="2473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DCD8084-7CBB-4046-B68F-CA04C965215D}"/>
              </a:ext>
            </a:extLst>
          </p:cNvPr>
          <p:cNvSpPr/>
          <p:nvPr/>
        </p:nvSpPr>
        <p:spPr>
          <a:xfrm>
            <a:off x="1553635" y="3555412"/>
            <a:ext cx="1661411" cy="14412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CPU</a:t>
            </a:r>
            <a:endParaRPr lang="ko-KR" altLang="en-US" sz="3200" dirty="0"/>
          </a:p>
        </p:txBody>
      </p:sp>
      <p:pic>
        <p:nvPicPr>
          <p:cNvPr id="3074" name="Picture 2" descr="IconExperience » G-Collection » Dram Icon">
            <a:extLst>
              <a:ext uri="{FF2B5EF4-FFF2-40B4-BE49-F238E27FC236}">
                <a16:creationId xmlns:a16="http://schemas.microsoft.com/office/drawing/2014/main" id="{549B8229-4FAE-4BBA-A89C-1DDC4C0D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977" r="98828">
                        <a14:foregroundMark x1="4492" y1="33203" x2="4492" y2="33203"/>
                        <a14:foregroundMark x1="3516" y1="66797" x2="3516" y2="66797"/>
                        <a14:foregroundMark x1="1758" y1="31445" x2="1758" y2="31445"/>
                        <a14:foregroundMark x1="94727" y1="63672" x2="94727" y2="63672"/>
                        <a14:foregroundMark x1="98438" y1="37891" x2="98438" y2="37891"/>
                        <a14:foregroundMark x1="97986" y1="58360" x2="95703" y2="76953"/>
                        <a14:foregroundMark x1="95703" y1="76953" x2="99609" y2="64648"/>
                        <a14:foregroundMark x1="99609" y1="64648" x2="99231" y2="57851"/>
                        <a14:foregroundMark x1="2344" y1="56836" x2="4102" y2="66992"/>
                        <a14:foregroundMark x1="4102" y1="66992" x2="2344" y2="77148"/>
                        <a14:foregroundMark x1="2344" y1="77148" x2="977" y2="57617"/>
                        <a14:backgroundMark x1="97266" y1="54102" x2="97266" y2="53516"/>
                        <a14:backgroundMark x1="98438" y1="55078" x2="98438" y2="55078"/>
                        <a14:backgroundMark x1="98438" y1="55078" x2="98438" y2="55078"/>
                        <a14:backgroundMark x1="98828" y1="54492" x2="98828" y2="54492"/>
                        <a14:backgroundMark x1="97266" y1="51758" x2="99805" y2="57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67" y="3845926"/>
            <a:ext cx="1455455" cy="14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C0F449-B14B-4D50-B326-22B8FA11A5C3}"/>
              </a:ext>
            </a:extLst>
          </p:cNvPr>
          <p:cNvSpPr txBox="1"/>
          <p:nvPr/>
        </p:nvSpPr>
        <p:spPr>
          <a:xfrm>
            <a:off x="3454887" y="3615093"/>
            <a:ext cx="119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DRAM</a:t>
            </a:r>
            <a:endParaRPr lang="ko-KR" altLang="en-US" sz="24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6A9C5FB-6249-4DBD-8962-7E8E67867445}"/>
              </a:ext>
            </a:extLst>
          </p:cNvPr>
          <p:cNvSpPr/>
          <p:nvPr/>
        </p:nvSpPr>
        <p:spPr>
          <a:xfrm>
            <a:off x="7059318" y="3039343"/>
            <a:ext cx="3845681" cy="247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82917DF-DFC5-4141-AD9D-C67604681EC7}"/>
              </a:ext>
            </a:extLst>
          </p:cNvPr>
          <p:cNvSpPr/>
          <p:nvPr/>
        </p:nvSpPr>
        <p:spPr>
          <a:xfrm>
            <a:off x="7369112" y="3615093"/>
            <a:ext cx="1661411" cy="14412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DLG-x</a:t>
            </a:r>
            <a:endParaRPr lang="ko-KR" alt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E8E6E-2D5A-4DBD-8B0F-CE7450368698}"/>
              </a:ext>
            </a:extLst>
          </p:cNvPr>
          <p:cNvSpPr txBox="1"/>
          <p:nvPr/>
        </p:nvSpPr>
        <p:spPr>
          <a:xfrm>
            <a:off x="9125269" y="3920213"/>
            <a:ext cx="165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Cognitive</a:t>
            </a:r>
          </a:p>
          <a:p>
            <a:pPr algn="ctr"/>
            <a:r>
              <a:rPr lang="en-US" altLang="ko-KR" sz="2400" dirty="0"/>
              <a:t>SSD</a:t>
            </a:r>
            <a:endParaRPr lang="ko-KR" altLang="en-US" sz="24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016CDB7-8EBF-4C34-9AEF-90F344E170D1}"/>
              </a:ext>
            </a:extLst>
          </p:cNvPr>
          <p:cNvCxnSpPr>
            <a:cxnSpLocks/>
          </p:cNvCxnSpPr>
          <p:nvPr/>
        </p:nvCxnSpPr>
        <p:spPr>
          <a:xfrm>
            <a:off x="5028856" y="3615093"/>
            <a:ext cx="20304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FA83BCC-DA17-4ED9-88CC-AA54021FE8BB}"/>
              </a:ext>
            </a:extLst>
          </p:cNvPr>
          <p:cNvCxnSpPr>
            <a:cxnSpLocks/>
          </p:cNvCxnSpPr>
          <p:nvPr/>
        </p:nvCxnSpPr>
        <p:spPr>
          <a:xfrm flipH="1">
            <a:off x="5028856" y="4751210"/>
            <a:ext cx="20304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10520B-9DF1-4F03-B94F-BB7F2134B0E9}"/>
              </a:ext>
            </a:extLst>
          </p:cNvPr>
          <p:cNvSpPr txBox="1"/>
          <p:nvPr/>
        </p:nvSpPr>
        <p:spPr>
          <a:xfrm>
            <a:off x="5454650" y="3242907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/>
              <a:t>Requsets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65927E-71B4-4C7D-846A-8D92B2F94405}"/>
              </a:ext>
            </a:extLst>
          </p:cNvPr>
          <p:cNvSpPr txBox="1"/>
          <p:nvPr/>
        </p:nvSpPr>
        <p:spPr>
          <a:xfrm>
            <a:off x="5482112" y="4358063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Results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15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Background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25EDE66-2D3A-424E-92A9-9A4CC26808C7}"/>
              </a:ext>
            </a:extLst>
          </p:cNvPr>
          <p:cNvSpPr/>
          <p:nvPr/>
        </p:nvSpPr>
        <p:spPr>
          <a:xfrm>
            <a:off x="3460004" y="2060297"/>
            <a:ext cx="3244850" cy="972819"/>
          </a:xfrm>
          <a:custGeom>
            <a:avLst/>
            <a:gdLst/>
            <a:ahLst/>
            <a:cxnLst/>
            <a:rect l="l" t="t" r="r" b="b"/>
            <a:pathLst>
              <a:path w="3244850" h="972819">
                <a:moveTo>
                  <a:pt x="3240024" y="602742"/>
                </a:moveTo>
                <a:lnTo>
                  <a:pt x="3234207" y="574001"/>
                </a:lnTo>
                <a:lnTo>
                  <a:pt x="3218345" y="550506"/>
                </a:lnTo>
                <a:lnTo>
                  <a:pt x="3194850" y="534644"/>
                </a:lnTo>
                <a:lnTo>
                  <a:pt x="3166110" y="528828"/>
                </a:lnTo>
                <a:lnTo>
                  <a:pt x="73914" y="528828"/>
                </a:lnTo>
                <a:lnTo>
                  <a:pt x="45161" y="534644"/>
                </a:lnTo>
                <a:lnTo>
                  <a:pt x="21666" y="550506"/>
                </a:lnTo>
                <a:lnTo>
                  <a:pt x="5803" y="574001"/>
                </a:lnTo>
                <a:lnTo>
                  <a:pt x="0" y="602742"/>
                </a:lnTo>
                <a:lnTo>
                  <a:pt x="0" y="898398"/>
                </a:lnTo>
                <a:lnTo>
                  <a:pt x="5803" y="927150"/>
                </a:lnTo>
                <a:lnTo>
                  <a:pt x="21666" y="950645"/>
                </a:lnTo>
                <a:lnTo>
                  <a:pt x="45161" y="966508"/>
                </a:lnTo>
                <a:lnTo>
                  <a:pt x="73914" y="972312"/>
                </a:lnTo>
                <a:lnTo>
                  <a:pt x="3166110" y="972312"/>
                </a:lnTo>
                <a:lnTo>
                  <a:pt x="3194850" y="966508"/>
                </a:lnTo>
                <a:lnTo>
                  <a:pt x="3218345" y="950645"/>
                </a:lnTo>
                <a:lnTo>
                  <a:pt x="3234207" y="927150"/>
                </a:lnTo>
                <a:lnTo>
                  <a:pt x="3240024" y="898398"/>
                </a:lnTo>
                <a:lnTo>
                  <a:pt x="3240024" y="602742"/>
                </a:lnTo>
                <a:close/>
              </a:path>
              <a:path w="3244850" h="972819">
                <a:moveTo>
                  <a:pt x="3244596" y="73914"/>
                </a:moveTo>
                <a:lnTo>
                  <a:pt x="3238779" y="45173"/>
                </a:lnTo>
                <a:lnTo>
                  <a:pt x="3222917" y="21678"/>
                </a:lnTo>
                <a:lnTo>
                  <a:pt x="3199422" y="5816"/>
                </a:lnTo>
                <a:lnTo>
                  <a:pt x="3170682" y="0"/>
                </a:lnTo>
                <a:lnTo>
                  <a:pt x="76962" y="0"/>
                </a:lnTo>
                <a:lnTo>
                  <a:pt x="48209" y="5816"/>
                </a:lnTo>
                <a:lnTo>
                  <a:pt x="24714" y="21678"/>
                </a:lnTo>
                <a:lnTo>
                  <a:pt x="8851" y="45173"/>
                </a:lnTo>
                <a:lnTo>
                  <a:pt x="3048" y="73914"/>
                </a:lnTo>
                <a:lnTo>
                  <a:pt x="3048" y="369570"/>
                </a:lnTo>
                <a:lnTo>
                  <a:pt x="8851" y="398322"/>
                </a:lnTo>
                <a:lnTo>
                  <a:pt x="24714" y="421817"/>
                </a:lnTo>
                <a:lnTo>
                  <a:pt x="48209" y="437680"/>
                </a:lnTo>
                <a:lnTo>
                  <a:pt x="76962" y="443484"/>
                </a:lnTo>
                <a:lnTo>
                  <a:pt x="3170682" y="443484"/>
                </a:lnTo>
                <a:lnTo>
                  <a:pt x="3199422" y="437680"/>
                </a:lnTo>
                <a:lnTo>
                  <a:pt x="3222917" y="421817"/>
                </a:lnTo>
                <a:lnTo>
                  <a:pt x="3238779" y="398322"/>
                </a:lnTo>
                <a:lnTo>
                  <a:pt x="3244596" y="369570"/>
                </a:lnTo>
                <a:lnTo>
                  <a:pt x="3244596" y="739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9FEE72-CBE0-49D2-9522-1F07F339CA64}"/>
              </a:ext>
            </a:extLst>
          </p:cNvPr>
          <p:cNvSpPr txBox="1"/>
          <p:nvPr/>
        </p:nvSpPr>
        <p:spPr>
          <a:xfrm>
            <a:off x="3853958" y="2111352"/>
            <a:ext cx="2459990" cy="860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Arial"/>
                <a:cs typeface="Arial"/>
              </a:rPr>
              <a:t>Data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Preprocessing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65"/>
              </a:spcBef>
            </a:pPr>
            <a:r>
              <a:rPr sz="2000" spc="70" dirty="0">
                <a:latin typeface="Arial"/>
                <a:cs typeface="Arial"/>
              </a:rPr>
              <a:t>Feature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Mapping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BAD5CDC-5865-45E2-98D4-24283A37E709}"/>
              </a:ext>
            </a:extLst>
          </p:cNvPr>
          <p:cNvSpPr/>
          <p:nvPr/>
        </p:nvSpPr>
        <p:spPr>
          <a:xfrm>
            <a:off x="3351038" y="1945236"/>
            <a:ext cx="3472179" cy="1224280"/>
          </a:xfrm>
          <a:custGeom>
            <a:avLst/>
            <a:gdLst/>
            <a:ahLst/>
            <a:cxnLst/>
            <a:rect l="l" t="t" r="r" b="b"/>
            <a:pathLst>
              <a:path w="347217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3267709" y="0"/>
                </a:lnTo>
                <a:lnTo>
                  <a:pt x="3314477" y="5386"/>
                </a:lnTo>
                <a:lnTo>
                  <a:pt x="3357409" y="20730"/>
                </a:lnTo>
                <a:lnTo>
                  <a:pt x="3395279" y="44806"/>
                </a:lnTo>
                <a:lnTo>
                  <a:pt x="3426865" y="76392"/>
                </a:lnTo>
                <a:lnTo>
                  <a:pt x="3450941" y="114262"/>
                </a:lnTo>
                <a:lnTo>
                  <a:pt x="3466285" y="157194"/>
                </a:lnTo>
                <a:lnTo>
                  <a:pt x="3471672" y="203962"/>
                </a:lnTo>
                <a:lnTo>
                  <a:pt x="3471672" y="1019810"/>
                </a:lnTo>
                <a:lnTo>
                  <a:pt x="3466285" y="1066577"/>
                </a:lnTo>
                <a:lnTo>
                  <a:pt x="3450941" y="1109509"/>
                </a:lnTo>
                <a:lnTo>
                  <a:pt x="3426865" y="1147379"/>
                </a:lnTo>
                <a:lnTo>
                  <a:pt x="3395279" y="1178965"/>
                </a:lnTo>
                <a:lnTo>
                  <a:pt x="3357409" y="1203041"/>
                </a:lnTo>
                <a:lnTo>
                  <a:pt x="3314477" y="1218385"/>
                </a:lnTo>
                <a:lnTo>
                  <a:pt x="3267709" y="1223772"/>
                </a:lnTo>
                <a:lnTo>
                  <a:pt x="203962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1EED7BB-3103-4EE2-9624-FE16446816FF}"/>
              </a:ext>
            </a:extLst>
          </p:cNvPr>
          <p:cNvSpPr/>
          <p:nvPr/>
        </p:nvSpPr>
        <p:spPr>
          <a:xfrm>
            <a:off x="7323344" y="2087729"/>
            <a:ext cx="3241675" cy="937260"/>
          </a:xfrm>
          <a:custGeom>
            <a:avLst/>
            <a:gdLst/>
            <a:ahLst/>
            <a:cxnLst/>
            <a:rect l="l" t="t" r="r" b="b"/>
            <a:pathLst>
              <a:path w="3241675" h="937260">
                <a:moveTo>
                  <a:pt x="3241548" y="568960"/>
                </a:moveTo>
                <a:lnTo>
                  <a:pt x="3235744" y="540308"/>
                </a:lnTo>
                <a:lnTo>
                  <a:pt x="3219958" y="516890"/>
                </a:lnTo>
                <a:lnTo>
                  <a:pt x="3196539" y="501103"/>
                </a:lnTo>
                <a:lnTo>
                  <a:pt x="3167888" y="495300"/>
                </a:lnTo>
                <a:lnTo>
                  <a:pt x="73660" y="495300"/>
                </a:lnTo>
                <a:lnTo>
                  <a:pt x="44996" y="501103"/>
                </a:lnTo>
                <a:lnTo>
                  <a:pt x="21590" y="516890"/>
                </a:lnTo>
                <a:lnTo>
                  <a:pt x="5791" y="540308"/>
                </a:lnTo>
                <a:lnTo>
                  <a:pt x="0" y="568960"/>
                </a:lnTo>
                <a:lnTo>
                  <a:pt x="0" y="863600"/>
                </a:lnTo>
                <a:lnTo>
                  <a:pt x="5791" y="892263"/>
                </a:lnTo>
                <a:lnTo>
                  <a:pt x="21590" y="915670"/>
                </a:lnTo>
                <a:lnTo>
                  <a:pt x="44996" y="931468"/>
                </a:lnTo>
                <a:lnTo>
                  <a:pt x="73660" y="937260"/>
                </a:lnTo>
                <a:lnTo>
                  <a:pt x="3167888" y="937260"/>
                </a:lnTo>
                <a:lnTo>
                  <a:pt x="3196539" y="931468"/>
                </a:lnTo>
                <a:lnTo>
                  <a:pt x="3219958" y="915682"/>
                </a:lnTo>
                <a:lnTo>
                  <a:pt x="3235744" y="892263"/>
                </a:lnTo>
                <a:lnTo>
                  <a:pt x="3241548" y="863600"/>
                </a:lnTo>
                <a:lnTo>
                  <a:pt x="3241548" y="568960"/>
                </a:lnTo>
                <a:close/>
              </a:path>
              <a:path w="3241675" h="937260">
                <a:moveTo>
                  <a:pt x="3241548" y="73914"/>
                </a:moveTo>
                <a:lnTo>
                  <a:pt x="3235731" y="45173"/>
                </a:lnTo>
                <a:lnTo>
                  <a:pt x="3219869" y="21678"/>
                </a:lnTo>
                <a:lnTo>
                  <a:pt x="3196374" y="5816"/>
                </a:lnTo>
                <a:lnTo>
                  <a:pt x="3167634" y="0"/>
                </a:lnTo>
                <a:lnTo>
                  <a:pt x="73914" y="0"/>
                </a:lnTo>
                <a:lnTo>
                  <a:pt x="45161" y="5816"/>
                </a:lnTo>
                <a:lnTo>
                  <a:pt x="21666" y="21678"/>
                </a:lnTo>
                <a:lnTo>
                  <a:pt x="5803" y="45173"/>
                </a:lnTo>
                <a:lnTo>
                  <a:pt x="0" y="73914"/>
                </a:lnTo>
                <a:lnTo>
                  <a:pt x="0" y="369570"/>
                </a:lnTo>
                <a:lnTo>
                  <a:pt x="5803" y="398322"/>
                </a:lnTo>
                <a:lnTo>
                  <a:pt x="21666" y="421817"/>
                </a:lnTo>
                <a:lnTo>
                  <a:pt x="45161" y="437680"/>
                </a:lnTo>
                <a:lnTo>
                  <a:pt x="73914" y="443484"/>
                </a:lnTo>
                <a:lnTo>
                  <a:pt x="3167634" y="443484"/>
                </a:lnTo>
                <a:lnTo>
                  <a:pt x="3196374" y="437680"/>
                </a:lnTo>
                <a:lnTo>
                  <a:pt x="3219869" y="421817"/>
                </a:lnTo>
                <a:lnTo>
                  <a:pt x="3235731" y="398322"/>
                </a:lnTo>
                <a:lnTo>
                  <a:pt x="3241548" y="369570"/>
                </a:lnTo>
                <a:lnTo>
                  <a:pt x="3241548" y="739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61AAD54-A7B3-4FA0-BEEA-1FDC587E4B41}"/>
              </a:ext>
            </a:extLst>
          </p:cNvPr>
          <p:cNvSpPr txBox="1"/>
          <p:nvPr/>
        </p:nvSpPr>
        <p:spPr>
          <a:xfrm>
            <a:off x="7867158" y="2138783"/>
            <a:ext cx="2155190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Arial"/>
                <a:cs typeface="Arial"/>
              </a:rPr>
              <a:t>Feature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Matching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490"/>
              </a:spcBef>
            </a:pPr>
            <a:r>
              <a:rPr sz="2000" spc="80" dirty="0">
                <a:latin typeface="Arial"/>
                <a:cs typeface="Arial"/>
              </a:rPr>
              <a:t>Ranking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E6D95C5-99FA-4B6C-9DE8-13846D7FACFE}"/>
              </a:ext>
            </a:extLst>
          </p:cNvPr>
          <p:cNvSpPr/>
          <p:nvPr/>
        </p:nvSpPr>
        <p:spPr>
          <a:xfrm>
            <a:off x="6985777" y="1971143"/>
            <a:ext cx="3860800" cy="1179830"/>
          </a:xfrm>
          <a:custGeom>
            <a:avLst/>
            <a:gdLst/>
            <a:ahLst/>
            <a:cxnLst/>
            <a:rect l="l" t="t" r="r" b="b"/>
            <a:pathLst>
              <a:path w="3860800" h="1179830">
                <a:moveTo>
                  <a:pt x="0" y="196596"/>
                </a:moveTo>
                <a:lnTo>
                  <a:pt x="5191" y="151515"/>
                </a:lnTo>
                <a:lnTo>
                  <a:pt x="19980" y="110134"/>
                </a:lnTo>
                <a:lnTo>
                  <a:pt x="43187" y="73631"/>
                </a:lnTo>
                <a:lnTo>
                  <a:pt x="73631" y="43187"/>
                </a:lnTo>
                <a:lnTo>
                  <a:pt x="110134" y="19980"/>
                </a:lnTo>
                <a:lnTo>
                  <a:pt x="151515" y="5191"/>
                </a:lnTo>
                <a:lnTo>
                  <a:pt x="196596" y="0"/>
                </a:lnTo>
                <a:lnTo>
                  <a:pt x="3663696" y="0"/>
                </a:lnTo>
                <a:lnTo>
                  <a:pt x="3708776" y="5191"/>
                </a:lnTo>
                <a:lnTo>
                  <a:pt x="3750157" y="19980"/>
                </a:lnTo>
                <a:lnTo>
                  <a:pt x="3786660" y="43187"/>
                </a:lnTo>
                <a:lnTo>
                  <a:pt x="3817104" y="73631"/>
                </a:lnTo>
                <a:lnTo>
                  <a:pt x="3840311" y="110134"/>
                </a:lnTo>
                <a:lnTo>
                  <a:pt x="3855100" y="151515"/>
                </a:lnTo>
                <a:lnTo>
                  <a:pt x="3860292" y="196596"/>
                </a:lnTo>
                <a:lnTo>
                  <a:pt x="3860292" y="982979"/>
                </a:lnTo>
                <a:lnTo>
                  <a:pt x="3855100" y="1028060"/>
                </a:lnTo>
                <a:lnTo>
                  <a:pt x="3840311" y="1069441"/>
                </a:lnTo>
                <a:lnTo>
                  <a:pt x="3817104" y="1105944"/>
                </a:lnTo>
                <a:lnTo>
                  <a:pt x="3786660" y="1136388"/>
                </a:lnTo>
                <a:lnTo>
                  <a:pt x="3750157" y="1159595"/>
                </a:lnTo>
                <a:lnTo>
                  <a:pt x="3708776" y="1174384"/>
                </a:lnTo>
                <a:lnTo>
                  <a:pt x="3663696" y="1179576"/>
                </a:lnTo>
                <a:lnTo>
                  <a:pt x="196596" y="1179576"/>
                </a:lnTo>
                <a:lnTo>
                  <a:pt x="151515" y="1174384"/>
                </a:lnTo>
                <a:lnTo>
                  <a:pt x="110134" y="1159595"/>
                </a:lnTo>
                <a:lnTo>
                  <a:pt x="73631" y="1136388"/>
                </a:lnTo>
                <a:lnTo>
                  <a:pt x="43187" y="1105944"/>
                </a:lnTo>
                <a:lnTo>
                  <a:pt x="19980" y="1069441"/>
                </a:lnTo>
                <a:lnTo>
                  <a:pt x="5191" y="1028060"/>
                </a:lnTo>
                <a:lnTo>
                  <a:pt x="0" y="982979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2018C07-E4F5-48A0-B491-3858BB44116D}"/>
              </a:ext>
            </a:extLst>
          </p:cNvPr>
          <p:cNvSpPr/>
          <p:nvPr/>
        </p:nvSpPr>
        <p:spPr>
          <a:xfrm>
            <a:off x="1413272" y="2298042"/>
            <a:ext cx="1690370" cy="783590"/>
          </a:xfrm>
          <a:custGeom>
            <a:avLst/>
            <a:gdLst/>
            <a:ahLst/>
            <a:cxnLst/>
            <a:rect l="l" t="t" r="r" b="b"/>
            <a:pathLst>
              <a:path w="1690370" h="783589">
                <a:moveTo>
                  <a:pt x="1559560" y="0"/>
                </a:moveTo>
                <a:lnTo>
                  <a:pt x="130556" y="0"/>
                </a:lnTo>
                <a:lnTo>
                  <a:pt x="79740" y="10255"/>
                </a:lnTo>
                <a:lnTo>
                  <a:pt x="38241" y="38226"/>
                </a:lnTo>
                <a:lnTo>
                  <a:pt x="10260" y="79724"/>
                </a:lnTo>
                <a:lnTo>
                  <a:pt x="0" y="130555"/>
                </a:lnTo>
                <a:lnTo>
                  <a:pt x="0" y="652779"/>
                </a:lnTo>
                <a:lnTo>
                  <a:pt x="10260" y="703611"/>
                </a:lnTo>
                <a:lnTo>
                  <a:pt x="38241" y="745109"/>
                </a:lnTo>
                <a:lnTo>
                  <a:pt x="79740" y="773080"/>
                </a:lnTo>
                <a:lnTo>
                  <a:pt x="130556" y="783336"/>
                </a:lnTo>
                <a:lnTo>
                  <a:pt x="1559560" y="783336"/>
                </a:lnTo>
                <a:lnTo>
                  <a:pt x="1610391" y="773080"/>
                </a:lnTo>
                <a:lnTo>
                  <a:pt x="1651889" y="745108"/>
                </a:lnTo>
                <a:lnTo>
                  <a:pt x="1679860" y="703611"/>
                </a:lnTo>
                <a:lnTo>
                  <a:pt x="1690115" y="652779"/>
                </a:lnTo>
                <a:lnTo>
                  <a:pt x="1690115" y="130555"/>
                </a:lnTo>
                <a:lnTo>
                  <a:pt x="1679860" y="79724"/>
                </a:lnTo>
                <a:lnTo>
                  <a:pt x="1651889" y="38226"/>
                </a:lnTo>
                <a:lnTo>
                  <a:pt x="1610391" y="10255"/>
                </a:lnTo>
                <a:lnTo>
                  <a:pt x="15595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6B5A1AA-A9E8-440C-8DAF-305A6946AFC8}"/>
              </a:ext>
            </a:extLst>
          </p:cNvPr>
          <p:cNvSpPr txBox="1"/>
          <p:nvPr/>
        </p:nvSpPr>
        <p:spPr>
          <a:xfrm>
            <a:off x="1696837" y="2365225"/>
            <a:ext cx="11239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latin typeface="Arial"/>
                <a:cs typeface="Arial"/>
              </a:rPr>
              <a:t>R</a:t>
            </a:r>
            <a:r>
              <a:rPr sz="2000" spc="145" dirty="0">
                <a:latin typeface="Arial"/>
                <a:cs typeface="Arial"/>
              </a:rPr>
              <a:t>etr</a:t>
            </a:r>
            <a:r>
              <a:rPr sz="2000" spc="75" dirty="0">
                <a:latin typeface="Arial"/>
                <a:cs typeface="Arial"/>
              </a:rPr>
              <a:t>i</a:t>
            </a:r>
            <a:r>
              <a:rPr sz="2000" spc="20" dirty="0">
                <a:latin typeface="Arial"/>
                <a:cs typeface="Arial"/>
              </a:rPr>
              <a:t>e</a:t>
            </a:r>
            <a:r>
              <a:rPr sz="2000" spc="65" dirty="0">
                <a:latin typeface="Arial"/>
                <a:cs typeface="Arial"/>
              </a:rPr>
              <a:t>v</a:t>
            </a:r>
            <a:r>
              <a:rPr sz="2000" spc="70" dirty="0">
                <a:latin typeface="Arial"/>
                <a:cs typeface="Arial"/>
              </a:rPr>
              <a:t>al  </a:t>
            </a:r>
            <a:r>
              <a:rPr sz="2000" spc="-55" dirty="0">
                <a:latin typeface="Arial"/>
                <a:cs typeface="Arial"/>
              </a:rPr>
              <a:t>R</a:t>
            </a:r>
            <a:r>
              <a:rPr sz="2000" spc="100" dirty="0">
                <a:latin typeface="Arial"/>
                <a:cs typeface="Arial"/>
              </a:rPr>
              <a:t>e</a:t>
            </a:r>
            <a:r>
              <a:rPr sz="2000" spc="95" dirty="0">
                <a:latin typeface="Arial"/>
                <a:cs typeface="Arial"/>
              </a:rPr>
              <a:t>q</a:t>
            </a:r>
            <a:r>
              <a:rPr sz="2000" spc="100" dirty="0">
                <a:latin typeface="Arial"/>
                <a:cs typeface="Arial"/>
              </a:rPr>
              <a:t>uest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613EDC-5BAE-441C-8B86-8CDEDD144D27}"/>
              </a:ext>
            </a:extLst>
          </p:cNvPr>
          <p:cNvSpPr/>
          <p:nvPr/>
        </p:nvSpPr>
        <p:spPr>
          <a:xfrm>
            <a:off x="2134123" y="1832063"/>
            <a:ext cx="348995" cy="30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B6AB379-DF09-4C56-B6DB-A333E8EDB4B7}"/>
              </a:ext>
            </a:extLst>
          </p:cNvPr>
          <p:cNvSpPr/>
          <p:nvPr/>
        </p:nvSpPr>
        <p:spPr>
          <a:xfrm>
            <a:off x="1689116" y="1830174"/>
            <a:ext cx="347472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1A44A56-F541-44A8-BBB6-EFFB53694C30}"/>
              </a:ext>
            </a:extLst>
          </p:cNvPr>
          <p:cNvSpPr/>
          <p:nvPr/>
        </p:nvSpPr>
        <p:spPr>
          <a:xfrm>
            <a:off x="2560844" y="1801218"/>
            <a:ext cx="426719" cy="4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8E3AEF59-E203-4F40-BFFE-AFEC6204804B}"/>
              </a:ext>
            </a:extLst>
          </p:cNvPr>
          <p:cNvGrpSpPr/>
          <p:nvPr/>
        </p:nvGrpSpPr>
        <p:grpSpPr>
          <a:xfrm>
            <a:off x="747309" y="1856447"/>
            <a:ext cx="796925" cy="963930"/>
            <a:chOff x="185953" y="1734677"/>
            <a:chExt cx="796925" cy="96393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830570F-D42F-4782-8111-0ACDDB5315DB}"/>
                </a:ext>
              </a:extLst>
            </p:cNvPr>
            <p:cNvSpPr/>
            <p:nvPr/>
          </p:nvSpPr>
          <p:spPr>
            <a:xfrm>
              <a:off x="323796" y="1850245"/>
              <a:ext cx="317098" cy="6018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00892A8-45E5-47B7-8631-B249DBD49B62}"/>
                </a:ext>
              </a:extLst>
            </p:cNvPr>
            <p:cNvSpPr/>
            <p:nvPr/>
          </p:nvSpPr>
          <p:spPr>
            <a:xfrm>
              <a:off x="185953" y="2134590"/>
              <a:ext cx="538913" cy="5636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AF2F30A-398C-48D3-8F21-1C7225EB8FEB}"/>
                </a:ext>
              </a:extLst>
            </p:cNvPr>
            <p:cNvSpPr/>
            <p:nvPr/>
          </p:nvSpPr>
          <p:spPr>
            <a:xfrm>
              <a:off x="862761" y="1734677"/>
              <a:ext cx="120014" cy="316230"/>
            </a:xfrm>
            <a:custGeom>
              <a:avLst/>
              <a:gdLst/>
              <a:ahLst/>
              <a:cxnLst/>
              <a:rect l="l" t="t" r="r" b="b"/>
              <a:pathLst>
                <a:path w="120015" h="316230">
                  <a:moveTo>
                    <a:pt x="15080" y="0"/>
                  </a:moveTo>
                  <a:lnTo>
                    <a:pt x="8298" y="2748"/>
                  </a:lnTo>
                  <a:lnTo>
                    <a:pt x="2908" y="8270"/>
                  </a:lnTo>
                  <a:lnTo>
                    <a:pt x="0" y="15662"/>
                  </a:lnTo>
                  <a:lnTo>
                    <a:pt x="3" y="23495"/>
                  </a:lnTo>
                  <a:lnTo>
                    <a:pt x="2755" y="30827"/>
                  </a:lnTo>
                  <a:lnTo>
                    <a:pt x="8090" y="36718"/>
                  </a:lnTo>
                  <a:lnTo>
                    <a:pt x="33424" y="59697"/>
                  </a:lnTo>
                  <a:lnTo>
                    <a:pt x="53876" y="87010"/>
                  </a:lnTo>
                  <a:lnTo>
                    <a:pt x="69019" y="117943"/>
                  </a:lnTo>
                  <a:lnTo>
                    <a:pt x="78422" y="151780"/>
                  </a:lnTo>
                  <a:lnTo>
                    <a:pt x="81553" y="186747"/>
                  </a:lnTo>
                  <a:lnTo>
                    <a:pt x="78286" y="221011"/>
                  </a:lnTo>
                  <a:lnTo>
                    <a:pt x="68775" y="253775"/>
                  </a:lnTo>
                  <a:lnTo>
                    <a:pt x="53175" y="284241"/>
                  </a:lnTo>
                  <a:lnTo>
                    <a:pt x="50228" y="288813"/>
                  </a:lnTo>
                  <a:lnTo>
                    <a:pt x="49339" y="294274"/>
                  </a:lnTo>
                  <a:lnTo>
                    <a:pt x="72680" y="316134"/>
                  </a:lnTo>
                  <a:lnTo>
                    <a:pt x="79464" y="313386"/>
                  </a:lnTo>
                  <a:lnTo>
                    <a:pt x="104216" y="269859"/>
                  </a:lnTo>
                  <a:lnTo>
                    <a:pt x="115951" y="228615"/>
                  </a:lnTo>
                  <a:lnTo>
                    <a:pt x="119735" y="186912"/>
                  </a:lnTo>
                  <a:lnTo>
                    <a:pt x="118769" y="165911"/>
                  </a:lnTo>
                  <a:lnTo>
                    <a:pt x="111184" y="124287"/>
                  </a:lnTo>
                  <a:lnTo>
                    <a:pt x="96437" y="85111"/>
                  </a:lnTo>
                  <a:lnTo>
                    <a:pt x="74444" y="48700"/>
                  </a:lnTo>
                  <a:lnTo>
                    <a:pt x="45876" y="17006"/>
                  </a:lnTo>
                  <a:lnTo>
                    <a:pt x="29413" y="3444"/>
                  </a:lnTo>
                  <a:lnTo>
                    <a:pt x="22402" y="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D82E1444-D146-491B-842B-EB38976E98B9}"/>
                </a:ext>
              </a:extLst>
            </p:cNvPr>
            <p:cNvSpPr/>
            <p:nvPr/>
          </p:nvSpPr>
          <p:spPr>
            <a:xfrm>
              <a:off x="721575" y="1786366"/>
              <a:ext cx="187949" cy="233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1">
            <a:extLst>
              <a:ext uri="{FF2B5EF4-FFF2-40B4-BE49-F238E27FC236}">
                <a16:creationId xmlns:a16="http://schemas.microsoft.com/office/drawing/2014/main" id="{D3AE5759-9BD1-48C7-BA03-6FA884560DD8}"/>
              </a:ext>
            </a:extLst>
          </p:cNvPr>
          <p:cNvSpPr txBox="1"/>
          <p:nvPr/>
        </p:nvSpPr>
        <p:spPr>
          <a:xfrm>
            <a:off x="3723401" y="1566267"/>
            <a:ext cx="2840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Arial"/>
                <a:cs typeface="Arial"/>
              </a:rPr>
              <a:t>Feature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representation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D9E60B76-A380-41A4-BFF1-C4E0F4A19B8D}"/>
              </a:ext>
            </a:extLst>
          </p:cNvPr>
          <p:cNvSpPr txBox="1"/>
          <p:nvPr/>
        </p:nvSpPr>
        <p:spPr>
          <a:xfrm>
            <a:off x="7701041" y="1593700"/>
            <a:ext cx="2300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5" dirty="0">
                <a:latin typeface="Arial"/>
                <a:cs typeface="Arial"/>
              </a:rPr>
              <a:t>Database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indexing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4">
            <a:extLst>
              <a:ext uri="{FF2B5EF4-FFF2-40B4-BE49-F238E27FC236}">
                <a16:creationId xmlns:a16="http://schemas.microsoft.com/office/drawing/2014/main" id="{1005665E-D728-4CCA-AB45-F442E914EAC7}"/>
              </a:ext>
            </a:extLst>
          </p:cNvPr>
          <p:cNvGrpSpPr/>
          <p:nvPr/>
        </p:nvGrpSpPr>
        <p:grpSpPr>
          <a:xfrm>
            <a:off x="1265326" y="3443835"/>
            <a:ext cx="6268720" cy="1764030"/>
            <a:chOff x="703970" y="3322065"/>
            <a:chExt cx="6268720" cy="1764030"/>
          </a:xfrm>
        </p:grpSpPr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077B484B-92D4-4511-B91B-ACEA66DC5C5E}"/>
                </a:ext>
              </a:extLst>
            </p:cNvPr>
            <p:cNvSpPr/>
            <p:nvPr/>
          </p:nvSpPr>
          <p:spPr>
            <a:xfrm>
              <a:off x="2161031" y="3852671"/>
              <a:ext cx="628015" cy="608330"/>
            </a:xfrm>
            <a:custGeom>
              <a:avLst/>
              <a:gdLst/>
              <a:ahLst/>
              <a:cxnLst/>
              <a:rect l="l" t="t" r="r" b="b"/>
              <a:pathLst>
                <a:path w="628014" h="608329">
                  <a:moveTo>
                    <a:pt x="627888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627888" y="608076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F567FE83-3784-4776-AEB9-B558D1CCC974}"/>
                </a:ext>
              </a:extLst>
            </p:cNvPr>
            <p:cNvSpPr/>
            <p:nvPr/>
          </p:nvSpPr>
          <p:spPr>
            <a:xfrm>
              <a:off x="2161031" y="3852671"/>
              <a:ext cx="628015" cy="608330"/>
            </a:xfrm>
            <a:custGeom>
              <a:avLst/>
              <a:gdLst/>
              <a:ahLst/>
              <a:cxnLst/>
              <a:rect l="l" t="t" r="r" b="b"/>
              <a:pathLst>
                <a:path w="628014" h="608329">
                  <a:moveTo>
                    <a:pt x="0" y="608076"/>
                  </a:moveTo>
                  <a:lnTo>
                    <a:pt x="627888" y="608076"/>
                  </a:lnTo>
                  <a:lnTo>
                    <a:pt x="627888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2EAFFDAC-95DB-421E-BE61-469A5A7D1D2D}"/>
                </a:ext>
              </a:extLst>
            </p:cNvPr>
            <p:cNvSpPr/>
            <p:nvPr/>
          </p:nvSpPr>
          <p:spPr>
            <a:xfrm>
              <a:off x="2225040" y="3913631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62788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627888" y="609600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4F6DA485-9F64-4D6E-A8BD-239EA6083AB8}"/>
                </a:ext>
              </a:extLst>
            </p:cNvPr>
            <p:cNvSpPr/>
            <p:nvPr/>
          </p:nvSpPr>
          <p:spPr>
            <a:xfrm>
              <a:off x="2225040" y="3913631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0" y="609600"/>
                  </a:moveTo>
                  <a:lnTo>
                    <a:pt x="627888" y="609600"/>
                  </a:lnTo>
                  <a:lnTo>
                    <a:pt x="627888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9F095991-9161-4FED-856E-704B80F5778D}"/>
                </a:ext>
              </a:extLst>
            </p:cNvPr>
            <p:cNvSpPr/>
            <p:nvPr/>
          </p:nvSpPr>
          <p:spPr>
            <a:xfrm>
              <a:off x="2301240" y="3976115"/>
              <a:ext cx="626745" cy="609600"/>
            </a:xfrm>
            <a:custGeom>
              <a:avLst/>
              <a:gdLst/>
              <a:ahLst/>
              <a:cxnLst/>
              <a:rect l="l" t="t" r="r" b="b"/>
              <a:pathLst>
                <a:path w="626744" h="609600">
                  <a:moveTo>
                    <a:pt x="626363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626363" y="609599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426D58F2-A980-4BCB-B383-183B7F9182AD}"/>
                </a:ext>
              </a:extLst>
            </p:cNvPr>
            <p:cNvSpPr/>
            <p:nvPr/>
          </p:nvSpPr>
          <p:spPr>
            <a:xfrm>
              <a:off x="2301240" y="3976115"/>
              <a:ext cx="626745" cy="609600"/>
            </a:xfrm>
            <a:custGeom>
              <a:avLst/>
              <a:gdLst/>
              <a:ahLst/>
              <a:cxnLst/>
              <a:rect l="l" t="t" r="r" b="b"/>
              <a:pathLst>
                <a:path w="626744" h="609600">
                  <a:moveTo>
                    <a:pt x="0" y="609599"/>
                  </a:moveTo>
                  <a:lnTo>
                    <a:pt x="626363" y="609599"/>
                  </a:lnTo>
                  <a:lnTo>
                    <a:pt x="626363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>
              <a:extLst>
                <a:ext uri="{FF2B5EF4-FFF2-40B4-BE49-F238E27FC236}">
                  <a16:creationId xmlns:a16="http://schemas.microsoft.com/office/drawing/2014/main" id="{13EB67CB-10CC-486B-8047-99402F6CF7B5}"/>
                </a:ext>
              </a:extLst>
            </p:cNvPr>
            <p:cNvSpPr/>
            <p:nvPr/>
          </p:nvSpPr>
          <p:spPr>
            <a:xfrm>
              <a:off x="2375916" y="4038599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62788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627888" y="609600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B49D22B0-B48F-48B5-9CB5-C442AA9B3819}"/>
                </a:ext>
              </a:extLst>
            </p:cNvPr>
            <p:cNvSpPr/>
            <p:nvPr/>
          </p:nvSpPr>
          <p:spPr>
            <a:xfrm>
              <a:off x="2375916" y="4038599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0" y="609600"/>
                  </a:moveTo>
                  <a:lnTo>
                    <a:pt x="627888" y="609600"/>
                  </a:lnTo>
                  <a:lnTo>
                    <a:pt x="627888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7790B125-B112-4077-8591-4CC9F2AE397B}"/>
                </a:ext>
              </a:extLst>
            </p:cNvPr>
            <p:cNvSpPr/>
            <p:nvPr/>
          </p:nvSpPr>
          <p:spPr>
            <a:xfrm>
              <a:off x="2441447" y="4105655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62636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626363" y="608076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45C4D0C6-EC87-4F47-A77D-E98FEBB69ED8}"/>
                </a:ext>
              </a:extLst>
            </p:cNvPr>
            <p:cNvSpPr/>
            <p:nvPr/>
          </p:nvSpPr>
          <p:spPr>
            <a:xfrm>
              <a:off x="2441447" y="4105655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0" y="608076"/>
                  </a:moveTo>
                  <a:lnTo>
                    <a:pt x="626363" y="608076"/>
                  </a:lnTo>
                  <a:lnTo>
                    <a:pt x="62636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>
              <a:extLst>
                <a:ext uri="{FF2B5EF4-FFF2-40B4-BE49-F238E27FC236}">
                  <a16:creationId xmlns:a16="http://schemas.microsoft.com/office/drawing/2014/main" id="{5B1CDCBB-E37A-4AA6-B2FD-278E5DBF6C77}"/>
                </a:ext>
              </a:extLst>
            </p:cNvPr>
            <p:cNvSpPr/>
            <p:nvPr/>
          </p:nvSpPr>
          <p:spPr>
            <a:xfrm>
              <a:off x="2505456" y="4168139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626363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626363" y="608075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>
              <a:extLst>
                <a:ext uri="{FF2B5EF4-FFF2-40B4-BE49-F238E27FC236}">
                  <a16:creationId xmlns:a16="http://schemas.microsoft.com/office/drawing/2014/main" id="{240B2AC2-FDFF-47B5-9F98-32FAB44275BA}"/>
                </a:ext>
              </a:extLst>
            </p:cNvPr>
            <p:cNvSpPr/>
            <p:nvPr/>
          </p:nvSpPr>
          <p:spPr>
            <a:xfrm>
              <a:off x="2505456" y="4168139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0" y="608075"/>
                  </a:moveTo>
                  <a:lnTo>
                    <a:pt x="626363" y="608075"/>
                  </a:lnTo>
                  <a:lnTo>
                    <a:pt x="626363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7">
              <a:extLst>
                <a:ext uri="{FF2B5EF4-FFF2-40B4-BE49-F238E27FC236}">
                  <a16:creationId xmlns:a16="http://schemas.microsoft.com/office/drawing/2014/main" id="{8C508B3E-CF5B-4C3C-8C83-4B6992DEAFBF}"/>
                </a:ext>
              </a:extLst>
            </p:cNvPr>
            <p:cNvSpPr/>
            <p:nvPr/>
          </p:nvSpPr>
          <p:spPr>
            <a:xfrm>
              <a:off x="2592323" y="4226051"/>
              <a:ext cx="204470" cy="200025"/>
            </a:xfrm>
            <a:custGeom>
              <a:avLst/>
              <a:gdLst/>
              <a:ahLst/>
              <a:cxnLst/>
              <a:rect l="l" t="t" r="r" b="b"/>
              <a:pathLst>
                <a:path w="204469" h="200025">
                  <a:moveTo>
                    <a:pt x="204215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4215" y="199644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>
              <a:extLst>
                <a:ext uri="{FF2B5EF4-FFF2-40B4-BE49-F238E27FC236}">
                  <a16:creationId xmlns:a16="http://schemas.microsoft.com/office/drawing/2014/main" id="{D980AF88-7A3F-4175-B320-290DCDA91625}"/>
                </a:ext>
              </a:extLst>
            </p:cNvPr>
            <p:cNvSpPr/>
            <p:nvPr/>
          </p:nvSpPr>
          <p:spPr>
            <a:xfrm>
              <a:off x="2592323" y="4226051"/>
              <a:ext cx="204470" cy="200025"/>
            </a:xfrm>
            <a:custGeom>
              <a:avLst/>
              <a:gdLst/>
              <a:ahLst/>
              <a:cxnLst/>
              <a:rect l="l" t="t" r="r" b="b"/>
              <a:pathLst>
                <a:path w="204469" h="200025">
                  <a:moveTo>
                    <a:pt x="0" y="199644"/>
                  </a:moveTo>
                  <a:lnTo>
                    <a:pt x="204215" y="199644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>
              <a:extLst>
                <a:ext uri="{FF2B5EF4-FFF2-40B4-BE49-F238E27FC236}">
                  <a16:creationId xmlns:a16="http://schemas.microsoft.com/office/drawing/2014/main" id="{E892124D-E957-4351-8F98-7773BA5A3EF3}"/>
                </a:ext>
              </a:extLst>
            </p:cNvPr>
            <p:cNvSpPr/>
            <p:nvPr/>
          </p:nvSpPr>
          <p:spPr>
            <a:xfrm>
              <a:off x="2869691" y="4501895"/>
              <a:ext cx="204470" cy="198120"/>
            </a:xfrm>
            <a:custGeom>
              <a:avLst/>
              <a:gdLst/>
              <a:ahLst/>
              <a:cxnLst/>
              <a:rect l="l" t="t" r="r" b="b"/>
              <a:pathLst>
                <a:path w="204469" h="198120">
                  <a:moveTo>
                    <a:pt x="204216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204216" y="198119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0">
              <a:extLst>
                <a:ext uri="{FF2B5EF4-FFF2-40B4-BE49-F238E27FC236}">
                  <a16:creationId xmlns:a16="http://schemas.microsoft.com/office/drawing/2014/main" id="{ED83FC1F-CEB0-4817-85B0-574C6BAC9EDB}"/>
                </a:ext>
              </a:extLst>
            </p:cNvPr>
            <p:cNvSpPr/>
            <p:nvPr/>
          </p:nvSpPr>
          <p:spPr>
            <a:xfrm>
              <a:off x="2869691" y="4501895"/>
              <a:ext cx="204470" cy="198120"/>
            </a:xfrm>
            <a:custGeom>
              <a:avLst/>
              <a:gdLst/>
              <a:ahLst/>
              <a:cxnLst/>
              <a:rect l="l" t="t" r="r" b="b"/>
              <a:pathLst>
                <a:path w="204469" h="198120">
                  <a:moveTo>
                    <a:pt x="0" y="198119"/>
                  </a:moveTo>
                  <a:lnTo>
                    <a:pt x="204216" y="198119"/>
                  </a:lnTo>
                  <a:lnTo>
                    <a:pt x="204216" y="0"/>
                  </a:lnTo>
                  <a:lnTo>
                    <a:pt x="0" y="0"/>
                  </a:lnTo>
                  <a:lnTo>
                    <a:pt x="0" y="198119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1">
              <a:extLst>
                <a:ext uri="{FF2B5EF4-FFF2-40B4-BE49-F238E27FC236}">
                  <a16:creationId xmlns:a16="http://schemas.microsoft.com/office/drawing/2014/main" id="{D67C4883-F666-4964-9B88-6C9E98F6F504}"/>
                </a:ext>
              </a:extLst>
            </p:cNvPr>
            <p:cNvSpPr/>
            <p:nvPr/>
          </p:nvSpPr>
          <p:spPr>
            <a:xfrm>
              <a:off x="703970" y="3875379"/>
              <a:ext cx="1135628" cy="952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2">
              <a:extLst>
                <a:ext uri="{FF2B5EF4-FFF2-40B4-BE49-F238E27FC236}">
                  <a16:creationId xmlns:a16="http://schemas.microsoft.com/office/drawing/2014/main" id="{4625283B-2415-41E2-A9CD-1E1B3880A168}"/>
                </a:ext>
              </a:extLst>
            </p:cNvPr>
            <p:cNvSpPr/>
            <p:nvPr/>
          </p:nvSpPr>
          <p:spPr>
            <a:xfrm>
              <a:off x="711708" y="3938015"/>
              <a:ext cx="1069848" cy="8869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3">
              <a:extLst>
                <a:ext uri="{FF2B5EF4-FFF2-40B4-BE49-F238E27FC236}">
                  <a16:creationId xmlns:a16="http://schemas.microsoft.com/office/drawing/2014/main" id="{C65CA3B1-86F6-4FC0-A6F5-D98D72BCCFDC}"/>
                </a:ext>
              </a:extLst>
            </p:cNvPr>
            <p:cNvSpPr/>
            <p:nvPr/>
          </p:nvSpPr>
          <p:spPr>
            <a:xfrm>
              <a:off x="1402841" y="4016501"/>
              <a:ext cx="292735" cy="352425"/>
            </a:xfrm>
            <a:custGeom>
              <a:avLst/>
              <a:gdLst/>
              <a:ahLst/>
              <a:cxnLst/>
              <a:rect l="l" t="t" r="r" b="b"/>
              <a:pathLst>
                <a:path w="292735" h="352425">
                  <a:moveTo>
                    <a:pt x="0" y="352044"/>
                  </a:moveTo>
                  <a:lnTo>
                    <a:pt x="292608" y="352044"/>
                  </a:lnTo>
                  <a:lnTo>
                    <a:pt x="292608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4">
              <a:extLst>
                <a:ext uri="{FF2B5EF4-FFF2-40B4-BE49-F238E27FC236}">
                  <a16:creationId xmlns:a16="http://schemas.microsoft.com/office/drawing/2014/main" id="{67EDDB5B-4748-47CC-9527-BAF69AB9528A}"/>
                </a:ext>
              </a:extLst>
            </p:cNvPr>
            <p:cNvSpPr/>
            <p:nvPr/>
          </p:nvSpPr>
          <p:spPr>
            <a:xfrm>
              <a:off x="1695450" y="4016501"/>
              <a:ext cx="916940" cy="403225"/>
            </a:xfrm>
            <a:custGeom>
              <a:avLst/>
              <a:gdLst/>
              <a:ahLst/>
              <a:cxnLst/>
              <a:rect l="l" t="t" r="r" b="b"/>
              <a:pathLst>
                <a:path w="916939" h="403225">
                  <a:moveTo>
                    <a:pt x="0" y="0"/>
                  </a:moveTo>
                  <a:lnTo>
                    <a:pt x="896619" y="211074"/>
                  </a:lnTo>
                </a:path>
                <a:path w="916939" h="403225">
                  <a:moveTo>
                    <a:pt x="3048" y="359664"/>
                  </a:moveTo>
                  <a:lnTo>
                    <a:pt x="916686" y="403225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5">
              <a:extLst>
                <a:ext uri="{FF2B5EF4-FFF2-40B4-BE49-F238E27FC236}">
                  <a16:creationId xmlns:a16="http://schemas.microsoft.com/office/drawing/2014/main" id="{FA107AE0-1905-4E19-9B83-09349C7609DD}"/>
                </a:ext>
              </a:extLst>
            </p:cNvPr>
            <p:cNvSpPr/>
            <p:nvPr/>
          </p:nvSpPr>
          <p:spPr>
            <a:xfrm>
              <a:off x="3560063" y="3995927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13003" y="400812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6">
              <a:extLst>
                <a:ext uri="{FF2B5EF4-FFF2-40B4-BE49-F238E27FC236}">
                  <a16:creationId xmlns:a16="http://schemas.microsoft.com/office/drawing/2014/main" id="{7C890AC5-2AA3-44C9-98D5-67F5ADCAFF86}"/>
                </a:ext>
              </a:extLst>
            </p:cNvPr>
            <p:cNvSpPr/>
            <p:nvPr/>
          </p:nvSpPr>
          <p:spPr>
            <a:xfrm>
              <a:off x="3560063" y="3995927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2"/>
                  </a:moveTo>
                  <a:lnTo>
                    <a:pt x="413003" y="400812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7">
              <a:extLst>
                <a:ext uri="{FF2B5EF4-FFF2-40B4-BE49-F238E27FC236}">
                  <a16:creationId xmlns:a16="http://schemas.microsoft.com/office/drawing/2014/main" id="{CA7475BA-5503-4656-B66E-DF9A4DFD6BCF}"/>
                </a:ext>
              </a:extLst>
            </p:cNvPr>
            <p:cNvSpPr/>
            <p:nvPr/>
          </p:nvSpPr>
          <p:spPr>
            <a:xfrm>
              <a:off x="3602735" y="4037075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13003" y="400812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8">
              <a:extLst>
                <a:ext uri="{FF2B5EF4-FFF2-40B4-BE49-F238E27FC236}">
                  <a16:creationId xmlns:a16="http://schemas.microsoft.com/office/drawing/2014/main" id="{757E8521-1FBC-4E56-9ED1-A4CC8FD1BD75}"/>
                </a:ext>
              </a:extLst>
            </p:cNvPr>
            <p:cNvSpPr/>
            <p:nvPr/>
          </p:nvSpPr>
          <p:spPr>
            <a:xfrm>
              <a:off x="3602735" y="4037075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2"/>
                  </a:moveTo>
                  <a:lnTo>
                    <a:pt x="413003" y="400812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9">
              <a:extLst>
                <a:ext uri="{FF2B5EF4-FFF2-40B4-BE49-F238E27FC236}">
                  <a16:creationId xmlns:a16="http://schemas.microsoft.com/office/drawing/2014/main" id="{19B9806F-FBA1-4993-B895-78E5CFEFDBD0}"/>
                </a:ext>
              </a:extLst>
            </p:cNvPr>
            <p:cNvSpPr/>
            <p:nvPr/>
          </p:nvSpPr>
          <p:spPr>
            <a:xfrm>
              <a:off x="3653028" y="4078223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13003" y="400812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0">
              <a:extLst>
                <a:ext uri="{FF2B5EF4-FFF2-40B4-BE49-F238E27FC236}">
                  <a16:creationId xmlns:a16="http://schemas.microsoft.com/office/drawing/2014/main" id="{C202341D-19FB-40C5-A838-7AF304288A94}"/>
                </a:ext>
              </a:extLst>
            </p:cNvPr>
            <p:cNvSpPr/>
            <p:nvPr/>
          </p:nvSpPr>
          <p:spPr>
            <a:xfrm>
              <a:off x="3653028" y="4078223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2"/>
                  </a:moveTo>
                  <a:lnTo>
                    <a:pt x="413003" y="400812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1">
              <a:extLst>
                <a:ext uri="{FF2B5EF4-FFF2-40B4-BE49-F238E27FC236}">
                  <a16:creationId xmlns:a16="http://schemas.microsoft.com/office/drawing/2014/main" id="{E90B6F4F-1DE3-454A-B07B-47BB26DD2F79}"/>
                </a:ext>
              </a:extLst>
            </p:cNvPr>
            <p:cNvSpPr/>
            <p:nvPr/>
          </p:nvSpPr>
          <p:spPr>
            <a:xfrm>
              <a:off x="3701795" y="4119371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413003" y="400811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2">
              <a:extLst>
                <a:ext uri="{FF2B5EF4-FFF2-40B4-BE49-F238E27FC236}">
                  <a16:creationId xmlns:a16="http://schemas.microsoft.com/office/drawing/2014/main" id="{18D565EC-F2B2-40B3-AB04-733588BA6739}"/>
                </a:ext>
              </a:extLst>
            </p:cNvPr>
            <p:cNvSpPr/>
            <p:nvPr/>
          </p:nvSpPr>
          <p:spPr>
            <a:xfrm>
              <a:off x="3701795" y="4119371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1"/>
                  </a:moveTo>
                  <a:lnTo>
                    <a:pt x="413003" y="400811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3">
              <a:extLst>
                <a:ext uri="{FF2B5EF4-FFF2-40B4-BE49-F238E27FC236}">
                  <a16:creationId xmlns:a16="http://schemas.microsoft.com/office/drawing/2014/main" id="{1EB0161A-115F-4F70-8AA4-D1AD9AE62FE3}"/>
                </a:ext>
              </a:extLst>
            </p:cNvPr>
            <p:cNvSpPr/>
            <p:nvPr/>
          </p:nvSpPr>
          <p:spPr>
            <a:xfrm>
              <a:off x="3744468" y="4162043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413003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413003" y="402335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>
              <a:extLst>
                <a:ext uri="{FF2B5EF4-FFF2-40B4-BE49-F238E27FC236}">
                  <a16:creationId xmlns:a16="http://schemas.microsoft.com/office/drawing/2014/main" id="{37A3EF43-D7C9-483C-85CA-0EA90DFF218A}"/>
                </a:ext>
              </a:extLst>
            </p:cNvPr>
            <p:cNvSpPr/>
            <p:nvPr/>
          </p:nvSpPr>
          <p:spPr>
            <a:xfrm>
              <a:off x="3744468" y="4162043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0" y="402335"/>
                  </a:moveTo>
                  <a:lnTo>
                    <a:pt x="413003" y="402335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>
              <a:extLst>
                <a:ext uri="{FF2B5EF4-FFF2-40B4-BE49-F238E27FC236}">
                  <a16:creationId xmlns:a16="http://schemas.microsoft.com/office/drawing/2014/main" id="{CC1F6489-80B2-4C29-9FEB-58B8335C1A06}"/>
                </a:ext>
              </a:extLst>
            </p:cNvPr>
            <p:cNvSpPr/>
            <p:nvPr/>
          </p:nvSpPr>
          <p:spPr>
            <a:xfrm>
              <a:off x="3787140" y="4203191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413003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413003" y="402336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>
              <a:extLst>
                <a:ext uri="{FF2B5EF4-FFF2-40B4-BE49-F238E27FC236}">
                  <a16:creationId xmlns:a16="http://schemas.microsoft.com/office/drawing/2014/main" id="{C10E6A71-05BF-4444-85CC-509765B2B59A}"/>
                </a:ext>
              </a:extLst>
            </p:cNvPr>
            <p:cNvSpPr/>
            <p:nvPr/>
          </p:nvSpPr>
          <p:spPr>
            <a:xfrm>
              <a:off x="3787140" y="4203191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0" y="402336"/>
                  </a:moveTo>
                  <a:lnTo>
                    <a:pt x="413003" y="402336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>
              <a:extLst>
                <a:ext uri="{FF2B5EF4-FFF2-40B4-BE49-F238E27FC236}">
                  <a16:creationId xmlns:a16="http://schemas.microsoft.com/office/drawing/2014/main" id="{B9232AFC-F316-414F-A175-2AFE0CDBFEB7}"/>
                </a:ext>
              </a:extLst>
            </p:cNvPr>
            <p:cNvSpPr/>
            <p:nvPr/>
          </p:nvSpPr>
          <p:spPr>
            <a:xfrm>
              <a:off x="3852672" y="441807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146303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46303" y="129540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>
              <a:extLst>
                <a:ext uri="{FF2B5EF4-FFF2-40B4-BE49-F238E27FC236}">
                  <a16:creationId xmlns:a16="http://schemas.microsoft.com/office/drawing/2014/main" id="{C88FA70E-AE06-4E54-AD60-EEAE4815CAA3}"/>
                </a:ext>
              </a:extLst>
            </p:cNvPr>
            <p:cNvSpPr/>
            <p:nvPr/>
          </p:nvSpPr>
          <p:spPr>
            <a:xfrm>
              <a:off x="3852672" y="441807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0" y="129540"/>
                  </a:moveTo>
                  <a:lnTo>
                    <a:pt x="146303" y="129540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129540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>
              <a:extLst>
                <a:ext uri="{FF2B5EF4-FFF2-40B4-BE49-F238E27FC236}">
                  <a16:creationId xmlns:a16="http://schemas.microsoft.com/office/drawing/2014/main" id="{FBE2A307-1DB5-42D0-B72A-02229DFDDEC0}"/>
                </a:ext>
              </a:extLst>
            </p:cNvPr>
            <p:cNvSpPr/>
            <p:nvPr/>
          </p:nvSpPr>
          <p:spPr>
            <a:xfrm>
              <a:off x="4015740" y="4238243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146303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46303" y="129539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0">
              <a:extLst>
                <a:ext uri="{FF2B5EF4-FFF2-40B4-BE49-F238E27FC236}">
                  <a16:creationId xmlns:a16="http://schemas.microsoft.com/office/drawing/2014/main" id="{B8ED9B99-C180-42AF-8416-6262EFBDCB51}"/>
                </a:ext>
              </a:extLst>
            </p:cNvPr>
            <p:cNvSpPr/>
            <p:nvPr/>
          </p:nvSpPr>
          <p:spPr>
            <a:xfrm>
              <a:off x="4015740" y="4238243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0" y="129539"/>
                  </a:moveTo>
                  <a:lnTo>
                    <a:pt x="146303" y="129539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1">
              <a:extLst>
                <a:ext uri="{FF2B5EF4-FFF2-40B4-BE49-F238E27FC236}">
                  <a16:creationId xmlns:a16="http://schemas.microsoft.com/office/drawing/2014/main" id="{4561EDE9-ABA3-4248-BBE2-8B8D5EF93C4A}"/>
                </a:ext>
              </a:extLst>
            </p:cNvPr>
            <p:cNvSpPr/>
            <p:nvPr/>
          </p:nvSpPr>
          <p:spPr>
            <a:xfrm>
              <a:off x="3053334" y="4411217"/>
              <a:ext cx="802005" cy="269240"/>
            </a:xfrm>
            <a:custGeom>
              <a:avLst/>
              <a:gdLst/>
              <a:ahLst/>
              <a:cxnLst/>
              <a:rect l="l" t="t" r="r" b="b"/>
              <a:pathLst>
                <a:path w="802004" h="269239">
                  <a:moveTo>
                    <a:pt x="13716" y="101091"/>
                  </a:moveTo>
                  <a:lnTo>
                    <a:pt x="802005" y="0"/>
                  </a:lnTo>
                </a:path>
                <a:path w="802004" h="269239">
                  <a:moveTo>
                    <a:pt x="0" y="268985"/>
                  </a:moveTo>
                  <a:lnTo>
                    <a:pt x="799845" y="137159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>
              <a:extLst>
                <a:ext uri="{FF2B5EF4-FFF2-40B4-BE49-F238E27FC236}">
                  <a16:creationId xmlns:a16="http://schemas.microsoft.com/office/drawing/2014/main" id="{681D00F8-92EC-4C9E-80AB-89337D1F260C}"/>
                </a:ext>
              </a:extLst>
            </p:cNvPr>
            <p:cNvSpPr/>
            <p:nvPr/>
          </p:nvSpPr>
          <p:spPr>
            <a:xfrm>
              <a:off x="4573524" y="40157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>
              <a:extLst>
                <a:ext uri="{FF2B5EF4-FFF2-40B4-BE49-F238E27FC236}">
                  <a16:creationId xmlns:a16="http://schemas.microsoft.com/office/drawing/2014/main" id="{C92E4D9F-AC94-4400-9439-8E711119E892}"/>
                </a:ext>
              </a:extLst>
            </p:cNvPr>
            <p:cNvSpPr/>
            <p:nvPr/>
          </p:nvSpPr>
          <p:spPr>
            <a:xfrm>
              <a:off x="4573524" y="40157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>
              <a:extLst>
                <a:ext uri="{FF2B5EF4-FFF2-40B4-BE49-F238E27FC236}">
                  <a16:creationId xmlns:a16="http://schemas.microsoft.com/office/drawing/2014/main" id="{9B49345B-ACB7-4337-83DB-7E2698C45533}"/>
                </a:ext>
              </a:extLst>
            </p:cNvPr>
            <p:cNvSpPr/>
            <p:nvPr/>
          </p:nvSpPr>
          <p:spPr>
            <a:xfrm>
              <a:off x="4604004" y="404621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300227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00227" y="291083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>
              <a:extLst>
                <a:ext uri="{FF2B5EF4-FFF2-40B4-BE49-F238E27FC236}">
                  <a16:creationId xmlns:a16="http://schemas.microsoft.com/office/drawing/2014/main" id="{7075F44B-4A7C-4F6D-8DAF-924A2C9C97C3}"/>
                </a:ext>
              </a:extLst>
            </p:cNvPr>
            <p:cNvSpPr/>
            <p:nvPr/>
          </p:nvSpPr>
          <p:spPr>
            <a:xfrm>
              <a:off x="4604004" y="404621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0" y="291083"/>
                  </a:moveTo>
                  <a:lnTo>
                    <a:pt x="300227" y="291083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>
              <a:extLst>
                <a:ext uri="{FF2B5EF4-FFF2-40B4-BE49-F238E27FC236}">
                  <a16:creationId xmlns:a16="http://schemas.microsoft.com/office/drawing/2014/main" id="{A61476C3-B2AC-453B-9036-EB7DBE06CF8E}"/>
                </a:ext>
              </a:extLst>
            </p:cNvPr>
            <p:cNvSpPr/>
            <p:nvPr/>
          </p:nvSpPr>
          <p:spPr>
            <a:xfrm>
              <a:off x="4640580" y="4075175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>
              <a:extLst>
                <a:ext uri="{FF2B5EF4-FFF2-40B4-BE49-F238E27FC236}">
                  <a16:creationId xmlns:a16="http://schemas.microsoft.com/office/drawing/2014/main" id="{DB2ABA57-AC62-4DF1-BB85-290BAACA14A7}"/>
                </a:ext>
              </a:extLst>
            </p:cNvPr>
            <p:cNvSpPr/>
            <p:nvPr/>
          </p:nvSpPr>
          <p:spPr>
            <a:xfrm>
              <a:off x="4640580" y="4075175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>
              <a:extLst>
                <a:ext uri="{FF2B5EF4-FFF2-40B4-BE49-F238E27FC236}">
                  <a16:creationId xmlns:a16="http://schemas.microsoft.com/office/drawing/2014/main" id="{B3CD3E91-E100-4BAB-9D3E-A3C6327B3516}"/>
                </a:ext>
              </a:extLst>
            </p:cNvPr>
            <p:cNvSpPr/>
            <p:nvPr/>
          </p:nvSpPr>
          <p:spPr>
            <a:xfrm>
              <a:off x="4675631" y="410565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1751" y="292608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>
              <a:extLst>
                <a:ext uri="{FF2B5EF4-FFF2-40B4-BE49-F238E27FC236}">
                  <a16:creationId xmlns:a16="http://schemas.microsoft.com/office/drawing/2014/main" id="{12547370-DA67-4DD5-96CE-3FA8924E0A45}"/>
                </a:ext>
              </a:extLst>
            </p:cNvPr>
            <p:cNvSpPr/>
            <p:nvPr/>
          </p:nvSpPr>
          <p:spPr>
            <a:xfrm>
              <a:off x="4675631" y="410565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8"/>
                  </a:moveTo>
                  <a:lnTo>
                    <a:pt x="301751" y="292608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>
              <a:extLst>
                <a:ext uri="{FF2B5EF4-FFF2-40B4-BE49-F238E27FC236}">
                  <a16:creationId xmlns:a16="http://schemas.microsoft.com/office/drawing/2014/main" id="{9677D780-F303-48A7-BF2C-13D7B20FA120}"/>
                </a:ext>
              </a:extLst>
            </p:cNvPr>
            <p:cNvSpPr/>
            <p:nvPr/>
          </p:nvSpPr>
          <p:spPr>
            <a:xfrm>
              <a:off x="4707636" y="413765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300227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00227" y="291083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>
              <a:extLst>
                <a:ext uri="{FF2B5EF4-FFF2-40B4-BE49-F238E27FC236}">
                  <a16:creationId xmlns:a16="http://schemas.microsoft.com/office/drawing/2014/main" id="{5209D4D9-7A42-41E8-854E-2D55903793A4}"/>
                </a:ext>
              </a:extLst>
            </p:cNvPr>
            <p:cNvSpPr/>
            <p:nvPr/>
          </p:nvSpPr>
          <p:spPr>
            <a:xfrm>
              <a:off x="4707636" y="413765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0" y="291083"/>
                  </a:moveTo>
                  <a:lnTo>
                    <a:pt x="300227" y="291083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>
              <a:extLst>
                <a:ext uri="{FF2B5EF4-FFF2-40B4-BE49-F238E27FC236}">
                  <a16:creationId xmlns:a16="http://schemas.microsoft.com/office/drawing/2014/main" id="{9BB4D019-8956-49D2-8916-3D5C01945515}"/>
                </a:ext>
              </a:extLst>
            </p:cNvPr>
            <p:cNvSpPr/>
            <p:nvPr/>
          </p:nvSpPr>
          <p:spPr>
            <a:xfrm>
              <a:off x="4738116" y="416661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1751" y="292607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>
              <a:extLst>
                <a:ext uri="{FF2B5EF4-FFF2-40B4-BE49-F238E27FC236}">
                  <a16:creationId xmlns:a16="http://schemas.microsoft.com/office/drawing/2014/main" id="{53289584-F3D1-43B7-A823-F0583CC73B3F}"/>
                </a:ext>
              </a:extLst>
            </p:cNvPr>
            <p:cNvSpPr/>
            <p:nvPr/>
          </p:nvSpPr>
          <p:spPr>
            <a:xfrm>
              <a:off x="4738116" y="416661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7"/>
                  </a:moveTo>
                  <a:lnTo>
                    <a:pt x="301751" y="292607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>
              <a:extLst>
                <a:ext uri="{FF2B5EF4-FFF2-40B4-BE49-F238E27FC236}">
                  <a16:creationId xmlns:a16="http://schemas.microsoft.com/office/drawing/2014/main" id="{BF1E329F-0D14-4550-9A3E-07350A882FB7}"/>
                </a:ext>
              </a:extLst>
            </p:cNvPr>
            <p:cNvSpPr/>
            <p:nvPr/>
          </p:nvSpPr>
          <p:spPr>
            <a:xfrm>
              <a:off x="4799075" y="425805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146303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46303" y="129540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>
              <a:extLst>
                <a:ext uri="{FF2B5EF4-FFF2-40B4-BE49-F238E27FC236}">
                  <a16:creationId xmlns:a16="http://schemas.microsoft.com/office/drawing/2014/main" id="{82716FEF-A9BA-4AA2-8F67-6B79B9F1910F}"/>
                </a:ext>
              </a:extLst>
            </p:cNvPr>
            <p:cNvSpPr/>
            <p:nvPr/>
          </p:nvSpPr>
          <p:spPr>
            <a:xfrm>
              <a:off x="4799075" y="425805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0" y="129540"/>
                  </a:moveTo>
                  <a:lnTo>
                    <a:pt x="146303" y="129540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129540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>
              <a:extLst>
                <a:ext uri="{FF2B5EF4-FFF2-40B4-BE49-F238E27FC236}">
                  <a16:creationId xmlns:a16="http://schemas.microsoft.com/office/drawing/2014/main" id="{7270312B-DEC2-41BC-BE82-FA7C63D08F92}"/>
                </a:ext>
              </a:extLst>
            </p:cNvPr>
            <p:cNvSpPr/>
            <p:nvPr/>
          </p:nvSpPr>
          <p:spPr>
            <a:xfrm>
              <a:off x="4132325" y="4239005"/>
              <a:ext cx="739775" cy="145415"/>
            </a:xfrm>
            <a:custGeom>
              <a:avLst/>
              <a:gdLst/>
              <a:ahLst/>
              <a:cxnLst/>
              <a:rect l="l" t="t" r="r" b="b"/>
              <a:pathLst>
                <a:path w="739775" h="145414">
                  <a:moveTo>
                    <a:pt x="19812" y="0"/>
                  </a:moveTo>
                  <a:lnTo>
                    <a:pt x="739648" y="20193"/>
                  </a:lnTo>
                </a:path>
                <a:path w="739775" h="145414">
                  <a:moveTo>
                    <a:pt x="0" y="124968"/>
                  </a:moveTo>
                  <a:lnTo>
                    <a:pt x="719836" y="145161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>
              <a:extLst>
                <a:ext uri="{FF2B5EF4-FFF2-40B4-BE49-F238E27FC236}">
                  <a16:creationId xmlns:a16="http://schemas.microsoft.com/office/drawing/2014/main" id="{EA56A129-B585-4833-A34C-2264BB27D9AF}"/>
                </a:ext>
              </a:extLst>
            </p:cNvPr>
            <p:cNvSpPr/>
            <p:nvPr/>
          </p:nvSpPr>
          <p:spPr>
            <a:xfrm>
              <a:off x="5352287" y="388010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0227" y="292608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>
              <a:extLst>
                <a:ext uri="{FF2B5EF4-FFF2-40B4-BE49-F238E27FC236}">
                  <a16:creationId xmlns:a16="http://schemas.microsoft.com/office/drawing/2014/main" id="{C39BB974-A209-4F1C-8E54-AAC68D1745D5}"/>
                </a:ext>
              </a:extLst>
            </p:cNvPr>
            <p:cNvSpPr/>
            <p:nvPr/>
          </p:nvSpPr>
          <p:spPr>
            <a:xfrm>
              <a:off x="5352287" y="388010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8"/>
                  </a:moveTo>
                  <a:lnTo>
                    <a:pt x="300227" y="292608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>
              <a:extLst>
                <a:ext uri="{FF2B5EF4-FFF2-40B4-BE49-F238E27FC236}">
                  <a16:creationId xmlns:a16="http://schemas.microsoft.com/office/drawing/2014/main" id="{B6B56488-89B8-476E-8833-8E5E93E85F2A}"/>
                </a:ext>
              </a:extLst>
            </p:cNvPr>
            <p:cNvSpPr/>
            <p:nvPr/>
          </p:nvSpPr>
          <p:spPr>
            <a:xfrm>
              <a:off x="5382768" y="391058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>
              <a:extLst>
                <a:ext uri="{FF2B5EF4-FFF2-40B4-BE49-F238E27FC236}">
                  <a16:creationId xmlns:a16="http://schemas.microsoft.com/office/drawing/2014/main" id="{0E8C769A-03E0-4D83-B937-B7E54EA47883}"/>
                </a:ext>
              </a:extLst>
            </p:cNvPr>
            <p:cNvSpPr/>
            <p:nvPr/>
          </p:nvSpPr>
          <p:spPr>
            <a:xfrm>
              <a:off x="5382768" y="391058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>
              <a:extLst>
                <a:ext uri="{FF2B5EF4-FFF2-40B4-BE49-F238E27FC236}">
                  <a16:creationId xmlns:a16="http://schemas.microsoft.com/office/drawing/2014/main" id="{B8214FBD-EF8E-4B0B-9ACE-E6CC9AA63EB6}"/>
                </a:ext>
              </a:extLst>
            </p:cNvPr>
            <p:cNvSpPr/>
            <p:nvPr/>
          </p:nvSpPr>
          <p:spPr>
            <a:xfrm>
              <a:off x="5419343" y="39395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>
              <a:extLst>
                <a:ext uri="{FF2B5EF4-FFF2-40B4-BE49-F238E27FC236}">
                  <a16:creationId xmlns:a16="http://schemas.microsoft.com/office/drawing/2014/main" id="{AD76BB7D-DB4F-4700-850A-39A6F99D5C8C}"/>
                </a:ext>
              </a:extLst>
            </p:cNvPr>
            <p:cNvSpPr/>
            <p:nvPr/>
          </p:nvSpPr>
          <p:spPr>
            <a:xfrm>
              <a:off x="5419343" y="39395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>
              <a:extLst>
                <a:ext uri="{FF2B5EF4-FFF2-40B4-BE49-F238E27FC236}">
                  <a16:creationId xmlns:a16="http://schemas.microsoft.com/office/drawing/2014/main" id="{04739ADE-49C6-4E12-908C-21B1711511D3}"/>
                </a:ext>
              </a:extLst>
            </p:cNvPr>
            <p:cNvSpPr/>
            <p:nvPr/>
          </p:nvSpPr>
          <p:spPr>
            <a:xfrm>
              <a:off x="5455919" y="397001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>
              <a:extLst>
                <a:ext uri="{FF2B5EF4-FFF2-40B4-BE49-F238E27FC236}">
                  <a16:creationId xmlns:a16="http://schemas.microsoft.com/office/drawing/2014/main" id="{DA2EB599-B077-4AA5-9D50-D5C1B60C469F}"/>
                </a:ext>
              </a:extLst>
            </p:cNvPr>
            <p:cNvSpPr/>
            <p:nvPr/>
          </p:nvSpPr>
          <p:spPr>
            <a:xfrm>
              <a:off x="5455919" y="397001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>
              <a:extLst>
                <a:ext uri="{FF2B5EF4-FFF2-40B4-BE49-F238E27FC236}">
                  <a16:creationId xmlns:a16="http://schemas.microsoft.com/office/drawing/2014/main" id="{FE0FCB9D-2790-4F98-BE77-C9BE76304AD2}"/>
                </a:ext>
              </a:extLst>
            </p:cNvPr>
            <p:cNvSpPr/>
            <p:nvPr/>
          </p:nvSpPr>
          <p:spPr>
            <a:xfrm>
              <a:off x="5486399" y="400202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>
              <a:extLst>
                <a:ext uri="{FF2B5EF4-FFF2-40B4-BE49-F238E27FC236}">
                  <a16:creationId xmlns:a16="http://schemas.microsoft.com/office/drawing/2014/main" id="{842E5EFA-6935-4B54-BEDD-FECB9BCB4335}"/>
                </a:ext>
              </a:extLst>
            </p:cNvPr>
            <p:cNvSpPr/>
            <p:nvPr/>
          </p:nvSpPr>
          <p:spPr>
            <a:xfrm>
              <a:off x="5486399" y="400202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>
              <a:extLst>
                <a:ext uri="{FF2B5EF4-FFF2-40B4-BE49-F238E27FC236}">
                  <a16:creationId xmlns:a16="http://schemas.microsoft.com/office/drawing/2014/main" id="{6058CC7E-3ACC-4005-B733-A520BA48BE55}"/>
                </a:ext>
              </a:extLst>
            </p:cNvPr>
            <p:cNvSpPr/>
            <p:nvPr/>
          </p:nvSpPr>
          <p:spPr>
            <a:xfrm>
              <a:off x="5516880" y="4030979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1751" y="292608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>
              <a:extLst>
                <a:ext uri="{FF2B5EF4-FFF2-40B4-BE49-F238E27FC236}">
                  <a16:creationId xmlns:a16="http://schemas.microsoft.com/office/drawing/2014/main" id="{E5A829F9-F1CE-44EA-8A52-3A1224DE2BE6}"/>
                </a:ext>
              </a:extLst>
            </p:cNvPr>
            <p:cNvSpPr/>
            <p:nvPr/>
          </p:nvSpPr>
          <p:spPr>
            <a:xfrm>
              <a:off x="5516880" y="4030979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8"/>
                  </a:moveTo>
                  <a:lnTo>
                    <a:pt x="301751" y="292608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>
              <a:extLst>
                <a:ext uri="{FF2B5EF4-FFF2-40B4-BE49-F238E27FC236}">
                  <a16:creationId xmlns:a16="http://schemas.microsoft.com/office/drawing/2014/main" id="{A378C1A5-B128-41B3-A479-B39636118512}"/>
                </a:ext>
              </a:extLst>
            </p:cNvPr>
            <p:cNvSpPr/>
            <p:nvPr/>
          </p:nvSpPr>
          <p:spPr>
            <a:xfrm>
              <a:off x="5554980" y="4059935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300227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00227" y="291083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>
              <a:extLst>
                <a:ext uri="{FF2B5EF4-FFF2-40B4-BE49-F238E27FC236}">
                  <a16:creationId xmlns:a16="http://schemas.microsoft.com/office/drawing/2014/main" id="{A2EEADCA-9209-4F5A-AF5D-7B6682D23CA7}"/>
                </a:ext>
              </a:extLst>
            </p:cNvPr>
            <p:cNvSpPr/>
            <p:nvPr/>
          </p:nvSpPr>
          <p:spPr>
            <a:xfrm>
              <a:off x="5554980" y="4059935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0" y="291083"/>
                  </a:moveTo>
                  <a:lnTo>
                    <a:pt x="300227" y="291083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>
              <a:extLst>
                <a:ext uri="{FF2B5EF4-FFF2-40B4-BE49-F238E27FC236}">
                  <a16:creationId xmlns:a16="http://schemas.microsoft.com/office/drawing/2014/main" id="{7EF36BC3-29FC-4D17-9460-AA4FEE2A687E}"/>
                </a:ext>
              </a:extLst>
            </p:cNvPr>
            <p:cNvSpPr/>
            <p:nvPr/>
          </p:nvSpPr>
          <p:spPr>
            <a:xfrm>
              <a:off x="5585460" y="408889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>
              <a:extLst>
                <a:ext uri="{FF2B5EF4-FFF2-40B4-BE49-F238E27FC236}">
                  <a16:creationId xmlns:a16="http://schemas.microsoft.com/office/drawing/2014/main" id="{83A260CE-8228-461E-8ACE-3FD8A156B270}"/>
                </a:ext>
              </a:extLst>
            </p:cNvPr>
            <p:cNvSpPr/>
            <p:nvPr/>
          </p:nvSpPr>
          <p:spPr>
            <a:xfrm>
              <a:off x="5585460" y="408889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>
              <a:extLst>
                <a:ext uri="{FF2B5EF4-FFF2-40B4-BE49-F238E27FC236}">
                  <a16:creationId xmlns:a16="http://schemas.microsoft.com/office/drawing/2014/main" id="{BD975FE5-634E-4523-8E88-507D5F88F048}"/>
                </a:ext>
              </a:extLst>
            </p:cNvPr>
            <p:cNvSpPr/>
            <p:nvPr/>
          </p:nvSpPr>
          <p:spPr>
            <a:xfrm>
              <a:off x="5622036" y="411937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4">
              <a:extLst>
                <a:ext uri="{FF2B5EF4-FFF2-40B4-BE49-F238E27FC236}">
                  <a16:creationId xmlns:a16="http://schemas.microsoft.com/office/drawing/2014/main" id="{C85DDC00-93C0-43EC-9042-ED838B7F969F}"/>
                </a:ext>
              </a:extLst>
            </p:cNvPr>
            <p:cNvSpPr/>
            <p:nvPr/>
          </p:nvSpPr>
          <p:spPr>
            <a:xfrm>
              <a:off x="5622036" y="411937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5">
              <a:extLst>
                <a:ext uri="{FF2B5EF4-FFF2-40B4-BE49-F238E27FC236}">
                  <a16:creationId xmlns:a16="http://schemas.microsoft.com/office/drawing/2014/main" id="{A04CCCC2-BB1F-4C24-BB3E-5474B0DE498D}"/>
                </a:ext>
              </a:extLst>
            </p:cNvPr>
            <p:cNvSpPr/>
            <p:nvPr/>
          </p:nvSpPr>
          <p:spPr>
            <a:xfrm>
              <a:off x="5657087" y="4148327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1751" y="292608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6">
              <a:extLst>
                <a:ext uri="{FF2B5EF4-FFF2-40B4-BE49-F238E27FC236}">
                  <a16:creationId xmlns:a16="http://schemas.microsoft.com/office/drawing/2014/main" id="{6B8E8185-E158-4DC3-8D4E-C5BF614ECB07}"/>
                </a:ext>
              </a:extLst>
            </p:cNvPr>
            <p:cNvSpPr/>
            <p:nvPr/>
          </p:nvSpPr>
          <p:spPr>
            <a:xfrm>
              <a:off x="5657087" y="4148327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8"/>
                  </a:moveTo>
                  <a:lnTo>
                    <a:pt x="301751" y="292608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7">
              <a:extLst>
                <a:ext uri="{FF2B5EF4-FFF2-40B4-BE49-F238E27FC236}">
                  <a16:creationId xmlns:a16="http://schemas.microsoft.com/office/drawing/2014/main" id="{D7D337D7-4AF8-4FAA-85C5-7B778FBA8072}"/>
                </a:ext>
              </a:extLst>
            </p:cNvPr>
            <p:cNvSpPr/>
            <p:nvPr/>
          </p:nvSpPr>
          <p:spPr>
            <a:xfrm>
              <a:off x="5689092" y="418033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0227" y="292608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8">
              <a:extLst>
                <a:ext uri="{FF2B5EF4-FFF2-40B4-BE49-F238E27FC236}">
                  <a16:creationId xmlns:a16="http://schemas.microsoft.com/office/drawing/2014/main" id="{B0F37A60-373E-4956-A29D-444FEA491A9E}"/>
                </a:ext>
              </a:extLst>
            </p:cNvPr>
            <p:cNvSpPr/>
            <p:nvPr/>
          </p:nvSpPr>
          <p:spPr>
            <a:xfrm>
              <a:off x="5689092" y="418033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8"/>
                  </a:moveTo>
                  <a:lnTo>
                    <a:pt x="300227" y="292608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9">
              <a:extLst>
                <a:ext uri="{FF2B5EF4-FFF2-40B4-BE49-F238E27FC236}">
                  <a16:creationId xmlns:a16="http://schemas.microsoft.com/office/drawing/2014/main" id="{67B161A6-8FBD-421B-AF49-CBF32DDD3A2E}"/>
                </a:ext>
              </a:extLst>
            </p:cNvPr>
            <p:cNvSpPr/>
            <p:nvPr/>
          </p:nvSpPr>
          <p:spPr>
            <a:xfrm>
              <a:off x="5719572" y="421081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0">
              <a:extLst>
                <a:ext uri="{FF2B5EF4-FFF2-40B4-BE49-F238E27FC236}">
                  <a16:creationId xmlns:a16="http://schemas.microsoft.com/office/drawing/2014/main" id="{0D2609DE-5607-4518-B914-ED7F359A67A4}"/>
                </a:ext>
              </a:extLst>
            </p:cNvPr>
            <p:cNvSpPr/>
            <p:nvPr/>
          </p:nvSpPr>
          <p:spPr>
            <a:xfrm>
              <a:off x="5719572" y="421081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1">
              <a:extLst>
                <a:ext uri="{FF2B5EF4-FFF2-40B4-BE49-F238E27FC236}">
                  <a16:creationId xmlns:a16="http://schemas.microsoft.com/office/drawing/2014/main" id="{62B819D6-440F-46C5-A776-017031A66642}"/>
                </a:ext>
              </a:extLst>
            </p:cNvPr>
            <p:cNvSpPr/>
            <p:nvPr/>
          </p:nvSpPr>
          <p:spPr>
            <a:xfrm>
              <a:off x="4872990" y="3880865"/>
              <a:ext cx="833119" cy="621665"/>
            </a:xfrm>
            <a:custGeom>
              <a:avLst/>
              <a:gdLst/>
              <a:ahLst/>
              <a:cxnLst/>
              <a:rect l="l" t="t" r="r" b="b"/>
              <a:pathLst>
                <a:path w="833120" h="621664">
                  <a:moveTo>
                    <a:pt x="150875" y="580643"/>
                  </a:moveTo>
                  <a:lnTo>
                    <a:pt x="832865" y="621410"/>
                  </a:lnTo>
                </a:path>
                <a:path w="833120" h="621664">
                  <a:moveTo>
                    <a:pt x="0" y="121157"/>
                  </a:moveTo>
                  <a:lnTo>
                    <a:pt x="475869" y="0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2">
              <a:extLst>
                <a:ext uri="{FF2B5EF4-FFF2-40B4-BE49-F238E27FC236}">
                  <a16:creationId xmlns:a16="http://schemas.microsoft.com/office/drawing/2014/main" id="{5661F293-8AE4-4C40-94B4-304A1A6F1CE8}"/>
                </a:ext>
              </a:extLst>
            </p:cNvPr>
            <p:cNvSpPr/>
            <p:nvPr/>
          </p:nvSpPr>
          <p:spPr>
            <a:xfrm>
              <a:off x="6126480" y="3968495"/>
              <a:ext cx="403860" cy="3764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3">
              <a:extLst>
                <a:ext uri="{FF2B5EF4-FFF2-40B4-BE49-F238E27FC236}">
                  <a16:creationId xmlns:a16="http://schemas.microsoft.com/office/drawing/2014/main" id="{219BAB61-D710-4024-AEA9-203197058DBA}"/>
                </a:ext>
              </a:extLst>
            </p:cNvPr>
            <p:cNvSpPr/>
            <p:nvPr/>
          </p:nvSpPr>
          <p:spPr>
            <a:xfrm>
              <a:off x="6729984" y="3328415"/>
              <a:ext cx="236220" cy="1751330"/>
            </a:xfrm>
            <a:custGeom>
              <a:avLst/>
              <a:gdLst/>
              <a:ahLst/>
              <a:cxnLst/>
              <a:rect l="l" t="t" r="r" b="b"/>
              <a:pathLst>
                <a:path w="236220" h="1751329">
                  <a:moveTo>
                    <a:pt x="196850" y="0"/>
                  </a:moveTo>
                  <a:lnTo>
                    <a:pt x="39370" y="0"/>
                  </a:lnTo>
                  <a:lnTo>
                    <a:pt x="24056" y="3097"/>
                  </a:lnTo>
                  <a:lnTo>
                    <a:pt x="11541" y="11541"/>
                  </a:lnTo>
                  <a:lnTo>
                    <a:pt x="3097" y="24056"/>
                  </a:lnTo>
                  <a:lnTo>
                    <a:pt x="0" y="39370"/>
                  </a:lnTo>
                  <a:lnTo>
                    <a:pt x="0" y="1711706"/>
                  </a:lnTo>
                  <a:lnTo>
                    <a:pt x="3097" y="1727019"/>
                  </a:lnTo>
                  <a:lnTo>
                    <a:pt x="11541" y="1739534"/>
                  </a:lnTo>
                  <a:lnTo>
                    <a:pt x="24056" y="1747978"/>
                  </a:lnTo>
                  <a:lnTo>
                    <a:pt x="39370" y="1751076"/>
                  </a:lnTo>
                  <a:lnTo>
                    <a:pt x="196850" y="1751076"/>
                  </a:lnTo>
                  <a:lnTo>
                    <a:pt x="212163" y="1747978"/>
                  </a:lnTo>
                  <a:lnTo>
                    <a:pt x="224678" y="1739534"/>
                  </a:lnTo>
                  <a:lnTo>
                    <a:pt x="233122" y="1727019"/>
                  </a:lnTo>
                  <a:lnTo>
                    <a:pt x="236220" y="1711706"/>
                  </a:lnTo>
                  <a:lnTo>
                    <a:pt x="236220" y="39370"/>
                  </a:lnTo>
                  <a:lnTo>
                    <a:pt x="233122" y="24056"/>
                  </a:lnTo>
                  <a:lnTo>
                    <a:pt x="224678" y="11541"/>
                  </a:lnTo>
                  <a:lnTo>
                    <a:pt x="212163" y="3097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4">
              <a:extLst>
                <a:ext uri="{FF2B5EF4-FFF2-40B4-BE49-F238E27FC236}">
                  <a16:creationId xmlns:a16="http://schemas.microsoft.com/office/drawing/2014/main" id="{7DD36C39-E0D0-4378-AA10-4D1E3EF9D4E1}"/>
                </a:ext>
              </a:extLst>
            </p:cNvPr>
            <p:cNvSpPr/>
            <p:nvPr/>
          </p:nvSpPr>
          <p:spPr>
            <a:xfrm>
              <a:off x="6729984" y="3328415"/>
              <a:ext cx="236220" cy="1751330"/>
            </a:xfrm>
            <a:custGeom>
              <a:avLst/>
              <a:gdLst/>
              <a:ahLst/>
              <a:cxnLst/>
              <a:rect l="l" t="t" r="r" b="b"/>
              <a:pathLst>
                <a:path w="236220" h="1751329">
                  <a:moveTo>
                    <a:pt x="0" y="39370"/>
                  </a:moveTo>
                  <a:lnTo>
                    <a:pt x="3097" y="24056"/>
                  </a:lnTo>
                  <a:lnTo>
                    <a:pt x="11541" y="11541"/>
                  </a:lnTo>
                  <a:lnTo>
                    <a:pt x="24056" y="3097"/>
                  </a:lnTo>
                  <a:lnTo>
                    <a:pt x="39370" y="0"/>
                  </a:lnTo>
                  <a:lnTo>
                    <a:pt x="196850" y="0"/>
                  </a:lnTo>
                  <a:lnTo>
                    <a:pt x="212163" y="3097"/>
                  </a:lnTo>
                  <a:lnTo>
                    <a:pt x="224678" y="11541"/>
                  </a:lnTo>
                  <a:lnTo>
                    <a:pt x="233122" y="24056"/>
                  </a:lnTo>
                  <a:lnTo>
                    <a:pt x="236220" y="39370"/>
                  </a:lnTo>
                  <a:lnTo>
                    <a:pt x="236220" y="1711706"/>
                  </a:lnTo>
                  <a:lnTo>
                    <a:pt x="233122" y="1727019"/>
                  </a:lnTo>
                  <a:lnTo>
                    <a:pt x="224678" y="1739534"/>
                  </a:lnTo>
                  <a:lnTo>
                    <a:pt x="212163" y="1747978"/>
                  </a:lnTo>
                  <a:lnTo>
                    <a:pt x="196850" y="1751076"/>
                  </a:lnTo>
                  <a:lnTo>
                    <a:pt x="39370" y="1751076"/>
                  </a:lnTo>
                  <a:lnTo>
                    <a:pt x="24056" y="1747978"/>
                  </a:lnTo>
                  <a:lnTo>
                    <a:pt x="11541" y="1739534"/>
                  </a:lnTo>
                  <a:lnTo>
                    <a:pt x="3097" y="1727019"/>
                  </a:lnTo>
                  <a:lnTo>
                    <a:pt x="0" y="1711706"/>
                  </a:lnTo>
                  <a:lnTo>
                    <a:pt x="0" y="39370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5">
            <a:extLst>
              <a:ext uri="{FF2B5EF4-FFF2-40B4-BE49-F238E27FC236}">
                <a16:creationId xmlns:a16="http://schemas.microsoft.com/office/drawing/2014/main" id="{D5494D35-B4A3-41DD-93A2-3EAA6FDDF8E2}"/>
              </a:ext>
            </a:extLst>
          </p:cNvPr>
          <p:cNvSpPr txBox="1"/>
          <p:nvPr/>
        </p:nvSpPr>
        <p:spPr>
          <a:xfrm>
            <a:off x="7339346" y="3451202"/>
            <a:ext cx="161925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800" spc="7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6">
            <a:extLst>
              <a:ext uri="{FF2B5EF4-FFF2-40B4-BE49-F238E27FC236}">
                <a16:creationId xmlns:a16="http://schemas.microsoft.com/office/drawing/2014/main" id="{A3FCB900-6CB9-4A28-BA41-A77E484C4D97}"/>
              </a:ext>
            </a:extLst>
          </p:cNvPr>
          <p:cNvSpPr/>
          <p:nvPr/>
        </p:nvSpPr>
        <p:spPr>
          <a:xfrm>
            <a:off x="6210061" y="3455520"/>
            <a:ext cx="1092200" cy="1735455"/>
          </a:xfrm>
          <a:custGeom>
            <a:avLst/>
            <a:gdLst/>
            <a:ahLst/>
            <a:cxnLst/>
            <a:rect l="l" t="t" r="r" b="b"/>
            <a:pathLst>
              <a:path w="1092200" h="1735454">
                <a:moveTo>
                  <a:pt x="0" y="545592"/>
                </a:moveTo>
                <a:lnTo>
                  <a:pt x="475615" y="649097"/>
                </a:lnTo>
              </a:path>
              <a:path w="1092200" h="1735454">
                <a:moveTo>
                  <a:pt x="353568" y="1138047"/>
                </a:moveTo>
                <a:lnTo>
                  <a:pt x="747776" y="992124"/>
                </a:lnTo>
              </a:path>
              <a:path w="1092200" h="1735454">
                <a:moveTo>
                  <a:pt x="670560" y="615695"/>
                </a:moveTo>
                <a:lnTo>
                  <a:pt x="1088771" y="0"/>
                </a:lnTo>
              </a:path>
              <a:path w="1092200" h="1735454">
                <a:moveTo>
                  <a:pt x="1092073" y="1735201"/>
                </a:moveTo>
                <a:lnTo>
                  <a:pt x="882396" y="979932"/>
                </a:lnTo>
              </a:path>
            </a:pathLst>
          </a:custGeom>
          <a:ln w="19812">
            <a:solidFill>
              <a:srgbClr val="0D0D0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7">
            <a:extLst>
              <a:ext uri="{FF2B5EF4-FFF2-40B4-BE49-F238E27FC236}">
                <a16:creationId xmlns:a16="http://schemas.microsoft.com/office/drawing/2014/main" id="{6E03A60C-9A72-46BC-9F93-9662375C9A2B}"/>
              </a:ext>
            </a:extLst>
          </p:cNvPr>
          <p:cNvSpPr txBox="1"/>
          <p:nvPr/>
        </p:nvSpPr>
        <p:spPr>
          <a:xfrm>
            <a:off x="2084594" y="4963340"/>
            <a:ext cx="1349375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</a:pPr>
            <a:r>
              <a:rPr sz="1800" spc="65" dirty="0">
                <a:latin typeface="Arial"/>
                <a:cs typeface="Arial"/>
              </a:rPr>
              <a:t>Co</a:t>
            </a:r>
            <a:r>
              <a:rPr sz="1800" spc="35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v</a:t>
            </a:r>
            <a:r>
              <a:rPr sz="1800" spc="125" dirty="0">
                <a:latin typeface="Arial"/>
                <a:cs typeface="Arial"/>
              </a:rPr>
              <a:t>o</a:t>
            </a:r>
            <a:r>
              <a:rPr sz="1800" spc="55" dirty="0">
                <a:latin typeface="Arial"/>
                <a:cs typeface="Arial"/>
              </a:rPr>
              <a:t>l</a:t>
            </a:r>
            <a:r>
              <a:rPr sz="1800" spc="85" dirty="0">
                <a:latin typeface="Arial"/>
                <a:cs typeface="Arial"/>
              </a:rPr>
              <a:t>uti</a:t>
            </a:r>
            <a:r>
              <a:rPr sz="1800" spc="140" dirty="0">
                <a:latin typeface="Arial"/>
                <a:cs typeface="Arial"/>
              </a:rPr>
              <a:t>o</a:t>
            </a:r>
            <a:r>
              <a:rPr sz="1800" spc="8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50800" algn="ctr">
              <a:lnSpc>
                <a:spcPts val="2125"/>
              </a:lnSpc>
            </a:pPr>
            <a:r>
              <a:rPr sz="1800" spc="85" dirty="0">
                <a:latin typeface="Arial"/>
                <a:cs typeface="Arial"/>
              </a:rPr>
              <a:t>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8">
            <a:extLst>
              <a:ext uri="{FF2B5EF4-FFF2-40B4-BE49-F238E27FC236}">
                <a16:creationId xmlns:a16="http://schemas.microsoft.com/office/drawing/2014/main" id="{1A3BA1B9-D9FF-43FE-A401-60AB68CAA686}"/>
              </a:ext>
            </a:extLst>
          </p:cNvPr>
          <p:cNvSpPr txBox="1"/>
          <p:nvPr/>
        </p:nvSpPr>
        <p:spPr>
          <a:xfrm>
            <a:off x="3811539" y="4867633"/>
            <a:ext cx="852169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11760" marR="5080" indent="-99060">
              <a:lnSpc>
                <a:spcPts val="2090"/>
              </a:lnSpc>
              <a:spcBef>
                <a:spcPts val="225"/>
              </a:spcBef>
            </a:pPr>
            <a:r>
              <a:rPr sz="1800" spc="-75" dirty="0">
                <a:latin typeface="Arial"/>
                <a:cs typeface="Arial"/>
              </a:rPr>
              <a:t>P</a:t>
            </a:r>
            <a:r>
              <a:rPr sz="1800" spc="85" dirty="0">
                <a:latin typeface="Arial"/>
                <a:cs typeface="Arial"/>
              </a:rPr>
              <a:t>o</a:t>
            </a:r>
            <a:r>
              <a:rPr sz="1800" spc="90" dirty="0">
                <a:latin typeface="Arial"/>
                <a:cs typeface="Arial"/>
              </a:rPr>
              <a:t>o</a:t>
            </a:r>
            <a:r>
              <a:rPr sz="1800" spc="85" dirty="0">
                <a:latin typeface="Arial"/>
                <a:cs typeface="Arial"/>
              </a:rPr>
              <a:t>l</a:t>
            </a:r>
            <a:r>
              <a:rPr sz="1800" spc="90" dirty="0">
                <a:latin typeface="Arial"/>
                <a:cs typeface="Arial"/>
              </a:rPr>
              <a:t>i</a:t>
            </a:r>
            <a:r>
              <a:rPr sz="1800" spc="75" dirty="0">
                <a:latin typeface="Arial"/>
                <a:cs typeface="Arial"/>
              </a:rPr>
              <a:t>ng  </a:t>
            </a:r>
            <a:r>
              <a:rPr sz="1800" spc="85" dirty="0">
                <a:latin typeface="Arial"/>
                <a:cs typeface="Arial"/>
              </a:rPr>
              <a:t>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7" name="object 109">
            <a:extLst>
              <a:ext uri="{FF2B5EF4-FFF2-40B4-BE49-F238E27FC236}">
                <a16:creationId xmlns:a16="http://schemas.microsoft.com/office/drawing/2014/main" id="{B034BE80-370C-43A2-A389-EB01EE364B2D}"/>
              </a:ext>
            </a:extLst>
          </p:cNvPr>
          <p:cNvSpPr txBox="1"/>
          <p:nvPr/>
        </p:nvSpPr>
        <p:spPr>
          <a:xfrm>
            <a:off x="5301758" y="4657321"/>
            <a:ext cx="1241425" cy="8394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905" algn="ctr">
              <a:lnSpc>
                <a:spcPct val="98300"/>
              </a:lnSpc>
              <a:spcBef>
                <a:spcPts val="135"/>
              </a:spcBef>
            </a:pPr>
            <a:r>
              <a:rPr sz="1800" spc="65" dirty="0">
                <a:latin typeface="Arial"/>
                <a:cs typeface="Arial"/>
              </a:rPr>
              <a:t>Fully  </a:t>
            </a:r>
            <a:endParaRPr lang="en-US" altLang="ko-KR" sz="1800" spc="65" dirty="0">
              <a:latin typeface="Arial"/>
              <a:cs typeface="Arial"/>
            </a:endParaRPr>
          </a:p>
          <a:p>
            <a:pPr marL="12700" marR="5080" indent="1905" algn="ctr">
              <a:lnSpc>
                <a:spcPct val="98300"/>
              </a:lnSpc>
              <a:spcBef>
                <a:spcPts val="135"/>
              </a:spcBef>
            </a:pPr>
            <a:r>
              <a:rPr sz="1800" spc="65" dirty="0">
                <a:latin typeface="Arial"/>
                <a:cs typeface="Arial"/>
              </a:rPr>
              <a:t>Con</a:t>
            </a:r>
            <a:r>
              <a:rPr sz="1800" spc="95" dirty="0">
                <a:latin typeface="Arial"/>
                <a:cs typeface="Arial"/>
              </a:rPr>
              <a:t>nected  </a:t>
            </a:r>
            <a:r>
              <a:rPr sz="1800" spc="85" dirty="0">
                <a:latin typeface="Arial"/>
                <a:cs typeface="Arial"/>
              </a:rPr>
              <a:t>Layer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8" name="object 110">
            <a:extLst>
              <a:ext uri="{FF2B5EF4-FFF2-40B4-BE49-F238E27FC236}">
                <a16:creationId xmlns:a16="http://schemas.microsoft.com/office/drawing/2014/main" id="{D1EF6065-5836-42DA-80CF-59D7C25C3C74}"/>
              </a:ext>
            </a:extLst>
          </p:cNvPr>
          <p:cNvSpPr txBox="1"/>
          <p:nvPr/>
        </p:nvSpPr>
        <p:spPr>
          <a:xfrm>
            <a:off x="6295025" y="3427453"/>
            <a:ext cx="65341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70" dirty="0">
                <a:latin typeface="Arial"/>
                <a:cs typeface="Arial"/>
              </a:rPr>
              <a:t>Hash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75" dirty="0">
                <a:latin typeface="Arial"/>
                <a:cs typeface="Arial"/>
              </a:rPr>
              <a:t>L</a:t>
            </a:r>
            <a:r>
              <a:rPr sz="1800" spc="50" dirty="0">
                <a:latin typeface="Arial"/>
                <a:cs typeface="Arial"/>
              </a:rPr>
              <a:t>a</a:t>
            </a:r>
            <a:r>
              <a:rPr sz="1800" spc="45" dirty="0">
                <a:latin typeface="Arial"/>
                <a:cs typeface="Arial"/>
              </a:rPr>
              <a:t>y</a:t>
            </a:r>
            <a:r>
              <a:rPr sz="1800" spc="125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11">
            <a:extLst>
              <a:ext uri="{FF2B5EF4-FFF2-40B4-BE49-F238E27FC236}">
                <a16:creationId xmlns:a16="http://schemas.microsoft.com/office/drawing/2014/main" id="{2DC93AAE-6A29-499B-96EC-CB721C700266}"/>
              </a:ext>
            </a:extLst>
          </p:cNvPr>
          <p:cNvSpPr txBox="1"/>
          <p:nvPr/>
        </p:nvSpPr>
        <p:spPr>
          <a:xfrm>
            <a:off x="1273470" y="3339315"/>
            <a:ext cx="3318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20" dirty="0">
                <a:latin typeface="Arial"/>
                <a:cs typeface="Arial"/>
              </a:rPr>
              <a:t>Deep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165" dirty="0">
                <a:latin typeface="Arial"/>
                <a:cs typeface="Arial"/>
              </a:rPr>
              <a:t>Hashing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0" name="object 112">
            <a:extLst>
              <a:ext uri="{FF2B5EF4-FFF2-40B4-BE49-F238E27FC236}">
                <a16:creationId xmlns:a16="http://schemas.microsoft.com/office/drawing/2014/main" id="{15835D8A-1802-4B4C-9C23-5E80691F9C8E}"/>
              </a:ext>
            </a:extLst>
          </p:cNvPr>
          <p:cNvSpPr/>
          <p:nvPr/>
        </p:nvSpPr>
        <p:spPr>
          <a:xfrm>
            <a:off x="1173242" y="3353412"/>
            <a:ext cx="6484620" cy="2190115"/>
          </a:xfrm>
          <a:custGeom>
            <a:avLst/>
            <a:gdLst/>
            <a:ahLst/>
            <a:cxnLst/>
            <a:rect l="l" t="t" r="r" b="b"/>
            <a:pathLst>
              <a:path w="6484620" h="2190115">
                <a:moveTo>
                  <a:pt x="0" y="59436"/>
                </a:moveTo>
                <a:lnTo>
                  <a:pt x="4672" y="36325"/>
                </a:lnTo>
                <a:lnTo>
                  <a:pt x="17414" y="17430"/>
                </a:lnTo>
                <a:lnTo>
                  <a:pt x="36315" y="4679"/>
                </a:lnTo>
                <a:lnTo>
                  <a:pt x="59461" y="0"/>
                </a:lnTo>
                <a:lnTo>
                  <a:pt x="6425184" y="0"/>
                </a:lnTo>
                <a:lnTo>
                  <a:pt x="6448294" y="4679"/>
                </a:lnTo>
                <a:lnTo>
                  <a:pt x="6467189" y="17430"/>
                </a:lnTo>
                <a:lnTo>
                  <a:pt x="6479940" y="36325"/>
                </a:lnTo>
                <a:lnTo>
                  <a:pt x="6484620" y="59436"/>
                </a:lnTo>
                <a:lnTo>
                  <a:pt x="6484620" y="2130552"/>
                </a:lnTo>
                <a:lnTo>
                  <a:pt x="6479940" y="2153662"/>
                </a:lnTo>
                <a:lnTo>
                  <a:pt x="6467189" y="2172557"/>
                </a:lnTo>
                <a:lnTo>
                  <a:pt x="6448294" y="2185308"/>
                </a:lnTo>
                <a:lnTo>
                  <a:pt x="6425184" y="2189988"/>
                </a:lnTo>
                <a:lnTo>
                  <a:pt x="59461" y="2189988"/>
                </a:lnTo>
                <a:lnTo>
                  <a:pt x="36315" y="2185308"/>
                </a:lnTo>
                <a:lnTo>
                  <a:pt x="17414" y="2172557"/>
                </a:lnTo>
                <a:lnTo>
                  <a:pt x="4672" y="2153662"/>
                </a:lnTo>
                <a:lnTo>
                  <a:pt x="0" y="2130552"/>
                </a:lnTo>
                <a:lnTo>
                  <a:pt x="0" y="59436"/>
                </a:lnTo>
                <a:close/>
              </a:path>
            </a:pathLst>
          </a:custGeom>
          <a:ln w="28956">
            <a:solidFill>
              <a:srgbClr val="53823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113">
            <a:extLst>
              <a:ext uri="{FF2B5EF4-FFF2-40B4-BE49-F238E27FC236}">
                <a16:creationId xmlns:a16="http://schemas.microsoft.com/office/drawing/2014/main" id="{5041DDBA-BBB7-4F68-8409-6EC3A9F07A6C}"/>
              </a:ext>
            </a:extLst>
          </p:cNvPr>
          <p:cNvGrpSpPr/>
          <p:nvPr/>
        </p:nvGrpSpPr>
        <p:grpSpPr>
          <a:xfrm>
            <a:off x="7803150" y="3578964"/>
            <a:ext cx="3136900" cy="2171700"/>
            <a:chOff x="7257288" y="3217164"/>
            <a:chExt cx="3136900" cy="2171700"/>
          </a:xfrm>
        </p:grpSpPr>
        <p:sp>
          <p:nvSpPr>
            <p:cNvPr id="112" name="object 114">
              <a:extLst>
                <a:ext uri="{FF2B5EF4-FFF2-40B4-BE49-F238E27FC236}">
                  <a16:creationId xmlns:a16="http://schemas.microsoft.com/office/drawing/2014/main" id="{8863C2BA-8281-44F6-B67C-778F442351D0}"/>
                </a:ext>
              </a:extLst>
            </p:cNvPr>
            <p:cNvSpPr/>
            <p:nvPr/>
          </p:nvSpPr>
          <p:spPr>
            <a:xfrm>
              <a:off x="9592055" y="3649980"/>
              <a:ext cx="243840" cy="2438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5">
              <a:extLst>
                <a:ext uri="{FF2B5EF4-FFF2-40B4-BE49-F238E27FC236}">
                  <a16:creationId xmlns:a16="http://schemas.microsoft.com/office/drawing/2014/main" id="{F289A955-A8AC-42F4-983C-AAEC5FDD4075}"/>
                </a:ext>
              </a:extLst>
            </p:cNvPr>
            <p:cNvSpPr/>
            <p:nvPr/>
          </p:nvSpPr>
          <p:spPr>
            <a:xfrm>
              <a:off x="9592055" y="364998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6">
              <a:extLst>
                <a:ext uri="{FF2B5EF4-FFF2-40B4-BE49-F238E27FC236}">
                  <a16:creationId xmlns:a16="http://schemas.microsoft.com/office/drawing/2014/main" id="{8EF3717F-4D67-4AB9-9098-4179176AF88D}"/>
                </a:ext>
              </a:extLst>
            </p:cNvPr>
            <p:cNvSpPr/>
            <p:nvPr/>
          </p:nvSpPr>
          <p:spPr>
            <a:xfrm>
              <a:off x="9240011" y="3288792"/>
              <a:ext cx="243840" cy="2438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7">
              <a:extLst>
                <a:ext uri="{FF2B5EF4-FFF2-40B4-BE49-F238E27FC236}">
                  <a16:creationId xmlns:a16="http://schemas.microsoft.com/office/drawing/2014/main" id="{470F469B-2AE7-4A39-A679-95122C2AF36C}"/>
                </a:ext>
              </a:extLst>
            </p:cNvPr>
            <p:cNvSpPr/>
            <p:nvPr/>
          </p:nvSpPr>
          <p:spPr>
            <a:xfrm>
              <a:off x="9240011" y="3288792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8">
              <a:extLst>
                <a:ext uri="{FF2B5EF4-FFF2-40B4-BE49-F238E27FC236}">
                  <a16:creationId xmlns:a16="http://schemas.microsoft.com/office/drawing/2014/main" id="{AF82A5A9-658B-4B9E-88A8-11AD60C671EB}"/>
                </a:ext>
              </a:extLst>
            </p:cNvPr>
            <p:cNvSpPr/>
            <p:nvPr/>
          </p:nvSpPr>
          <p:spPr>
            <a:xfrm>
              <a:off x="9096755" y="3727704"/>
              <a:ext cx="243840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9">
              <a:extLst>
                <a:ext uri="{FF2B5EF4-FFF2-40B4-BE49-F238E27FC236}">
                  <a16:creationId xmlns:a16="http://schemas.microsoft.com/office/drawing/2014/main" id="{FD628C0F-C32C-44DE-8B4E-ED76EF440DA3}"/>
                </a:ext>
              </a:extLst>
            </p:cNvPr>
            <p:cNvSpPr/>
            <p:nvPr/>
          </p:nvSpPr>
          <p:spPr>
            <a:xfrm>
              <a:off x="9096755" y="372770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20">
              <a:extLst>
                <a:ext uri="{FF2B5EF4-FFF2-40B4-BE49-F238E27FC236}">
                  <a16:creationId xmlns:a16="http://schemas.microsoft.com/office/drawing/2014/main" id="{9815BC8F-36E7-4490-9E2A-2C1742546D16}"/>
                </a:ext>
              </a:extLst>
            </p:cNvPr>
            <p:cNvSpPr/>
            <p:nvPr/>
          </p:nvSpPr>
          <p:spPr>
            <a:xfrm>
              <a:off x="8935211" y="4472940"/>
              <a:ext cx="243840" cy="2438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1">
              <a:extLst>
                <a:ext uri="{FF2B5EF4-FFF2-40B4-BE49-F238E27FC236}">
                  <a16:creationId xmlns:a16="http://schemas.microsoft.com/office/drawing/2014/main" id="{01FE7842-1FDF-4D1D-8AD4-128DF16355DE}"/>
                </a:ext>
              </a:extLst>
            </p:cNvPr>
            <p:cNvSpPr/>
            <p:nvPr/>
          </p:nvSpPr>
          <p:spPr>
            <a:xfrm>
              <a:off x="8935211" y="447294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2">
              <a:extLst>
                <a:ext uri="{FF2B5EF4-FFF2-40B4-BE49-F238E27FC236}">
                  <a16:creationId xmlns:a16="http://schemas.microsoft.com/office/drawing/2014/main" id="{C92959E2-E6C0-43BA-8375-D2B32D0558D3}"/>
                </a:ext>
              </a:extLst>
            </p:cNvPr>
            <p:cNvSpPr/>
            <p:nvPr/>
          </p:nvSpPr>
          <p:spPr>
            <a:xfrm>
              <a:off x="8670036" y="4213860"/>
              <a:ext cx="243840" cy="2438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3">
              <a:extLst>
                <a:ext uri="{FF2B5EF4-FFF2-40B4-BE49-F238E27FC236}">
                  <a16:creationId xmlns:a16="http://schemas.microsoft.com/office/drawing/2014/main" id="{08A7AC3E-D081-4C43-8F8F-48A6AC27CF18}"/>
                </a:ext>
              </a:extLst>
            </p:cNvPr>
            <p:cNvSpPr/>
            <p:nvPr/>
          </p:nvSpPr>
          <p:spPr>
            <a:xfrm>
              <a:off x="8670036" y="421386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4">
              <a:extLst>
                <a:ext uri="{FF2B5EF4-FFF2-40B4-BE49-F238E27FC236}">
                  <a16:creationId xmlns:a16="http://schemas.microsoft.com/office/drawing/2014/main" id="{A2E7FCD7-C542-4D4B-B9D3-C0B8B3CBD147}"/>
                </a:ext>
              </a:extLst>
            </p:cNvPr>
            <p:cNvSpPr/>
            <p:nvPr/>
          </p:nvSpPr>
          <p:spPr>
            <a:xfrm>
              <a:off x="8019288" y="3223260"/>
              <a:ext cx="243839" cy="2438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5">
              <a:extLst>
                <a:ext uri="{FF2B5EF4-FFF2-40B4-BE49-F238E27FC236}">
                  <a16:creationId xmlns:a16="http://schemas.microsoft.com/office/drawing/2014/main" id="{F0FFEF26-2921-4BB4-8DF9-9B1759B3CB4A}"/>
                </a:ext>
              </a:extLst>
            </p:cNvPr>
            <p:cNvSpPr/>
            <p:nvPr/>
          </p:nvSpPr>
          <p:spPr>
            <a:xfrm>
              <a:off x="8019288" y="322326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6">
              <a:extLst>
                <a:ext uri="{FF2B5EF4-FFF2-40B4-BE49-F238E27FC236}">
                  <a16:creationId xmlns:a16="http://schemas.microsoft.com/office/drawing/2014/main" id="{8CBD47A4-46CA-4DB2-8620-7BF7D6E78914}"/>
                </a:ext>
              </a:extLst>
            </p:cNvPr>
            <p:cNvSpPr/>
            <p:nvPr/>
          </p:nvSpPr>
          <p:spPr>
            <a:xfrm>
              <a:off x="7613904" y="3224784"/>
              <a:ext cx="243840" cy="2438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7">
              <a:extLst>
                <a:ext uri="{FF2B5EF4-FFF2-40B4-BE49-F238E27FC236}">
                  <a16:creationId xmlns:a16="http://schemas.microsoft.com/office/drawing/2014/main" id="{67AF7406-3E9B-4382-933B-466C33E03E2E}"/>
                </a:ext>
              </a:extLst>
            </p:cNvPr>
            <p:cNvSpPr/>
            <p:nvPr/>
          </p:nvSpPr>
          <p:spPr>
            <a:xfrm>
              <a:off x="7613904" y="322478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8">
              <a:extLst>
                <a:ext uri="{FF2B5EF4-FFF2-40B4-BE49-F238E27FC236}">
                  <a16:creationId xmlns:a16="http://schemas.microsoft.com/office/drawing/2014/main" id="{E2639696-611D-47B5-A966-EE84047AF48D}"/>
                </a:ext>
              </a:extLst>
            </p:cNvPr>
            <p:cNvSpPr/>
            <p:nvPr/>
          </p:nvSpPr>
          <p:spPr>
            <a:xfrm>
              <a:off x="7858506" y="3345942"/>
              <a:ext cx="161290" cy="1905"/>
            </a:xfrm>
            <a:custGeom>
              <a:avLst/>
              <a:gdLst/>
              <a:ahLst/>
              <a:cxnLst/>
              <a:rect l="l" t="t" r="r" b="b"/>
              <a:pathLst>
                <a:path w="161290" h="1904">
                  <a:moveTo>
                    <a:pt x="-19050" y="825"/>
                  </a:moveTo>
                  <a:lnTo>
                    <a:pt x="179959" y="825"/>
                  </a:lnTo>
                </a:path>
              </a:pathLst>
            </a:custGeom>
            <a:ln w="397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9">
              <a:extLst>
                <a:ext uri="{FF2B5EF4-FFF2-40B4-BE49-F238E27FC236}">
                  <a16:creationId xmlns:a16="http://schemas.microsoft.com/office/drawing/2014/main" id="{0A2FA96F-9357-41A2-B7FE-A7ECA7CEFD0F}"/>
                </a:ext>
              </a:extLst>
            </p:cNvPr>
            <p:cNvSpPr/>
            <p:nvPr/>
          </p:nvSpPr>
          <p:spPr>
            <a:xfrm>
              <a:off x="7472172" y="3602736"/>
              <a:ext cx="243839" cy="2438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30">
              <a:extLst>
                <a:ext uri="{FF2B5EF4-FFF2-40B4-BE49-F238E27FC236}">
                  <a16:creationId xmlns:a16="http://schemas.microsoft.com/office/drawing/2014/main" id="{4267A468-CE29-4365-B4F0-703269B71EF9}"/>
                </a:ext>
              </a:extLst>
            </p:cNvPr>
            <p:cNvSpPr/>
            <p:nvPr/>
          </p:nvSpPr>
          <p:spPr>
            <a:xfrm>
              <a:off x="7472172" y="360273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31">
              <a:extLst>
                <a:ext uri="{FF2B5EF4-FFF2-40B4-BE49-F238E27FC236}">
                  <a16:creationId xmlns:a16="http://schemas.microsoft.com/office/drawing/2014/main" id="{4F333F0D-797B-4DCD-B11F-D09337D01911}"/>
                </a:ext>
              </a:extLst>
            </p:cNvPr>
            <p:cNvSpPr/>
            <p:nvPr/>
          </p:nvSpPr>
          <p:spPr>
            <a:xfrm>
              <a:off x="7680198" y="3469386"/>
              <a:ext cx="56515" cy="168910"/>
            </a:xfrm>
            <a:custGeom>
              <a:avLst/>
              <a:gdLst/>
              <a:ahLst/>
              <a:cxnLst/>
              <a:rect l="l" t="t" r="r" b="b"/>
              <a:pathLst>
                <a:path w="56515" h="168910">
                  <a:moveTo>
                    <a:pt x="56260" y="0"/>
                  </a:moveTo>
                  <a:lnTo>
                    <a:pt x="0" y="168528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2">
              <a:extLst>
                <a:ext uri="{FF2B5EF4-FFF2-40B4-BE49-F238E27FC236}">
                  <a16:creationId xmlns:a16="http://schemas.microsoft.com/office/drawing/2014/main" id="{BE825DBF-2174-4DFC-A3B5-B0987C030827}"/>
                </a:ext>
              </a:extLst>
            </p:cNvPr>
            <p:cNvSpPr/>
            <p:nvPr/>
          </p:nvSpPr>
          <p:spPr>
            <a:xfrm>
              <a:off x="7892796" y="3589020"/>
              <a:ext cx="243839" cy="2453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3">
              <a:extLst>
                <a:ext uri="{FF2B5EF4-FFF2-40B4-BE49-F238E27FC236}">
                  <a16:creationId xmlns:a16="http://schemas.microsoft.com/office/drawing/2014/main" id="{0A2F09F4-6FDE-489A-A134-FA7BBB2D3F82}"/>
                </a:ext>
              </a:extLst>
            </p:cNvPr>
            <p:cNvSpPr/>
            <p:nvPr/>
          </p:nvSpPr>
          <p:spPr>
            <a:xfrm>
              <a:off x="7892796" y="3589020"/>
              <a:ext cx="243840" cy="245745"/>
            </a:xfrm>
            <a:custGeom>
              <a:avLst/>
              <a:gdLst/>
              <a:ahLst/>
              <a:cxnLst/>
              <a:rect l="l" t="t" r="r" b="b"/>
              <a:pathLst>
                <a:path w="243840" h="245745">
                  <a:moveTo>
                    <a:pt x="0" y="122681"/>
                  </a:moveTo>
                  <a:lnTo>
                    <a:pt x="9584" y="74902"/>
                  </a:lnTo>
                  <a:lnTo>
                    <a:pt x="35718" y="35909"/>
                  </a:lnTo>
                  <a:lnTo>
                    <a:pt x="74473" y="9632"/>
                  </a:lnTo>
                  <a:lnTo>
                    <a:pt x="121920" y="0"/>
                  </a:lnTo>
                  <a:lnTo>
                    <a:pt x="169366" y="9632"/>
                  </a:lnTo>
                  <a:lnTo>
                    <a:pt x="208121" y="35909"/>
                  </a:lnTo>
                  <a:lnTo>
                    <a:pt x="234255" y="74902"/>
                  </a:lnTo>
                  <a:lnTo>
                    <a:pt x="243839" y="122681"/>
                  </a:lnTo>
                  <a:lnTo>
                    <a:pt x="234255" y="170461"/>
                  </a:lnTo>
                  <a:lnTo>
                    <a:pt x="208121" y="209454"/>
                  </a:lnTo>
                  <a:lnTo>
                    <a:pt x="169366" y="235731"/>
                  </a:lnTo>
                  <a:lnTo>
                    <a:pt x="121920" y="245363"/>
                  </a:lnTo>
                  <a:lnTo>
                    <a:pt x="74473" y="235731"/>
                  </a:lnTo>
                  <a:lnTo>
                    <a:pt x="35718" y="209454"/>
                  </a:lnTo>
                  <a:lnTo>
                    <a:pt x="9584" y="170461"/>
                  </a:lnTo>
                  <a:lnTo>
                    <a:pt x="0" y="122681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4">
              <a:extLst>
                <a:ext uri="{FF2B5EF4-FFF2-40B4-BE49-F238E27FC236}">
                  <a16:creationId xmlns:a16="http://schemas.microsoft.com/office/drawing/2014/main" id="{5B964F4E-E750-4F6D-89ED-1C01F54E0E58}"/>
                </a:ext>
              </a:extLst>
            </p:cNvPr>
            <p:cNvSpPr/>
            <p:nvPr/>
          </p:nvSpPr>
          <p:spPr>
            <a:xfrm>
              <a:off x="7716774" y="3711702"/>
              <a:ext cx="177800" cy="12700"/>
            </a:xfrm>
            <a:custGeom>
              <a:avLst/>
              <a:gdLst/>
              <a:ahLst/>
              <a:cxnLst/>
              <a:rect l="l" t="t" r="r" b="b"/>
              <a:pathLst>
                <a:path w="177800" h="12700">
                  <a:moveTo>
                    <a:pt x="-19050" y="6096"/>
                  </a:moveTo>
                  <a:lnTo>
                    <a:pt x="196723" y="6096"/>
                  </a:lnTo>
                </a:path>
              </a:pathLst>
            </a:custGeom>
            <a:ln w="502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5">
              <a:extLst>
                <a:ext uri="{FF2B5EF4-FFF2-40B4-BE49-F238E27FC236}">
                  <a16:creationId xmlns:a16="http://schemas.microsoft.com/office/drawing/2014/main" id="{7BF64597-917B-4014-8FDA-C9EC86F5A8D3}"/>
                </a:ext>
              </a:extLst>
            </p:cNvPr>
            <p:cNvSpPr/>
            <p:nvPr/>
          </p:nvSpPr>
          <p:spPr>
            <a:xfrm>
              <a:off x="8410955" y="3265932"/>
              <a:ext cx="243840" cy="2438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6">
              <a:extLst>
                <a:ext uri="{FF2B5EF4-FFF2-40B4-BE49-F238E27FC236}">
                  <a16:creationId xmlns:a16="http://schemas.microsoft.com/office/drawing/2014/main" id="{E4ACCB55-4711-4B40-A05C-A622A7CCDE40}"/>
                </a:ext>
              </a:extLst>
            </p:cNvPr>
            <p:cNvSpPr/>
            <p:nvPr/>
          </p:nvSpPr>
          <p:spPr>
            <a:xfrm>
              <a:off x="8410955" y="3265932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7">
              <a:extLst>
                <a:ext uri="{FF2B5EF4-FFF2-40B4-BE49-F238E27FC236}">
                  <a16:creationId xmlns:a16="http://schemas.microsoft.com/office/drawing/2014/main" id="{BA3DEB49-B74D-49AB-8075-C9233A0D7045}"/>
                </a:ext>
              </a:extLst>
            </p:cNvPr>
            <p:cNvSpPr/>
            <p:nvPr/>
          </p:nvSpPr>
          <p:spPr>
            <a:xfrm>
              <a:off x="8102346" y="3345942"/>
              <a:ext cx="310515" cy="280035"/>
            </a:xfrm>
            <a:custGeom>
              <a:avLst/>
              <a:gdLst/>
              <a:ahLst/>
              <a:cxnLst/>
              <a:rect l="l" t="t" r="r" b="b"/>
              <a:pathLst>
                <a:path w="310515" h="280035">
                  <a:moveTo>
                    <a:pt x="310260" y="41783"/>
                  </a:moveTo>
                  <a:lnTo>
                    <a:pt x="161544" y="0"/>
                  </a:lnTo>
                </a:path>
                <a:path w="310515" h="280035">
                  <a:moveTo>
                    <a:pt x="0" y="279781"/>
                  </a:moveTo>
                  <a:lnTo>
                    <a:pt x="39497" y="12192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8">
              <a:extLst>
                <a:ext uri="{FF2B5EF4-FFF2-40B4-BE49-F238E27FC236}">
                  <a16:creationId xmlns:a16="http://schemas.microsoft.com/office/drawing/2014/main" id="{42D3EEFB-031D-45D2-B786-7E5AFA06A1A9}"/>
                </a:ext>
              </a:extLst>
            </p:cNvPr>
            <p:cNvSpPr/>
            <p:nvPr/>
          </p:nvSpPr>
          <p:spPr>
            <a:xfrm>
              <a:off x="8378952" y="3584448"/>
              <a:ext cx="243840" cy="2438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9">
              <a:extLst>
                <a:ext uri="{FF2B5EF4-FFF2-40B4-BE49-F238E27FC236}">
                  <a16:creationId xmlns:a16="http://schemas.microsoft.com/office/drawing/2014/main" id="{99FDA39C-C53D-426B-9F49-FECF3058655C}"/>
                </a:ext>
              </a:extLst>
            </p:cNvPr>
            <p:cNvSpPr/>
            <p:nvPr/>
          </p:nvSpPr>
          <p:spPr>
            <a:xfrm>
              <a:off x="8378952" y="3584448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40">
              <a:extLst>
                <a:ext uri="{FF2B5EF4-FFF2-40B4-BE49-F238E27FC236}">
                  <a16:creationId xmlns:a16="http://schemas.microsoft.com/office/drawing/2014/main" id="{034725E8-D447-4C44-972F-EBC6DE697522}"/>
                </a:ext>
              </a:extLst>
            </p:cNvPr>
            <p:cNvSpPr/>
            <p:nvPr/>
          </p:nvSpPr>
          <p:spPr>
            <a:xfrm>
              <a:off x="8501634" y="3510534"/>
              <a:ext cx="33020" cy="74930"/>
            </a:xfrm>
            <a:custGeom>
              <a:avLst/>
              <a:gdLst/>
              <a:ahLst/>
              <a:cxnLst/>
              <a:rect l="l" t="t" r="r" b="b"/>
              <a:pathLst>
                <a:path w="33020" h="74929">
                  <a:moveTo>
                    <a:pt x="0" y="74929"/>
                  </a:moveTo>
                  <a:lnTo>
                    <a:pt x="32512" y="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41">
              <a:extLst>
                <a:ext uri="{FF2B5EF4-FFF2-40B4-BE49-F238E27FC236}">
                  <a16:creationId xmlns:a16="http://schemas.microsoft.com/office/drawing/2014/main" id="{D297670B-B9DB-4BA1-9683-B7FF83954337}"/>
                </a:ext>
              </a:extLst>
            </p:cNvPr>
            <p:cNvSpPr/>
            <p:nvPr/>
          </p:nvSpPr>
          <p:spPr>
            <a:xfrm>
              <a:off x="8167116" y="3921252"/>
              <a:ext cx="243839" cy="2438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2">
              <a:extLst>
                <a:ext uri="{FF2B5EF4-FFF2-40B4-BE49-F238E27FC236}">
                  <a16:creationId xmlns:a16="http://schemas.microsoft.com/office/drawing/2014/main" id="{9ABF3751-9BBB-4D87-9D78-63344169959A}"/>
                </a:ext>
              </a:extLst>
            </p:cNvPr>
            <p:cNvSpPr/>
            <p:nvPr/>
          </p:nvSpPr>
          <p:spPr>
            <a:xfrm>
              <a:off x="8167116" y="3921252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3">
              <a:extLst>
                <a:ext uri="{FF2B5EF4-FFF2-40B4-BE49-F238E27FC236}">
                  <a16:creationId xmlns:a16="http://schemas.microsoft.com/office/drawing/2014/main" id="{42FCBA8F-81EE-434D-A17E-FD6C4E8FD9F3}"/>
                </a:ext>
              </a:extLst>
            </p:cNvPr>
            <p:cNvSpPr/>
            <p:nvPr/>
          </p:nvSpPr>
          <p:spPr>
            <a:xfrm>
              <a:off x="8102346" y="3798570"/>
              <a:ext cx="604520" cy="453390"/>
            </a:xfrm>
            <a:custGeom>
              <a:avLst/>
              <a:gdLst/>
              <a:ahLst/>
              <a:cxnLst/>
              <a:rect l="l" t="t" r="r" b="b"/>
              <a:pathLst>
                <a:path w="604520" h="453389">
                  <a:moveTo>
                    <a:pt x="101980" y="159257"/>
                  </a:moveTo>
                  <a:lnTo>
                    <a:pt x="0" y="0"/>
                  </a:lnTo>
                </a:path>
                <a:path w="604520" h="453389">
                  <a:moveTo>
                    <a:pt x="274320" y="159511"/>
                  </a:moveTo>
                  <a:lnTo>
                    <a:pt x="399414" y="30479"/>
                  </a:lnTo>
                </a:path>
                <a:path w="604520" h="453389">
                  <a:moveTo>
                    <a:pt x="274320" y="332231"/>
                  </a:moveTo>
                  <a:lnTo>
                    <a:pt x="604011" y="453008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4">
              <a:extLst>
                <a:ext uri="{FF2B5EF4-FFF2-40B4-BE49-F238E27FC236}">
                  <a16:creationId xmlns:a16="http://schemas.microsoft.com/office/drawing/2014/main" id="{F42D7970-18B3-42A5-B85F-5824E4646E8E}"/>
                </a:ext>
              </a:extLst>
            </p:cNvPr>
            <p:cNvSpPr/>
            <p:nvPr/>
          </p:nvSpPr>
          <p:spPr>
            <a:xfrm>
              <a:off x="8593836" y="4558284"/>
              <a:ext cx="243840" cy="2438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5">
              <a:extLst>
                <a:ext uri="{FF2B5EF4-FFF2-40B4-BE49-F238E27FC236}">
                  <a16:creationId xmlns:a16="http://schemas.microsoft.com/office/drawing/2014/main" id="{BCEDD044-90AA-4167-B4F9-B18A75905486}"/>
                </a:ext>
              </a:extLst>
            </p:cNvPr>
            <p:cNvSpPr/>
            <p:nvPr/>
          </p:nvSpPr>
          <p:spPr>
            <a:xfrm>
              <a:off x="8593836" y="455828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6">
              <a:extLst>
                <a:ext uri="{FF2B5EF4-FFF2-40B4-BE49-F238E27FC236}">
                  <a16:creationId xmlns:a16="http://schemas.microsoft.com/office/drawing/2014/main" id="{31797892-33A8-440C-928F-03F2B1248D42}"/>
                </a:ext>
              </a:extLst>
            </p:cNvPr>
            <p:cNvSpPr/>
            <p:nvPr/>
          </p:nvSpPr>
          <p:spPr>
            <a:xfrm>
              <a:off x="8716518" y="4423410"/>
              <a:ext cx="254635" cy="134620"/>
            </a:xfrm>
            <a:custGeom>
              <a:avLst/>
              <a:gdLst/>
              <a:ahLst/>
              <a:cxnLst/>
              <a:rect l="l" t="t" r="r" b="b"/>
              <a:pathLst>
                <a:path w="254634" h="134620">
                  <a:moveTo>
                    <a:pt x="75818" y="35051"/>
                  </a:moveTo>
                  <a:lnTo>
                    <a:pt x="0" y="134619"/>
                  </a:lnTo>
                </a:path>
                <a:path w="254634" h="134620">
                  <a:moveTo>
                    <a:pt x="161543" y="0"/>
                  </a:moveTo>
                  <a:lnTo>
                    <a:pt x="254507" y="85343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7">
              <a:extLst>
                <a:ext uri="{FF2B5EF4-FFF2-40B4-BE49-F238E27FC236}">
                  <a16:creationId xmlns:a16="http://schemas.microsoft.com/office/drawing/2014/main" id="{3AB0CFCD-446E-4537-9F43-0995E621447D}"/>
                </a:ext>
              </a:extLst>
            </p:cNvPr>
            <p:cNvSpPr/>
            <p:nvPr/>
          </p:nvSpPr>
          <p:spPr>
            <a:xfrm>
              <a:off x="9083039" y="5138928"/>
              <a:ext cx="243839" cy="2438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8">
              <a:extLst>
                <a:ext uri="{FF2B5EF4-FFF2-40B4-BE49-F238E27FC236}">
                  <a16:creationId xmlns:a16="http://schemas.microsoft.com/office/drawing/2014/main" id="{0E8DE6F5-B0C3-46C9-A2C9-543F4E2DA23B}"/>
                </a:ext>
              </a:extLst>
            </p:cNvPr>
            <p:cNvSpPr/>
            <p:nvPr/>
          </p:nvSpPr>
          <p:spPr>
            <a:xfrm>
              <a:off x="9083039" y="5138928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9">
              <a:extLst>
                <a:ext uri="{FF2B5EF4-FFF2-40B4-BE49-F238E27FC236}">
                  <a16:creationId xmlns:a16="http://schemas.microsoft.com/office/drawing/2014/main" id="{4DA1C6A8-DB91-430C-8F7B-C288BE0F2B90}"/>
                </a:ext>
              </a:extLst>
            </p:cNvPr>
            <p:cNvSpPr/>
            <p:nvPr/>
          </p:nvSpPr>
          <p:spPr>
            <a:xfrm>
              <a:off x="8810244" y="4882896"/>
              <a:ext cx="243839" cy="2438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50">
              <a:extLst>
                <a:ext uri="{FF2B5EF4-FFF2-40B4-BE49-F238E27FC236}">
                  <a16:creationId xmlns:a16="http://schemas.microsoft.com/office/drawing/2014/main" id="{08B10D92-CD1E-43EE-91C8-97989C41036A}"/>
                </a:ext>
              </a:extLst>
            </p:cNvPr>
            <p:cNvSpPr/>
            <p:nvPr/>
          </p:nvSpPr>
          <p:spPr>
            <a:xfrm>
              <a:off x="8810244" y="488289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51">
              <a:extLst>
                <a:ext uri="{FF2B5EF4-FFF2-40B4-BE49-F238E27FC236}">
                  <a16:creationId xmlns:a16="http://schemas.microsoft.com/office/drawing/2014/main" id="{24A42C70-7ABE-4BC5-B309-816D811C40D6}"/>
                </a:ext>
              </a:extLst>
            </p:cNvPr>
            <p:cNvSpPr/>
            <p:nvPr/>
          </p:nvSpPr>
          <p:spPr>
            <a:xfrm>
              <a:off x="8803386" y="4766310"/>
              <a:ext cx="43815" cy="153035"/>
            </a:xfrm>
            <a:custGeom>
              <a:avLst/>
              <a:gdLst/>
              <a:ahLst/>
              <a:cxnLst/>
              <a:rect l="l" t="t" r="r" b="b"/>
              <a:pathLst>
                <a:path w="43815" h="153035">
                  <a:moveTo>
                    <a:pt x="0" y="0"/>
                  </a:moveTo>
                  <a:lnTo>
                    <a:pt x="43688" y="153034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2">
              <a:extLst>
                <a:ext uri="{FF2B5EF4-FFF2-40B4-BE49-F238E27FC236}">
                  <a16:creationId xmlns:a16="http://schemas.microsoft.com/office/drawing/2014/main" id="{D88930D5-EA28-4576-A0A3-D1779991EE6A}"/>
                </a:ext>
              </a:extLst>
            </p:cNvPr>
            <p:cNvSpPr/>
            <p:nvPr/>
          </p:nvSpPr>
          <p:spPr>
            <a:xfrm>
              <a:off x="8464296" y="5017008"/>
              <a:ext cx="243839" cy="24384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3">
              <a:extLst>
                <a:ext uri="{FF2B5EF4-FFF2-40B4-BE49-F238E27FC236}">
                  <a16:creationId xmlns:a16="http://schemas.microsoft.com/office/drawing/2014/main" id="{DC647227-338A-4D7F-B206-2068CFC80E78}"/>
                </a:ext>
              </a:extLst>
            </p:cNvPr>
            <p:cNvSpPr/>
            <p:nvPr/>
          </p:nvSpPr>
          <p:spPr>
            <a:xfrm>
              <a:off x="8464296" y="5017008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4">
              <a:extLst>
                <a:ext uri="{FF2B5EF4-FFF2-40B4-BE49-F238E27FC236}">
                  <a16:creationId xmlns:a16="http://schemas.microsoft.com/office/drawing/2014/main" id="{8896531D-71BE-4805-9A51-F1AEAC45A503}"/>
                </a:ext>
              </a:extLst>
            </p:cNvPr>
            <p:cNvSpPr/>
            <p:nvPr/>
          </p:nvSpPr>
          <p:spPr>
            <a:xfrm>
              <a:off x="8586977" y="4802886"/>
              <a:ext cx="130175" cy="215265"/>
            </a:xfrm>
            <a:custGeom>
              <a:avLst/>
              <a:gdLst/>
              <a:ahLst/>
              <a:cxnLst/>
              <a:rect l="l" t="t" r="r" b="b"/>
              <a:pathLst>
                <a:path w="130175" h="215264">
                  <a:moveTo>
                    <a:pt x="129667" y="0"/>
                  </a:moveTo>
                  <a:lnTo>
                    <a:pt x="0" y="215137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5">
              <a:extLst>
                <a:ext uri="{FF2B5EF4-FFF2-40B4-BE49-F238E27FC236}">
                  <a16:creationId xmlns:a16="http://schemas.microsoft.com/office/drawing/2014/main" id="{0937C670-FFA9-46C9-8139-DD1E52DD4B24}"/>
                </a:ext>
              </a:extLst>
            </p:cNvPr>
            <p:cNvSpPr/>
            <p:nvPr/>
          </p:nvSpPr>
          <p:spPr>
            <a:xfrm>
              <a:off x="9224772" y="4791456"/>
              <a:ext cx="243839" cy="24383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6">
              <a:extLst>
                <a:ext uri="{FF2B5EF4-FFF2-40B4-BE49-F238E27FC236}">
                  <a16:creationId xmlns:a16="http://schemas.microsoft.com/office/drawing/2014/main" id="{7CDF8C3F-9861-475F-B682-DAEF5BC65119}"/>
                </a:ext>
              </a:extLst>
            </p:cNvPr>
            <p:cNvSpPr/>
            <p:nvPr/>
          </p:nvSpPr>
          <p:spPr>
            <a:xfrm>
              <a:off x="9224772" y="479145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7">
              <a:extLst>
                <a:ext uri="{FF2B5EF4-FFF2-40B4-BE49-F238E27FC236}">
                  <a16:creationId xmlns:a16="http://schemas.microsoft.com/office/drawing/2014/main" id="{406A0AA7-7DE1-4172-BAD7-CEAC423C7473}"/>
                </a:ext>
              </a:extLst>
            </p:cNvPr>
            <p:cNvSpPr/>
            <p:nvPr/>
          </p:nvSpPr>
          <p:spPr>
            <a:xfrm>
              <a:off x="9019794" y="4680966"/>
              <a:ext cx="328295" cy="494665"/>
            </a:xfrm>
            <a:custGeom>
              <a:avLst/>
              <a:gdLst/>
              <a:ahLst/>
              <a:cxnLst/>
              <a:rect l="l" t="t" r="r" b="b"/>
              <a:pathLst>
                <a:path w="328295" h="494664">
                  <a:moveTo>
                    <a:pt x="124967" y="0"/>
                  </a:moveTo>
                  <a:lnTo>
                    <a:pt x="242442" y="146557"/>
                  </a:lnTo>
                </a:path>
                <a:path w="328295" h="494664">
                  <a:moveTo>
                    <a:pt x="38861" y="36575"/>
                  </a:moveTo>
                  <a:lnTo>
                    <a:pt x="0" y="239521"/>
                  </a:lnTo>
                </a:path>
                <a:path w="328295" h="494664">
                  <a:moveTo>
                    <a:pt x="327913" y="355091"/>
                  </a:moveTo>
                  <a:lnTo>
                    <a:pt x="271272" y="494537"/>
                  </a:lnTo>
                </a:path>
                <a:path w="328295" h="494664">
                  <a:moveTo>
                    <a:pt x="99695" y="494537"/>
                  </a:moveTo>
                  <a:lnTo>
                    <a:pt x="0" y="411479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8">
              <a:extLst>
                <a:ext uri="{FF2B5EF4-FFF2-40B4-BE49-F238E27FC236}">
                  <a16:creationId xmlns:a16="http://schemas.microsoft.com/office/drawing/2014/main" id="{0B151FCF-17CE-4EA9-B67A-650A39207DFE}"/>
                </a:ext>
              </a:extLst>
            </p:cNvPr>
            <p:cNvSpPr/>
            <p:nvPr/>
          </p:nvSpPr>
          <p:spPr>
            <a:xfrm>
              <a:off x="8673846" y="5226558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09" h="36195">
                  <a:moveTo>
                    <a:pt x="-19050" y="17843"/>
                  </a:moveTo>
                  <a:lnTo>
                    <a:pt x="428751" y="17843"/>
                  </a:lnTo>
                </a:path>
              </a:pathLst>
            </a:custGeom>
            <a:ln w="73787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9">
              <a:extLst>
                <a:ext uri="{FF2B5EF4-FFF2-40B4-BE49-F238E27FC236}">
                  <a16:creationId xmlns:a16="http://schemas.microsoft.com/office/drawing/2014/main" id="{95E521E7-C37D-4710-86AB-CBE64CD1177D}"/>
                </a:ext>
              </a:extLst>
            </p:cNvPr>
            <p:cNvSpPr/>
            <p:nvPr/>
          </p:nvSpPr>
          <p:spPr>
            <a:xfrm>
              <a:off x="8623554" y="3388614"/>
              <a:ext cx="739775" cy="1750695"/>
            </a:xfrm>
            <a:custGeom>
              <a:avLst/>
              <a:gdLst/>
              <a:ahLst/>
              <a:cxnLst/>
              <a:rect l="l" t="t" r="r" b="b"/>
              <a:pathLst>
                <a:path w="739775" h="1750695">
                  <a:moveTo>
                    <a:pt x="187198" y="1616964"/>
                  </a:moveTo>
                  <a:lnTo>
                    <a:pt x="85344" y="1750441"/>
                  </a:lnTo>
                </a:path>
                <a:path w="739775" h="1750695">
                  <a:moveTo>
                    <a:pt x="0" y="318516"/>
                  </a:moveTo>
                  <a:lnTo>
                    <a:pt x="473201" y="461263"/>
                  </a:lnTo>
                </a:path>
                <a:path w="739775" h="1750695">
                  <a:moveTo>
                    <a:pt x="32003" y="0"/>
                  </a:moveTo>
                  <a:lnTo>
                    <a:pt x="616076" y="23240"/>
                  </a:lnTo>
                </a:path>
                <a:path w="739775" h="1750695">
                  <a:moveTo>
                    <a:pt x="254507" y="862203"/>
                  </a:moveTo>
                  <a:lnTo>
                    <a:pt x="508380" y="547116"/>
                  </a:lnTo>
                </a:path>
                <a:path w="739775" h="1750695">
                  <a:moveTo>
                    <a:pt x="739267" y="144780"/>
                  </a:moveTo>
                  <a:lnTo>
                    <a:pt x="595884" y="339217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60">
              <a:extLst>
                <a:ext uri="{FF2B5EF4-FFF2-40B4-BE49-F238E27FC236}">
                  <a16:creationId xmlns:a16="http://schemas.microsoft.com/office/drawing/2014/main" id="{E9953064-3F27-4BF8-9793-05C093F53B24}"/>
                </a:ext>
              </a:extLst>
            </p:cNvPr>
            <p:cNvSpPr/>
            <p:nvPr/>
          </p:nvSpPr>
          <p:spPr>
            <a:xfrm>
              <a:off x="9811511" y="3261360"/>
              <a:ext cx="243840" cy="243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61">
              <a:extLst>
                <a:ext uri="{FF2B5EF4-FFF2-40B4-BE49-F238E27FC236}">
                  <a16:creationId xmlns:a16="http://schemas.microsoft.com/office/drawing/2014/main" id="{156CD95D-8795-4E3F-85E3-D351E82A007D}"/>
                </a:ext>
              </a:extLst>
            </p:cNvPr>
            <p:cNvSpPr/>
            <p:nvPr/>
          </p:nvSpPr>
          <p:spPr>
            <a:xfrm>
              <a:off x="9811511" y="326136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2">
              <a:extLst>
                <a:ext uri="{FF2B5EF4-FFF2-40B4-BE49-F238E27FC236}">
                  <a16:creationId xmlns:a16="http://schemas.microsoft.com/office/drawing/2014/main" id="{ACF121DE-067E-4BE7-9104-6D19F9626684}"/>
                </a:ext>
              </a:extLst>
            </p:cNvPr>
            <p:cNvSpPr/>
            <p:nvPr/>
          </p:nvSpPr>
          <p:spPr>
            <a:xfrm>
              <a:off x="9484614" y="3384042"/>
              <a:ext cx="327660" cy="28575"/>
            </a:xfrm>
            <a:custGeom>
              <a:avLst/>
              <a:gdLst/>
              <a:ahLst/>
              <a:cxnLst/>
              <a:rect l="l" t="t" r="r" b="b"/>
              <a:pathLst>
                <a:path w="327659" h="28575">
                  <a:moveTo>
                    <a:pt x="-19050" y="14033"/>
                  </a:moveTo>
                  <a:lnTo>
                    <a:pt x="346582" y="14033"/>
                  </a:lnTo>
                </a:path>
              </a:pathLst>
            </a:custGeom>
            <a:ln w="66167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3">
              <a:extLst>
                <a:ext uri="{FF2B5EF4-FFF2-40B4-BE49-F238E27FC236}">
                  <a16:creationId xmlns:a16="http://schemas.microsoft.com/office/drawing/2014/main" id="{75BE37B5-F71F-47CB-929F-845D8B97F076}"/>
                </a:ext>
              </a:extLst>
            </p:cNvPr>
            <p:cNvSpPr/>
            <p:nvPr/>
          </p:nvSpPr>
          <p:spPr>
            <a:xfrm>
              <a:off x="9801605" y="3469386"/>
              <a:ext cx="46355" cy="216535"/>
            </a:xfrm>
            <a:custGeom>
              <a:avLst/>
              <a:gdLst/>
              <a:ahLst/>
              <a:cxnLst/>
              <a:rect l="l" t="t" r="r" b="b"/>
              <a:pathLst>
                <a:path w="46354" h="216535">
                  <a:moveTo>
                    <a:pt x="45974" y="0"/>
                  </a:moveTo>
                  <a:lnTo>
                    <a:pt x="0" y="216026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4">
              <a:extLst>
                <a:ext uri="{FF2B5EF4-FFF2-40B4-BE49-F238E27FC236}">
                  <a16:creationId xmlns:a16="http://schemas.microsoft.com/office/drawing/2014/main" id="{EBAEC5AC-F8E5-40A3-B4A9-190A534C7A45}"/>
                </a:ext>
              </a:extLst>
            </p:cNvPr>
            <p:cNvSpPr/>
            <p:nvPr/>
          </p:nvSpPr>
          <p:spPr>
            <a:xfrm>
              <a:off x="10143744" y="3567684"/>
              <a:ext cx="243839" cy="243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5">
              <a:extLst>
                <a:ext uri="{FF2B5EF4-FFF2-40B4-BE49-F238E27FC236}">
                  <a16:creationId xmlns:a16="http://schemas.microsoft.com/office/drawing/2014/main" id="{A8F8F688-4971-47CB-87EB-F6D398D7D55F}"/>
                </a:ext>
              </a:extLst>
            </p:cNvPr>
            <p:cNvSpPr/>
            <p:nvPr/>
          </p:nvSpPr>
          <p:spPr>
            <a:xfrm>
              <a:off x="10143744" y="356768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6">
              <a:extLst>
                <a:ext uri="{FF2B5EF4-FFF2-40B4-BE49-F238E27FC236}">
                  <a16:creationId xmlns:a16="http://schemas.microsoft.com/office/drawing/2014/main" id="{29C2CB73-EBC7-42E5-BC0F-D9657BFDE040}"/>
                </a:ext>
              </a:extLst>
            </p:cNvPr>
            <p:cNvSpPr/>
            <p:nvPr/>
          </p:nvSpPr>
          <p:spPr>
            <a:xfrm>
              <a:off x="10019538" y="3469386"/>
              <a:ext cx="160655" cy="133985"/>
            </a:xfrm>
            <a:custGeom>
              <a:avLst/>
              <a:gdLst/>
              <a:ahLst/>
              <a:cxnLst/>
              <a:rect l="l" t="t" r="r" b="b"/>
              <a:pathLst>
                <a:path w="160654" h="133985">
                  <a:moveTo>
                    <a:pt x="160527" y="13373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7">
              <a:extLst>
                <a:ext uri="{FF2B5EF4-FFF2-40B4-BE49-F238E27FC236}">
                  <a16:creationId xmlns:a16="http://schemas.microsoft.com/office/drawing/2014/main" id="{67AC6030-6851-4A93-A372-09E60DA82BDE}"/>
                </a:ext>
              </a:extLst>
            </p:cNvPr>
            <p:cNvSpPr/>
            <p:nvPr/>
          </p:nvSpPr>
          <p:spPr>
            <a:xfrm>
              <a:off x="9953244" y="4009644"/>
              <a:ext cx="243839" cy="2438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8">
              <a:extLst>
                <a:ext uri="{FF2B5EF4-FFF2-40B4-BE49-F238E27FC236}">
                  <a16:creationId xmlns:a16="http://schemas.microsoft.com/office/drawing/2014/main" id="{2241E3C0-0724-411D-973E-3931471BE40B}"/>
                </a:ext>
              </a:extLst>
            </p:cNvPr>
            <p:cNvSpPr/>
            <p:nvPr/>
          </p:nvSpPr>
          <p:spPr>
            <a:xfrm>
              <a:off x="9953244" y="400964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9">
              <a:extLst>
                <a:ext uri="{FF2B5EF4-FFF2-40B4-BE49-F238E27FC236}">
                  <a16:creationId xmlns:a16="http://schemas.microsoft.com/office/drawing/2014/main" id="{EA7008B7-0CDF-4E32-B55C-C9C97D31A60F}"/>
                </a:ext>
              </a:extLst>
            </p:cNvPr>
            <p:cNvSpPr/>
            <p:nvPr/>
          </p:nvSpPr>
          <p:spPr>
            <a:xfrm>
              <a:off x="9801605" y="3812286"/>
              <a:ext cx="464820" cy="234950"/>
            </a:xfrm>
            <a:custGeom>
              <a:avLst/>
              <a:gdLst/>
              <a:ahLst/>
              <a:cxnLst/>
              <a:rect l="l" t="t" r="r" b="b"/>
              <a:pathLst>
                <a:path w="464820" h="234950">
                  <a:moveTo>
                    <a:pt x="464820" y="0"/>
                  </a:moveTo>
                  <a:lnTo>
                    <a:pt x="359664" y="234822"/>
                  </a:lnTo>
                </a:path>
                <a:path w="464820" h="234950">
                  <a:moveTo>
                    <a:pt x="0" y="45719"/>
                  </a:moveTo>
                  <a:lnTo>
                    <a:pt x="187705" y="233933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70">
              <a:extLst>
                <a:ext uri="{FF2B5EF4-FFF2-40B4-BE49-F238E27FC236}">
                  <a16:creationId xmlns:a16="http://schemas.microsoft.com/office/drawing/2014/main" id="{B2AC7681-E62C-439B-956E-05E7211654E0}"/>
                </a:ext>
              </a:extLst>
            </p:cNvPr>
            <p:cNvSpPr/>
            <p:nvPr/>
          </p:nvSpPr>
          <p:spPr>
            <a:xfrm>
              <a:off x="9427464" y="4037076"/>
              <a:ext cx="243839" cy="2438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71">
              <a:extLst>
                <a:ext uri="{FF2B5EF4-FFF2-40B4-BE49-F238E27FC236}">
                  <a16:creationId xmlns:a16="http://schemas.microsoft.com/office/drawing/2014/main" id="{25FE1874-E2B3-4208-A898-4CF0A156D5E8}"/>
                </a:ext>
              </a:extLst>
            </p:cNvPr>
            <p:cNvSpPr/>
            <p:nvPr/>
          </p:nvSpPr>
          <p:spPr>
            <a:xfrm>
              <a:off x="9427464" y="403707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2">
              <a:extLst>
                <a:ext uri="{FF2B5EF4-FFF2-40B4-BE49-F238E27FC236}">
                  <a16:creationId xmlns:a16="http://schemas.microsoft.com/office/drawing/2014/main" id="{7BBE1EE1-EC24-4484-963B-E837E1A9FF2F}"/>
                </a:ext>
              </a:extLst>
            </p:cNvPr>
            <p:cNvSpPr/>
            <p:nvPr/>
          </p:nvSpPr>
          <p:spPr>
            <a:xfrm>
              <a:off x="9672066" y="4132326"/>
              <a:ext cx="281940" cy="27940"/>
            </a:xfrm>
            <a:custGeom>
              <a:avLst/>
              <a:gdLst/>
              <a:ahLst/>
              <a:cxnLst/>
              <a:rect l="l" t="t" r="r" b="b"/>
              <a:pathLst>
                <a:path w="281940" h="27939">
                  <a:moveTo>
                    <a:pt x="-19049" y="13906"/>
                  </a:moveTo>
                  <a:lnTo>
                    <a:pt x="300481" y="13906"/>
                  </a:lnTo>
                </a:path>
              </a:pathLst>
            </a:custGeom>
            <a:ln w="659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3">
              <a:extLst>
                <a:ext uri="{FF2B5EF4-FFF2-40B4-BE49-F238E27FC236}">
                  <a16:creationId xmlns:a16="http://schemas.microsoft.com/office/drawing/2014/main" id="{22AD85E4-56C2-4DBD-92C9-63A113719281}"/>
                </a:ext>
              </a:extLst>
            </p:cNvPr>
            <p:cNvSpPr/>
            <p:nvPr/>
          </p:nvSpPr>
          <p:spPr>
            <a:xfrm>
              <a:off x="9144761" y="3498342"/>
              <a:ext cx="999490" cy="1329055"/>
            </a:xfrm>
            <a:custGeom>
              <a:avLst/>
              <a:gdLst/>
              <a:ahLst/>
              <a:cxnLst/>
              <a:rect l="l" t="t" r="r" b="b"/>
              <a:pathLst>
                <a:path w="999490" h="1329054">
                  <a:moveTo>
                    <a:pt x="318643" y="575564"/>
                  </a:moveTo>
                  <a:lnTo>
                    <a:pt x="160020" y="437388"/>
                  </a:lnTo>
                </a:path>
                <a:path w="999490" h="1329054">
                  <a:moveTo>
                    <a:pt x="569722" y="396240"/>
                  </a:moveTo>
                  <a:lnTo>
                    <a:pt x="490728" y="576580"/>
                  </a:lnTo>
                </a:path>
                <a:path w="999490" h="1329054">
                  <a:moveTo>
                    <a:pt x="483743" y="188087"/>
                  </a:moveTo>
                  <a:lnTo>
                    <a:pt x="303276" y="0"/>
                  </a:lnTo>
                </a:path>
                <a:path w="999490" h="1329054">
                  <a:moveTo>
                    <a:pt x="196596" y="352171"/>
                  </a:moveTo>
                  <a:lnTo>
                    <a:pt x="449072" y="274320"/>
                  </a:lnTo>
                </a:path>
                <a:path w="999490" h="1329054">
                  <a:moveTo>
                    <a:pt x="999490" y="192024"/>
                  </a:moveTo>
                  <a:lnTo>
                    <a:pt x="691896" y="274320"/>
                  </a:lnTo>
                </a:path>
                <a:path w="999490" h="1329054">
                  <a:moveTo>
                    <a:pt x="0" y="1010539"/>
                  </a:moveTo>
                  <a:lnTo>
                    <a:pt x="319659" y="748284"/>
                  </a:lnTo>
                </a:path>
                <a:path w="999490" h="1329054">
                  <a:moveTo>
                    <a:pt x="289560" y="1328801"/>
                  </a:moveTo>
                  <a:lnTo>
                    <a:pt x="405511" y="783336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4">
              <a:extLst>
                <a:ext uri="{FF2B5EF4-FFF2-40B4-BE49-F238E27FC236}">
                  <a16:creationId xmlns:a16="http://schemas.microsoft.com/office/drawing/2014/main" id="{E0C8E138-40E0-4BED-A70A-FD4F712EC663}"/>
                </a:ext>
              </a:extLst>
            </p:cNvPr>
            <p:cNvSpPr/>
            <p:nvPr/>
          </p:nvSpPr>
          <p:spPr>
            <a:xfrm>
              <a:off x="7263384" y="4093464"/>
              <a:ext cx="441959" cy="449580"/>
            </a:xfrm>
            <a:custGeom>
              <a:avLst/>
              <a:gdLst/>
              <a:ahLst/>
              <a:cxnLst/>
              <a:rect l="l" t="t" r="r" b="b"/>
              <a:pathLst>
                <a:path w="441959" h="449579">
                  <a:moveTo>
                    <a:pt x="220980" y="0"/>
                  </a:moveTo>
                  <a:lnTo>
                    <a:pt x="220980" y="112394"/>
                  </a:lnTo>
                  <a:lnTo>
                    <a:pt x="0" y="112394"/>
                  </a:lnTo>
                  <a:lnTo>
                    <a:pt x="0" y="337185"/>
                  </a:lnTo>
                  <a:lnTo>
                    <a:pt x="220980" y="337185"/>
                  </a:lnTo>
                  <a:lnTo>
                    <a:pt x="220980" y="449580"/>
                  </a:lnTo>
                  <a:lnTo>
                    <a:pt x="441960" y="224790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5">
              <a:extLst>
                <a:ext uri="{FF2B5EF4-FFF2-40B4-BE49-F238E27FC236}">
                  <a16:creationId xmlns:a16="http://schemas.microsoft.com/office/drawing/2014/main" id="{B8BC7AFE-2D9E-4AA5-818B-F0F136435FFB}"/>
                </a:ext>
              </a:extLst>
            </p:cNvPr>
            <p:cNvSpPr/>
            <p:nvPr/>
          </p:nvSpPr>
          <p:spPr>
            <a:xfrm>
              <a:off x="7263384" y="4093464"/>
              <a:ext cx="441959" cy="449580"/>
            </a:xfrm>
            <a:custGeom>
              <a:avLst/>
              <a:gdLst/>
              <a:ahLst/>
              <a:cxnLst/>
              <a:rect l="l" t="t" r="r" b="b"/>
              <a:pathLst>
                <a:path w="441959" h="449579">
                  <a:moveTo>
                    <a:pt x="0" y="112394"/>
                  </a:moveTo>
                  <a:lnTo>
                    <a:pt x="220980" y="112394"/>
                  </a:lnTo>
                  <a:lnTo>
                    <a:pt x="220980" y="0"/>
                  </a:lnTo>
                  <a:lnTo>
                    <a:pt x="441960" y="224790"/>
                  </a:lnTo>
                  <a:lnTo>
                    <a:pt x="220980" y="449580"/>
                  </a:lnTo>
                  <a:lnTo>
                    <a:pt x="220980" y="337185"/>
                  </a:lnTo>
                  <a:lnTo>
                    <a:pt x="0" y="337185"/>
                  </a:lnTo>
                  <a:lnTo>
                    <a:pt x="0" y="112394"/>
                  </a:lnTo>
                  <a:close/>
                </a:path>
              </a:pathLst>
            </a:custGeom>
            <a:ln w="12191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699A9F6B-BD27-4681-A2F1-7DA55B1504A7}"/>
              </a:ext>
            </a:extLst>
          </p:cNvPr>
          <p:cNvSpPr txBox="1"/>
          <p:nvPr/>
        </p:nvSpPr>
        <p:spPr>
          <a:xfrm>
            <a:off x="10289141" y="4822221"/>
            <a:ext cx="106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Graph</a:t>
            </a:r>
          </a:p>
          <a:p>
            <a:pPr algn="ctr"/>
            <a:r>
              <a:rPr lang="en-US" altLang="ko-KR" sz="2000" b="1" dirty="0"/>
              <a:t>Search</a:t>
            </a:r>
            <a:endParaRPr lang="ko-KR" altLang="en-US" sz="2000" b="1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82FCC6E-ABDF-43E3-B259-7AF9688AC5B1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Content Based Unstructured Data Retrieval System</a:t>
            </a:r>
            <a:endParaRPr lang="ko-KR" altLang="en-US" dirty="0"/>
          </a:p>
        </p:txBody>
      </p:sp>
      <p:sp>
        <p:nvSpPr>
          <p:cNvPr id="177" name="object 175">
            <a:extLst>
              <a:ext uri="{FF2B5EF4-FFF2-40B4-BE49-F238E27FC236}">
                <a16:creationId xmlns:a16="http://schemas.microsoft.com/office/drawing/2014/main" id="{A79B5309-30AC-4269-A011-A53637B0084A}"/>
              </a:ext>
            </a:extLst>
          </p:cNvPr>
          <p:cNvSpPr/>
          <p:nvPr/>
        </p:nvSpPr>
        <p:spPr>
          <a:xfrm rot="5400000">
            <a:off x="4815411" y="3244827"/>
            <a:ext cx="441959" cy="449580"/>
          </a:xfrm>
          <a:custGeom>
            <a:avLst/>
            <a:gdLst/>
            <a:ahLst/>
            <a:cxnLst/>
            <a:rect l="l" t="t" r="r" b="b"/>
            <a:pathLst>
              <a:path w="441959" h="449579">
                <a:moveTo>
                  <a:pt x="0" y="112394"/>
                </a:moveTo>
                <a:lnTo>
                  <a:pt x="220980" y="112394"/>
                </a:lnTo>
                <a:lnTo>
                  <a:pt x="220980" y="0"/>
                </a:lnTo>
                <a:lnTo>
                  <a:pt x="441960" y="224790"/>
                </a:lnTo>
                <a:lnTo>
                  <a:pt x="220980" y="449580"/>
                </a:lnTo>
                <a:lnTo>
                  <a:pt x="220980" y="337185"/>
                </a:lnTo>
                <a:lnTo>
                  <a:pt x="0" y="337185"/>
                </a:lnTo>
                <a:lnTo>
                  <a:pt x="0" y="112394"/>
                </a:lnTo>
                <a:close/>
              </a:path>
            </a:pathLst>
          </a:custGeom>
          <a:solidFill>
            <a:schemeClr val="accent4"/>
          </a:solidFill>
          <a:ln w="12191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5">
            <a:extLst>
              <a:ext uri="{FF2B5EF4-FFF2-40B4-BE49-F238E27FC236}">
                <a16:creationId xmlns:a16="http://schemas.microsoft.com/office/drawing/2014/main" id="{A249BEE1-FAD6-48B9-AD81-3E0792875244}"/>
              </a:ext>
            </a:extLst>
          </p:cNvPr>
          <p:cNvSpPr/>
          <p:nvPr/>
        </p:nvSpPr>
        <p:spPr>
          <a:xfrm rot="5400000">
            <a:off x="9254253" y="3202663"/>
            <a:ext cx="441959" cy="449580"/>
          </a:xfrm>
          <a:custGeom>
            <a:avLst/>
            <a:gdLst/>
            <a:ahLst/>
            <a:cxnLst/>
            <a:rect l="l" t="t" r="r" b="b"/>
            <a:pathLst>
              <a:path w="441959" h="449579">
                <a:moveTo>
                  <a:pt x="0" y="112394"/>
                </a:moveTo>
                <a:lnTo>
                  <a:pt x="220980" y="112394"/>
                </a:lnTo>
                <a:lnTo>
                  <a:pt x="220980" y="0"/>
                </a:lnTo>
                <a:lnTo>
                  <a:pt x="441960" y="224790"/>
                </a:lnTo>
                <a:lnTo>
                  <a:pt x="220980" y="449580"/>
                </a:lnTo>
                <a:lnTo>
                  <a:pt x="220980" y="337185"/>
                </a:lnTo>
                <a:lnTo>
                  <a:pt x="0" y="337185"/>
                </a:lnTo>
                <a:lnTo>
                  <a:pt x="0" y="112394"/>
                </a:lnTo>
                <a:close/>
              </a:path>
            </a:pathLst>
          </a:custGeom>
          <a:solidFill>
            <a:schemeClr val="accent4"/>
          </a:solidFill>
          <a:ln w="12191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48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Background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25EDE66-2D3A-424E-92A9-9A4CC26808C7}"/>
              </a:ext>
            </a:extLst>
          </p:cNvPr>
          <p:cNvSpPr/>
          <p:nvPr/>
        </p:nvSpPr>
        <p:spPr>
          <a:xfrm>
            <a:off x="3460004" y="2060297"/>
            <a:ext cx="3244850" cy="972819"/>
          </a:xfrm>
          <a:custGeom>
            <a:avLst/>
            <a:gdLst/>
            <a:ahLst/>
            <a:cxnLst/>
            <a:rect l="l" t="t" r="r" b="b"/>
            <a:pathLst>
              <a:path w="3244850" h="972819">
                <a:moveTo>
                  <a:pt x="3240024" y="602742"/>
                </a:moveTo>
                <a:lnTo>
                  <a:pt x="3234207" y="574001"/>
                </a:lnTo>
                <a:lnTo>
                  <a:pt x="3218345" y="550506"/>
                </a:lnTo>
                <a:lnTo>
                  <a:pt x="3194850" y="534644"/>
                </a:lnTo>
                <a:lnTo>
                  <a:pt x="3166110" y="528828"/>
                </a:lnTo>
                <a:lnTo>
                  <a:pt x="73914" y="528828"/>
                </a:lnTo>
                <a:lnTo>
                  <a:pt x="45161" y="534644"/>
                </a:lnTo>
                <a:lnTo>
                  <a:pt x="21666" y="550506"/>
                </a:lnTo>
                <a:lnTo>
                  <a:pt x="5803" y="574001"/>
                </a:lnTo>
                <a:lnTo>
                  <a:pt x="0" y="602742"/>
                </a:lnTo>
                <a:lnTo>
                  <a:pt x="0" y="898398"/>
                </a:lnTo>
                <a:lnTo>
                  <a:pt x="5803" y="927150"/>
                </a:lnTo>
                <a:lnTo>
                  <a:pt x="21666" y="950645"/>
                </a:lnTo>
                <a:lnTo>
                  <a:pt x="45161" y="966508"/>
                </a:lnTo>
                <a:lnTo>
                  <a:pt x="73914" y="972312"/>
                </a:lnTo>
                <a:lnTo>
                  <a:pt x="3166110" y="972312"/>
                </a:lnTo>
                <a:lnTo>
                  <a:pt x="3194850" y="966508"/>
                </a:lnTo>
                <a:lnTo>
                  <a:pt x="3218345" y="950645"/>
                </a:lnTo>
                <a:lnTo>
                  <a:pt x="3234207" y="927150"/>
                </a:lnTo>
                <a:lnTo>
                  <a:pt x="3240024" y="898398"/>
                </a:lnTo>
                <a:lnTo>
                  <a:pt x="3240024" y="602742"/>
                </a:lnTo>
                <a:close/>
              </a:path>
              <a:path w="3244850" h="972819">
                <a:moveTo>
                  <a:pt x="3244596" y="73914"/>
                </a:moveTo>
                <a:lnTo>
                  <a:pt x="3238779" y="45173"/>
                </a:lnTo>
                <a:lnTo>
                  <a:pt x="3222917" y="21678"/>
                </a:lnTo>
                <a:lnTo>
                  <a:pt x="3199422" y="5816"/>
                </a:lnTo>
                <a:lnTo>
                  <a:pt x="3170682" y="0"/>
                </a:lnTo>
                <a:lnTo>
                  <a:pt x="76962" y="0"/>
                </a:lnTo>
                <a:lnTo>
                  <a:pt x="48209" y="5816"/>
                </a:lnTo>
                <a:lnTo>
                  <a:pt x="24714" y="21678"/>
                </a:lnTo>
                <a:lnTo>
                  <a:pt x="8851" y="45173"/>
                </a:lnTo>
                <a:lnTo>
                  <a:pt x="3048" y="73914"/>
                </a:lnTo>
                <a:lnTo>
                  <a:pt x="3048" y="369570"/>
                </a:lnTo>
                <a:lnTo>
                  <a:pt x="8851" y="398322"/>
                </a:lnTo>
                <a:lnTo>
                  <a:pt x="24714" y="421817"/>
                </a:lnTo>
                <a:lnTo>
                  <a:pt x="48209" y="437680"/>
                </a:lnTo>
                <a:lnTo>
                  <a:pt x="76962" y="443484"/>
                </a:lnTo>
                <a:lnTo>
                  <a:pt x="3170682" y="443484"/>
                </a:lnTo>
                <a:lnTo>
                  <a:pt x="3199422" y="437680"/>
                </a:lnTo>
                <a:lnTo>
                  <a:pt x="3222917" y="421817"/>
                </a:lnTo>
                <a:lnTo>
                  <a:pt x="3238779" y="398322"/>
                </a:lnTo>
                <a:lnTo>
                  <a:pt x="3244596" y="369570"/>
                </a:lnTo>
                <a:lnTo>
                  <a:pt x="3244596" y="739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9FEE72-CBE0-49D2-9522-1F07F339CA64}"/>
              </a:ext>
            </a:extLst>
          </p:cNvPr>
          <p:cNvSpPr txBox="1"/>
          <p:nvPr/>
        </p:nvSpPr>
        <p:spPr>
          <a:xfrm>
            <a:off x="3853958" y="2111352"/>
            <a:ext cx="2459990" cy="860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Arial"/>
                <a:cs typeface="Arial"/>
              </a:rPr>
              <a:t>Data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Preprocessing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65"/>
              </a:spcBef>
            </a:pPr>
            <a:r>
              <a:rPr sz="2000" spc="70" dirty="0">
                <a:latin typeface="Arial"/>
                <a:cs typeface="Arial"/>
              </a:rPr>
              <a:t>Feature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Mapping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BAD5CDC-5865-45E2-98D4-24283A37E709}"/>
              </a:ext>
            </a:extLst>
          </p:cNvPr>
          <p:cNvSpPr/>
          <p:nvPr/>
        </p:nvSpPr>
        <p:spPr>
          <a:xfrm>
            <a:off x="3351038" y="1945236"/>
            <a:ext cx="3472179" cy="1224280"/>
          </a:xfrm>
          <a:custGeom>
            <a:avLst/>
            <a:gdLst/>
            <a:ahLst/>
            <a:cxnLst/>
            <a:rect l="l" t="t" r="r" b="b"/>
            <a:pathLst>
              <a:path w="347217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3267709" y="0"/>
                </a:lnTo>
                <a:lnTo>
                  <a:pt x="3314477" y="5386"/>
                </a:lnTo>
                <a:lnTo>
                  <a:pt x="3357409" y="20730"/>
                </a:lnTo>
                <a:lnTo>
                  <a:pt x="3395279" y="44806"/>
                </a:lnTo>
                <a:lnTo>
                  <a:pt x="3426865" y="76392"/>
                </a:lnTo>
                <a:lnTo>
                  <a:pt x="3450941" y="114262"/>
                </a:lnTo>
                <a:lnTo>
                  <a:pt x="3466285" y="157194"/>
                </a:lnTo>
                <a:lnTo>
                  <a:pt x="3471672" y="203962"/>
                </a:lnTo>
                <a:lnTo>
                  <a:pt x="3471672" y="1019810"/>
                </a:lnTo>
                <a:lnTo>
                  <a:pt x="3466285" y="1066577"/>
                </a:lnTo>
                <a:lnTo>
                  <a:pt x="3450941" y="1109509"/>
                </a:lnTo>
                <a:lnTo>
                  <a:pt x="3426865" y="1147379"/>
                </a:lnTo>
                <a:lnTo>
                  <a:pt x="3395279" y="1178965"/>
                </a:lnTo>
                <a:lnTo>
                  <a:pt x="3357409" y="1203041"/>
                </a:lnTo>
                <a:lnTo>
                  <a:pt x="3314477" y="1218385"/>
                </a:lnTo>
                <a:lnTo>
                  <a:pt x="3267709" y="1223772"/>
                </a:lnTo>
                <a:lnTo>
                  <a:pt x="203962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1EED7BB-3103-4EE2-9624-FE16446816FF}"/>
              </a:ext>
            </a:extLst>
          </p:cNvPr>
          <p:cNvSpPr/>
          <p:nvPr/>
        </p:nvSpPr>
        <p:spPr>
          <a:xfrm>
            <a:off x="7323344" y="2087729"/>
            <a:ext cx="3241675" cy="937260"/>
          </a:xfrm>
          <a:custGeom>
            <a:avLst/>
            <a:gdLst/>
            <a:ahLst/>
            <a:cxnLst/>
            <a:rect l="l" t="t" r="r" b="b"/>
            <a:pathLst>
              <a:path w="3241675" h="937260">
                <a:moveTo>
                  <a:pt x="3241548" y="568960"/>
                </a:moveTo>
                <a:lnTo>
                  <a:pt x="3235744" y="540308"/>
                </a:lnTo>
                <a:lnTo>
                  <a:pt x="3219958" y="516890"/>
                </a:lnTo>
                <a:lnTo>
                  <a:pt x="3196539" y="501103"/>
                </a:lnTo>
                <a:lnTo>
                  <a:pt x="3167888" y="495300"/>
                </a:lnTo>
                <a:lnTo>
                  <a:pt x="73660" y="495300"/>
                </a:lnTo>
                <a:lnTo>
                  <a:pt x="44996" y="501103"/>
                </a:lnTo>
                <a:lnTo>
                  <a:pt x="21590" y="516890"/>
                </a:lnTo>
                <a:lnTo>
                  <a:pt x="5791" y="540308"/>
                </a:lnTo>
                <a:lnTo>
                  <a:pt x="0" y="568960"/>
                </a:lnTo>
                <a:lnTo>
                  <a:pt x="0" y="863600"/>
                </a:lnTo>
                <a:lnTo>
                  <a:pt x="5791" y="892263"/>
                </a:lnTo>
                <a:lnTo>
                  <a:pt x="21590" y="915670"/>
                </a:lnTo>
                <a:lnTo>
                  <a:pt x="44996" y="931468"/>
                </a:lnTo>
                <a:lnTo>
                  <a:pt x="73660" y="937260"/>
                </a:lnTo>
                <a:lnTo>
                  <a:pt x="3167888" y="937260"/>
                </a:lnTo>
                <a:lnTo>
                  <a:pt x="3196539" y="931468"/>
                </a:lnTo>
                <a:lnTo>
                  <a:pt x="3219958" y="915682"/>
                </a:lnTo>
                <a:lnTo>
                  <a:pt x="3235744" y="892263"/>
                </a:lnTo>
                <a:lnTo>
                  <a:pt x="3241548" y="863600"/>
                </a:lnTo>
                <a:lnTo>
                  <a:pt x="3241548" y="568960"/>
                </a:lnTo>
                <a:close/>
              </a:path>
              <a:path w="3241675" h="937260">
                <a:moveTo>
                  <a:pt x="3241548" y="73914"/>
                </a:moveTo>
                <a:lnTo>
                  <a:pt x="3235731" y="45173"/>
                </a:lnTo>
                <a:lnTo>
                  <a:pt x="3219869" y="21678"/>
                </a:lnTo>
                <a:lnTo>
                  <a:pt x="3196374" y="5816"/>
                </a:lnTo>
                <a:lnTo>
                  <a:pt x="3167634" y="0"/>
                </a:lnTo>
                <a:lnTo>
                  <a:pt x="73914" y="0"/>
                </a:lnTo>
                <a:lnTo>
                  <a:pt x="45161" y="5816"/>
                </a:lnTo>
                <a:lnTo>
                  <a:pt x="21666" y="21678"/>
                </a:lnTo>
                <a:lnTo>
                  <a:pt x="5803" y="45173"/>
                </a:lnTo>
                <a:lnTo>
                  <a:pt x="0" y="73914"/>
                </a:lnTo>
                <a:lnTo>
                  <a:pt x="0" y="369570"/>
                </a:lnTo>
                <a:lnTo>
                  <a:pt x="5803" y="398322"/>
                </a:lnTo>
                <a:lnTo>
                  <a:pt x="21666" y="421817"/>
                </a:lnTo>
                <a:lnTo>
                  <a:pt x="45161" y="437680"/>
                </a:lnTo>
                <a:lnTo>
                  <a:pt x="73914" y="443484"/>
                </a:lnTo>
                <a:lnTo>
                  <a:pt x="3167634" y="443484"/>
                </a:lnTo>
                <a:lnTo>
                  <a:pt x="3196374" y="437680"/>
                </a:lnTo>
                <a:lnTo>
                  <a:pt x="3219869" y="421817"/>
                </a:lnTo>
                <a:lnTo>
                  <a:pt x="3235731" y="398322"/>
                </a:lnTo>
                <a:lnTo>
                  <a:pt x="3241548" y="369570"/>
                </a:lnTo>
                <a:lnTo>
                  <a:pt x="3241548" y="739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61AAD54-A7B3-4FA0-BEEA-1FDC587E4B41}"/>
              </a:ext>
            </a:extLst>
          </p:cNvPr>
          <p:cNvSpPr txBox="1"/>
          <p:nvPr/>
        </p:nvSpPr>
        <p:spPr>
          <a:xfrm>
            <a:off x="7867158" y="2138783"/>
            <a:ext cx="2155190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Arial"/>
                <a:cs typeface="Arial"/>
              </a:rPr>
              <a:t>Feature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Matching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490"/>
              </a:spcBef>
            </a:pPr>
            <a:r>
              <a:rPr sz="2000" spc="80" dirty="0">
                <a:latin typeface="Arial"/>
                <a:cs typeface="Arial"/>
              </a:rPr>
              <a:t>Ranking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E6D95C5-99FA-4B6C-9DE8-13846D7FACFE}"/>
              </a:ext>
            </a:extLst>
          </p:cNvPr>
          <p:cNvSpPr/>
          <p:nvPr/>
        </p:nvSpPr>
        <p:spPr>
          <a:xfrm>
            <a:off x="6985777" y="1971143"/>
            <a:ext cx="3860800" cy="1179830"/>
          </a:xfrm>
          <a:custGeom>
            <a:avLst/>
            <a:gdLst/>
            <a:ahLst/>
            <a:cxnLst/>
            <a:rect l="l" t="t" r="r" b="b"/>
            <a:pathLst>
              <a:path w="3860800" h="1179830">
                <a:moveTo>
                  <a:pt x="0" y="196596"/>
                </a:moveTo>
                <a:lnTo>
                  <a:pt x="5191" y="151515"/>
                </a:lnTo>
                <a:lnTo>
                  <a:pt x="19980" y="110134"/>
                </a:lnTo>
                <a:lnTo>
                  <a:pt x="43187" y="73631"/>
                </a:lnTo>
                <a:lnTo>
                  <a:pt x="73631" y="43187"/>
                </a:lnTo>
                <a:lnTo>
                  <a:pt x="110134" y="19980"/>
                </a:lnTo>
                <a:lnTo>
                  <a:pt x="151515" y="5191"/>
                </a:lnTo>
                <a:lnTo>
                  <a:pt x="196596" y="0"/>
                </a:lnTo>
                <a:lnTo>
                  <a:pt x="3663696" y="0"/>
                </a:lnTo>
                <a:lnTo>
                  <a:pt x="3708776" y="5191"/>
                </a:lnTo>
                <a:lnTo>
                  <a:pt x="3750157" y="19980"/>
                </a:lnTo>
                <a:lnTo>
                  <a:pt x="3786660" y="43187"/>
                </a:lnTo>
                <a:lnTo>
                  <a:pt x="3817104" y="73631"/>
                </a:lnTo>
                <a:lnTo>
                  <a:pt x="3840311" y="110134"/>
                </a:lnTo>
                <a:lnTo>
                  <a:pt x="3855100" y="151515"/>
                </a:lnTo>
                <a:lnTo>
                  <a:pt x="3860292" y="196596"/>
                </a:lnTo>
                <a:lnTo>
                  <a:pt x="3860292" y="982979"/>
                </a:lnTo>
                <a:lnTo>
                  <a:pt x="3855100" y="1028060"/>
                </a:lnTo>
                <a:lnTo>
                  <a:pt x="3840311" y="1069441"/>
                </a:lnTo>
                <a:lnTo>
                  <a:pt x="3817104" y="1105944"/>
                </a:lnTo>
                <a:lnTo>
                  <a:pt x="3786660" y="1136388"/>
                </a:lnTo>
                <a:lnTo>
                  <a:pt x="3750157" y="1159595"/>
                </a:lnTo>
                <a:lnTo>
                  <a:pt x="3708776" y="1174384"/>
                </a:lnTo>
                <a:lnTo>
                  <a:pt x="3663696" y="1179576"/>
                </a:lnTo>
                <a:lnTo>
                  <a:pt x="196596" y="1179576"/>
                </a:lnTo>
                <a:lnTo>
                  <a:pt x="151515" y="1174384"/>
                </a:lnTo>
                <a:lnTo>
                  <a:pt x="110134" y="1159595"/>
                </a:lnTo>
                <a:lnTo>
                  <a:pt x="73631" y="1136388"/>
                </a:lnTo>
                <a:lnTo>
                  <a:pt x="43187" y="1105944"/>
                </a:lnTo>
                <a:lnTo>
                  <a:pt x="19980" y="1069441"/>
                </a:lnTo>
                <a:lnTo>
                  <a:pt x="5191" y="1028060"/>
                </a:lnTo>
                <a:lnTo>
                  <a:pt x="0" y="982979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2018C07-E4F5-48A0-B491-3858BB44116D}"/>
              </a:ext>
            </a:extLst>
          </p:cNvPr>
          <p:cNvSpPr/>
          <p:nvPr/>
        </p:nvSpPr>
        <p:spPr>
          <a:xfrm>
            <a:off x="1413272" y="2298042"/>
            <a:ext cx="1690370" cy="783590"/>
          </a:xfrm>
          <a:custGeom>
            <a:avLst/>
            <a:gdLst/>
            <a:ahLst/>
            <a:cxnLst/>
            <a:rect l="l" t="t" r="r" b="b"/>
            <a:pathLst>
              <a:path w="1690370" h="783589">
                <a:moveTo>
                  <a:pt x="1559560" y="0"/>
                </a:moveTo>
                <a:lnTo>
                  <a:pt x="130556" y="0"/>
                </a:lnTo>
                <a:lnTo>
                  <a:pt x="79740" y="10255"/>
                </a:lnTo>
                <a:lnTo>
                  <a:pt x="38241" y="38226"/>
                </a:lnTo>
                <a:lnTo>
                  <a:pt x="10260" y="79724"/>
                </a:lnTo>
                <a:lnTo>
                  <a:pt x="0" y="130555"/>
                </a:lnTo>
                <a:lnTo>
                  <a:pt x="0" y="652779"/>
                </a:lnTo>
                <a:lnTo>
                  <a:pt x="10260" y="703611"/>
                </a:lnTo>
                <a:lnTo>
                  <a:pt x="38241" y="745109"/>
                </a:lnTo>
                <a:lnTo>
                  <a:pt x="79740" y="773080"/>
                </a:lnTo>
                <a:lnTo>
                  <a:pt x="130556" y="783336"/>
                </a:lnTo>
                <a:lnTo>
                  <a:pt x="1559560" y="783336"/>
                </a:lnTo>
                <a:lnTo>
                  <a:pt x="1610391" y="773080"/>
                </a:lnTo>
                <a:lnTo>
                  <a:pt x="1651889" y="745108"/>
                </a:lnTo>
                <a:lnTo>
                  <a:pt x="1679860" y="703611"/>
                </a:lnTo>
                <a:lnTo>
                  <a:pt x="1690115" y="652779"/>
                </a:lnTo>
                <a:lnTo>
                  <a:pt x="1690115" y="130555"/>
                </a:lnTo>
                <a:lnTo>
                  <a:pt x="1679860" y="79724"/>
                </a:lnTo>
                <a:lnTo>
                  <a:pt x="1651889" y="38226"/>
                </a:lnTo>
                <a:lnTo>
                  <a:pt x="1610391" y="10255"/>
                </a:lnTo>
                <a:lnTo>
                  <a:pt x="15595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6B5A1AA-A9E8-440C-8DAF-305A6946AFC8}"/>
              </a:ext>
            </a:extLst>
          </p:cNvPr>
          <p:cNvSpPr txBox="1"/>
          <p:nvPr/>
        </p:nvSpPr>
        <p:spPr>
          <a:xfrm>
            <a:off x="1696837" y="2365225"/>
            <a:ext cx="11239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latin typeface="Arial"/>
                <a:cs typeface="Arial"/>
              </a:rPr>
              <a:t>R</a:t>
            </a:r>
            <a:r>
              <a:rPr sz="2000" spc="145" dirty="0">
                <a:latin typeface="Arial"/>
                <a:cs typeface="Arial"/>
              </a:rPr>
              <a:t>etr</a:t>
            </a:r>
            <a:r>
              <a:rPr sz="2000" spc="75" dirty="0">
                <a:latin typeface="Arial"/>
                <a:cs typeface="Arial"/>
              </a:rPr>
              <a:t>i</a:t>
            </a:r>
            <a:r>
              <a:rPr sz="2000" spc="20" dirty="0">
                <a:latin typeface="Arial"/>
                <a:cs typeface="Arial"/>
              </a:rPr>
              <a:t>e</a:t>
            </a:r>
            <a:r>
              <a:rPr sz="2000" spc="65" dirty="0">
                <a:latin typeface="Arial"/>
                <a:cs typeface="Arial"/>
              </a:rPr>
              <a:t>v</a:t>
            </a:r>
            <a:r>
              <a:rPr sz="2000" spc="70" dirty="0">
                <a:latin typeface="Arial"/>
                <a:cs typeface="Arial"/>
              </a:rPr>
              <a:t>al  </a:t>
            </a:r>
            <a:r>
              <a:rPr sz="2000" spc="-55" dirty="0">
                <a:latin typeface="Arial"/>
                <a:cs typeface="Arial"/>
              </a:rPr>
              <a:t>R</a:t>
            </a:r>
            <a:r>
              <a:rPr sz="2000" spc="100" dirty="0">
                <a:latin typeface="Arial"/>
                <a:cs typeface="Arial"/>
              </a:rPr>
              <a:t>e</a:t>
            </a:r>
            <a:r>
              <a:rPr sz="2000" spc="95" dirty="0">
                <a:latin typeface="Arial"/>
                <a:cs typeface="Arial"/>
              </a:rPr>
              <a:t>q</a:t>
            </a:r>
            <a:r>
              <a:rPr sz="2000" spc="100" dirty="0">
                <a:latin typeface="Arial"/>
                <a:cs typeface="Arial"/>
              </a:rPr>
              <a:t>uest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613EDC-5BAE-441C-8B86-8CDEDD144D27}"/>
              </a:ext>
            </a:extLst>
          </p:cNvPr>
          <p:cNvSpPr/>
          <p:nvPr/>
        </p:nvSpPr>
        <p:spPr>
          <a:xfrm>
            <a:off x="2134123" y="1832063"/>
            <a:ext cx="348995" cy="30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B6AB379-DF09-4C56-B6DB-A333E8EDB4B7}"/>
              </a:ext>
            </a:extLst>
          </p:cNvPr>
          <p:cNvSpPr/>
          <p:nvPr/>
        </p:nvSpPr>
        <p:spPr>
          <a:xfrm>
            <a:off x="1689116" y="1830174"/>
            <a:ext cx="347472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1A44A56-F541-44A8-BBB6-EFFB53694C30}"/>
              </a:ext>
            </a:extLst>
          </p:cNvPr>
          <p:cNvSpPr/>
          <p:nvPr/>
        </p:nvSpPr>
        <p:spPr>
          <a:xfrm>
            <a:off x="2560844" y="1801218"/>
            <a:ext cx="426719" cy="4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8E3AEF59-E203-4F40-BFFE-AFEC6204804B}"/>
              </a:ext>
            </a:extLst>
          </p:cNvPr>
          <p:cNvGrpSpPr/>
          <p:nvPr/>
        </p:nvGrpSpPr>
        <p:grpSpPr>
          <a:xfrm>
            <a:off x="747309" y="1856447"/>
            <a:ext cx="796925" cy="963930"/>
            <a:chOff x="185953" y="1734677"/>
            <a:chExt cx="796925" cy="96393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830570F-D42F-4782-8111-0ACDDB5315DB}"/>
                </a:ext>
              </a:extLst>
            </p:cNvPr>
            <p:cNvSpPr/>
            <p:nvPr/>
          </p:nvSpPr>
          <p:spPr>
            <a:xfrm>
              <a:off x="323796" y="1850245"/>
              <a:ext cx="317098" cy="6018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00892A8-45E5-47B7-8631-B249DBD49B62}"/>
                </a:ext>
              </a:extLst>
            </p:cNvPr>
            <p:cNvSpPr/>
            <p:nvPr/>
          </p:nvSpPr>
          <p:spPr>
            <a:xfrm>
              <a:off x="185953" y="2134590"/>
              <a:ext cx="538913" cy="5636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AF2F30A-398C-48D3-8F21-1C7225EB8FEB}"/>
                </a:ext>
              </a:extLst>
            </p:cNvPr>
            <p:cNvSpPr/>
            <p:nvPr/>
          </p:nvSpPr>
          <p:spPr>
            <a:xfrm>
              <a:off x="862761" y="1734677"/>
              <a:ext cx="120014" cy="316230"/>
            </a:xfrm>
            <a:custGeom>
              <a:avLst/>
              <a:gdLst/>
              <a:ahLst/>
              <a:cxnLst/>
              <a:rect l="l" t="t" r="r" b="b"/>
              <a:pathLst>
                <a:path w="120015" h="316230">
                  <a:moveTo>
                    <a:pt x="15080" y="0"/>
                  </a:moveTo>
                  <a:lnTo>
                    <a:pt x="8298" y="2748"/>
                  </a:lnTo>
                  <a:lnTo>
                    <a:pt x="2908" y="8270"/>
                  </a:lnTo>
                  <a:lnTo>
                    <a:pt x="0" y="15662"/>
                  </a:lnTo>
                  <a:lnTo>
                    <a:pt x="3" y="23495"/>
                  </a:lnTo>
                  <a:lnTo>
                    <a:pt x="2755" y="30827"/>
                  </a:lnTo>
                  <a:lnTo>
                    <a:pt x="8090" y="36718"/>
                  </a:lnTo>
                  <a:lnTo>
                    <a:pt x="33424" y="59697"/>
                  </a:lnTo>
                  <a:lnTo>
                    <a:pt x="53876" y="87010"/>
                  </a:lnTo>
                  <a:lnTo>
                    <a:pt x="69019" y="117943"/>
                  </a:lnTo>
                  <a:lnTo>
                    <a:pt x="78422" y="151780"/>
                  </a:lnTo>
                  <a:lnTo>
                    <a:pt x="81553" y="186747"/>
                  </a:lnTo>
                  <a:lnTo>
                    <a:pt x="78286" y="221011"/>
                  </a:lnTo>
                  <a:lnTo>
                    <a:pt x="68775" y="253775"/>
                  </a:lnTo>
                  <a:lnTo>
                    <a:pt x="53175" y="284241"/>
                  </a:lnTo>
                  <a:lnTo>
                    <a:pt x="50228" y="288813"/>
                  </a:lnTo>
                  <a:lnTo>
                    <a:pt x="49339" y="294274"/>
                  </a:lnTo>
                  <a:lnTo>
                    <a:pt x="72680" y="316134"/>
                  </a:lnTo>
                  <a:lnTo>
                    <a:pt x="79464" y="313386"/>
                  </a:lnTo>
                  <a:lnTo>
                    <a:pt x="104216" y="269859"/>
                  </a:lnTo>
                  <a:lnTo>
                    <a:pt x="115951" y="228615"/>
                  </a:lnTo>
                  <a:lnTo>
                    <a:pt x="119735" y="186912"/>
                  </a:lnTo>
                  <a:lnTo>
                    <a:pt x="118769" y="165911"/>
                  </a:lnTo>
                  <a:lnTo>
                    <a:pt x="111184" y="124287"/>
                  </a:lnTo>
                  <a:lnTo>
                    <a:pt x="96437" y="85111"/>
                  </a:lnTo>
                  <a:lnTo>
                    <a:pt x="74444" y="48700"/>
                  </a:lnTo>
                  <a:lnTo>
                    <a:pt x="45876" y="17006"/>
                  </a:lnTo>
                  <a:lnTo>
                    <a:pt x="29413" y="3444"/>
                  </a:lnTo>
                  <a:lnTo>
                    <a:pt x="22402" y="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D82E1444-D146-491B-842B-EB38976E98B9}"/>
                </a:ext>
              </a:extLst>
            </p:cNvPr>
            <p:cNvSpPr/>
            <p:nvPr/>
          </p:nvSpPr>
          <p:spPr>
            <a:xfrm>
              <a:off x="721575" y="1786366"/>
              <a:ext cx="187949" cy="233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1">
            <a:extLst>
              <a:ext uri="{FF2B5EF4-FFF2-40B4-BE49-F238E27FC236}">
                <a16:creationId xmlns:a16="http://schemas.microsoft.com/office/drawing/2014/main" id="{D3AE5759-9BD1-48C7-BA03-6FA884560DD8}"/>
              </a:ext>
            </a:extLst>
          </p:cNvPr>
          <p:cNvSpPr txBox="1"/>
          <p:nvPr/>
        </p:nvSpPr>
        <p:spPr>
          <a:xfrm>
            <a:off x="3723401" y="1566267"/>
            <a:ext cx="2840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0" dirty="0">
                <a:latin typeface="Arial"/>
                <a:cs typeface="Arial"/>
              </a:rPr>
              <a:t>Feature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representation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D9E60B76-A380-41A4-BFF1-C4E0F4A19B8D}"/>
              </a:ext>
            </a:extLst>
          </p:cNvPr>
          <p:cNvSpPr txBox="1"/>
          <p:nvPr/>
        </p:nvSpPr>
        <p:spPr>
          <a:xfrm>
            <a:off x="7701041" y="1593700"/>
            <a:ext cx="2300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5" dirty="0">
                <a:latin typeface="Arial"/>
                <a:cs typeface="Arial"/>
              </a:rPr>
              <a:t>Database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indexing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4">
            <a:extLst>
              <a:ext uri="{FF2B5EF4-FFF2-40B4-BE49-F238E27FC236}">
                <a16:creationId xmlns:a16="http://schemas.microsoft.com/office/drawing/2014/main" id="{1005665E-D728-4CCA-AB45-F442E914EAC7}"/>
              </a:ext>
            </a:extLst>
          </p:cNvPr>
          <p:cNvGrpSpPr/>
          <p:nvPr/>
        </p:nvGrpSpPr>
        <p:grpSpPr>
          <a:xfrm>
            <a:off x="1265326" y="3443835"/>
            <a:ext cx="6268720" cy="1764030"/>
            <a:chOff x="703970" y="3322065"/>
            <a:chExt cx="6268720" cy="1764030"/>
          </a:xfrm>
        </p:grpSpPr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077B484B-92D4-4511-B91B-ACEA66DC5C5E}"/>
                </a:ext>
              </a:extLst>
            </p:cNvPr>
            <p:cNvSpPr/>
            <p:nvPr/>
          </p:nvSpPr>
          <p:spPr>
            <a:xfrm>
              <a:off x="2161031" y="3852671"/>
              <a:ext cx="628015" cy="608330"/>
            </a:xfrm>
            <a:custGeom>
              <a:avLst/>
              <a:gdLst/>
              <a:ahLst/>
              <a:cxnLst/>
              <a:rect l="l" t="t" r="r" b="b"/>
              <a:pathLst>
                <a:path w="628014" h="608329">
                  <a:moveTo>
                    <a:pt x="627888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627888" y="608076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F567FE83-3784-4776-AEB9-B558D1CCC974}"/>
                </a:ext>
              </a:extLst>
            </p:cNvPr>
            <p:cNvSpPr/>
            <p:nvPr/>
          </p:nvSpPr>
          <p:spPr>
            <a:xfrm>
              <a:off x="2161031" y="3852671"/>
              <a:ext cx="628015" cy="608330"/>
            </a:xfrm>
            <a:custGeom>
              <a:avLst/>
              <a:gdLst/>
              <a:ahLst/>
              <a:cxnLst/>
              <a:rect l="l" t="t" r="r" b="b"/>
              <a:pathLst>
                <a:path w="628014" h="608329">
                  <a:moveTo>
                    <a:pt x="0" y="608076"/>
                  </a:moveTo>
                  <a:lnTo>
                    <a:pt x="627888" y="608076"/>
                  </a:lnTo>
                  <a:lnTo>
                    <a:pt x="627888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2EAFFDAC-95DB-421E-BE61-469A5A7D1D2D}"/>
                </a:ext>
              </a:extLst>
            </p:cNvPr>
            <p:cNvSpPr/>
            <p:nvPr/>
          </p:nvSpPr>
          <p:spPr>
            <a:xfrm>
              <a:off x="2225040" y="3913631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62788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627888" y="609600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4F6DA485-9F64-4D6E-A8BD-239EA6083AB8}"/>
                </a:ext>
              </a:extLst>
            </p:cNvPr>
            <p:cNvSpPr/>
            <p:nvPr/>
          </p:nvSpPr>
          <p:spPr>
            <a:xfrm>
              <a:off x="2225040" y="3913631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0" y="609600"/>
                  </a:moveTo>
                  <a:lnTo>
                    <a:pt x="627888" y="609600"/>
                  </a:lnTo>
                  <a:lnTo>
                    <a:pt x="627888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9F095991-9161-4FED-856E-704B80F5778D}"/>
                </a:ext>
              </a:extLst>
            </p:cNvPr>
            <p:cNvSpPr/>
            <p:nvPr/>
          </p:nvSpPr>
          <p:spPr>
            <a:xfrm>
              <a:off x="2301240" y="3976115"/>
              <a:ext cx="626745" cy="609600"/>
            </a:xfrm>
            <a:custGeom>
              <a:avLst/>
              <a:gdLst/>
              <a:ahLst/>
              <a:cxnLst/>
              <a:rect l="l" t="t" r="r" b="b"/>
              <a:pathLst>
                <a:path w="626744" h="609600">
                  <a:moveTo>
                    <a:pt x="626363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626363" y="609599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426D58F2-A980-4BCB-B383-183B7F9182AD}"/>
                </a:ext>
              </a:extLst>
            </p:cNvPr>
            <p:cNvSpPr/>
            <p:nvPr/>
          </p:nvSpPr>
          <p:spPr>
            <a:xfrm>
              <a:off x="2301240" y="3976115"/>
              <a:ext cx="626745" cy="609600"/>
            </a:xfrm>
            <a:custGeom>
              <a:avLst/>
              <a:gdLst/>
              <a:ahLst/>
              <a:cxnLst/>
              <a:rect l="l" t="t" r="r" b="b"/>
              <a:pathLst>
                <a:path w="626744" h="609600">
                  <a:moveTo>
                    <a:pt x="0" y="609599"/>
                  </a:moveTo>
                  <a:lnTo>
                    <a:pt x="626363" y="609599"/>
                  </a:lnTo>
                  <a:lnTo>
                    <a:pt x="626363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>
              <a:extLst>
                <a:ext uri="{FF2B5EF4-FFF2-40B4-BE49-F238E27FC236}">
                  <a16:creationId xmlns:a16="http://schemas.microsoft.com/office/drawing/2014/main" id="{13EB67CB-10CC-486B-8047-99402F6CF7B5}"/>
                </a:ext>
              </a:extLst>
            </p:cNvPr>
            <p:cNvSpPr/>
            <p:nvPr/>
          </p:nvSpPr>
          <p:spPr>
            <a:xfrm>
              <a:off x="2375916" y="4038599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62788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627888" y="609600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B49D22B0-B48F-48B5-9CB5-C442AA9B3819}"/>
                </a:ext>
              </a:extLst>
            </p:cNvPr>
            <p:cNvSpPr/>
            <p:nvPr/>
          </p:nvSpPr>
          <p:spPr>
            <a:xfrm>
              <a:off x="2375916" y="4038599"/>
              <a:ext cx="628015" cy="609600"/>
            </a:xfrm>
            <a:custGeom>
              <a:avLst/>
              <a:gdLst/>
              <a:ahLst/>
              <a:cxnLst/>
              <a:rect l="l" t="t" r="r" b="b"/>
              <a:pathLst>
                <a:path w="628014" h="609600">
                  <a:moveTo>
                    <a:pt x="0" y="609600"/>
                  </a:moveTo>
                  <a:lnTo>
                    <a:pt x="627888" y="609600"/>
                  </a:lnTo>
                  <a:lnTo>
                    <a:pt x="627888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7790B125-B112-4077-8591-4CC9F2AE397B}"/>
                </a:ext>
              </a:extLst>
            </p:cNvPr>
            <p:cNvSpPr/>
            <p:nvPr/>
          </p:nvSpPr>
          <p:spPr>
            <a:xfrm>
              <a:off x="2441447" y="4105655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62636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626363" y="608076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45C4D0C6-EC87-4F47-A77D-E98FEBB69ED8}"/>
                </a:ext>
              </a:extLst>
            </p:cNvPr>
            <p:cNvSpPr/>
            <p:nvPr/>
          </p:nvSpPr>
          <p:spPr>
            <a:xfrm>
              <a:off x="2441447" y="4105655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0" y="608076"/>
                  </a:moveTo>
                  <a:lnTo>
                    <a:pt x="626363" y="608076"/>
                  </a:lnTo>
                  <a:lnTo>
                    <a:pt x="626363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>
              <a:extLst>
                <a:ext uri="{FF2B5EF4-FFF2-40B4-BE49-F238E27FC236}">
                  <a16:creationId xmlns:a16="http://schemas.microsoft.com/office/drawing/2014/main" id="{5B1CDCBB-E37A-4AA6-B2FD-278E5DBF6C77}"/>
                </a:ext>
              </a:extLst>
            </p:cNvPr>
            <p:cNvSpPr/>
            <p:nvPr/>
          </p:nvSpPr>
          <p:spPr>
            <a:xfrm>
              <a:off x="2505456" y="4168139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626363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626363" y="608075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>
              <a:extLst>
                <a:ext uri="{FF2B5EF4-FFF2-40B4-BE49-F238E27FC236}">
                  <a16:creationId xmlns:a16="http://schemas.microsoft.com/office/drawing/2014/main" id="{240B2AC2-FDFF-47B5-9F98-32FAB44275BA}"/>
                </a:ext>
              </a:extLst>
            </p:cNvPr>
            <p:cNvSpPr/>
            <p:nvPr/>
          </p:nvSpPr>
          <p:spPr>
            <a:xfrm>
              <a:off x="2505456" y="4168139"/>
              <a:ext cx="626745" cy="608330"/>
            </a:xfrm>
            <a:custGeom>
              <a:avLst/>
              <a:gdLst/>
              <a:ahLst/>
              <a:cxnLst/>
              <a:rect l="l" t="t" r="r" b="b"/>
              <a:pathLst>
                <a:path w="626744" h="608329">
                  <a:moveTo>
                    <a:pt x="0" y="608075"/>
                  </a:moveTo>
                  <a:lnTo>
                    <a:pt x="626363" y="608075"/>
                  </a:lnTo>
                  <a:lnTo>
                    <a:pt x="626363" y="0"/>
                  </a:lnTo>
                  <a:lnTo>
                    <a:pt x="0" y="0"/>
                  </a:lnTo>
                  <a:lnTo>
                    <a:pt x="0" y="6080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7">
              <a:extLst>
                <a:ext uri="{FF2B5EF4-FFF2-40B4-BE49-F238E27FC236}">
                  <a16:creationId xmlns:a16="http://schemas.microsoft.com/office/drawing/2014/main" id="{8C508B3E-CF5B-4C3C-8C83-4B6992DEAFBF}"/>
                </a:ext>
              </a:extLst>
            </p:cNvPr>
            <p:cNvSpPr/>
            <p:nvPr/>
          </p:nvSpPr>
          <p:spPr>
            <a:xfrm>
              <a:off x="2592323" y="4226051"/>
              <a:ext cx="204470" cy="200025"/>
            </a:xfrm>
            <a:custGeom>
              <a:avLst/>
              <a:gdLst/>
              <a:ahLst/>
              <a:cxnLst/>
              <a:rect l="l" t="t" r="r" b="b"/>
              <a:pathLst>
                <a:path w="204469" h="200025">
                  <a:moveTo>
                    <a:pt x="204215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4215" y="199644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>
              <a:extLst>
                <a:ext uri="{FF2B5EF4-FFF2-40B4-BE49-F238E27FC236}">
                  <a16:creationId xmlns:a16="http://schemas.microsoft.com/office/drawing/2014/main" id="{D980AF88-7A3F-4175-B320-290DCDA91625}"/>
                </a:ext>
              </a:extLst>
            </p:cNvPr>
            <p:cNvSpPr/>
            <p:nvPr/>
          </p:nvSpPr>
          <p:spPr>
            <a:xfrm>
              <a:off x="2592323" y="4226051"/>
              <a:ext cx="204470" cy="200025"/>
            </a:xfrm>
            <a:custGeom>
              <a:avLst/>
              <a:gdLst/>
              <a:ahLst/>
              <a:cxnLst/>
              <a:rect l="l" t="t" r="r" b="b"/>
              <a:pathLst>
                <a:path w="204469" h="200025">
                  <a:moveTo>
                    <a:pt x="0" y="199644"/>
                  </a:moveTo>
                  <a:lnTo>
                    <a:pt x="204215" y="199644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>
              <a:extLst>
                <a:ext uri="{FF2B5EF4-FFF2-40B4-BE49-F238E27FC236}">
                  <a16:creationId xmlns:a16="http://schemas.microsoft.com/office/drawing/2014/main" id="{E892124D-E957-4351-8F98-7773BA5A3EF3}"/>
                </a:ext>
              </a:extLst>
            </p:cNvPr>
            <p:cNvSpPr/>
            <p:nvPr/>
          </p:nvSpPr>
          <p:spPr>
            <a:xfrm>
              <a:off x="2869691" y="4501895"/>
              <a:ext cx="204470" cy="198120"/>
            </a:xfrm>
            <a:custGeom>
              <a:avLst/>
              <a:gdLst/>
              <a:ahLst/>
              <a:cxnLst/>
              <a:rect l="l" t="t" r="r" b="b"/>
              <a:pathLst>
                <a:path w="204469" h="198120">
                  <a:moveTo>
                    <a:pt x="204216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204216" y="198119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0">
              <a:extLst>
                <a:ext uri="{FF2B5EF4-FFF2-40B4-BE49-F238E27FC236}">
                  <a16:creationId xmlns:a16="http://schemas.microsoft.com/office/drawing/2014/main" id="{ED83FC1F-CEB0-4817-85B0-574C6BAC9EDB}"/>
                </a:ext>
              </a:extLst>
            </p:cNvPr>
            <p:cNvSpPr/>
            <p:nvPr/>
          </p:nvSpPr>
          <p:spPr>
            <a:xfrm>
              <a:off x="2869691" y="4501895"/>
              <a:ext cx="204470" cy="198120"/>
            </a:xfrm>
            <a:custGeom>
              <a:avLst/>
              <a:gdLst/>
              <a:ahLst/>
              <a:cxnLst/>
              <a:rect l="l" t="t" r="r" b="b"/>
              <a:pathLst>
                <a:path w="204469" h="198120">
                  <a:moveTo>
                    <a:pt x="0" y="198119"/>
                  </a:moveTo>
                  <a:lnTo>
                    <a:pt x="204216" y="198119"/>
                  </a:lnTo>
                  <a:lnTo>
                    <a:pt x="204216" y="0"/>
                  </a:lnTo>
                  <a:lnTo>
                    <a:pt x="0" y="0"/>
                  </a:lnTo>
                  <a:lnTo>
                    <a:pt x="0" y="198119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1">
              <a:extLst>
                <a:ext uri="{FF2B5EF4-FFF2-40B4-BE49-F238E27FC236}">
                  <a16:creationId xmlns:a16="http://schemas.microsoft.com/office/drawing/2014/main" id="{D67C4883-F666-4964-9B88-6C9E98F6F504}"/>
                </a:ext>
              </a:extLst>
            </p:cNvPr>
            <p:cNvSpPr/>
            <p:nvPr/>
          </p:nvSpPr>
          <p:spPr>
            <a:xfrm>
              <a:off x="703970" y="3875379"/>
              <a:ext cx="1135628" cy="952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2">
              <a:extLst>
                <a:ext uri="{FF2B5EF4-FFF2-40B4-BE49-F238E27FC236}">
                  <a16:creationId xmlns:a16="http://schemas.microsoft.com/office/drawing/2014/main" id="{4625283B-2415-41E2-A9CD-1E1B3880A168}"/>
                </a:ext>
              </a:extLst>
            </p:cNvPr>
            <p:cNvSpPr/>
            <p:nvPr/>
          </p:nvSpPr>
          <p:spPr>
            <a:xfrm>
              <a:off x="711708" y="3938015"/>
              <a:ext cx="1069848" cy="8869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3">
              <a:extLst>
                <a:ext uri="{FF2B5EF4-FFF2-40B4-BE49-F238E27FC236}">
                  <a16:creationId xmlns:a16="http://schemas.microsoft.com/office/drawing/2014/main" id="{C65CA3B1-86F6-4FC0-A6F5-D98D72BCCFDC}"/>
                </a:ext>
              </a:extLst>
            </p:cNvPr>
            <p:cNvSpPr/>
            <p:nvPr/>
          </p:nvSpPr>
          <p:spPr>
            <a:xfrm>
              <a:off x="1402841" y="4016501"/>
              <a:ext cx="292735" cy="352425"/>
            </a:xfrm>
            <a:custGeom>
              <a:avLst/>
              <a:gdLst/>
              <a:ahLst/>
              <a:cxnLst/>
              <a:rect l="l" t="t" r="r" b="b"/>
              <a:pathLst>
                <a:path w="292735" h="352425">
                  <a:moveTo>
                    <a:pt x="0" y="352044"/>
                  </a:moveTo>
                  <a:lnTo>
                    <a:pt x="292608" y="352044"/>
                  </a:lnTo>
                  <a:lnTo>
                    <a:pt x="292608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4">
              <a:extLst>
                <a:ext uri="{FF2B5EF4-FFF2-40B4-BE49-F238E27FC236}">
                  <a16:creationId xmlns:a16="http://schemas.microsoft.com/office/drawing/2014/main" id="{67EDDB5B-4748-47CC-9527-BAF69AB9528A}"/>
                </a:ext>
              </a:extLst>
            </p:cNvPr>
            <p:cNvSpPr/>
            <p:nvPr/>
          </p:nvSpPr>
          <p:spPr>
            <a:xfrm>
              <a:off x="1695450" y="4016501"/>
              <a:ext cx="916940" cy="403225"/>
            </a:xfrm>
            <a:custGeom>
              <a:avLst/>
              <a:gdLst/>
              <a:ahLst/>
              <a:cxnLst/>
              <a:rect l="l" t="t" r="r" b="b"/>
              <a:pathLst>
                <a:path w="916939" h="403225">
                  <a:moveTo>
                    <a:pt x="0" y="0"/>
                  </a:moveTo>
                  <a:lnTo>
                    <a:pt x="896619" y="211074"/>
                  </a:lnTo>
                </a:path>
                <a:path w="916939" h="403225">
                  <a:moveTo>
                    <a:pt x="3048" y="359664"/>
                  </a:moveTo>
                  <a:lnTo>
                    <a:pt x="916686" y="403225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5">
              <a:extLst>
                <a:ext uri="{FF2B5EF4-FFF2-40B4-BE49-F238E27FC236}">
                  <a16:creationId xmlns:a16="http://schemas.microsoft.com/office/drawing/2014/main" id="{FA107AE0-1905-4E19-9B83-09349C7609DD}"/>
                </a:ext>
              </a:extLst>
            </p:cNvPr>
            <p:cNvSpPr/>
            <p:nvPr/>
          </p:nvSpPr>
          <p:spPr>
            <a:xfrm>
              <a:off x="3560063" y="3995927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13003" y="400812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6">
              <a:extLst>
                <a:ext uri="{FF2B5EF4-FFF2-40B4-BE49-F238E27FC236}">
                  <a16:creationId xmlns:a16="http://schemas.microsoft.com/office/drawing/2014/main" id="{7C890AC5-2AA3-44C9-98D5-67F5ADCAFF86}"/>
                </a:ext>
              </a:extLst>
            </p:cNvPr>
            <p:cNvSpPr/>
            <p:nvPr/>
          </p:nvSpPr>
          <p:spPr>
            <a:xfrm>
              <a:off x="3560063" y="3995927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2"/>
                  </a:moveTo>
                  <a:lnTo>
                    <a:pt x="413003" y="400812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7">
              <a:extLst>
                <a:ext uri="{FF2B5EF4-FFF2-40B4-BE49-F238E27FC236}">
                  <a16:creationId xmlns:a16="http://schemas.microsoft.com/office/drawing/2014/main" id="{CA7475BA-5503-4656-B66E-DF9A4DFD6BCF}"/>
                </a:ext>
              </a:extLst>
            </p:cNvPr>
            <p:cNvSpPr/>
            <p:nvPr/>
          </p:nvSpPr>
          <p:spPr>
            <a:xfrm>
              <a:off x="3602735" y="4037075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13003" y="400812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8">
              <a:extLst>
                <a:ext uri="{FF2B5EF4-FFF2-40B4-BE49-F238E27FC236}">
                  <a16:creationId xmlns:a16="http://schemas.microsoft.com/office/drawing/2014/main" id="{757E8521-1FBC-4E56-9ED1-A4CC8FD1BD75}"/>
                </a:ext>
              </a:extLst>
            </p:cNvPr>
            <p:cNvSpPr/>
            <p:nvPr/>
          </p:nvSpPr>
          <p:spPr>
            <a:xfrm>
              <a:off x="3602735" y="4037075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2"/>
                  </a:moveTo>
                  <a:lnTo>
                    <a:pt x="413003" y="400812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9">
              <a:extLst>
                <a:ext uri="{FF2B5EF4-FFF2-40B4-BE49-F238E27FC236}">
                  <a16:creationId xmlns:a16="http://schemas.microsoft.com/office/drawing/2014/main" id="{19B9806F-FBA1-4993-B895-78E5CFEFDBD0}"/>
                </a:ext>
              </a:extLst>
            </p:cNvPr>
            <p:cNvSpPr/>
            <p:nvPr/>
          </p:nvSpPr>
          <p:spPr>
            <a:xfrm>
              <a:off x="3653028" y="4078223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13003" y="400812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0">
              <a:extLst>
                <a:ext uri="{FF2B5EF4-FFF2-40B4-BE49-F238E27FC236}">
                  <a16:creationId xmlns:a16="http://schemas.microsoft.com/office/drawing/2014/main" id="{C202341D-19FB-40C5-A838-7AF304288A94}"/>
                </a:ext>
              </a:extLst>
            </p:cNvPr>
            <p:cNvSpPr/>
            <p:nvPr/>
          </p:nvSpPr>
          <p:spPr>
            <a:xfrm>
              <a:off x="3653028" y="4078223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2"/>
                  </a:moveTo>
                  <a:lnTo>
                    <a:pt x="413003" y="400812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1">
              <a:extLst>
                <a:ext uri="{FF2B5EF4-FFF2-40B4-BE49-F238E27FC236}">
                  <a16:creationId xmlns:a16="http://schemas.microsoft.com/office/drawing/2014/main" id="{E90B6F4F-1DE3-454A-B07B-47BB26DD2F79}"/>
                </a:ext>
              </a:extLst>
            </p:cNvPr>
            <p:cNvSpPr/>
            <p:nvPr/>
          </p:nvSpPr>
          <p:spPr>
            <a:xfrm>
              <a:off x="3701795" y="4119371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413003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413003" y="400811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2">
              <a:extLst>
                <a:ext uri="{FF2B5EF4-FFF2-40B4-BE49-F238E27FC236}">
                  <a16:creationId xmlns:a16="http://schemas.microsoft.com/office/drawing/2014/main" id="{18D565EC-F2B2-40B3-AB04-733588BA6739}"/>
                </a:ext>
              </a:extLst>
            </p:cNvPr>
            <p:cNvSpPr/>
            <p:nvPr/>
          </p:nvSpPr>
          <p:spPr>
            <a:xfrm>
              <a:off x="3701795" y="4119371"/>
              <a:ext cx="413384" cy="401320"/>
            </a:xfrm>
            <a:custGeom>
              <a:avLst/>
              <a:gdLst/>
              <a:ahLst/>
              <a:cxnLst/>
              <a:rect l="l" t="t" r="r" b="b"/>
              <a:pathLst>
                <a:path w="413385" h="401320">
                  <a:moveTo>
                    <a:pt x="0" y="400811"/>
                  </a:moveTo>
                  <a:lnTo>
                    <a:pt x="413003" y="400811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3">
              <a:extLst>
                <a:ext uri="{FF2B5EF4-FFF2-40B4-BE49-F238E27FC236}">
                  <a16:creationId xmlns:a16="http://schemas.microsoft.com/office/drawing/2014/main" id="{1EB0161A-115F-4F70-8AA4-D1AD9AE62FE3}"/>
                </a:ext>
              </a:extLst>
            </p:cNvPr>
            <p:cNvSpPr/>
            <p:nvPr/>
          </p:nvSpPr>
          <p:spPr>
            <a:xfrm>
              <a:off x="3744468" y="4162043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413003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413003" y="402335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>
              <a:extLst>
                <a:ext uri="{FF2B5EF4-FFF2-40B4-BE49-F238E27FC236}">
                  <a16:creationId xmlns:a16="http://schemas.microsoft.com/office/drawing/2014/main" id="{37A3EF43-D7C9-483C-85CA-0EA90DFF218A}"/>
                </a:ext>
              </a:extLst>
            </p:cNvPr>
            <p:cNvSpPr/>
            <p:nvPr/>
          </p:nvSpPr>
          <p:spPr>
            <a:xfrm>
              <a:off x="3744468" y="4162043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0" y="402335"/>
                  </a:moveTo>
                  <a:lnTo>
                    <a:pt x="413003" y="402335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>
              <a:extLst>
                <a:ext uri="{FF2B5EF4-FFF2-40B4-BE49-F238E27FC236}">
                  <a16:creationId xmlns:a16="http://schemas.microsoft.com/office/drawing/2014/main" id="{CC1F6489-80B2-4C29-9FEB-58B8335C1A06}"/>
                </a:ext>
              </a:extLst>
            </p:cNvPr>
            <p:cNvSpPr/>
            <p:nvPr/>
          </p:nvSpPr>
          <p:spPr>
            <a:xfrm>
              <a:off x="3787140" y="4203191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413003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413003" y="402336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>
              <a:extLst>
                <a:ext uri="{FF2B5EF4-FFF2-40B4-BE49-F238E27FC236}">
                  <a16:creationId xmlns:a16="http://schemas.microsoft.com/office/drawing/2014/main" id="{C10E6A71-05BF-4444-85CC-509765B2B59A}"/>
                </a:ext>
              </a:extLst>
            </p:cNvPr>
            <p:cNvSpPr/>
            <p:nvPr/>
          </p:nvSpPr>
          <p:spPr>
            <a:xfrm>
              <a:off x="3787140" y="4203191"/>
              <a:ext cx="413384" cy="402590"/>
            </a:xfrm>
            <a:custGeom>
              <a:avLst/>
              <a:gdLst/>
              <a:ahLst/>
              <a:cxnLst/>
              <a:rect l="l" t="t" r="r" b="b"/>
              <a:pathLst>
                <a:path w="413385" h="402589">
                  <a:moveTo>
                    <a:pt x="0" y="402336"/>
                  </a:moveTo>
                  <a:lnTo>
                    <a:pt x="413003" y="402336"/>
                  </a:lnTo>
                  <a:lnTo>
                    <a:pt x="413003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>
              <a:extLst>
                <a:ext uri="{FF2B5EF4-FFF2-40B4-BE49-F238E27FC236}">
                  <a16:creationId xmlns:a16="http://schemas.microsoft.com/office/drawing/2014/main" id="{B9232AFC-F316-414F-A175-2AFE0CDBFEB7}"/>
                </a:ext>
              </a:extLst>
            </p:cNvPr>
            <p:cNvSpPr/>
            <p:nvPr/>
          </p:nvSpPr>
          <p:spPr>
            <a:xfrm>
              <a:off x="3852672" y="441807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146303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46303" y="129540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>
              <a:extLst>
                <a:ext uri="{FF2B5EF4-FFF2-40B4-BE49-F238E27FC236}">
                  <a16:creationId xmlns:a16="http://schemas.microsoft.com/office/drawing/2014/main" id="{C88FA70E-AE06-4E54-AD60-EEAE4815CAA3}"/>
                </a:ext>
              </a:extLst>
            </p:cNvPr>
            <p:cNvSpPr/>
            <p:nvPr/>
          </p:nvSpPr>
          <p:spPr>
            <a:xfrm>
              <a:off x="3852672" y="441807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0" y="129540"/>
                  </a:moveTo>
                  <a:lnTo>
                    <a:pt x="146303" y="129540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129540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>
              <a:extLst>
                <a:ext uri="{FF2B5EF4-FFF2-40B4-BE49-F238E27FC236}">
                  <a16:creationId xmlns:a16="http://schemas.microsoft.com/office/drawing/2014/main" id="{FBE2A307-1DB5-42D0-B72A-02229DFDDEC0}"/>
                </a:ext>
              </a:extLst>
            </p:cNvPr>
            <p:cNvSpPr/>
            <p:nvPr/>
          </p:nvSpPr>
          <p:spPr>
            <a:xfrm>
              <a:off x="4015740" y="4238243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146303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46303" y="129539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0">
              <a:extLst>
                <a:ext uri="{FF2B5EF4-FFF2-40B4-BE49-F238E27FC236}">
                  <a16:creationId xmlns:a16="http://schemas.microsoft.com/office/drawing/2014/main" id="{B8ED9B99-C180-42AF-8416-6262EFBDCB51}"/>
                </a:ext>
              </a:extLst>
            </p:cNvPr>
            <p:cNvSpPr/>
            <p:nvPr/>
          </p:nvSpPr>
          <p:spPr>
            <a:xfrm>
              <a:off x="4015740" y="4238243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0" y="129539"/>
                  </a:moveTo>
                  <a:lnTo>
                    <a:pt x="146303" y="129539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1">
              <a:extLst>
                <a:ext uri="{FF2B5EF4-FFF2-40B4-BE49-F238E27FC236}">
                  <a16:creationId xmlns:a16="http://schemas.microsoft.com/office/drawing/2014/main" id="{4561EDE9-ABA3-4248-BBE2-8B8D5EF93C4A}"/>
                </a:ext>
              </a:extLst>
            </p:cNvPr>
            <p:cNvSpPr/>
            <p:nvPr/>
          </p:nvSpPr>
          <p:spPr>
            <a:xfrm>
              <a:off x="3053334" y="4411217"/>
              <a:ext cx="802005" cy="269240"/>
            </a:xfrm>
            <a:custGeom>
              <a:avLst/>
              <a:gdLst/>
              <a:ahLst/>
              <a:cxnLst/>
              <a:rect l="l" t="t" r="r" b="b"/>
              <a:pathLst>
                <a:path w="802004" h="269239">
                  <a:moveTo>
                    <a:pt x="13716" y="101091"/>
                  </a:moveTo>
                  <a:lnTo>
                    <a:pt x="802005" y="0"/>
                  </a:lnTo>
                </a:path>
                <a:path w="802004" h="269239">
                  <a:moveTo>
                    <a:pt x="0" y="268985"/>
                  </a:moveTo>
                  <a:lnTo>
                    <a:pt x="799845" y="137159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>
              <a:extLst>
                <a:ext uri="{FF2B5EF4-FFF2-40B4-BE49-F238E27FC236}">
                  <a16:creationId xmlns:a16="http://schemas.microsoft.com/office/drawing/2014/main" id="{681D00F8-92EC-4C9E-80AB-89337D1F260C}"/>
                </a:ext>
              </a:extLst>
            </p:cNvPr>
            <p:cNvSpPr/>
            <p:nvPr/>
          </p:nvSpPr>
          <p:spPr>
            <a:xfrm>
              <a:off x="4573524" y="40157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>
              <a:extLst>
                <a:ext uri="{FF2B5EF4-FFF2-40B4-BE49-F238E27FC236}">
                  <a16:creationId xmlns:a16="http://schemas.microsoft.com/office/drawing/2014/main" id="{C92E4D9F-AC94-4400-9439-8E711119E892}"/>
                </a:ext>
              </a:extLst>
            </p:cNvPr>
            <p:cNvSpPr/>
            <p:nvPr/>
          </p:nvSpPr>
          <p:spPr>
            <a:xfrm>
              <a:off x="4573524" y="40157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>
              <a:extLst>
                <a:ext uri="{FF2B5EF4-FFF2-40B4-BE49-F238E27FC236}">
                  <a16:creationId xmlns:a16="http://schemas.microsoft.com/office/drawing/2014/main" id="{9B49345B-ACB7-4337-83DB-7E2698C45533}"/>
                </a:ext>
              </a:extLst>
            </p:cNvPr>
            <p:cNvSpPr/>
            <p:nvPr/>
          </p:nvSpPr>
          <p:spPr>
            <a:xfrm>
              <a:off x="4604004" y="404621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300227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00227" y="291083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>
              <a:extLst>
                <a:ext uri="{FF2B5EF4-FFF2-40B4-BE49-F238E27FC236}">
                  <a16:creationId xmlns:a16="http://schemas.microsoft.com/office/drawing/2014/main" id="{7075F44B-4A7C-4F6D-8DAF-924A2C9C97C3}"/>
                </a:ext>
              </a:extLst>
            </p:cNvPr>
            <p:cNvSpPr/>
            <p:nvPr/>
          </p:nvSpPr>
          <p:spPr>
            <a:xfrm>
              <a:off x="4604004" y="404621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0" y="291083"/>
                  </a:moveTo>
                  <a:lnTo>
                    <a:pt x="300227" y="291083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>
              <a:extLst>
                <a:ext uri="{FF2B5EF4-FFF2-40B4-BE49-F238E27FC236}">
                  <a16:creationId xmlns:a16="http://schemas.microsoft.com/office/drawing/2014/main" id="{A61476C3-B2AC-453B-9036-EB7DBE06CF8E}"/>
                </a:ext>
              </a:extLst>
            </p:cNvPr>
            <p:cNvSpPr/>
            <p:nvPr/>
          </p:nvSpPr>
          <p:spPr>
            <a:xfrm>
              <a:off x="4640580" y="4075175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>
              <a:extLst>
                <a:ext uri="{FF2B5EF4-FFF2-40B4-BE49-F238E27FC236}">
                  <a16:creationId xmlns:a16="http://schemas.microsoft.com/office/drawing/2014/main" id="{DB2ABA57-AC62-4DF1-BB85-290BAACA14A7}"/>
                </a:ext>
              </a:extLst>
            </p:cNvPr>
            <p:cNvSpPr/>
            <p:nvPr/>
          </p:nvSpPr>
          <p:spPr>
            <a:xfrm>
              <a:off x="4640580" y="4075175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>
              <a:extLst>
                <a:ext uri="{FF2B5EF4-FFF2-40B4-BE49-F238E27FC236}">
                  <a16:creationId xmlns:a16="http://schemas.microsoft.com/office/drawing/2014/main" id="{B3CD3E91-E100-4BAB-9D3E-A3C6327B3516}"/>
                </a:ext>
              </a:extLst>
            </p:cNvPr>
            <p:cNvSpPr/>
            <p:nvPr/>
          </p:nvSpPr>
          <p:spPr>
            <a:xfrm>
              <a:off x="4675631" y="410565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1751" y="292608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>
              <a:extLst>
                <a:ext uri="{FF2B5EF4-FFF2-40B4-BE49-F238E27FC236}">
                  <a16:creationId xmlns:a16="http://schemas.microsoft.com/office/drawing/2014/main" id="{12547370-DA67-4DD5-96CE-3FA8924E0A45}"/>
                </a:ext>
              </a:extLst>
            </p:cNvPr>
            <p:cNvSpPr/>
            <p:nvPr/>
          </p:nvSpPr>
          <p:spPr>
            <a:xfrm>
              <a:off x="4675631" y="410565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8"/>
                  </a:moveTo>
                  <a:lnTo>
                    <a:pt x="301751" y="292608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>
              <a:extLst>
                <a:ext uri="{FF2B5EF4-FFF2-40B4-BE49-F238E27FC236}">
                  <a16:creationId xmlns:a16="http://schemas.microsoft.com/office/drawing/2014/main" id="{9677D780-F303-48A7-BF2C-13D7B20FA120}"/>
                </a:ext>
              </a:extLst>
            </p:cNvPr>
            <p:cNvSpPr/>
            <p:nvPr/>
          </p:nvSpPr>
          <p:spPr>
            <a:xfrm>
              <a:off x="4707636" y="413765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300227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00227" y="291083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>
              <a:extLst>
                <a:ext uri="{FF2B5EF4-FFF2-40B4-BE49-F238E27FC236}">
                  <a16:creationId xmlns:a16="http://schemas.microsoft.com/office/drawing/2014/main" id="{5209D4D9-7A42-41E8-854E-2D55903793A4}"/>
                </a:ext>
              </a:extLst>
            </p:cNvPr>
            <p:cNvSpPr/>
            <p:nvPr/>
          </p:nvSpPr>
          <p:spPr>
            <a:xfrm>
              <a:off x="4707636" y="4137659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0" y="291083"/>
                  </a:moveTo>
                  <a:lnTo>
                    <a:pt x="300227" y="291083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>
              <a:extLst>
                <a:ext uri="{FF2B5EF4-FFF2-40B4-BE49-F238E27FC236}">
                  <a16:creationId xmlns:a16="http://schemas.microsoft.com/office/drawing/2014/main" id="{9BB4D019-8956-49D2-8916-3D5C01945515}"/>
                </a:ext>
              </a:extLst>
            </p:cNvPr>
            <p:cNvSpPr/>
            <p:nvPr/>
          </p:nvSpPr>
          <p:spPr>
            <a:xfrm>
              <a:off x="4738116" y="416661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1751" y="292607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>
              <a:extLst>
                <a:ext uri="{FF2B5EF4-FFF2-40B4-BE49-F238E27FC236}">
                  <a16:creationId xmlns:a16="http://schemas.microsoft.com/office/drawing/2014/main" id="{53289584-F3D1-43B7-A823-F0583CC73B3F}"/>
                </a:ext>
              </a:extLst>
            </p:cNvPr>
            <p:cNvSpPr/>
            <p:nvPr/>
          </p:nvSpPr>
          <p:spPr>
            <a:xfrm>
              <a:off x="4738116" y="4166615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7"/>
                  </a:moveTo>
                  <a:lnTo>
                    <a:pt x="301751" y="292607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>
              <a:extLst>
                <a:ext uri="{FF2B5EF4-FFF2-40B4-BE49-F238E27FC236}">
                  <a16:creationId xmlns:a16="http://schemas.microsoft.com/office/drawing/2014/main" id="{BF1E329F-0D14-4550-9A3E-07350A882FB7}"/>
                </a:ext>
              </a:extLst>
            </p:cNvPr>
            <p:cNvSpPr/>
            <p:nvPr/>
          </p:nvSpPr>
          <p:spPr>
            <a:xfrm>
              <a:off x="4799075" y="425805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146303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46303" y="129540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>
              <a:extLst>
                <a:ext uri="{FF2B5EF4-FFF2-40B4-BE49-F238E27FC236}">
                  <a16:creationId xmlns:a16="http://schemas.microsoft.com/office/drawing/2014/main" id="{82716FEF-A9BA-4AA2-8F67-6B79B9F1910F}"/>
                </a:ext>
              </a:extLst>
            </p:cNvPr>
            <p:cNvSpPr/>
            <p:nvPr/>
          </p:nvSpPr>
          <p:spPr>
            <a:xfrm>
              <a:off x="4799075" y="4258055"/>
              <a:ext cx="146685" cy="129539"/>
            </a:xfrm>
            <a:custGeom>
              <a:avLst/>
              <a:gdLst/>
              <a:ahLst/>
              <a:cxnLst/>
              <a:rect l="l" t="t" r="r" b="b"/>
              <a:pathLst>
                <a:path w="146685" h="129539">
                  <a:moveTo>
                    <a:pt x="0" y="129540"/>
                  </a:moveTo>
                  <a:lnTo>
                    <a:pt x="146303" y="129540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129540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>
              <a:extLst>
                <a:ext uri="{FF2B5EF4-FFF2-40B4-BE49-F238E27FC236}">
                  <a16:creationId xmlns:a16="http://schemas.microsoft.com/office/drawing/2014/main" id="{7270312B-DEC2-41BC-BE82-FA7C63D08F92}"/>
                </a:ext>
              </a:extLst>
            </p:cNvPr>
            <p:cNvSpPr/>
            <p:nvPr/>
          </p:nvSpPr>
          <p:spPr>
            <a:xfrm>
              <a:off x="4132325" y="4239005"/>
              <a:ext cx="739775" cy="145415"/>
            </a:xfrm>
            <a:custGeom>
              <a:avLst/>
              <a:gdLst/>
              <a:ahLst/>
              <a:cxnLst/>
              <a:rect l="l" t="t" r="r" b="b"/>
              <a:pathLst>
                <a:path w="739775" h="145414">
                  <a:moveTo>
                    <a:pt x="19812" y="0"/>
                  </a:moveTo>
                  <a:lnTo>
                    <a:pt x="739648" y="20193"/>
                  </a:lnTo>
                </a:path>
                <a:path w="739775" h="145414">
                  <a:moveTo>
                    <a:pt x="0" y="124968"/>
                  </a:moveTo>
                  <a:lnTo>
                    <a:pt x="719836" y="145161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>
              <a:extLst>
                <a:ext uri="{FF2B5EF4-FFF2-40B4-BE49-F238E27FC236}">
                  <a16:creationId xmlns:a16="http://schemas.microsoft.com/office/drawing/2014/main" id="{EA56A129-B585-4833-A34C-2264BB27D9AF}"/>
                </a:ext>
              </a:extLst>
            </p:cNvPr>
            <p:cNvSpPr/>
            <p:nvPr/>
          </p:nvSpPr>
          <p:spPr>
            <a:xfrm>
              <a:off x="5352287" y="388010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0227" y="292608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>
              <a:extLst>
                <a:ext uri="{FF2B5EF4-FFF2-40B4-BE49-F238E27FC236}">
                  <a16:creationId xmlns:a16="http://schemas.microsoft.com/office/drawing/2014/main" id="{C39BB974-A209-4F1C-8E54-AAC68D1745D5}"/>
                </a:ext>
              </a:extLst>
            </p:cNvPr>
            <p:cNvSpPr/>
            <p:nvPr/>
          </p:nvSpPr>
          <p:spPr>
            <a:xfrm>
              <a:off x="5352287" y="388010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8"/>
                  </a:moveTo>
                  <a:lnTo>
                    <a:pt x="300227" y="292608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>
              <a:extLst>
                <a:ext uri="{FF2B5EF4-FFF2-40B4-BE49-F238E27FC236}">
                  <a16:creationId xmlns:a16="http://schemas.microsoft.com/office/drawing/2014/main" id="{B6B56488-89B8-476E-8833-8E5E93E85F2A}"/>
                </a:ext>
              </a:extLst>
            </p:cNvPr>
            <p:cNvSpPr/>
            <p:nvPr/>
          </p:nvSpPr>
          <p:spPr>
            <a:xfrm>
              <a:off x="5382768" y="391058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>
              <a:extLst>
                <a:ext uri="{FF2B5EF4-FFF2-40B4-BE49-F238E27FC236}">
                  <a16:creationId xmlns:a16="http://schemas.microsoft.com/office/drawing/2014/main" id="{0E8C769A-03E0-4D83-B937-B7E54EA47883}"/>
                </a:ext>
              </a:extLst>
            </p:cNvPr>
            <p:cNvSpPr/>
            <p:nvPr/>
          </p:nvSpPr>
          <p:spPr>
            <a:xfrm>
              <a:off x="5382768" y="391058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>
              <a:extLst>
                <a:ext uri="{FF2B5EF4-FFF2-40B4-BE49-F238E27FC236}">
                  <a16:creationId xmlns:a16="http://schemas.microsoft.com/office/drawing/2014/main" id="{B8214FBD-EF8E-4B0B-9ACE-E6CC9AA63EB6}"/>
                </a:ext>
              </a:extLst>
            </p:cNvPr>
            <p:cNvSpPr/>
            <p:nvPr/>
          </p:nvSpPr>
          <p:spPr>
            <a:xfrm>
              <a:off x="5419343" y="39395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>
              <a:extLst>
                <a:ext uri="{FF2B5EF4-FFF2-40B4-BE49-F238E27FC236}">
                  <a16:creationId xmlns:a16="http://schemas.microsoft.com/office/drawing/2014/main" id="{AD76BB7D-DB4F-4700-850A-39A6F99D5C8C}"/>
                </a:ext>
              </a:extLst>
            </p:cNvPr>
            <p:cNvSpPr/>
            <p:nvPr/>
          </p:nvSpPr>
          <p:spPr>
            <a:xfrm>
              <a:off x="5419343" y="393953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>
              <a:extLst>
                <a:ext uri="{FF2B5EF4-FFF2-40B4-BE49-F238E27FC236}">
                  <a16:creationId xmlns:a16="http://schemas.microsoft.com/office/drawing/2014/main" id="{04739ADE-49C6-4E12-908C-21B1711511D3}"/>
                </a:ext>
              </a:extLst>
            </p:cNvPr>
            <p:cNvSpPr/>
            <p:nvPr/>
          </p:nvSpPr>
          <p:spPr>
            <a:xfrm>
              <a:off x="5455919" y="397001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>
              <a:extLst>
                <a:ext uri="{FF2B5EF4-FFF2-40B4-BE49-F238E27FC236}">
                  <a16:creationId xmlns:a16="http://schemas.microsoft.com/office/drawing/2014/main" id="{DA2EB599-B077-4AA5-9D50-D5C1B60C469F}"/>
                </a:ext>
              </a:extLst>
            </p:cNvPr>
            <p:cNvSpPr/>
            <p:nvPr/>
          </p:nvSpPr>
          <p:spPr>
            <a:xfrm>
              <a:off x="5455919" y="3970019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>
              <a:extLst>
                <a:ext uri="{FF2B5EF4-FFF2-40B4-BE49-F238E27FC236}">
                  <a16:creationId xmlns:a16="http://schemas.microsoft.com/office/drawing/2014/main" id="{FE0FCB9D-2790-4F98-BE77-C9BE76304AD2}"/>
                </a:ext>
              </a:extLst>
            </p:cNvPr>
            <p:cNvSpPr/>
            <p:nvPr/>
          </p:nvSpPr>
          <p:spPr>
            <a:xfrm>
              <a:off x="5486399" y="400202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>
              <a:extLst>
                <a:ext uri="{FF2B5EF4-FFF2-40B4-BE49-F238E27FC236}">
                  <a16:creationId xmlns:a16="http://schemas.microsoft.com/office/drawing/2014/main" id="{842E5EFA-6935-4B54-BEDD-FECB9BCB4335}"/>
                </a:ext>
              </a:extLst>
            </p:cNvPr>
            <p:cNvSpPr/>
            <p:nvPr/>
          </p:nvSpPr>
          <p:spPr>
            <a:xfrm>
              <a:off x="5486399" y="4002023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>
              <a:extLst>
                <a:ext uri="{FF2B5EF4-FFF2-40B4-BE49-F238E27FC236}">
                  <a16:creationId xmlns:a16="http://schemas.microsoft.com/office/drawing/2014/main" id="{6058CC7E-3ACC-4005-B733-A520BA48BE55}"/>
                </a:ext>
              </a:extLst>
            </p:cNvPr>
            <p:cNvSpPr/>
            <p:nvPr/>
          </p:nvSpPr>
          <p:spPr>
            <a:xfrm>
              <a:off x="5516880" y="4030979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1751" y="292608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>
              <a:extLst>
                <a:ext uri="{FF2B5EF4-FFF2-40B4-BE49-F238E27FC236}">
                  <a16:creationId xmlns:a16="http://schemas.microsoft.com/office/drawing/2014/main" id="{E5A829F9-F1CE-44EA-8A52-3A1224DE2BE6}"/>
                </a:ext>
              </a:extLst>
            </p:cNvPr>
            <p:cNvSpPr/>
            <p:nvPr/>
          </p:nvSpPr>
          <p:spPr>
            <a:xfrm>
              <a:off x="5516880" y="4030979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8"/>
                  </a:moveTo>
                  <a:lnTo>
                    <a:pt x="301751" y="292608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>
              <a:extLst>
                <a:ext uri="{FF2B5EF4-FFF2-40B4-BE49-F238E27FC236}">
                  <a16:creationId xmlns:a16="http://schemas.microsoft.com/office/drawing/2014/main" id="{A378C1A5-B128-41B3-A479-B39636118512}"/>
                </a:ext>
              </a:extLst>
            </p:cNvPr>
            <p:cNvSpPr/>
            <p:nvPr/>
          </p:nvSpPr>
          <p:spPr>
            <a:xfrm>
              <a:off x="5554980" y="4059935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300227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00227" y="291083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>
              <a:extLst>
                <a:ext uri="{FF2B5EF4-FFF2-40B4-BE49-F238E27FC236}">
                  <a16:creationId xmlns:a16="http://schemas.microsoft.com/office/drawing/2014/main" id="{A2EEADCA-9209-4F5A-AF5D-7B6682D23CA7}"/>
                </a:ext>
              </a:extLst>
            </p:cNvPr>
            <p:cNvSpPr/>
            <p:nvPr/>
          </p:nvSpPr>
          <p:spPr>
            <a:xfrm>
              <a:off x="5554980" y="4059935"/>
              <a:ext cx="300355" cy="291465"/>
            </a:xfrm>
            <a:custGeom>
              <a:avLst/>
              <a:gdLst/>
              <a:ahLst/>
              <a:cxnLst/>
              <a:rect l="l" t="t" r="r" b="b"/>
              <a:pathLst>
                <a:path w="300354" h="291464">
                  <a:moveTo>
                    <a:pt x="0" y="291083"/>
                  </a:moveTo>
                  <a:lnTo>
                    <a:pt x="300227" y="291083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>
              <a:extLst>
                <a:ext uri="{FF2B5EF4-FFF2-40B4-BE49-F238E27FC236}">
                  <a16:creationId xmlns:a16="http://schemas.microsoft.com/office/drawing/2014/main" id="{7EF36BC3-29FC-4D17-9460-AA4FEE2A687E}"/>
                </a:ext>
              </a:extLst>
            </p:cNvPr>
            <p:cNvSpPr/>
            <p:nvPr/>
          </p:nvSpPr>
          <p:spPr>
            <a:xfrm>
              <a:off x="5585460" y="408889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>
              <a:extLst>
                <a:ext uri="{FF2B5EF4-FFF2-40B4-BE49-F238E27FC236}">
                  <a16:creationId xmlns:a16="http://schemas.microsoft.com/office/drawing/2014/main" id="{83A260CE-8228-461E-8ACE-3FD8A156B270}"/>
                </a:ext>
              </a:extLst>
            </p:cNvPr>
            <p:cNvSpPr/>
            <p:nvPr/>
          </p:nvSpPr>
          <p:spPr>
            <a:xfrm>
              <a:off x="5585460" y="408889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>
              <a:extLst>
                <a:ext uri="{FF2B5EF4-FFF2-40B4-BE49-F238E27FC236}">
                  <a16:creationId xmlns:a16="http://schemas.microsoft.com/office/drawing/2014/main" id="{BD975FE5-634E-4523-8E88-507D5F88F048}"/>
                </a:ext>
              </a:extLst>
            </p:cNvPr>
            <p:cNvSpPr/>
            <p:nvPr/>
          </p:nvSpPr>
          <p:spPr>
            <a:xfrm>
              <a:off x="5622036" y="411937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4">
              <a:extLst>
                <a:ext uri="{FF2B5EF4-FFF2-40B4-BE49-F238E27FC236}">
                  <a16:creationId xmlns:a16="http://schemas.microsoft.com/office/drawing/2014/main" id="{C85DDC00-93C0-43EC-9042-ED838B7F969F}"/>
                </a:ext>
              </a:extLst>
            </p:cNvPr>
            <p:cNvSpPr/>
            <p:nvPr/>
          </p:nvSpPr>
          <p:spPr>
            <a:xfrm>
              <a:off x="5622036" y="411937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5">
              <a:extLst>
                <a:ext uri="{FF2B5EF4-FFF2-40B4-BE49-F238E27FC236}">
                  <a16:creationId xmlns:a16="http://schemas.microsoft.com/office/drawing/2014/main" id="{A04CCCC2-BB1F-4C24-BB3E-5474B0DE498D}"/>
                </a:ext>
              </a:extLst>
            </p:cNvPr>
            <p:cNvSpPr/>
            <p:nvPr/>
          </p:nvSpPr>
          <p:spPr>
            <a:xfrm>
              <a:off x="5657087" y="4148327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301751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1751" y="292608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6">
              <a:extLst>
                <a:ext uri="{FF2B5EF4-FFF2-40B4-BE49-F238E27FC236}">
                  <a16:creationId xmlns:a16="http://schemas.microsoft.com/office/drawing/2014/main" id="{6B8E8185-E158-4DC3-8D4E-C5BF614ECB07}"/>
                </a:ext>
              </a:extLst>
            </p:cNvPr>
            <p:cNvSpPr/>
            <p:nvPr/>
          </p:nvSpPr>
          <p:spPr>
            <a:xfrm>
              <a:off x="5657087" y="4148327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60" h="292735">
                  <a:moveTo>
                    <a:pt x="0" y="292608"/>
                  </a:moveTo>
                  <a:lnTo>
                    <a:pt x="301751" y="292608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7">
              <a:extLst>
                <a:ext uri="{FF2B5EF4-FFF2-40B4-BE49-F238E27FC236}">
                  <a16:creationId xmlns:a16="http://schemas.microsoft.com/office/drawing/2014/main" id="{D7D337D7-4AF8-4FAA-85C5-7B778FBA8072}"/>
                </a:ext>
              </a:extLst>
            </p:cNvPr>
            <p:cNvSpPr/>
            <p:nvPr/>
          </p:nvSpPr>
          <p:spPr>
            <a:xfrm>
              <a:off x="5689092" y="418033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300227" y="292608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8">
              <a:extLst>
                <a:ext uri="{FF2B5EF4-FFF2-40B4-BE49-F238E27FC236}">
                  <a16:creationId xmlns:a16="http://schemas.microsoft.com/office/drawing/2014/main" id="{B0F37A60-373E-4956-A29D-444FEA491A9E}"/>
                </a:ext>
              </a:extLst>
            </p:cNvPr>
            <p:cNvSpPr/>
            <p:nvPr/>
          </p:nvSpPr>
          <p:spPr>
            <a:xfrm>
              <a:off x="5689092" y="418033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8"/>
                  </a:moveTo>
                  <a:lnTo>
                    <a:pt x="300227" y="292608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9">
              <a:extLst>
                <a:ext uri="{FF2B5EF4-FFF2-40B4-BE49-F238E27FC236}">
                  <a16:creationId xmlns:a16="http://schemas.microsoft.com/office/drawing/2014/main" id="{67B161A6-8FBD-421B-AF49-CBF32DDD3A2E}"/>
                </a:ext>
              </a:extLst>
            </p:cNvPr>
            <p:cNvSpPr/>
            <p:nvPr/>
          </p:nvSpPr>
          <p:spPr>
            <a:xfrm>
              <a:off x="5719572" y="421081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3002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300227" y="292607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0">
              <a:extLst>
                <a:ext uri="{FF2B5EF4-FFF2-40B4-BE49-F238E27FC236}">
                  <a16:creationId xmlns:a16="http://schemas.microsoft.com/office/drawing/2014/main" id="{0D2609DE-5607-4518-B914-ED7F359A67A4}"/>
                </a:ext>
              </a:extLst>
            </p:cNvPr>
            <p:cNvSpPr/>
            <p:nvPr/>
          </p:nvSpPr>
          <p:spPr>
            <a:xfrm>
              <a:off x="5719572" y="4210811"/>
              <a:ext cx="300355" cy="292735"/>
            </a:xfrm>
            <a:custGeom>
              <a:avLst/>
              <a:gdLst/>
              <a:ahLst/>
              <a:cxnLst/>
              <a:rect l="l" t="t" r="r" b="b"/>
              <a:pathLst>
                <a:path w="300354" h="292735">
                  <a:moveTo>
                    <a:pt x="0" y="292607"/>
                  </a:moveTo>
                  <a:lnTo>
                    <a:pt x="300227" y="292607"/>
                  </a:lnTo>
                  <a:lnTo>
                    <a:pt x="3002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1">
              <a:extLst>
                <a:ext uri="{FF2B5EF4-FFF2-40B4-BE49-F238E27FC236}">
                  <a16:creationId xmlns:a16="http://schemas.microsoft.com/office/drawing/2014/main" id="{62B819D6-440F-46C5-A776-017031A66642}"/>
                </a:ext>
              </a:extLst>
            </p:cNvPr>
            <p:cNvSpPr/>
            <p:nvPr/>
          </p:nvSpPr>
          <p:spPr>
            <a:xfrm>
              <a:off x="4872990" y="3880865"/>
              <a:ext cx="833119" cy="621665"/>
            </a:xfrm>
            <a:custGeom>
              <a:avLst/>
              <a:gdLst/>
              <a:ahLst/>
              <a:cxnLst/>
              <a:rect l="l" t="t" r="r" b="b"/>
              <a:pathLst>
                <a:path w="833120" h="621664">
                  <a:moveTo>
                    <a:pt x="150875" y="580643"/>
                  </a:moveTo>
                  <a:lnTo>
                    <a:pt x="832865" y="621410"/>
                  </a:lnTo>
                </a:path>
                <a:path w="833120" h="621664">
                  <a:moveTo>
                    <a:pt x="0" y="121157"/>
                  </a:moveTo>
                  <a:lnTo>
                    <a:pt x="475869" y="0"/>
                  </a:lnTo>
                </a:path>
              </a:pathLst>
            </a:custGeom>
            <a:ln w="19812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2">
              <a:extLst>
                <a:ext uri="{FF2B5EF4-FFF2-40B4-BE49-F238E27FC236}">
                  <a16:creationId xmlns:a16="http://schemas.microsoft.com/office/drawing/2014/main" id="{5661F293-8AE4-4C40-94B4-304A1A6F1CE8}"/>
                </a:ext>
              </a:extLst>
            </p:cNvPr>
            <p:cNvSpPr/>
            <p:nvPr/>
          </p:nvSpPr>
          <p:spPr>
            <a:xfrm>
              <a:off x="6126480" y="3968495"/>
              <a:ext cx="403860" cy="3764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3">
              <a:extLst>
                <a:ext uri="{FF2B5EF4-FFF2-40B4-BE49-F238E27FC236}">
                  <a16:creationId xmlns:a16="http://schemas.microsoft.com/office/drawing/2014/main" id="{219BAB61-D710-4024-AEA9-203197058DBA}"/>
                </a:ext>
              </a:extLst>
            </p:cNvPr>
            <p:cNvSpPr/>
            <p:nvPr/>
          </p:nvSpPr>
          <p:spPr>
            <a:xfrm>
              <a:off x="6729984" y="3328415"/>
              <a:ext cx="236220" cy="1751330"/>
            </a:xfrm>
            <a:custGeom>
              <a:avLst/>
              <a:gdLst/>
              <a:ahLst/>
              <a:cxnLst/>
              <a:rect l="l" t="t" r="r" b="b"/>
              <a:pathLst>
                <a:path w="236220" h="1751329">
                  <a:moveTo>
                    <a:pt x="196850" y="0"/>
                  </a:moveTo>
                  <a:lnTo>
                    <a:pt x="39370" y="0"/>
                  </a:lnTo>
                  <a:lnTo>
                    <a:pt x="24056" y="3097"/>
                  </a:lnTo>
                  <a:lnTo>
                    <a:pt x="11541" y="11541"/>
                  </a:lnTo>
                  <a:lnTo>
                    <a:pt x="3097" y="24056"/>
                  </a:lnTo>
                  <a:lnTo>
                    <a:pt x="0" y="39370"/>
                  </a:lnTo>
                  <a:lnTo>
                    <a:pt x="0" y="1711706"/>
                  </a:lnTo>
                  <a:lnTo>
                    <a:pt x="3097" y="1727019"/>
                  </a:lnTo>
                  <a:lnTo>
                    <a:pt x="11541" y="1739534"/>
                  </a:lnTo>
                  <a:lnTo>
                    <a:pt x="24056" y="1747978"/>
                  </a:lnTo>
                  <a:lnTo>
                    <a:pt x="39370" y="1751076"/>
                  </a:lnTo>
                  <a:lnTo>
                    <a:pt x="196850" y="1751076"/>
                  </a:lnTo>
                  <a:lnTo>
                    <a:pt x="212163" y="1747978"/>
                  </a:lnTo>
                  <a:lnTo>
                    <a:pt x="224678" y="1739534"/>
                  </a:lnTo>
                  <a:lnTo>
                    <a:pt x="233122" y="1727019"/>
                  </a:lnTo>
                  <a:lnTo>
                    <a:pt x="236220" y="1711706"/>
                  </a:lnTo>
                  <a:lnTo>
                    <a:pt x="236220" y="39370"/>
                  </a:lnTo>
                  <a:lnTo>
                    <a:pt x="233122" y="24056"/>
                  </a:lnTo>
                  <a:lnTo>
                    <a:pt x="224678" y="11541"/>
                  </a:lnTo>
                  <a:lnTo>
                    <a:pt x="212163" y="3097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4">
              <a:extLst>
                <a:ext uri="{FF2B5EF4-FFF2-40B4-BE49-F238E27FC236}">
                  <a16:creationId xmlns:a16="http://schemas.microsoft.com/office/drawing/2014/main" id="{7DD36C39-E0D0-4378-AA10-4D1E3EF9D4E1}"/>
                </a:ext>
              </a:extLst>
            </p:cNvPr>
            <p:cNvSpPr/>
            <p:nvPr/>
          </p:nvSpPr>
          <p:spPr>
            <a:xfrm>
              <a:off x="6729984" y="3328415"/>
              <a:ext cx="236220" cy="1751330"/>
            </a:xfrm>
            <a:custGeom>
              <a:avLst/>
              <a:gdLst/>
              <a:ahLst/>
              <a:cxnLst/>
              <a:rect l="l" t="t" r="r" b="b"/>
              <a:pathLst>
                <a:path w="236220" h="1751329">
                  <a:moveTo>
                    <a:pt x="0" y="39370"/>
                  </a:moveTo>
                  <a:lnTo>
                    <a:pt x="3097" y="24056"/>
                  </a:lnTo>
                  <a:lnTo>
                    <a:pt x="11541" y="11541"/>
                  </a:lnTo>
                  <a:lnTo>
                    <a:pt x="24056" y="3097"/>
                  </a:lnTo>
                  <a:lnTo>
                    <a:pt x="39370" y="0"/>
                  </a:lnTo>
                  <a:lnTo>
                    <a:pt x="196850" y="0"/>
                  </a:lnTo>
                  <a:lnTo>
                    <a:pt x="212163" y="3097"/>
                  </a:lnTo>
                  <a:lnTo>
                    <a:pt x="224678" y="11541"/>
                  </a:lnTo>
                  <a:lnTo>
                    <a:pt x="233122" y="24056"/>
                  </a:lnTo>
                  <a:lnTo>
                    <a:pt x="236220" y="39370"/>
                  </a:lnTo>
                  <a:lnTo>
                    <a:pt x="236220" y="1711706"/>
                  </a:lnTo>
                  <a:lnTo>
                    <a:pt x="233122" y="1727019"/>
                  </a:lnTo>
                  <a:lnTo>
                    <a:pt x="224678" y="1739534"/>
                  </a:lnTo>
                  <a:lnTo>
                    <a:pt x="212163" y="1747978"/>
                  </a:lnTo>
                  <a:lnTo>
                    <a:pt x="196850" y="1751076"/>
                  </a:lnTo>
                  <a:lnTo>
                    <a:pt x="39370" y="1751076"/>
                  </a:lnTo>
                  <a:lnTo>
                    <a:pt x="24056" y="1747978"/>
                  </a:lnTo>
                  <a:lnTo>
                    <a:pt x="11541" y="1739534"/>
                  </a:lnTo>
                  <a:lnTo>
                    <a:pt x="3097" y="1727019"/>
                  </a:lnTo>
                  <a:lnTo>
                    <a:pt x="0" y="1711706"/>
                  </a:lnTo>
                  <a:lnTo>
                    <a:pt x="0" y="39370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5">
            <a:extLst>
              <a:ext uri="{FF2B5EF4-FFF2-40B4-BE49-F238E27FC236}">
                <a16:creationId xmlns:a16="http://schemas.microsoft.com/office/drawing/2014/main" id="{D5494D35-B4A3-41DD-93A2-3EAA6FDDF8E2}"/>
              </a:ext>
            </a:extLst>
          </p:cNvPr>
          <p:cNvSpPr txBox="1"/>
          <p:nvPr/>
        </p:nvSpPr>
        <p:spPr>
          <a:xfrm>
            <a:off x="7339346" y="3451202"/>
            <a:ext cx="161925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800" spc="6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800" spc="7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6">
            <a:extLst>
              <a:ext uri="{FF2B5EF4-FFF2-40B4-BE49-F238E27FC236}">
                <a16:creationId xmlns:a16="http://schemas.microsoft.com/office/drawing/2014/main" id="{A3FCB900-6CB9-4A28-BA41-A77E484C4D97}"/>
              </a:ext>
            </a:extLst>
          </p:cNvPr>
          <p:cNvSpPr/>
          <p:nvPr/>
        </p:nvSpPr>
        <p:spPr>
          <a:xfrm>
            <a:off x="6210061" y="3455520"/>
            <a:ext cx="1092200" cy="1735455"/>
          </a:xfrm>
          <a:custGeom>
            <a:avLst/>
            <a:gdLst/>
            <a:ahLst/>
            <a:cxnLst/>
            <a:rect l="l" t="t" r="r" b="b"/>
            <a:pathLst>
              <a:path w="1092200" h="1735454">
                <a:moveTo>
                  <a:pt x="0" y="545592"/>
                </a:moveTo>
                <a:lnTo>
                  <a:pt x="475615" y="649097"/>
                </a:lnTo>
              </a:path>
              <a:path w="1092200" h="1735454">
                <a:moveTo>
                  <a:pt x="353568" y="1138047"/>
                </a:moveTo>
                <a:lnTo>
                  <a:pt x="747776" y="992124"/>
                </a:lnTo>
              </a:path>
              <a:path w="1092200" h="1735454">
                <a:moveTo>
                  <a:pt x="670560" y="615695"/>
                </a:moveTo>
                <a:lnTo>
                  <a:pt x="1088771" y="0"/>
                </a:lnTo>
              </a:path>
              <a:path w="1092200" h="1735454">
                <a:moveTo>
                  <a:pt x="1092073" y="1735201"/>
                </a:moveTo>
                <a:lnTo>
                  <a:pt x="882396" y="979932"/>
                </a:lnTo>
              </a:path>
            </a:pathLst>
          </a:custGeom>
          <a:ln w="19812">
            <a:solidFill>
              <a:srgbClr val="0D0D0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7">
            <a:extLst>
              <a:ext uri="{FF2B5EF4-FFF2-40B4-BE49-F238E27FC236}">
                <a16:creationId xmlns:a16="http://schemas.microsoft.com/office/drawing/2014/main" id="{6E03A60C-9A72-46BC-9F93-9662375C9A2B}"/>
              </a:ext>
            </a:extLst>
          </p:cNvPr>
          <p:cNvSpPr txBox="1"/>
          <p:nvPr/>
        </p:nvSpPr>
        <p:spPr>
          <a:xfrm>
            <a:off x="2084594" y="4963340"/>
            <a:ext cx="1349375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</a:pPr>
            <a:r>
              <a:rPr sz="1800" spc="65" dirty="0">
                <a:latin typeface="Arial"/>
                <a:cs typeface="Arial"/>
              </a:rPr>
              <a:t>Co</a:t>
            </a:r>
            <a:r>
              <a:rPr sz="1800" spc="35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v</a:t>
            </a:r>
            <a:r>
              <a:rPr sz="1800" spc="125" dirty="0">
                <a:latin typeface="Arial"/>
                <a:cs typeface="Arial"/>
              </a:rPr>
              <a:t>o</a:t>
            </a:r>
            <a:r>
              <a:rPr sz="1800" spc="55" dirty="0">
                <a:latin typeface="Arial"/>
                <a:cs typeface="Arial"/>
              </a:rPr>
              <a:t>l</a:t>
            </a:r>
            <a:r>
              <a:rPr sz="1800" spc="85" dirty="0">
                <a:latin typeface="Arial"/>
                <a:cs typeface="Arial"/>
              </a:rPr>
              <a:t>uti</a:t>
            </a:r>
            <a:r>
              <a:rPr sz="1800" spc="140" dirty="0">
                <a:latin typeface="Arial"/>
                <a:cs typeface="Arial"/>
              </a:rPr>
              <a:t>o</a:t>
            </a:r>
            <a:r>
              <a:rPr sz="1800" spc="8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50800" algn="ctr">
              <a:lnSpc>
                <a:spcPts val="2125"/>
              </a:lnSpc>
            </a:pPr>
            <a:r>
              <a:rPr sz="1800" spc="85" dirty="0">
                <a:latin typeface="Arial"/>
                <a:cs typeface="Arial"/>
              </a:rPr>
              <a:t>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8">
            <a:extLst>
              <a:ext uri="{FF2B5EF4-FFF2-40B4-BE49-F238E27FC236}">
                <a16:creationId xmlns:a16="http://schemas.microsoft.com/office/drawing/2014/main" id="{1A3BA1B9-D9FF-43FE-A401-60AB68CAA686}"/>
              </a:ext>
            </a:extLst>
          </p:cNvPr>
          <p:cNvSpPr txBox="1"/>
          <p:nvPr/>
        </p:nvSpPr>
        <p:spPr>
          <a:xfrm>
            <a:off x="3811539" y="4867633"/>
            <a:ext cx="852169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11760" marR="5080" indent="-99060">
              <a:lnSpc>
                <a:spcPts val="2090"/>
              </a:lnSpc>
              <a:spcBef>
                <a:spcPts val="225"/>
              </a:spcBef>
            </a:pPr>
            <a:r>
              <a:rPr sz="1800" spc="-75" dirty="0">
                <a:latin typeface="Arial"/>
                <a:cs typeface="Arial"/>
              </a:rPr>
              <a:t>P</a:t>
            </a:r>
            <a:r>
              <a:rPr sz="1800" spc="85" dirty="0">
                <a:latin typeface="Arial"/>
                <a:cs typeface="Arial"/>
              </a:rPr>
              <a:t>o</a:t>
            </a:r>
            <a:r>
              <a:rPr sz="1800" spc="90" dirty="0">
                <a:latin typeface="Arial"/>
                <a:cs typeface="Arial"/>
              </a:rPr>
              <a:t>o</a:t>
            </a:r>
            <a:r>
              <a:rPr sz="1800" spc="85" dirty="0">
                <a:latin typeface="Arial"/>
                <a:cs typeface="Arial"/>
              </a:rPr>
              <a:t>l</a:t>
            </a:r>
            <a:r>
              <a:rPr sz="1800" spc="90" dirty="0">
                <a:latin typeface="Arial"/>
                <a:cs typeface="Arial"/>
              </a:rPr>
              <a:t>i</a:t>
            </a:r>
            <a:r>
              <a:rPr sz="1800" spc="75" dirty="0">
                <a:latin typeface="Arial"/>
                <a:cs typeface="Arial"/>
              </a:rPr>
              <a:t>ng  </a:t>
            </a:r>
            <a:r>
              <a:rPr sz="1800" spc="85" dirty="0">
                <a:latin typeface="Arial"/>
                <a:cs typeface="Arial"/>
              </a:rPr>
              <a:t>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7" name="object 109">
            <a:extLst>
              <a:ext uri="{FF2B5EF4-FFF2-40B4-BE49-F238E27FC236}">
                <a16:creationId xmlns:a16="http://schemas.microsoft.com/office/drawing/2014/main" id="{B034BE80-370C-43A2-A389-EB01EE364B2D}"/>
              </a:ext>
            </a:extLst>
          </p:cNvPr>
          <p:cNvSpPr txBox="1"/>
          <p:nvPr/>
        </p:nvSpPr>
        <p:spPr>
          <a:xfrm>
            <a:off x="5301758" y="4657321"/>
            <a:ext cx="1241425" cy="8394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905" algn="ctr">
              <a:lnSpc>
                <a:spcPct val="98300"/>
              </a:lnSpc>
              <a:spcBef>
                <a:spcPts val="135"/>
              </a:spcBef>
            </a:pPr>
            <a:r>
              <a:rPr sz="1800" spc="65" dirty="0">
                <a:latin typeface="Arial"/>
                <a:cs typeface="Arial"/>
              </a:rPr>
              <a:t>Fully  </a:t>
            </a:r>
            <a:endParaRPr lang="en-US" altLang="ko-KR" sz="1800" spc="65" dirty="0">
              <a:latin typeface="Arial"/>
              <a:cs typeface="Arial"/>
            </a:endParaRPr>
          </a:p>
          <a:p>
            <a:pPr marL="12700" marR="5080" indent="1905" algn="ctr">
              <a:lnSpc>
                <a:spcPct val="98300"/>
              </a:lnSpc>
              <a:spcBef>
                <a:spcPts val="135"/>
              </a:spcBef>
            </a:pPr>
            <a:r>
              <a:rPr sz="1800" spc="65" dirty="0">
                <a:latin typeface="Arial"/>
                <a:cs typeface="Arial"/>
              </a:rPr>
              <a:t>Con</a:t>
            </a:r>
            <a:r>
              <a:rPr sz="1800" spc="95" dirty="0">
                <a:latin typeface="Arial"/>
                <a:cs typeface="Arial"/>
              </a:rPr>
              <a:t>nected  </a:t>
            </a:r>
            <a:r>
              <a:rPr sz="1800" spc="85" dirty="0">
                <a:latin typeface="Arial"/>
                <a:cs typeface="Arial"/>
              </a:rPr>
              <a:t>Layer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8" name="object 110">
            <a:extLst>
              <a:ext uri="{FF2B5EF4-FFF2-40B4-BE49-F238E27FC236}">
                <a16:creationId xmlns:a16="http://schemas.microsoft.com/office/drawing/2014/main" id="{D1EF6065-5836-42DA-80CF-59D7C25C3C74}"/>
              </a:ext>
            </a:extLst>
          </p:cNvPr>
          <p:cNvSpPr txBox="1"/>
          <p:nvPr/>
        </p:nvSpPr>
        <p:spPr>
          <a:xfrm>
            <a:off x="6295025" y="3427453"/>
            <a:ext cx="65341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70" dirty="0">
                <a:latin typeface="Arial"/>
                <a:cs typeface="Arial"/>
              </a:rPr>
              <a:t>Hash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75" dirty="0">
                <a:latin typeface="Arial"/>
                <a:cs typeface="Arial"/>
              </a:rPr>
              <a:t>L</a:t>
            </a:r>
            <a:r>
              <a:rPr sz="1800" spc="50" dirty="0">
                <a:latin typeface="Arial"/>
                <a:cs typeface="Arial"/>
              </a:rPr>
              <a:t>a</a:t>
            </a:r>
            <a:r>
              <a:rPr sz="1800" spc="45" dirty="0">
                <a:latin typeface="Arial"/>
                <a:cs typeface="Arial"/>
              </a:rPr>
              <a:t>y</a:t>
            </a:r>
            <a:r>
              <a:rPr sz="1800" spc="125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11">
            <a:extLst>
              <a:ext uri="{FF2B5EF4-FFF2-40B4-BE49-F238E27FC236}">
                <a16:creationId xmlns:a16="http://schemas.microsoft.com/office/drawing/2014/main" id="{2DC93AAE-6A29-499B-96EC-CB721C700266}"/>
              </a:ext>
            </a:extLst>
          </p:cNvPr>
          <p:cNvSpPr txBox="1"/>
          <p:nvPr/>
        </p:nvSpPr>
        <p:spPr>
          <a:xfrm>
            <a:off x="1273470" y="3339315"/>
            <a:ext cx="3318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20" dirty="0">
                <a:latin typeface="Arial"/>
                <a:cs typeface="Arial"/>
              </a:rPr>
              <a:t>Deep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165" dirty="0">
                <a:latin typeface="Arial"/>
                <a:cs typeface="Arial"/>
              </a:rPr>
              <a:t>Hashing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0" name="object 112">
            <a:extLst>
              <a:ext uri="{FF2B5EF4-FFF2-40B4-BE49-F238E27FC236}">
                <a16:creationId xmlns:a16="http://schemas.microsoft.com/office/drawing/2014/main" id="{15835D8A-1802-4B4C-9C23-5E80691F9C8E}"/>
              </a:ext>
            </a:extLst>
          </p:cNvPr>
          <p:cNvSpPr/>
          <p:nvPr/>
        </p:nvSpPr>
        <p:spPr>
          <a:xfrm>
            <a:off x="1173242" y="3353412"/>
            <a:ext cx="6484620" cy="2190115"/>
          </a:xfrm>
          <a:custGeom>
            <a:avLst/>
            <a:gdLst/>
            <a:ahLst/>
            <a:cxnLst/>
            <a:rect l="l" t="t" r="r" b="b"/>
            <a:pathLst>
              <a:path w="6484620" h="2190115">
                <a:moveTo>
                  <a:pt x="0" y="59436"/>
                </a:moveTo>
                <a:lnTo>
                  <a:pt x="4672" y="36325"/>
                </a:lnTo>
                <a:lnTo>
                  <a:pt x="17414" y="17430"/>
                </a:lnTo>
                <a:lnTo>
                  <a:pt x="36315" y="4679"/>
                </a:lnTo>
                <a:lnTo>
                  <a:pt x="59461" y="0"/>
                </a:lnTo>
                <a:lnTo>
                  <a:pt x="6425184" y="0"/>
                </a:lnTo>
                <a:lnTo>
                  <a:pt x="6448294" y="4679"/>
                </a:lnTo>
                <a:lnTo>
                  <a:pt x="6467189" y="17430"/>
                </a:lnTo>
                <a:lnTo>
                  <a:pt x="6479940" y="36325"/>
                </a:lnTo>
                <a:lnTo>
                  <a:pt x="6484620" y="59436"/>
                </a:lnTo>
                <a:lnTo>
                  <a:pt x="6484620" y="2130552"/>
                </a:lnTo>
                <a:lnTo>
                  <a:pt x="6479940" y="2153662"/>
                </a:lnTo>
                <a:lnTo>
                  <a:pt x="6467189" y="2172557"/>
                </a:lnTo>
                <a:lnTo>
                  <a:pt x="6448294" y="2185308"/>
                </a:lnTo>
                <a:lnTo>
                  <a:pt x="6425184" y="2189988"/>
                </a:lnTo>
                <a:lnTo>
                  <a:pt x="59461" y="2189988"/>
                </a:lnTo>
                <a:lnTo>
                  <a:pt x="36315" y="2185308"/>
                </a:lnTo>
                <a:lnTo>
                  <a:pt x="17414" y="2172557"/>
                </a:lnTo>
                <a:lnTo>
                  <a:pt x="4672" y="2153662"/>
                </a:lnTo>
                <a:lnTo>
                  <a:pt x="0" y="2130552"/>
                </a:lnTo>
                <a:lnTo>
                  <a:pt x="0" y="59436"/>
                </a:lnTo>
                <a:close/>
              </a:path>
            </a:pathLst>
          </a:custGeom>
          <a:ln w="28956">
            <a:solidFill>
              <a:srgbClr val="53823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113">
            <a:extLst>
              <a:ext uri="{FF2B5EF4-FFF2-40B4-BE49-F238E27FC236}">
                <a16:creationId xmlns:a16="http://schemas.microsoft.com/office/drawing/2014/main" id="{5041DDBA-BBB7-4F68-8409-6EC3A9F07A6C}"/>
              </a:ext>
            </a:extLst>
          </p:cNvPr>
          <p:cNvGrpSpPr/>
          <p:nvPr/>
        </p:nvGrpSpPr>
        <p:grpSpPr>
          <a:xfrm>
            <a:off x="7803150" y="3578964"/>
            <a:ext cx="3136900" cy="2171700"/>
            <a:chOff x="7257288" y="3217164"/>
            <a:chExt cx="3136900" cy="2171700"/>
          </a:xfrm>
        </p:grpSpPr>
        <p:sp>
          <p:nvSpPr>
            <p:cNvPr id="112" name="object 114">
              <a:extLst>
                <a:ext uri="{FF2B5EF4-FFF2-40B4-BE49-F238E27FC236}">
                  <a16:creationId xmlns:a16="http://schemas.microsoft.com/office/drawing/2014/main" id="{8863C2BA-8281-44F6-B67C-778F442351D0}"/>
                </a:ext>
              </a:extLst>
            </p:cNvPr>
            <p:cNvSpPr/>
            <p:nvPr/>
          </p:nvSpPr>
          <p:spPr>
            <a:xfrm>
              <a:off x="9592055" y="3649980"/>
              <a:ext cx="243840" cy="2438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5">
              <a:extLst>
                <a:ext uri="{FF2B5EF4-FFF2-40B4-BE49-F238E27FC236}">
                  <a16:creationId xmlns:a16="http://schemas.microsoft.com/office/drawing/2014/main" id="{F289A955-A8AC-42F4-983C-AAEC5FDD4075}"/>
                </a:ext>
              </a:extLst>
            </p:cNvPr>
            <p:cNvSpPr/>
            <p:nvPr/>
          </p:nvSpPr>
          <p:spPr>
            <a:xfrm>
              <a:off x="9592055" y="364998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6">
              <a:extLst>
                <a:ext uri="{FF2B5EF4-FFF2-40B4-BE49-F238E27FC236}">
                  <a16:creationId xmlns:a16="http://schemas.microsoft.com/office/drawing/2014/main" id="{8EF3717F-4D67-4AB9-9098-4179176AF88D}"/>
                </a:ext>
              </a:extLst>
            </p:cNvPr>
            <p:cNvSpPr/>
            <p:nvPr/>
          </p:nvSpPr>
          <p:spPr>
            <a:xfrm>
              <a:off x="9240011" y="3288792"/>
              <a:ext cx="243840" cy="2438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7">
              <a:extLst>
                <a:ext uri="{FF2B5EF4-FFF2-40B4-BE49-F238E27FC236}">
                  <a16:creationId xmlns:a16="http://schemas.microsoft.com/office/drawing/2014/main" id="{470F469B-2AE7-4A39-A679-95122C2AF36C}"/>
                </a:ext>
              </a:extLst>
            </p:cNvPr>
            <p:cNvSpPr/>
            <p:nvPr/>
          </p:nvSpPr>
          <p:spPr>
            <a:xfrm>
              <a:off x="9240011" y="3288792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8">
              <a:extLst>
                <a:ext uri="{FF2B5EF4-FFF2-40B4-BE49-F238E27FC236}">
                  <a16:creationId xmlns:a16="http://schemas.microsoft.com/office/drawing/2014/main" id="{AF82A5A9-658B-4B9E-88A8-11AD60C671EB}"/>
                </a:ext>
              </a:extLst>
            </p:cNvPr>
            <p:cNvSpPr/>
            <p:nvPr/>
          </p:nvSpPr>
          <p:spPr>
            <a:xfrm>
              <a:off x="9096755" y="3727704"/>
              <a:ext cx="243840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9">
              <a:extLst>
                <a:ext uri="{FF2B5EF4-FFF2-40B4-BE49-F238E27FC236}">
                  <a16:creationId xmlns:a16="http://schemas.microsoft.com/office/drawing/2014/main" id="{FD628C0F-C32C-44DE-8B4E-ED76EF440DA3}"/>
                </a:ext>
              </a:extLst>
            </p:cNvPr>
            <p:cNvSpPr/>
            <p:nvPr/>
          </p:nvSpPr>
          <p:spPr>
            <a:xfrm>
              <a:off x="9096755" y="372770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20">
              <a:extLst>
                <a:ext uri="{FF2B5EF4-FFF2-40B4-BE49-F238E27FC236}">
                  <a16:creationId xmlns:a16="http://schemas.microsoft.com/office/drawing/2014/main" id="{9815BC8F-36E7-4490-9E2A-2C1742546D16}"/>
                </a:ext>
              </a:extLst>
            </p:cNvPr>
            <p:cNvSpPr/>
            <p:nvPr/>
          </p:nvSpPr>
          <p:spPr>
            <a:xfrm>
              <a:off x="8935211" y="4472940"/>
              <a:ext cx="243840" cy="2438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1">
              <a:extLst>
                <a:ext uri="{FF2B5EF4-FFF2-40B4-BE49-F238E27FC236}">
                  <a16:creationId xmlns:a16="http://schemas.microsoft.com/office/drawing/2014/main" id="{01FE7842-1FDF-4D1D-8AD4-128DF16355DE}"/>
                </a:ext>
              </a:extLst>
            </p:cNvPr>
            <p:cNvSpPr/>
            <p:nvPr/>
          </p:nvSpPr>
          <p:spPr>
            <a:xfrm>
              <a:off x="8935211" y="447294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2">
              <a:extLst>
                <a:ext uri="{FF2B5EF4-FFF2-40B4-BE49-F238E27FC236}">
                  <a16:creationId xmlns:a16="http://schemas.microsoft.com/office/drawing/2014/main" id="{C92959E2-E6C0-43BA-8375-D2B32D0558D3}"/>
                </a:ext>
              </a:extLst>
            </p:cNvPr>
            <p:cNvSpPr/>
            <p:nvPr/>
          </p:nvSpPr>
          <p:spPr>
            <a:xfrm>
              <a:off x="8670036" y="4213860"/>
              <a:ext cx="243840" cy="2438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3">
              <a:extLst>
                <a:ext uri="{FF2B5EF4-FFF2-40B4-BE49-F238E27FC236}">
                  <a16:creationId xmlns:a16="http://schemas.microsoft.com/office/drawing/2014/main" id="{08A7AC3E-D081-4C43-8F8F-48A6AC27CF18}"/>
                </a:ext>
              </a:extLst>
            </p:cNvPr>
            <p:cNvSpPr/>
            <p:nvPr/>
          </p:nvSpPr>
          <p:spPr>
            <a:xfrm>
              <a:off x="8670036" y="421386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4">
              <a:extLst>
                <a:ext uri="{FF2B5EF4-FFF2-40B4-BE49-F238E27FC236}">
                  <a16:creationId xmlns:a16="http://schemas.microsoft.com/office/drawing/2014/main" id="{A2E7FCD7-C542-4D4B-B9D3-C0B8B3CBD147}"/>
                </a:ext>
              </a:extLst>
            </p:cNvPr>
            <p:cNvSpPr/>
            <p:nvPr/>
          </p:nvSpPr>
          <p:spPr>
            <a:xfrm>
              <a:off x="8019288" y="3223260"/>
              <a:ext cx="243839" cy="2438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5">
              <a:extLst>
                <a:ext uri="{FF2B5EF4-FFF2-40B4-BE49-F238E27FC236}">
                  <a16:creationId xmlns:a16="http://schemas.microsoft.com/office/drawing/2014/main" id="{F0FFEF26-2921-4BB4-8DF9-9B1759B3CB4A}"/>
                </a:ext>
              </a:extLst>
            </p:cNvPr>
            <p:cNvSpPr/>
            <p:nvPr/>
          </p:nvSpPr>
          <p:spPr>
            <a:xfrm>
              <a:off x="8019288" y="322326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6">
              <a:extLst>
                <a:ext uri="{FF2B5EF4-FFF2-40B4-BE49-F238E27FC236}">
                  <a16:creationId xmlns:a16="http://schemas.microsoft.com/office/drawing/2014/main" id="{8CBD47A4-46CA-4DB2-8620-7BF7D6E78914}"/>
                </a:ext>
              </a:extLst>
            </p:cNvPr>
            <p:cNvSpPr/>
            <p:nvPr/>
          </p:nvSpPr>
          <p:spPr>
            <a:xfrm>
              <a:off x="7613904" y="3224784"/>
              <a:ext cx="243840" cy="2438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7">
              <a:extLst>
                <a:ext uri="{FF2B5EF4-FFF2-40B4-BE49-F238E27FC236}">
                  <a16:creationId xmlns:a16="http://schemas.microsoft.com/office/drawing/2014/main" id="{67AF7406-3E9B-4382-933B-466C33E03E2E}"/>
                </a:ext>
              </a:extLst>
            </p:cNvPr>
            <p:cNvSpPr/>
            <p:nvPr/>
          </p:nvSpPr>
          <p:spPr>
            <a:xfrm>
              <a:off x="7613904" y="322478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8">
              <a:extLst>
                <a:ext uri="{FF2B5EF4-FFF2-40B4-BE49-F238E27FC236}">
                  <a16:creationId xmlns:a16="http://schemas.microsoft.com/office/drawing/2014/main" id="{E2639696-611D-47B5-A966-EE84047AF48D}"/>
                </a:ext>
              </a:extLst>
            </p:cNvPr>
            <p:cNvSpPr/>
            <p:nvPr/>
          </p:nvSpPr>
          <p:spPr>
            <a:xfrm>
              <a:off x="7858506" y="3345942"/>
              <a:ext cx="161290" cy="1905"/>
            </a:xfrm>
            <a:custGeom>
              <a:avLst/>
              <a:gdLst/>
              <a:ahLst/>
              <a:cxnLst/>
              <a:rect l="l" t="t" r="r" b="b"/>
              <a:pathLst>
                <a:path w="161290" h="1904">
                  <a:moveTo>
                    <a:pt x="-19050" y="825"/>
                  </a:moveTo>
                  <a:lnTo>
                    <a:pt x="179959" y="825"/>
                  </a:lnTo>
                </a:path>
              </a:pathLst>
            </a:custGeom>
            <a:ln w="397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9">
              <a:extLst>
                <a:ext uri="{FF2B5EF4-FFF2-40B4-BE49-F238E27FC236}">
                  <a16:creationId xmlns:a16="http://schemas.microsoft.com/office/drawing/2014/main" id="{0A2FA96F-9357-41A2-B7FE-A7ECA7CEFD0F}"/>
                </a:ext>
              </a:extLst>
            </p:cNvPr>
            <p:cNvSpPr/>
            <p:nvPr/>
          </p:nvSpPr>
          <p:spPr>
            <a:xfrm>
              <a:off x="7472172" y="3602736"/>
              <a:ext cx="243839" cy="2438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30">
              <a:extLst>
                <a:ext uri="{FF2B5EF4-FFF2-40B4-BE49-F238E27FC236}">
                  <a16:creationId xmlns:a16="http://schemas.microsoft.com/office/drawing/2014/main" id="{4267A468-CE29-4365-B4F0-703269B71EF9}"/>
                </a:ext>
              </a:extLst>
            </p:cNvPr>
            <p:cNvSpPr/>
            <p:nvPr/>
          </p:nvSpPr>
          <p:spPr>
            <a:xfrm>
              <a:off x="7472172" y="360273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31">
              <a:extLst>
                <a:ext uri="{FF2B5EF4-FFF2-40B4-BE49-F238E27FC236}">
                  <a16:creationId xmlns:a16="http://schemas.microsoft.com/office/drawing/2014/main" id="{4F333F0D-797B-4DCD-B11F-D09337D01911}"/>
                </a:ext>
              </a:extLst>
            </p:cNvPr>
            <p:cNvSpPr/>
            <p:nvPr/>
          </p:nvSpPr>
          <p:spPr>
            <a:xfrm>
              <a:off x="7680198" y="3469386"/>
              <a:ext cx="56515" cy="168910"/>
            </a:xfrm>
            <a:custGeom>
              <a:avLst/>
              <a:gdLst/>
              <a:ahLst/>
              <a:cxnLst/>
              <a:rect l="l" t="t" r="r" b="b"/>
              <a:pathLst>
                <a:path w="56515" h="168910">
                  <a:moveTo>
                    <a:pt x="56260" y="0"/>
                  </a:moveTo>
                  <a:lnTo>
                    <a:pt x="0" y="168528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2">
              <a:extLst>
                <a:ext uri="{FF2B5EF4-FFF2-40B4-BE49-F238E27FC236}">
                  <a16:creationId xmlns:a16="http://schemas.microsoft.com/office/drawing/2014/main" id="{BE825DBF-2174-4DFC-A3B5-B0987C030827}"/>
                </a:ext>
              </a:extLst>
            </p:cNvPr>
            <p:cNvSpPr/>
            <p:nvPr/>
          </p:nvSpPr>
          <p:spPr>
            <a:xfrm>
              <a:off x="7892796" y="3589020"/>
              <a:ext cx="243839" cy="2453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3">
              <a:extLst>
                <a:ext uri="{FF2B5EF4-FFF2-40B4-BE49-F238E27FC236}">
                  <a16:creationId xmlns:a16="http://schemas.microsoft.com/office/drawing/2014/main" id="{0A2F09F4-6FDE-489A-A134-FA7BBB2D3F82}"/>
                </a:ext>
              </a:extLst>
            </p:cNvPr>
            <p:cNvSpPr/>
            <p:nvPr/>
          </p:nvSpPr>
          <p:spPr>
            <a:xfrm>
              <a:off x="7892796" y="3589020"/>
              <a:ext cx="243840" cy="245745"/>
            </a:xfrm>
            <a:custGeom>
              <a:avLst/>
              <a:gdLst/>
              <a:ahLst/>
              <a:cxnLst/>
              <a:rect l="l" t="t" r="r" b="b"/>
              <a:pathLst>
                <a:path w="243840" h="245745">
                  <a:moveTo>
                    <a:pt x="0" y="122681"/>
                  </a:moveTo>
                  <a:lnTo>
                    <a:pt x="9584" y="74902"/>
                  </a:lnTo>
                  <a:lnTo>
                    <a:pt x="35718" y="35909"/>
                  </a:lnTo>
                  <a:lnTo>
                    <a:pt x="74473" y="9632"/>
                  </a:lnTo>
                  <a:lnTo>
                    <a:pt x="121920" y="0"/>
                  </a:lnTo>
                  <a:lnTo>
                    <a:pt x="169366" y="9632"/>
                  </a:lnTo>
                  <a:lnTo>
                    <a:pt x="208121" y="35909"/>
                  </a:lnTo>
                  <a:lnTo>
                    <a:pt x="234255" y="74902"/>
                  </a:lnTo>
                  <a:lnTo>
                    <a:pt x="243839" y="122681"/>
                  </a:lnTo>
                  <a:lnTo>
                    <a:pt x="234255" y="170461"/>
                  </a:lnTo>
                  <a:lnTo>
                    <a:pt x="208121" y="209454"/>
                  </a:lnTo>
                  <a:lnTo>
                    <a:pt x="169366" y="235731"/>
                  </a:lnTo>
                  <a:lnTo>
                    <a:pt x="121920" y="245363"/>
                  </a:lnTo>
                  <a:lnTo>
                    <a:pt x="74473" y="235731"/>
                  </a:lnTo>
                  <a:lnTo>
                    <a:pt x="35718" y="209454"/>
                  </a:lnTo>
                  <a:lnTo>
                    <a:pt x="9584" y="170461"/>
                  </a:lnTo>
                  <a:lnTo>
                    <a:pt x="0" y="122681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4">
              <a:extLst>
                <a:ext uri="{FF2B5EF4-FFF2-40B4-BE49-F238E27FC236}">
                  <a16:creationId xmlns:a16="http://schemas.microsoft.com/office/drawing/2014/main" id="{5B964F4E-E750-4F6D-89ED-1C01F54E0E58}"/>
                </a:ext>
              </a:extLst>
            </p:cNvPr>
            <p:cNvSpPr/>
            <p:nvPr/>
          </p:nvSpPr>
          <p:spPr>
            <a:xfrm>
              <a:off x="7716774" y="3711702"/>
              <a:ext cx="177800" cy="12700"/>
            </a:xfrm>
            <a:custGeom>
              <a:avLst/>
              <a:gdLst/>
              <a:ahLst/>
              <a:cxnLst/>
              <a:rect l="l" t="t" r="r" b="b"/>
              <a:pathLst>
                <a:path w="177800" h="12700">
                  <a:moveTo>
                    <a:pt x="-19050" y="6096"/>
                  </a:moveTo>
                  <a:lnTo>
                    <a:pt x="196723" y="6096"/>
                  </a:lnTo>
                </a:path>
              </a:pathLst>
            </a:custGeom>
            <a:ln w="502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5">
              <a:extLst>
                <a:ext uri="{FF2B5EF4-FFF2-40B4-BE49-F238E27FC236}">
                  <a16:creationId xmlns:a16="http://schemas.microsoft.com/office/drawing/2014/main" id="{7BF64597-917B-4014-8FDA-C9EC86F5A8D3}"/>
                </a:ext>
              </a:extLst>
            </p:cNvPr>
            <p:cNvSpPr/>
            <p:nvPr/>
          </p:nvSpPr>
          <p:spPr>
            <a:xfrm>
              <a:off x="8410955" y="3265932"/>
              <a:ext cx="243840" cy="2438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6">
              <a:extLst>
                <a:ext uri="{FF2B5EF4-FFF2-40B4-BE49-F238E27FC236}">
                  <a16:creationId xmlns:a16="http://schemas.microsoft.com/office/drawing/2014/main" id="{E4ACCB55-4711-4B40-A05C-A622A7CCDE40}"/>
                </a:ext>
              </a:extLst>
            </p:cNvPr>
            <p:cNvSpPr/>
            <p:nvPr/>
          </p:nvSpPr>
          <p:spPr>
            <a:xfrm>
              <a:off x="8410955" y="3265932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7">
              <a:extLst>
                <a:ext uri="{FF2B5EF4-FFF2-40B4-BE49-F238E27FC236}">
                  <a16:creationId xmlns:a16="http://schemas.microsoft.com/office/drawing/2014/main" id="{BA3DEB49-B74D-49AB-8075-C9233A0D7045}"/>
                </a:ext>
              </a:extLst>
            </p:cNvPr>
            <p:cNvSpPr/>
            <p:nvPr/>
          </p:nvSpPr>
          <p:spPr>
            <a:xfrm>
              <a:off x="8102346" y="3345942"/>
              <a:ext cx="310515" cy="280035"/>
            </a:xfrm>
            <a:custGeom>
              <a:avLst/>
              <a:gdLst/>
              <a:ahLst/>
              <a:cxnLst/>
              <a:rect l="l" t="t" r="r" b="b"/>
              <a:pathLst>
                <a:path w="310515" h="280035">
                  <a:moveTo>
                    <a:pt x="310260" y="41783"/>
                  </a:moveTo>
                  <a:lnTo>
                    <a:pt x="161544" y="0"/>
                  </a:lnTo>
                </a:path>
                <a:path w="310515" h="280035">
                  <a:moveTo>
                    <a:pt x="0" y="279781"/>
                  </a:moveTo>
                  <a:lnTo>
                    <a:pt x="39497" y="12192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8">
              <a:extLst>
                <a:ext uri="{FF2B5EF4-FFF2-40B4-BE49-F238E27FC236}">
                  <a16:creationId xmlns:a16="http://schemas.microsoft.com/office/drawing/2014/main" id="{42D3EEFB-031D-45D2-B786-7E5AFA06A1A9}"/>
                </a:ext>
              </a:extLst>
            </p:cNvPr>
            <p:cNvSpPr/>
            <p:nvPr/>
          </p:nvSpPr>
          <p:spPr>
            <a:xfrm>
              <a:off x="8378952" y="3584448"/>
              <a:ext cx="243840" cy="2438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9">
              <a:extLst>
                <a:ext uri="{FF2B5EF4-FFF2-40B4-BE49-F238E27FC236}">
                  <a16:creationId xmlns:a16="http://schemas.microsoft.com/office/drawing/2014/main" id="{99FDA39C-C53D-426B-9F49-FECF3058655C}"/>
                </a:ext>
              </a:extLst>
            </p:cNvPr>
            <p:cNvSpPr/>
            <p:nvPr/>
          </p:nvSpPr>
          <p:spPr>
            <a:xfrm>
              <a:off x="8378952" y="3584448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40">
              <a:extLst>
                <a:ext uri="{FF2B5EF4-FFF2-40B4-BE49-F238E27FC236}">
                  <a16:creationId xmlns:a16="http://schemas.microsoft.com/office/drawing/2014/main" id="{034725E8-D447-4C44-972F-EBC6DE697522}"/>
                </a:ext>
              </a:extLst>
            </p:cNvPr>
            <p:cNvSpPr/>
            <p:nvPr/>
          </p:nvSpPr>
          <p:spPr>
            <a:xfrm>
              <a:off x="8501634" y="3510534"/>
              <a:ext cx="33020" cy="74930"/>
            </a:xfrm>
            <a:custGeom>
              <a:avLst/>
              <a:gdLst/>
              <a:ahLst/>
              <a:cxnLst/>
              <a:rect l="l" t="t" r="r" b="b"/>
              <a:pathLst>
                <a:path w="33020" h="74929">
                  <a:moveTo>
                    <a:pt x="0" y="74929"/>
                  </a:moveTo>
                  <a:lnTo>
                    <a:pt x="32512" y="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41">
              <a:extLst>
                <a:ext uri="{FF2B5EF4-FFF2-40B4-BE49-F238E27FC236}">
                  <a16:creationId xmlns:a16="http://schemas.microsoft.com/office/drawing/2014/main" id="{D297670B-B9DB-4BA1-9683-B7FF83954337}"/>
                </a:ext>
              </a:extLst>
            </p:cNvPr>
            <p:cNvSpPr/>
            <p:nvPr/>
          </p:nvSpPr>
          <p:spPr>
            <a:xfrm>
              <a:off x="8167116" y="3921252"/>
              <a:ext cx="243839" cy="2438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2">
              <a:extLst>
                <a:ext uri="{FF2B5EF4-FFF2-40B4-BE49-F238E27FC236}">
                  <a16:creationId xmlns:a16="http://schemas.microsoft.com/office/drawing/2014/main" id="{9ABF3751-9BBB-4D87-9D78-63344169959A}"/>
                </a:ext>
              </a:extLst>
            </p:cNvPr>
            <p:cNvSpPr/>
            <p:nvPr/>
          </p:nvSpPr>
          <p:spPr>
            <a:xfrm>
              <a:off x="8167116" y="3921252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3">
              <a:extLst>
                <a:ext uri="{FF2B5EF4-FFF2-40B4-BE49-F238E27FC236}">
                  <a16:creationId xmlns:a16="http://schemas.microsoft.com/office/drawing/2014/main" id="{42FCBA8F-81EE-434D-A17E-FD6C4E8FD9F3}"/>
                </a:ext>
              </a:extLst>
            </p:cNvPr>
            <p:cNvSpPr/>
            <p:nvPr/>
          </p:nvSpPr>
          <p:spPr>
            <a:xfrm>
              <a:off x="8102346" y="3798570"/>
              <a:ext cx="604520" cy="453390"/>
            </a:xfrm>
            <a:custGeom>
              <a:avLst/>
              <a:gdLst/>
              <a:ahLst/>
              <a:cxnLst/>
              <a:rect l="l" t="t" r="r" b="b"/>
              <a:pathLst>
                <a:path w="604520" h="453389">
                  <a:moveTo>
                    <a:pt x="101980" y="159257"/>
                  </a:moveTo>
                  <a:lnTo>
                    <a:pt x="0" y="0"/>
                  </a:lnTo>
                </a:path>
                <a:path w="604520" h="453389">
                  <a:moveTo>
                    <a:pt x="274320" y="159511"/>
                  </a:moveTo>
                  <a:lnTo>
                    <a:pt x="399414" y="30479"/>
                  </a:lnTo>
                </a:path>
                <a:path w="604520" h="453389">
                  <a:moveTo>
                    <a:pt x="274320" y="332231"/>
                  </a:moveTo>
                  <a:lnTo>
                    <a:pt x="604011" y="453008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4">
              <a:extLst>
                <a:ext uri="{FF2B5EF4-FFF2-40B4-BE49-F238E27FC236}">
                  <a16:creationId xmlns:a16="http://schemas.microsoft.com/office/drawing/2014/main" id="{F42D7970-18B3-42A5-B85F-5824E4646E8E}"/>
                </a:ext>
              </a:extLst>
            </p:cNvPr>
            <p:cNvSpPr/>
            <p:nvPr/>
          </p:nvSpPr>
          <p:spPr>
            <a:xfrm>
              <a:off x="8593836" y="4558284"/>
              <a:ext cx="243840" cy="2438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5">
              <a:extLst>
                <a:ext uri="{FF2B5EF4-FFF2-40B4-BE49-F238E27FC236}">
                  <a16:creationId xmlns:a16="http://schemas.microsoft.com/office/drawing/2014/main" id="{BCEDD044-90AA-4167-B4F9-B18A75905486}"/>
                </a:ext>
              </a:extLst>
            </p:cNvPr>
            <p:cNvSpPr/>
            <p:nvPr/>
          </p:nvSpPr>
          <p:spPr>
            <a:xfrm>
              <a:off x="8593836" y="455828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6">
              <a:extLst>
                <a:ext uri="{FF2B5EF4-FFF2-40B4-BE49-F238E27FC236}">
                  <a16:creationId xmlns:a16="http://schemas.microsoft.com/office/drawing/2014/main" id="{31797892-33A8-440C-928F-03F2B1248D42}"/>
                </a:ext>
              </a:extLst>
            </p:cNvPr>
            <p:cNvSpPr/>
            <p:nvPr/>
          </p:nvSpPr>
          <p:spPr>
            <a:xfrm>
              <a:off x="8716518" y="4423410"/>
              <a:ext cx="254635" cy="134620"/>
            </a:xfrm>
            <a:custGeom>
              <a:avLst/>
              <a:gdLst/>
              <a:ahLst/>
              <a:cxnLst/>
              <a:rect l="l" t="t" r="r" b="b"/>
              <a:pathLst>
                <a:path w="254634" h="134620">
                  <a:moveTo>
                    <a:pt x="75818" y="35051"/>
                  </a:moveTo>
                  <a:lnTo>
                    <a:pt x="0" y="134619"/>
                  </a:lnTo>
                </a:path>
                <a:path w="254634" h="134620">
                  <a:moveTo>
                    <a:pt x="161543" y="0"/>
                  </a:moveTo>
                  <a:lnTo>
                    <a:pt x="254507" y="85343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7">
              <a:extLst>
                <a:ext uri="{FF2B5EF4-FFF2-40B4-BE49-F238E27FC236}">
                  <a16:creationId xmlns:a16="http://schemas.microsoft.com/office/drawing/2014/main" id="{3AB0CFCD-446E-4537-9F43-0995E621447D}"/>
                </a:ext>
              </a:extLst>
            </p:cNvPr>
            <p:cNvSpPr/>
            <p:nvPr/>
          </p:nvSpPr>
          <p:spPr>
            <a:xfrm>
              <a:off x="9083039" y="5138928"/>
              <a:ext cx="243839" cy="2438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8">
              <a:extLst>
                <a:ext uri="{FF2B5EF4-FFF2-40B4-BE49-F238E27FC236}">
                  <a16:creationId xmlns:a16="http://schemas.microsoft.com/office/drawing/2014/main" id="{0E8DE6F5-B0C3-46C9-A2C9-543F4E2DA23B}"/>
                </a:ext>
              </a:extLst>
            </p:cNvPr>
            <p:cNvSpPr/>
            <p:nvPr/>
          </p:nvSpPr>
          <p:spPr>
            <a:xfrm>
              <a:off x="9083039" y="5138928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9">
              <a:extLst>
                <a:ext uri="{FF2B5EF4-FFF2-40B4-BE49-F238E27FC236}">
                  <a16:creationId xmlns:a16="http://schemas.microsoft.com/office/drawing/2014/main" id="{4DA1C6A8-DB91-430C-8F7B-C288BE0F2B90}"/>
                </a:ext>
              </a:extLst>
            </p:cNvPr>
            <p:cNvSpPr/>
            <p:nvPr/>
          </p:nvSpPr>
          <p:spPr>
            <a:xfrm>
              <a:off x="8810244" y="4882896"/>
              <a:ext cx="243839" cy="2438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50">
              <a:extLst>
                <a:ext uri="{FF2B5EF4-FFF2-40B4-BE49-F238E27FC236}">
                  <a16:creationId xmlns:a16="http://schemas.microsoft.com/office/drawing/2014/main" id="{08B10D92-CD1E-43EE-91C8-97989C41036A}"/>
                </a:ext>
              </a:extLst>
            </p:cNvPr>
            <p:cNvSpPr/>
            <p:nvPr/>
          </p:nvSpPr>
          <p:spPr>
            <a:xfrm>
              <a:off x="8810244" y="488289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51">
              <a:extLst>
                <a:ext uri="{FF2B5EF4-FFF2-40B4-BE49-F238E27FC236}">
                  <a16:creationId xmlns:a16="http://schemas.microsoft.com/office/drawing/2014/main" id="{24A42C70-7ABE-4BC5-B309-816D811C40D6}"/>
                </a:ext>
              </a:extLst>
            </p:cNvPr>
            <p:cNvSpPr/>
            <p:nvPr/>
          </p:nvSpPr>
          <p:spPr>
            <a:xfrm>
              <a:off x="8803386" y="4766310"/>
              <a:ext cx="43815" cy="153035"/>
            </a:xfrm>
            <a:custGeom>
              <a:avLst/>
              <a:gdLst/>
              <a:ahLst/>
              <a:cxnLst/>
              <a:rect l="l" t="t" r="r" b="b"/>
              <a:pathLst>
                <a:path w="43815" h="153035">
                  <a:moveTo>
                    <a:pt x="0" y="0"/>
                  </a:moveTo>
                  <a:lnTo>
                    <a:pt x="43688" y="153034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2">
              <a:extLst>
                <a:ext uri="{FF2B5EF4-FFF2-40B4-BE49-F238E27FC236}">
                  <a16:creationId xmlns:a16="http://schemas.microsoft.com/office/drawing/2014/main" id="{D88930D5-EA28-4576-A0A3-D1779991EE6A}"/>
                </a:ext>
              </a:extLst>
            </p:cNvPr>
            <p:cNvSpPr/>
            <p:nvPr/>
          </p:nvSpPr>
          <p:spPr>
            <a:xfrm>
              <a:off x="8464296" y="5017008"/>
              <a:ext cx="243839" cy="24384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3">
              <a:extLst>
                <a:ext uri="{FF2B5EF4-FFF2-40B4-BE49-F238E27FC236}">
                  <a16:creationId xmlns:a16="http://schemas.microsoft.com/office/drawing/2014/main" id="{DC647227-338A-4D7F-B206-2068CFC80E78}"/>
                </a:ext>
              </a:extLst>
            </p:cNvPr>
            <p:cNvSpPr/>
            <p:nvPr/>
          </p:nvSpPr>
          <p:spPr>
            <a:xfrm>
              <a:off x="8464296" y="5017008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4">
              <a:extLst>
                <a:ext uri="{FF2B5EF4-FFF2-40B4-BE49-F238E27FC236}">
                  <a16:creationId xmlns:a16="http://schemas.microsoft.com/office/drawing/2014/main" id="{8896531D-71BE-4805-9A51-F1AEAC45A503}"/>
                </a:ext>
              </a:extLst>
            </p:cNvPr>
            <p:cNvSpPr/>
            <p:nvPr/>
          </p:nvSpPr>
          <p:spPr>
            <a:xfrm>
              <a:off x="8586977" y="4802886"/>
              <a:ext cx="130175" cy="215265"/>
            </a:xfrm>
            <a:custGeom>
              <a:avLst/>
              <a:gdLst/>
              <a:ahLst/>
              <a:cxnLst/>
              <a:rect l="l" t="t" r="r" b="b"/>
              <a:pathLst>
                <a:path w="130175" h="215264">
                  <a:moveTo>
                    <a:pt x="129667" y="0"/>
                  </a:moveTo>
                  <a:lnTo>
                    <a:pt x="0" y="215137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5">
              <a:extLst>
                <a:ext uri="{FF2B5EF4-FFF2-40B4-BE49-F238E27FC236}">
                  <a16:creationId xmlns:a16="http://schemas.microsoft.com/office/drawing/2014/main" id="{0937C670-FFA9-46C9-8139-DD1E52DD4B24}"/>
                </a:ext>
              </a:extLst>
            </p:cNvPr>
            <p:cNvSpPr/>
            <p:nvPr/>
          </p:nvSpPr>
          <p:spPr>
            <a:xfrm>
              <a:off x="9224772" y="4791456"/>
              <a:ext cx="243839" cy="24383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6">
              <a:extLst>
                <a:ext uri="{FF2B5EF4-FFF2-40B4-BE49-F238E27FC236}">
                  <a16:creationId xmlns:a16="http://schemas.microsoft.com/office/drawing/2014/main" id="{7CDF8C3F-9861-475F-B682-DAEF5BC65119}"/>
                </a:ext>
              </a:extLst>
            </p:cNvPr>
            <p:cNvSpPr/>
            <p:nvPr/>
          </p:nvSpPr>
          <p:spPr>
            <a:xfrm>
              <a:off x="9224772" y="479145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20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20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2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7">
              <a:extLst>
                <a:ext uri="{FF2B5EF4-FFF2-40B4-BE49-F238E27FC236}">
                  <a16:creationId xmlns:a16="http://schemas.microsoft.com/office/drawing/2014/main" id="{406A0AA7-7DE1-4172-BAD7-CEAC423C7473}"/>
                </a:ext>
              </a:extLst>
            </p:cNvPr>
            <p:cNvSpPr/>
            <p:nvPr/>
          </p:nvSpPr>
          <p:spPr>
            <a:xfrm>
              <a:off x="9019794" y="4680966"/>
              <a:ext cx="328295" cy="494665"/>
            </a:xfrm>
            <a:custGeom>
              <a:avLst/>
              <a:gdLst/>
              <a:ahLst/>
              <a:cxnLst/>
              <a:rect l="l" t="t" r="r" b="b"/>
              <a:pathLst>
                <a:path w="328295" h="494664">
                  <a:moveTo>
                    <a:pt x="124967" y="0"/>
                  </a:moveTo>
                  <a:lnTo>
                    <a:pt x="242442" y="146557"/>
                  </a:lnTo>
                </a:path>
                <a:path w="328295" h="494664">
                  <a:moveTo>
                    <a:pt x="38861" y="36575"/>
                  </a:moveTo>
                  <a:lnTo>
                    <a:pt x="0" y="239521"/>
                  </a:lnTo>
                </a:path>
                <a:path w="328295" h="494664">
                  <a:moveTo>
                    <a:pt x="327913" y="355091"/>
                  </a:moveTo>
                  <a:lnTo>
                    <a:pt x="271272" y="494537"/>
                  </a:lnTo>
                </a:path>
                <a:path w="328295" h="494664">
                  <a:moveTo>
                    <a:pt x="99695" y="494537"/>
                  </a:moveTo>
                  <a:lnTo>
                    <a:pt x="0" y="411479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8">
              <a:extLst>
                <a:ext uri="{FF2B5EF4-FFF2-40B4-BE49-F238E27FC236}">
                  <a16:creationId xmlns:a16="http://schemas.microsoft.com/office/drawing/2014/main" id="{0B151FCF-17CE-4EA9-B67A-650A39207DFE}"/>
                </a:ext>
              </a:extLst>
            </p:cNvPr>
            <p:cNvSpPr/>
            <p:nvPr/>
          </p:nvSpPr>
          <p:spPr>
            <a:xfrm>
              <a:off x="8673846" y="5226558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09" h="36195">
                  <a:moveTo>
                    <a:pt x="-19050" y="17843"/>
                  </a:moveTo>
                  <a:lnTo>
                    <a:pt x="428751" y="17843"/>
                  </a:lnTo>
                </a:path>
              </a:pathLst>
            </a:custGeom>
            <a:ln w="73787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9">
              <a:extLst>
                <a:ext uri="{FF2B5EF4-FFF2-40B4-BE49-F238E27FC236}">
                  <a16:creationId xmlns:a16="http://schemas.microsoft.com/office/drawing/2014/main" id="{95E521E7-C37D-4710-86AB-CBE64CD1177D}"/>
                </a:ext>
              </a:extLst>
            </p:cNvPr>
            <p:cNvSpPr/>
            <p:nvPr/>
          </p:nvSpPr>
          <p:spPr>
            <a:xfrm>
              <a:off x="8623554" y="3388614"/>
              <a:ext cx="739775" cy="1750695"/>
            </a:xfrm>
            <a:custGeom>
              <a:avLst/>
              <a:gdLst/>
              <a:ahLst/>
              <a:cxnLst/>
              <a:rect l="l" t="t" r="r" b="b"/>
              <a:pathLst>
                <a:path w="739775" h="1750695">
                  <a:moveTo>
                    <a:pt x="187198" y="1616964"/>
                  </a:moveTo>
                  <a:lnTo>
                    <a:pt x="85344" y="1750441"/>
                  </a:lnTo>
                </a:path>
                <a:path w="739775" h="1750695">
                  <a:moveTo>
                    <a:pt x="0" y="318516"/>
                  </a:moveTo>
                  <a:lnTo>
                    <a:pt x="473201" y="461263"/>
                  </a:lnTo>
                </a:path>
                <a:path w="739775" h="1750695">
                  <a:moveTo>
                    <a:pt x="32003" y="0"/>
                  </a:moveTo>
                  <a:lnTo>
                    <a:pt x="616076" y="23240"/>
                  </a:lnTo>
                </a:path>
                <a:path w="739775" h="1750695">
                  <a:moveTo>
                    <a:pt x="254507" y="862203"/>
                  </a:moveTo>
                  <a:lnTo>
                    <a:pt x="508380" y="547116"/>
                  </a:lnTo>
                </a:path>
                <a:path w="739775" h="1750695">
                  <a:moveTo>
                    <a:pt x="739267" y="144780"/>
                  </a:moveTo>
                  <a:lnTo>
                    <a:pt x="595884" y="339217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60">
              <a:extLst>
                <a:ext uri="{FF2B5EF4-FFF2-40B4-BE49-F238E27FC236}">
                  <a16:creationId xmlns:a16="http://schemas.microsoft.com/office/drawing/2014/main" id="{E9953064-3F27-4BF8-9793-05C093F53B24}"/>
                </a:ext>
              </a:extLst>
            </p:cNvPr>
            <p:cNvSpPr/>
            <p:nvPr/>
          </p:nvSpPr>
          <p:spPr>
            <a:xfrm>
              <a:off x="9811511" y="3261360"/>
              <a:ext cx="243840" cy="243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61">
              <a:extLst>
                <a:ext uri="{FF2B5EF4-FFF2-40B4-BE49-F238E27FC236}">
                  <a16:creationId xmlns:a16="http://schemas.microsoft.com/office/drawing/2014/main" id="{156CD95D-8795-4E3F-85E3-D351E82A007D}"/>
                </a:ext>
              </a:extLst>
            </p:cNvPr>
            <p:cNvSpPr/>
            <p:nvPr/>
          </p:nvSpPr>
          <p:spPr>
            <a:xfrm>
              <a:off x="9811511" y="326136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40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2">
              <a:extLst>
                <a:ext uri="{FF2B5EF4-FFF2-40B4-BE49-F238E27FC236}">
                  <a16:creationId xmlns:a16="http://schemas.microsoft.com/office/drawing/2014/main" id="{ACF121DE-067E-4BE7-9104-6D19F9626684}"/>
                </a:ext>
              </a:extLst>
            </p:cNvPr>
            <p:cNvSpPr/>
            <p:nvPr/>
          </p:nvSpPr>
          <p:spPr>
            <a:xfrm>
              <a:off x="9484614" y="3384042"/>
              <a:ext cx="327660" cy="28575"/>
            </a:xfrm>
            <a:custGeom>
              <a:avLst/>
              <a:gdLst/>
              <a:ahLst/>
              <a:cxnLst/>
              <a:rect l="l" t="t" r="r" b="b"/>
              <a:pathLst>
                <a:path w="327659" h="28575">
                  <a:moveTo>
                    <a:pt x="-19050" y="14033"/>
                  </a:moveTo>
                  <a:lnTo>
                    <a:pt x="346582" y="14033"/>
                  </a:lnTo>
                </a:path>
              </a:pathLst>
            </a:custGeom>
            <a:ln w="66167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3">
              <a:extLst>
                <a:ext uri="{FF2B5EF4-FFF2-40B4-BE49-F238E27FC236}">
                  <a16:creationId xmlns:a16="http://schemas.microsoft.com/office/drawing/2014/main" id="{75BE37B5-F71F-47CB-929F-845D8B97F076}"/>
                </a:ext>
              </a:extLst>
            </p:cNvPr>
            <p:cNvSpPr/>
            <p:nvPr/>
          </p:nvSpPr>
          <p:spPr>
            <a:xfrm>
              <a:off x="9801605" y="3469386"/>
              <a:ext cx="46355" cy="216535"/>
            </a:xfrm>
            <a:custGeom>
              <a:avLst/>
              <a:gdLst/>
              <a:ahLst/>
              <a:cxnLst/>
              <a:rect l="l" t="t" r="r" b="b"/>
              <a:pathLst>
                <a:path w="46354" h="216535">
                  <a:moveTo>
                    <a:pt x="45974" y="0"/>
                  </a:moveTo>
                  <a:lnTo>
                    <a:pt x="0" y="216026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4">
              <a:extLst>
                <a:ext uri="{FF2B5EF4-FFF2-40B4-BE49-F238E27FC236}">
                  <a16:creationId xmlns:a16="http://schemas.microsoft.com/office/drawing/2014/main" id="{EBAEC5AC-F8E5-40A3-B4A9-190A534C7A45}"/>
                </a:ext>
              </a:extLst>
            </p:cNvPr>
            <p:cNvSpPr/>
            <p:nvPr/>
          </p:nvSpPr>
          <p:spPr>
            <a:xfrm>
              <a:off x="10143744" y="3567684"/>
              <a:ext cx="243839" cy="243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5">
              <a:extLst>
                <a:ext uri="{FF2B5EF4-FFF2-40B4-BE49-F238E27FC236}">
                  <a16:creationId xmlns:a16="http://schemas.microsoft.com/office/drawing/2014/main" id="{A8F8F688-4971-47CB-87EB-F6D398D7D55F}"/>
                </a:ext>
              </a:extLst>
            </p:cNvPr>
            <p:cNvSpPr/>
            <p:nvPr/>
          </p:nvSpPr>
          <p:spPr>
            <a:xfrm>
              <a:off x="10143744" y="356768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6">
              <a:extLst>
                <a:ext uri="{FF2B5EF4-FFF2-40B4-BE49-F238E27FC236}">
                  <a16:creationId xmlns:a16="http://schemas.microsoft.com/office/drawing/2014/main" id="{29C2CB73-EBC7-42E5-BC0F-D9657BFDE040}"/>
                </a:ext>
              </a:extLst>
            </p:cNvPr>
            <p:cNvSpPr/>
            <p:nvPr/>
          </p:nvSpPr>
          <p:spPr>
            <a:xfrm>
              <a:off x="10019538" y="3469386"/>
              <a:ext cx="160655" cy="133985"/>
            </a:xfrm>
            <a:custGeom>
              <a:avLst/>
              <a:gdLst/>
              <a:ahLst/>
              <a:cxnLst/>
              <a:rect l="l" t="t" r="r" b="b"/>
              <a:pathLst>
                <a:path w="160654" h="133985">
                  <a:moveTo>
                    <a:pt x="160527" y="13373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7">
              <a:extLst>
                <a:ext uri="{FF2B5EF4-FFF2-40B4-BE49-F238E27FC236}">
                  <a16:creationId xmlns:a16="http://schemas.microsoft.com/office/drawing/2014/main" id="{67AC6030-6851-4A93-A372-09E60DA82BDE}"/>
                </a:ext>
              </a:extLst>
            </p:cNvPr>
            <p:cNvSpPr/>
            <p:nvPr/>
          </p:nvSpPr>
          <p:spPr>
            <a:xfrm>
              <a:off x="9953244" y="4009644"/>
              <a:ext cx="243839" cy="2438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8">
              <a:extLst>
                <a:ext uri="{FF2B5EF4-FFF2-40B4-BE49-F238E27FC236}">
                  <a16:creationId xmlns:a16="http://schemas.microsoft.com/office/drawing/2014/main" id="{2241E3C0-0724-411D-973E-3931471BE40B}"/>
                </a:ext>
              </a:extLst>
            </p:cNvPr>
            <p:cNvSpPr/>
            <p:nvPr/>
          </p:nvSpPr>
          <p:spPr>
            <a:xfrm>
              <a:off x="9953244" y="4009644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20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20" y="243839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9">
              <a:extLst>
                <a:ext uri="{FF2B5EF4-FFF2-40B4-BE49-F238E27FC236}">
                  <a16:creationId xmlns:a16="http://schemas.microsoft.com/office/drawing/2014/main" id="{EA7008B7-0CDF-4E32-B55C-C9C97D31A60F}"/>
                </a:ext>
              </a:extLst>
            </p:cNvPr>
            <p:cNvSpPr/>
            <p:nvPr/>
          </p:nvSpPr>
          <p:spPr>
            <a:xfrm>
              <a:off x="9801605" y="3812286"/>
              <a:ext cx="464820" cy="234950"/>
            </a:xfrm>
            <a:custGeom>
              <a:avLst/>
              <a:gdLst/>
              <a:ahLst/>
              <a:cxnLst/>
              <a:rect l="l" t="t" r="r" b="b"/>
              <a:pathLst>
                <a:path w="464820" h="234950">
                  <a:moveTo>
                    <a:pt x="464820" y="0"/>
                  </a:moveTo>
                  <a:lnTo>
                    <a:pt x="359664" y="234822"/>
                  </a:lnTo>
                </a:path>
                <a:path w="464820" h="234950">
                  <a:moveTo>
                    <a:pt x="0" y="45719"/>
                  </a:moveTo>
                  <a:lnTo>
                    <a:pt x="187705" y="233933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70">
              <a:extLst>
                <a:ext uri="{FF2B5EF4-FFF2-40B4-BE49-F238E27FC236}">
                  <a16:creationId xmlns:a16="http://schemas.microsoft.com/office/drawing/2014/main" id="{B2AC7681-E62C-439B-956E-05E7211654E0}"/>
                </a:ext>
              </a:extLst>
            </p:cNvPr>
            <p:cNvSpPr/>
            <p:nvPr/>
          </p:nvSpPr>
          <p:spPr>
            <a:xfrm>
              <a:off x="9427464" y="4037076"/>
              <a:ext cx="243839" cy="2438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71">
              <a:extLst>
                <a:ext uri="{FF2B5EF4-FFF2-40B4-BE49-F238E27FC236}">
                  <a16:creationId xmlns:a16="http://schemas.microsoft.com/office/drawing/2014/main" id="{25FE1874-E2B3-4208-A898-4CF0A156D5E8}"/>
                </a:ext>
              </a:extLst>
            </p:cNvPr>
            <p:cNvSpPr/>
            <p:nvPr/>
          </p:nvSpPr>
          <p:spPr>
            <a:xfrm>
              <a:off x="9427464" y="4037076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919"/>
                  </a:moveTo>
                  <a:lnTo>
                    <a:pt x="9584" y="74473"/>
                  </a:lnTo>
                  <a:lnTo>
                    <a:pt x="35718" y="35718"/>
                  </a:lnTo>
                  <a:lnTo>
                    <a:pt x="74473" y="9584"/>
                  </a:lnTo>
                  <a:lnTo>
                    <a:pt x="121919" y="0"/>
                  </a:lnTo>
                  <a:lnTo>
                    <a:pt x="169366" y="9584"/>
                  </a:lnTo>
                  <a:lnTo>
                    <a:pt x="208121" y="35718"/>
                  </a:lnTo>
                  <a:lnTo>
                    <a:pt x="234255" y="74473"/>
                  </a:lnTo>
                  <a:lnTo>
                    <a:pt x="243839" y="121919"/>
                  </a:lnTo>
                  <a:lnTo>
                    <a:pt x="234255" y="169366"/>
                  </a:lnTo>
                  <a:lnTo>
                    <a:pt x="208121" y="208121"/>
                  </a:lnTo>
                  <a:lnTo>
                    <a:pt x="169366" y="234255"/>
                  </a:lnTo>
                  <a:lnTo>
                    <a:pt x="121919" y="243840"/>
                  </a:lnTo>
                  <a:lnTo>
                    <a:pt x="74473" y="234255"/>
                  </a:lnTo>
                  <a:lnTo>
                    <a:pt x="35718" y="208121"/>
                  </a:lnTo>
                  <a:lnTo>
                    <a:pt x="9584" y="169366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2">
              <a:extLst>
                <a:ext uri="{FF2B5EF4-FFF2-40B4-BE49-F238E27FC236}">
                  <a16:creationId xmlns:a16="http://schemas.microsoft.com/office/drawing/2014/main" id="{7BBE1EE1-EC24-4484-963B-E837E1A9FF2F}"/>
                </a:ext>
              </a:extLst>
            </p:cNvPr>
            <p:cNvSpPr/>
            <p:nvPr/>
          </p:nvSpPr>
          <p:spPr>
            <a:xfrm>
              <a:off x="9672066" y="4132326"/>
              <a:ext cx="281940" cy="27940"/>
            </a:xfrm>
            <a:custGeom>
              <a:avLst/>
              <a:gdLst/>
              <a:ahLst/>
              <a:cxnLst/>
              <a:rect l="l" t="t" r="r" b="b"/>
              <a:pathLst>
                <a:path w="281940" h="27939">
                  <a:moveTo>
                    <a:pt x="-19049" y="13906"/>
                  </a:moveTo>
                  <a:lnTo>
                    <a:pt x="300481" y="13906"/>
                  </a:lnTo>
                </a:path>
              </a:pathLst>
            </a:custGeom>
            <a:ln w="6591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3">
              <a:extLst>
                <a:ext uri="{FF2B5EF4-FFF2-40B4-BE49-F238E27FC236}">
                  <a16:creationId xmlns:a16="http://schemas.microsoft.com/office/drawing/2014/main" id="{22AD85E4-56C2-4DBD-92C9-63A113719281}"/>
                </a:ext>
              </a:extLst>
            </p:cNvPr>
            <p:cNvSpPr/>
            <p:nvPr/>
          </p:nvSpPr>
          <p:spPr>
            <a:xfrm>
              <a:off x="9144761" y="3498342"/>
              <a:ext cx="999490" cy="1329055"/>
            </a:xfrm>
            <a:custGeom>
              <a:avLst/>
              <a:gdLst/>
              <a:ahLst/>
              <a:cxnLst/>
              <a:rect l="l" t="t" r="r" b="b"/>
              <a:pathLst>
                <a:path w="999490" h="1329054">
                  <a:moveTo>
                    <a:pt x="318643" y="575564"/>
                  </a:moveTo>
                  <a:lnTo>
                    <a:pt x="160020" y="437388"/>
                  </a:lnTo>
                </a:path>
                <a:path w="999490" h="1329054">
                  <a:moveTo>
                    <a:pt x="569722" y="396240"/>
                  </a:moveTo>
                  <a:lnTo>
                    <a:pt x="490728" y="576580"/>
                  </a:lnTo>
                </a:path>
                <a:path w="999490" h="1329054">
                  <a:moveTo>
                    <a:pt x="483743" y="188087"/>
                  </a:moveTo>
                  <a:lnTo>
                    <a:pt x="303276" y="0"/>
                  </a:lnTo>
                </a:path>
                <a:path w="999490" h="1329054">
                  <a:moveTo>
                    <a:pt x="196596" y="352171"/>
                  </a:moveTo>
                  <a:lnTo>
                    <a:pt x="449072" y="274320"/>
                  </a:lnTo>
                </a:path>
                <a:path w="999490" h="1329054">
                  <a:moveTo>
                    <a:pt x="999490" y="192024"/>
                  </a:moveTo>
                  <a:lnTo>
                    <a:pt x="691896" y="274320"/>
                  </a:lnTo>
                </a:path>
                <a:path w="999490" h="1329054">
                  <a:moveTo>
                    <a:pt x="0" y="1010539"/>
                  </a:moveTo>
                  <a:lnTo>
                    <a:pt x="319659" y="748284"/>
                  </a:lnTo>
                </a:path>
                <a:path w="999490" h="1329054">
                  <a:moveTo>
                    <a:pt x="289560" y="1328801"/>
                  </a:moveTo>
                  <a:lnTo>
                    <a:pt x="405511" y="783336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4">
              <a:extLst>
                <a:ext uri="{FF2B5EF4-FFF2-40B4-BE49-F238E27FC236}">
                  <a16:creationId xmlns:a16="http://schemas.microsoft.com/office/drawing/2014/main" id="{E0C8E138-40E0-4BED-A70A-FD4F712EC663}"/>
                </a:ext>
              </a:extLst>
            </p:cNvPr>
            <p:cNvSpPr/>
            <p:nvPr/>
          </p:nvSpPr>
          <p:spPr>
            <a:xfrm>
              <a:off x="7263384" y="4093464"/>
              <a:ext cx="441959" cy="449580"/>
            </a:xfrm>
            <a:custGeom>
              <a:avLst/>
              <a:gdLst/>
              <a:ahLst/>
              <a:cxnLst/>
              <a:rect l="l" t="t" r="r" b="b"/>
              <a:pathLst>
                <a:path w="441959" h="449579">
                  <a:moveTo>
                    <a:pt x="220980" y="0"/>
                  </a:moveTo>
                  <a:lnTo>
                    <a:pt x="220980" y="112394"/>
                  </a:lnTo>
                  <a:lnTo>
                    <a:pt x="0" y="112394"/>
                  </a:lnTo>
                  <a:lnTo>
                    <a:pt x="0" y="337185"/>
                  </a:lnTo>
                  <a:lnTo>
                    <a:pt x="220980" y="337185"/>
                  </a:lnTo>
                  <a:lnTo>
                    <a:pt x="220980" y="449580"/>
                  </a:lnTo>
                  <a:lnTo>
                    <a:pt x="441960" y="224790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5">
              <a:extLst>
                <a:ext uri="{FF2B5EF4-FFF2-40B4-BE49-F238E27FC236}">
                  <a16:creationId xmlns:a16="http://schemas.microsoft.com/office/drawing/2014/main" id="{B8BC7AFE-2D9E-4AA5-818B-F0F136435FFB}"/>
                </a:ext>
              </a:extLst>
            </p:cNvPr>
            <p:cNvSpPr/>
            <p:nvPr/>
          </p:nvSpPr>
          <p:spPr>
            <a:xfrm>
              <a:off x="7263384" y="4093464"/>
              <a:ext cx="441959" cy="449580"/>
            </a:xfrm>
            <a:custGeom>
              <a:avLst/>
              <a:gdLst/>
              <a:ahLst/>
              <a:cxnLst/>
              <a:rect l="l" t="t" r="r" b="b"/>
              <a:pathLst>
                <a:path w="441959" h="449579">
                  <a:moveTo>
                    <a:pt x="0" y="112394"/>
                  </a:moveTo>
                  <a:lnTo>
                    <a:pt x="220980" y="112394"/>
                  </a:lnTo>
                  <a:lnTo>
                    <a:pt x="220980" y="0"/>
                  </a:lnTo>
                  <a:lnTo>
                    <a:pt x="441960" y="224790"/>
                  </a:lnTo>
                  <a:lnTo>
                    <a:pt x="220980" y="449580"/>
                  </a:lnTo>
                  <a:lnTo>
                    <a:pt x="220980" y="337185"/>
                  </a:lnTo>
                  <a:lnTo>
                    <a:pt x="0" y="337185"/>
                  </a:lnTo>
                  <a:lnTo>
                    <a:pt x="0" y="112394"/>
                  </a:lnTo>
                  <a:close/>
                </a:path>
              </a:pathLst>
            </a:custGeom>
            <a:ln w="12191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699A9F6B-BD27-4681-A2F1-7DA55B1504A7}"/>
              </a:ext>
            </a:extLst>
          </p:cNvPr>
          <p:cNvSpPr txBox="1"/>
          <p:nvPr/>
        </p:nvSpPr>
        <p:spPr>
          <a:xfrm>
            <a:off x="10289141" y="4822221"/>
            <a:ext cx="106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Graph</a:t>
            </a:r>
          </a:p>
          <a:p>
            <a:pPr algn="ctr"/>
            <a:r>
              <a:rPr lang="en-US" altLang="ko-KR" sz="2000" b="1" dirty="0"/>
              <a:t>Search</a:t>
            </a:r>
            <a:endParaRPr lang="ko-KR" altLang="en-US" sz="2000" b="1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82FCC6E-ABDF-43E3-B259-7AF9688AC5B1}"/>
              </a:ext>
            </a:extLst>
          </p:cNvPr>
          <p:cNvSpPr txBox="1"/>
          <p:nvPr/>
        </p:nvSpPr>
        <p:spPr>
          <a:xfrm>
            <a:off x="406391" y="824460"/>
            <a:ext cx="1101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Content Based Unstructured Data Retrieval System</a:t>
            </a:r>
            <a:endParaRPr lang="ko-KR" altLang="en-US" dirty="0"/>
          </a:p>
        </p:txBody>
      </p:sp>
      <p:sp>
        <p:nvSpPr>
          <p:cNvPr id="177" name="object 175">
            <a:extLst>
              <a:ext uri="{FF2B5EF4-FFF2-40B4-BE49-F238E27FC236}">
                <a16:creationId xmlns:a16="http://schemas.microsoft.com/office/drawing/2014/main" id="{A79B5309-30AC-4269-A011-A53637B0084A}"/>
              </a:ext>
            </a:extLst>
          </p:cNvPr>
          <p:cNvSpPr/>
          <p:nvPr/>
        </p:nvSpPr>
        <p:spPr>
          <a:xfrm rot="5400000">
            <a:off x="4815411" y="3244827"/>
            <a:ext cx="441959" cy="449580"/>
          </a:xfrm>
          <a:custGeom>
            <a:avLst/>
            <a:gdLst/>
            <a:ahLst/>
            <a:cxnLst/>
            <a:rect l="l" t="t" r="r" b="b"/>
            <a:pathLst>
              <a:path w="441959" h="449579">
                <a:moveTo>
                  <a:pt x="0" y="112394"/>
                </a:moveTo>
                <a:lnTo>
                  <a:pt x="220980" y="112394"/>
                </a:lnTo>
                <a:lnTo>
                  <a:pt x="220980" y="0"/>
                </a:lnTo>
                <a:lnTo>
                  <a:pt x="441960" y="224790"/>
                </a:lnTo>
                <a:lnTo>
                  <a:pt x="220980" y="449580"/>
                </a:lnTo>
                <a:lnTo>
                  <a:pt x="220980" y="337185"/>
                </a:lnTo>
                <a:lnTo>
                  <a:pt x="0" y="337185"/>
                </a:lnTo>
                <a:lnTo>
                  <a:pt x="0" y="112394"/>
                </a:lnTo>
                <a:close/>
              </a:path>
            </a:pathLst>
          </a:custGeom>
          <a:solidFill>
            <a:schemeClr val="accent4"/>
          </a:solidFill>
          <a:ln w="12191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5">
            <a:extLst>
              <a:ext uri="{FF2B5EF4-FFF2-40B4-BE49-F238E27FC236}">
                <a16:creationId xmlns:a16="http://schemas.microsoft.com/office/drawing/2014/main" id="{A249BEE1-FAD6-48B9-AD81-3E0792875244}"/>
              </a:ext>
            </a:extLst>
          </p:cNvPr>
          <p:cNvSpPr/>
          <p:nvPr/>
        </p:nvSpPr>
        <p:spPr>
          <a:xfrm rot="5400000">
            <a:off x="9254253" y="3202663"/>
            <a:ext cx="441959" cy="449580"/>
          </a:xfrm>
          <a:custGeom>
            <a:avLst/>
            <a:gdLst/>
            <a:ahLst/>
            <a:cxnLst/>
            <a:rect l="l" t="t" r="r" b="b"/>
            <a:pathLst>
              <a:path w="441959" h="449579">
                <a:moveTo>
                  <a:pt x="0" y="112394"/>
                </a:moveTo>
                <a:lnTo>
                  <a:pt x="220980" y="112394"/>
                </a:lnTo>
                <a:lnTo>
                  <a:pt x="220980" y="0"/>
                </a:lnTo>
                <a:lnTo>
                  <a:pt x="441960" y="224790"/>
                </a:lnTo>
                <a:lnTo>
                  <a:pt x="220980" y="449580"/>
                </a:lnTo>
                <a:lnTo>
                  <a:pt x="220980" y="337185"/>
                </a:lnTo>
                <a:lnTo>
                  <a:pt x="0" y="337185"/>
                </a:lnTo>
                <a:lnTo>
                  <a:pt x="0" y="112394"/>
                </a:lnTo>
                <a:close/>
              </a:path>
            </a:pathLst>
          </a:custGeom>
          <a:solidFill>
            <a:schemeClr val="accent4"/>
          </a:solidFill>
          <a:ln w="12191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사각형: 둥근 모서리 178">
            <a:extLst>
              <a:ext uri="{FF2B5EF4-FFF2-40B4-BE49-F238E27FC236}">
                <a16:creationId xmlns:a16="http://schemas.microsoft.com/office/drawing/2014/main" id="{308BCD64-09B9-4110-ABCF-287FBC221F37}"/>
              </a:ext>
            </a:extLst>
          </p:cNvPr>
          <p:cNvSpPr/>
          <p:nvPr/>
        </p:nvSpPr>
        <p:spPr>
          <a:xfrm>
            <a:off x="885152" y="3248636"/>
            <a:ext cx="10537353" cy="2588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E74DA4B-FAE2-4F78-8CD2-AB4140F9D52A}"/>
              </a:ext>
            </a:extLst>
          </p:cNvPr>
          <p:cNvSpPr txBox="1"/>
          <p:nvPr/>
        </p:nvSpPr>
        <p:spPr>
          <a:xfrm>
            <a:off x="4134844" y="5934179"/>
            <a:ext cx="430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Simplify the software stack</a:t>
            </a: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-&gt; DLG-x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8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1154</Words>
  <Application>Microsoft Office PowerPoint</Application>
  <PresentationFormat>와이드스크린</PresentationFormat>
  <Paragraphs>476</Paragraphs>
  <Slides>31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맑은 고딕</vt:lpstr>
      <vt:lpstr>Arial</vt:lpstr>
      <vt:lpstr>Tahoma</vt:lpstr>
      <vt:lpstr>Times New Roman</vt:lpstr>
      <vt:lpstr>Wingdings</vt:lpstr>
      <vt:lpstr>Office 테마</vt:lpstr>
      <vt:lpstr>Cognitive SSD: A Deep Learning Engine for In-Storage Data Retrieval</vt:lpstr>
      <vt:lpstr>PowerPoint 프레젠테이션</vt:lpstr>
      <vt:lpstr>1. Reference</vt:lpstr>
      <vt:lpstr>2. Introduction</vt:lpstr>
      <vt:lpstr>2. Introduction</vt:lpstr>
      <vt:lpstr>2. Introduction</vt:lpstr>
      <vt:lpstr>2. Introduction</vt:lpstr>
      <vt:lpstr>3. Background</vt:lpstr>
      <vt:lpstr>3. Background</vt:lpstr>
      <vt:lpstr>3. Background</vt:lpstr>
      <vt:lpstr>3. Cognitive SSD System</vt:lpstr>
      <vt:lpstr>3. Cognitive SSD System</vt:lpstr>
      <vt:lpstr>3. Cognitive SSD System</vt:lpstr>
      <vt:lpstr>3. Cognitive SSD System</vt:lpstr>
      <vt:lpstr>3. Cognitive SSD System</vt:lpstr>
      <vt:lpstr>3. Cognitive SSD System</vt:lpstr>
      <vt:lpstr>3. Cognitive SSD System</vt:lpstr>
      <vt:lpstr>4. DLG-x Accelerator</vt:lpstr>
      <vt:lpstr>4. DLG-x Accelerator</vt:lpstr>
      <vt:lpstr>4. DLG-x Accelerator</vt:lpstr>
      <vt:lpstr>4. DLG-x Accelerator</vt:lpstr>
      <vt:lpstr>4. DLG-x Accelerator</vt:lpstr>
      <vt:lpstr>4. DLG-x Accelerator</vt:lpstr>
      <vt:lpstr>5. Evaluation</vt:lpstr>
      <vt:lpstr>5. Evaluation</vt:lpstr>
      <vt:lpstr>5. Evaluation</vt:lpstr>
      <vt:lpstr>5. Evaluation</vt:lpstr>
      <vt:lpstr>5. Evaluation</vt:lpstr>
      <vt:lpstr>5. Evaluation</vt:lpstr>
      <vt:lpstr>6. Conclusion</vt:lpstr>
      <vt:lpstr>Cognitive SSD: A Deep Learning Engine for In-Storage Data Retrieval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신호진</dc:creator>
  <cp:lastModifiedBy>Windows 사용자</cp:lastModifiedBy>
  <cp:revision>472</cp:revision>
  <cp:lastPrinted>2019-08-20T01:06:00Z</cp:lastPrinted>
  <dcterms:created xsi:type="dcterms:W3CDTF">2019-06-24T08:20:15Z</dcterms:created>
  <dcterms:modified xsi:type="dcterms:W3CDTF">2020-05-11T08:46:31Z</dcterms:modified>
</cp:coreProperties>
</file>