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243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243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243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243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243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243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243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243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1016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1016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1016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1016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1016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1016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0" cap="flat">
              <a:solidFill>
                <a:srgbClr val="000000"/>
              </a:solidFill>
              <a:prstDash val="solid"/>
              <a:round/>
            </a:ln>
          </a:top>
          <a:bottom>
            <a:ln w="635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round/>
            </a:ln>
          </a:top>
          <a:bottom>
            <a:ln w="635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1016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1016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270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635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0" name="Shape 5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438400" latinLnBrk="0">
      <a:defRPr sz="3200">
        <a:latin typeface="+mj-lt"/>
        <a:ea typeface="+mj-ea"/>
        <a:cs typeface="+mj-cs"/>
        <a:sym typeface="Arial"/>
      </a:defRPr>
    </a:lvl1pPr>
    <a:lvl2pPr indent="228600" defTabSz="2438400" latinLnBrk="0">
      <a:defRPr sz="3200">
        <a:latin typeface="+mj-lt"/>
        <a:ea typeface="+mj-ea"/>
        <a:cs typeface="+mj-cs"/>
        <a:sym typeface="Arial"/>
      </a:defRPr>
    </a:lvl2pPr>
    <a:lvl3pPr indent="457200" defTabSz="2438400" latinLnBrk="0">
      <a:defRPr sz="3200">
        <a:latin typeface="+mj-lt"/>
        <a:ea typeface="+mj-ea"/>
        <a:cs typeface="+mj-cs"/>
        <a:sym typeface="Arial"/>
      </a:defRPr>
    </a:lvl3pPr>
    <a:lvl4pPr indent="685800" defTabSz="2438400" latinLnBrk="0">
      <a:defRPr sz="3200">
        <a:latin typeface="+mj-lt"/>
        <a:ea typeface="+mj-ea"/>
        <a:cs typeface="+mj-cs"/>
        <a:sym typeface="Arial"/>
      </a:defRPr>
    </a:lvl4pPr>
    <a:lvl5pPr indent="914400" defTabSz="2438400" latinLnBrk="0">
      <a:defRPr sz="3200">
        <a:latin typeface="+mj-lt"/>
        <a:ea typeface="+mj-ea"/>
        <a:cs typeface="+mj-cs"/>
        <a:sym typeface="Arial"/>
      </a:defRPr>
    </a:lvl5pPr>
    <a:lvl6pPr indent="1143000" defTabSz="2438400" latinLnBrk="0">
      <a:defRPr sz="3200">
        <a:latin typeface="+mj-lt"/>
        <a:ea typeface="+mj-ea"/>
        <a:cs typeface="+mj-cs"/>
        <a:sym typeface="Arial"/>
      </a:defRPr>
    </a:lvl6pPr>
    <a:lvl7pPr indent="1371600" defTabSz="2438400" latinLnBrk="0">
      <a:defRPr sz="3200">
        <a:latin typeface="+mj-lt"/>
        <a:ea typeface="+mj-ea"/>
        <a:cs typeface="+mj-cs"/>
        <a:sym typeface="Arial"/>
      </a:defRPr>
    </a:lvl7pPr>
    <a:lvl8pPr indent="1600200" defTabSz="2438400" latinLnBrk="0">
      <a:defRPr sz="3200">
        <a:latin typeface="+mj-lt"/>
        <a:ea typeface="+mj-ea"/>
        <a:cs typeface="+mj-cs"/>
        <a:sym typeface="Arial"/>
      </a:defRPr>
    </a:lvl8pPr>
    <a:lvl9pPr indent="1828800" defTabSz="2438400" latinLnBrk="0">
      <a:defRPr sz="3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presentationgo.com/" TargetMode="Externa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presentationgo.com/" TargetMode="External"/><Relationship Id="rId3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1_Title Slide - Presentation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 txBox="1"/>
          <p:nvPr/>
        </p:nvSpPr>
        <p:spPr>
          <a:xfrm>
            <a:off x="-177801" y="13919200"/>
            <a:ext cx="2745195" cy="54864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1919" tIns="121919" rIns="121919" bIns="121919">
            <a:spAutoFit/>
          </a:bodyPr>
          <a:lstStyle/>
          <a:p>
            <a:pPr>
              <a:defRPr sz="2000">
                <a:solidFill>
                  <a:srgbClr val="555555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©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presentationgo.com</a:t>
            </a:r>
          </a:p>
        </p:txBody>
      </p:sp>
      <p:sp>
        <p:nvSpPr>
          <p:cNvPr id="14" name="Freeform 31"/>
          <p:cNvSpPr/>
          <p:nvPr/>
        </p:nvSpPr>
        <p:spPr>
          <a:xfrm>
            <a:off x="-1" y="-2"/>
            <a:ext cx="24384001" cy="13716004"/>
          </a:xfrm>
          <a:prstGeom prst="rect">
            <a:avLst/>
          </a:prstGeom>
          <a:solidFill>
            <a:srgbClr val="232F3E"/>
          </a:solidFill>
          <a:ln w="25400">
            <a:miter lim="400000"/>
          </a:ln>
        </p:spPr>
        <p:txBody>
          <a:bodyPr lIns="121919" tIns="121919" rIns="121919" bIns="1219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" name="제목 텍스트"/>
          <p:cNvSpPr txBox="1"/>
          <p:nvPr>
            <p:ph type="title"/>
          </p:nvPr>
        </p:nvSpPr>
        <p:spPr>
          <a:xfrm>
            <a:off x="1676399" y="1334873"/>
            <a:ext cx="21031201" cy="2399454"/>
          </a:xfrm>
          <a:prstGeom prst="rect">
            <a:avLst/>
          </a:prstGeom>
        </p:spPr>
        <p:txBody>
          <a:bodyPr anchor="b"/>
          <a:lstStyle/>
          <a:p>
            <a:pPr/>
            <a:r>
              <a:t>제목 텍스트</a:t>
            </a:r>
          </a:p>
        </p:txBody>
      </p:sp>
      <p:sp>
        <p:nvSpPr>
          <p:cNvPr id="16" name="본문 첫 번째 줄…"/>
          <p:cNvSpPr txBox="1"/>
          <p:nvPr>
            <p:ph type="body" sz="quarter" idx="1"/>
          </p:nvPr>
        </p:nvSpPr>
        <p:spPr>
          <a:xfrm>
            <a:off x="16997312" y="10185927"/>
            <a:ext cx="7115821" cy="190754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6400">
                <a:solidFill>
                  <a:srgbClr val="CCCCCC"/>
                </a:solidFill>
              </a:defRPr>
            </a:lvl1pPr>
            <a:lvl2pPr marL="0" indent="457200">
              <a:buSzTx/>
              <a:buFontTx/>
              <a:buNone/>
              <a:defRPr sz="6400">
                <a:solidFill>
                  <a:srgbClr val="CCCCCC"/>
                </a:solidFill>
              </a:defRPr>
            </a:lvl2pPr>
            <a:lvl3pPr marL="0" indent="914400">
              <a:buSzTx/>
              <a:buFontTx/>
              <a:buNone/>
              <a:defRPr sz="6400">
                <a:solidFill>
                  <a:srgbClr val="CCCCCC"/>
                </a:solidFill>
              </a:defRPr>
            </a:lvl3pPr>
            <a:lvl4pPr marL="0" indent="1371600">
              <a:buSzTx/>
              <a:buFontTx/>
              <a:buNone/>
              <a:defRPr sz="6400">
                <a:solidFill>
                  <a:srgbClr val="CCCCCC"/>
                </a:solidFill>
              </a:defRPr>
            </a:lvl4pPr>
            <a:lvl5pPr marL="0" indent="1828800">
              <a:buSzTx/>
              <a:buFontTx/>
              <a:buNone/>
              <a:defRPr sz="6400">
                <a:solidFill>
                  <a:srgbClr val="CCCCCC"/>
                </a:solidFill>
              </a:defRPr>
            </a:lvl5pPr>
          </a:lstStyle>
          <a:p>
            <a:pPr/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8262600" y="12208509"/>
            <a:ext cx="4585246" cy="151384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>
            <a:spAutoFit/>
          </a:bodyPr>
          <a:lstStyle/>
          <a:p>
            <a:pPr algn="ctr">
              <a:defRPr b="1" sz="8300">
                <a:solidFill>
                  <a:srgbClr val="232F3E"/>
                </a:solidFill>
                <a:latin typeface="배달의민족 주아"/>
                <a:ea typeface="배달의민족 주아"/>
                <a:cs typeface="배달의민족 주아"/>
                <a:sym typeface="배달의민족 주아"/>
              </a:defRPr>
            </a:pPr>
            <a:r>
              <a:rPr>
                <a:solidFill>
                  <a:srgbClr val="FFFFFF"/>
                </a:solidFill>
              </a:rPr>
              <a:t>NG</a:t>
            </a:r>
            <a:r>
              <a:rPr>
                <a:ln w="9525" cap="flat">
                  <a:solidFill>
                    <a:schemeClr val="accent4"/>
                  </a:solidFill>
                  <a:prstDash val="solid"/>
                  <a:round/>
                </a:ln>
                <a:solidFill>
                  <a:schemeClr val="accent4"/>
                </a:solidFill>
              </a:rPr>
              <a:t>TMS</a:t>
            </a:r>
          </a:p>
        </p:txBody>
      </p:sp>
      <p:sp>
        <p:nvSpPr>
          <p:cNvPr id="18" name="슬라이드 번호"/>
          <p:cNvSpPr txBox="1"/>
          <p:nvPr>
            <p:ph type="sldNum" sz="quarter" idx="2"/>
          </p:nvPr>
        </p:nvSpPr>
        <p:spPr>
          <a:xfrm>
            <a:off x="11785599" y="12344399"/>
            <a:ext cx="5689601" cy="7366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 - Presentation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 txBox="1"/>
          <p:nvPr/>
        </p:nvSpPr>
        <p:spPr>
          <a:xfrm>
            <a:off x="-177801" y="13919200"/>
            <a:ext cx="2745195" cy="54864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1919" tIns="121919" rIns="121919" bIns="121919">
            <a:spAutoFit/>
          </a:bodyPr>
          <a:lstStyle/>
          <a:p>
            <a:pPr>
              <a:defRPr sz="2000">
                <a:solidFill>
                  <a:srgbClr val="555555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©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presentationgo.com</a:t>
            </a:r>
          </a:p>
        </p:txBody>
      </p:sp>
      <p:grpSp>
        <p:nvGrpSpPr>
          <p:cNvPr id="29" name="Group 7"/>
          <p:cNvGrpSpPr/>
          <p:nvPr/>
        </p:nvGrpSpPr>
        <p:grpSpPr>
          <a:xfrm>
            <a:off x="-4413089" y="-196811"/>
            <a:ext cx="4188329" cy="2245795"/>
            <a:chOff x="0" y="0"/>
            <a:chExt cx="4188328" cy="2245794"/>
          </a:xfrm>
        </p:grpSpPr>
        <p:sp>
          <p:nvSpPr>
            <p:cNvPr id="26" name="TextBox 8"/>
            <p:cNvSpPr/>
            <p:nvPr/>
          </p:nvSpPr>
          <p:spPr>
            <a:xfrm>
              <a:off x="0" y="0"/>
              <a:ext cx="1270000" cy="1270000"/>
            </a:xfrm>
            <a:prstGeom prst="line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21919" tIns="121919" rIns="121919" bIns="121919" numCol="1" anchor="t">
              <a:spAutoFit/>
            </a:bodyPr>
            <a:lstStyle>
              <a:lvl1pPr>
                <a:defRPr sz="2600">
                  <a:latin typeface="Open Sans"/>
                  <a:ea typeface="Open Sans"/>
                  <a:cs typeface="Open Sans"/>
                  <a:sym typeface="Open Sans"/>
                </a:defRPr>
              </a:lvl1pPr>
            </a:lstStyle>
            <a:p>
              <a:pPr/>
              <a:r>
                <a:t>By:</a:t>
              </a:r>
            </a:p>
          </p:txBody>
        </p:sp>
        <p:sp>
          <p:nvSpPr>
            <p:cNvPr id="27" name="TextBox 9"/>
            <p:cNvSpPr/>
            <p:nvPr/>
          </p:nvSpPr>
          <p:spPr>
            <a:xfrm>
              <a:off x="2918328" y="975794"/>
              <a:ext cx="1270001" cy="1270001"/>
            </a:xfrm>
            <a:prstGeom prst="line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21919" tIns="121919" rIns="121919" bIns="121919" numCol="1" anchor="t">
              <a:spAutoFit/>
            </a:bodyPr>
            <a:lstStyle>
              <a:lvl1pPr>
                <a:defRPr sz="2600">
                  <a:latin typeface="Open Sans"/>
                  <a:ea typeface="Open Sans"/>
                  <a:cs typeface="Open Sans"/>
                  <a:sym typeface="Open Sans"/>
                </a:defRPr>
              </a:lvl1pPr>
            </a:lstStyle>
            <a:p>
              <a:pPr/>
              <a:r>
                <a:t>.com</a:t>
              </a:r>
            </a:p>
          </p:txBody>
        </p:sp>
        <p:pic>
          <p:nvPicPr>
            <p:cNvPr id="28" name="Picture 10" descr="Picture 10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7410" y="568266"/>
              <a:ext cx="3747338" cy="4958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0" name="Rectangle 6"/>
          <p:cNvSpPr/>
          <p:nvPr/>
        </p:nvSpPr>
        <p:spPr>
          <a:xfrm>
            <a:off x="-1" y="12039600"/>
            <a:ext cx="24384001" cy="1676400"/>
          </a:xfrm>
          <a:prstGeom prst="rect">
            <a:avLst/>
          </a:prstGeom>
          <a:solidFill>
            <a:srgbClr val="232F3E"/>
          </a:solidFill>
          <a:ln w="12700">
            <a:miter lim="400000"/>
          </a:ln>
        </p:spPr>
        <p:txBody>
          <a:bodyPr lIns="121919" tIns="121919" rIns="121919" bIns="1219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1" name="제목 텍스트"/>
          <p:cNvSpPr txBox="1"/>
          <p:nvPr>
            <p:ph type="title"/>
          </p:nvPr>
        </p:nvSpPr>
        <p:spPr>
          <a:xfrm>
            <a:off x="1676399" y="270935"/>
            <a:ext cx="21031201" cy="2650068"/>
          </a:xfrm>
          <a:prstGeom prst="rect">
            <a:avLst/>
          </a:prstGeom>
        </p:spPr>
        <p:txBody>
          <a:bodyPr/>
          <a:lstStyle>
            <a:lvl1pPr>
              <a:defRPr sz="74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제목 텍스트</a:t>
            </a:r>
          </a:p>
        </p:txBody>
      </p:sp>
      <p:sp>
        <p:nvSpPr>
          <p:cNvPr id="32" name="본문 첫 번째 줄…"/>
          <p:cNvSpPr txBox="1"/>
          <p:nvPr>
            <p:ph type="body" idx="1"/>
          </p:nvPr>
        </p:nvSpPr>
        <p:spPr>
          <a:xfrm>
            <a:off x="1676399" y="3594103"/>
            <a:ext cx="21031201" cy="817456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31A22"/>
                </a:solidFill>
              </a:defRPr>
            </a:lvl1pPr>
            <a:lvl2pPr>
              <a:defRPr>
                <a:solidFill>
                  <a:srgbClr val="131A22"/>
                </a:solidFill>
              </a:defRPr>
            </a:lvl2pPr>
            <a:lvl3pPr>
              <a:defRPr>
                <a:solidFill>
                  <a:srgbClr val="131A22"/>
                </a:solidFill>
              </a:defRPr>
            </a:lvl3pPr>
            <a:lvl4pPr>
              <a:defRPr>
                <a:solidFill>
                  <a:srgbClr val="131A22"/>
                </a:solidFill>
              </a:defRPr>
            </a:lvl4pPr>
            <a:lvl5pPr>
              <a:defRPr>
                <a:solidFill>
                  <a:srgbClr val="131A22"/>
                </a:solidFill>
              </a:defRPr>
            </a:lvl5pPr>
          </a:lstStyle>
          <a:p>
            <a:pPr/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33" name="슬라이드 번호"/>
          <p:cNvSpPr txBox="1"/>
          <p:nvPr>
            <p:ph type="sldNum" sz="quarter" idx="2"/>
          </p:nvPr>
        </p:nvSpPr>
        <p:spPr>
          <a:xfrm>
            <a:off x="21999019" y="12351962"/>
            <a:ext cx="708581" cy="7004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4" name="TextBox 10"/>
          <p:cNvSpPr txBox="1"/>
          <p:nvPr/>
        </p:nvSpPr>
        <p:spPr>
          <a:xfrm>
            <a:off x="9997575" y="12190730"/>
            <a:ext cx="4388847" cy="137414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>
            <a:spAutoFit/>
          </a:bodyPr>
          <a:lstStyle/>
          <a:p>
            <a:pPr>
              <a:defRPr sz="7400">
                <a:solidFill>
                  <a:srgbClr val="FFFFFF"/>
                </a:solidFill>
                <a:latin typeface="배달의민족 주아"/>
                <a:ea typeface="배달의민족 주아"/>
                <a:cs typeface="배달의민족 주아"/>
                <a:sym typeface="배달의민족 주아"/>
              </a:defRPr>
            </a:pPr>
            <a:r>
              <a:t>NG</a:t>
            </a:r>
            <a:r>
              <a:rPr>
                <a:ln w="9525" cap="flat">
                  <a:solidFill>
                    <a:schemeClr val="accent4"/>
                  </a:solidFill>
                  <a:prstDash val="solid"/>
                  <a:round/>
                </a:ln>
                <a:solidFill>
                  <a:schemeClr val="accent4"/>
                </a:solidFill>
              </a:rPr>
              <a:t>TMS</a:t>
            </a:r>
          </a:p>
        </p:txBody>
      </p:sp>
      <p:sp>
        <p:nvSpPr>
          <p:cNvPr id="35" name="텍스트"/>
          <p:cNvSpPr txBox="1"/>
          <p:nvPr/>
        </p:nvSpPr>
        <p:spPr>
          <a:xfrm>
            <a:off x="21097112" y="214886"/>
            <a:ext cx="1442975" cy="789941"/>
          </a:xfrm>
          <a:prstGeom prst="rect">
            <a:avLst/>
          </a:prstGeom>
          <a:ln w="25400">
            <a:miter lim="400000"/>
          </a:ln>
        </p:spPr>
        <p:txBody>
          <a:bodyPr wrap="none" lIns="121919" tIns="121919" rIns="121919" bIns="121919">
            <a:spAutoFit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제목 텍스트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제목 텍스트</a:t>
            </a:r>
          </a:p>
        </p:txBody>
      </p:sp>
      <p:sp>
        <p:nvSpPr>
          <p:cNvPr id="43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1"/>
          <p:cNvSpPr/>
          <p:nvPr/>
        </p:nvSpPr>
        <p:spPr>
          <a:xfrm>
            <a:off x="-1" y="-2"/>
            <a:ext cx="24384001" cy="13716004"/>
          </a:xfrm>
          <a:prstGeom prst="rect">
            <a:avLst/>
          </a:prstGeom>
          <a:solidFill>
            <a:srgbClr val="232F3E"/>
          </a:solidFill>
          <a:ln w="25400">
            <a:miter lim="400000"/>
          </a:ln>
        </p:spPr>
        <p:txBody>
          <a:bodyPr lIns="121919" tIns="121919" rIns="121919" bIns="1219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제목 텍스트"/>
          <p:cNvSpPr txBox="1"/>
          <p:nvPr>
            <p:ph type="title"/>
          </p:nvPr>
        </p:nvSpPr>
        <p:spPr>
          <a:xfrm>
            <a:off x="1587499" y="4428067"/>
            <a:ext cx="21031201" cy="265006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 anchor="ctr">
            <a:normAutofit fontScale="100000" lnSpcReduction="0"/>
          </a:bodyPr>
          <a:lstStyle/>
          <a:p>
            <a:pPr/>
            <a:r>
              <a:t>제목 텍스트</a:t>
            </a:r>
          </a:p>
        </p:txBody>
      </p:sp>
      <p:sp>
        <p:nvSpPr>
          <p:cNvPr id="4" name="TextBox 17"/>
          <p:cNvSpPr txBox="1"/>
          <p:nvPr/>
        </p:nvSpPr>
        <p:spPr>
          <a:xfrm>
            <a:off x="18262600" y="12208509"/>
            <a:ext cx="4585246" cy="151384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>
            <a:spAutoFit/>
          </a:bodyPr>
          <a:lstStyle/>
          <a:p>
            <a:pPr algn="ctr">
              <a:defRPr b="1" sz="8300">
                <a:solidFill>
                  <a:srgbClr val="232F3E"/>
                </a:solidFill>
                <a:latin typeface="배달의민족 주아"/>
                <a:ea typeface="배달의민족 주아"/>
                <a:cs typeface="배달의민족 주아"/>
                <a:sym typeface="배달의민족 주아"/>
              </a:defRPr>
            </a:pPr>
            <a:r>
              <a:rPr>
                <a:solidFill>
                  <a:srgbClr val="FFFFFF"/>
                </a:solidFill>
              </a:rPr>
              <a:t>NG</a:t>
            </a:r>
            <a:r>
              <a:rPr>
                <a:ln w="9525" cap="flat">
                  <a:solidFill>
                    <a:schemeClr val="accent4"/>
                  </a:solidFill>
                  <a:prstDash val="solid"/>
                  <a:round/>
                </a:ln>
                <a:solidFill>
                  <a:schemeClr val="accent4"/>
                </a:solidFill>
              </a:rPr>
              <a:t>TMS</a:t>
            </a:r>
          </a:p>
        </p:txBody>
      </p:sp>
      <p:sp>
        <p:nvSpPr>
          <p:cNvPr id="5" name="본문 첫 번째 줄…"/>
          <p:cNvSpPr txBox="1"/>
          <p:nvPr>
            <p:ph type="body" idx="1"/>
          </p:nvPr>
        </p:nvSpPr>
        <p:spPr>
          <a:xfrm>
            <a:off x="1676399" y="3653367"/>
            <a:ext cx="21031201" cy="86995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>
            <a:normAutofit fontScale="100000" lnSpcReduction="0"/>
          </a:bodyPr>
          <a:lstStyle/>
          <a:p>
            <a:pPr/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6" name="슬라이드 번호"/>
          <p:cNvSpPr txBox="1"/>
          <p:nvPr>
            <p:ph type="sldNum" sz="quarter" idx="2"/>
          </p:nvPr>
        </p:nvSpPr>
        <p:spPr>
          <a:xfrm>
            <a:off x="21999019" y="12728661"/>
            <a:ext cx="708581" cy="700446"/>
          </a:xfrm>
          <a:prstGeom prst="rect">
            <a:avLst/>
          </a:prstGeom>
          <a:ln w="25400">
            <a:miter lim="400000"/>
          </a:ln>
        </p:spPr>
        <p:txBody>
          <a:bodyPr wrap="none" lIns="121919" tIns="121919" rIns="121919" bIns="121919" anchor="ctr">
            <a:spAutoFit/>
          </a:bodyPr>
          <a:lstStyle>
            <a:lvl1pPr algn="r">
              <a:defRPr sz="3200">
                <a:solidFill>
                  <a:srgbClr val="888888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</p:sldLayoutIdLst>
  <p:transition xmlns:p14="http://schemas.microsoft.com/office/powerpoint/2010/main" spd="med" advClick="1"/>
  <p:txStyles>
    <p:titleStyle>
      <a:lvl1pPr marL="0" marR="0" indent="0" algn="ctr" defTabSz="2438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800" u="none"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2438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800" u="none"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2438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800" u="none"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2438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800" u="none"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2438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800" u="none"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2438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800" u="none"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2438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800" u="none"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2438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800" u="none"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2438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800" u="none"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604157" marR="0" indent="-604157" algn="l" defTabSz="2438400" rtl="0" latinLnBrk="0">
        <a:lnSpc>
          <a:spcPct val="90000"/>
        </a:lnSpc>
        <a:spcBef>
          <a:spcPts val="2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7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1162050" marR="0" indent="-704850" algn="l" defTabSz="2438400" rtl="0" latinLnBrk="0">
        <a:lnSpc>
          <a:spcPct val="90000"/>
        </a:lnSpc>
        <a:spcBef>
          <a:spcPts val="2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7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760220" marR="0" indent="-845820" algn="l" defTabSz="2438400" rtl="0" latinLnBrk="0">
        <a:lnSpc>
          <a:spcPct val="90000"/>
        </a:lnSpc>
        <a:spcBef>
          <a:spcPts val="2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7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311400" marR="0" indent="-939800" algn="l" defTabSz="2438400" rtl="0" latinLnBrk="0">
        <a:lnSpc>
          <a:spcPct val="90000"/>
        </a:lnSpc>
        <a:spcBef>
          <a:spcPts val="2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7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768600" marR="0" indent="-939800" algn="l" defTabSz="2438400" rtl="0" latinLnBrk="0">
        <a:lnSpc>
          <a:spcPct val="90000"/>
        </a:lnSpc>
        <a:spcBef>
          <a:spcPts val="2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7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3225800" marR="0" indent="-939800" algn="l" defTabSz="2438400" rtl="0" latinLnBrk="0">
        <a:lnSpc>
          <a:spcPct val="90000"/>
        </a:lnSpc>
        <a:spcBef>
          <a:spcPts val="2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7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683000" marR="0" indent="-939800" algn="l" defTabSz="2438400" rtl="0" latinLnBrk="0">
        <a:lnSpc>
          <a:spcPct val="90000"/>
        </a:lnSpc>
        <a:spcBef>
          <a:spcPts val="2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7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4140200" marR="0" indent="-939800" algn="l" defTabSz="2438400" rtl="0" latinLnBrk="0">
        <a:lnSpc>
          <a:spcPct val="90000"/>
        </a:lnSpc>
        <a:spcBef>
          <a:spcPts val="2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7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597400" marR="0" indent="-939800" algn="l" defTabSz="2438400" rtl="0" latinLnBrk="0">
        <a:lnSpc>
          <a:spcPct val="90000"/>
        </a:lnSpc>
        <a:spcBef>
          <a:spcPts val="2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7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243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haracterizing, Modeling, and Benchmarking RocksDB Key-Value Workloads at Facebook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1463040">
              <a:defRPr sz="7680"/>
            </a:lvl1pPr>
          </a:lstStyle>
          <a:p>
            <a:pPr/>
            <a:r>
              <a:t>Characterizing, Modeling, and Benchmarking RocksDB Key-Value Workloads at Facebook</a:t>
            </a:r>
          </a:p>
        </p:txBody>
      </p:sp>
      <p:sp>
        <p:nvSpPr>
          <p:cNvPr id="53" name="February 25–27, 2020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 defTabSz="2292095">
              <a:spcBef>
                <a:spcPts val="2500"/>
              </a:spcBef>
              <a:defRPr sz="6016"/>
            </a:lvl1pPr>
          </a:lstStyle>
          <a:p>
            <a:pPr/>
            <a:r>
              <a:t>February 25–27,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CKS DB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ROCKS DB</a:t>
            </a:r>
          </a:p>
        </p:txBody>
      </p:sp>
      <p:sp>
        <p:nvSpPr>
          <p:cNvPr id="56" name="Derived from LevelDB…"/>
          <p:cNvSpPr txBox="1"/>
          <p:nvPr>
            <p:ph type="body" sz="half" idx="1"/>
          </p:nvPr>
        </p:nvSpPr>
        <p:spPr>
          <a:xfrm>
            <a:off x="13668325" y="3594103"/>
            <a:ext cx="9039275" cy="8174564"/>
          </a:xfrm>
          <a:prstGeom prst="rect">
            <a:avLst/>
          </a:prstGeom>
        </p:spPr>
        <p:txBody>
          <a:bodyPr/>
          <a:lstStyle/>
          <a:p>
            <a:pPr/>
            <a:r>
              <a:t>Derived from LevelDB</a:t>
            </a:r>
          </a:p>
          <a:p>
            <a:pPr/>
            <a:r>
              <a:t>Alibaba/Yahoo/LinkedIn</a:t>
            </a:r>
          </a:p>
        </p:txBody>
      </p:sp>
      <p:sp>
        <p:nvSpPr>
          <p:cNvPr id="57" name="슬라이드 번호"/>
          <p:cNvSpPr txBox="1"/>
          <p:nvPr>
            <p:ph type="sldNum" sz="quarter" idx="2"/>
          </p:nvPr>
        </p:nvSpPr>
        <p:spPr>
          <a:xfrm>
            <a:off x="22225039" y="12351962"/>
            <a:ext cx="482562" cy="7004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58" name="이미지" descr="이미지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66900" y="4044950"/>
            <a:ext cx="11049032" cy="61048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CKS DB at FACEBOO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ROCKS DB at FACEBOOK</a:t>
            </a:r>
          </a:p>
        </p:txBody>
      </p:sp>
      <p:sp>
        <p:nvSpPr>
          <p:cNvPr id="61" name="슬라이드 번호"/>
          <p:cNvSpPr txBox="1"/>
          <p:nvPr>
            <p:ph type="sldNum" sz="quarter" idx="2"/>
          </p:nvPr>
        </p:nvSpPr>
        <p:spPr>
          <a:xfrm>
            <a:off x="22225039" y="12351962"/>
            <a:ext cx="482562" cy="7004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2" name="UDB"/>
          <p:cNvSpPr/>
          <p:nvPr/>
        </p:nvSpPr>
        <p:spPr>
          <a:xfrm>
            <a:off x="5640700" y="6792340"/>
            <a:ext cx="4366382" cy="4366382"/>
          </a:xfrm>
          <a:prstGeom prst="ellipse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1270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 anchor="ctr"/>
          <a:lstStyle>
            <a:lvl1pPr algn="ctr">
              <a:defRPr sz="9000">
                <a:solidFill>
                  <a:srgbClr val="FFFFFF"/>
                </a:solidFill>
              </a:defRPr>
            </a:lvl1pPr>
          </a:lstStyle>
          <a:p>
            <a:pPr/>
            <a:r>
              <a:t>UDB</a:t>
            </a:r>
          </a:p>
        </p:txBody>
      </p:sp>
      <p:sp>
        <p:nvSpPr>
          <p:cNvPr id="63" name="Zippy DB"/>
          <p:cNvSpPr/>
          <p:nvPr/>
        </p:nvSpPr>
        <p:spPr>
          <a:xfrm>
            <a:off x="9582884" y="3391850"/>
            <a:ext cx="4366382" cy="4366382"/>
          </a:xfrm>
          <a:prstGeom prst="ellipse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1270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 anchor="ctr"/>
          <a:lstStyle>
            <a:lvl1pPr algn="ctr">
              <a:defRPr sz="9000">
                <a:solidFill>
                  <a:srgbClr val="FFFFFF"/>
                </a:solidFill>
              </a:defRPr>
            </a:lvl1pPr>
          </a:lstStyle>
          <a:p>
            <a:pPr/>
            <a:r>
              <a:t>Zippy DB</a:t>
            </a:r>
          </a:p>
        </p:txBody>
      </p:sp>
      <p:sp>
        <p:nvSpPr>
          <p:cNvPr id="64" name="UP2X"/>
          <p:cNvSpPr/>
          <p:nvPr/>
        </p:nvSpPr>
        <p:spPr>
          <a:xfrm>
            <a:off x="13497421" y="6792340"/>
            <a:ext cx="4366383" cy="4366382"/>
          </a:xfrm>
          <a:prstGeom prst="ellipse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1270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 anchor="ctr"/>
          <a:lstStyle>
            <a:lvl1pPr algn="ctr">
              <a:defRPr sz="9000">
                <a:solidFill>
                  <a:srgbClr val="FFFFFF"/>
                </a:solidFill>
              </a:defRPr>
            </a:lvl1pPr>
          </a:lstStyle>
          <a:p>
            <a:pPr/>
            <a:r>
              <a:t>UP2X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UDB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UDB</a:t>
            </a:r>
          </a:p>
        </p:txBody>
      </p:sp>
      <p:sp>
        <p:nvSpPr>
          <p:cNvPr id="67" name="User layer query…"/>
          <p:cNvSpPr txBox="1"/>
          <p:nvPr>
            <p:ph type="body" sz="quarter" idx="1"/>
          </p:nvPr>
        </p:nvSpPr>
        <p:spPr>
          <a:xfrm>
            <a:off x="10484108" y="4608546"/>
            <a:ext cx="12085261" cy="3227180"/>
          </a:xfrm>
          <a:prstGeom prst="rect">
            <a:avLst/>
          </a:prstGeom>
        </p:spPr>
        <p:txBody>
          <a:bodyPr/>
          <a:lstStyle/>
          <a:p>
            <a:pPr marL="477284" indent="-477284" defTabSz="1926336">
              <a:spcBef>
                <a:spcPts val="2100"/>
              </a:spcBef>
              <a:defRPr sz="5846"/>
            </a:pPr>
            <a:r>
              <a:t>User layer query</a:t>
            </a:r>
          </a:p>
          <a:p>
            <a:pPr marL="477284" indent="-477284" defTabSz="1926336">
              <a:spcBef>
                <a:spcPts val="2100"/>
              </a:spcBef>
              <a:defRPr sz="5846"/>
            </a:pPr>
            <a:r>
              <a:t>10.2billion query/14days</a:t>
            </a:r>
          </a:p>
          <a:p>
            <a:pPr marL="477284" indent="-477284" defTabSz="1926336">
              <a:spcBef>
                <a:spcPts val="2100"/>
              </a:spcBef>
              <a:defRPr sz="5846"/>
            </a:pPr>
            <a:r>
              <a:t>SQL query -&gt; RocksDB query</a:t>
            </a:r>
          </a:p>
        </p:txBody>
      </p:sp>
      <p:sp>
        <p:nvSpPr>
          <p:cNvPr id="68" name="슬라이드 번호"/>
          <p:cNvSpPr txBox="1"/>
          <p:nvPr>
            <p:ph type="sldNum" sz="quarter" idx="2"/>
          </p:nvPr>
        </p:nvSpPr>
        <p:spPr>
          <a:xfrm>
            <a:off x="22225039" y="12351962"/>
            <a:ext cx="482562" cy="7004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9" name="UDB"/>
          <p:cNvSpPr/>
          <p:nvPr/>
        </p:nvSpPr>
        <p:spPr>
          <a:xfrm>
            <a:off x="3097244" y="5028208"/>
            <a:ext cx="4366383" cy="4366382"/>
          </a:xfrm>
          <a:prstGeom prst="ellipse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1270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 anchor="ctr"/>
          <a:lstStyle>
            <a:lvl1pPr algn="ctr">
              <a:defRPr sz="9000">
                <a:solidFill>
                  <a:srgbClr val="FFFFFF"/>
                </a:solidFill>
              </a:defRPr>
            </a:lvl1pPr>
          </a:lstStyle>
          <a:p>
            <a:pPr/>
            <a:r>
              <a:t>UDB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편집하려면 이중 클릭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2" name="Metadata for photos, other objects…"/>
          <p:cNvSpPr txBox="1"/>
          <p:nvPr>
            <p:ph type="body" sz="half" idx="1"/>
          </p:nvPr>
        </p:nvSpPr>
        <p:spPr>
          <a:xfrm>
            <a:off x="10419204" y="3594103"/>
            <a:ext cx="12288396" cy="8174564"/>
          </a:xfrm>
          <a:prstGeom prst="rect">
            <a:avLst/>
          </a:prstGeom>
        </p:spPr>
        <p:txBody>
          <a:bodyPr/>
          <a:lstStyle/>
          <a:p>
            <a:pPr/>
            <a:r>
              <a:t>Metadata for photos, other objects</a:t>
            </a:r>
          </a:p>
          <a:p>
            <a:pPr/>
            <a:r>
              <a:t>Mapped directly to RocksDB</a:t>
            </a:r>
          </a:p>
          <a:p>
            <a:pPr/>
            <a:r>
              <a:t>420Million / day</a:t>
            </a:r>
          </a:p>
        </p:txBody>
      </p:sp>
      <p:sp>
        <p:nvSpPr>
          <p:cNvPr id="73" name="슬라이드 번호"/>
          <p:cNvSpPr txBox="1"/>
          <p:nvPr>
            <p:ph type="sldNum" sz="quarter" idx="2"/>
          </p:nvPr>
        </p:nvSpPr>
        <p:spPr>
          <a:xfrm>
            <a:off x="22225039" y="12351962"/>
            <a:ext cx="482562" cy="7004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4" name="Zippy DB"/>
          <p:cNvSpPr/>
          <p:nvPr/>
        </p:nvSpPr>
        <p:spPr>
          <a:xfrm>
            <a:off x="3168952" y="5006564"/>
            <a:ext cx="4366383" cy="4366382"/>
          </a:xfrm>
          <a:prstGeom prst="ellipse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1270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 anchor="ctr"/>
          <a:lstStyle>
            <a:lvl1pPr algn="ctr">
              <a:defRPr sz="9000">
                <a:solidFill>
                  <a:srgbClr val="FFFFFF"/>
                </a:solidFill>
              </a:defRPr>
            </a:lvl1pPr>
          </a:lstStyle>
          <a:p>
            <a:pPr/>
            <a:r>
              <a:t>Zippy DB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편집하려면 이중 클릭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7" name="Used AI/ML…"/>
          <p:cNvSpPr txBox="1"/>
          <p:nvPr>
            <p:ph type="body" sz="half" idx="1"/>
          </p:nvPr>
        </p:nvSpPr>
        <p:spPr>
          <a:xfrm>
            <a:off x="11391035" y="3594103"/>
            <a:ext cx="11316565" cy="8174564"/>
          </a:xfrm>
          <a:prstGeom prst="rect">
            <a:avLst/>
          </a:prstGeom>
        </p:spPr>
        <p:txBody>
          <a:bodyPr/>
          <a:lstStyle/>
          <a:p>
            <a:pPr/>
            <a:r>
              <a:t>Used AI/ML </a:t>
            </a:r>
          </a:p>
          <a:p>
            <a:pPr/>
            <a:r>
              <a:t>Merge operation for updates</a:t>
            </a:r>
          </a:p>
          <a:p>
            <a:pPr/>
            <a:r>
              <a:t>111Million / day</a:t>
            </a:r>
          </a:p>
        </p:txBody>
      </p:sp>
      <p:sp>
        <p:nvSpPr>
          <p:cNvPr id="78" name="슬라이드 번호"/>
          <p:cNvSpPr txBox="1"/>
          <p:nvPr>
            <p:ph type="sldNum" sz="quarter" idx="2"/>
          </p:nvPr>
        </p:nvSpPr>
        <p:spPr>
          <a:xfrm>
            <a:off x="22225039" y="12351962"/>
            <a:ext cx="482562" cy="7004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9" name="UP2X"/>
          <p:cNvSpPr/>
          <p:nvPr/>
        </p:nvSpPr>
        <p:spPr>
          <a:xfrm>
            <a:off x="3627708" y="5297110"/>
            <a:ext cx="4366382" cy="4366382"/>
          </a:xfrm>
          <a:prstGeom prst="ellipse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1270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 anchor="ctr"/>
          <a:lstStyle>
            <a:lvl1pPr algn="ctr">
              <a:defRPr sz="9000">
                <a:solidFill>
                  <a:srgbClr val="FFFFFF"/>
                </a:solidFill>
              </a:defRPr>
            </a:lvl1pPr>
          </a:lstStyle>
          <a:p>
            <a:pPr/>
            <a:r>
              <a:t>UP2X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슬라이드 번호"/>
          <p:cNvSpPr txBox="1"/>
          <p:nvPr>
            <p:ph type="sldNum" sz="quarter" idx="2"/>
          </p:nvPr>
        </p:nvSpPr>
        <p:spPr>
          <a:xfrm>
            <a:off x="22225039" y="12351962"/>
            <a:ext cx="482562" cy="7004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82" name="이미지" descr="이미지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21522" y="1053013"/>
            <a:ext cx="16740956" cy="105601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이미지" descr="이미지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3333" y="729585"/>
            <a:ext cx="22397334" cy="10435123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슬라이드 번호"/>
          <p:cNvSpPr txBox="1"/>
          <p:nvPr>
            <p:ph type="sldNum" sz="quarter" idx="2"/>
          </p:nvPr>
        </p:nvSpPr>
        <p:spPr>
          <a:xfrm>
            <a:off x="22225039" y="12351962"/>
            <a:ext cx="482562" cy="7004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6" name="UDB"/>
          <p:cNvSpPr/>
          <p:nvPr/>
        </p:nvSpPr>
        <p:spPr>
          <a:xfrm>
            <a:off x="2858332" y="5234214"/>
            <a:ext cx="4366382" cy="4366382"/>
          </a:xfrm>
          <a:prstGeom prst="ellipse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1270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 anchor="ctr"/>
          <a:lstStyle>
            <a:lvl1pPr algn="ctr">
              <a:defRPr sz="9000">
                <a:solidFill>
                  <a:srgbClr val="FFFFFF"/>
                </a:solidFill>
              </a:defRPr>
            </a:lvl1pPr>
          </a:lstStyle>
          <a:p>
            <a:pPr/>
            <a:r>
              <a:t>UDB</a:t>
            </a:r>
          </a:p>
        </p:txBody>
      </p:sp>
      <p:sp>
        <p:nvSpPr>
          <p:cNvPr id="87" name="Zippy DB"/>
          <p:cNvSpPr/>
          <p:nvPr/>
        </p:nvSpPr>
        <p:spPr>
          <a:xfrm>
            <a:off x="10008809" y="5234214"/>
            <a:ext cx="4366382" cy="4366382"/>
          </a:xfrm>
          <a:prstGeom prst="ellipse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1270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 anchor="ctr"/>
          <a:lstStyle>
            <a:lvl1pPr algn="ctr">
              <a:defRPr sz="9000">
                <a:solidFill>
                  <a:srgbClr val="FFFFFF"/>
                </a:solidFill>
              </a:defRPr>
            </a:lvl1pPr>
          </a:lstStyle>
          <a:p>
            <a:pPr/>
            <a:r>
              <a:t>Zippy DB</a:t>
            </a:r>
          </a:p>
        </p:txBody>
      </p:sp>
      <p:sp>
        <p:nvSpPr>
          <p:cNvPr id="88" name="UP2X"/>
          <p:cNvSpPr/>
          <p:nvPr/>
        </p:nvSpPr>
        <p:spPr>
          <a:xfrm>
            <a:off x="17392738" y="5456803"/>
            <a:ext cx="4366382" cy="4366382"/>
          </a:xfrm>
          <a:prstGeom prst="ellipse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1270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 anchor="ctr"/>
          <a:lstStyle>
            <a:lvl1pPr algn="ctr">
              <a:defRPr sz="9000">
                <a:solidFill>
                  <a:srgbClr val="FFFFFF"/>
                </a:solidFill>
              </a:defRPr>
            </a:lvl1pPr>
          </a:lstStyle>
          <a:p>
            <a:pPr/>
            <a:r>
              <a:t>UP2X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이미지" descr="이미지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12229" y="780578"/>
            <a:ext cx="12196179" cy="10961123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슬라이드 번호"/>
          <p:cNvSpPr txBox="1"/>
          <p:nvPr>
            <p:ph type="sldNum" sz="quarter" idx="2"/>
          </p:nvPr>
        </p:nvSpPr>
        <p:spPr>
          <a:xfrm>
            <a:off x="22225039" y="12351962"/>
            <a:ext cx="482562" cy="7004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2" name="UDB"/>
          <p:cNvSpPr/>
          <p:nvPr/>
        </p:nvSpPr>
        <p:spPr>
          <a:xfrm>
            <a:off x="4379360" y="263049"/>
            <a:ext cx="4366382" cy="4366382"/>
          </a:xfrm>
          <a:prstGeom prst="ellipse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1270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 anchor="ctr"/>
          <a:lstStyle>
            <a:lvl1pPr algn="ctr">
              <a:defRPr sz="9000">
                <a:solidFill>
                  <a:srgbClr val="FFFFFF"/>
                </a:solidFill>
              </a:defRPr>
            </a:lvl1pPr>
          </a:lstStyle>
          <a:p>
            <a:pPr/>
            <a:r>
              <a:t>UDB</a:t>
            </a:r>
          </a:p>
        </p:txBody>
      </p:sp>
      <p:sp>
        <p:nvSpPr>
          <p:cNvPr id="93" name="Zippy DB"/>
          <p:cNvSpPr/>
          <p:nvPr/>
        </p:nvSpPr>
        <p:spPr>
          <a:xfrm>
            <a:off x="9327923" y="7534987"/>
            <a:ext cx="4366382" cy="4366382"/>
          </a:xfrm>
          <a:prstGeom prst="ellipse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1270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 anchor="ctr"/>
          <a:lstStyle>
            <a:lvl1pPr algn="ctr">
              <a:defRPr sz="9000">
                <a:solidFill>
                  <a:srgbClr val="FFFFFF"/>
                </a:solidFill>
              </a:defRPr>
            </a:lvl1pPr>
          </a:lstStyle>
          <a:p>
            <a:pPr/>
            <a:r>
              <a:t>Zippy DB</a:t>
            </a:r>
          </a:p>
        </p:txBody>
      </p:sp>
      <p:sp>
        <p:nvSpPr>
          <p:cNvPr id="94" name="UP2X"/>
          <p:cNvSpPr/>
          <p:nvPr/>
        </p:nvSpPr>
        <p:spPr>
          <a:xfrm>
            <a:off x="14276485" y="263049"/>
            <a:ext cx="4366382" cy="4366382"/>
          </a:xfrm>
          <a:prstGeom prst="ellipse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1270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 anchor="ctr"/>
          <a:lstStyle>
            <a:lvl1pPr algn="ctr">
              <a:defRPr sz="9000">
                <a:solidFill>
                  <a:srgbClr val="FFFFFF"/>
                </a:solidFill>
              </a:defRPr>
            </a:lvl1pPr>
          </a:lstStyle>
          <a:p>
            <a:pPr/>
            <a:r>
              <a:t>UP2X</a:t>
            </a:r>
          </a:p>
        </p:txBody>
      </p:sp>
      <p:sp>
        <p:nvSpPr>
          <p:cNvPr id="95" name="Face…"/>
          <p:cNvSpPr/>
          <p:nvPr/>
        </p:nvSpPr>
        <p:spPr>
          <a:xfrm>
            <a:off x="9327923" y="3024024"/>
            <a:ext cx="4366382" cy="4366382"/>
          </a:xfrm>
          <a:prstGeom prst="ellipse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1270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 anchor="ctr"/>
          <a:lstStyle/>
          <a:p>
            <a:pPr algn="ctr">
              <a:defRPr sz="9000">
                <a:solidFill>
                  <a:srgbClr val="FFFFFF"/>
                </a:solidFill>
              </a:defRPr>
            </a:pPr>
            <a:r>
              <a:t>Face</a:t>
            </a:r>
          </a:p>
          <a:p>
            <a:pPr algn="ctr">
              <a:defRPr sz="9000">
                <a:solidFill>
                  <a:srgbClr val="FFFFFF"/>
                </a:solidFill>
              </a:defRPr>
            </a:pPr>
            <a:r>
              <a:t>book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Custom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121919" tIns="121919" rIns="121919" bIns="121919" numCol="1" spcCol="38100" rtlCol="0" anchor="ctr" upright="0">
        <a:spAutoFit/>
      </a:bodyPr>
      <a:lstStyle>
        <a:defPPr marL="0" marR="0" indent="0" algn="l" defTabSz="243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21919" tIns="121919" rIns="121919" bIns="121919" numCol="1" spcCol="38100" rtlCol="0" anchor="t" upright="0">
        <a:spAutoFit/>
      </a:bodyPr>
      <a:lstStyle>
        <a:defPPr marL="0" marR="0" indent="0" algn="l" defTabSz="243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Custom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121919" tIns="121919" rIns="121919" bIns="121919" numCol="1" spcCol="38100" rtlCol="0" anchor="ctr" upright="0">
        <a:spAutoFit/>
      </a:bodyPr>
      <a:lstStyle>
        <a:defPPr marL="0" marR="0" indent="0" algn="l" defTabSz="243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21919" tIns="121919" rIns="121919" bIns="121919" numCol="1" spcCol="38100" rtlCol="0" anchor="t" upright="0">
        <a:spAutoFit/>
      </a:bodyPr>
      <a:lstStyle>
        <a:defPPr marL="0" marR="0" indent="0" algn="l" defTabSz="243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