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2" r:id="rId2"/>
    <p:sldId id="260" r:id="rId3"/>
    <p:sldId id="343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7" r:id="rId13"/>
    <p:sldId id="371" r:id="rId14"/>
    <p:sldId id="365" r:id="rId15"/>
    <p:sldId id="368" r:id="rId16"/>
    <p:sldId id="369" r:id="rId17"/>
    <p:sldId id="372" r:id="rId18"/>
    <p:sldId id="373" r:id="rId19"/>
    <p:sldId id="366" r:id="rId20"/>
    <p:sldId id="356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5B9BD5"/>
    <a:srgbClr val="B6DDE9"/>
    <a:srgbClr val="F3DDDA"/>
    <a:srgbClr val="E7E4EE"/>
    <a:srgbClr val="E1ECF4"/>
    <a:srgbClr val="EBF2DF"/>
    <a:srgbClr val="F4D4D4"/>
    <a:srgbClr val="EEBCBC"/>
    <a:srgbClr val="D3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27FEB1-204D-40A4-9B70-77CFA5E88629}" v="39" dt="2021-01-05T03:04:38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2540" autoAdjust="0"/>
  </p:normalViewPr>
  <p:slideViewPr>
    <p:cSldViewPr snapToGrid="0" snapToObjects="1" showGuides="1">
      <p:cViewPr varScale="1">
        <p:scale>
          <a:sx n="80" d="100"/>
          <a:sy n="80" d="100"/>
        </p:scale>
        <p:origin x="-715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4" d="100"/>
          <a:sy n="64" d="100"/>
        </p:scale>
        <p:origin x="25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 제연" userId="9d4560c756d54f0d" providerId="LiveId" clId="{3027FEB1-204D-40A4-9B70-77CFA5E88629}"/>
    <pc:docChg chg="undo custSel addSld delSld modSld">
      <pc:chgData name="이 제연" userId="9d4560c756d54f0d" providerId="LiveId" clId="{3027FEB1-204D-40A4-9B70-77CFA5E88629}" dt="2021-01-05T04:41:50.599" v="2796" actId="14"/>
      <pc:docMkLst>
        <pc:docMk/>
      </pc:docMkLst>
      <pc:sldChg chg="modSp mod">
        <pc:chgData name="이 제연" userId="9d4560c756d54f0d" providerId="LiveId" clId="{3027FEB1-204D-40A4-9B70-77CFA5E88629}" dt="2021-01-05T00:55:59.852" v="1595" actId="20577"/>
        <pc:sldMkLst>
          <pc:docMk/>
          <pc:sldMk cId="3956538957" sldId="260"/>
        </pc:sldMkLst>
        <pc:spChg chg="mod">
          <ac:chgData name="이 제연" userId="9d4560c756d54f0d" providerId="LiveId" clId="{3027FEB1-204D-40A4-9B70-77CFA5E88629}" dt="2021-01-05T00:55:59.852" v="1595" actId="20577"/>
          <ac:spMkLst>
            <pc:docMk/>
            <pc:sldMk cId="3956538957" sldId="260"/>
            <ac:spMk id="4" creationId="{652DD63C-DA25-764F-9C33-B39580A3778F}"/>
          </ac:spMkLst>
        </pc:spChg>
      </pc:sldChg>
      <pc:sldChg chg="modSp mod">
        <pc:chgData name="이 제연" userId="9d4560c756d54f0d" providerId="LiveId" clId="{3027FEB1-204D-40A4-9B70-77CFA5E88629}" dt="2021-01-04T08:42:08.361" v="135" actId="20577"/>
        <pc:sldMkLst>
          <pc:docMk/>
          <pc:sldMk cId="3233815483" sldId="312"/>
        </pc:sldMkLst>
        <pc:spChg chg="mod">
          <ac:chgData name="이 제연" userId="9d4560c756d54f0d" providerId="LiveId" clId="{3027FEB1-204D-40A4-9B70-77CFA5E88629}" dt="2021-01-04T08:41:14.972" v="86" actId="20577"/>
          <ac:spMkLst>
            <pc:docMk/>
            <pc:sldMk cId="3233815483" sldId="312"/>
            <ac:spMk id="2" creationId="{78D18A23-73B7-BA4A-9BFA-F5F94C3E0555}"/>
          </ac:spMkLst>
        </pc:spChg>
        <pc:spChg chg="mod">
          <ac:chgData name="이 제연" userId="9d4560c756d54f0d" providerId="LiveId" clId="{3027FEB1-204D-40A4-9B70-77CFA5E88629}" dt="2021-01-04T08:42:08.361" v="135" actId="20577"/>
          <ac:spMkLst>
            <pc:docMk/>
            <pc:sldMk cId="3233815483" sldId="312"/>
            <ac:spMk id="3" creationId="{4710F9D9-C627-734C-88DB-048E5508A025}"/>
          </ac:spMkLst>
        </pc:spChg>
        <pc:spChg chg="mod">
          <ac:chgData name="이 제연" userId="9d4560c756d54f0d" providerId="LiveId" clId="{3027FEB1-204D-40A4-9B70-77CFA5E88629}" dt="2021-01-04T08:41:56.393" v="127" actId="6549"/>
          <ac:spMkLst>
            <pc:docMk/>
            <pc:sldMk cId="3233815483" sldId="312"/>
            <ac:spMk id="4" creationId="{39429C1C-87C0-3B47-91E7-E27A021261E3}"/>
          </ac:spMkLst>
        </pc:spChg>
      </pc:sldChg>
      <pc:sldChg chg="del">
        <pc:chgData name="이 제연" userId="9d4560c756d54f0d" providerId="LiveId" clId="{3027FEB1-204D-40A4-9B70-77CFA5E88629}" dt="2021-01-04T08:42:59.125" v="145" actId="47"/>
        <pc:sldMkLst>
          <pc:docMk/>
          <pc:sldMk cId="2726461254" sldId="313"/>
        </pc:sldMkLst>
      </pc:sldChg>
      <pc:sldChg chg="del">
        <pc:chgData name="이 제연" userId="9d4560c756d54f0d" providerId="LiveId" clId="{3027FEB1-204D-40A4-9B70-77CFA5E88629}" dt="2021-01-04T08:43:00.121" v="151" actId="47"/>
        <pc:sldMkLst>
          <pc:docMk/>
          <pc:sldMk cId="3833890633" sldId="331"/>
        </pc:sldMkLst>
      </pc:sldChg>
      <pc:sldChg chg="del">
        <pc:chgData name="이 제연" userId="9d4560c756d54f0d" providerId="LiveId" clId="{3027FEB1-204D-40A4-9B70-77CFA5E88629}" dt="2021-01-04T08:43:01.021" v="152" actId="47"/>
        <pc:sldMkLst>
          <pc:docMk/>
          <pc:sldMk cId="2911018685" sldId="332"/>
        </pc:sldMkLst>
      </pc:sldChg>
      <pc:sldChg chg="del">
        <pc:chgData name="이 제연" userId="9d4560c756d54f0d" providerId="LiveId" clId="{3027FEB1-204D-40A4-9B70-77CFA5E88629}" dt="2021-01-04T08:42:23" v="138" actId="47"/>
        <pc:sldMkLst>
          <pc:docMk/>
          <pc:sldMk cId="1554703292" sldId="333"/>
        </pc:sldMkLst>
      </pc:sldChg>
      <pc:sldChg chg="del">
        <pc:chgData name="이 제연" userId="9d4560c756d54f0d" providerId="LiveId" clId="{3027FEB1-204D-40A4-9B70-77CFA5E88629}" dt="2021-01-04T08:43:01.223" v="153" actId="47"/>
        <pc:sldMkLst>
          <pc:docMk/>
          <pc:sldMk cId="4198043347" sldId="334"/>
        </pc:sldMkLst>
      </pc:sldChg>
      <pc:sldChg chg="del">
        <pc:chgData name="이 제연" userId="9d4560c756d54f0d" providerId="LiveId" clId="{3027FEB1-204D-40A4-9B70-77CFA5E88629}" dt="2021-01-04T08:43:01.549" v="155" actId="47"/>
        <pc:sldMkLst>
          <pc:docMk/>
          <pc:sldMk cId="2107703952" sldId="335"/>
        </pc:sldMkLst>
      </pc:sldChg>
      <pc:sldChg chg="del">
        <pc:chgData name="이 제연" userId="9d4560c756d54f0d" providerId="LiveId" clId="{3027FEB1-204D-40A4-9B70-77CFA5E88629}" dt="2021-01-04T08:43:01.393" v="154" actId="47"/>
        <pc:sldMkLst>
          <pc:docMk/>
          <pc:sldMk cId="3566712576" sldId="336"/>
        </pc:sldMkLst>
      </pc:sldChg>
      <pc:sldChg chg="del">
        <pc:chgData name="이 제연" userId="9d4560c756d54f0d" providerId="LiveId" clId="{3027FEB1-204D-40A4-9B70-77CFA5E88629}" dt="2021-01-04T08:43:02.657" v="159" actId="47"/>
        <pc:sldMkLst>
          <pc:docMk/>
          <pc:sldMk cId="2848919420" sldId="337"/>
        </pc:sldMkLst>
      </pc:sldChg>
      <pc:sldChg chg="del">
        <pc:chgData name="이 제연" userId="9d4560c756d54f0d" providerId="LiveId" clId="{3027FEB1-204D-40A4-9B70-77CFA5E88629}" dt="2021-01-04T08:43:02.453" v="158" actId="47"/>
        <pc:sldMkLst>
          <pc:docMk/>
          <pc:sldMk cId="3340914371" sldId="338"/>
        </pc:sldMkLst>
      </pc:sldChg>
      <pc:sldChg chg="del">
        <pc:chgData name="이 제연" userId="9d4560c756d54f0d" providerId="LiveId" clId="{3027FEB1-204D-40A4-9B70-77CFA5E88629}" dt="2021-01-04T08:43:01.720" v="156" actId="47"/>
        <pc:sldMkLst>
          <pc:docMk/>
          <pc:sldMk cId="3135395046" sldId="339"/>
        </pc:sldMkLst>
      </pc:sldChg>
      <pc:sldChg chg="del">
        <pc:chgData name="이 제연" userId="9d4560c756d54f0d" providerId="LiveId" clId="{3027FEB1-204D-40A4-9B70-77CFA5E88629}" dt="2021-01-04T08:43:02.829" v="160" actId="47"/>
        <pc:sldMkLst>
          <pc:docMk/>
          <pc:sldMk cId="3841771744" sldId="340"/>
        </pc:sldMkLst>
      </pc:sldChg>
      <pc:sldChg chg="del">
        <pc:chgData name="이 제연" userId="9d4560c756d54f0d" providerId="LiveId" clId="{3027FEB1-204D-40A4-9B70-77CFA5E88629}" dt="2021-01-04T08:43:03" v="161" actId="47"/>
        <pc:sldMkLst>
          <pc:docMk/>
          <pc:sldMk cId="3318637189" sldId="341"/>
        </pc:sldMkLst>
      </pc:sldChg>
      <pc:sldChg chg="del">
        <pc:chgData name="이 제연" userId="9d4560c756d54f0d" providerId="LiveId" clId="{3027FEB1-204D-40A4-9B70-77CFA5E88629}" dt="2021-01-04T08:43:03.825" v="162" actId="47"/>
        <pc:sldMkLst>
          <pc:docMk/>
          <pc:sldMk cId="3709208448" sldId="342"/>
        </pc:sldMkLst>
      </pc:sldChg>
      <pc:sldChg chg="addSp delSp modSp add del mod">
        <pc:chgData name="이 제연" userId="9d4560c756d54f0d" providerId="LiveId" clId="{3027FEB1-204D-40A4-9B70-77CFA5E88629}" dt="2021-01-04T23:56:01.752" v="1087" actId="1036"/>
        <pc:sldMkLst>
          <pc:docMk/>
          <pc:sldMk cId="4173140718" sldId="343"/>
        </pc:sldMkLst>
        <pc:spChg chg="mod">
          <ac:chgData name="이 제연" userId="9d4560c756d54f0d" providerId="LiveId" clId="{3027FEB1-204D-40A4-9B70-77CFA5E88629}" dt="2021-01-04T23:07:30.432" v="185" actId="20577"/>
          <ac:spMkLst>
            <pc:docMk/>
            <pc:sldMk cId="4173140718" sldId="343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4T23:56:01.752" v="1087" actId="1036"/>
          <ac:spMkLst>
            <pc:docMk/>
            <pc:sldMk cId="4173140718" sldId="343"/>
            <ac:spMk id="4" creationId="{00000000-0000-0000-0000-000000000000}"/>
          </ac:spMkLst>
        </pc:spChg>
        <pc:spChg chg="add del mod">
          <ac:chgData name="이 제연" userId="9d4560c756d54f0d" providerId="LiveId" clId="{3027FEB1-204D-40A4-9B70-77CFA5E88629}" dt="2021-01-04T23:55:52.065" v="1085" actId="478"/>
          <ac:spMkLst>
            <pc:docMk/>
            <pc:sldMk cId="4173140718" sldId="343"/>
            <ac:spMk id="10" creationId="{306391BA-A97D-4845-B519-39A644DD3A30}"/>
          </ac:spMkLst>
        </pc:spChg>
        <pc:grpChg chg="add mod">
          <ac:chgData name="이 제연" userId="9d4560c756d54f0d" providerId="LiveId" clId="{3027FEB1-204D-40A4-9B70-77CFA5E88629}" dt="2021-01-04T23:17:34.831" v="370" actId="164"/>
          <ac:grpSpMkLst>
            <pc:docMk/>
            <pc:sldMk cId="4173140718" sldId="343"/>
            <ac:grpSpMk id="6" creationId="{B4CB6A93-AD5A-4C31-B58A-4F31AADB9D5C}"/>
          </ac:grpSpMkLst>
        </pc:grpChg>
        <pc:picChg chg="del">
          <ac:chgData name="이 제연" userId="9d4560c756d54f0d" providerId="LiveId" clId="{3027FEB1-204D-40A4-9B70-77CFA5E88629}" dt="2021-01-04T08:43:08.508" v="166" actId="478"/>
          <ac:picMkLst>
            <pc:docMk/>
            <pc:sldMk cId="4173140718" sldId="343"/>
            <ac:picMk id="5" creationId="{00000000-0000-0000-0000-000000000000}"/>
          </ac:picMkLst>
        </pc:picChg>
        <pc:picChg chg="add mod modCrop">
          <ac:chgData name="이 제연" userId="9d4560c756d54f0d" providerId="LiveId" clId="{3027FEB1-204D-40A4-9B70-77CFA5E88629}" dt="2021-01-04T23:17:34.831" v="370" actId="164"/>
          <ac:picMkLst>
            <pc:docMk/>
            <pc:sldMk cId="4173140718" sldId="343"/>
            <ac:picMk id="5" creationId="{E558C92D-52E2-464F-AFB8-66F6D1D1AFF0}"/>
          </ac:picMkLst>
        </pc:picChg>
        <pc:picChg chg="add mod">
          <ac:chgData name="이 제연" userId="9d4560c756d54f0d" providerId="LiveId" clId="{3027FEB1-204D-40A4-9B70-77CFA5E88629}" dt="2021-01-04T23:17:34.831" v="370" actId="164"/>
          <ac:picMkLst>
            <pc:docMk/>
            <pc:sldMk cId="4173140718" sldId="343"/>
            <ac:picMk id="1026" creationId="{2FE0E0F4-65FC-48B2-9B7B-ABC8F444C398}"/>
          </ac:picMkLst>
        </pc:picChg>
        <pc:picChg chg="add mod">
          <ac:chgData name="이 제연" userId="9d4560c756d54f0d" providerId="LiveId" clId="{3027FEB1-204D-40A4-9B70-77CFA5E88629}" dt="2021-01-04T23:17:34.831" v="370" actId="164"/>
          <ac:picMkLst>
            <pc:docMk/>
            <pc:sldMk cId="4173140718" sldId="343"/>
            <ac:picMk id="1028" creationId="{9B4C67D9-4849-48EE-9C54-C9B7F91BEBA4}"/>
          </ac:picMkLst>
        </pc:picChg>
        <pc:picChg chg="add mod">
          <ac:chgData name="이 제연" userId="9d4560c756d54f0d" providerId="LiveId" clId="{3027FEB1-204D-40A4-9B70-77CFA5E88629}" dt="2021-01-04T23:17:34.831" v="370" actId="164"/>
          <ac:picMkLst>
            <pc:docMk/>
            <pc:sldMk cId="4173140718" sldId="343"/>
            <ac:picMk id="1030" creationId="{D1DC1398-8DC0-4F69-9B02-553AE9E4A99F}"/>
          </ac:picMkLst>
        </pc:picChg>
      </pc:sldChg>
      <pc:sldChg chg="del">
        <pc:chgData name="이 제연" userId="9d4560c756d54f0d" providerId="LiveId" clId="{3027FEB1-204D-40A4-9B70-77CFA5E88629}" dt="2021-01-04T08:42:24.997" v="140" actId="47"/>
        <pc:sldMkLst>
          <pc:docMk/>
          <pc:sldMk cId="621491802" sldId="344"/>
        </pc:sldMkLst>
      </pc:sldChg>
      <pc:sldChg chg="del">
        <pc:chgData name="이 제연" userId="9d4560c756d54f0d" providerId="LiveId" clId="{3027FEB1-204D-40A4-9B70-77CFA5E88629}" dt="2021-01-04T08:42:59.337" v="146" actId="47"/>
        <pc:sldMkLst>
          <pc:docMk/>
          <pc:sldMk cId="2486493354" sldId="345"/>
        </pc:sldMkLst>
      </pc:sldChg>
      <pc:sldChg chg="del">
        <pc:chgData name="이 제연" userId="9d4560c756d54f0d" providerId="LiveId" clId="{3027FEB1-204D-40A4-9B70-77CFA5E88629}" dt="2021-01-04T08:42:59.969" v="150" actId="47"/>
        <pc:sldMkLst>
          <pc:docMk/>
          <pc:sldMk cId="1474269076" sldId="346"/>
        </pc:sldMkLst>
      </pc:sldChg>
      <pc:sldChg chg="del">
        <pc:chgData name="이 제연" userId="9d4560c756d54f0d" providerId="LiveId" clId="{3027FEB1-204D-40A4-9B70-77CFA5E88629}" dt="2021-01-04T08:42:59.505" v="147" actId="47"/>
        <pc:sldMkLst>
          <pc:docMk/>
          <pc:sldMk cId="609895910" sldId="348"/>
        </pc:sldMkLst>
      </pc:sldChg>
      <pc:sldChg chg="del">
        <pc:chgData name="이 제연" userId="9d4560c756d54f0d" providerId="LiveId" clId="{3027FEB1-204D-40A4-9B70-77CFA5E88629}" dt="2021-01-04T08:42:59.657" v="148" actId="47"/>
        <pc:sldMkLst>
          <pc:docMk/>
          <pc:sldMk cId="3677140818" sldId="349"/>
        </pc:sldMkLst>
      </pc:sldChg>
      <pc:sldChg chg="del">
        <pc:chgData name="이 제연" userId="9d4560c756d54f0d" providerId="LiveId" clId="{3027FEB1-204D-40A4-9B70-77CFA5E88629}" dt="2021-01-04T08:42:59.816" v="149" actId="47"/>
        <pc:sldMkLst>
          <pc:docMk/>
          <pc:sldMk cId="516615831" sldId="350"/>
        </pc:sldMkLst>
      </pc:sldChg>
      <pc:sldChg chg="del">
        <pc:chgData name="이 제연" userId="9d4560c756d54f0d" providerId="LiveId" clId="{3027FEB1-204D-40A4-9B70-77CFA5E88629}" dt="2021-01-04T08:42:24.253" v="139" actId="47"/>
        <pc:sldMkLst>
          <pc:docMk/>
          <pc:sldMk cId="1249226955" sldId="351"/>
        </pc:sldMkLst>
      </pc:sldChg>
      <pc:sldChg chg="del">
        <pc:chgData name="이 제연" userId="9d4560c756d54f0d" providerId="LiveId" clId="{3027FEB1-204D-40A4-9B70-77CFA5E88629}" dt="2021-01-04T08:43:02.075" v="157" actId="47"/>
        <pc:sldMkLst>
          <pc:docMk/>
          <pc:sldMk cId="4030738431" sldId="352"/>
        </pc:sldMkLst>
      </pc:sldChg>
      <pc:sldChg chg="addSp modSp add del">
        <pc:chgData name="이 제연" userId="9d4560c756d54f0d" providerId="LiveId" clId="{3027FEB1-204D-40A4-9B70-77CFA5E88629}" dt="2021-01-04T08:42:27.677" v="144" actId="47"/>
        <pc:sldMkLst>
          <pc:docMk/>
          <pc:sldMk cId="4039441584" sldId="353"/>
        </pc:sldMkLst>
        <pc:spChg chg="add mod">
          <ac:chgData name="이 제연" userId="9d4560c756d54f0d" providerId="LiveId" clId="{3027FEB1-204D-40A4-9B70-77CFA5E88629}" dt="2021-01-04T08:42:21.995" v="137"/>
          <ac:spMkLst>
            <pc:docMk/>
            <pc:sldMk cId="4039441584" sldId="353"/>
            <ac:spMk id="5" creationId="{DD64E7F3-F80C-4595-B866-1DBBF2858FCD}"/>
          </ac:spMkLst>
        </pc:spChg>
      </pc:sldChg>
      <pc:sldChg chg="addSp delSp modSp add mod">
        <pc:chgData name="이 제연" userId="9d4560c756d54f0d" providerId="LiveId" clId="{3027FEB1-204D-40A4-9B70-77CFA5E88629}" dt="2021-01-05T00:15:13.660" v="1290" actId="20577"/>
        <pc:sldMkLst>
          <pc:docMk/>
          <pc:sldMk cId="402126609" sldId="354"/>
        </pc:sldMkLst>
        <pc:spChg chg="mod">
          <ac:chgData name="이 제연" userId="9d4560c756d54f0d" providerId="LiveId" clId="{3027FEB1-204D-40A4-9B70-77CFA5E88629}" dt="2021-01-05T00:15:13.660" v="1290" actId="20577"/>
          <ac:spMkLst>
            <pc:docMk/>
            <pc:sldMk cId="402126609" sldId="354"/>
            <ac:spMk id="4" creationId="{00000000-0000-0000-0000-000000000000}"/>
          </ac:spMkLst>
        </pc:spChg>
        <pc:spChg chg="add del mod">
          <ac:chgData name="이 제연" userId="9d4560c756d54f0d" providerId="LiveId" clId="{3027FEB1-204D-40A4-9B70-77CFA5E88629}" dt="2021-01-04T23:55:30.902" v="1082"/>
          <ac:spMkLst>
            <pc:docMk/>
            <pc:sldMk cId="402126609" sldId="354"/>
            <ac:spMk id="12" creationId="{C91F306E-2229-49B6-B891-77D87866B17A}"/>
          </ac:spMkLst>
        </pc:spChg>
        <pc:grpChg chg="del">
          <ac:chgData name="이 제연" userId="9d4560c756d54f0d" providerId="LiveId" clId="{3027FEB1-204D-40A4-9B70-77CFA5E88629}" dt="2021-01-04T23:20:22.883" v="372" actId="478"/>
          <ac:grpSpMkLst>
            <pc:docMk/>
            <pc:sldMk cId="402126609" sldId="354"/>
            <ac:grpSpMk id="6" creationId="{B4CB6A93-AD5A-4C31-B58A-4F31AADB9D5C}"/>
          </ac:grpSpMkLst>
        </pc:grpChg>
        <pc:picChg chg="add mod">
          <ac:chgData name="이 제연" userId="9d4560c756d54f0d" providerId="LiveId" clId="{3027FEB1-204D-40A4-9B70-77CFA5E88629}" dt="2021-01-04T23:40:58.962" v="718" actId="1076"/>
          <ac:picMkLst>
            <pc:docMk/>
            <pc:sldMk cId="402126609" sldId="354"/>
            <ac:picMk id="8" creationId="{C0CF7A45-4781-4B97-A28C-7C370A56AFEA}"/>
          </ac:picMkLst>
        </pc:picChg>
      </pc:sldChg>
      <pc:sldChg chg="addSp delSp modSp add mod">
        <pc:chgData name="이 제연" userId="9d4560c756d54f0d" providerId="LiveId" clId="{3027FEB1-204D-40A4-9B70-77CFA5E88629}" dt="2021-01-05T01:18:50.153" v="1807" actId="20577"/>
        <pc:sldMkLst>
          <pc:docMk/>
          <pc:sldMk cId="38615761" sldId="355"/>
        </pc:sldMkLst>
        <pc:spChg chg="mod">
          <ac:chgData name="이 제연" userId="9d4560c756d54f0d" providerId="LiveId" clId="{3027FEB1-204D-40A4-9B70-77CFA5E88629}" dt="2021-01-04T23:56:22.159" v="1106" actId="20577"/>
          <ac:spMkLst>
            <pc:docMk/>
            <pc:sldMk cId="38615761" sldId="355"/>
            <ac:spMk id="4" creationId="{00000000-0000-0000-0000-000000000000}"/>
          </ac:spMkLst>
        </pc:spChg>
        <pc:spChg chg="add mod">
          <ac:chgData name="이 제연" userId="9d4560c756d54f0d" providerId="LiveId" clId="{3027FEB1-204D-40A4-9B70-77CFA5E88629}" dt="2021-01-05T01:18:50.153" v="1807" actId="20577"/>
          <ac:spMkLst>
            <pc:docMk/>
            <pc:sldMk cId="38615761" sldId="355"/>
            <ac:spMk id="7" creationId="{63A1BB53-1FBF-4A3B-B108-FA4C715EAF19}"/>
          </ac:spMkLst>
        </pc:spChg>
        <pc:picChg chg="del">
          <ac:chgData name="이 제연" userId="9d4560c756d54f0d" providerId="LiveId" clId="{3027FEB1-204D-40A4-9B70-77CFA5E88629}" dt="2021-01-04T23:44:18.322" v="870" actId="478"/>
          <ac:picMkLst>
            <pc:docMk/>
            <pc:sldMk cId="38615761" sldId="355"/>
            <ac:picMk id="8" creationId="{C0CF7A45-4781-4B97-A28C-7C370A56AFEA}"/>
          </ac:picMkLst>
        </pc:picChg>
      </pc:sldChg>
      <pc:sldChg chg="modSp add del mod">
        <pc:chgData name="이 제연" userId="9d4560c756d54f0d" providerId="LiveId" clId="{3027FEB1-204D-40A4-9B70-77CFA5E88629}" dt="2021-01-04T23:55:14.852" v="1079" actId="2890"/>
        <pc:sldMkLst>
          <pc:docMk/>
          <pc:sldMk cId="2423690961" sldId="356"/>
        </pc:sldMkLst>
        <pc:spChg chg="mod">
          <ac:chgData name="이 제연" userId="9d4560c756d54f0d" providerId="LiveId" clId="{3027FEB1-204D-40A4-9B70-77CFA5E88629}" dt="2021-01-04T23:55:14.578" v="1078" actId="20577"/>
          <ac:spMkLst>
            <pc:docMk/>
            <pc:sldMk cId="2423690961" sldId="356"/>
            <ac:spMk id="4" creationId="{00000000-0000-0000-0000-000000000000}"/>
          </ac:spMkLst>
        </pc:spChg>
      </pc:sldChg>
      <pc:sldChg chg="addSp modSp add del mod">
        <pc:chgData name="이 제연" userId="9d4560c756d54f0d" providerId="LiveId" clId="{3027FEB1-204D-40A4-9B70-77CFA5E88629}" dt="2021-01-05T00:42:29.298" v="1525" actId="47"/>
        <pc:sldMkLst>
          <pc:docMk/>
          <pc:sldMk cId="3835067715" sldId="356"/>
        </pc:sldMkLst>
        <pc:spChg chg="mod">
          <ac:chgData name="이 제연" userId="9d4560c756d54f0d" providerId="LiveId" clId="{3027FEB1-204D-40A4-9B70-77CFA5E88629}" dt="2021-01-05T00:07:30.244" v="1222" actId="20577"/>
          <ac:spMkLst>
            <pc:docMk/>
            <pc:sldMk cId="3835067715" sldId="356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5T00:16:33.901" v="1412" actId="20577"/>
          <ac:spMkLst>
            <pc:docMk/>
            <pc:sldMk cId="3835067715" sldId="356"/>
            <ac:spMk id="4" creationId="{00000000-0000-0000-0000-000000000000}"/>
          </ac:spMkLst>
        </pc:spChg>
        <pc:picChg chg="add mod">
          <ac:chgData name="이 제연" userId="9d4560c756d54f0d" providerId="LiveId" clId="{3027FEB1-204D-40A4-9B70-77CFA5E88629}" dt="2021-01-05T00:10:33.810" v="1254" actId="1076"/>
          <ac:picMkLst>
            <pc:docMk/>
            <pc:sldMk cId="3835067715" sldId="356"/>
            <ac:picMk id="6" creationId="{705C42AB-A5C4-4F6C-AA1B-F3968E40F28E}"/>
          </ac:picMkLst>
        </pc:picChg>
      </pc:sldChg>
      <pc:sldChg chg="modSp add mod">
        <pc:chgData name="이 제연" userId="9d4560c756d54f0d" providerId="LiveId" clId="{3027FEB1-204D-40A4-9B70-77CFA5E88629}" dt="2021-01-05T04:40:58.929" v="2736" actId="20577"/>
        <pc:sldMkLst>
          <pc:docMk/>
          <pc:sldMk cId="446814154" sldId="357"/>
        </pc:sldMkLst>
        <pc:spChg chg="mod">
          <ac:chgData name="이 제연" userId="9d4560c756d54f0d" providerId="LiveId" clId="{3027FEB1-204D-40A4-9B70-77CFA5E88629}" dt="2021-01-05T04:40:58.929" v="2736" actId="20577"/>
          <ac:spMkLst>
            <pc:docMk/>
            <pc:sldMk cId="446814154" sldId="357"/>
            <ac:spMk id="4" creationId="{00000000-0000-0000-0000-000000000000}"/>
          </ac:spMkLst>
        </pc:spChg>
      </pc:sldChg>
      <pc:sldChg chg="addSp delSp modSp add del mod">
        <pc:chgData name="이 제연" userId="9d4560c756d54f0d" providerId="LiveId" clId="{3027FEB1-204D-40A4-9B70-77CFA5E88629}" dt="2021-01-05T00:42:47.507" v="1531" actId="47"/>
        <pc:sldMkLst>
          <pc:docMk/>
          <pc:sldMk cId="313418789" sldId="358"/>
        </pc:sldMkLst>
        <pc:spChg chg="mod">
          <ac:chgData name="이 제연" userId="9d4560c756d54f0d" providerId="LiveId" clId="{3027FEB1-204D-40A4-9B70-77CFA5E88629}" dt="2021-01-05T00:33:24.193" v="1484" actId="20577"/>
          <ac:spMkLst>
            <pc:docMk/>
            <pc:sldMk cId="313418789" sldId="358"/>
            <ac:spMk id="4" creationId="{00000000-0000-0000-0000-000000000000}"/>
          </ac:spMkLst>
        </pc:spChg>
        <pc:spChg chg="add del mod">
          <ac:chgData name="이 제연" userId="9d4560c756d54f0d" providerId="LiveId" clId="{3027FEB1-204D-40A4-9B70-77CFA5E88629}" dt="2021-01-05T00:42:41.967" v="1530" actId="478"/>
          <ac:spMkLst>
            <pc:docMk/>
            <pc:sldMk cId="313418789" sldId="358"/>
            <ac:spMk id="8" creationId="{F920D75F-BE80-45D5-A85B-0CE6DC3ADE30}"/>
          </ac:spMkLst>
        </pc:spChg>
        <pc:picChg chg="del">
          <ac:chgData name="이 제연" userId="9d4560c756d54f0d" providerId="LiveId" clId="{3027FEB1-204D-40A4-9B70-77CFA5E88629}" dt="2021-01-05T00:25:58.081" v="1442" actId="478"/>
          <ac:picMkLst>
            <pc:docMk/>
            <pc:sldMk cId="313418789" sldId="358"/>
            <ac:picMk id="6" creationId="{705C42AB-A5C4-4F6C-AA1B-F3968E40F28E}"/>
          </ac:picMkLst>
        </pc:picChg>
        <pc:picChg chg="add mod">
          <ac:chgData name="이 제연" userId="9d4560c756d54f0d" providerId="LiveId" clId="{3027FEB1-204D-40A4-9B70-77CFA5E88629}" dt="2021-01-05T00:42:35.887" v="1528" actId="1076"/>
          <ac:picMkLst>
            <pc:docMk/>
            <pc:sldMk cId="313418789" sldId="358"/>
            <ac:picMk id="7" creationId="{9F987552-B4B6-46A2-ABB1-6CAE39346740}"/>
          </ac:picMkLst>
        </pc:picChg>
      </pc:sldChg>
      <pc:sldChg chg="addSp delSp modSp add mod">
        <pc:chgData name="이 제연" userId="9d4560c756d54f0d" providerId="LiveId" clId="{3027FEB1-204D-40A4-9B70-77CFA5E88629}" dt="2021-01-05T04:17:55.752" v="2555" actId="5793"/>
        <pc:sldMkLst>
          <pc:docMk/>
          <pc:sldMk cId="3014886492" sldId="359"/>
        </pc:sldMkLst>
        <pc:spChg chg="mod">
          <ac:chgData name="이 제연" userId="9d4560c756d54f0d" providerId="LiveId" clId="{3027FEB1-204D-40A4-9B70-77CFA5E88629}" dt="2021-01-05T00:43:03.116" v="1534" actId="6549"/>
          <ac:spMkLst>
            <pc:docMk/>
            <pc:sldMk cId="3014886492" sldId="359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5T04:17:55.752" v="2555" actId="5793"/>
          <ac:spMkLst>
            <pc:docMk/>
            <pc:sldMk cId="3014886492" sldId="359"/>
            <ac:spMk id="4" creationId="{00000000-0000-0000-0000-000000000000}"/>
          </ac:spMkLst>
        </pc:spChg>
        <pc:spChg chg="del">
          <ac:chgData name="이 제연" userId="9d4560c756d54f0d" providerId="LiveId" clId="{3027FEB1-204D-40A4-9B70-77CFA5E88629}" dt="2021-01-05T00:41:32.107" v="1522" actId="478"/>
          <ac:spMkLst>
            <pc:docMk/>
            <pc:sldMk cId="3014886492" sldId="359"/>
            <ac:spMk id="8" creationId="{F920D75F-BE80-45D5-A85B-0CE6DC3ADE30}"/>
          </ac:spMkLst>
        </pc:spChg>
        <pc:picChg chg="add del mod">
          <ac:chgData name="이 제연" userId="9d4560c756d54f0d" providerId="LiveId" clId="{3027FEB1-204D-40A4-9B70-77CFA5E88629}" dt="2021-01-05T00:56:13.244" v="1612" actId="478"/>
          <ac:picMkLst>
            <pc:docMk/>
            <pc:sldMk cId="3014886492" sldId="359"/>
            <ac:picMk id="6" creationId="{8E14EB20-BEFE-45AA-934B-CF229772ECF3}"/>
          </ac:picMkLst>
        </pc:picChg>
        <pc:picChg chg="del mod">
          <ac:chgData name="이 제연" userId="9d4560c756d54f0d" providerId="LiveId" clId="{3027FEB1-204D-40A4-9B70-77CFA5E88629}" dt="2021-01-05T03:03:22.523" v="2173" actId="21"/>
          <ac:picMkLst>
            <pc:docMk/>
            <pc:sldMk cId="3014886492" sldId="359"/>
            <ac:picMk id="7" creationId="{9F987552-B4B6-46A2-ABB1-6CAE39346740}"/>
          </ac:picMkLst>
        </pc:picChg>
      </pc:sldChg>
      <pc:sldChg chg="addSp delSp modSp add mod">
        <pc:chgData name="이 제연" userId="9d4560c756d54f0d" providerId="LiveId" clId="{3027FEB1-204D-40A4-9B70-77CFA5E88629}" dt="2021-01-05T01:40:04.424" v="1958" actId="14100"/>
        <pc:sldMkLst>
          <pc:docMk/>
          <pc:sldMk cId="964295648" sldId="360"/>
        </pc:sldMkLst>
        <pc:spChg chg="mod">
          <ac:chgData name="이 제연" userId="9d4560c756d54f0d" providerId="LiveId" clId="{3027FEB1-204D-40A4-9B70-77CFA5E88629}" dt="2021-01-05T01:14:31.378" v="1796" actId="20577"/>
          <ac:spMkLst>
            <pc:docMk/>
            <pc:sldMk cId="964295648" sldId="360"/>
            <ac:spMk id="2" creationId="{00000000-0000-0000-0000-000000000000}"/>
          </ac:spMkLst>
        </pc:spChg>
        <pc:spChg chg="add del mod">
          <ac:chgData name="이 제연" userId="9d4560c756d54f0d" providerId="LiveId" clId="{3027FEB1-204D-40A4-9B70-77CFA5E88629}" dt="2021-01-05T01:39:58.184" v="1955" actId="15"/>
          <ac:spMkLst>
            <pc:docMk/>
            <pc:sldMk cId="964295648" sldId="360"/>
            <ac:spMk id="4" creationId="{00000000-0000-0000-0000-000000000000}"/>
          </ac:spMkLst>
        </pc:spChg>
        <pc:picChg chg="add del mod ord">
          <ac:chgData name="이 제연" userId="9d4560c756d54f0d" providerId="LiveId" clId="{3027FEB1-204D-40A4-9B70-77CFA5E88629}" dt="2021-01-05T01:37:54.879" v="1809" actId="22"/>
          <ac:picMkLst>
            <pc:docMk/>
            <pc:sldMk cId="964295648" sldId="360"/>
            <ac:picMk id="6" creationId="{8096D385-3209-4E3F-A583-DC4B7DDC0D9E}"/>
          </ac:picMkLst>
        </pc:picChg>
        <pc:picChg chg="del mod">
          <ac:chgData name="이 제연" userId="9d4560c756d54f0d" providerId="LiveId" clId="{3027FEB1-204D-40A4-9B70-77CFA5E88629}" dt="2021-01-05T00:55:30.403" v="1576" actId="478"/>
          <ac:picMkLst>
            <pc:docMk/>
            <pc:sldMk cId="964295648" sldId="360"/>
            <ac:picMk id="7" creationId="{9F987552-B4B6-46A2-ABB1-6CAE39346740}"/>
          </ac:picMkLst>
        </pc:picChg>
        <pc:picChg chg="add mod">
          <ac:chgData name="이 제연" userId="9d4560c756d54f0d" providerId="LiveId" clId="{3027FEB1-204D-40A4-9B70-77CFA5E88629}" dt="2021-01-05T01:40:04.424" v="1958" actId="14100"/>
          <ac:picMkLst>
            <pc:docMk/>
            <pc:sldMk cId="964295648" sldId="360"/>
            <ac:picMk id="9" creationId="{994A8666-ED22-46B3-BCDC-A451A30DCF36}"/>
          </ac:picMkLst>
        </pc:picChg>
        <pc:picChg chg="add mod">
          <ac:chgData name="이 제연" userId="9d4560c756d54f0d" providerId="LiveId" clId="{3027FEB1-204D-40A4-9B70-77CFA5E88629}" dt="2021-01-05T01:40:02.224" v="1957" actId="1076"/>
          <ac:picMkLst>
            <pc:docMk/>
            <pc:sldMk cId="964295648" sldId="360"/>
            <ac:picMk id="11" creationId="{49A1871B-C0F0-4C19-864F-A043ADF39D69}"/>
          </ac:picMkLst>
        </pc:picChg>
      </pc:sldChg>
      <pc:sldChg chg="delSp modSp add mod">
        <pc:chgData name="이 제연" userId="9d4560c756d54f0d" providerId="LiveId" clId="{3027FEB1-204D-40A4-9B70-77CFA5E88629}" dt="2021-01-05T00:59:37.959" v="1666" actId="1076"/>
        <pc:sldMkLst>
          <pc:docMk/>
          <pc:sldMk cId="2996250670" sldId="361"/>
        </pc:sldMkLst>
        <pc:spChg chg="mod">
          <ac:chgData name="이 제연" userId="9d4560c756d54f0d" providerId="LiveId" clId="{3027FEB1-204D-40A4-9B70-77CFA5E88629}" dt="2021-01-05T00:56:10.534" v="1611" actId="20577"/>
          <ac:spMkLst>
            <pc:docMk/>
            <pc:sldMk cId="2996250670" sldId="361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5T00:59:33.853" v="1665" actId="20577"/>
          <ac:spMkLst>
            <pc:docMk/>
            <pc:sldMk cId="2996250670" sldId="361"/>
            <ac:spMk id="4" creationId="{00000000-0000-0000-0000-000000000000}"/>
          </ac:spMkLst>
        </pc:spChg>
        <pc:picChg chg="mod">
          <ac:chgData name="이 제연" userId="9d4560c756d54f0d" providerId="LiveId" clId="{3027FEB1-204D-40A4-9B70-77CFA5E88629}" dt="2021-01-05T00:59:37.959" v="1666" actId="1076"/>
          <ac:picMkLst>
            <pc:docMk/>
            <pc:sldMk cId="2996250670" sldId="361"/>
            <ac:picMk id="6" creationId="{8E14EB20-BEFE-45AA-934B-CF229772ECF3}"/>
          </ac:picMkLst>
        </pc:picChg>
        <pc:picChg chg="del">
          <ac:chgData name="이 제연" userId="9d4560c756d54f0d" providerId="LiveId" clId="{3027FEB1-204D-40A4-9B70-77CFA5E88629}" dt="2021-01-05T00:56:16.994" v="1613" actId="478"/>
          <ac:picMkLst>
            <pc:docMk/>
            <pc:sldMk cId="2996250670" sldId="361"/>
            <ac:picMk id="7" creationId="{9F987552-B4B6-46A2-ABB1-6CAE39346740}"/>
          </ac:picMkLst>
        </pc:picChg>
      </pc:sldChg>
      <pc:sldChg chg="addSp modSp add del mod">
        <pc:chgData name="이 제연" userId="9d4560c756d54f0d" providerId="LiveId" clId="{3027FEB1-204D-40A4-9B70-77CFA5E88629}" dt="2021-01-05T01:14:20.843" v="1794" actId="47"/>
        <pc:sldMkLst>
          <pc:docMk/>
          <pc:sldMk cId="1073209526" sldId="362"/>
        </pc:sldMkLst>
        <pc:spChg chg="add mod">
          <ac:chgData name="이 제연" userId="9d4560c756d54f0d" providerId="LiveId" clId="{3027FEB1-204D-40A4-9B70-77CFA5E88629}" dt="2021-01-05T01:03:17.407" v="1724" actId="1076"/>
          <ac:spMkLst>
            <pc:docMk/>
            <pc:sldMk cId="1073209526" sldId="362"/>
            <ac:spMk id="5" creationId="{947D6B8C-1F85-48D6-B524-A73EB96291E0}"/>
          </ac:spMkLst>
        </pc:spChg>
        <pc:cxnChg chg="add mod">
          <ac:chgData name="이 제연" userId="9d4560c756d54f0d" providerId="LiveId" clId="{3027FEB1-204D-40A4-9B70-77CFA5E88629}" dt="2021-01-05T01:03:12.983" v="1723" actId="14100"/>
          <ac:cxnSpMkLst>
            <pc:docMk/>
            <pc:sldMk cId="1073209526" sldId="362"/>
            <ac:cxnSpMk id="8" creationId="{D2B4D250-1071-4A44-B6A2-FE04273903F3}"/>
          </ac:cxnSpMkLst>
        </pc:cxnChg>
      </pc:sldChg>
      <pc:sldChg chg="addSp delSp modSp add mod">
        <pc:chgData name="이 제연" userId="9d4560c756d54f0d" providerId="LiveId" clId="{3027FEB1-204D-40A4-9B70-77CFA5E88629}" dt="2021-01-05T01:09:14.506" v="1793" actId="14100"/>
        <pc:sldMkLst>
          <pc:docMk/>
          <pc:sldMk cId="2240209413" sldId="363"/>
        </pc:sldMkLst>
        <pc:spChg chg="mod">
          <ac:chgData name="이 제연" userId="9d4560c756d54f0d" providerId="LiveId" clId="{3027FEB1-204D-40A4-9B70-77CFA5E88629}" dt="2021-01-05T01:09:08.807" v="1791" actId="1076"/>
          <ac:spMkLst>
            <pc:docMk/>
            <pc:sldMk cId="2240209413" sldId="363"/>
            <ac:spMk id="5" creationId="{947D6B8C-1F85-48D6-B524-A73EB96291E0}"/>
          </ac:spMkLst>
        </pc:spChg>
        <pc:spChg chg="add del mod">
          <ac:chgData name="이 제연" userId="9d4560c756d54f0d" providerId="LiveId" clId="{3027FEB1-204D-40A4-9B70-77CFA5E88629}" dt="2021-01-05T01:08:55.928" v="1784" actId="478"/>
          <ac:spMkLst>
            <pc:docMk/>
            <pc:sldMk cId="2240209413" sldId="363"/>
            <ac:spMk id="7" creationId="{A2946042-F5EE-4E4C-874B-0B3AF7C991B8}"/>
          </ac:spMkLst>
        </pc:spChg>
        <pc:spChg chg="add del mod">
          <ac:chgData name="이 제연" userId="9d4560c756d54f0d" providerId="LiveId" clId="{3027FEB1-204D-40A4-9B70-77CFA5E88629}" dt="2021-01-05T01:08:55.928" v="1784" actId="478"/>
          <ac:spMkLst>
            <pc:docMk/>
            <pc:sldMk cId="2240209413" sldId="363"/>
            <ac:spMk id="9" creationId="{445933BC-FD4E-4CC3-8B57-10A459593BFE}"/>
          </ac:spMkLst>
        </pc:spChg>
        <pc:spChg chg="add del mod">
          <ac:chgData name="이 제연" userId="9d4560c756d54f0d" providerId="LiveId" clId="{3027FEB1-204D-40A4-9B70-77CFA5E88629}" dt="2021-01-05T01:08:55.928" v="1784" actId="478"/>
          <ac:spMkLst>
            <pc:docMk/>
            <pc:sldMk cId="2240209413" sldId="363"/>
            <ac:spMk id="17" creationId="{A6256741-E05E-44F8-A437-D921E0A27104}"/>
          </ac:spMkLst>
        </pc:spChg>
        <pc:picChg chg="add mod">
          <ac:chgData name="이 제연" userId="9d4560c756d54f0d" providerId="LiveId" clId="{3027FEB1-204D-40A4-9B70-77CFA5E88629}" dt="2021-01-05T01:09:04.747" v="1790" actId="1076"/>
          <ac:picMkLst>
            <pc:docMk/>
            <pc:sldMk cId="2240209413" sldId="363"/>
            <ac:picMk id="19" creationId="{1AAEFE67-F59A-465D-9E1C-DF542BD37FBF}"/>
          </ac:picMkLst>
        </pc:picChg>
        <pc:cxnChg chg="mod">
          <ac:chgData name="이 제연" userId="9d4560c756d54f0d" providerId="LiveId" clId="{3027FEB1-204D-40A4-9B70-77CFA5E88629}" dt="2021-01-05T01:09:14.506" v="1793" actId="14100"/>
          <ac:cxnSpMkLst>
            <pc:docMk/>
            <pc:sldMk cId="2240209413" sldId="363"/>
            <ac:cxnSpMk id="8" creationId="{D2B4D250-1071-4A44-B6A2-FE04273903F3}"/>
          </ac:cxnSpMkLst>
        </pc:cxnChg>
        <pc:cxnChg chg="add del mod">
          <ac:chgData name="이 제연" userId="9d4560c756d54f0d" providerId="LiveId" clId="{3027FEB1-204D-40A4-9B70-77CFA5E88629}" dt="2021-01-05T01:08:55.928" v="1784" actId="478"/>
          <ac:cxnSpMkLst>
            <pc:docMk/>
            <pc:sldMk cId="2240209413" sldId="363"/>
            <ac:cxnSpMk id="11" creationId="{860085DA-AFDE-4296-A9D7-ADE99B4E54FB}"/>
          </ac:cxnSpMkLst>
        </pc:cxnChg>
        <pc:cxnChg chg="add del mod">
          <ac:chgData name="이 제연" userId="9d4560c756d54f0d" providerId="LiveId" clId="{3027FEB1-204D-40A4-9B70-77CFA5E88629}" dt="2021-01-05T01:08:55.928" v="1784" actId="478"/>
          <ac:cxnSpMkLst>
            <pc:docMk/>
            <pc:sldMk cId="2240209413" sldId="363"/>
            <ac:cxnSpMk id="13" creationId="{8A8EC92E-7679-4280-A353-FCDDD2D80197}"/>
          </ac:cxnSpMkLst>
        </pc:cxnChg>
        <pc:cxnChg chg="add del mod">
          <ac:chgData name="이 제연" userId="9d4560c756d54f0d" providerId="LiveId" clId="{3027FEB1-204D-40A4-9B70-77CFA5E88629}" dt="2021-01-05T01:08:55.928" v="1784" actId="478"/>
          <ac:cxnSpMkLst>
            <pc:docMk/>
            <pc:sldMk cId="2240209413" sldId="363"/>
            <ac:cxnSpMk id="14" creationId="{B101F1DC-E95B-43CC-A07F-AC046B383A06}"/>
          </ac:cxnSpMkLst>
        </pc:cxnChg>
      </pc:sldChg>
      <pc:sldChg chg="addSp delSp modSp add mod">
        <pc:chgData name="이 제연" userId="9d4560c756d54f0d" providerId="LiveId" clId="{3027FEB1-204D-40A4-9B70-77CFA5E88629}" dt="2021-01-05T01:42:39.932" v="1997" actId="1076"/>
        <pc:sldMkLst>
          <pc:docMk/>
          <pc:sldMk cId="2508328411" sldId="364"/>
        </pc:sldMkLst>
        <pc:spChg chg="mod">
          <ac:chgData name="이 제연" userId="9d4560c756d54f0d" providerId="LiveId" clId="{3027FEB1-204D-40A4-9B70-77CFA5E88629}" dt="2021-01-05T01:42:19.320" v="1994" actId="20577"/>
          <ac:spMkLst>
            <pc:docMk/>
            <pc:sldMk cId="2508328411" sldId="364"/>
            <ac:spMk id="4" creationId="{00000000-0000-0000-0000-000000000000}"/>
          </ac:spMkLst>
        </pc:spChg>
        <pc:picChg chg="add mod">
          <ac:chgData name="이 제연" userId="9d4560c756d54f0d" providerId="LiveId" clId="{3027FEB1-204D-40A4-9B70-77CFA5E88629}" dt="2021-01-05T01:42:39.932" v="1997" actId="1076"/>
          <ac:picMkLst>
            <pc:docMk/>
            <pc:sldMk cId="2508328411" sldId="364"/>
            <ac:picMk id="6" creationId="{467C86A2-4DD2-4C42-8B99-05827C16695D}"/>
          </ac:picMkLst>
        </pc:picChg>
        <pc:picChg chg="del">
          <ac:chgData name="이 제연" userId="9d4560c756d54f0d" providerId="LiveId" clId="{3027FEB1-204D-40A4-9B70-77CFA5E88629}" dt="2021-01-05T01:41:56.753" v="1960" actId="478"/>
          <ac:picMkLst>
            <pc:docMk/>
            <pc:sldMk cId="2508328411" sldId="364"/>
            <ac:picMk id="9" creationId="{994A8666-ED22-46B3-BCDC-A451A30DCF36}"/>
          </ac:picMkLst>
        </pc:picChg>
        <pc:picChg chg="del">
          <ac:chgData name="이 제연" userId="9d4560c756d54f0d" providerId="LiveId" clId="{3027FEB1-204D-40A4-9B70-77CFA5E88629}" dt="2021-01-05T01:41:56.991" v="1961" actId="478"/>
          <ac:picMkLst>
            <pc:docMk/>
            <pc:sldMk cId="2508328411" sldId="364"/>
            <ac:picMk id="11" creationId="{49A1871B-C0F0-4C19-864F-A043ADF39D69}"/>
          </ac:picMkLst>
        </pc:picChg>
      </pc:sldChg>
      <pc:sldChg chg="delSp modSp add mod">
        <pc:chgData name="이 제연" userId="9d4560c756d54f0d" providerId="LiveId" clId="{3027FEB1-204D-40A4-9B70-77CFA5E88629}" dt="2021-01-05T04:41:50.599" v="2796" actId="14"/>
        <pc:sldMkLst>
          <pc:docMk/>
          <pc:sldMk cId="3724741125" sldId="365"/>
        </pc:sldMkLst>
        <pc:spChg chg="mod">
          <ac:chgData name="이 제연" userId="9d4560c756d54f0d" providerId="LiveId" clId="{3027FEB1-204D-40A4-9B70-77CFA5E88629}" dt="2021-01-05T02:10:02.947" v="2018" actId="20577"/>
          <ac:spMkLst>
            <pc:docMk/>
            <pc:sldMk cId="3724741125" sldId="365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5T04:41:50.599" v="2796" actId="14"/>
          <ac:spMkLst>
            <pc:docMk/>
            <pc:sldMk cId="3724741125" sldId="365"/>
            <ac:spMk id="4" creationId="{00000000-0000-0000-0000-000000000000}"/>
          </ac:spMkLst>
        </pc:spChg>
        <pc:picChg chg="del">
          <ac:chgData name="이 제연" userId="9d4560c756d54f0d" providerId="LiveId" clId="{3027FEB1-204D-40A4-9B70-77CFA5E88629}" dt="2021-01-05T02:10:24.235" v="2019" actId="478"/>
          <ac:picMkLst>
            <pc:docMk/>
            <pc:sldMk cId="3724741125" sldId="365"/>
            <ac:picMk id="6" creationId="{467C86A2-4DD2-4C42-8B99-05827C16695D}"/>
          </ac:picMkLst>
        </pc:picChg>
      </pc:sldChg>
      <pc:sldChg chg="addSp delSp modSp add mod">
        <pc:chgData name="이 제연" userId="9d4560c756d54f0d" providerId="LiveId" clId="{3027FEB1-204D-40A4-9B70-77CFA5E88629}" dt="2021-01-05T03:03:59.817" v="2184" actId="732"/>
        <pc:sldMkLst>
          <pc:docMk/>
          <pc:sldMk cId="711042961" sldId="366"/>
        </pc:sldMkLst>
        <pc:spChg chg="del">
          <ac:chgData name="이 제연" userId="9d4560c756d54f0d" providerId="LiveId" clId="{3027FEB1-204D-40A4-9B70-77CFA5E88629}" dt="2021-01-05T03:03:46.845" v="2181" actId="478"/>
          <ac:spMkLst>
            <pc:docMk/>
            <pc:sldMk cId="711042961" sldId="366"/>
            <ac:spMk id="5" creationId="{947D6B8C-1F85-48D6-B524-A73EB96291E0}"/>
          </ac:spMkLst>
        </pc:spChg>
        <pc:picChg chg="add mod modCrop">
          <ac:chgData name="이 제연" userId="9d4560c756d54f0d" providerId="LiveId" clId="{3027FEB1-204D-40A4-9B70-77CFA5E88629}" dt="2021-01-05T03:03:59.817" v="2184" actId="732"/>
          <ac:picMkLst>
            <pc:docMk/>
            <pc:sldMk cId="711042961" sldId="366"/>
            <ac:picMk id="9" creationId="{CC93C0FB-3BBC-47E2-87C9-736011721FE8}"/>
          </ac:picMkLst>
        </pc:picChg>
        <pc:picChg chg="del">
          <ac:chgData name="이 제연" userId="9d4560c756d54f0d" providerId="LiveId" clId="{3027FEB1-204D-40A4-9B70-77CFA5E88629}" dt="2021-01-05T03:03:28.283" v="2175" actId="478"/>
          <ac:picMkLst>
            <pc:docMk/>
            <pc:sldMk cId="711042961" sldId="366"/>
            <ac:picMk id="19" creationId="{1AAEFE67-F59A-465D-9E1C-DF542BD37FBF}"/>
          </ac:picMkLst>
        </pc:picChg>
        <pc:cxnChg chg="mod">
          <ac:chgData name="이 제연" userId="9d4560c756d54f0d" providerId="LiveId" clId="{3027FEB1-204D-40A4-9B70-77CFA5E88629}" dt="2021-01-05T03:03:49.745" v="2182" actId="14100"/>
          <ac:cxnSpMkLst>
            <pc:docMk/>
            <pc:sldMk cId="711042961" sldId="366"/>
            <ac:cxnSpMk id="8" creationId="{D2B4D250-1071-4A44-B6A2-FE04273903F3}"/>
          </ac:cxnSpMkLst>
        </pc:cxnChg>
      </pc:sldChg>
      <pc:sldChg chg="modSp add mod">
        <pc:chgData name="이 제연" userId="9d4560c756d54f0d" providerId="LiveId" clId="{3027FEB1-204D-40A4-9B70-77CFA5E88629}" dt="2021-01-05T04:32:56.210" v="2703" actId="20577"/>
        <pc:sldMkLst>
          <pc:docMk/>
          <pc:sldMk cId="1523212188" sldId="367"/>
        </pc:sldMkLst>
        <pc:spChg chg="mod">
          <ac:chgData name="이 제연" userId="9d4560c756d54f0d" providerId="LiveId" clId="{3027FEB1-204D-40A4-9B70-77CFA5E88629}" dt="2021-01-05T04:32:56.210" v="2703" actId="20577"/>
          <ac:spMkLst>
            <pc:docMk/>
            <pc:sldMk cId="1523212188" sldId="367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2021-06-01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2021-06-01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66930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23484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03049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58263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17255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17255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70427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20661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25355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25355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6098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07428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9266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7061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9762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334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81704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06726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86577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0369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681A6465-DD89-2D41-B90C-863A5ACA2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6" descr="ë¨êµ­ë ê³ íì§ ë¡ê³ ì ëí ì´ë¯¸ì§ ê²ìê²°ê³¼">
            <a:extLst>
              <a:ext uri="{FF2B5EF4-FFF2-40B4-BE49-F238E27FC236}">
                <a16:creationId xmlns="" xmlns:a16="http://schemas.microsoft.com/office/drawing/2014/main" id="{1A51A631-FD00-7049-AFDF-E51772332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283" y="47129"/>
            <a:ext cx="395681" cy="394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484964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70C5C4E-FB45-1C47-AE72-F4E8831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2DCD1508-6B5A-FD4C-A8EC-0C37C0B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D3A3D7BD-DBE7-3241-83A9-4F7BB0D0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0A9BA6B7-CF46-BF4E-942F-F3E00B67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A05724B8-0670-A347-A2D7-06DFF4C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0E6C045-BB16-A146-9A21-096B823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0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E871114-3FAD-6E4F-9C06-A89B39CB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C07B3350-9826-5543-AD5E-FAB9D334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BE7E009-7174-264B-B5F2-9CE5108B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4BD543B9-73E6-C940-A143-E781FBF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5ABB49D-01D4-4C43-B3A4-6316BD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86C22DEE-1338-DD48-8D70-408CC0AD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962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70CF540-462D-DF49-BC9A-36922D9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5A64CA8D-3DCD-D941-A11C-9E10F043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D05F2192-8AA0-7740-8002-0C7984A7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C28029D-90FF-0042-9A75-AD5073B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5A81F19-5A72-384F-B476-AD06F0CC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722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86EF0A3E-46FF-414E-BEBE-E70E32AB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ACE98D69-70F2-8947-BBF7-BC8FA774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A12AF917-E762-7B4A-AE5D-EA64E2D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C1F184D-6B98-4D44-87DD-445E9AE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FDBB8CE-F318-BE47-818F-DF07E53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8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8387D7DE-1B89-9D4D-B194-AC3EE165D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78"/>
            <a:ext cx="12191999" cy="599922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17" name="Picture 6" descr="ë¨êµ­ë ê³ íì§ ë¡ê³ ì ëí ì´ë¯¸ì§ ê²ìê²°ê³¼">
            <a:extLst>
              <a:ext uri="{FF2B5EF4-FFF2-40B4-BE49-F238E27FC236}">
                <a16:creationId xmlns="" xmlns:a16="http://schemas.microsoft.com/office/drawing/2014/main" id="{FA29191C-E9FA-6345-95AF-4D270BD00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4489" y="47129"/>
            <a:ext cx="395681" cy="394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870170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499843C-A0EB-874A-B691-669214E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05B97D6D-B766-F449-836E-C4201A0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0D9B6C4-1533-4341-9AA3-74880C65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581D0CF3-FB10-BA48-ADC7-D5A6C77E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38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5A95408-4534-524A-8CB2-0CA31B55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7922D8AB-3529-C84E-AF22-91E51F2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D06A966D-B895-2A4F-BB7F-324F45F9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891B9CE-4A21-E04E-BD7E-312D861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9AFC42DD-FF4F-BB47-9339-F67CCC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87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1838AC9-D777-FE4B-8B5D-6EBA34F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E285DE1-7A1F-8D42-AB87-4161E2F2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B24C6AB-E1C7-5045-B728-3B4E80BD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4266976-95A6-AB45-92F2-45A2BB96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313CAA0-2E0C-0740-9812-8EAD4A80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8EBDE8C-60B5-694C-8BB9-5639DE63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70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C353743-C736-C04B-AD86-AFA339E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5A95CE9-0443-B74D-AA39-60110E0F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A9EF5381-B4FF-7944-AE94-F4406ACA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20C37236-4106-8E43-9A0F-BE15AD761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9A2C244D-DF9E-3541-93DA-5C2C195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9576D6F8-E7D0-2A45-841E-CFBEFD3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625AEE90-EE56-1C46-AC00-A585C24F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E5EDE480-0C13-DB4B-91E5-C4C3568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8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cxnSp>
        <p:nvCxnSpPr>
          <p:cNvPr id="6" name="직선 연결선[R] 5">
            <a:extLst>
              <a:ext uri="{FF2B5EF4-FFF2-40B4-BE49-F238E27FC236}">
                <a16:creationId xmlns=""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538843"/>
            <a:ext cx="4514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ë¨êµ­ë ê³ íì§ ë¡ê³ ì ëí ì´ë¯¸ì§ ê²ìê²°ê³¼">
            <a:extLst>
              <a:ext uri="{FF2B5EF4-FFF2-40B4-BE49-F238E27FC236}">
                <a16:creationId xmlns="" xmlns:a16="http://schemas.microsoft.com/office/drawing/2014/main" id="{FB0CFBD1-9027-854A-97B6-2125F783E1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021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내용 개체 틀 2">
            <a:extLst>
              <a:ext uri="{FF2B5EF4-FFF2-40B4-BE49-F238E27FC236}">
                <a16:creationId xmlns=""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8"/>
            <a:ext cx="11102008" cy="5352015"/>
          </a:xfrm>
        </p:spPr>
        <p:txBody>
          <a:bodyPr/>
          <a:lstStyle>
            <a:lvl1pPr marL="457200" indent="-457200">
              <a:lnSpc>
                <a:spcPct val="120000"/>
              </a:lnSpc>
              <a:buFont typeface="Wingdings" panose="05000000000000000000" pitchFamily="2" charset="2"/>
              <a:buChar char="§"/>
              <a:defRPr sz="2800"/>
            </a:lvl1pPr>
            <a:lvl2pPr marL="685800" indent="-228600">
              <a:lnSpc>
                <a:spcPct val="200000"/>
              </a:lnSpc>
              <a:buFontTx/>
              <a:buChar char="-"/>
              <a:defRPr sz="22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7462AEC8-454F-A54A-A400-44751CB7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95A667E6-5B21-FA40-B6EC-563CB8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83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=""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E5446568-00BF-B648-904D-6DD7AB632C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=""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슬라이드 번호 개체 틀 4">
            <a:extLst>
              <a:ext uri="{FF2B5EF4-FFF2-40B4-BE49-F238E27FC236}">
                <a16:creationId xmlns=""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20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261506"/>
            <a:ext cx="11759209" cy="639243"/>
          </a:xfrm>
        </p:spPr>
        <p:txBody>
          <a:bodyPr anchor="t"/>
          <a:lstStyle/>
          <a:p>
            <a:r>
              <a:rPr kumimoji="1"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SpanDB</a:t>
            </a:r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A Fast, Cost-Effective LSM-tree Based KV store on Hybrid Storage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2021. 06. 02</a:t>
            </a:r>
          </a:p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by Shin, </a:t>
            </a:r>
            <a:r>
              <a:rPr kumimoji="1"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Hojin</a:t>
            </a:r>
            <a:endParaRPr kumimoji="1" lang="en-US" altLang="ko-K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hojin03s@dankook.ac.kr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부제목 2">
            <a:extLst>
              <a:ext uri="{FF2B5EF4-FFF2-40B4-BE49-F238E27FC236}">
                <a16:creationId xmlns=""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0" y="3820350"/>
            <a:ext cx="8329179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7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Hao Chen, </a:t>
            </a:r>
            <a:r>
              <a:rPr lang="en-US" altLang="ko-KR" sz="17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Chaoyi</a:t>
            </a:r>
            <a:r>
              <a:rPr lang="en-US" altLang="ko-KR" sz="17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7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Ruan</a:t>
            </a:r>
            <a:r>
              <a:rPr lang="en-US" altLang="ko-KR" sz="17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Cheng Li, </a:t>
            </a:r>
            <a:r>
              <a:rPr lang="en-US" altLang="ko-KR" sz="17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Xiaosong</a:t>
            </a:r>
            <a:r>
              <a:rPr lang="en-US" altLang="ko-KR" sz="17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Ma, </a:t>
            </a:r>
            <a:r>
              <a:rPr lang="en-US" altLang="ko-KR" sz="17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Yinlog</a:t>
            </a:r>
            <a:r>
              <a:rPr lang="en-US" altLang="ko-KR" sz="17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</a:t>
            </a:r>
          </a:p>
          <a:p>
            <a:pPr algn="l"/>
            <a:r>
              <a:rPr lang="en-US" altLang="ko-KR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FAST, 2021</a:t>
            </a:r>
            <a:endParaRPr lang="ko-KR" altLang="en-US" sz="1400" i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SpanDB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=""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SpanDB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Storage </a:t>
            </a:r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High-performance, cost-effective LSM-tree based KC store using </a:t>
            </a:r>
            <a:r>
              <a:rPr lang="en-US" altLang="ko-KR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heterogeneous</a:t>
            </a: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storage devices</a:t>
            </a: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 Disk(CD), Speed Disk(SD)</a:t>
            </a: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modifications to </a:t>
            </a:r>
            <a:r>
              <a:rPr lang="en-US" altLang="ko-KR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RocksDB’s</a:t>
            </a: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KV data structures, algorithms, or operation semantics</a:t>
            </a: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Implements </a:t>
            </a:r>
            <a:r>
              <a:rPr lang="en-US" altLang="ko-KR" sz="16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TopFS</a:t>
            </a: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lightweight file system, which allows easy and dynamic level relocation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3195150" y="2802099"/>
            <a:ext cx="5787009" cy="3758112"/>
            <a:chOff x="1000506" y="1585413"/>
            <a:chExt cx="6415278" cy="4227504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471DA1B3-1894-4002-80A0-A64F3914F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506" y="1585413"/>
              <a:ext cx="6415278" cy="4227504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="" xmlns:a16="http://schemas.microsoft.com/office/drawing/2014/main" id="{81F1D201-A36F-4D2E-BC77-32AAF3E162DF}"/>
                </a:ext>
              </a:extLst>
            </p:cNvPr>
            <p:cNvSpPr/>
            <p:nvPr/>
          </p:nvSpPr>
          <p:spPr>
            <a:xfrm>
              <a:off x="4580253" y="2907792"/>
              <a:ext cx="1354203" cy="4114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="" xmlns:a16="http://schemas.microsoft.com/office/drawing/2014/main" id="{2C10EB6A-0E34-4C23-A603-D168AAE32BF0}"/>
                </a:ext>
              </a:extLst>
            </p:cNvPr>
            <p:cNvSpPr/>
            <p:nvPr/>
          </p:nvSpPr>
          <p:spPr>
            <a:xfrm>
              <a:off x="6652893" y="4349496"/>
              <a:ext cx="552579" cy="50596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8998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SpanDB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=""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request processing </a:t>
            </a:r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workflow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 server threads – loggers and workers</a:t>
            </a: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Loggers – dedicated to WAL writes</a:t>
            </a: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Worker – handle both background processing and  non-IO tasks</a:t>
            </a:r>
          </a:p>
          <a:p>
            <a:pPr lvl="1">
              <a:lnSpc>
                <a:spcPct val="100000"/>
              </a:lnSpc>
            </a:pPr>
            <a:endParaRPr lang="en-US" altLang="ko-K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Asynchronous APIs</a:t>
            </a:r>
          </a:p>
          <a:p>
            <a:pPr lvl="2">
              <a:lnSpc>
                <a:spcPct val="100000"/>
              </a:lnSpc>
            </a:pP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A_get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A_check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A_put</a:t>
            </a:r>
            <a:endParaRPr lang="en-US" altLang="ko-K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 Queue</a:t>
            </a:r>
          </a:p>
          <a:p>
            <a:pPr lvl="2">
              <a:lnSpc>
                <a:spcPct val="100000"/>
              </a:lnSpc>
            </a:pP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Q_flush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Q_compact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RocksDB</a:t>
            </a:r>
            <a:endParaRPr lang="en-US" altLang="ko-K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Q_read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(Read), </a:t>
            </a: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Q_prolog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Q_log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Q_Epilog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(Write)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760106"/>
            <a:ext cx="5353050" cy="36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6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SpanDB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=""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High-Speed Logging via SPDK</a:t>
            </a:r>
          </a:p>
          <a:p>
            <a:pPr lvl="1">
              <a:lnSpc>
                <a:spcPct val="100000"/>
              </a:lnSpc>
            </a:pPr>
            <a:r>
              <a:rPr lang="en-US" altLang="ko-KR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SpanDB</a:t>
            </a: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uses SPDK to flush log entries to raw </a:t>
            </a:r>
            <a:r>
              <a:rPr lang="en-US" altLang="ko-KR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NVMe</a:t>
            </a: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SSD devices, by passing the filesystem and Linux IO Stack</a:t>
            </a: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Performs pipelining by stealing the SPDK busy-wait time for one request to prepare/check others</a:t>
            </a:r>
          </a:p>
          <a:p>
            <a:pPr lvl="1">
              <a:lnSpc>
                <a:spcPct val="100000"/>
              </a:lnSpc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Data Management</a:t>
            </a:r>
          </a:p>
          <a:p>
            <a:pPr lvl="2">
              <a:lnSpc>
                <a:spcPct val="100000"/>
              </a:lnSpc>
            </a:pP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LPN(Log Page Number), LTN(Log Tag Number)</a:t>
            </a:r>
          </a:p>
          <a:p>
            <a:pPr lvl="2">
              <a:lnSpc>
                <a:spcPct val="100000"/>
              </a:lnSpc>
            </a:pP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only synchronization point is log page allocation</a:t>
            </a:r>
          </a:p>
          <a:p>
            <a:pPr lvl="2">
              <a:lnSpc>
                <a:spcPct val="100000"/>
              </a:lnSpc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SpanDB</a:t>
            </a: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needs to know which pages of the current log group have been overwritten</a:t>
            </a:r>
          </a:p>
          <a:p>
            <a:pPr lvl="2">
              <a:lnSpc>
                <a:spcPct val="100000"/>
              </a:lnSpc>
            </a:pP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Reuse the per-</a:t>
            </a: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Memtable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LTN as a log page ‘color’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21" y="3599750"/>
            <a:ext cx="4791075" cy="28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58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ko-K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SpanDB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=""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Offloading LSM-tree Levels to SD</a:t>
            </a:r>
            <a:endParaRPr lang="en-US" altLang="ko-K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area storage organization</a:t>
            </a:r>
          </a:p>
          <a:p>
            <a:pPr lvl="2">
              <a:lnSpc>
                <a:spcPct val="100000"/>
              </a:lnSpc>
            </a:pP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SpanDB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implements </a:t>
            </a:r>
            <a:r>
              <a:rPr lang="en-US" altLang="ko-KR" sz="1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TopFS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providing familiar file interface wrappers on top of SPDK IO</a:t>
            </a:r>
          </a:p>
          <a:p>
            <a:pPr lvl="2">
              <a:lnSpc>
                <a:spcPct val="100000"/>
              </a:lnSpc>
            </a:pP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TopFS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does guarantee data persistence upon file close</a:t>
            </a:r>
          </a:p>
          <a:p>
            <a:pPr lvl="2">
              <a:lnSpc>
                <a:spcPct val="100000"/>
              </a:lnSpc>
            </a:pP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Metadata management : hash table, indexed by file name, stores the files’ start and end LPNs</a:t>
            </a:r>
          </a:p>
          <a:p>
            <a:pPr lvl="2">
              <a:lnSpc>
                <a:spcPct val="100000"/>
              </a:lnSpc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SpanDB</a:t>
            </a: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SPDK Cache</a:t>
            </a:r>
          </a:p>
          <a:p>
            <a:pPr lvl="2">
              <a:lnSpc>
                <a:spcPct val="100000"/>
              </a:lnSpc>
            </a:pP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Bypasses the OS page cache</a:t>
            </a:r>
          </a:p>
          <a:p>
            <a:pPr lvl="2">
              <a:lnSpc>
                <a:spcPct val="100000"/>
              </a:lnSpc>
            </a:pP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data buffers passed must be allocated in pinned memory</a:t>
            </a:r>
          </a:p>
          <a:p>
            <a:pPr lvl="2">
              <a:lnSpc>
                <a:spcPct val="100000"/>
              </a:lnSpc>
            </a:pP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Manages the cache using another hash table, again with the </a:t>
            </a:r>
            <a:r>
              <a:rPr lang="en-US" altLang="ko-K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RocksDB</a:t>
            </a: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SST file name as key</a:t>
            </a:r>
          </a:p>
        </p:txBody>
      </p:sp>
    </p:spTree>
    <p:extLst>
      <p:ext uri="{BB962C8B-B14F-4D97-AF65-F5344CB8AC3E}">
        <p14:creationId xmlns:p14="http://schemas.microsoft.com/office/powerpoint/2010/main" val="225457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=""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Setup</a:t>
            </a: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20-core Xeon Gold 6248 processors / 256GB DRAM / CentOS 7.7</a:t>
            </a: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SATA SSDs (4+1 RAIDS)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062163"/>
            <a:ext cx="69056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864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=""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of data placement in </a:t>
            </a:r>
            <a:r>
              <a:rPr lang="en-US" altLang="ko-KR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SpanDB</a:t>
            </a:r>
            <a:endParaRPr lang="en-US" altLang="ko-K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 = Pure Logging</a:t>
            </a: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LAD-n = the top n levels of the LSM-tree is placed on the SD(speed disk)</a:t>
            </a: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 = </a:t>
            </a:r>
            <a:r>
              <a:rPr lang="en-US" altLang="ko-KR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Adapative</a:t>
            </a: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Setting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428875"/>
            <a:ext cx="74961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09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=""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IO configurations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BG-L = </a:t>
            </a:r>
            <a:r>
              <a:rPr lang="en-US" altLang="ko-KR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RocksDB</a:t>
            </a: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default, one thread each for compaction and flush</a:t>
            </a: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BG-H = 6 compactions and 2 </a:t>
            </a:r>
            <a:r>
              <a:rPr lang="en-US" altLang="ko-KR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flush threads</a:t>
            </a:r>
            <a:endParaRPr lang="en-US" altLang="ko-K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4" y="2552700"/>
            <a:ext cx="648652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81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=""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of different </a:t>
            </a:r>
            <a:r>
              <a:rPr lang="en-US" altLang="ko-KR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RocksDB</a:t>
            </a:r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ko-KR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SpanDB</a:t>
            </a:r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configurations</a:t>
            </a:r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RocksDB</a:t>
            </a: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the SD (O)</a:t>
            </a:r>
          </a:p>
          <a:p>
            <a:pPr lvl="1">
              <a:lnSpc>
                <a:spcPct val="100000"/>
              </a:lnSpc>
            </a:pPr>
            <a:r>
              <a:rPr lang="en-US" altLang="ko-KR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RocksDB</a:t>
            </a: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the CD (S)</a:t>
            </a:r>
          </a:p>
          <a:p>
            <a:pPr lvl="1">
              <a:lnSpc>
                <a:spcPct val="100000"/>
              </a:lnSpc>
            </a:pPr>
            <a:r>
              <a:rPr lang="en-US" altLang="ko-K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with WAL writes via SPDK instead of ext4 (SPDK_WAL)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25" y="2551531"/>
            <a:ext cx="7245148" cy="382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658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Evaluation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=""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YCSB benchmark 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48" y="1708150"/>
            <a:ext cx="10106637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65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Conclusion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=""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Deploy a small and expensive high-speed SSD at the most-needed locations of a KV store</a:t>
            </a:r>
          </a:p>
          <a:p>
            <a:pPr lvl="1">
              <a:lnSpc>
                <a:spcPct val="100000"/>
              </a:lnSpc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leaving the majority of data on larger, cheaper, and slower device</a:t>
            </a:r>
          </a:p>
          <a:p>
            <a:pPr lvl="1">
              <a:lnSpc>
                <a:spcPct val="100000"/>
              </a:lnSpc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Reveal that the mainstream LSM-tree based design can be significantly improved to take advantage of such partial </a:t>
            </a:r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hardware upgrade</a:t>
            </a: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제주여행] 오설록 티 뮤지엄 : 네이버 블로그">
            <a:extLst>
              <a:ext uri="{FF2B5EF4-FFF2-40B4-BE49-F238E27FC236}">
                <a16:creationId xmlns="" xmlns:a16="http://schemas.microsoft.com/office/drawing/2014/main" id="{86051864-C7F6-49B6-A0E4-3EECC82B1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28" y="3419977"/>
            <a:ext cx="2523744" cy="2912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0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5" y="1359602"/>
            <a:ext cx="4715425" cy="44497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SpanDB</a:t>
            </a:r>
            <a:endParaRPr kumimoji="1"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r>
              <a:rPr kumimoji="1" lang="en-US" altLang="ko-KR" sz="1000" dirty="0"/>
              <a:t>2</a:t>
            </a:r>
            <a:endParaRPr kumimoji="1"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261506"/>
            <a:ext cx="11759209" cy="639243"/>
          </a:xfrm>
        </p:spPr>
        <p:txBody>
          <a:bodyPr anchor="t"/>
          <a:lstStyle/>
          <a:p>
            <a:r>
              <a:rPr kumimoji="1" lang="en-US" altLang="ko-KR" dirty="0" err="1"/>
              <a:t>SpanDB</a:t>
            </a:r>
            <a:r>
              <a:rPr kumimoji="1" lang="en-US" altLang="ko-KR" dirty="0"/>
              <a:t> : A Fast, Cost-Effective LSM-tree Based KV store on Hybrid Storage</a:t>
            </a:r>
            <a:endParaRPr kumimoji="1"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2021. 06. 02</a:t>
            </a:r>
          </a:p>
          <a:p>
            <a:r>
              <a:rPr kumimoji="1" lang="en-US" altLang="ko-KR" dirty="0"/>
              <a:t>Presentation by Shin, </a:t>
            </a:r>
            <a:r>
              <a:rPr kumimoji="1" lang="en-US" altLang="ko-KR" dirty="0" err="1"/>
              <a:t>Hojin</a:t>
            </a:r>
            <a:endParaRPr kumimoji="1" lang="en-US" altLang="ko-KR" dirty="0"/>
          </a:p>
          <a:p>
            <a:r>
              <a:rPr kumimoji="1" lang="en-US" altLang="ko-KR" dirty="0"/>
              <a:t>hojin03s@dankook.ac.kr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=""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0" y="3820350"/>
            <a:ext cx="8329179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700" i="1" dirty="0">
                <a:solidFill>
                  <a:schemeClr val="bg1"/>
                </a:solidFill>
              </a:rPr>
              <a:t>Hao Chen, </a:t>
            </a:r>
            <a:r>
              <a:rPr lang="en-US" altLang="ko-KR" sz="1700" i="1" dirty="0" err="1">
                <a:solidFill>
                  <a:schemeClr val="bg1"/>
                </a:solidFill>
              </a:rPr>
              <a:t>Chaoyi</a:t>
            </a:r>
            <a:r>
              <a:rPr lang="en-US" altLang="ko-KR" sz="1700" i="1" dirty="0">
                <a:solidFill>
                  <a:schemeClr val="bg1"/>
                </a:solidFill>
              </a:rPr>
              <a:t> </a:t>
            </a:r>
            <a:r>
              <a:rPr lang="en-US" altLang="ko-KR" sz="1700" i="1" dirty="0" err="1">
                <a:solidFill>
                  <a:schemeClr val="bg1"/>
                </a:solidFill>
              </a:rPr>
              <a:t>Ruan</a:t>
            </a:r>
            <a:r>
              <a:rPr lang="en-US" altLang="ko-KR" sz="1700" i="1" dirty="0">
                <a:solidFill>
                  <a:schemeClr val="bg1"/>
                </a:solidFill>
              </a:rPr>
              <a:t>, Cheng Li, </a:t>
            </a:r>
            <a:r>
              <a:rPr lang="en-US" altLang="ko-KR" sz="1700" i="1" dirty="0" err="1">
                <a:solidFill>
                  <a:schemeClr val="bg1"/>
                </a:solidFill>
              </a:rPr>
              <a:t>Xiaosong</a:t>
            </a:r>
            <a:r>
              <a:rPr lang="en-US" altLang="ko-KR" sz="1700" i="1" dirty="0">
                <a:solidFill>
                  <a:schemeClr val="bg1"/>
                </a:solidFill>
              </a:rPr>
              <a:t> Ma, </a:t>
            </a:r>
            <a:r>
              <a:rPr lang="en-US" altLang="ko-KR" sz="1700" i="1" dirty="0" err="1">
                <a:solidFill>
                  <a:schemeClr val="bg1"/>
                </a:solidFill>
              </a:rPr>
              <a:t>Yinlog</a:t>
            </a:r>
            <a:r>
              <a:rPr lang="en-US" altLang="ko-KR" sz="1700" i="1" dirty="0">
                <a:solidFill>
                  <a:schemeClr val="bg1"/>
                </a:solidFill>
              </a:rPr>
              <a:t> Xu</a:t>
            </a:r>
          </a:p>
          <a:p>
            <a:pPr algn="l"/>
            <a:r>
              <a:rPr lang="en-US" altLang="ko-KR" sz="1400" i="1" dirty="0">
                <a:solidFill>
                  <a:schemeClr val="bg1"/>
                </a:solidFill>
              </a:rPr>
              <a:t>FAST, 2021</a:t>
            </a:r>
            <a:endParaRPr lang="ko-KR" altLang="en-US" sz="1400" i="1" dirty="0">
              <a:solidFill>
                <a:schemeClr val="bg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="" xmlns:a16="http://schemas.microsoft.com/office/drawing/2014/main" id="{175D0EA2-2E37-4063-AF06-F5EAA5D5818D}"/>
              </a:ext>
            </a:extLst>
          </p:cNvPr>
          <p:cNvSpPr txBox="1">
            <a:spLocks/>
          </p:cNvSpPr>
          <p:nvPr/>
        </p:nvSpPr>
        <p:spPr>
          <a:xfrm>
            <a:off x="4339584" y="4492944"/>
            <a:ext cx="3261880" cy="639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R" dirty="0"/>
              <a:t>Thank you !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95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=""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Rise of Key-Value Stores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Persistent key-value stores popular and important</a:t>
            </a:r>
          </a:p>
          <a:p>
            <a:pPr lvl="2">
              <a:lnSpc>
                <a:spcPct val="100000"/>
              </a:lnSpc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Storing semi-structured data for enterprise services – </a:t>
            </a:r>
            <a:r>
              <a:rPr lang="en-US" altLang="ko-KR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LevelDB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Google, </a:t>
            </a:r>
            <a:r>
              <a:rPr lang="en-US" altLang="ko-KR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RocksDB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Facebook</a:t>
            </a:r>
          </a:p>
          <a:p>
            <a:pPr lvl="2">
              <a:lnSpc>
                <a:spcPct val="100000"/>
              </a:lnSpc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backend storage engine – </a:t>
            </a:r>
            <a:r>
              <a:rPr lang="en-US" altLang="ko-KR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Ceph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MyRocks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TiDB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Cassandra</a:t>
            </a:r>
          </a:p>
          <a:p>
            <a:pPr lvl="2">
              <a:lnSpc>
                <a:spcPct val="100000"/>
              </a:lnSpc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LSM-tree based KV stores are popular</a:t>
            </a:r>
          </a:p>
        </p:txBody>
      </p:sp>
      <p:pic>
        <p:nvPicPr>
          <p:cNvPr id="1026" name="Picture 2" descr="GitHub - zeke/learning-leveldb-with-juliangruber: @zeke and @juliangruber  talk about LevelDB">
            <a:extLst>
              <a:ext uri="{FF2B5EF4-FFF2-40B4-BE49-F238E27FC236}">
                <a16:creationId xmlns="" xmlns:a16="http://schemas.microsoft.com/office/drawing/2014/main" id="{A1F3A3F6-D38B-4B86-A81F-DB91F0DF0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0" y="3016306"/>
            <a:ext cx="2532888" cy="10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tabase of Databases - RocksDB">
            <a:extLst>
              <a:ext uri="{FF2B5EF4-FFF2-40B4-BE49-F238E27FC236}">
                <a16:creationId xmlns="" xmlns:a16="http://schemas.microsoft.com/office/drawing/2014/main" id="{E8AB0543-0A58-4F8A-B575-0BD20B9E4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8" y="4415974"/>
            <a:ext cx="2658452" cy="92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ph Homepage - Ceph">
            <a:extLst>
              <a:ext uri="{FF2B5EF4-FFF2-40B4-BE49-F238E27FC236}">
                <a16:creationId xmlns="" xmlns:a16="http://schemas.microsoft.com/office/drawing/2014/main" id="{DAEA3952-5E7F-4EF3-B54D-186E50829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75" y="2592005"/>
            <a:ext cx="161726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아파치 카산드라 - 위키백과, 우리 모두의 백과사전">
            <a:extLst>
              <a:ext uri="{FF2B5EF4-FFF2-40B4-BE49-F238E27FC236}">
                <a16:creationId xmlns="" xmlns:a16="http://schemas.microsoft.com/office/drawing/2014/main" id="{CD588EE3-F583-456B-BC49-5A6EF0CC2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98" y="4700105"/>
            <a:ext cx="2360614" cy="15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39112AF1-1408-4598-9D0E-0299DCAD0E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7990" y="3002269"/>
            <a:ext cx="3799332" cy="282741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49564839-B9A2-457C-B0F8-B27F2119C32D}"/>
              </a:ext>
            </a:extLst>
          </p:cNvPr>
          <p:cNvSpPr/>
          <p:nvPr/>
        </p:nvSpPr>
        <p:spPr>
          <a:xfrm>
            <a:off x="7580524" y="5848385"/>
            <a:ext cx="2694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LSM-tree based KV store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31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=""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 devices come faster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운영체제]HDD 하드디스크 구조, magnetic disk 자기디스크 구조, 실린더">
            <a:extLst>
              <a:ext uri="{FF2B5EF4-FFF2-40B4-BE49-F238E27FC236}">
                <a16:creationId xmlns="" xmlns:a16="http://schemas.microsoft.com/office/drawing/2014/main" id="{9822CCE2-6B6B-4E80-96D4-27018BF0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0" y="2148840"/>
            <a:ext cx="2162670" cy="205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당신의 PC를위한 SSD를 선택하는 방법 [단계적으로]? - 튜토리얼 - 2021">
            <a:extLst>
              <a:ext uri="{FF2B5EF4-FFF2-40B4-BE49-F238E27FC236}">
                <a16:creationId xmlns="" xmlns:a16="http://schemas.microsoft.com/office/drawing/2014/main" id="{56930B7E-C337-4F1C-A114-2CB5A49C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0" y="2148840"/>
            <a:ext cx="2743200" cy="205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삼성전자, 전작 대비 2배 빨라진 SSD '980 PRO' 출시 - 전자부품 전문 미디어 디일렉">
            <a:extLst>
              <a:ext uri="{FF2B5EF4-FFF2-40B4-BE49-F238E27FC236}">
                <a16:creationId xmlns="" xmlns:a16="http://schemas.microsoft.com/office/drawing/2014/main" id="{C902A762-050A-4824-8E92-0C887D701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80" y="2182862"/>
            <a:ext cx="2743200" cy="206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인텔® Optane™ SSD 905P 시리즈(1.5TB, 1/2 높이 PCIe* x4, 20nm) 129833">
            <a:extLst>
              <a:ext uri="{FF2B5EF4-FFF2-40B4-BE49-F238E27FC236}">
                <a16:creationId xmlns="" xmlns:a16="http://schemas.microsoft.com/office/drawing/2014/main" id="{274BC5D9-DC97-4279-8485-FEAF5EFAA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2145982"/>
            <a:ext cx="2743200" cy="206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43E5943F-55CC-4FC2-BAFC-7A2DBF95C2F7}"/>
              </a:ext>
            </a:extLst>
          </p:cNvPr>
          <p:cNvSpPr/>
          <p:nvPr/>
        </p:nvSpPr>
        <p:spPr>
          <a:xfrm>
            <a:off x="1134592" y="4495073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HDD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AB1B5480-2E21-45FA-9D5F-E73A9F3AB1C7}"/>
              </a:ext>
            </a:extLst>
          </p:cNvPr>
          <p:cNvSpPr/>
          <p:nvPr/>
        </p:nvSpPr>
        <p:spPr>
          <a:xfrm>
            <a:off x="3769183" y="4495073"/>
            <a:ext cx="1178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SATA SSD</a:t>
            </a:r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13ED597D-A7BA-4362-89DD-00A662EBDB9C}"/>
              </a:ext>
            </a:extLst>
          </p:cNvPr>
          <p:cNvSpPr/>
          <p:nvPr/>
        </p:nvSpPr>
        <p:spPr>
          <a:xfrm>
            <a:off x="6916121" y="4495073"/>
            <a:ext cx="1259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NVMe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SSD</a:t>
            </a:r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EA9B22E9-2CDA-41EA-A611-A0B43B22FCB2}"/>
              </a:ext>
            </a:extLst>
          </p:cNvPr>
          <p:cNvSpPr/>
          <p:nvPr/>
        </p:nvSpPr>
        <p:spPr>
          <a:xfrm>
            <a:off x="10028720" y="4495073"/>
            <a:ext cx="14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Optane SSD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0FE2900B-ACA0-4207-8D3D-4A41922631C9}"/>
              </a:ext>
            </a:extLst>
          </p:cNvPr>
          <p:cNvSpPr/>
          <p:nvPr/>
        </p:nvSpPr>
        <p:spPr>
          <a:xfrm>
            <a:off x="535069" y="4966286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(~</a:t>
            </a: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</a:t>
            </a:r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100MB/s)</a:t>
            </a:r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46719F05-CC75-4551-94A7-D2580FC61BD0}"/>
              </a:ext>
            </a:extLst>
          </p:cNvPr>
          <p:cNvSpPr/>
          <p:nvPr/>
        </p:nvSpPr>
        <p:spPr>
          <a:xfrm>
            <a:off x="9742904" y="4966286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(~us, 2000MB/s)</a:t>
            </a:r>
            <a:endParaRPr lang="ko-KR" altLang="en-US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="" xmlns:a16="http://schemas.microsoft.com/office/drawing/2014/main" id="{6C1DDA50-56A0-43B3-BEF5-F8248A51C52B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2388461" y="5150952"/>
            <a:ext cx="73544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4B29D73E-DE02-4193-9585-E48231F79383}"/>
              </a:ext>
            </a:extLst>
          </p:cNvPr>
          <p:cNvSpPr/>
          <p:nvPr/>
        </p:nvSpPr>
        <p:spPr>
          <a:xfrm>
            <a:off x="5695569" y="5320149"/>
            <a:ext cx="800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16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Reference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69792D0D-6BDB-4FB8-A10E-1BA4ACCB2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" y="1011746"/>
            <a:ext cx="4398264" cy="13382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504DA9EB-6928-43F2-A5EB-8E02249F3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641" y="1081027"/>
            <a:ext cx="4582287" cy="119972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AF6C2CC2-A694-43AC-8302-3D1EE10FC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57" y="2835371"/>
            <a:ext cx="4276704" cy="113366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8010AEA8-6991-41AD-B779-869029FDF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275" y="2749924"/>
            <a:ext cx="5440109" cy="135815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ED3862AD-CEFE-4195-90E8-22C9EF44F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993" y="4507967"/>
            <a:ext cx="5015103" cy="124979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E7ED98D9-F9E2-4985-9133-AA44739792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222" y="4507967"/>
            <a:ext cx="5518214" cy="14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Background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=""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RocksDB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Structure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="" xmlns:a16="http://schemas.microsoft.com/office/drawing/2014/main" id="{30FC065E-1A02-45B0-A0E0-E20C244E4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6" y="1732188"/>
            <a:ext cx="4840516" cy="3393623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="" xmlns:a16="http://schemas.microsoft.com/office/drawing/2014/main" id="{145A9E8C-D085-4E44-84EE-5230802E3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784" y="1732187"/>
            <a:ext cx="5412320" cy="3393623"/>
          </a:xfrm>
          <a:prstGeom prst="rect">
            <a:avLst/>
          </a:prstGeom>
        </p:spPr>
      </p:pic>
      <p:sp>
        <p:nvSpPr>
          <p:cNvPr id="43" name="타원 42">
            <a:extLst>
              <a:ext uri="{FF2B5EF4-FFF2-40B4-BE49-F238E27FC236}">
                <a16:creationId xmlns="" xmlns:a16="http://schemas.microsoft.com/office/drawing/2014/main" id="{9FFBCCDB-7B97-4901-9646-4F677272EBEA}"/>
              </a:ext>
            </a:extLst>
          </p:cNvPr>
          <p:cNvSpPr/>
          <p:nvPr/>
        </p:nvSpPr>
        <p:spPr>
          <a:xfrm>
            <a:off x="7754112" y="2450592"/>
            <a:ext cx="749808" cy="45720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="" xmlns:a16="http://schemas.microsoft.com/office/drawing/2014/main" id="{E4C7EBA7-A002-49D7-8C9A-3865CDAFB023}"/>
              </a:ext>
            </a:extLst>
          </p:cNvPr>
          <p:cNvSpPr/>
          <p:nvPr/>
        </p:nvSpPr>
        <p:spPr>
          <a:xfrm>
            <a:off x="1194816" y="2450592"/>
            <a:ext cx="749808" cy="45720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extLst>
              <a:ext uri="{FF2B5EF4-FFF2-40B4-BE49-F238E27FC236}">
                <a16:creationId xmlns="" xmlns:a16="http://schemas.microsoft.com/office/drawing/2014/main" id="{2B335E33-C099-4F25-9FD0-407485B06DDD}"/>
              </a:ext>
            </a:extLst>
          </p:cNvPr>
          <p:cNvSpPr/>
          <p:nvPr/>
        </p:nvSpPr>
        <p:spPr>
          <a:xfrm>
            <a:off x="1645920" y="4385996"/>
            <a:ext cx="853440" cy="536448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="" xmlns:a16="http://schemas.microsoft.com/office/drawing/2014/main" id="{E54F800F-4B5D-477C-AB11-E80725E7B740}"/>
              </a:ext>
            </a:extLst>
          </p:cNvPr>
          <p:cNvSpPr/>
          <p:nvPr/>
        </p:nvSpPr>
        <p:spPr>
          <a:xfrm>
            <a:off x="4543677" y="1562911"/>
            <a:ext cx="1919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Foreground Thread</a:t>
            </a:r>
            <a:endParaRPr lang="ko-KR" altLang="en-US" sz="1600" dirty="0">
              <a:solidFill>
                <a:srgbClr val="00B050"/>
              </a:solidFill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="" xmlns:a16="http://schemas.microsoft.com/office/drawing/2014/main" id="{494400D4-83FE-4D7D-9C40-5213394AF337}"/>
              </a:ext>
            </a:extLst>
          </p:cNvPr>
          <p:cNvSpPr/>
          <p:nvPr/>
        </p:nvSpPr>
        <p:spPr>
          <a:xfrm>
            <a:off x="4528290" y="5335179"/>
            <a:ext cx="1950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Thread</a:t>
            </a:r>
            <a:endParaRPr lang="ko-KR" altLang="en-US" sz="1600" dirty="0">
              <a:solidFill>
                <a:srgbClr val="00B0F0"/>
              </a:solidFill>
            </a:endParaRPr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="" xmlns:a16="http://schemas.microsoft.com/office/drawing/2014/main" id="{7FE14DDC-FD30-42DC-81D8-1C1AB83261DA}"/>
              </a:ext>
            </a:extLst>
          </p:cNvPr>
          <p:cNvCxnSpPr>
            <a:stCxn id="44" idx="6"/>
            <a:endCxn id="46" idx="2"/>
          </p:cNvCxnSpPr>
          <p:nvPr/>
        </p:nvCxnSpPr>
        <p:spPr>
          <a:xfrm flipV="1">
            <a:off x="1944624" y="1901465"/>
            <a:ext cx="3558739" cy="7777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="" xmlns:a16="http://schemas.microsoft.com/office/drawing/2014/main" id="{DF2C2DF6-A45E-4965-8B9E-425C1B289F6D}"/>
              </a:ext>
            </a:extLst>
          </p:cNvPr>
          <p:cNvCxnSpPr>
            <a:cxnSpLocks/>
            <a:stCxn id="43" idx="2"/>
            <a:endCxn id="46" idx="2"/>
          </p:cNvCxnSpPr>
          <p:nvPr/>
        </p:nvCxnSpPr>
        <p:spPr>
          <a:xfrm flipH="1" flipV="1">
            <a:off x="5503363" y="1901465"/>
            <a:ext cx="2250749" cy="7777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="" xmlns:a16="http://schemas.microsoft.com/office/drawing/2014/main" id="{38FCEB39-CDC6-45C3-8F06-EF3C544B7F92}"/>
              </a:ext>
            </a:extLst>
          </p:cNvPr>
          <p:cNvCxnSpPr>
            <a:cxnSpLocks/>
            <a:stCxn id="45" idx="6"/>
            <a:endCxn id="47" idx="1"/>
          </p:cNvCxnSpPr>
          <p:nvPr/>
        </p:nvCxnSpPr>
        <p:spPr>
          <a:xfrm>
            <a:off x="2499360" y="4654220"/>
            <a:ext cx="2028930" cy="85023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사각형: 둥근 모서리 57">
            <a:extLst>
              <a:ext uri="{FF2B5EF4-FFF2-40B4-BE49-F238E27FC236}">
                <a16:creationId xmlns="" xmlns:a16="http://schemas.microsoft.com/office/drawing/2014/main" id="{F0220D4A-33DA-4C5D-9DF2-C08658276FA9}"/>
              </a:ext>
            </a:extLst>
          </p:cNvPr>
          <p:cNvSpPr/>
          <p:nvPr/>
        </p:nvSpPr>
        <p:spPr>
          <a:xfrm>
            <a:off x="3602736" y="3511296"/>
            <a:ext cx="1900627" cy="1289304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="" xmlns:a16="http://schemas.microsoft.com/office/drawing/2014/main" id="{6F8F1F2A-69B0-40B7-AF3C-74DB91979085}"/>
              </a:ext>
            </a:extLst>
          </p:cNvPr>
          <p:cNvSpPr/>
          <p:nvPr/>
        </p:nvSpPr>
        <p:spPr>
          <a:xfrm>
            <a:off x="3437038" y="3172106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Compaction</a:t>
            </a:r>
            <a:endParaRPr lang="ko-KR" altLang="en-US" sz="1400" dirty="0"/>
          </a:p>
        </p:txBody>
      </p:sp>
      <p:cxnSp>
        <p:nvCxnSpPr>
          <p:cNvPr id="60" name="직선 화살표 연결선 59">
            <a:extLst>
              <a:ext uri="{FF2B5EF4-FFF2-40B4-BE49-F238E27FC236}">
                <a16:creationId xmlns="" xmlns:a16="http://schemas.microsoft.com/office/drawing/2014/main" id="{7F4DFB51-7B5B-42B7-920A-2D3C63B20BED}"/>
              </a:ext>
            </a:extLst>
          </p:cNvPr>
          <p:cNvCxnSpPr>
            <a:cxnSpLocks/>
            <a:stCxn id="58" idx="2"/>
            <a:endCxn id="47" idx="1"/>
          </p:cNvCxnSpPr>
          <p:nvPr/>
        </p:nvCxnSpPr>
        <p:spPr>
          <a:xfrm flipH="1">
            <a:off x="4528290" y="4800600"/>
            <a:ext cx="24760" cy="70385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4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Background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=""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RocksDB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group WAL write workflow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5F7FA53-65D1-46EB-B9AD-B6DF517F6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98" y="1917001"/>
            <a:ext cx="73056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6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Background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=""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SSD performance and Filesystem Effect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A4635BDD-46F9-49C5-AD8C-AB0557F2B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7" y="1709960"/>
            <a:ext cx="4766144" cy="353869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FF40240C-27DD-4E4D-AF82-BE36C2F05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422" y="1709960"/>
            <a:ext cx="5829300" cy="33528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1487CADD-D257-45C6-942A-CE939B5F7225}"/>
              </a:ext>
            </a:extLst>
          </p:cNvPr>
          <p:cNvSpPr/>
          <p:nvPr/>
        </p:nvSpPr>
        <p:spPr>
          <a:xfrm>
            <a:off x="5746401" y="5248655"/>
            <a:ext cx="1821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= Intel P4610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1A7E7B50-9DB8-4BAF-AACD-A9FAFC1464AD}"/>
              </a:ext>
            </a:extLst>
          </p:cNvPr>
          <p:cNvSpPr/>
          <p:nvPr/>
        </p:nvSpPr>
        <p:spPr>
          <a:xfrm>
            <a:off x="7911827" y="5243094"/>
            <a:ext cx="1938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= Intel Optane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5183D5FF-C221-46B2-8210-F283A7E39776}"/>
              </a:ext>
            </a:extLst>
          </p:cNvPr>
          <p:cNvSpPr/>
          <p:nvPr/>
        </p:nvSpPr>
        <p:spPr>
          <a:xfrm>
            <a:off x="5746401" y="5704098"/>
            <a:ext cx="4694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 n = each thread issuing up to n requests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DD673A43-91BF-457E-A24E-5021ED7E55DA}"/>
              </a:ext>
            </a:extLst>
          </p:cNvPr>
          <p:cNvSpPr/>
          <p:nvPr/>
        </p:nvSpPr>
        <p:spPr>
          <a:xfrm>
            <a:off x="5746401" y="6092412"/>
            <a:ext cx="373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– N = n threads writing to SSD 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376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ko-K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SpanDB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 dirty="0"/>
          </a:p>
        </p:txBody>
      </p:sp>
      <p:sp>
        <p:nvSpPr>
          <p:cNvPr id="11" name="내용 개체 틀 3">
            <a:extLst>
              <a:ext uri="{FF2B5EF4-FFF2-40B4-BE49-F238E27FC236}">
                <a16:creationId xmlns="" xmlns:a16="http://schemas.microsoft.com/office/drawing/2014/main" id="{D5D9A895-7CBD-41BC-8FB3-20EF1B73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9"/>
            <a:ext cx="11102008" cy="5550684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Preview </a:t>
            </a:r>
            <a:r>
              <a:rPr lang="en-US" altLang="ko-K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SpanDB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빠르다'와 '이르다'">
            <a:extLst>
              <a:ext uri="{FF2B5EF4-FFF2-40B4-BE49-F238E27FC236}">
                <a16:creationId xmlns="" xmlns:a16="http://schemas.microsoft.com/office/drawing/2014/main" id="{642A4ACD-D05E-419E-AC99-D43DAB75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51" y="4125278"/>
            <a:ext cx="3932110" cy="2233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ake A Step Into My World - Another Day — SteemKR">
            <a:extLst>
              <a:ext uri="{FF2B5EF4-FFF2-40B4-BE49-F238E27FC236}">
                <a16:creationId xmlns="" xmlns:a16="http://schemas.microsoft.com/office/drawing/2014/main" id="{1E050A4D-F5B1-4451-96EE-120C5D4F2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30" y="4125277"/>
            <a:ext cx="3932110" cy="2233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일러스트 - coffee">
            <a:extLst>
              <a:ext uri="{FF2B5EF4-FFF2-40B4-BE49-F238E27FC236}">
                <a16:creationId xmlns="" xmlns:a16="http://schemas.microsoft.com/office/drawing/2014/main" id="{3F8DD0B9-B62A-4D92-8206-250B4BD98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01" y="1424868"/>
            <a:ext cx="3211010" cy="207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화살표: 아래쪽 3">
            <a:extLst>
              <a:ext uri="{FF2B5EF4-FFF2-40B4-BE49-F238E27FC236}">
                <a16:creationId xmlns="" xmlns:a16="http://schemas.microsoft.com/office/drawing/2014/main" id="{368E536B-A181-4813-B766-C717CC0800C4}"/>
              </a:ext>
            </a:extLst>
          </p:cNvPr>
          <p:cNvSpPr/>
          <p:nvPr/>
        </p:nvSpPr>
        <p:spPr>
          <a:xfrm>
            <a:off x="8174642" y="3492766"/>
            <a:ext cx="566928" cy="5573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82" name="Picture 10" descr="한가한 여름날">
            <a:extLst>
              <a:ext uri="{FF2B5EF4-FFF2-40B4-BE49-F238E27FC236}">
                <a16:creationId xmlns="" xmlns:a16="http://schemas.microsoft.com/office/drawing/2014/main" id="{3173B6F7-7947-4DFB-A3E0-BF7AAA9D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30" y="1419335"/>
            <a:ext cx="3211009" cy="2009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화살표: 아래쪽 11">
            <a:extLst>
              <a:ext uri="{FF2B5EF4-FFF2-40B4-BE49-F238E27FC236}">
                <a16:creationId xmlns="" xmlns:a16="http://schemas.microsoft.com/office/drawing/2014/main" id="{207E0B91-F44D-4E79-9F97-8F3A57A16720}"/>
              </a:ext>
            </a:extLst>
          </p:cNvPr>
          <p:cNvSpPr/>
          <p:nvPr/>
        </p:nvSpPr>
        <p:spPr>
          <a:xfrm>
            <a:off x="2762370" y="3474114"/>
            <a:ext cx="566928" cy="55730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31922606-C0D6-482A-A3CB-D8BAFC06C008}"/>
              </a:ext>
            </a:extLst>
          </p:cNvPr>
          <p:cNvSpPr/>
          <p:nvPr/>
        </p:nvSpPr>
        <p:spPr>
          <a:xfrm>
            <a:off x="1298448" y="1402300"/>
            <a:ext cx="8951976" cy="20267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501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14737</TotalTime>
  <Words>716</Words>
  <Application>Microsoft Office PowerPoint</Application>
  <PresentationFormat>사용자 지정</PresentationFormat>
  <Paragraphs>154</Paragraphs>
  <Slides>20</Slides>
  <Notes>20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SpanDB : A Fast, Cost-Effective LSM-tree Based KV store on Hybrid Storage</vt:lpstr>
      <vt:lpstr>PowerPoint 프레젠테이션</vt:lpstr>
      <vt:lpstr>1. Introduction</vt:lpstr>
      <vt:lpstr>1. Introduction</vt:lpstr>
      <vt:lpstr>2. Reference</vt:lpstr>
      <vt:lpstr>3. Background</vt:lpstr>
      <vt:lpstr>3. Background</vt:lpstr>
      <vt:lpstr>3. Background</vt:lpstr>
      <vt:lpstr>4. SpanDB</vt:lpstr>
      <vt:lpstr>4. SpanDB</vt:lpstr>
      <vt:lpstr>4. SpanDB</vt:lpstr>
      <vt:lpstr>4. SpanDB</vt:lpstr>
      <vt:lpstr>4. SpanDB</vt:lpstr>
      <vt:lpstr>5. Evaluation</vt:lpstr>
      <vt:lpstr>5. Evaluation</vt:lpstr>
      <vt:lpstr>5. Evaluation</vt:lpstr>
      <vt:lpstr>5. Evaluation</vt:lpstr>
      <vt:lpstr>5. Evaluation</vt:lpstr>
      <vt:lpstr>5. Conclusion</vt:lpstr>
      <vt:lpstr>SpanDB : A Fast, Cost-Effective LSM-tree Based KV store on Hybrid Storage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user</cp:lastModifiedBy>
  <cp:revision>900</cp:revision>
  <cp:lastPrinted>2019-08-20T01:06:00Z</cp:lastPrinted>
  <dcterms:created xsi:type="dcterms:W3CDTF">2019-06-24T08:20:15Z</dcterms:created>
  <dcterms:modified xsi:type="dcterms:W3CDTF">2021-06-01T12:53:50Z</dcterms:modified>
</cp:coreProperties>
</file>