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63" r:id="rId14"/>
    <p:sldId id="271" r:id="rId15"/>
    <p:sldId id="272" r:id="rId16"/>
    <p:sldId id="273" r:id="rId17"/>
    <p:sldId id="274" r:id="rId18"/>
    <p:sldId id="278" r:id="rId19"/>
    <p:sldId id="277" r:id="rId20"/>
    <p:sldId id="280" r:id="rId21"/>
    <p:sldId id="279" r:id="rId22"/>
    <p:sldId id="276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신 민재" initials="신민" lastIdx="1" clrIdx="0">
    <p:extLst>
      <p:ext uri="{19B8F6BF-5375-455C-9EA6-DF929625EA0E}">
        <p15:presenceInfo xmlns:p15="http://schemas.microsoft.com/office/powerpoint/2012/main" userId="210346affbf516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7" autoAdjust="0"/>
    <p:restoredTop sz="96344" autoAdjust="0"/>
  </p:normalViewPr>
  <p:slideViewPr>
    <p:cSldViewPr snapToGrid="0">
      <p:cViewPr varScale="1">
        <p:scale>
          <a:sx n="57" d="100"/>
          <a:sy n="57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21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CD564446-3EB0-4FAE-95C0-94B17252C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9C238C2-6DBD-4E90-9B25-CC6AD64E54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73452-C605-4F26-88CE-1D05AAF8E5EE}" type="datetimeFigureOut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37F6466-7F10-4775-80B5-D8B7D26B2C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529F65-2EC8-43D9-AECF-25410978C4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8D2F2-E940-4D03-9F28-8C527875AF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018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200">
        <a:latin typeface="+mj-lt"/>
        <a:ea typeface="+mj-ea"/>
        <a:cs typeface="+mj-cs"/>
        <a:sym typeface="Arial"/>
      </a:defRPr>
    </a:lvl1pPr>
    <a:lvl2pPr indent="228600" defTabSz="2438400" latinLnBrk="0">
      <a:defRPr sz="3200">
        <a:latin typeface="+mj-lt"/>
        <a:ea typeface="+mj-ea"/>
        <a:cs typeface="+mj-cs"/>
        <a:sym typeface="Arial"/>
      </a:defRPr>
    </a:lvl2pPr>
    <a:lvl3pPr indent="457200" defTabSz="2438400" latinLnBrk="0">
      <a:defRPr sz="3200">
        <a:latin typeface="+mj-lt"/>
        <a:ea typeface="+mj-ea"/>
        <a:cs typeface="+mj-cs"/>
        <a:sym typeface="Arial"/>
      </a:defRPr>
    </a:lvl3pPr>
    <a:lvl4pPr indent="685800" defTabSz="2438400" latinLnBrk="0">
      <a:defRPr sz="3200">
        <a:latin typeface="+mj-lt"/>
        <a:ea typeface="+mj-ea"/>
        <a:cs typeface="+mj-cs"/>
        <a:sym typeface="Arial"/>
      </a:defRPr>
    </a:lvl4pPr>
    <a:lvl5pPr indent="914400" defTabSz="2438400" latinLnBrk="0">
      <a:defRPr sz="3200">
        <a:latin typeface="+mj-lt"/>
        <a:ea typeface="+mj-ea"/>
        <a:cs typeface="+mj-cs"/>
        <a:sym typeface="Arial"/>
      </a:defRPr>
    </a:lvl5pPr>
    <a:lvl6pPr indent="1143000" defTabSz="2438400" latinLnBrk="0">
      <a:defRPr sz="3200">
        <a:latin typeface="+mj-lt"/>
        <a:ea typeface="+mj-ea"/>
        <a:cs typeface="+mj-cs"/>
        <a:sym typeface="Arial"/>
      </a:defRPr>
    </a:lvl6pPr>
    <a:lvl7pPr indent="1371600" defTabSz="2438400" latinLnBrk="0">
      <a:defRPr sz="3200">
        <a:latin typeface="+mj-lt"/>
        <a:ea typeface="+mj-ea"/>
        <a:cs typeface="+mj-cs"/>
        <a:sym typeface="Arial"/>
      </a:defRPr>
    </a:lvl7pPr>
    <a:lvl8pPr indent="1600200" defTabSz="2438400" latinLnBrk="0">
      <a:defRPr sz="3200">
        <a:latin typeface="+mj-lt"/>
        <a:ea typeface="+mj-ea"/>
        <a:cs typeface="+mj-cs"/>
        <a:sym typeface="Arial"/>
      </a:defRPr>
    </a:lvl8pPr>
    <a:lvl9pPr indent="1828800" defTabSz="2438400" latinLnBrk="0">
      <a:defRPr sz="3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 - Presentation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1"/>
          <p:cNvSpPr/>
          <p:nvPr/>
        </p:nvSpPr>
        <p:spPr>
          <a:xfrm>
            <a:off x="-1" y="-2"/>
            <a:ext cx="24384001" cy="13716004"/>
          </a:xfrm>
          <a:prstGeom prst="rect">
            <a:avLst/>
          </a:prstGeom>
          <a:solidFill>
            <a:srgbClr val="232F3E"/>
          </a:solidFill>
          <a:ln w="25400">
            <a:miter lim="400000"/>
          </a:ln>
        </p:spPr>
        <p:txBody>
          <a:bodyPr lIns="121919" tIns="121919" rIns="121919" bIns="1219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제목 텍스트"/>
          <p:cNvSpPr txBox="1">
            <a:spLocks noGrp="1"/>
          </p:cNvSpPr>
          <p:nvPr>
            <p:ph type="title" hasCustomPrompt="1"/>
          </p:nvPr>
        </p:nvSpPr>
        <p:spPr>
          <a:xfrm>
            <a:off x="1676399" y="1334873"/>
            <a:ext cx="21031201" cy="239945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9600"/>
            </a:lvl1pPr>
          </a:lstStyle>
          <a:p>
            <a:r>
              <a:rPr lang="ko-KR" altLang="en-US" dirty="0"/>
              <a:t>제목 텍스트</a:t>
            </a:r>
          </a:p>
        </p:txBody>
      </p:sp>
      <p:sp>
        <p:nvSpPr>
          <p:cNvPr id="16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6997312" y="10185927"/>
            <a:ext cx="7115821" cy="190754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400">
                <a:solidFill>
                  <a:srgbClr val="CCCCCC"/>
                </a:solidFill>
              </a:defRPr>
            </a:lvl1pPr>
            <a:lvl2pPr marL="0" indent="457200">
              <a:buSzTx/>
              <a:buFontTx/>
              <a:buNone/>
              <a:defRPr sz="6400">
                <a:solidFill>
                  <a:srgbClr val="CCCCCC"/>
                </a:solidFill>
              </a:defRPr>
            </a:lvl2pPr>
            <a:lvl3pPr marL="0" indent="914400">
              <a:buSzTx/>
              <a:buFontTx/>
              <a:buNone/>
              <a:defRPr sz="6400">
                <a:solidFill>
                  <a:srgbClr val="CCCCCC"/>
                </a:solidFill>
              </a:defRPr>
            </a:lvl3pPr>
            <a:lvl4pPr marL="0" indent="1371600">
              <a:buSzTx/>
              <a:buFontTx/>
              <a:buNone/>
              <a:defRPr sz="6400">
                <a:solidFill>
                  <a:srgbClr val="CCCCCC"/>
                </a:solidFill>
              </a:defRPr>
            </a:lvl4pPr>
            <a:lvl5pPr marL="0" indent="1828800">
              <a:buSzTx/>
              <a:buFontTx/>
              <a:buNone/>
              <a:defRPr sz="6400">
                <a:solidFill>
                  <a:srgbClr val="CCCCCC"/>
                </a:solidFill>
              </a:defRPr>
            </a:lvl5pPr>
          </a:lstStyle>
          <a:p>
            <a:r>
              <a:rPr dirty="0" err="1"/>
              <a:t>본문</a:t>
            </a:r>
            <a:r>
              <a:rPr dirty="0"/>
              <a:t> 첫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1"/>
            <a:r>
              <a:rPr dirty="0" err="1"/>
              <a:t>본문</a:t>
            </a:r>
            <a:r>
              <a:rPr dirty="0"/>
              <a:t> 두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2"/>
            <a:r>
              <a:rPr dirty="0" err="1"/>
              <a:t>본문</a:t>
            </a:r>
            <a:r>
              <a:rPr dirty="0"/>
              <a:t> 세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3"/>
            <a:r>
              <a:rPr dirty="0" err="1"/>
              <a:t>본문</a:t>
            </a:r>
            <a:r>
              <a:rPr dirty="0"/>
              <a:t> 네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4"/>
            <a:r>
              <a:rPr dirty="0" err="1"/>
              <a:t>본문</a:t>
            </a:r>
            <a:r>
              <a:rPr dirty="0"/>
              <a:t> </a:t>
            </a:r>
            <a:r>
              <a:rPr dirty="0" err="1"/>
              <a:t>다섯</a:t>
            </a:r>
            <a:r>
              <a:rPr dirty="0"/>
              <a:t> </a:t>
            </a:r>
            <a:r>
              <a:rPr dirty="0" err="1"/>
              <a:t>번째</a:t>
            </a:r>
            <a:r>
              <a:rPr dirty="0"/>
              <a:t> 줄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262600" y="12208509"/>
            <a:ext cx="4585246" cy="1513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>
              <a:defRPr sz="8300" b="1">
                <a:solidFill>
                  <a:srgbClr val="232F3E"/>
                </a:solidFill>
                <a:latin typeface="배달의민족 주아"/>
                <a:ea typeface="배달의민족 주아"/>
                <a:cs typeface="배달의민족 주아"/>
                <a:sym typeface="배달의민족 주아"/>
              </a:defRPr>
            </a:pPr>
            <a:r>
              <a:rPr>
                <a:solidFill>
                  <a:srgbClr val="FFFFFF"/>
                </a:solidFill>
              </a:rPr>
              <a:t>NG</a:t>
            </a:r>
            <a:r>
              <a:rPr>
                <a:ln w="9525" cap="flat">
                  <a:solidFill>
                    <a:schemeClr val="accent4"/>
                  </a:solidFill>
                  <a:prstDash val="solid"/>
                  <a:round/>
                </a:ln>
                <a:solidFill>
                  <a:schemeClr val="accent4"/>
                </a:solidFill>
              </a:rPr>
              <a:t>TMS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- Presentation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/>
          <p:cNvSpPr/>
          <p:nvPr/>
        </p:nvSpPr>
        <p:spPr>
          <a:xfrm>
            <a:off x="-1" y="12039600"/>
            <a:ext cx="24384001" cy="1676400"/>
          </a:xfrm>
          <a:prstGeom prst="rect">
            <a:avLst/>
          </a:prstGeom>
          <a:solidFill>
            <a:srgbClr val="232F3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제목 텍스트"/>
          <p:cNvSpPr txBox="1">
            <a:spLocks noGrp="1"/>
          </p:cNvSpPr>
          <p:nvPr>
            <p:ph type="title"/>
          </p:nvPr>
        </p:nvSpPr>
        <p:spPr>
          <a:xfrm>
            <a:off x="1676399" y="270935"/>
            <a:ext cx="21031201" cy="2650068"/>
          </a:xfrm>
          <a:prstGeom prst="rect">
            <a:avLst/>
          </a:prstGeom>
        </p:spPr>
        <p:txBody>
          <a:bodyPr/>
          <a:lstStyle>
            <a:lvl1pPr algn="l">
              <a:defRPr sz="8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Light"/>
              </a:defRPr>
            </a:lvl1pPr>
          </a:lstStyle>
          <a:p>
            <a:r>
              <a:rPr dirty="0" err="1"/>
              <a:t>제목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</p:txBody>
      </p:sp>
      <p:sp>
        <p:nvSpPr>
          <p:cNvPr id="32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1676399" y="3594103"/>
            <a:ext cx="21031201" cy="8174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131A22"/>
                </a:solidFill>
              </a:defRPr>
            </a:lvl1pPr>
            <a:lvl2pPr>
              <a:defRPr sz="6000">
                <a:solidFill>
                  <a:srgbClr val="131A22"/>
                </a:solidFill>
              </a:defRPr>
            </a:lvl2pPr>
            <a:lvl3pPr>
              <a:defRPr sz="6000">
                <a:solidFill>
                  <a:srgbClr val="131A22"/>
                </a:solidFill>
              </a:defRPr>
            </a:lvl3pPr>
            <a:lvl4pPr>
              <a:defRPr sz="6000">
                <a:solidFill>
                  <a:srgbClr val="131A22"/>
                </a:solidFill>
              </a:defRPr>
            </a:lvl4pPr>
            <a:lvl5pPr>
              <a:defRPr sz="6000">
                <a:solidFill>
                  <a:srgbClr val="131A22"/>
                </a:solidFill>
              </a:defRPr>
            </a:lvl5pPr>
          </a:lstStyle>
          <a:p>
            <a:r>
              <a:rPr dirty="0" err="1"/>
              <a:t>본문</a:t>
            </a:r>
            <a:r>
              <a:rPr dirty="0"/>
              <a:t> 첫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1"/>
            <a:r>
              <a:rPr dirty="0" err="1"/>
              <a:t>본문</a:t>
            </a:r>
            <a:r>
              <a:rPr dirty="0"/>
              <a:t> 두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2"/>
            <a:r>
              <a:rPr dirty="0" err="1"/>
              <a:t>본문</a:t>
            </a:r>
            <a:r>
              <a:rPr dirty="0"/>
              <a:t> 세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3"/>
            <a:r>
              <a:rPr dirty="0" err="1"/>
              <a:t>본문</a:t>
            </a:r>
            <a:r>
              <a:rPr dirty="0"/>
              <a:t> 네 </a:t>
            </a:r>
            <a:r>
              <a:rPr dirty="0" err="1"/>
              <a:t>번째</a:t>
            </a:r>
            <a:r>
              <a:rPr dirty="0"/>
              <a:t> 줄</a:t>
            </a:r>
          </a:p>
          <a:p>
            <a:pPr lvl="4"/>
            <a:r>
              <a:rPr dirty="0" err="1"/>
              <a:t>본문</a:t>
            </a:r>
            <a:r>
              <a:rPr dirty="0"/>
              <a:t> </a:t>
            </a:r>
            <a:r>
              <a:rPr dirty="0" err="1"/>
              <a:t>다섯</a:t>
            </a:r>
            <a:r>
              <a:rPr dirty="0"/>
              <a:t> </a:t>
            </a:r>
            <a:r>
              <a:rPr dirty="0" err="1"/>
              <a:t>번째</a:t>
            </a:r>
            <a:r>
              <a:rPr dirty="0"/>
              <a:t> 줄</a:t>
            </a:r>
          </a:p>
        </p:txBody>
      </p:sp>
      <p:sp>
        <p:nvSpPr>
          <p:cNvPr id="34" name="TextBox 10"/>
          <p:cNvSpPr txBox="1"/>
          <p:nvPr/>
        </p:nvSpPr>
        <p:spPr>
          <a:xfrm>
            <a:off x="9997575" y="12190730"/>
            <a:ext cx="4388847" cy="1374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>
              <a:defRPr sz="7400">
                <a:solidFill>
                  <a:srgbClr val="FFFFFF"/>
                </a:solidFill>
                <a:latin typeface="배달의민족 주아"/>
                <a:ea typeface="배달의민족 주아"/>
                <a:cs typeface="배달의민족 주아"/>
                <a:sym typeface="배달의민족 주아"/>
              </a:defRPr>
            </a:pPr>
            <a:r>
              <a:t>NG</a:t>
            </a:r>
            <a:r>
              <a:rPr>
                <a:ln w="9525" cap="flat">
                  <a:solidFill>
                    <a:schemeClr val="accent4"/>
                  </a:solidFill>
                  <a:prstDash val="solid"/>
                  <a:round/>
                </a:ln>
                <a:solidFill>
                  <a:schemeClr val="accent4"/>
                </a:solidFill>
              </a:rPr>
              <a:t>TMS</a:t>
            </a:r>
          </a:p>
        </p:txBody>
      </p:sp>
      <p:sp>
        <p:nvSpPr>
          <p:cNvPr id="35" name="텍스트"/>
          <p:cNvSpPr txBox="1"/>
          <p:nvPr/>
        </p:nvSpPr>
        <p:spPr>
          <a:xfrm>
            <a:off x="21097112" y="214886"/>
            <a:ext cx="1442975" cy="78994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/>
          <p:cNvSpPr/>
          <p:nvPr/>
        </p:nvSpPr>
        <p:spPr>
          <a:xfrm>
            <a:off x="-1" y="-2"/>
            <a:ext cx="24384001" cy="13716004"/>
          </a:xfrm>
          <a:prstGeom prst="rect">
            <a:avLst/>
          </a:prstGeom>
          <a:solidFill>
            <a:srgbClr val="232F3E"/>
          </a:solidFill>
          <a:ln w="25400">
            <a:miter lim="400000"/>
          </a:ln>
        </p:spPr>
        <p:txBody>
          <a:bodyPr lIns="121919" tIns="121919" rIns="121919" bIns="1219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제목 텍스트"/>
          <p:cNvSpPr txBox="1">
            <a:spLocks noGrp="1"/>
          </p:cNvSpPr>
          <p:nvPr>
            <p:ph type="title"/>
          </p:nvPr>
        </p:nvSpPr>
        <p:spPr>
          <a:xfrm>
            <a:off x="1587499" y="4428067"/>
            <a:ext cx="21031201" cy="26500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4" name="TextBox 17"/>
          <p:cNvSpPr txBox="1"/>
          <p:nvPr/>
        </p:nvSpPr>
        <p:spPr>
          <a:xfrm>
            <a:off x="18262600" y="12208509"/>
            <a:ext cx="4585246" cy="1513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>
              <a:defRPr sz="8300" b="1">
                <a:solidFill>
                  <a:srgbClr val="232F3E"/>
                </a:solidFill>
                <a:latin typeface="배달의민족 주아"/>
                <a:ea typeface="배달의민족 주아"/>
                <a:cs typeface="배달의민족 주아"/>
                <a:sym typeface="배달의민족 주아"/>
              </a:defRPr>
            </a:pPr>
            <a:r>
              <a:rPr>
                <a:solidFill>
                  <a:srgbClr val="FFFFFF"/>
                </a:solidFill>
              </a:rPr>
              <a:t>NG</a:t>
            </a:r>
            <a:r>
              <a:rPr>
                <a:ln w="9525" cap="flat">
                  <a:solidFill>
                    <a:schemeClr val="accent4"/>
                  </a:solidFill>
                  <a:prstDash val="solid"/>
                  <a:round/>
                </a:ln>
                <a:solidFill>
                  <a:schemeClr val="accent4"/>
                </a:solidFill>
              </a:rPr>
              <a:t>TMS</a:t>
            </a:r>
          </a:p>
        </p:txBody>
      </p:sp>
      <p:sp>
        <p:nvSpPr>
          <p:cNvPr id="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1676399" y="3653367"/>
            <a:ext cx="21031201" cy="86995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1999019" y="12728661"/>
            <a:ext cx="708581" cy="70044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2438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8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2438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8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2438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8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2438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8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2438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8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2438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8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2438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8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2438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8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2438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800" b="0" i="0" u="none" strike="noStrike" cap="none" spc="0" baseline="0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604157" marR="0" indent="-604157" algn="l" defTabSz="2438400" rtl="0" latinLnBrk="0">
        <a:lnSpc>
          <a:spcPct val="90000"/>
        </a:lnSpc>
        <a:spcBef>
          <a:spcPts val="2600"/>
        </a:spcBef>
        <a:spcAft>
          <a:spcPts val="0"/>
        </a:spcAft>
        <a:buClrTx/>
        <a:buSzPct val="100000"/>
        <a:buFont typeface="Arial"/>
        <a:buChar char="•"/>
        <a:tabLst/>
        <a:defRPr sz="7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162050" marR="0" indent="-704850" algn="l" defTabSz="2438400" rtl="0" latinLnBrk="0">
        <a:lnSpc>
          <a:spcPct val="90000"/>
        </a:lnSpc>
        <a:spcBef>
          <a:spcPts val="2600"/>
        </a:spcBef>
        <a:spcAft>
          <a:spcPts val="0"/>
        </a:spcAft>
        <a:buClrTx/>
        <a:buSzPct val="100000"/>
        <a:buFont typeface="Arial"/>
        <a:buChar char="•"/>
        <a:tabLst/>
        <a:defRPr sz="7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760220" marR="0" indent="-845820" algn="l" defTabSz="2438400" rtl="0" latinLnBrk="0">
        <a:lnSpc>
          <a:spcPct val="90000"/>
        </a:lnSpc>
        <a:spcBef>
          <a:spcPts val="2600"/>
        </a:spcBef>
        <a:spcAft>
          <a:spcPts val="0"/>
        </a:spcAft>
        <a:buClrTx/>
        <a:buSzPct val="100000"/>
        <a:buFont typeface="Arial"/>
        <a:buChar char="•"/>
        <a:tabLst/>
        <a:defRPr sz="7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311400" marR="0" indent="-939800" algn="l" defTabSz="2438400" rtl="0" latinLnBrk="0">
        <a:lnSpc>
          <a:spcPct val="90000"/>
        </a:lnSpc>
        <a:spcBef>
          <a:spcPts val="2600"/>
        </a:spcBef>
        <a:spcAft>
          <a:spcPts val="0"/>
        </a:spcAft>
        <a:buClrTx/>
        <a:buSzPct val="100000"/>
        <a:buFont typeface="Arial"/>
        <a:buChar char="•"/>
        <a:tabLst/>
        <a:defRPr sz="7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768600" marR="0" indent="-939800" algn="l" defTabSz="2438400" rtl="0" latinLnBrk="0">
        <a:lnSpc>
          <a:spcPct val="90000"/>
        </a:lnSpc>
        <a:spcBef>
          <a:spcPts val="2600"/>
        </a:spcBef>
        <a:spcAft>
          <a:spcPts val="0"/>
        </a:spcAft>
        <a:buClrTx/>
        <a:buSzPct val="100000"/>
        <a:buFont typeface="Arial"/>
        <a:buChar char="•"/>
        <a:tabLst/>
        <a:defRPr sz="7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225800" marR="0" indent="-939800" algn="l" defTabSz="2438400" rtl="0" latinLnBrk="0">
        <a:lnSpc>
          <a:spcPct val="90000"/>
        </a:lnSpc>
        <a:spcBef>
          <a:spcPts val="2600"/>
        </a:spcBef>
        <a:spcAft>
          <a:spcPts val="0"/>
        </a:spcAft>
        <a:buClrTx/>
        <a:buSzPct val="100000"/>
        <a:buFont typeface="Arial"/>
        <a:buChar char="•"/>
        <a:tabLst/>
        <a:defRPr sz="7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683000" marR="0" indent="-939800" algn="l" defTabSz="2438400" rtl="0" latinLnBrk="0">
        <a:lnSpc>
          <a:spcPct val="90000"/>
        </a:lnSpc>
        <a:spcBef>
          <a:spcPts val="2600"/>
        </a:spcBef>
        <a:spcAft>
          <a:spcPts val="0"/>
        </a:spcAft>
        <a:buClrTx/>
        <a:buSzPct val="100000"/>
        <a:buFont typeface="Arial"/>
        <a:buChar char="•"/>
        <a:tabLst/>
        <a:defRPr sz="7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4140200" marR="0" indent="-939800" algn="l" defTabSz="2438400" rtl="0" latinLnBrk="0">
        <a:lnSpc>
          <a:spcPct val="90000"/>
        </a:lnSpc>
        <a:spcBef>
          <a:spcPts val="2600"/>
        </a:spcBef>
        <a:spcAft>
          <a:spcPts val="0"/>
        </a:spcAft>
        <a:buClrTx/>
        <a:buSzPct val="100000"/>
        <a:buFont typeface="Arial"/>
        <a:buChar char="•"/>
        <a:tabLst/>
        <a:defRPr sz="7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597400" marR="0" indent="-939800" algn="l" defTabSz="2438400" rtl="0" latinLnBrk="0">
        <a:lnSpc>
          <a:spcPct val="90000"/>
        </a:lnSpc>
        <a:spcBef>
          <a:spcPts val="2600"/>
        </a:spcBef>
        <a:spcAft>
          <a:spcPts val="0"/>
        </a:spcAft>
        <a:buClrTx/>
        <a:buSzPct val="100000"/>
        <a:buFont typeface="Arial"/>
        <a:buChar char="•"/>
        <a:tabLst/>
        <a:defRPr sz="7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72191490@dankook.ac.k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568E2156-DDCE-4BFD-877B-2EC407DB2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1334873"/>
            <a:ext cx="21031201" cy="3778994"/>
          </a:xfrm>
        </p:spPr>
        <p:txBody>
          <a:bodyPr>
            <a:normAutofit/>
          </a:bodyPr>
          <a:lstStyle/>
          <a:p>
            <a:r>
              <a:rPr lang="en-US" altLang="ko-KR" sz="8000" dirty="0"/>
              <a:t>Serving DNNs like Clockwork:</a:t>
            </a:r>
            <a:br>
              <a:rPr lang="en-US" altLang="ko-KR" sz="8000" dirty="0"/>
            </a:br>
            <a:r>
              <a:rPr lang="en-US" altLang="ko-KR" sz="8000" dirty="0"/>
              <a:t>Performance Predictability from the Bottom Up</a:t>
            </a:r>
            <a:endParaRPr lang="ko-KR" altLang="en-US" sz="8000" dirty="0"/>
          </a:p>
        </p:txBody>
      </p:sp>
      <p:sp>
        <p:nvSpPr>
          <p:cNvPr id="53" name="72191490@dankook.ac.kr…"/>
          <p:cNvSpPr txBox="1">
            <a:spLocks noGrp="1"/>
          </p:cNvSpPr>
          <p:nvPr>
            <p:ph type="body" sz="quarter" idx="1"/>
          </p:nvPr>
        </p:nvSpPr>
        <p:spPr>
          <a:xfrm>
            <a:off x="16997312" y="10185927"/>
            <a:ext cx="7115821" cy="1907542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>
                <a:hlinkClick r:id="rId2"/>
              </a:rPr>
              <a:t>72210294</a:t>
            </a:r>
            <a:r>
              <a:rPr lang="en-US" dirty="0">
                <a:hlinkClick r:id="rId2"/>
              </a:rPr>
              <a:t>@dankook.ac.kr</a:t>
            </a:r>
          </a:p>
          <a:p>
            <a:r>
              <a:rPr lang="en-US" dirty="0"/>
              <a:t>Shin </a:t>
            </a:r>
            <a:r>
              <a:rPr lang="en-US" dirty="0" err="1"/>
              <a:t>Minjae</a:t>
            </a:r>
            <a:endParaRPr 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C1911F4F-0942-4B43-BC65-6F04D83BF6D0}"/>
              </a:ext>
            </a:extLst>
          </p:cNvPr>
          <p:cNvSpPr txBox="1">
            <a:spLocks/>
          </p:cNvSpPr>
          <p:nvPr/>
        </p:nvSpPr>
        <p:spPr>
          <a:xfrm>
            <a:off x="1676399" y="6564847"/>
            <a:ext cx="21031201" cy="239945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t">
            <a:normAutofit/>
          </a:bodyPr>
          <a:lstStyle>
            <a:lvl1pPr marL="0" marR="0" indent="0" algn="ctr" defTabSz="2438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800" b="0" i="0" u="none" strike="noStrike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2438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800" b="0" i="0" u="none" strike="noStrike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2438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800" b="0" i="0" u="none" strike="noStrike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2438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800" b="0" i="0" u="none" strike="noStrike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2438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800" b="0" i="0" u="none" strike="noStrike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2438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800" b="0" i="0" u="none" strike="noStrike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2438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800" b="0" i="0" u="none" strike="noStrike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2438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800" b="0" i="0" u="none" strike="noStrike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2438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800" b="0" i="0" u="none" strike="noStrike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/>
            <a:r>
              <a:rPr lang="en-US" altLang="ko-KR" sz="4400" dirty="0"/>
              <a:t>Arpan Gujarati et al., UT Austin</a:t>
            </a:r>
          </a:p>
          <a:p>
            <a:pPr hangingPunct="1"/>
            <a:r>
              <a:rPr lang="en-US" altLang="ko-KR" sz="4400" dirty="0"/>
              <a:t>OSDI</a:t>
            </a:r>
            <a:r>
              <a:rPr lang="ko-KR" altLang="en-US" sz="4400" dirty="0"/>
              <a:t> </a:t>
            </a:r>
            <a:r>
              <a:rPr lang="en-US" altLang="ko-KR" sz="4400" dirty="0"/>
              <a:t>2020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AF8AFBA4-F9E9-4F23-BE9F-7C923498DA4F}"/>
              </a:ext>
            </a:extLst>
          </p:cNvPr>
          <p:cNvSpPr/>
          <p:nvPr/>
        </p:nvSpPr>
        <p:spPr>
          <a:xfrm>
            <a:off x="11853334" y="9270997"/>
            <a:ext cx="2285999" cy="14647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125D495-506A-4836-8E42-60C55C0C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Predictable Worker with No Choices</a:t>
            </a:r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040062D-F52E-45A1-AFB1-362C3A9410B3}"/>
              </a:ext>
            </a:extLst>
          </p:cNvPr>
          <p:cNvSpPr/>
          <p:nvPr/>
        </p:nvSpPr>
        <p:spPr>
          <a:xfrm>
            <a:off x="11853334" y="3471333"/>
            <a:ext cx="7179733" cy="323426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1AE2F32-F912-4337-84A5-1AD1F832B454}"/>
              </a:ext>
            </a:extLst>
          </p:cNvPr>
          <p:cNvSpPr/>
          <p:nvPr/>
        </p:nvSpPr>
        <p:spPr>
          <a:xfrm>
            <a:off x="11853334" y="7255931"/>
            <a:ext cx="7179733" cy="14647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03C8C29-CFA0-4082-85EC-1043DCFD049D}"/>
              </a:ext>
            </a:extLst>
          </p:cNvPr>
          <p:cNvSpPr/>
          <p:nvPr/>
        </p:nvSpPr>
        <p:spPr>
          <a:xfrm>
            <a:off x="11853334" y="9270998"/>
            <a:ext cx="7179733" cy="14647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2CDB3-729B-48F8-9A29-396C10206BDC}"/>
              </a:ext>
            </a:extLst>
          </p:cNvPr>
          <p:cNvSpPr txBox="1"/>
          <p:nvPr/>
        </p:nvSpPr>
        <p:spPr>
          <a:xfrm>
            <a:off x="19304000" y="4688357"/>
            <a:ext cx="4047067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DRAM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D9813-E71F-4BC3-A0C2-033D89E0AE84}"/>
              </a:ext>
            </a:extLst>
          </p:cNvPr>
          <p:cNvSpPr txBox="1"/>
          <p:nvPr/>
        </p:nvSpPr>
        <p:spPr>
          <a:xfrm>
            <a:off x="19304000" y="7588190"/>
            <a:ext cx="4047067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GPU RAM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CB47F-FEC4-4360-B74C-FCD40055E21A}"/>
              </a:ext>
            </a:extLst>
          </p:cNvPr>
          <p:cNvSpPr txBox="1"/>
          <p:nvPr/>
        </p:nvSpPr>
        <p:spPr>
          <a:xfrm>
            <a:off x="19304000" y="9603257"/>
            <a:ext cx="4047067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GPU Execution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B808E605-5E18-43BB-9707-6D232C986D6D}"/>
              </a:ext>
            </a:extLst>
          </p:cNvPr>
          <p:cNvSpPr/>
          <p:nvPr/>
        </p:nvSpPr>
        <p:spPr>
          <a:xfrm>
            <a:off x="12852399" y="4717358"/>
            <a:ext cx="745068" cy="600502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별: 꼭짓점 5개 10">
            <a:extLst>
              <a:ext uri="{FF2B5EF4-FFF2-40B4-BE49-F238E27FC236}">
                <a16:creationId xmlns:a16="http://schemas.microsoft.com/office/drawing/2014/main" id="{C6DF3F78-5DB1-466D-A890-17D7A6AB043C}"/>
              </a:ext>
            </a:extLst>
          </p:cNvPr>
          <p:cNvSpPr/>
          <p:nvPr/>
        </p:nvSpPr>
        <p:spPr>
          <a:xfrm>
            <a:off x="12767734" y="5487429"/>
            <a:ext cx="829733" cy="829733"/>
          </a:xfrm>
          <a:prstGeom prst="star5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8C5DC6-24A9-45EE-8C05-B67D7AF0D727}"/>
              </a:ext>
            </a:extLst>
          </p:cNvPr>
          <p:cNvSpPr/>
          <p:nvPr/>
        </p:nvSpPr>
        <p:spPr>
          <a:xfrm>
            <a:off x="12852399" y="3822108"/>
            <a:ext cx="745068" cy="753534"/>
          </a:xfrm>
          <a:prstGeom prst="rect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A328BD55-0A3E-4A7E-94A9-F5EF11781979}"/>
              </a:ext>
            </a:extLst>
          </p:cNvPr>
          <p:cNvSpPr/>
          <p:nvPr/>
        </p:nvSpPr>
        <p:spPr>
          <a:xfrm>
            <a:off x="14596532" y="4717358"/>
            <a:ext cx="745068" cy="600502"/>
          </a:xfrm>
          <a:prstGeom prst="triangle">
            <a:avLst/>
          </a:prstGeom>
          <a:solidFill>
            <a:srgbClr val="7030A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별: 꼭짓점 5개 13">
            <a:extLst>
              <a:ext uri="{FF2B5EF4-FFF2-40B4-BE49-F238E27FC236}">
                <a16:creationId xmlns:a16="http://schemas.microsoft.com/office/drawing/2014/main" id="{2A797062-D17E-4D9E-91B5-A4AB6B2E9342}"/>
              </a:ext>
            </a:extLst>
          </p:cNvPr>
          <p:cNvSpPr/>
          <p:nvPr/>
        </p:nvSpPr>
        <p:spPr>
          <a:xfrm>
            <a:off x="14511867" y="5487429"/>
            <a:ext cx="829733" cy="829733"/>
          </a:xfrm>
          <a:prstGeom prst="star5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934ADCB-013E-4BA7-B26B-3B1569BF3678}"/>
              </a:ext>
            </a:extLst>
          </p:cNvPr>
          <p:cNvSpPr/>
          <p:nvPr/>
        </p:nvSpPr>
        <p:spPr>
          <a:xfrm>
            <a:off x="14596532" y="3822108"/>
            <a:ext cx="745068" cy="753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이등변 삼각형 15">
            <a:extLst>
              <a:ext uri="{FF2B5EF4-FFF2-40B4-BE49-F238E27FC236}">
                <a16:creationId xmlns:a16="http://schemas.microsoft.com/office/drawing/2014/main" id="{DA06AFA0-D04E-4F50-B3C5-CD5C9748BD28}"/>
              </a:ext>
            </a:extLst>
          </p:cNvPr>
          <p:cNvSpPr/>
          <p:nvPr/>
        </p:nvSpPr>
        <p:spPr>
          <a:xfrm>
            <a:off x="16493063" y="4717358"/>
            <a:ext cx="745068" cy="600502"/>
          </a:xfrm>
          <a:prstGeom prst="triangle">
            <a:avLst/>
          </a:prstGeom>
          <a:solidFill>
            <a:srgbClr val="00206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별: 꼭짓점 5개 16">
            <a:extLst>
              <a:ext uri="{FF2B5EF4-FFF2-40B4-BE49-F238E27FC236}">
                <a16:creationId xmlns:a16="http://schemas.microsoft.com/office/drawing/2014/main" id="{331622C1-D7E1-440F-9560-3E7F8C5BA9A1}"/>
              </a:ext>
            </a:extLst>
          </p:cNvPr>
          <p:cNvSpPr/>
          <p:nvPr/>
        </p:nvSpPr>
        <p:spPr>
          <a:xfrm>
            <a:off x="16408398" y="5487429"/>
            <a:ext cx="829733" cy="829733"/>
          </a:xfrm>
          <a:prstGeom prst="star5">
            <a:avLst/>
          </a:prstGeom>
          <a:solidFill>
            <a:srgbClr val="0070C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7F519E4-CE24-4E6D-9404-00E8517DFEC8}"/>
              </a:ext>
            </a:extLst>
          </p:cNvPr>
          <p:cNvSpPr/>
          <p:nvPr/>
        </p:nvSpPr>
        <p:spPr>
          <a:xfrm>
            <a:off x="16493063" y="3822108"/>
            <a:ext cx="745068" cy="7535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별: 꼭짓점 5개 23">
            <a:extLst>
              <a:ext uri="{FF2B5EF4-FFF2-40B4-BE49-F238E27FC236}">
                <a16:creationId xmlns:a16="http://schemas.microsoft.com/office/drawing/2014/main" id="{9BF9C698-19C6-4B5D-A2B9-F5F9F562D66D}"/>
              </a:ext>
            </a:extLst>
          </p:cNvPr>
          <p:cNvSpPr/>
          <p:nvPr/>
        </p:nvSpPr>
        <p:spPr>
          <a:xfrm>
            <a:off x="12767734" y="9573741"/>
            <a:ext cx="829733" cy="829733"/>
          </a:xfrm>
          <a:prstGeom prst="star5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별: 꼭짓점 5개 24">
            <a:extLst>
              <a:ext uri="{FF2B5EF4-FFF2-40B4-BE49-F238E27FC236}">
                <a16:creationId xmlns:a16="http://schemas.microsoft.com/office/drawing/2014/main" id="{813FD8EE-799F-401F-89D4-66208F3478E2}"/>
              </a:ext>
            </a:extLst>
          </p:cNvPr>
          <p:cNvSpPr/>
          <p:nvPr/>
        </p:nvSpPr>
        <p:spPr>
          <a:xfrm>
            <a:off x="12767734" y="7558674"/>
            <a:ext cx="829733" cy="829733"/>
          </a:xfrm>
          <a:prstGeom prst="star5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이등변 삼각형 27">
            <a:extLst>
              <a:ext uri="{FF2B5EF4-FFF2-40B4-BE49-F238E27FC236}">
                <a16:creationId xmlns:a16="http://schemas.microsoft.com/office/drawing/2014/main" id="{AB043992-4A22-4421-AA5D-EFB3BD915C2F}"/>
              </a:ext>
            </a:extLst>
          </p:cNvPr>
          <p:cNvSpPr/>
          <p:nvPr/>
        </p:nvSpPr>
        <p:spPr>
          <a:xfrm>
            <a:off x="14139333" y="7673289"/>
            <a:ext cx="745068" cy="600502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이등변 삼각형 32">
            <a:extLst>
              <a:ext uri="{FF2B5EF4-FFF2-40B4-BE49-F238E27FC236}">
                <a16:creationId xmlns:a16="http://schemas.microsoft.com/office/drawing/2014/main" id="{68949694-8BA5-4710-AFE0-EA9281388FB4}"/>
              </a:ext>
            </a:extLst>
          </p:cNvPr>
          <p:cNvSpPr/>
          <p:nvPr/>
        </p:nvSpPr>
        <p:spPr>
          <a:xfrm>
            <a:off x="14139333" y="9703114"/>
            <a:ext cx="745068" cy="600502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19717395-E872-4AE9-9DF1-CE5AC08B5758}"/>
              </a:ext>
            </a:extLst>
          </p:cNvPr>
          <p:cNvGrpSpPr/>
          <p:nvPr/>
        </p:nvGrpSpPr>
        <p:grpSpPr>
          <a:xfrm>
            <a:off x="2485811" y="4770648"/>
            <a:ext cx="4846323" cy="6115024"/>
            <a:chOff x="16831732" y="6858000"/>
            <a:chExt cx="4846323" cy="6115024"/>
          </a:xfrm>
        </p:grpSpPr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D4E7DED0-360F-4259-9314-41695BFD1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31732" y="6858000"/>
              <a:ext cx="4846323" cy="6115024"/>
            </a:xfrm>
            <a:prstGeom prst="rect">
              <a:avLst/>
            </a:prstGeom>
          </p:spPr>
        </p:pic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5A105FA3-5C28-41F3-B5CB-E498166D8909}"/>
                </a:ext>
              </a:extLst>
            </p:cNvPr>
            <p:cNvSpPr/>
            <p:nvPr/>
          </p:nvSpPr>
          <p:spPr>
            <a:xfrm>
              <a:off x="18509826" y="10191750"/>
              <a:ext cx="643467" cy="944033"/>
            </a:xfrm>
            <a:prstGeom prst="ellipse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033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29FF32-FCC8-4ED3-88E8-44257B9A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Predictable Worker with No Choices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D17736-EFA8-419F-8051-302D14E55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Workers do not decide when to load model into GPU memory</a:t>
            </a:r>
          </a:p>
          <a:p>
            <a:r>
              <a:rPr lang="en-US" altLang="ko-KR" dirty="0"/>
              <a:t>Instead, they simply use deadline-driven queues</a:t>
            </a:r>
            <a:endParaRPr lang="ko-KR" altLang="en-US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4AAC196-1498-4526-AEFB-F27A2E19F085}"/>
              </a:ext>
            </a:extLst>
          </p:cNvPr>
          <p:cNvGrpSpPr/>
          <p:nvPr/>
        </p:nvGrpSpPr>
        <p:grpSpPr>
          <a:xfrm>
            <a:off x="11258550" y="7156452"/>
            <a:ext cx="2286000" cy="1049866"/>
            <a:chOff x="7162800" y="7349067"/>
            <a:chExt cx="2286000" cy="1049866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7820DE02-8132-400F-A67C-97D61729FE8F}"/>
                </a:ext>
              </a:extLst>
            </p:cNvPr>
            <p:cNvSpPr/>
            <p:nvPr/>
          </p:nvSpPr>
          <p:spPr>
            <a:xfrm>
              <a:off x="7162800" y="7349067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3102BAC-D25F-4B38-B3E4-4DBAA46A613E}"/>
                </a:ext>
              </a:extLst>
            </p:cNvPr>
            <p:cNvSpPr/>
            <p:nvPr/>
          </p:nvSpPr>
          <p:spPr>
            <a:xfrm>
              <a:off x="7620000" y="7349067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29690805-EF0B-49C5-897E-7606393BE4EE}"/>
                </a:ext>
              </a:extLst>
            </p:cNvPr>
            <p:cNvSpPr/>
            <p:nvPr/>
          </p:nvSpPr>
          <p:spPr>
            <a:xfrm>
              <a:off x="8077200" y="7349067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72A843A7-FEE6-48EF-AD35-8BC0D011D06F}"/>
                </a:ext>
              </a:extLst>
            </p:cNvPr>
            <p:cNvSpPr/>
            <p:nvPr/>
          </p:nvSpPr>
          <p:spPr>
            <a:xfrm>
              <a:off x="8534400" y="7349067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492D71F-59AC-453C-9909-F1A1C21A9BCC}"/>
                </a:ext>
              </a:extLst>
            </p:cNvPr>
            <p:cNvSpPr/>
            <p:nvPr/>
          </p:nvSpPr>
          <p:spPr>
            <a:xfrm>
              <a:off x="8991600" y="7349067"/>
              <a:ext cx="457200" cy="10498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4C4ECDA-3856-4A64-B63F-DADF4B091877}"/>
              </a:ext>
            </a:extLst>
          </p:cNvPr>
          <p:cNvGrpSpPr/>
          <p:nvPr/>
        </p:nvGrpSpPr>
        <p:grpSpPr>
          <a:xfrm>
            <a:off x="11258550" y="8651877"/>
            <a:ext cx="2286000" cy="1049866"/>
            <a:chOff x="7162800" y="8844492"/>
            <a:chExt cx="2286000" cy="1049866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948FA88-210D-4A92-8AE4-783E3D5A441F}"/>
                </a:ext>
              </a:extLst>
            </p:cNvPr>
            <p:cNvSpPr/>
            <p:nvPr/>
          </p:nvSpPr>
          <p:spPr>
            <a:xfrm>
              <a:off x="7162800" y="8844492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0DA2FEF-5190-44A6-8549-F3DA0E882AEC}"/>
                </a:ext>
              </a:extLst>
            </p:cNvPr>
            <p:cNvSpPr/>
            <p:nvPr/>
          </p:nvSpPr>
          <p:spPr>
            <a:xfrm>
              <a:off x="7620000" y="8844492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B902A4E-C233-46D2-BF36-53FD972B1A04}"/>
                </a:ext>
              </a:extLst>
            </p:cNvPr>
            <p:cNvSpPr/>
            <p:nvPr/>
          </p:nvSpPr>
          <p:spPr>
            <a:xfrm>
              <a:off x="8077200" y="8844492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92ADCD95-17F9-496D-AEE5-F06F60DD43FF}"/>
                </a:ext>
              </a:extLst>
            </p:cNvPr>
            <p:cNvSpPr/>
            <p:nvPr/>
          </p:nvSpPr>
          <p:spPr>
            <a:xfrm>
              <a:off x="8534400" y="8844492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83F29F9F-8752-4F05-9735-DE32D80305F6}"/>
                </a:ext>
              </a:extLst>
            </p:cNvPr>
            <p:cNvSpPr/>
            <p:nvPr/>
          </p:nvSpPr>
          <p:spPr>
            <a:xfrm>
              <a:off x="8991600" y="8844492"/>
              <a:ext cx="457200" cy="10498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D79424A-F63B-48F4-AD63-31C799E90E66}"/>
              </a:ext>
            </a:extLst>
          </p:cNvPr>
          <p:cNvSpPr txBox="1"/>
          <p:nvPr/>
        </p:nvSpPr>
        <p:spPr>
          <a:xfrm>
            <a:off x="8553450" y="7287568"/>
            <a:ext cx="2705100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Load/Unload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2AF051-655F-43CC-B3AC-083DE854C1D9}"/>
              </a:ext>
            </a:extLst>
          </p:cNvPr>
          <p:cNvSpPr txBox="1"/>
          <p:nvPr/>
        </p:nvSpPr>
        <p:spPr>
          <a:xfrm>
            <a:off x="8553450" y="8782993"/>
            <a:ext cx="2705100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Inference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71607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95DD5F-1E17-4BF7-A359-E9BE5C43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Consolidating Choices at a Central Controller</a:t>
            </a:r>
            <a:endParaRPr lang="ko-KR" altLang="en-US" dirty="0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D5A04BDA-F055-4CFC-84F9-870A4C421EA1}"/>
              </a:ext>
            </a:extLst>
          </p:cNvPr>
          <p:cNvGrpSpPr/>
          <p:nvPr/>
        </p:nvGrpSpPr>
        <p:grpSpPr>
          <a:xfrm>
            <a:off x="13862051" y="2921003"/>
            <a:ext cx="5840973" cy="4089397"/>
            <a:chOff x="10371669" y="3204633"/>
            <a:chExt cx="10375898" cy="7264400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FE481CD1-164F-408F-9F68-99D2DF5C01AA}"/>
                </a:ext>
              </a:extLst>
            </p:cNvPr>
            <p:cNvSpPr/>
            <p:nvPr/>
          </p:nvSpPr>
          <p:spPr>
            <a:xfrm>
              <a:off x="13567834" y="9004297"/>
              <a:ext cx="2285999" cy="146473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721CC02F-186B-4628-BCC3-D3CD9B0B1E52}"/>
                </a:ext>
              </a:extLst>
            </p:cNvPr>
            <p:cNvSpPr/>
            <p:nvPr/>
          </p:nvSpPr>
          <p:spPr>
            <a:xfrm>
              <a:off x="13567834" y="3204633"/>
              <a:ext cx="7179733" cy="323426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0AA91B12-86F4-4867-9FA4-8DA4BCD4FAA3}"/>
                </a:ext>
              </a:extLst>
            </p:cNvPr>
            <p:cNvSpPr/>
            <p:nvPr/>
          </p:nvSpPr>
          <p:spPr>
            <a:xfrm>
              <a:off x="13567834" y="6989231"/>
              <a:ext cx="7179733" cy="146473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545AC249-6391-4C0A-AACF-497A8F50A6B7}"/>
                </a:ext>
              </a:extLst>
            </p:cNvPr>
            <p:cNvSpPr/>
            <p:nvPr/>
          </p:nvSpPr>
          <p:spPr>
            <a:xfrm>
              <a:off x="14566899" y="4450658"/>
              <a:ext cx="745068" cy="600502"/>
            </a:xfrm>
            <a:prstGeom prst="triangle">
              <a:avLst/>
            </a:prstGeom>
            <a:solidFill>
              <a:srgbClr val="FFFF00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별: 꼭짓점 5개 41">
              <a:extLst>
                <a:ext uri="{FF2B5EF4-FFF2-40B4-BE49-F238E27FC236}">
                  <a16:creationId xmlns:a16="http://schemas.microsoft.com/office/drawing/2014/main" id="{EAF82A66-32E6-447B-92CB-998E9595C728}"/>
                </a:ext>
              </a:extLst>
            </p:cNvPr>
            <p:cNvSpPr/>
            <p:nvPr/>
          </p:nvSpPr>
          <p:spPr>
            <a:xfrm>
              <a:off x="14482234" y="5220729"/>
              <a:ext cx="829733" cy="829733"/>
            </a:xfrm>
            <a:prstGeom prst="star5">
              <a:avLst/>
            </a:prstGeom>
            <a:solidFill>
              <a:srgbClr val="FF0000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E6079709-BEDC-4A37-AF85-F85760AE3356}"/>
                </a:ext>
              </a:extLst>
            </p:cNvPr>
            <p:cNvSpPr/>
            <p:nvPr/>
          </p:nvSpPr>
          <p:spPr>
            <a:xfrm>
              <a:off x="14566899" y="3555408"/>
              <a:ext cx="745068" cy="753534"/>
            </a:xfrm>
            <a:prstGeom prst="rect">
              <a:avLst/>
            </a:prstGeom>
            <a:solidFill>
              <a:srgbClr val="00B050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5422D569-D3E9-4E69-979F-D01005E629EA}"/>
                </a:ext>
              </a:extLst>
            </p:cNvPr>
            <p:cNvSpPr/>
            <p:nvPr/>
          </p:nvSpPr>
          <p:spPr>
            <a:xfrm>
              <a:off x="16311032" y="4450658"/>
              <a:ext cx="745068" cy="600502"/>
            </a:xfrm>
            <a:prstGeom prst="triangle">
              <a:avLst/>
            </a:prstGeom>
            <a:solidFill>
              <a:srgbClr val="7030A0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별: 꼭짓점 5개 44">
              <a:extLst>
                <a:ext uri="{FF2B5EF4-FFF2-40B4-BE49-F238E27FC236}">
                  <a16:creationId xmlns:a16="http://schemas.microsoft.com/office/drawing/2014/main" id="{924C818B-AA4E-4C3D-9AFB-8C6597C9B745}"/>
                </a:ext>
              </a:extLst>
            </p:cNvPr>
            <p:cNvSpPr/>
            <p:nvPr/>
          </p:nvSpPr>
          <p:spPr>
            <a:xfrm>
              <a:off x="16226367" y="5220729"/>
              <a:ext cx="829733" cy="829733"/>
            </a:xfrm>
            <a:prstGeom prst="star5">
              <a:avLst/>
            </a:prstGeom>
            <a:solidFill>
              <a:srgbClr val="FFC000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ED636D3B-D609-4632-921D-AA86875097E2}"/>
                </a:ext>
              </a:extLst>
            </p:cNvPr>
            <p:cNvSpPr/>
            <p:nvPr/>
          </p:nvSpPr>
          <p:spPr>
            <a:xfrm>
              <a:off x="16311032" y="3555408"/>
              <a:ext cx="745068" cy="7535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이등변 삼각형 46">
              <a:extLst>
                <a:ext uri="{FF2B5EF4-FFF2-40B4-BE49-F238E27FC236}">
                  <a16:creationId xmlns:a16="http://schemas.microsoft.com/office/drawing/2014/main" id="{F1957CBC-B00C-4A1D-9E6E-40AE63A9FD4A}"/>
                </a:ext>
              </a:extLst>
            </p:cNvPr>
            <p:cNvSpPr/>
            <p:nvPr/>
          </p:nvSpPr>
          <p:spPr>
            <a:xfrm>
              <a:off x="18207563" y="4450658"/>
              <a:ext cx="745068" cy="600502"/>
            </a:xfrm>
            <a:prstGeom prst="triangle">
              <a:avLst/>
            </a:prstGeom>
            <a:solidFill>
              <a:srgbClr val="002060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별: 꼭짓점 5개 47">
              <a:extLst>
                <a:ext uri="{FF2B5EF4-FFF2-40B4-BE49-F238E27FC236}">
                  <a16:creationId xmlns:a16="http://schemas.microsoft.com/office/drawing/2014/main" id="{A8094F53-508B-4785-8FB4-594AE264E8FA}"/>
                </a:ext>
              </a:extLst>
            </p:cNvPr>
            <p:cNvSpPr/>
            <p:nvPr/>
          </p:nvSpPr>
          <p:spPr>
            <a:xfrm>
              <a:off x="18122898" y="5220729"/>
              <a:ext cx="829733" cy="829733"/>
            </a:xfrm>
            <a:prstGeom prst="star5">
              <a:avLst/>
            </a:prstGeom>
            <a:solidFill>
              <a:srgbClr val="0070C0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2F550692-BC5F-4D38-BE3E-75FC62ED8C8E}"/>
                </a:ext>
              </a:extLst>
            </p:cNvPr>
            <p:cNvSpPr/>
            <p:nvPr/>
          </p:nvSpPr>
          <p:spPr>
            <a:xfrm>
              <a:off x="18207563" y="3555408"/>
              <a:ext cx="745068" cy="7535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별: 꼭짓점 5개 49">
              <a:extLst>
                <a:ext uri="{FF2B5EF4-FFF2-40B4-BE49-F238E27FC236}">
                  <a16:creationId xmlns:a16="http://schemas.microsoft.com/office/drawing/2014/main" id="{7AD7692E-4580-4082-A89F-0D203D37E918}"/>
                </a:ext>
              </a:extLst>
            </p:cNvPr>
            <p:cNvSpPr/>
            <p:nvPr/>
          </p:nvSpPr>
          <p:spPr>
            <a:xfrm>
              <a:off x="14482233" y="9307041"/>
              <a:ext cx="829733" cy="829733"/>
            </a:xfrm>
            <a:prstGeom prst="star5">
              <a:avLst/>
            </a:prstGeom>
            <a:solidFill>
              <a:srgbClr val="FF0000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별: 꼭짓점 5개 50">
              <a:extLst>
                <a:ext uri="{FF2B5EF4-FFF2-40B4-BE49-F238E27FC236}">
                  <a16:creationId xmlns:a16="http://schemas.microsoft.com/office/drawing/2014/main" id="{A96A07E3-501A-4AF3-BB2B-1A8B0AE9FC87}"/>
                </a:ext>
              </a:extLst>
            </p:cNvPr>
            <p:cNvSpPr/>
            <p:nvPr/>
          </p:nvSpPr>
          <p:spPr>
            <a:xfrm>
              <a:off x="14482234" y="7291974"/>
              <a:ext cx="829733" cy="829733"/>
            </a:xfrm>
            <a:prstGeom prst="star5">
              <a:avLst/>
            </a:prstGeom>
            <a:solidFill>
              <a:srgbClr val="FF0000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이등변 삼각형 51">
              <a:extLst>
                <a:ext uri="{FF2B5EF4-FFF2-40B4-BE49-F238E27FC236}">
                  <a16:creationId xmlns:a16="http://schemas.microsoft.com/office/drawing/2014/main" id="{4E091835-0E97-4A27-A3CF-B34E980FD29C}"/>
                </a:ext>
              </a:extLst>
            </p:cNvPr>
            <p:cNvSpPr/>
            <p:nvPr/>
          </p:nvSpPr>
          <p:spPr>
            <a:xfrm>
              <a:off x="15853833" y="7406589"/>
              <a:ext cx="745068" cy="600502"/>
            </a:xfrm>
            <a:prstGeom prst="triangle">
              <a:avLst/>
            </a:prstGeom>
            <a:solidFill>
              <a:srgbClr val="FFFF00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CC8B0E7F-9FF6-46B5-9110-60238B200841}"/>
                </a:ext>
              </a:extLst>
            </p:cNvPr>
            <p:cNvGrpSpPr/>
            <p:nvPr/>
          </p:nvGrpSpPr>
          <p:grpSpPr>
            <a:xfrm>
              <a:off x="10371669" y="5757391"/>
              <a:ext cx="2286000" cy="1049866"/>
              <a:chOff x="7162800" y="7349067"/>
              <a:chExt cx="2286000" cy="1049866"/>
            </a:xfrm>
          </p:grpSpPr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A688CDE2-9114-44CE-8DDB-7A4EBFC4BE30}"/>
                  </a:ext>
                </a:extLst>
              </p:cNvPr>
              <p:cNvSpPr/>
              <p:nvPr/>
            </p:nvSpPr>
            <p:spPr>
              <a:xfrm>
                <a:off x="7162800" y="7349067"/>
                <a:ext cx="457200" cy="10498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ctr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3762300E-04D0-4138-98DE-26E69FEA8765}"/>
                  </a:ext>
                </a:extLst>
              </p:cNvPr>
              <p:cNvSpPr/>
              <p:nvPr/>
            </p:nvSpPr>
            <p:spPr>
              <a:xfrm>
                <a:off x="7620000" y="7349067"/>
                <a:ext cx="457200" cy="10498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ctr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A3F579B6-D842-4237-941C-F7EAA44D8C3E}"/>
                  </a:ext>
                </a:extLst>
              </p:cNvPr>
              <p:cNvSpPr/>
              <p:nvPr/>
            </p:nvSpPr>
            <p:spPr>
              <a:xfrm>
                <a:off x="8077200" y="7349067"/>
                <a:ext cx="457200" cy="10498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ctr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047601E7-7E90-4066-8867-7984EFC5ABE9}"/>
                  </a:ext>
                </a:extLst>
              </p:cNvPr>
              <p:cNvSpPr/>
              <p:nvPr/>
            </p:nvSpPr>
            <p:spPr>
              <a:xfrm>
                <a:off x="8534400" y="7349067"/>
                <a:ext cx="457200" cy="10498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ctr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id="{76F29810-B5C4-4AA0-A938-9EE59DD24965}"/>
                  </a:ext>
                </a:extLst>
              </p:cNvPr>
              <p:cNvSpPr/>
              <p:nvPr/>
            </p:nvSpPr>
            <p:spPr>
              <a:xfrm>
                <a:off x="8991600" y="7349067"/>
                <a:ext cx="457200" cy="10498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ctr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B1F14D43-3F47-4F08-B949-B14D5C6CDD51}"/>
                </a:ext>
              </a:extLst>
            </p:cNvPr>
            <p:cNvGrpSpPr/>
            <p:nvPr/>
          </p:nvGrpSpPr>
          <p:grpSpPr>
            <a:xfrm>
              <a:off x="10409766" y="7892364"/>
              <a:ext cx="2286000" cy="1049866"/>
              <a:chOff x="7162800" y="8844492"/>
              <a:chExt cx="2286000" cy="1049866"/>
            </a:xfrm>
          </p:grpSpPr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4BC155D1-DCC5-4239-B4CE-8EF52198281E}"/>
                  </a:ext>
                </a:extLst>
              </p:cNvPr>
              <p:cNvSpPr/>
              <p:nvPr/>
            </p:nvSpPr>
            <p:spPr>
              <a:xfrm>
                <a:off x="7162800" y="8844492"/>
                <a:ext cx="457200" cy="10498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ctr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DF1E79EB-03A3-445C-A04A-C42B5101DEFE}"/>
                  </a:ext>
                </a:extLst>
              </p:cNvPr>
              <p:cNvSpPr/>
              <p:nvPr/>
            </p:nvSpPr>
            <p:spPr>
              <a:xfrm>
                <a:off x="7620000" y="8844492"/>
                <a:ext cx="457200" cy="10498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ctr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10F52EDD-514E-4F73-B9DB-9FDAF1DB0675}"/>
                  </a:ext>
                </a:extLst>
              </p:cNvPr>
              <p:cNvSpPr/>
              <p:nvPr/>
            </p:nvSpPr>
            <p:spPr>
              <a:xfrm>
                <a:off x="8077200" y="8844492"/>
                <a:ext cx="457200" cy="10498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ctr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09D23708-9019-406F-80E2-AF7F824614B3}"/>
                  </a:ext>
                </a:extLst>
              </p:cNvPr>
              <p:cNvSpPr/>
              <p:nvPr/>
            </p:nvSpPr>
            <p:spPr>
              <a:xfrm>
                <a:off x="8534400" y="8844492"/>
                <a:ext cx="457200" cy="104986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ctr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AF6C80E5-D780-4D28-8E7F-6C8AA4F5C60E}"/>
                  </a:ext>
                </a:extLst>
              </p:cNvPr>
              <p:cNvSpPr/>
              <p:nvPr/>
            </p:nvSpPr>
            <p:spPr>
              <a:xfrm>
                <a:off x="8991600" y="8844492"/>
                <a:ext cx="457200" cy="10498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ctr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D4EA9F1-CD45-444B-BDFB-4A5C84246C7E}"/>
                </a:ext>
              </a:extLst>
            </p:cNvPr>
            <p:cNvSpPr txBox="1"/>
            <p:nvPr/>
          </p:nvSpPr>
          <p:spPr>
            <a:xfrm>
              <a:off x="10409765" y="6807257"/>
              <a:ext cx="2247903" cy="8002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t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load</a:t>
              </a:r>
              <a:endParaRPr kumimoji="0" lang="ko-KR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B948656-21BD-4ED1-AE34-6C939B8E67D0}"/>
                </a:ext>
              </a:extLst>
            </p:cNvPr>
            <p:cNvSpPr txBox="1"/>
            <p:nvPr/>
          </p:nvSpPr>
          <p:spPr>
            <a:xfrm>
              <a:off x="10409765" y="8942230"/>
              <a:ext cx="2247903" cy="8002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t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infer</a:t>
              </a:r>
              <a:endParaRPr kumimoji="0" lang="ko-KR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사각형: 둥근 모서리 97">
            <a:extLst>
              <a:ext uri="{FF2B5EF4-FFF2-40B4-BE49-F238E27FC236}">
                <a16:creationId xmlns:a16="http://schemas.microsoft.com/office/drawing/2014/main" id="{9829A411-521F-483C-9C02-7B94B86AF2CB}"/>
              </a:ext>
            </a:extLst>
          </p:cNvPr>
          <p:cNvSpPr/>
          <p:nvPr/>
        </p:nvSpPr>
        <p:spPr>
          <a:xfrm>
            <a:off x="15661289" y="10891196"/>
            <a:ext cx="1286873" cy="8245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사각형: 둥근 모서리 98">
            <a:extLst>
              <a:ext uri="{FF2B5EF4-FFF2-40B4-BE49-F238E27FC236}">
                <a16:creationId xmlns:a16="http://schemas.microsoft.com/office/drawing/2014/main" id="{C0338BD7-E60E-456F-9462-ACA88227D858}"/>
              </a:ext>
            </a:extLst>
          </p:cNvPr>
          <p:cNvSpPr/>
          <p:nvPr/>
        </p:nvSpPr>
        <p:spPr>
          <a:xfrm>
            <a:off x="15661289" y="7626353"/>
            <a:ext cx="4041735" cy="182068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사각형: 둥근 모서리 99">
            <a:extLst>
              <a:ext uri="{FF2B5EF4-FFF2-40B4-BE49-F238E27FC236}">
                <a16:creationId xmlns:a16="http://schemas.microsoft.com/office/drawing/2014/main" id="{911E1028-0DAA-4E09-894F-8FED0F65335E}"/>
              </a:ext>
            </a:extLst>
          </p:cNvPr>
          <p:cNvSpPr/>
          <p:nvPr/>
        </p:nvSpPr>
        <p:spPr>
          <a:xfrm>
            <a:off x="15661289" y="9756842"/>
            <a:ext cx="4041735" cy="8245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이등변 삼각형 100">
            <a:extLst>
              <a:ext uri="{FF2B5EF4-FFF2-40B4-BE49-F238E27FC236}">
                <a16:creationId xmlns:a16="http://schemas.microsoft.com/office/drawing/2014/main" id="{27F7CC56-02BC-41CA-A265-9B84C64F63B4}"/>
              </a:ext>
            </a:extLst>
          </p:cNvPr>
          <p:cNvSpPr/>
          <p:nvPr/>
        </p:nvSpPr>
        <p:spPr>
          <a:xfrm>
            <a:off x="16223700" y="8327786"/>
            <a:ext cx="419426" cy="338045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별: 꼭짓점 5개 101">
            <a:extLst>
              <a:ext uri="{FF2B5EF4-FFF2-40B4-BE49-F238E27FC236}">
                <a16:creationId xmlns:a16="http://schemas.microsoft.com/office/drawing/2014/main" id="{033EC156-D913-4B5D-A391-4375214BF7CE}"/>
              </a:ext>
            </a:extLst>
          </p:cNvPr>
          <p:cNvSpPr/>
          <p:nvPr/>
        </p:nvSpPr>
        <p:spPr>
          <a:xfrm>
            <a:off x="16176039" y="8761287"/>
            <a:ext cx="467087" cy="467087"/>
          </a:xfrm>
          <a:prstGeom prst="star5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43EF332D-F6F7-439D-BC60-8F90FA50B7F2}"/>
              </a:ext>
            </a:extLst>
          </p:cNvPr>
          <p:cNvSpPr/>
          <p:nvPr/>
        </p:nvSpPr>
        <p:spPr>
          <a:xfrm>
            <a:off x="16223700" y="7823817"/>
            <a:ext cx="419426" cy="424192"/>
          </a:xfrm>
          <a:prstGeom prst="rect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이등변 삼각형 103">
            <a:extLst>
              <a:ext uri="{FF2B5EF4-FFF2-40B4-BE49-F238E27FC236}">
                <a16:creationId xmlns:a16="http://schemas.microsoft.com/office/drawing/2014/main" id="{6C1CDA53-896A-4340-BBAC-85BD448C312C}"/>
              </a:ext>
            </a:extLst>
          </p:cNvPr>
          <p:cNvSpPr/>
          <p:nvPr/>
        </p:nvSpPr>
        <p:spPr>
          <a:xfrm>
            <a:off x="17205536" y="8327786"/>
            <a:ext cx="419426" cy="338045"/>
          </a:xfrm>
          <a:prstGeom prst="triangle">
            <a:avLst/>
          </a:prstGeom>
          <a:solidFill>
            <a:srgbClr val="7030A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별: 꼭짓점 5개 104">
            <a:extLst>
              <a:ext uri="{FF2B5EF4-FFF2-40B4-BE49-F238E27FC236}">
                <a16:creationId xmlns:a16="http://schemas.microsoft.com/office/drawing/2014/main" id="{CB1C6A1C-25B3-4590-8697-07239D90B603}"/>
              </a:ext>
            </a:extLst>
          </p:cNvPr>
          <p:cNvSpPr/>
          <p:nvPr/>
        </p:nvSpPr>
        <p:spPr>
          <a:xfrm>
            <a:off x="17157875" y="8761287"/>
            <a:ext cx="467087" cy="467087"/>
          </a:xfrm>
          <a:prstGeom prst="star5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509C29BB-A62A-42BD-BC9E-AAB3D3A430C7}"/>
              </a:ext>
            </a:extLst>
          </p:cNvPr>
          <p:cNvSpPr/>
          <p:nvPr/>
        </p:nvSpPr>
        <p:spPr>
          <a:xfrm>
            <a:off x="17205536" y="7823817"/>
            <a:ext cx="419426" cy="4241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이등변 삼각형 106">
            <a:extLst>
              <a:ext uri="{FF2B5EF4-FFF2-40B4-BE49-F238E27FC236}">
                <a16:creationId xmlns:a16="http://schemas.microsoft.com/office/drawing/2014/main" id="{4AF31CC2-DA59-4A2F-9617-BA8EDF998F0B}"/>
              </a:ext>
            </a:extLst>
          </p:cNvPr>
          <p:cNvSpPr/>
          <p:nvPr/>
        </p:nvSpPr>
        <p:spPr>
          <a:xfrm>
            <a:off x="18273163" y="8327786"/>
            <a:ext cx="419426" cy="338045"/>
          </a:xfrm>
          <a:prstGeom prst="triangle">
            <a:avLst/>
          </a:prstGeom>
          <a:solidFill>
            <a:srgbClr val="00206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별: 꼭짓점 5개 107">
            <a:extLst>
              <a:ext uri="{FF2B5EF4-FFF2-40B4-BE49-F238E27FC236}">
                <a16:creationId xmlns:a16="http://schemas.microsoft.com/office/drawing/2014/main" id="{67947F48-8187-4CF3-9AC8-02CA1BA435BA}"/>
              </a:ext>
            </a:extLst>
          </p:cNvPr>
          <p:cNvSpPr/>
          <p:nvPr/>
        </p:nvSpPr>
        <p:spPr>
          <a:xfrm>
            <a:off x="18225502" y="8761287"/>
            <a:ext cx="467087" cy="467087"/>
          </a:xfrm>
          <a:prstGeom prst="star5">
            <a:avLst/>
          </a:prstGeom>
          <a:solidFill>
            <a:srgbClr val="0070C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53F90F2-8F3B-4490-882B-815BAA5F8E59}"/>
              </a:ext>
            </a:extLst>
          </p:cNvPr>
          <p:cNvSpPr/>
          <p:nvPr/>
        </p:nvSpPr>
        <p:spPr>
          <a:xfrm>
            <a:off x="18273163" y="7823817"/>
            <a:ext cx="419426" cy="4241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3BA117A0-EF6B-486B-9129-424FEF4D3F38}"/>
              </a:ext>
            </a:extLst>
          </p:cNvPr>
          <p:cNvGrpSpPr/>
          <p:nvPr/>
        </p:nvGrpSpPr>
        <p:grpSpPr>
          <a:xfrm>
            <a:off x="13862051" y="9063394"/>
            <a:ext cx="1286873" cy="591008"/>
            <a:chOff x="7162800" y="7349067"/>
            <a:chExt cx="2286000" cy="1049866"/>
          </a:xfrm>
        </p:grpSpPr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25203B3B-831C-4DE3-9B3D-82F9FC501C83}"/>
                </a:ext>
              </a:extLst>
            </p:cNvPr>
            <p:cNvSpPr/>
            <p:nvPr/>
          </p:nvSpPr>
          <p:spPr>
            <a:xfrm>
              <a:off x="7162800" y="7349067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2FE52575-566B-4ADD-A25A-9BE99B363960}"/>
                </a:ext>
              </a:extLst>
            </p:cNvPr>
            <p:cNvSpPr/>
            <p:nvPr/>
          </p:nvSpPr>
          <p:spPr>
            <a:xfrm>
              <a:off x="7620000" y="7349067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직사각형 123">
              <a:extLst>
                <a:ext uri="{FF2B5EF4-FFF2-40B4-BE49-F238E27FC236}">
                  <a16:creationId xmlns:a16="http://schemas.microsoft.com/office/drawing/2014/main" id="{AD90AF4E-55B3-46D8-9818-19D7808AE36B}"/>
                </a:ext>
              </a:extLst>
            </p:cNvPr>
            <p:cNvSpPr/>
            <p:nvPr/>
          </p:nvSpPr>
          <p:spPr>
            <a:xfrm>
              <a:off x="8077200" y="7349067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직사각형 124">
              <a:extLst>
                <a:ext uri="{FF2B5EF4-FFF2-40B4-BE49-F238E27FC236}">
                  <a16:creationId xmlns:a16="http://schemas.microsoft.com/office/drawing/2014/main" id="{304BCAF2-C1CB-4569-BEA2-2F1751F8EBC8}"/>
                </a:ext>
              </a:extLst>
            </p:cNvPr>
            <p:cNvSpPr/>
            <p:nvPr/>
          </p:nvSpPr>
          <p:spPr>
            <a:xfrm>
              <a:off x="8534400" y="7349067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직사각형 125">
              <a:extLst>
                <a:ext uri="{FF2B5EF4-FFF2-40B4-BE49-F238E27FC236}">
                  <a16:creationId xmlns:a16="http://schemas.microsoft.com/office/drawing/2014/main" id="{4BC0A7B4-8010-435D-B863-78BB5BB2C43F}"/>
                </a:ext>
              </a:extLst>
            </p:cNvPr>
            <p:cNvSpPr/>
            <p:nvPr/>
          </p:nvSpPr>
          <p:spPr>
            <a:xfrm>
              <a:off x="8991600" y="7349067"/>
              <a:ext cx="457200" cy="10498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A9485B41-3C67-4BD8-AEC1-EE314312FEF8}"/>
              </a:ext>
            </a:extLst>
          </p:cNvPr>
          <p:cNvGrpSpPr/>
          <p:nvPr/>
        </p:nvGrpSpPr>
        <p:grpSpPr>
          <a:xfrm>
            <a:off x="13883497" y="10265249"/>
            <a:ext cx="1286873" cy="591008"/>
            <a:chOff x="7162800" y="8844492"/>
            <a:chExt cx="2286000" cy="1049866"/>
          </a:xfrm>
        </p:grpSpPr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80DD7714-2491-48EB-A32F-D4F9873DD61C}"/>
                </a:ext>
              </a:extLst>
            </p:cNvPr>
            <p:cNvSpPr/>
            <p:nvPr/>
          </p:nvSpPr>
          <p:spPr>
            <a:xfrm>
              <a:off x="7162800" y="8844492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id="{531AA866-99A0-4CA8-8568-3DC8010C0489}"/>
                </a:ext>
              </a:extLst>
            </p:cNvPr>
            <p:cNvSpPr/>
            <p:nvPr/>
          </p:nvSpPr>
          <p:spPr>
            <a:xfrm>
              <a:off x="7620000" y="8844492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id="{0C86C207-B71E-4934-BC02-207438B11DE9}"/>
                </a:ext>
              </a:extLst>
            </p:cNvPr>
            <p:cNvSpPr/>
            <p:nvPr/>
          </p:nvSpPr>
          <p:spPr>
            <a:xfrm>
              <a:off x="8077200" y="8844492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id="{1D1472A7-E53A-4219-BCEB-38081A12680A}"/>
                </a:ext>
              </a:extLst>
            </p:cNvPr>
            <p:cNvSpPr/>
            <p:nvPr/>
          </p:nvSpPr>
          <p:spPr>
            <a:xfrm>
              <a:off x="8534400" y="8844492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직사각형 120">
              <a:extLst>
                <a:ext uri="{FF2B5EF4-FFF2-40B4-BE49-F238E27FC236}">
                  <a16:creationId xmlns:a16="http://schemas.microsoft.com/office/drawing/2014/main" id="{AEDEB32C-2E82-42FC-AB2B-D98762BCF34D}"/>
                </a:ext>
              </a:extLst>
            </p:cNvPr>
            <p:cNvSpPr/>
            <p:nvPr/>
          </p:nvSpPr>
          <p:spPr>
            <a:xfrm>
              <a:off x="8991600" y="8844492"/>
              <a:ext cx="457200" cy="10498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65EABC4B-5EE8-4128-B702-D6F0D5242045}"/>
              </a:ext>
            </a:extLst>
          </p:cNvPr>
          <p:cNvSpPr txBox="1"/>
          <p:nvPr/>
        </p:nvSpPr>
        <p:spPr>
          <a:xfrm>
            <a:off x="13883497" y="9654402"/>
            <a:ext cx="1265427" cy="45047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load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9B0B5A2-2D7E-4A32-8308-FC3D83760714}"/>
              </a:ext>
            </a:extLst>
          </p:cNvPr>
          <p:cNvSpPr txBox="1"/>
          <p:nvPr/>
        </p:nvSpPr>
        <p:spPr>
          <a:xfrm>
            <a:off x="13883497" y="10856257"/>
            <a:ext cx="1265427" cy="45047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infer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8D37EB6C-72D0-4148-A3AA-95C40D66C06D}"/>
              </a:ext>
            </a:extLst>
          </p:cNvPr>
          <p:cNvSpPr/>
          <p:nvPr/>
        </p:nvSpPr>
        <p:spPr>
          <a:xfrm>
            <a:off x="16095012" y="11091377"/>
            <a:ext cx="419426" cy="4241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이등변 삼각형 127">
            <a:extLst>
              <a:ext uri="{FF2B5EF4-FFF2-40B4-BE49-F238E27FC236}">
                <a16:creationId xmlns:a16="http://schemas.microsoft.com/office/drawing/2014/main" id="{23B47176-9BEE-49DE-9C8A-AFDED5977C9A}"/>
              </a:ext>
            </a:extLst>
          </p:cNvPr>
          <p:cNvSpPr/>
          <p:nvPr/>
        </p:nvSpPr>
        <p:spPr>
          <a:xfrm>
            <a:off x="16158214" y="9960318"/>
            <a:ext cx="419426" cy="338045"/>
          </a:xfrm>
          <a:prstGeom prst="triangle">
            <a:avLst/>
          </a:prstGeom>
          <a:solidFill>
            <a:srgbClr val="7030A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별: 꼭짓점 5개 128">
            <a:extLst>
              <a:ext uri="{FF2B5EF4-FFF2-40B4-BE49-F238E27FC236}">
                <a16:creationId xmlns:a16="http://schemas.microsoft.com/office/drawing/2014/main" id="{267688A3-B65F-48B9-9290-1CA004819C91}"/>
              </a:ext>
            </a:extLst>
          </p:cNvPr>
          <p:cNvSpPr/>
          <p:nvPr/>
        </p:nvSpPr>
        <p:spPr>
          <a:xfrm>
            <a:off x="17092389" y="9960318"/>
            <a:ext cx="467087" cy="467087"/>
          </a:xfrm>
          <a:prstGeom prst="star5">
            <a:avLst/>
          </a:prstGeom>
          <a:solidFill>
            <a:srgbClr val="0070C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직사각형 130">
            <a:extLst>
              <a:ext uri="{FF2B5EF4-FFF2-40B4-BE49-F238E27FC236}">
                <a16:creationId xmlns:a16="http://schemas.microsoft.com/office/drawing/2014/main" id="{2E6D7925-42DF-4A21-989A-7E89AF6C3D5B}"/>
              </a:ext>
            </a:extLst>
          </p:cNvPr>
          <p:cNvSpPr/>
          <p:nvPr/>
        </p:nvSpPr>
        <p:spPr>
          <a:xfrm>
            <a:off x="18116702" y="9957023"/>
            <a:ext cx="419426" cy="4241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사각형: 빗면 132">
            <a:extLst>
              <a:ext uri="{FF2B5EF4-FFF2-40B4-BE49-F238E27FC236}">
                <a16:creationId xmlns:a16="http://schemas.microsoft.com/office/drawing/2014/main" id="{4DFA17F4-B7F4-47F1-A9F5-6AD78D628CDD}"/>
              </a:ext>
            </a:extLst>
          </p:cNvPr>
          <p:cNvSpPr/>
          <p:nvPr/>
        </p:nvSpPr>
        <p:spPr>
          <a:xfrm>
            <a:off x="5405819" y="5420617"/>
            <a:ext cx="3028950" cy="2874765"/>
          </a:xfrm>
          <a:prstGeom prst="bevel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0774285-46AB-4360-B9CB-874DF5CD9E04}"/>
              </a:ext>
            </a:extLst>
          </p:cNvPr>
          <p:cNvSpPr txBox="1"/>
          <p:nvPr/>
        </p:nvSpPr>
        <p:spPr>
          <a:xfrm>
            <a:off x="5405819" y="6457890"/>
            <a:ext cx="3028950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Controller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C3EE9E8-F16F-45C1-9581-927D923A76FB}"/>
              </a:ext>
            </a:extLst>
          </p:cNvPr>
          <p:cNvSpPr txBox="1"/>
          <p:nvPr/>
        </p:nvSpPr>
        <p:spPr>
          <a:xfrm>
            <a:off x="20892526" y="6826136"/>
            <a:ext cx="2876550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Workers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화살표: 오른쪽 135">
            <a:extLst>
              <a:ext uri="{FF2B5EF4-FFF2-40B4-BE49-F238E27FC236}">
                <a16:creationId xmlns:a16="http://schemas.microsoft.com/office/drawing/2014/main" id="{9CE19387-6FFB-4018-9662-6D0512BDAF94}"/>
              </a:ext>
            </a:extLst>
          </p:cNvPr>
          <p:cNvSpPr/>
          <p:nvPr/>
        </p:nvSpPr>
        <p:spPr>
          <a:xfrm>
            <a:off x="1676399" y="5399523"/>
            <a:ext cx="3028950" cy="476523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화살표: 오른쪽 136">
            <a:extLst>
              <a:ext uri="{FF2B5EF4-FFF2-40B4-BE49-F238E27FC236}">
                <a16:creationId xmlns:a16="http://schemas.microsoft.com/office/drawing/2014/main" id="{724D6775-3A41-4A67-ABC6-11FBAF0396CC}"/>
              </a:ext>
            </a:extLst>
          </p:cNvPr>
          <p:cNvSpPr/>
          <p:nvPr/>
        </p:nvSpPr>
        <p:spPr>
          <a:xfrm>
            <a:off x="1676399" y="6497634"/>
            <a:ext cx="3028950" cy="476523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화살표: 오른쪽 137">
            <a:extLst>
              <a:ext uri="{FF2B5EF4-FFF2-40B4-BE49-F238E27FC236}">
                <a16:creationId xmlns:a16="http://schemas.microsoft.com/office/drawing/2014/main" id="{47E1EE2E-4B02-4328-8C51-392AC16AB0F5}"/>
              </a:ext>
            </a:extLst>
          </p:cNvPr>
          <p:cNvSpPr/>
          <p:nvPr/>
        </p:nvSpPr>
        <p:spPr>
          <a:xfrm>
            <a:off x="1676399" y="7626353"/>
            <a:ext cx="3028950" cy="47652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F03CF64-75D9-4470-B784-90AD8C69AD98}"/>
              </a:ext>
            </a:extLst>
          </p:cNvPr>
          <p:cNvSpPr txBox="1"/>
          <p:nvPr/>
        </p:nvSpPr>
        <p:spPr>
          <a:xfrm>
            <a:off x="1917186" y="4211462"/>
            <a:ext cx="2547376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/>
              <a:t>inference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화살표: 오른쪽 139">
            <a:extLst>
              <a:ext uri="{FF2B5EF4-FFF2-40B4-BE49-F238E27FC236}">
                <a16:creationId xmlns:a16="http://schemas.microsoft.com/office/drawing/2014/main" id="{62E2E988-5DDD-45EA-B7E6-57B638214BD9}"/>
              </a:ext>
            </a:extLst>
          </p:cNvPr>
          <p:cNvSpPr/>
          <p:nvPr/>
        </p:nvSpPr>
        <p:spPr>
          <a:xfrm rot="2643061">
            <a:off x="9465135" y="8415203"/>
            <a:ext cx="3028950" cy="476523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화살표: 오른쪽 140">
            <a:extLst>
              <a:ext uri="{FF2B5EF4-FFF2-40B4-BE49-F238E27FC236}">
                <a16:creationId xmlns:a16="http://schemas.microsoft.com/office/drawing/2014/main" id="{CED37401-AB2A-4F06-9F65-A277D8E62E8B}"/>
              </a:ext>
            </a:extLst>
          </p:cNvPr>
          <p:cNvSpPr/>
          <p:nvPr/>
        </p:nvSpPr>
        <p:spPr>
          <a:xfrm rot="20119794">
            <a:off x="9689596" y="5410727"/>
            <a:ext cx="3028950" cy="476523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59537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9ABBE5-06D2-4296-B592-94E6BA8F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Deadline-aware Scheduler for SLO Compliance</a:t>
            </a:r>
            <a:endParaRPr lang="ko-KR" altLang="en-US" dirty="0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1A7BDC2B-1726-44C3-9650-46F4FB8F021E}"/>
              </a:ext>
            </a:extLst>
          </p:cNvPr>
          <p:cNvCxnSpPr>
            <a:cxnSpLocks/>
          </p:cNvCxnSpPr>
          <p:nvPr/>
        </p:nvCxnSpPr>
        <p:spPr>
          <a:xfrm>
            <a:off x="3416300" y="10495981"/>
            <a:ext cx="6870700" cy="0"/>
          </a:xfrm>
          <a:prstGeom prst="straightConnector1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941D976-9B9D-4010-95D1-174BDA7CBAB5}"/>
              </a:ext>
            </a:extLst>
          </p:cNvPr>
          <p:cNvSpPr/>
          <p:nvPr/>
        </p:nvSpPr>
        <p:spPr>
          <a:xfrm>
            <a:off x="15661217" y="9220199"/>
            <a:ext cx="2285999" cy="14647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224F946-1947-4C81-A915-4631F40A41E5}"/>
              </a:ext>
            </a:extLst>
          </p:cNvPr>
          <p:cNvSpPr/>
          <p:nvPr/>
        </p:nvSpPr>
        <p:spPr>
          <a:xfrm>
            <a:off x="15661217" y="3420535"/>
            <a:ext cx="7179733" cy="323426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D72DAB7-4292-4A08-B0E1-479FFB2ADC6D}"/>
              </a:ext>
            </a:extLst>
          </p:cNvPr>
          <p:cNvSpPr/>
          <p:nvPr/>
        </p:nvSpPr>
        <p:spPr>
          <a:xfrm>
            <a:off x="15661217" y="7205133"/>
            <a:ext cx="7179733" cy="14647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:a16="http://schemas.microsoft.com/office/drawing/2014/main" id="{1BAD2C31-1572-45BA-A91B-E9C19961AD6A}"/>
              </a:ext>
            </a:extLst>
          </p:cNvPr>
          <p:cNvSpPr/>
          <p:nvPr/>
        </p:nvSpPr>
        <p:spPr>
          <a:xfrm>
            <a:off x="16660282" y="4666560"/>
            <a:ext cx="745068" cy="600502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별: 꼭짓점 5개 12">
            <a:extLst>
              <a:ext uri="{FF2B5EF4-FFF2-40B4-BE49-F238E27FC236}">
                <a16:creationId xmlns:a16="http://schemas.microsoft.com/office/drawing/2014/main" id="{88A235D6-9C82-4199-A8FF-6624E39CB3C6}"/>
              </a:ext>
            </a:extLst>
          </p:cNvPr>
          <p:cNvSpPr/>
          <p:nvPr/>
        </p:nvSpPr>
        <p:spPr>
          <a:xfrm>
            <a:off x="16575617" y="5436631"/>
            <a:ext cx="829733" cy="829733"/>
          </a:xfrm>
          <a:prstGeom prst="star5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4E11E43-F447-4747-8AF9-565D2FBBBCA5}"/>
              </a:ext>
            </a:extLst>
          </p:cNvPr>
          <p:cNvSpPr/>
          <p:nvPr/>
        </p:nvSpPr>
        <p:spPr>
          <a:xfrm>
            <a:off x="16660282" y="3771310"/>
            <a:ext cx="745068" cy="753534"/>
          </a:xfrm>
          <a:prstGeom prst="rect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이등변 삼각형 14">
            <a:extLst>
              <a:ext uri="{FF2B5EF4-FFF2-40B4-BE49-F238E27FC236}">
                <a16:creationId xmlns:a16="http://schemas.microsoft.com/office/drawing/2014/main" id="{C9998D5B-00D4-4BFF-82DA-0077F3CC82AA}"/>
              </a:ext>
            </a:extLst>
          </p:cNvPr>
          <p:cNvSpPr/>
          <p:nvPr/>
        </p:nvSpPr>
        <p:spPr>
          <a:xfrm>
            <a:off x="18404415" y="4666560"/>
            <a:ext cx="745068" cy="600502"/>
          </a:xfrm>
          <a:prstGeom prst="triangle">
            <a:avLst/>
          </a:prstGeom>
          <a:solidFill>
            <a:srgbClr val="7030A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별: 꼭짓점 5개 15">
            <a:extLst>
              <a:ext uri="{FF2B5EF4-FFF2-40B4-BE49-F238E27FC236}">
                <a16:creationId xmlns:a16="http://schemas.microsoft.com/office/drawing/2014/main" id="{F6E9CD35-F851-4302-959B-1A6CDA937F9E}"/>
              </a:ext>
            </a:extLst>
          </p:cNvPr>
          <p:cNvSpPr/>
          <p:nvPr/>
        </p:nvSpPr>
        <p:spPr>
          <a:xfrm>
            <a:off x="18319750" y="5436631"/>
            <a:ext cx="829733" cy="829733"/>
          </a:xfrm>
          <a:prstGeom prst="star5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CE07A5B-532F-4E9D-B02B-195AF866AB17}"/>
              </a:ext>
            </a:extLst>
          </p:cNvPr>
          <p:cNvSpPr/>
          <p:nvPr/>
        </p:nvSpPr>
        <p:spPr>
          <a:xfrm>
            <a:off x="18404415" y="3771310"/>
            <a:ext cx="745068" cy="753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01EB57A1-1AD0-4B8D-BEB3-E5C9E208E401}"/>
              </a:ext>
            </a:extLst>
          </p:cNvPr>
          <p:cNvSpPr/>
          <p:nvPr/>
        </p:nvSpPr>
        <p:spPr>
          <a:xfrm>
            <a:off x="20300946" y="4666560"/>
            <a:ext cx="745068" cy="600502"/>
          </a:xfrm>
          <a:prstGeom prst="triangle">
            <a:avLst/>
          </a:prstGeom>
          <a:solidFill>
            <a:srgbClr val="00206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별: 꼭짓점 5개 18">
            <a:extLst>
              <a:ext uri="{FF2B5EF4-FFF2-40B4-BE49-F238E27FC236}">
                <a16:creationId xmlns:a16="http://schemas.microsoft.com/office/drawing/2014/main" id="{162B9FFF-2EB7-4578-A6B2-420ACB2A7B1D}"/>
              </a:ext>
            </a:extLst>
          </p:cNvPr>
          <p:cNvSpPr/>
          <p:nvPr/>
        </p:nvSpPr>
        <p:spPr>
          <a:xfrm>
            <a:off x="20216281" y="5436631"/>
            <a:ext cx="829733" cy="829733"/>
          </a:xfrm>
          <a:prstGeom prst="star5">
            <a:avLst/>
          </a:prstGeom>
          <a:solidFill>
            <a:srgbClr val="0070C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0879749-98C9-4000-B1E4-EFEFA45FC9ED}"/>
              </a:ext>
            </a:extLst>
          </p:cNvPr>
          <p:cNvSpPr/>
          <p:nvPr/>
        </p:nvSpPr>
        <p:spPr>
          <a:xfrm>
            <a:off x="20300946" y="3771310"/>
            <a:ext cx="745068" cy="7535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별: 꼭짓점 5개 21">
            <a:extLst>
              <a:ext uri="{FF2B5EF4-FFF2-40B4-BE49-F238E27FC236}">
                <a16:creationId xmlns:a16="http://schemas.microsoft.com/office/drawing/2014/main" id="{0854EF41-0BA5-42CB-A532-F9AB19CB90FA}"/>
              </a:ext>
            </a:extLst>
          </p:cNvPr>
          <p:cNvSpPr/>
          <p:nvPr/>
        </p:nvSpPr>
        <p:spPr>
          <a:xfrm>
            <a:off x="16575617" y="7507876"/>
            <a:ext cx="829733" cy="829733"/>
          </a:xfrm>
          <a:prstGeom prst="star5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1FE7C15D-D376-4261-AB71-EE5A370AA978}"/>
              </a:ext>
            </a:extLst>
          </p:cNvPr>
          <p:cNvSpPr/>
          <p:nvPr/>
        </p:nvSpPr>
        <p:spPr>
          <a:xfrm>
            <a:off x="16660282" y="9668879"/>
            <a:ext cx="745068" cy="600502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7DD1FD7-200F-4260-A983-3B87FAFF95A3}"/>
              </a:ext>
            </a:extLst>
          </p:cNvPr>
          <p:cNvGrpSpPr/>
          <p:nvPr/>
        </p:nvGrpSpPr>
        <p:grpSpPr>
          <a:xfrm>
            <a:off x="12465052" y="5973293"/>
            <a:ext cx="2286000" cy="1049866"/>
            <a:chOff x="7162800" y="7349067"/>
            <a:chExt cx="2286000" cy="1049866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DF128A8E-17D5-4FDC-A9BC-AEA1F3E99193}"/>
                </a:ext>
              </a:extLst>
            </p:cNvPr>
            <p:cNvSpPr/>
            <p:nvPr/>
          </p:nvSpPr>
          <p:spPr>
            <a:xfrm>
              <a:off x="7162800" y="7349067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46DDDCF-2029-4B5B-8E5D-DE506F30C604}"/>
                </a:ext>
              </a:extLst>
            </p:cNvPr>
            <p:cNvSpPr/>
            <p:nvPr/>
          </p:nvSpPr>
          <p:spPr>
            <a:xfrm>
              <a:off x="7620000" y="7349067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89BCE15-2C81-4894-8EBA-2519A6BD1467}"/>
                </a:ext>
              </a:extLst>
            </p:cNvPr>
            <p:cNvSpPr/>
            <p:nvPr/>
          </p:nvSpPr>
          <p:spPr>
            <a:xfrm>
              <a:off x="8077200" y="7349067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C82169E4-0D3E-4633-8BE5-66A53FA730EA}"/>
                </a:ext>
              </a:extLst>
            </p:cNvPr>
            <p:cNvSpPr/>
            <p:nvPr/>
          </p:nvSpPr>
          <p:spPr>
            <a:xfrm>
              <a:off x="8534400" y="7349067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83F69A8A-9B90-48F8-A450-993F69A78EC7}"/>
                </a:ext>
              </a:extLst>
            </p:cNvPr>
            <p:cNvSpPr/>
            <p:nvPr/>
          </p:nvSpPr>
          <p:spPr>
            <a:xfrm>
              <a:off x="8991600" y="7349067"/>
              <a:ext cx="457200" cy="10498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1D77C98A-7F0B-4A45-9221-6A0A45EF6CF7}"/>
              </a:ext>
            </a:extLst>
          </p:cNvPr>
          <p:cNvGrpSpPr/>
          <p:nvPr/>
        </p:nvGrpSpPr>
        <p:grpSpPr>
          <a:xfrm>
            <a:off x="12503149" y="8108266"/>
            <a:ext cx="2286000" cy="1049866"/>
            <a:chOff x="7162800" y="8844492"/>
            <a:chExt cx="2286000" cy="1049866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6D5C3CBA-F0B7-4CA4-A079-BF0CA7BF2DE6}"/>
                </a:ext>
              </a:extLst>
            </p:cNvPr>
            <p:cNvSpPr/>
            <p:nvPr/>
          </p:nvSpPr>
          <p:spPr>
            <a:xfrm>
              <a:off x="7162800" y="8844492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D3F0429-91B7-45F6-8051-74BA04ED273B}"/>
                </a:ext>
              </a:extLst>
            </p:cNvPr>
            <p:cNvSpPr/>
            <p:nvPr/>
          </p:nvSpPr>
          <p:spPr>
            <a:xfrm>
              <a:off x="7620000" y="8844492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F181C7C4-CC56-40CD-9FB8-759F69D08AC5}"/>
                </a:ext>
              </a:extLst>
            </p:cNvPr>
            <p:cNvSpPr/>
            <p:nvPr/>
          </p:nvSpPr>
          <p:spPr>
            <a:xfrm>
              <a:off x="8077200" y="8844492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75437BF-9333-4419-AC44-B96C9F3C844B}"/>
                </a:ext>
              </a:extLst>
            </p:cNvPr>
            <p:cNvSpPr/>
            <p:nvPr/>
          </p:nvSpPr>
          <p:spPr>
            <a:xfrm>
              <a:off x="8534400" y="8844492"/>
              <a:ext cx="457200" cy="1049866"/>
            </a:xfrm>
            <a:prstGeom prst="rect">
              <a:avLst/>
            </a:prstGeom>
            <a:solidFill>
              <a:srgbClr val="FFFF00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9A02E155-CAD6-4AA6-8ACD-251EA412F409}"/>
                </a:ext>
              </a:extLst>
            </p:cNvPr>
            <p:cNvSpPr/>
            <p:nvPr/>
          </p:nvSpPr>
          <p:spPr>
            <a:xfrm>
              <a:off x="8991600" y="8844492"/>
              <a:ext cx="457200" cy="1049866"/>
            </a:xfrm>
            <a:prstGeom prst="rect">
              <a:avLst/>
            </a:prstGeom>
            <a:solidFill>
              <a:srgbClr val="FFFF00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8EFD88F-F478-478D-9D33-2BCC44CBF0A7}"/>
              </a:ext>
            </a:extLst>
          </p:cNvPr>
          <p:cNvSpPr txBox="1"/>
          <p:nvPr/>
        </p:nvSpPr>
        <p:spPr>
          <a:xfrm>
            <a:off x="12503148" y="7023159"/>
            <a:ext cx="224790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load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898CE2-0A8F-471C-8E7C-873B3EF0A220}"/>
              </a:ext>
            </a:extLst>
          </p:cNvPr>
          <p:cNvSpPr txBox="1"/>
          <p:nvPr/>
        </p:nvSpPr>
        <p:spPr>
          <a:xfrm>
            <a:off x="12503148" y="9158132"/>
            <a:ext cx="224790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infer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589403BD-AEF8-4671-8AB1-2346B5598382}"/>
              </a:ext>
            </a:extLst>
          </p:cNvPr>
          <p:cNvSpPr/>
          <p:nvPr/>
        </p:nvSpPr>
        <p:spPr>
          <a:xfrm>
            <a:off x="19471213" y="7563751"/>
            <a:ext cx="745068" cy="753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이등변 삼각형 39">
            <a:extLst>
              <a:ext uri="{FF2B5EF4-FFF2-40B4-BE49-F238E27FC236}">
                <a16:creationId xmlns:a16="http://schemas.microsoft.com/office/drawing/2014/main" id="{E0672597-966A-479D-9C4C-0CDAF59D539B}"/>
              </a:ext>
            </a:extLst>
          </p:cNvPr>
          <p:cNvSpPr/>
          <p:nvPr/>
        </p:nvSpPr>
        <p:spPr>
          <a:xfrm>
            <a:off x="3649132" y="9479925"/>
            <a:ext cx="745068" cy="600502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이등변 삼각형 40">
            <a:extLst>
              <a:ext uri="{FF2B5EF4-FFF2-40B4-BE49-F238E27FC236}">
                <a16:creationId xmlns:a16="http://schemas.microsoft.com/office/drawing/2014/main" id="{0FD1041A-A6BD-4569-B1ED-FB36530547B4}"/>
              </a:ext>
            </a:extLst>
          </p:cNvPr>
          <p:cNvSpPr/>
          <p:nvPr/>
        </p:nvSpPr>
        <p:spPr>
          <a:xfrm>
            <a:off x="4648197" y="9479925"/>
            <a:ext cx="745068" cy="600502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3FD0DA13-7CE8-45EA-BD65-8D288D515720}"/>
              </a:ext>
            </a:extLst>
          </p:cNvPr>
          <p:cNvSpPr/>
          <p:nvPr/>
        </p:nvSpPr>
        <p:spPr>
          <a:xfrm>
            <a:off x="5648318" y="9479925"/>
            <a:ext cx="745068" cy="600502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F047C9-1302-4F7B-8AB3-FD3D7FADB136}"/>
              </a:ext>
            </a:extLst>
          </p:cNvPr>
          <p:cNvSpPr txBox="1"/>
          <p:nvPr/>
        </p:nvSpPr>
        <p:spPr>
          <a:xfrm>
            <a:off x="10287000" y="10080427"/>
            <a:ext cx="1181100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/>
              <a:t>time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3F356A5B-4C04-4887-8A74-6A67194E642D}"/>
              </a:ext>
            </a:extLst>
          </p:cNvPr>
          <p:cNvCxnSpPr/>
          <p:nvPr/>
        </p:nvCxnSpPr>
        <p:spPr>
          <a:xfrm>
            <a:off x="3550707" y="10080427"/>
            <a:ext cx="0" cy="951069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910B103-10E7-4346-B6BE-6C3F31DE3027}"/>
              </a:ext>
            </a:extLst>
          </p:cNvPr>
          <p:cNvSpPr txBox="1"/>
          <p:nvPr/>
        </p:nvSpPr>
        <p:spPr>
          <a:xfrm>
            <a:off x="3019633" y="10823719"/>
            <a:ext cx="1062148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now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사각형: 빗면 49">
            <a:extLst>
              <a:ext uri="{FF2B5EF4-FFF2-40B4-BE49-F238E27FC236}">
                <a16:creationId xmlns:a16="http://schemas.microsoft.com/office/drawing/2014/main" id="{0813DD43-5257-4770-A123-45E4F85BB360}"/>
              </a:ext>
            </a:extLst>
          </p:cNvPr>
          <p:cNvSpPr/>
          <p:nvPr/>
        </p:nvSpPr>
        <p:spPr>
          <a:xfrm>
            <a:off x="5405819" y="3534698"/>
            <a:ext cx="3028950" cy="2874765"/>
          </a:xfrm>
          <a:prstGeom prst="bevel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517445-26C7-4BF4-9789-382E169D6ECB}"/>
              </a:ext>
            </a:extLst>
          </p:cNvPr>
          <p:cNvSpPr txBox="1"/>
          <p:nvPr/>
        </p:nvSpPr>
        <p:spPr>
          <a:xfrm>
            <a:off x="5405819" y="4571971"/>
            <a:ext cx="3028950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Controller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이등변 삼각형 52">
            <a:extLst>
              <a:ext uri="{FF2B5EF4-FFF2-40B4-BE49-F238E27FC236}">
                <a16:creationId xmlns:a16="http://schemas.microsoft.com/office/drawing/2014/main" id="{95D69258-26F5-4135-8122-115D9CDB40C7}"/>
              </a:ext>
            </a:extLst>
          </p:cNvPr>
          <p:cNvSpPr/>
          <p:nvPr/>
        </p:nvSpPr>
        <p:spPr>
          <a:xfrm>
            <a:off x="18065747" y="7622491"/>
            <a:ext cx="745068" cy="600502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D2FF0127-E301-4BAF-8408-EC834C2F61F8}"/>
              </a:ext>
            </a:extLst>
          </p:cNvPr>
          <p:cNvCxnSpPr/>
          <p:nvPr/>
        </p:nvCxnSpPr>
        <p:spPr>
          <a:xfrm>
            <a:off x="6648450" y="10080427"/>
            <a:ext cx="0" cy="951069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A646A11-283B-478A-964E-B7346BF3FDF2}"/>
              </a:ext>
            </a:extLst>
          </p:cNvPr>
          <p:cNvSpPr txBox="1"/>
          <p:nvPr/>
        </p:nvSpPr>
        <p:spPr>
          <a:xfrm>
            <a:off x="6010275" y="10823718"/>
            <a:ext cx="1276349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free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92D05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0F53F57E-34E4-4905-865D-624D1E4FA92A}"/>
              </a:ext>
            </a:extLst>
          </p:cNvPr>
          <p:cNvSpPr/>
          <p:nvPr/>
        </p:nvSpPr>
        <p:spPr>
          <a:xfrm>
            <a:off x="2671232" y="4070381"/>
            <a:ext cx="745068" cy="753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화살표: 오른쪽 57">
            <a:extLst>
              <a:ext uri="{FF2B5EF4-FFF2-40B4-BE49-F238E27FC236}">
                <a16:creationId xmlns:a16="http://schemas.microsoft.com/office/drawing/2014/main" id="{D6E51B02-0C3C-4542-948B-DC52A2FD4573}"/>
              </a:ext>
            </a:extLst>
          </p:cNvPr>
          <p:cNvSpPr/>
          <p:nvPr/>
        </p:nvSpPr>
        <p:spPr>
          <a:xfrm>
            <a:off x="1288705" y="5037668"/>
            <a:ext cx="3510122" cy="484632"/>
          </a:xfrm>
          <a:prstGeom prst="rightArrow">
            <a:avLst/>
          </a:prstGeom>
          <a:solidFill>
            <a:srgbClr val="9DC3E6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19D6FBF0-83AE-417D-A825-E1E7D800999B}"/>
              </a:ext>
            </a:extLst>
          </p:cNvPr>
          <p:cNvCxnSpPr/>
          <p:nvPr/>
        </p:nvCxnSpPr>
        <p:spPr>
          <a:xfrm>
            <a:off x="5393265" y="10307596"/>
            <a:ext cx="0" cy="723900"/>
          </a:xfrm>
          <a:prstGeom prst="line">
            <a:avLst/>
          </a:prstGeom>
          <a:noFill/>
          <a:ln w="38100" cap="flat">
            <a:solidFill>
              <a:srgbClr val="9DC3E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1B2295D-4039-4CD7-8FD7-FE266AFFF82F}"/>
              </a:ext>
            </a:extLst>
          </p:cNvPr>
          <p:cNvSpPr txBox="1"/>
          <p:nvPr/>
        </p:nvSpPr>
        <p:spPr>
          <a:xfrm>
            <a:off x="4535868" y="10793630"/>
            <a:ext cx="1739901" cy="135421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9DC3E6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dead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rgbClr val="9DC3E6"/>
                </a:solidFill>
              </a:rPr>
              <a:t>line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9DC3E6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3628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61" grpId="0"/>
      <p:bldP spid="6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9ABBE5-06D2-4296-B592-94E6BA8F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Deadline-aware Scheduler for SLO Compliance</a:t>
            </a:r>
            <a:endParaRPr lang="ko-KR" altLang="en-US" dirty="0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1A7BDC2B-1726-44C3-9650-46F4FB8F021E}"/>
              </a:ext>
            </a:extLst>
          </p:cNvPr>
          <p:cNvCxnSpPr>
            <a:cxnSpLocks/>
          </p:cNvCxnSpPr>
          <p:nvPr/>
        </p:nvCxnSpPr>
        <p:spPr>
          <a:xfrm>
            <a:off x="3416300" y="10495981"/>
            <a:ext cx="6870700" cy="0"/>
          </a:xfrm>
          <a:prstGeom prst="straightConnector1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941D976-9B9D-4010-95D1-174BDA7CBAB5}"/>
              </a:ext>
            </a:extLst>
          </p:cNvPr>
          <p:cNvSpPr/>
          <p:nvPr/>
        </p:nvSpPr>
        <p:spPr>
          <a:xfrm>
            <a:off x="15661217" y="9220199"/>
            <a:ext cx="2285999" cy="14647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224F946-1947-4C81-A915-4631F40A41E5}"/>
              </a:ext>
            </a:extLst>
          </p:cNvPr>
          <p:cNvSpPr/>
          <p:nvPr/>
        </p:nvSpPr>
        <p:spPr>
          <a:xfrm>
            <a:off x="15661217" y="3420535"/>
            <a:ext cx="7179733" cy="323426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D72DAB7-4292-4A08-B0E1-479FFB2ADC6D}"/>
              </a:ext>
            </a:extLst>
          </p:cNvPr>
          <p:cNvSpPr/>
          <p:nvPr/>
        </p:nvSpPr>
        <p:spPr>
          <a:xfrm>
            <a:off x="15661217" y="7205133"/>
            <a:ext cx="7179733" cy="14647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:a16="http://schemas.microsoft.com/office/drawing/2014/main" id="{1BAD2C31-1572-45BA-A91B-E9C19961AD6A}"/>
              </a:ext>
            </a:extLst>
          </p:cNvPr>
          <p:cNvSpPr/>
          <p:nvPr/>
        </p:nvSpPr>
        <p:spPr>
          <a:xfrm>
            <a:off x="16660282" y="4666560"/>
            <a:ext cx="745068" cy="600502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별: 꼭짓점 5개 12">
            <a:extLst>
              <a:ext uri="{FF2B5EF4-FFF2-40B4-BE49-F238E27FC236}">
                <a16:creationId xmlns:a16="http://schemas.microsoft.com/office/drawing/2014/main" id="{88A235D6-9C82-4199-A8FF-6624E39CB3C6}"/>
              </a:ext>
            </a:extLst>
          </p:cNvPr>
          <p:cNvSpPr/>
          <p:nvPr/>
        </p:nvSpPr>
        <p:spPr>
          <a:xfrm>
            <a:off x="16575617" y="5436631"/>
            <a:ext cx="829733" cy="829733"/>
          </a:xfrm>
          <a:prstGeom prst="star5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4E11E43-F447-4747-8AF9-565D2FBBBCA5}"/>
              </a:ext>
            </a:extLst>
          </p:cNvPr>
          <p:cNvSpPr/>
          <p:nvPr/>
        </p:nvSpPr>
        <p:spPr>
          <a:xfrm>
            <a:off x="16660282" y="3771310"/>
            <a:ext cx="745068" cy="753534"/>
          </a:xfrm>
          <a:prstGeom prst="rect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이등변 삼각형 14">
            <a:extLst>
              <a:ext uri="{FF2B5EF4-FFF2-40B4-BE49-F238E27FC236}">
                <a16:creationId xmlns:a16="http://schemas.microsoft.com/office/drawing/2014/main" id="{C9998D5B-00D4-4BFF-82DA-0077F3CC82AA}"/>
              </a:ext>
            </a:extLst>
          </p:cNvPr>
          <p:cNvSpPr/>
          <p:nvPr/>
        </p:nvSpPr>
        <p:spPr>
          <a:xfrm>
            <a:off x="18404415" y="4666560"/>
            <a:ext cx="745068" cy="600502"/>
          </a:xfrm>
          <a:prstGeom prst="triangle">
            <a:avLst/>
          </a:prstGeom>
          <a:solidFill>
            <a:srgbClr val="7030A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별: 꼭짓점 5개 15">
            <a:extLst>
              <a:ext uri="{FF2B5EF4-FFF2-40B4-BE49-F238E27FC236}">
                <a16:creationId xmlns:a16="http://schemas.microsoft.com/office/drawing/2014/main" id="{F6E9CD35-F851-4302-959B-1A6CDA937F9E}"/>
              </a:ext>
            </a:extLst>
          </p:cNvPr>
          <p:cNvSpPr/>
          <p:nvPr/>
        </p:nvSpPr>
        <p:spPr>
          <a:xfrm>
            <a:off x="18319750" y="5436631"/>
            <a:ext cx="829733" cy="829733"/>
          </a:xfrm>
          <a:prstGeom prst="star5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CE07A5B-532F-4E9D-B02B-195AF866AB17}"/>
              </a:ext>
            </a:extLst>
          </p:cNvPr>
          <p:cNvSpPr/>
          <p:nvPr/>
        </p:nvSpPr>
        <p:spPr>
          <a:xfrm>
            <a:off x="18404415" y="3771310"/>
            <a:ext cx="745068" cy="753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01EB57A1-1AD0-4B8D-BEB3-E5C9E208E401}"/>
              </a:ext>
            </a:extLst>
          </p:cNvPr>
          <p:cNvSpPr/>
          <p:nvPr/>
        </p:nvSpPr>
        <p:spPr>
          <a:xfrm>
            <a:off x="20300946" y="4666560"/>
            <a:ext cx="745068" cy="600502"/>
          </a:xfrm>
          <a:prstGeom prst="triangle">
            <a:avLst/>
          </a:prstGeom>
          <a:solidFill>
            <a:srgbClr val="00206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별: 꼭짓점 5개 18">
            <a:extLst>
              <a:ext uri="{FF2B5EF4-FFF2-40B4-BE49-F238E27FC236}">
                <a16:creationId xmlns:a16="http://schemas.microsoft.com/office/drawing/2014/main" id="{162B9FFF-2EB7-4578-A6B2-420ACB2A7B1D}"/>
              </a:ext>
            </a:extLst>
          </p:cNvPr>
          <p:cNvSpPr/>
          <p:nvPr/>
        </p:nvSpPr>
        <p:spPr>
          <a:xfrm>
            <a:off x="20216281" y="5436631"/>
            <a:ext cx="829733" cy="829733"/>
          </a:xfrm>
          <a:prstGeom prst="star5">
            <a:avLst/>
          </a:prstGeom>
          <a:solidFill>
            <a:srgbClr val="0070C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0879749-98C9-4000-B1E4-EFEFA45FC9ED}"/>
              </a:ext>
            </a:extLst>
          </p:cNvPr>
          <p:cNvSpPr/>
          <p:nvPr/>
        </p:nvSpPr>
        <p:spPr>
          <a:xfrm>
            <a:off x="20300946" y="3771310"/>
            <a:ext cx="745068" cy="7535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별: 꼭짓점 5개 21">
            <a:extLst>
              <a:ext uri="{FF2B5EF4-FFF2-40B4-BE49-F238E27FC236}">
                <a16:creationId xmlns:a16="http://schemas.microsoft.com/office/drawing/2014/main" id="{0854EF41-0BA5-42CB-A532-F9AB19CB90FA}"/>
              </a:ext>
            </a:extLst>
          </p:cNvPr>
          <p:cNvSpPr/>
          <p:nvPr/>
        </p:nvSpPr>
        <p:spPr>
          <a:xfrm>
            <a:off x="16575617" y="7507876"/>
            <a:ext cx="829733" cy="829733"/>
          </a:xfrm>
          <a:prstGeom prst="star5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1FE7C15D-D376-4261-AB71-EE5A370AA978}"/>
              </a:ext>
            </a:extLst>
          </p:cNvPr>
          <p:cNvSpPr/>
          <p:nvPr/>
        </p:nvSpPr>
        <p:spPr>
          <a:xfrm>
            <a:off x="16660282" y="9668879"/>
            <a:ext cx="745068" cy="600502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7DD1FD7-200F-4260-A983-3B87FAFF95A3}"/>
              </a:ext>
            </a:extLst>
          </p:cNvPr>
          <p:cNvGrpSpPr/>
          <p:nvPr/>
        </p:nvGrpSpPr>
        <p:grpSpPr>
          <a:xfrm>
            <a:off x="12465052" y="5973293"/>
            <a:ext cx="2286000" cy="1049866"/>
            <a:chOff x="7162800" y="7349067"/>
            <a:chExt cx="2286000" cy="1049866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DF128A8E-17D5-4FDC-A9BC-AEA1F3E99193}"/>
                </a:ext>
              </a:extLst>
            </p:cNvPr>
            <p:cNvSpPr/>
            <p:nvPr/>
          </p:nvSpPr>
          <p:spPr>
            <a:xfrm>
              <a:off x="7162800" y="7349067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46DDDCF-2029-4B5B-8E5D-DE506F30C604}"/>
                </a:ext>
              </a:extLst>
            </p:cNvPr>
            <p:cNvSpPr/>
            <p:nvPr/>
          </p:nvSpPr>
          <p:spPr>
            <a:xfrm>
              <a:off x="7620000" y="7349067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89BCE15-2C81-4894-8EBA-2519A6BD1467}"/>
                </a:ext>
              </a:extLst>
            </p:cNvPr>
            <p:cNvSpPr/>
            <p:nvPr/>
          </p:nvSpPr>
          <p:spPr>
            <a:xfrm>
              <a:off x="8077200" y="7349067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C82169E4-0D3E-4633-8BE5-66A53FA730EA}"/>
                </a:ext>
              </a:extLst>
            </p:cNvPr>
            <p:cNvSpPr/>
            <p:nvPr/>
          </p:nvSpPr>
          <p:spPr>
            <a:xfrm>
              <a:off x="8534400" y="7349067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83F69A8A-9B90-48F8-A450-993F69A78EC7}"/>
                </a:ext>
              </a:extLst>
            </p:cNvPr>
            <p:cNvSpPr/>
            <p:nvPr/>
          </p:nvSpPr>
          <p:spPr>
            <a:xfrm>
              <a:off x="8991600" y="7349067"/>
              <a:ext cx="457200" cy="10498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1D77C98A-7F0B-4A45-9221-6A0A45EF6CF7}"/>
              </a:ext>
            </a:extLst>
          </p:cNvPr>
          <p:cNvGrpSpPr/>
          <p:nvPr/>
        </p:nvGrpSpPr>
        <p:grpSpPr>
          <a:xfrm>
            <a:off x="12503149" y="8108266"/>
            <a:ext cx="2286000" cy="1049866"/>
            <a:chOff x="7162800" y="8844492"/>
            <a:chExt cx="2286000" cy="1049866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6D5C3CBA-F0B7-4CA4-A079-BF0CA7BF2DE6}"/>
                </a:ext>
              </a:extLst>
            </p:cNvPr>
            <p:cNvSpPr/>
            <p:nvPr/>
          </p:nvSpPr>
          <p:spPr>
            <a:xfrm>
              <a:off x="7162800" y="8844492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D3F0429-91B7-45F6-8051-74BA04ED273B}"/>
                </a:ext>
              </a:extLst>
            </p:cNvPr>
            <p:cNvSpPr/>
            <p:nvPr/>
          </p:nvSpPr>
          <p:spPr>
            <a:xfrm>
              <a:off x="7620000" y="8844492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F181C7C4-CC56-40CD-9FB8-759F69D08AC5}"/>
                </a:ext>
              </a:extLst>
            </p:cNvPr>
            <p:cNvSpPr/>
            <p:nvPr/>
          </p:nvSpPr>
          <p:spPr>
            <a:xfrm>
              <a:off x="8077200" y="8844492"/>
              <a:ext cx="457200" cy="104986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75437BF-9333-4419-AC44-B96C9F3C844B}"/>
                </a:ext>
              </a:extLst>
            </p:cNvPr>
            <p:cNvSpPr/>
            <p:nvPr/>
          </p:nvSpPr>
          <p:spPr>
            <a:xfrm>
              <a:off x="8534400" y="8844492"/>
              <a:ext cx="457200" cy="1049866"/>
            </a:xfrm>
            <a:prstGeom prst="rect">
              <a:avLst/>
            </a:prstGeom>
            <a:solidFill>
              <a:srgbClr val="FFFF00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9A02E155-CAD6-4AA6-8ACD-251EA412F409}"/>
                </a:ext>
              </a:extLst>
            </p:cNvPr>
            <p:cNvSpPr/>
            <p:nvPr/>
          </p:nvSpPr>
          <p:spPr>
            <a:xfrm>
              <a:off x="8991600" y="8844492"/>
              <a:ext cx="457200" cy="1049866"/>
            </a:xfrm>
            <a:prstGeom prst="rect">
              <a:avLst/>
            </a:prstGeom>
            <a:solidFill>
              <a:srgbClr val="FFFF00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8EFD88F-F478-478D-9D33-2BCC44CBF0A7}"/>
              </a:ext>
            </a:extLst>
          </p:cNvPr>
          <p:cNvSpPr txBox="1"/>
          <p:nvPr/>
        </p:nvSpPr>
        <p:spPr>
          <a:xfrm>
            <a:off x="12503148" y="7023159"/>
            <a:ext cx="224790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load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898CE2-0A8F-471C-8E7C-873B3EF0A220}"/>
              </a:ext>
            </a:extLst>
          </p:cNvPr>
          <p:cNvSpPr txBox="1"/>
          <p:nvPr/>
        </p:nvSpPr>
        <p:spPr>
          <a:xfrm>
            <a:off x="12503148" y="9158132"/>
            <a:ext cx="224790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infer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589403BD-AEF8-4671-8AB1-2346B5598382}"/>
              </a:ext>
            </a:extLst>
          </p:cNvPr>
          <p:cNvSpPr/>
          <p:nvPr/>
        </p:nvSpPr>
        <p:spPr>
          <a:xfrm>
            <a:off x="19471213" y="7563751"/>
            <a:ext cx="745068" cy="753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이등변 삼각형 39">
            <a:extLst>
              <a:ext uri="{FF2B5EF4-FFF2-40B4-BE49-F238E27FC236}">
                <a16:creationId xmlns:a16="http://schemas.microsoft.com/office/drawing/2014/main" id="{E0672597-966A-479D-9C4C-0CDAF59D539B}"/>
              </a:ext>
            </a:extLst>
          </p:cNvPr>
          <p:cNvSpPr/>
          <p:nvPr/>
        </p:nvSpPr>
        <p:spPr>
          <a:xfrm>
            <a:off x="3649132" y="9479925"/>
            <a:ext cx="745068" cy="600502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이등변 삼각형 40">
            <a:extLst>
              <a:ext uri="{FF2B5EF4-FFF2-40B4-BE49-F238E27FC236}">
                <a16:creationId xmlns:a16="http://schemas.microsoft.com/office/drawing/2014/main" id="{0FD1041A-A6BD-4569-B1ED-FB36530547B4}"/>
              </a:ext>
            </a:extLst>
          </p:cNvPr>
          <p:cNvSpPr/>
          <p:nvPr/>
        </p:nvSpPr>
        <p:spPr>
          <a:xfrm>
            <a:off x="4648197" y="9479925"/>
            <a:ext cx="745068" cy="600502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3FD0DA13-7CE8-45EA-BD65-8D288D515720}"/>
              </a:ext>
            </a:extLst>
          </p:cNvPr>
          <p:cNvSpPr/>
          <p:nvPr/>
        </p:nvSpPr>
        <p:spPr>
          <a:xfrm>
            <a:off x="5648318" y="9479925"/>
            <a:ext cx="745068" cy="600502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F047C9-1302-4F7B-8AB3-FD3D7FADB136}"/>
              </a:ext>
            </a:extLst>
          </p:cNvPr>
          <p:cNvSpPr txBox="1"/>
          <p:nvPr/>
        </p:nvSpPr>
        <p:spPr>
          <a:xfrm>
            <a:off x="10287000" y="10080427"/>
            <a:ext cx="1181100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/>
              <a:t>time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3F356A5B-4C04-4887-8A74-6A67194E642D}"/>
              </a:ext>
            </a:extLst>
          </p:cNvPr>
          <p:cNvCxnSpPr/>
          <p:nvPr/>
        </p:nvCxnSpPr>
        <p:spPr>
          <a:xfrm>
            <a:off x="3550707" y="10080427"/>
            <a:ext cx="0" cy="951069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910B103-10E7-4346-B6BE-6C3F31DE3027}"/>
              </a:ext>
            </a:extLst>
          </p:cNvPr>
          <p:cNvSpPr txBox="1"/>
          <p:nvPr/>
        </p:nvSpPr>
        <p:spPr>
          <a:xfrm>
            <a:off x="3019633" y="10823719"/>
            <a:ext cx="1062148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now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사각형: 빗면 49">
            <a:extLst>
              <a:ext uri="{FF2B5EF4-FFF2-40B4-BE49-F238E27FC236}">
                <a16:creationId xmlns:a16="http://schemas.microsoft.com/office/drawing/2014/main" id="{0813DD43-5257-4770-A123-45E4F85BB360}"/>
              </a:ext>
            </a:extLst>
          </p:cNvPr>
          <p:cNvSpPr/>
          <p:nvPr/>
        </p:nvSpPr>
        <p:spPr>
          <a:xfrm>
            <a:off x="5405819" y="3534698"/>
            <a:ext cx="3028950" cy="2874765"/>
          </a:xfrm>
          <a:prstGeom prst="bevel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517445-26C7-4BF4-9789-382E169D6ECB}"/>
              </a:ext>
            </a:extLst>
          </p:cNvPr>
          <p:cNvSpPr txBox="1"/>
          <p:nvPr/>
        </p:nvSpPr>
        <p:spPr>
          <a:xfrm>
            <a:off x="5405819" y="4571971"/>
            <a:ext cx="3028950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Controller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이등변 삼각형 52">
            <a:extLst>
              <a:ext uri="{FF2B5EF4-FFF2-40B4-BE49-F238E27FC236}">
                <a16:creationId xmlns:a16="http://schemas.microsoft.com/office/drawing/2014/main" id="{95D69258-26F5-4135-8122-115D9CDB40C7}"/>
              </a:ext>
            </a:extLst>
          </p:cNvPr>
          <p:cNvSpPr/>
          <p:nvPr/>
        </p:nvSpPr>
        <p:spPr>
          <a:xfrm>
            <a:off x="18065747" y="7622491"/>
            <a:ext cx="745068" cy="600502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D2FF0127-E301-4BAF-8408-EC834C2F61F8}"/>
              </a:ext>
            </a:extLst>
          </p:cNvPr>
          <p:cNvCxnSpPr/>
          <p:nvPr/>
        </p:nvCxnSpPr>
        <p:spPr>
          <a:xfrm>
            <a:off x="6648450" y="10080427"/>
            <a:ext cx="0" cy="951069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A646A11-283B-478A-964E-B7346BF3FDF2}"/>
              </a:ext>
            </a:extLst>
          </p:cNvPr>
          <p:cNvSpPr txBox="1"/>
          <p:nvPr/>
        </p:nvSpPr>
        <p:spPr>
          <a:xfrm>
            <a:off x="6010275" y="10823718"/>
            <a:ext cx="1276349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free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92D05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화살표: 오른쪽 57">
            <a:extLst>
              <a:ext uri="{FF2B5EF4-FFF2-40B4-BE49-F238E27FC236}">
                <a16:creationId xmlns:a16="http://schemas.microsoft.com/office/drawing/2014/main" id="{D6E51B02-0C3C-4542-948B-DC52A2FD4573}"/>
              </a:ext>
            </a:extLst>
          </p:cNvPr>
          <p:cNvSpPr/>
          <p:nvPr/>
        </p:nvSpPr>
        <p:spPr>
          <a:xfrm>
            <a:off x="1288705" y="5037668"/>
            <a:ext cx="3510122" cy="484632"/>
          </a:xfrm>
          <a:prstGeom prst="righ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463C1F25-7662-4175-B907-E3ACC1233F0A}"/>
              </a:ext>
            </a:extLst>
          </p:cNvPr>
          <p:cNvCxnSpPr/>
          <p:nvPr/>
        </p:nvCxnSpPr>
        <p:spPr>
          <a:xfrm>
            <a:off x="9636273" y="10307596"/>
            <a:ext cx="0" cy="72390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D0D7119-8507-485A-8CD2-B6ED80DC2425}"/>
              </a:ext>
            </a:extLst>
          </p:cNvPr>
          <p:cNvSpPr txBox="1"/>
          <p:nvPr/>
        </p:nvSpPr>
        <p:spPr>
          <a:xfrm>
            <a:off x="8778876" y="10793630"/>
            <a:ext cx="1739901" cy="135421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dead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rgbClr val="FF0000"/>
                </a:solidFill>
              </a:rPr>
              <a:t>line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별: 꼭짓점 5개 53">
            <a:extLst>
              <a:ext uri="{FF2B5EF4-FFF2-40B4-BE49-F238E27FC236}">
                <a16:creationId xmlns:a16="http://schemas.microsoft.com/office/drawing/2014/main" id="{3BC425D5-E66B-4F0F-9CCD-D7F016B8E003}"/>
              </a:ext>
            </a:extLst>
          </p:cNvPr>
          <p:cNvSpPr/>
          <p:nvPr/>
        </p:nvSpPr>
        <p:spPr>
          <a:xfrm>
            <a:off x="2604766" y="4032281"/>
            <a:ext cx="829733" cy="829733"/>
          </a:xfrm>
          <a:prstGeom prst="star5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별: 꼭짓점 5개 58">
            <a:extLst>
              <a:ext uri="{FF2B5EF4-FFF2-40B4-BE49-F238E27FC236}">
                <a16:creationId xmlns:a16="http://schemas.microsoft.com/office/drawing/2014/main" id="{B133A5E7-F3DD-4322-9AF5-ADA923B0C473}"/>
              </a:ext>
            </a:extLst>
          </p:cNvPr>
          <p:cNvSpPr/>
          <p:nvPr/>
        </p:nvSpPr>
        <p:spPr>
          <a:xfrm>
            <a:off x="7015683" y="8799759"/>
            <a:ext cx="1475324" cy="1475324"/>
          </a:xfrm>
          <a:prstGeom prst="star5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화살표: 오른쪽 61">
            <a:extLst>
              <a:ext uri="{FF2B5EF4-FFF2-40B4-BE49-F238E27FC236}">
                <a16:creationId xmlns:a16="http://schemas.microsoft.com/office/drawing/2014/main" id="{2C93F8F0-AB2D-40CF-9C4B-81B513D4025D}"/>
              </a:ext>
            </a:extLst>
          </p:cNvPr>
          <p:cNvSpPr/>
          <p:nvPr/>
        </p:nvSpPr>
        <p:spPr>
          <a:xfrm rot="2104052">
            <a:off x="8866702" y="7176074"/>
            <a:ext cx="3510122" cy="484632"/>
          </a:xfrm>
          <a:prstGeom prst="righ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AED16398-613A-4ADF-BA4B-859D0D253C9D}"/>
              </a:ext>
            </a:extLst>
          </p:cNvPr>
          <p:cNvSpPr/>
          <p:nvPr/>
        </p:nvSpPr>
        <p:spPr>
          <a:xfrm>
            <a:off x="13417548" y="8108266"/>
            <a:ext cx="457200" cy="104986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357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7478AD0-BD66-4715-919D-95E8B0B3D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099" y="774703"/>
            <a:ext cx="14357351" cy="9350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97933D-4DD4-4615-8CFE-32C0DDD53A12}"/>
              </a:ext>
            </a:extLst>
          </p:cNvPr>
          <p:cNvSpPr txBox="1"/>
          <p:nvPr/>
        </p:nvSpPr>
        <p:spPr>
          <a:xfrm>
            <a:off x="8566149" y="10411775"/>
            <a:ext cx="8477250" cy="147732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C++ 26,000 lines</a:t>
            </a:r>
            <a:endParaRPr kumimoji="0" lang="ko-KR" altLang="en-US" sz="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95539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E34F64-8B27-49FA-A997-B05A2A3D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C835E51-D0DD-4E21-B402-F98F016E4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How Does Clockwork Compare? </a:t>
            </a:r>
          </a:p>
          <a:p>
            <a:r>
              <a:rPr lang="en-US" altLang="ko-KR" dirty="0"/>
              <a:t>How Low Can Clockwork Go?</a:t>
            </a:r>
          </a:p>
          <a:p>
            <a:r>
              <a:rPr lang="en-US" altLang="ko-KR" dirty="0"/>
              <a:t>Can Clockwork Isolate Performance?</a:t>
            </a:r>
          </a:p>
          <a:p>
            <a:r>
              <a:rPr lang="en-US" altLang="ko-KR" dirty="0"/>
              <a:t>Are Realistic Workloads Predictable?</a:t>
            </a:r>
          </a:p>
          <a:p>
            <a:r>
              <a:rPr lang="en-US" altLang="ko-KR" dirty="0"/>
              <a:t>Can Clockwork Scale?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580655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C8A1A1-531D-493E-AFD4-30895A17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70935"/>
            <a:ext cx="21031201" cy="2650068"/>
          </a:xfrm>
        </p:spPr>
        <p:txBody>
          <a:bodyPr/>
          <a:lstStyle/>
          <a:p>
            <a:r>
              <a:rPr lang="en-US" altLang="ko-KR" dirty="0"/>
              <a:t>How Does Clockwork Compare?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EF1F002-AA13-4EAA-80EE-AC86F6B48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35" y="3548070"/>
            <a:ext cx="21903529" cy="661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12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C5A43D-901B-4807-B458-130E683F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70935"/>
            <a:ext cx="21031201" cy="2650068"/>
          </a:xfrm>
        </p:spPr>
        <p:txBody>
          <a:bodyPr/>
          <a:lstStyle/>
          <a:p>
            <a:r>
              <a:rPr lang="en-US" altLang="ko-KR" dirty="0"/>
              <a:t>How Low Can Clockwork Go?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3CDD64-0E8A-413C-BB86-9EF4B747D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324" y="4672473"/>
            <a:ext cx="17111350" cy="437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4602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6BC7D4-10A9-4CC6-B0D2-F7A4F7BC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Can Clockwork Isolate Performance?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3C44660-4F3B-4279-AEDC-FA1D7CA10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08" y="4536458"/>
            <a:ext cx="16836184" cy="62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173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rk Zuckerberg To Demo Home AI - Pursuitist">
            <a:extLst>
              <a:ext uri="{FF2B5EF4-FFF2-40B4-BE49-F238E27FC236}">
                <a16:creationId xmlns:a16="http://schemas.microsoft.com/office/drawing/2014/main" id="{38C260D7-0C3E-4A16-9FAF-D9E8EDDE6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777" y="4361703"/>
            <a:ext cx="7070211" cy="468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5AE03472-4431-465D-AFC4-8DF7024A5F57}"/>
              </a:ext>
            </a:extLst>
          </p:cNvPr>
          <p:cNvSpPr/>
          <p:nvPr/>
        </p:nvSpPr>
        <p:spPr>
          <a:xfrm>
            <a:off x="10282519" y="4044011"/>
            <a:ext cx="5063066" cy="766832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E2420030-CB3A-4FEC-8D89-7D22BE99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DNN Nowadays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679E38-1C10-4C86-9D18-05198F772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912" y="6150468"/>
            <a:ext cx="976314" cy="97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CF5068-3942-4E7A-9CB1-DB1D931B88AF}"/>
              </a:ext>
            </a:extLst>
          </p:cNvPr>
          <p:cNvSpPr txBox="1"/>
          <p:nvPr/>
        </p:nvSpPr>
        <p:spPr>
          <a:xfrm>
            <a:off x="17248992" y="9227580"/>
            <a:ext cx="6817779" cy="92332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400" b="1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200,000,000,000,000 +</a:t>
            </a:r>
            <a:endParaRPr kumimoji="0" lang="ko-KR" altLang="en-US" sz="4400" b="1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7C3E0B8-30F9-4FB9-88EF-3A8056B37FC2}"/>
              </a:ext>
            </a:extLst>
          </p:cNvPr>
          <p:cNvGrpSpPr/>
          <p:nvPr/>
        </p:nvGrpSpPr>
        <p:grpSpPr>
          <a:xfrm>
            <a:off x="10655688" y="4361597"/>
            <a:ext cx="4316730" cy="3124203"/>
            <a:chOff x="3540760" y="4905374"/>
            <a:chExt cx="4316730" cy="3124203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9A12D832-E2B2-4B42-93C8-BEBF44298258}"/>
                </a:ext>
              </a:extLst>
            </p:cNvPr>
            <p:cNvSpPr/>
            <p:nvPr/>
          </p:nvSpPr>
          <p:spPr>
            <a:xfrm>
              <a:off x="3540760" y="5491162"/>
              <a:ext cx="781050" cy="78105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412AC547-37DB-4263-AF2D-DCD7089AA0DC}"/>
                </a:ext>
              </a:extLst>
            </p:cNvPr>
            <p:cNvSpPr/>
            <p:nvPr/>
          </p:nvSpPr>
          <p:spPr>
            <a:xfrm>
              <a:off x="3540760" y="6662738"/>
              <a:ext cx="781050" cy="78105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09F84DCF-ADDF-496C-9FE8-B7B37ACDD605}"/>
                </a:ext>
              </a:extLst>
            </p:cNvPr>
            <p:cNvSpPr/>
            <p:nvPr/>
          </p:nvSpPr>
          <p:spPr>
            <a:xfrm>
              <a:off x="5308600" y="6076950"/>
              <a:ext cx="781050" cy="78105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B8A63249-B29A-4A0C-AD98-F5DB860A5FBA}"/>
                </a:ext>
              </a:extLst>
            </p:cNvPr>
            <p:cNvSpPr/>
            <p:nvPr/>
          </p:nvSpPr>
          <p:spPr>
            <a:xfrm>
              <a:off x="5308600" y="4905374"/>
              <a:ext cx="781050" cy="78105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DD85E332-8147-454F-BF29-A0CA7CB3AC02}"/>
                </a:ext>
              </a:extLst>
            </p:cNvPr>
            <p:cNvSpPr/>
            <p:nvPr/>
          </p:nvSpPr>
          <p:spPr>
            <a:xfrm>
              <a:off x="5308600" y="7248527"/>
              <a:ext cx="781050" cy="78105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C4188D5F-2FE6-43EE-B0DF-6AA9BDB45245}"/>
                </a:ext>
              </a:extLst>
            </p:cNvPr>
            <p:cNvSpPr/>
            <p:nvPr/>
          </p:nvSpPr>
          <p:spPr>
            <a:xfrm>
              <a:off x="7076440" y="5491162"/>
              <a:ext cx="781050" cy="78105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29ADE245-9EF6-4B67-8049-A3E7F5E99187}"/>
                </a:ext>
              </a:extLst>
            </p:cNvPr>
            <p:cNvSpPr/>
            <p:nvPr/>
          </p:nvSpPr>
          <p:spPr>
            <a:xfrm>
              <a:off x="7076440" y="6662738"/>
              <a:ext cx="781050" cy="78105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55C735B7-D953-4314-8938-9F2ED2C24150}"/>
                </a:ext>
              </a:extLst>
            </p:cNvPr>
            <p:cNvCxnSpPr>
              <a:stCxn id="8" idx="6"/>
              <a:endCxn id="12" idx="2"/>
            </p:cNvCxnSpPr>
            <p:nvPr/>
          </p:nvCxnSpPr>
          <p:spPr>
            <a:xfrm flipV="1">
              <a:off x="4321810" y="5295899"/>
              <a:ext cx="986790" cy="585788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1F76A2D8-69A1-427C-9FBC-882C3140620A}"/>
                </a:ext>
              </a:extLst>
            </p:cNvPr>
            <p:cNvCxnSpPr>
              <a:stCxn id="8" idx="6"/>
              <a:endCxn id="11" idx="2"/>
            </p:cNvCxnSpPr>
            <p:nvPr/>
          </p:nvCxnSpPr>
          <p:spPr>
            <a:xfrm>
              <a:off x="4321810" y="5881687"/>
              <a:ext cx="986790" cy="585788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15A7052F-9130-4E16-B40B-508FF02343E6}"/>
                </a:ext>
              </a:extLst>
            </p:cNvPr>
            <p:cNvCxnSpPr>
              <a:cxnSpLocks/>
              <a:stCxn id="8" idx="6"/>
              <a:endCxn id="13" idx="2"/>
            </p:cNvCxnSpPr>
            <p:nvPr/>
          </p:nvCxnSpPr>
          <p:spPr>
            <a:xfrm>
              <a:off x="4321810" y="5881687"/>
              <a:ext cx="986790" cy="1757365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76B796DB-D874-4247-881C-5B789EC26205}"/>
                </a:ext>
              </a:extLst>
            </p:cNvPr>
            <p:cNvCxnSpPr>
              <a:cxnSpLocks/>
              <a:stCxn id="10" idx="6"/>
              <a:endCxn id="12" idx="2"/>
            </p:cNvCxnSpPr>
            <p:nvPr/>
          </p:nvCxnSpPr>
          <p:spPr>
            <a:xfrm flipV="1">
              <a:off x="4321810" y="5295899"/>
              <a:ext cx="986790" cy="1757364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8A2E0DF2-2A35-4087-8AD9-03771B2B0626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4321810" y="6467475"/>
              <a:ext cx="986790" cy="585788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1BEAE2D0-24E1-41AA-8340-7C199326968B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>
            <a:xfrm>
              <a:off x="4321810" y="7053263"/>
              <a:ext cx="986790" cy="585789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E12043C5-2AE5-4C1F-97D8-B62446C291EE}"/>
                </a:ext>
              </a:extLst>
            </p:cNvPr>
            <p:cNvCxnSpPr>
              <a:cxnSpLocks/>
              <a:stCxn id="12" idx="6"/>
              <a:endCxn id="14" idx="2"/>
            </p:cNvCxnSpPr>
            <p:nvPr/>
          </p:nvCxnSpPr>
          <p:spPr>
            <a:xfrm>
              <a:off x="6089650" y="5295899"/>
              <a:ext cx="986790" cy="585788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6918F07B-4821-4791-91A0-E66F1DF9FF7D}"/>
                </a:ext>
              </a:extLst>
            </p:cNvPr>
            <p:cNvCxnSpPr>
              <a:cxnSpLocks/>
              <a:stCxn id="12" idx="6"/>
              <a:endCxn id="15" idx="2"/>
            </p:cNvCxnSpPr>
            <p:nvPr/>
          </p:nvCxnSpPr>
          <p:spPr>
            <a:xfrm>
              <a:off x="6089650" y="5295899"/>
              <a:ext cx="986790" cy="1757364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1943BA8B-EF50-41E4-8C4B-526522CABBDB}"/>
                </a:ext>
              </a:extLst>
            </p:cNvPr>
            <p:cNvCxnSpPr>
              <a:cxnSpLocks/>
              <a:stCxn id="11" idx="6"/>
              <a:endCxn id="14" idx="2"/>
            </p:cNvCxnSpPr>
            <p:nvPr/>
          </p:nvCxnSpPr>
          <p:spPr>
            <a:xfrm flipV="1">
              <a:off x="6089650" y="5881687"/>
              <a:ext cx="986790" cy="585788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CB6DB28D-A8EE-4EAF-B59F-DB5553AAFB85}"/>
                </a:ext>
              </a:extLst>
            </p:cNvPr>
            <p:cNvCxnSpPr>
              <a:cxnSpLocks/>
              <a:stCxn id="11" idx="6"/>
              <a:endCxn id="15" idx="2"/>
            </p:cNvCxnSpPr>
            <p:nvPr/>
          </p:nvCxnSpPr>
          <p:spPr>
            <a:xfrm>
              <a:off x="6089650" y="6467475"/>
              <a:ext cx="986790" cy="585788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11034106-D29B-434B-89D5-C26F60B61F64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6089650" y="5881687"/>
              <a:ext cx="986790" cy="1757365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42BAFD6A-6EBF-4DAF-B235-D1F97646CE71}"/>
                </a:ext>
              </a:extLst>
            </p:cNvPr>
            <p:cNvCxnSpPr>
              <a:cxnSpLocks/>
              <a:stCxn id="13" idx="6"/>
              <a:endCxn id="15" idx="2"/>
            </p:cNvCxnSpPr>
            <p:nvPr/>
          </p:nvCxnSpPr>
          <p:spPr>
            <a:xfrm flipV="1">
              <a:off x="6089650" y="7053263"/>
              <a:ext cx="986790" cy="585789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01515A5A-404C-41D6-92F9-EE9547F65E3A}"/>
              </a:ext>
            </a:extLst>
          </p:cNvPr>
          <p:cNvSpPr/>
          <p:nvPr/>
        </p:nvSpPr>
        <p:spPr>
          <a:xfrm>
            <a:off x="7505714" y="5023973"/>
            <a:ext cx="2470943" cy="52678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8C8D5F5D-F876-4DB2-98A5-4CDD7C57E310}"/>
              </a:ext>
            </a:extLst>
          </p:cNvPr>
          <p:cNvSpPr/>
          <p:nvPr/>
        </p:nvSpPr>
        <p:spPr>
          <a:xfrm flipH="1">
            <a:off x="7505715" y="10037970"/>
            <a:ext cx="2470943" cy="52678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61DE7556-1426-4E47-BDCF-3D77B3660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426" y="2720284"/>
            <a:ext cx="4987119" cy="49317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759484C-7BD4-4E2A-9AE0-234D64EE5735}"/>
              </a:ext>
            </a:extLst>
          </p:cNvPr>
          <p:cNvSpPr txBox="1"/>
          <p:nvPr/>
        </p:nvSpPr>
        <p:spPr>
          <a:xfrm>
            <a:off x="2991615" y="9901255"/>
            <a:ext cx="3733049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kumimoji="0" lang="ko-KR" alt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교촌</a:t>
            </a:r>
            <a:r>
              <a:rPr kumimoji="0" lang="ko-KR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ko-KR" alt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허니콤보</a:t>
            </a: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”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0E2752-A6F6-4B00-B183-0FE7D1BE1469}"/>
              </a:ext>
            </a:extLst>
          </p:cNvPr>
          <p:cNvSpPr txBox="1"/>
          <p:nvPr/>
        </p:nvSpPr>
        <p:spPr>
          <a:xfrm>
            <a:off x="10282518" y="3210290"/>
            <a:ext cx="5063067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Serving System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159231E3-CB4E-4D6E-A505-28EDCD939511}"/>
              </a:ext>
            </a:extLst>
          </p:cNvPr>
          <p:cNvGrpSpPr/>
          <p:nvPr/>
        </p:nvGrpSpPr>
        <p:grpSpPr>
          <a:xfrm>
            <a:off x="10660857" y="8414897"/>
            <a:ext cx="4316730" cy="3124203"/>
            <a:chOff x="3540760" y="4905374"/>
            <a:chExt cx="4316730" cy="3124203"/>
          </a:xfrm>
          <a:solidFill>
            <a:srgbClr val="FFC000"/>
          </a:solidFill>
        </p:grpSpPr>
        <p:sp>
          <p:nvSpPr>
            <p:cNvPr id="81" name="타원 80">
              <a:extLst>
                <a:ext uri="{FF2B5EF4-FFF2-40B4-BE49-F238E27FC236}">
                  <a16:creationId xmlns:a16="http://schemas.microsoft.com/office/drawing/2014/main" id="{97755C63-9479-45BF-A0BD-11957974A4D3}"/>
                </a:ext>
              </a:extLst>
            </p:cNvPr>
            <p:cNvSpPr/>
            <p:nvPr/>
          </p:nvSpPr>
          <p:spPr>
            <a:xfrm>
              <a:off x="3540760" y="5491162"/>
              <a:ext cx="781050" cy="78105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타원 81">
              <a:extLst>
                <a:ext uri="{FF2B5EF4-FFF2-40B4-BE49-F238E27FC236}">
                  <a16:creationId xmlns:a16="http://schemas.microsoft.com/office/drawing/2014/main" id="{35C8C3B3-9FE2-48EB-A09A-E9082A789607}"/>
                </a:ext>
              </a:extLst>
            </p:cNvPr>
            <p:cNvSpPr/>
            <p:nvPr/>
          </p:nvSpPr>
          <p:spPr>
            <a:xfrm>
              <a:off x="3540760" y="6662738"/>
              <a:ext cx="781050" cy="78105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1074C88C-2CC3-4A5D-BC11-5A83820AD9CB}"/>
                </a:ext>
              </a:extLst>
            </p:cNvPr>
            <p:cNvSpPr/>
            <p:nvPr/>
          </p:nvSpPr>
          <p:spPr>
            <a:xfrm>
              <a:off x="5308600" y="6076950"/>
              <a:ext cx="781050" cy="78105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타원 83">
              <a:extLst>
                <a:ext uri="{FF2B5EF4-FFF2-40B4-BE49-F238E27FC236}">
                  <a16:creationId xmlns:a16="http://schemas.microsoft.com/office/drawing/2014/main" id="{7B21ADEE-94B6-4F82-874F-9B01694D437E}"/>
                </a:ext>
              </a:extLst>
            </p:cNvPr>
            <p:cNvSpPr/>
            <p:nvPr/>
          </p:nvSpPr>
          <p:spPr>
            <a:xfrm>
              <a:off x="5308600" y="4905374"/>
              <a:ext cx="781050" cy="78105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타원 84">
              <a:extLst>
                <a:ext uri="{FF2B5EF4-FFF2-40B4-BE49-F238E27FC236}">
                  <a16:creationId xmlns:a16="http://schemas.microsoft.com/office/drawing/2014/main" id="{9ED52012-1567-411B-A000-EBE890534254}"/>
                </a:ext>
              </a:extLst>
            </p:cNvPr>
            <p:cNvSpPr/>
            <p:nvPr/>
          </p:nvSpPr>
          <p:spPr>
            <a:xfrm>
              <a:off x="5308600" y="7248527"/>
              <a:ext cx="781050" cy="78105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타원 85">
              <a:extLst>
                <a:ext uri="{FF2B5EF4-FFF2-40B4-BE49-F238E27FC236}">
                  <a16:creationId xmlns:a16="http://schemas.microsoft.com/office/drawing/2014/main" id="{9E9EEA9E-E55B-4ED4-BC69-4EAF8B344DA8}"/>
                </a:ext>
              </a:extLst>
            </p:cNvPr>
            <p:cNvSpPr/>
            <p:nvPr/>
          </p:nvSpPr>
          <p:spPr>
            <a:xfrm>
              <a:off x="7076440" y="5491162"/>
              <a:ext cx="781050" cy="78105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타원 86">
              <a:extLst>
                <a:ext uri="{FF2B5EF4-FFF2-40B4-BE49-F238E27FC236}">
                  <a16:creationId xmlns:a16="http://schemas.microsoft.com/office/drawing/2014/main" id="{981F02FC-8805-4DE1-BE44-5A0745BBE4A4}"/>
                </a:ext>
              </a:extLst>
            </p:cNvPr>
            <p:cNvSpPr/>
            <p:nvPr/>
          </p:nvSpPr>
          <p:spPr>
            <a:xfrm>
              <a:off x="7076440" y="6662738"/>
              <a:ext cx="781050" cy="78105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8" name="직선 연결선 87">
              <a:extLst>
                <a:ext uri="{FF2B5EF4-FFF2-40B4-BE49-F238E27FC236}">
                  <a16:creationId xmlns:a16="http://schemas.microsoft.com/office/drawing/2014/main" id="{F845E05A-4D0E-4E22-BB99-2A919B45466D}"/>
                </a:ext>
              </a:extLst>
            </p:cNvPr>
            <p:cNvCxnSpPr>
              <a:stCxn id="81" idx="6"/>
              <a:endCxn id="84" idx="2"/>
            </p:cNvCxnSpPr>
            <p:nvPr/>
          </p:nvCxnSpPr>
          <p:spPr>
            <a:xfrm flipV="1">
              <a:off x="4321810" y="5295899"/>
              <a:ext cx="986790" cy="585788"/>
            </a:xfrm>
            <a:prstGeom prst="line">
              <a:avLst/>
            </a:prstGeom>
            <a:grpFill/>
            <a:ln w="38100" cap="flat">
              <a:solidFill>
                <a:srgbClr val="FFC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9" name="직선 연결선 88">
              <a:extLst>
                <a:ext uri="{FF2B5EF4-FFF2-40B4-BE49-F238E27FC236}">
                  <a16:creationId xmlns:a16="http://schemas.microsoft.com/office/drawing/2014/main" id="{B6D97920-2D97-4FCE-A05C-A308AC063073}"/>
                </a:ext>
              </a:extLst>
            </p:cNvPr>
            <p:cNvCxnSpPr>
              <a:stCxn id="81" idx="6"/>
              <a:endCxn id="83" idx="2"/>
            </p:cNvCxnSpPr>
            <p:nvPr/>
          </p:nvCxnSpPr>
          <p:spPr>
            <a:xfrm>
              <a:off x="4321810" y="5881687"/>
              <a:ext cx="986790" cy="585788"/>
            </a:xfrm>
            <a:prstGeom prst="line">
              <a:avLst/>
            </a:prstGeom>
            <a:grpFill/>
            <a:ln w="38100" cap="flat">
              <a:solidFill>
                <a:srgbClr val="FFC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0" name="직선 연결선 89">
              <a:extLst>
                <a:ext uri="{FF2B5EF4-FFF2-40B4-BE49-F238E27FC236}">
                  <a16:creationId xmlns:a16="http://schemas.microsoft.com/office/drawing/2014/main" id="{965F2F80-E88E-4544-BE1C-8D488D9B47CB}"/>
                </a:ext>
              </a:extLst>
            </p:cNvPr>
            <p:cNvCxnSpPr>
              <a:cxnSpLocks/>
              <a:stCxn id="81" idx="6"/>
              <a:endCxn id="85" idx="2"/>
            </p:cNvCxnSpPr>
            <p:nvPr/>
          </p:nvCxnSpPr>
          <p:spPr>
            <a:xfrm>
              <a:off x="4321810" y="5881687"/>
              <a:ext cx="986790" cy="1757365"/>
            </a:xfrm>
            <a:prstGeom prst="line">
              <a:avLst/>
            </a:prstGeom>
            <a:grpFill/>
            <a:ln w="38100" cap="flat">
              <a:solidFill>
                <a:srgbClr val="FFC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1" name="직선 연결선 90">
              <a:extLst>
                <a:ext uri="{FF2B5EF4-FFF2-40B4-BE49-F238E27FC236}">
                  <a16:creationId xmlns:a16="http://schemas.microsoft.com/office/drawing/2014/main" id="{F9B59E6C-5A76-4ADF-9954-E31D9766489F}"/>
                </a:ext>
              </a:extLst>
            </p:cNvPr>
            <p:cNvCxnSpPr>
              <a:cxnSpLocks/>
              <a:stCxn id="82" idx="6"/>
              <a:endCxn id="84" idx="2"/>
            </p:cNvCxnSpPr>
            <p:nvPr/>
          </p:nvCxnSpPr>
          <p:spPr>
            <a:xfrm flipV="1">
              <a:off x="4321810" y="5295899"/>
              <a:ext cx="986790" cy="1757364"/>
            </a:xfrm>
            <a:prstGeom prst="line">
              <a:avLst/>
            </a:prstGeom>
            <a:grpFill/>
            <a:ln w="38100" cap="flat">
              <a:solidFill>
                <a:srgbClr val="FFC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2" name="직선 연결선 91">
              <a:extLst>
                <a:ext uri="{FF2B5EF4-FFF2-40B4-BE49-F238E27FC236}">
                  <a16:creationId xmlns:a16="http://schemas.microsoft.com/office/drawing/2014/main" id="{FF6C72C2-76A7-43CD-8298-CE1A1CE7953C}"/>
                </a:ext>
              </a:extLst>
            </p:cNvPr>
            <p:cNvCxnSpPr>
              <a:cxnSpLocks/>
              <a:stCxn id="82" idx="6"/>
              <a:endCxn id="83" idx="2"/>
            </p:cNvCxnSpPr>
            <p:nvPr/>
          </p:nvCxnSpPr>
          <p:spPr>
            <a:xfrm flipV="1">
              <a:off x="4321810" y="6467475"/>
              <a:ext cx="986790" cy="585788"/>
            </a:xfrm>
            <a:prstGeom prst="line">
              <a:avLst/>
            </a:prstGeom>
            <a:grpFill/>
            <a:ln w="38100" cap="flat">
              <a:solidFill>
                <a:srgbClr val="FFC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직선 연결선 92">
              <a:extLst>
                <a:ext uri="{FF2B5EF4-FFF2-40B4-BE49-F238E27FC236}">
                  <a16:creationId xmlns:a16="http://schemas.microsoft.com/office/drawing/2014/main" id="{84A82EB4-ACF7-4C18-A504-79F2178E477F}"/>
                </a:ext>
              </a:extLst>
            </p:cNvPr>
            <p:cNvCxnSpPr>
              <a:cxnSpLocks/>
              <a:stCxn id="82" idx="6"/>
              <a:endCxn id="85" idx="2"/>
            </p:cNvCxnSpPr>
            <p:nvPr/>
          </p:nvCxnSpPr>
          <p:spPr>
            <a:xfrm>
              <a:off x="4321810" y="7053263"/>
              <a:ext cx="986790" cy="585789"/>
            </a:xfrm>
            <a:prstGeom prst="line">
              <a:avLst/>
            </a:prstGeom>
            <a:grpFill/>
            <a:ln w="38100" cap="flat">
              <a:solidFill>
                <a:srgbClr val="FFC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직선 연결선 93">
              <a:extLst>
                <a:ext uri="{FF2B5EF4-FFF2-40B4-BE49-F238E27FC236}">
                  <a16:creationId xmlns:a16="http://schemas.microsoft.com/office/drawing/2014/main" id="{2360999B-502A-41D5-8ECE-DC94E8C942DB}"/>
                </a:ext>
              </a:extLst>
            </p:cNvPr>
            <p:cNvCxnSpPr>
              <a:cxnSpLocks/>
              <a:stCxn id="84" idx="6"/>
              <a:endCxn id="86" idx="2"/>
            </p:cNvCxnSpPr>
            <p:nvPr/>
          </p:nvCxnSpPr>
          <p:spPr>
            <a:xfrm>
              <a:off x="6089650" y="5295899"/>
              <a:ext cx="986790" cy="585788"/>
            </a:xfrm>
            <a:prstGeom prst="line">
              <a:avLst/>
            </a:prstGeom>
            <a:grpFill/>
            <a:ln w="38100" cap="flat">
              <a:solidFill>
                <a:srgbClr val="FFC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직선 연결선 94">
              <a:extLst>
                <a:ext uri="{FF2B5EF4-FFF2-40B4-BE49-F238E27FC236}">
                  <a16:creationId xmlns:a16="http://schemas.microsoft.com/office/drawing/2014/main" id="{CAA5FFBA-723A-4B2D-81DD-3C4386AE7254}"/>
                </a:ext>
              </a:extLst>
            </p:cNvPr>
            <p:cNvCxnSpPr>
              <a:cxnSpLocks/>
              <a:stCxn id="84" idx="6"/>
              <a:endCxn id="87" idx="2"/>
            </p:cNvCxnSpPr>
            <p:nvPr/>
          </p:nvCxnSpPr>
          <p:spPr>
            <a:xfrm>
              <a:off x="6089650" y="5295899"/>
              <a:ext cx="986790" cy="1757364"/>
            </a:xfrm>
            <a:prstGeom prst="line">
              <a:avLst/>
            </a:prstGeom>
            <a:grpFill/>
            <a:ln w="38100" cap="flat">
              <a:solidFill>
                <a:srgbClr val="FFC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6" name="직선 연결선 95">
              <a:extLst>
                <a:ext uri="{FF2B5EF4-FFF2-40B4-BE49-F238E27FC236}">
                  <a16:creationId xmlns:a16="http://schemas.microsoft.com/office/drawing/2014/main" id="{A12A425B-AF38-4F12-BA5C-E65B72A9AE54}"/>
                </a:ext>
              </a:extLst>
            </p:cNvPr>
            <p:cNvCxnSpPr>
              <a:cxnSpLocks/>
              <a:stCxn id="83" idx="6"/>
              <a:endCxn id="86" idx="2"/>
            </p:cNvCxnSpPr>
            <p:nvPr/>
          </p:nvCxnSpPr>
          <p:spPr>
            <a:xfrm flipV="1">
              <a:off x="6089650" y="5881687"/>
              <a:ext cx="986790" cy="585788"/>
            </a:xfrm>
            <a:prstGeom prst="line">
              <a:avLst/>
            </a:prstGeom>
            <a:grpFill/>
            <a:ln w="38100" cap="flat">
              <a:solidFill>
                <a:srgbClr val="FFC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7" name="직선 연결선 96">
              <a:extLst>
                <a:ext uri="{FF2B5EF4-FFF2-40B4-BE49-F238E27FC236}">
                  <a16:creationId xmlns:a16="http://schemas.microsoft.com/office/drawing/2014/main" id="{9EFD039B-09E1-420E-8804-3372F4892A80}"/>
                </a:ext>
              </a:extLst>
            </p:cNvPr>
            <p:cNvCxnSpPr>
              <a:cxnSpLocks/>
              <a:stCxn id="83" idx="6"/>
              <a:endCxn id="87" idx="2"/>
            </p:cNvCxnSpPr>
            <p:nvPr/>
          </p:nvCxnSpPr>
          <p:spPr>
            <a:xfrm>
              <a:off x="6089650" y="6467475"/>
              <a:ext cx="986790" cy="585788"/>
            </a:xfrm>
            <a:prstGeom prst="line">
              <a:avLst/>
            </a:prstGeom>
            <a:grpFill/>
            <a:ln w="38100" cap="flat">
              <a:solidFill>
                <a:srgbClr val="FFC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직선 연결선 97">
              <a:extLst>
                <a:ext uri="{FF2B5EF4-FFF2-40B4-BE49-F238E27FC236}">
                  <a16:creationId xmlns:a16="http://schemas.microsoft.com/office/drawing/2014/main" id="{4B777555-E99A-44BC-B4C1-9A298BAE45BF}"/>
                </a:ext>
              </a:extLst>
            </p:cNvPr>
            <p:cNvCxnSpPr>
              <a:cxnSpLocks/>
              <a:stCxn id="85" idx="6"/>
              <a:endCxn id="86" idx="2"/>
            </p:cNvCxnSpPr>
            <p:nvPr/>
          </p:nvCxnSpPr>
          <p:spPr>
            <a:xfrm flipV="1">
              <a:off x="6089650" y="5881687"/>
              <a:ext cx="986790" cy="1757365"/>
            </a:xfrm>
            <a:prstGeom prst="line">
              <a:avLst/>
            </a:prstGeom>
            <a:grpFill/>
            <a:ln w="38100" cap="flat">
              <a:solidFill>
                <a:srgbClr val="FFC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직선 연결선 98">
              <a:extLst>
                <a:ext uri="{FF2B5EF4-FFF2-40B4-BE49-F238E27FC236}">
                  <a16:creationId xmlns:a16="http://schemas.microsoft.com/office/drawing/2014/main" id="{5B72A73E-BF94-4223-A0D4-3F4FC090C407}"/>
                </a:ext>
              </a:extLst>
            </p:cNvPr>
            <p:cNvCxnSpPr>
              <a:cxnSpLocks/>
              <a:stCxn id="85" idx="6"/>
              <a:endCxn id="87" idx="2"/>
            </p:cNvCxnSpPr>
            <p:nvPr/>
          </p:nvCxnSpPr>
          <p:spPr>
            <a:xfrm flipV="1">
              <a:off x="6089650" y="7053263"/>
              <a:ext cx="986790" cy="585789"/>
            </a:xfrm>
            <a:prstGeom prst="line">
              <a:avLst/>
            </a:prstGeom>
            <a:grpFill/>
            <a:ln w="38100" cap="flat">
              <a:solidFill>
                <a:srgbClr val="FFC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D34E1AAF-9ED0-4B86-B473-17B1273CB180}"/>
              </a:ext>
            </a:extLst>
          </p:cNvPr>
          <p:cNvGrpSpPr/>
          <p:nvPr/>
        </p:nvGrpSpPr>
        <p:grpSpPr>
          <a:xfrm>
            <a:off x="10655686" y="6382784"/>
            <a:ext cx="4316730" cy="3124203"/>
            <a:chOff x="3540760" y="4905374"/>
            <a:chExt cx="4316730" cy="3124203"/>
          </a:xfrm>
          <a:solidFill>
            <a:srgbClr val="92D050"/>
          </a:solidFill>
        </p:grpSpPr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id="{B90AE5E9-F0CF-4089-8A1A-74C0A084579F}"/>
                </a:ext>
              </a:extLst>
            </p:cNvPr>
            <p:cNvSpPr/>
            <p:nvPr/>
          </p:nvSpPr>
          <p:spPr>
            <a:xfrm>
              <a:off x="3540760" y="5491162"/>
              <a:ext cx="781050" cy="78105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id="{1AC105C8-DEDE-4171-9A75-29A3F0B4D3AC}"/>
                </a:ext>
              </a:extLst>
            </p:cNvPr>
            <p:cNvSpPr/>
            <p:nvPr/>
          </p:nvSpPr>
          <p:spPr>
            <a:xfrm>
              <a:off x="3540760" y="6662738"/>
              <a:ext cx="781050" cy="78105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id="{27906DFA-AC64-4B76-B80A-B01D94A7BC05}"/>
                </a:ext>
              </a:extLst>
            </p:cNvPr>
            <p:cNvSpPr/>
            <p:nvPr/>
          </p:nvSpPr>
          <p:spPr>
            <a:xfrm>
              <a:off x="5308600" y="6076950"/>
              <a:ext cx="781050" cy="78105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타원 103">
              <a:extLst>
                <a:ext uri="{FF2B5EF4-FFF2-40B4-BE49-F238E27FC236}">
                  <a16:creationId xmlns:a16="http://schemas.microsoft.com/office/drawing/2014/main" id="{4FCFD745-028C-43B6-A044-571E743B95AD}"/>
                </a:ext>
              </a:extLst>
            </p:cNvPr>
            <p:cNvSpPr/>
            <p:nvPr/>
          </p:nvSpPr>
          <p:spPr>
            <a:xfrm>
              <a:off x="5308600" y="4905374"/>
              <a:ext cx="781050" cy="78105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타원 104">
              <a:extLst>
                <a:ext uri="{FF2B5EF4-FFF2-40B4-BE49-F238E27FC236}">
                  <a16:creationId xmlns:a16="http://schemas.microsoft.com/office/drawing/2014/main" id="{CEB62915-EFA9-4548-BCE5-718760B9C551}"/>
                </a:ext>
              </a:extLst>
            </p:cNvPr>
            <p:cNvSpPr/>
            <p:nvPr/>
          </p:nvSpPr>
          <p:spPr>
            <a:xfrm>
              <a:off x="5308600" y="7248527"/>
              <a:ext cx="781050" cy="78105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61F8E1A3-AB84-4343-A71F-16F76A76F22B}"/>
                </a:ext>
              </a:extLst>
            </p:cNvPr>
            <p:cNvSpPr/>
            <p:nvPr/>
          </p:nvSpPr>
          <p:spPr>
            <a:xfrm>
              <a:off x="7076440" y="5491162"/>
              <a:ext cx="781050" cy="78105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D6874C94-C990-4209-9D9F-BE6A15C5A3FD}"/>
                </a:ext>
              </a:extLst>
            </p:cNvPr>
            <p:cNvSpPr/>
            <p:nvPr/>
          </p:nvSpPr>
          <p:spPr>
            <a:xfrm>
              <a:off x="7076440" y="6662738"/>
              <a:ext cx="781050" cy="78105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직선 연결선 107">
              <a:extLst>
                <a:ext uri="{FF2B5EF4-FFF2-40B4-BE49-F238E27FC236}">
                  <a16:creationId xmlns:a16="http://schemas.microsoft.com/office/drawing/2014/main" id="{B6F6FFAF-58E0-4758-9FA5-610F39763F9A}"/>
                </a:ext>
              </a:extLst>
            </p:cNvPr>
            <p:cNvCxnSpPr>
              <a:stCxn id="101" idx="6"/>
              <a:endCxn id="104" idx="2"/>
            </p:cNvCxnSpPr>
            <p:nvPr/>
          </p:nvCxnSpPr>
          <p:spPr>
            <a:xfrm flipV="1">
              <a:off x="4321810" y="5295899"/>
              <a:ext cx="986790" cy="585788"/>
            </a:xfrm>
            <a:prstGeom prst="line">
              <a:avLst/>
            </a:prstGeom>
            <a:grpFill/>
            <a:ln w="381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9" name="직선 연결선 108">
              <a:extLst>
                <a:ext uri="{FF2B5EF4-FFF2-40B4-BE49-F238E27FC236}">
                  <a16:creationId xmlns:a16="http://schemas.microsoft.com/office/drawing/2014/main" id="{A1981342-91F5-48E2-9F28-39D1FE4329CC}"/>
                </a:ext>
              </a:extLst>
            </p:cNvPr>
            <p:cNvCxnSpPr>
              <a:stCxn id="101" idx="6"/>
              <a:endCxn id="103" idx="2"/>
            </p:cNvCxnSpPr>
            <p:nvPr/>
          </p:nvCxnSpPr>
          <p:spPr>
            <a:xfrm>
              <a:off x="4321810" y="5881687"/>
              <a:ext cx="986790" cy="585788"/>
            </a:xfrm>
            <a:prstGeom prst="line">
              <a:avLst/>
            </a:prstGeom>
            <a:grpFill/>
            <a:ln w="381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0" name="직선 연결선 109">
              <a:extLst>
                <a:ext uri="{FF2B5EF4-FFF2-40B4-BE49-F238E27FC236}">
                  <a16:creationId xmlns:a16="http://schemas.microsoft.com/office/drawing/2014/main" id="{310545CD-F384-473F-A251-4C5EFD4CF468}"/>
                </a:ext>
              </a:extLst>
            </p:cNvPr>
            <p:cNvCxnSpPr>
              <a:cxnSpLocks/>
              <a:stCxn id="101" idx="6"/>
              <a:endCxn id="105" idx="2"/>
            </p:cNvCxnSpPr>
            <p:nvPr/>
          </p:nvCxnSpPr>
          <p:spPr>
            <a:xfrm>
              <a:off x="4321810" y="5881687"/>
              <a:ext cx="986790" cy="1757365"/>
            </a:xfrm>
            <a:prstGeom prst="line">
              <a:avLst/>
            </a:prstGeom>
            <a:grpFill/>
            <a:ln w="381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id="{B826EEEF-124B-4C7C-B2A1-7D2F23E7C6BC}"/>
                </a:ext>
              </a:extLst>
            </p:cNvPr>
            <p:cNvCxnSpPr>
              <a:cxnSpLocks/>
              <a:stCxn id="102" idx="6"/>
              <a:endCxn id="104" idx="2"/>
            </p:cNvCxnSpPr>
            <p:nvPr/>
          </p:nvCxnSpPr>
          <p:spPr>
            <a:xfrm flipV="1">
              <a:off x="4321810" y="5295899"/>
              <a:ext cx="986790" cy="1757364"/>
            </a:xfrm>
            <a:prstGeom prst="line">
              <a:avLst/>
            </a:prstGeom>
            <a:grpFill/>
            <a:ln w="381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396D341F-1FAA-4C9D-9954-138DA5C8813E}"/>
                </a:ext>
              </a:extLst>
            </p:cNvPr>
            <p:cNvCxnSpPr>
              <a:cxnSpLocks/>
              <a:stCxn id="102" idx="6"/>
              <a:endCxn id="103" idx="2"/>
            </p:cNvCxnSpPr>
            <p:nvPr/>
          </p:nvCxnSpPr>
          <p:spPr>
            <a:xfrm flipV="1">
              <a:off x="4321810" y="6467475"/>
              <a:ext cx="986790" cy="585788"/>
            </a:xfrm>
            <a:prstGeom prst="line">
              <a:avLst/>
            </a:prstGeom>
            <a:grpFill/>
            <a:ln w="381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3" name="직선 연결선 112">
              <a:extLst>
                <a:ext uri="{FF2B5EF4-FFF2-40B4-BE49-F238E27FC236}">
                  <a16:creationId xmlns:a16="http://schemas.microsoft.com/office/drawing/2014/main" id="{9C75BD15-2773-48F1-8F1D-9ED9776D8ECF}"/>
                </a:ext>
              </a:extLst>
            </p:cNvPr>
            <p:cNvCxnSpPr>
              <a:cxnSpLocks/>
              <a:stCxn id="102" idx="6"/>
              <a:endCxn id="105" idx="2"/>
            </p:cNvCxnSpPr>
            <p:nvPr/>
          </p:nvCxnSpPr>
          <p:spPr>
            <a:xfrm>
              <a:off x="4321810" y="7053263"/>
              <a:ext cx="986790" cy="585789"/>
            </a:xfrm>
            <a:prstGeom prst="line">
              <a:avLst/>
            </a:prstGeom>
            <a:grpFill/>
            <a:ln w="381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4" name="직선 연결선 113">
              <a:extLst>
                <a:ext uri="{FF2B5EF4-FFF2-40B4-BE49-F238E27FC236}">
                  <a16:creationId xmlns:a16="http://schemas.microsoft.com/office/drawing/2014/main" id="{A4A44E4B-64FB-464C-946C-D8593359F147}"/>
                </a:ext>
              </a:extLst>
            </p:cNvPr>
            <p:cNvCxnSpPr>
              <a:cxnSpLocks/>
              <a:stCxn id="104" idx="6"/>
              <a:endCxn id="106" idx="2"/>
            </p:cNvCxnSpPr>
            <p:nvPr/>
          </p:nvCxnSpPr>
          <p:spPr>
            <a:xfrm>
              <a:off x="6089650" y="5295899"/>
              <a:ext cx="986790" cy="585788"/>
            </a:xfrm>
            <a:prstGeom prst="line">
              <a:avLst/>
            </a:prstGeom>
            <a:grpFill/>
            <a:ln w="381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5" name="직선 연결선 114">
              <a:extLst>
                <a:ext uri="{FF2B5EF4-FFF2-40B4-BE49-F238E27FC236}">
                  <a16:creationId xmlns:a16="http://schemas.microsoft.com/office/drawing/2014/main" id="{95288AAB-6C39-4927-AF94-786CC1CF680A}"/>
                </a:ext>
              </a:extLst>
            </p:cNvPr>
            <p:cNvCxnSpPr>
              <a:cxnSpLocks/>
              <a:stCxn id="104" idx="6"/>
              <a:endCxn id="107" idx="2"/>
            </p:cNvCxnSpPr>
            <p:nvPr/>
          </p:nvCxnSpPr>
          <p:spPr>
            <a:xfrm>
              <a:off x="6089650" y="5295899"/>
              <a:ext cx="986790" cy="1757364"/>
            </a:xfrm>
            <a:prstGeom prst="line">
              <a:avLst/>
            </a:prstGeom>
            <a:grpFill/>
            <a:ln w="381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6" name="직선 연결선 115">
              <a:extLst>
                <a:ext uri="{FF2B5EF4-FFF2-40B4-BE49-F238E27FC236}">
                  <a16:creationId xmlns:a16="http://schemas.microsoft.com/office/drawing/2014/main" id="{565EDA6B-7236-435D-901D-8AFE04204225}"/>
                </a:ext>
              </a:extLst>
            </p:cNvPr>
            <p:cNvCxnSpPr>
              <a:cxnSpLocks/>
              <a:stCxn id="103" idx="6"/>
              <a:endCxn id="106" idx="2"/>
            </p:cNvCxnSpPr>
            <p:nvPr/>
          </p:nvCxnSpPr>
          <p:spPr>
            <a:xfrm flipV="1">
              <a:off x="6089650" y="5881687"/>
              <a:ext cx="986790" cy="585788"/>
            </a:xfrm>
            <a:prstGeom prst="line">
              <a:avLst/>
            </a:prstGeom>
            <a:grpFill/>
            <a:ln w="381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7" name="직선 연결선 116">
              <a:extLst>
                <a:ext uri="{FF2B5EF4-FFF2-40B4-BE49-F238E27FC236}">
                  <a16:creationId xmlns:a16="http://schemas.microsoft.com/office/drawing/2014/main" id="{753F9A94-45C7-443D-B415-D73736A5475D}"/>
                </a:ext>
              </a:extLst>
            </p:cNvPr>
            <p:cNvCxnSpPr>
              <a:cxnSpLocks/>
              <a:stCxn id="103" idx="6"/>
              <a:endCxn id="107" idx="2"/>
            </p:cNvCxnSpPr>
            <p:nvPr/>
          </p:nvCxnSpPr>
          <p:spPr>
            <a:xfrm>
              <a:off x="6089650" y="6467475"/>
              <a:ext cx="986790" cy="585788"/>
            </a:xfrm>
            <a:prstGeom prst="line">
              <a:avLst/>
            </a:prstGeom>
            <a:grpFill/>
            <a:ln w="381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직선 연결선 117">
              <a:extLst>
                <a:ext uri="{FF2B5EF4-FFF2-40B4-BE49-F238E27FC236}">
                  <a16:creationId xmlns:a16="http://schemas.microsoft.com/office/drawing/2014/main" id="{272A5F38-4F58-433E-9B37-CFDB8C0CF6A5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 flipV="1">
              <a:off x="6089650" y="5881687"/>
              <a:ext cx="986790" cy="1757365"/>
            </a:xfrm>
            <a:prstGeom prst="line">
              <a:avLst/>
            </a:prstGeom>
            <a:grpFill/>
            <a:ln w="381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BD8065FD-CE84-4520-8D95-5F8393A8E199}"/>
                </a:ext>
              </a:extLst>
            </p:cNvPr>
            <p:cNvCxnSpPr>
              <a:cxnSpLocks/>
              <a:stCxn id="105" idx="6"/>
              <a:endCxn id="107" idx="2"/>
            </p:cNvCxnSpPr>
            <p:nvPr/>
          </p:nvCxnSpPr>
          <p:spPr>
            <a:xfrm flipV="1">
              <a:off x="6089650" y="7053263"/>
              <a:ext cx="986790" cy="585789"/>
            </a:xfrm>
            <a:prstGeom prst="line">
              <a:avLst/>
            </a:prstGeom>
            <a:grpFill/>
            <a:ln w="38100" cap="flat">
              <a:solidFill>
                <a:srgbClr val="92D05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33828089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CB611A-DCEA-4430-A8DA-676DF549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Are Realistic Workloads Predictable?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BF01B82-E835-48F1-9242-FB11AAF46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43" y="2921003"/>
            <a:ext cx="10451789" cy="831089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2CF0949-9233-40D6-9A5A-C23CA8495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1902" y="3268133"/>
            <a:ext cx="10825861" cy="76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830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036769-E887-4C18-B994-B5D30CBB3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Can Clockwork Scale?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8313B8C-E8AC-4498-A7AF-5A167FD0B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42" y="3449172"/>
            <a:ext cx="10390914" cy="681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92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34557-76D1-40D5-A5AD-C464F5FE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C8066CF-1FBC-44E2-B12E-F5B7FF01E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As DNN inferences become increasingly central to interactive applications, the requirements for fast response tighten, the volume of requests expands, and the number of models grows.</a:t>
            </a:r>
          </a:p>
          <a:p>
            <a:r>
              <a:rPr lang="en-US" altLang="ko-KR" dirty="0"/>
              <a:t>The model serving system, Clockwork, meets these challenges.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46754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41E95D-C7C2-4FF2-BF5F-A8EB2D1B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Influences of Latency</a:t>
            </a:r>
            <a:endParaRPr lang="ko-KR" altLang="en-US" dirty="0"/>
          </a:p>
        </p:txBody>
      </p:sp>
      <p:sp>
        <p:nvSpPr>
          <p:cNvPr id="67" name="화살표: 오른쪽 66">
            <a:extLst>
              <a:ext uri="{FF2B5EF4-FFF2-40B4-BE49-F238E27FC236}">
                <a16:creationId xmlns:a16="http://schemas.microsoft.com/office/drawing/2014/main" id="{8E81DE80-6C89-46B9-8F76-C9C75F4E32A6}"/>
              </a:ext>
            </a:extLst>
          </p:cNvPr>
          <p:cNvSpPr/>
          <p:nvPr/>
        </p:nvSpPr>
        <p:spPr>
          <a:xfrm>
            <a:off x="3203377" y="5903118"/>
            <a:ext cx="2470943" cy="52678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62F9661-4AC4-4875-8A5B-2D1E1940A0B6}"/>
              </a:ext>
            </a:extLst>
          </p:cNvPr>
          <p:cNvSpPr txBox="1"/>
          <p:nvPr/>
        </p:nvSpPr>
        <p:spPr>
          <a:xfrm>
            <a:off x="3203377" y="5234598"/>
            <a:ext cx="247094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request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화살표: 오른쪽 68">
            <a:extLst>
              <a:ext uri="{FF2B5EF4-FFF2-40B4-BE49-F238E27FC236}">
                <a16:creationId xmlns:a16="http://schemas.microsoft.com/office/drawing/2014/main" id="{9CD400F6-92F9-4C08-AA9C-C1CF950F8AD3}"/>
              </a:ext>
            </a:extLst>
          </p:cNvPr>
          <p:cNvSpPr/>
          <p:nvPr/>
        </p:nvSpPr>
        <p:spPr>
          <a:xfrm>
            <a:off x="1967905" y="5634707"/>
            <a:ext cx="2470943" cy="52678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BD6A0E8-3C90-4ED6-9D61-34568A34E302}"/>
              </a:ext>
            </a:extLst>
          </p:cNvPr>
          <p:cNvSpPr txBox="1"/>
          <p:nvPr/>
        </p:nvSpPr>
        <p:spPr>
          <a:xfrm>
            <a:off x="1967905" y="4966187"/>
            <a:ext cx="247094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request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화살표: 오른쪽 70">
            <a:extLst>
              <a:ext uri="{FF2B5EF4-FFF2-40B4-BE49-F238E27FC236}">
                <a16:creationId xmlns:a16="http://schemas.microsoft.com/office/drawing/2014/main" id="{D1B9840A-116A-41D8-9EA5-BF3F7B4464EC}"/>
              </a:ext>
            </a:extLst>
          </p:cNvPr>
          <p:cNvSpPr/>
          <p:nvPr/>
        </p:nvSpPr>
        <p:spPr>
          <a:xfrm>
            <a:off x="3821113" y="5171260"/>
            <a:ext cx="2470943" cy="52678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DCBA507-F203-47B6-859A-76BF51B77554}"/>
              </a:ext>
            </a:extLst>
          </p:cNvPr>
          <p:cNvSpPr txBox="1"/>
          <p:nvPr/>
        </p:nvSpPr>
        <p:spPr>
          <a:xfrm>
            <a:off x="3821113" y="4502740"/>
            <a:ext cx="247094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request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화살표: 오른쪽 72">
            <a:extLst>
              <a:ext uri="{FF2B5EF4-FFF2-40B4-BE49-F238E27FC236}">
                <a16:creationId xmlns:a16="http://schemas.microsoft.com/office/drawing/2014/main" id="{25B3BE9C-8300-427A-B34F-9E38B03A1857}"/>
              </a:ext>
            </a:extLst>
          </p:cNvPr>
          <p:cNvSpPr/>
          <p:nvPr/>
        </p:nvSpPr>
        <p:spPr>
          <a:xfrm>
            <a:off x="1659038" y="6039833"/>
            <a:ext cx="2470943" cy="52678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D921C1-C26D-4516-BAC0-0FDC1901F06E}"/>
              </a:ext>
            </a:extLst>
          </p:cNvPr>
          <p:cNvSpPr txBox="1"/>
          <p:nvPr/>
        </p:nvSpPr>
        <p:spPr>
          <a:xfrm>
            <a:off x="1659038" y="5371313"/>
            <a:ext cx="247094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request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화살표: 오른쪽 74">
            <a:extLst>
              <a:ext uri="{FF2B5EF4-FFF2-40B4-BE49-F238E27FC236}">
                <a16:creationId xmlns:a16="http://schemas.microsoft.com/office/drawing/2014/main" id="{337FD065-93EB-4BD0-9896-7FD1EFF6C55F}"/>
              </a:ext>
            </a:extLst>
          </p:cNvPr>
          <p:cNvSpPr/>
          <p:nvPr/>
        </p:nvSpPr>
        <p:spPr>
          <a:xfrm>
            <a:off x="3512243" y="5747130"/>
            <a:ext cx="2470943" cy="52678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073DD9F-630F-48CC-9A6A-9F91CC6DCA60}"/>
              </a:ext>
            </a:extLst>
          </p:cNvPr>
          <p:cNvSpPr txBox="1"/>
          <p:nvPr/>
        </p:nvSpPr>
        <p:spPr>
          <a:xfrm>
            <a:off x="3512243" y="5078610"/>
            <a:ext cx="247094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request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화살표: 오른쪽 76">
            <a:extLst>
              <a:ext uri="{FF2B5EF4-FFF2-40B4-BE49-F238E27FC236}">
                <a16:creationId xmlns:a16="http://schemas.microsoft.com/office/drawing/2014/main" id="{AECFCAA8-82AB-4E84-9A72-D2B93AC6D9E8}"/>
              </a:ext>
            </a:extLst>
          </p:cNvPr>
          <p:cNvSpPr/>
          <p:nvPr/>
        </p:nvSpPr>
        <p:spPr>
          <a:xfrm>
            <a:off x="1350170" y="6821409"/>
            <a:ext cx="2470943" cy="52678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C352B65-D681-451A-A08F-5B3C50B03FA9}"/>
              </a:ext>
            </a:extLst>
          </p:cNvPr>
          <p:cNvSpPr txBox="1"/>
          <p:nvPr/>
        </p:nvSpPr>
        <p:spPr>
          <a:xfrm>
            <a:off x="1350170" y="6152889"/>
            <a:ext cx="247094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request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화살표: 오른쪽 78">
            <a:extLst>
              <a:ext uri="{FF2B5EF4-FFF2-40B4-BE49-F238E27FC236}">
                <a16:creationId xmlns:a16="http://schemas.microsoft.com/office/drawing/2014/main" id="{17D93EB5-5F23-4059-B949-932B22D890D6}"/>
              </a:ext>
            </a:extLst>
          </p:cNvPr>
          <p:cNvSpPr/>
          <p:nvPr/>
        </p:nvSpPr>
        <p:spPr>
          <a:xfrm>
            <a:off x="3271999" y="6478987"/>
            <a:ext cx="2470943" cy="52678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F5D89E-D3C4-4043-95F8-024868D98B4E}"/>
              </a:ext>
            </a:extLst>
          </p:cNvPr>
          <p:cNvSpPr txBox="1"/>
          <p:nvPr/>
        </p:nvSpPr>
        <p:spPr>
          <a:xfrm>
            <a:off x="3271999" y="5810467"/>
            <a:ext cx="247094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request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8C04A69-98C8-4121-9734-2A02374B83A4}"/>
              </a:ext>
            </a:extLst>
          </p:cNvPr>
          <p:cNvSpPr txBox="1"/>
          <p:nvPr/>
        </p:nvSpPr>
        <p:spPr>
          <a:xfrm>
            <a:off x="1350170" y="9692834"/>
            <a:ext cx="557429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/>
              <a:t>lot of</a:t>
            </a: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requests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A Brief History Of Neural Network Architectures">
            <a:extLst>
              <a:ext uri="{FF2B5EF4-FFF2-40B4-BE49-F238E27FC236}">
                <a16:creationId xmlns:a16="http://schemas.microsoft.com/office/drawing/2014/main" id="{6831937A-9B81-414E-8B8B-F32CDEAD5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623" y="4629549"/>
            <a:ext cx="8454571" cy="3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49C90C95-4532-4809-93F6-A5BC99E3ABDE}"/>
              </a:ext>
            </a:extLst>
          </p:cNvPr>
          <p:cNvSpPr txBox="1"/>
          <p:nvPr/>
        </p:nvSpPr>
        <p:spPr>
          <a:xfrm>
            <a:off x="9602761" y="9692834"/>
            <a:ext cx="557429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/>
              <a:t>many different models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858B43D-597A-424E-937B-28BB1C3F22FA}"/>
              </a:ext>
            </a:extLst>
          </p:cNvPr>
          <p:cNvSpPr txBox="1"/>
          <p:nvPr/>
        </p:nvSpPr>
        <p:spPr>
          <a:xfrm>
            <a:off x="17764628" y="9692834"/>
            <a:ext cx="557429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restricted GPU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2" name="Picture 4" descr="Manifold Software - GPU parallel GIS, ETL, Data Science, and Database Tools">
            <a:extLst>
              <a:ext uri="{FF2B5EF4-FFF2-40B4-BE49-F238E27FC236}">
                <a16:creationId xmlns:a16="http://schemas.microsoft.com/office/drawing/2014/main" id="{9DC68CB0-EAB7-4167-9A2B-B0541583C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631" y="2631154"/>
            <a:ext cx="3117217" cy="635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616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9605F7-0EC8-42FB-B5C3-5BDE56C8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Tail Latency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E2274A8-D057-453C-A092-FD3657F0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4880810"/>
            <a:ext cx="9892580" cy="43594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E0D8300-D1A5-497E-AEB2-16093C596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360" y="3911014"/>
            <a:ext cx="10276965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972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AB57A1-0D9F-41BE-83F3-FAE37A2F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Service-level Objectives (SLO)</a:t>
            </a:r>
            <a:endParaRPr lang="ko-KR" altLang="en-US" dirty="0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75E71B80-DC9D-4A86-A1EA-A32E6DA9E061}"/>
              </a:ext>
            </a:extLst>
          </p:cNvPr>
          <p:cNvSpPr/>
          <p:nvPr/>
        </p:nvSpPr>
        <p:spPr>
          <a:xfrm>
            <a:off x="3793066" y="5858933"/>
            <a:ext cx="16797867" cy="74506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77348CB-FD0E-40E9-A8DA-2D5A1856982E}"/>
              </a:ext>
            </a:extLst>
          </p:cNvPr>
          <p:cNvSpPr/>
          <p:nvPr/>
        </p:nvSpPr>
        <p:spPr>
          <a:xfrm>
            <a:off x="11751733" y="5901266"/>
            <a:ext cx="152400" cy="1210735"/>
          </a:xfrm>
          <a:prstGeom prst="rect">
            <a:avLst/>
          </a:prstGeom>
          <a:solidFill>
            <a:srgbClr val="FF0000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008782-6E07-4DD6-8AA0-5773A03853D1}"/>
              </a:ext>
            </a:extLst>
          </p:cNvPr>
          <p:cNvSpPr txBox="1"/>
          <p:nvPr/>
        </p:nvSpPr>
        <p:spPr>
          <a:xfrm>
            <a:off x="10744199" y="7154334"/>
            <a:ext cx="2184399" cy="135421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/>
              <a:t>SLO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/>
              <a:t>deadline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BE07A-50B6-4CF0-BDE0-4C6BF01C4F7B}"/>
              </a:ext>
            </a:extLst>
          </p:cNvPr>
          <p:cNvSpPr txBox="1"/>
          <p:nvPr/>
        </p:nvSpPr>
        <p:spPr>
          <a:xfrm>
            <a:off x="7027333" y="5240866"/>
            <a:ext cx="149013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8:00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0D60E8-1C85-4AD8-8714-9B3BD80BE562}"/>
              </a:ext>
            </a:extLst>
          </p:cNvPr>
          <p:cNvSpPr txBox="1"/>
          <p:nvPr/>
        </p:nvSpPr>
        <p:spPr>
          <a:xfrm>
            <a:off x="11091333" y="5240866"/>
            <a:ext cx="149013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9:00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6F09F-9D87-4830-B619-0996743B14D0}"/>
              </a:ext>
            </a:extLst>
          </p:cNvPr>
          <p:cNvSpPr txBox="1"/>
          <p:nvPr/>
        </p:nvSpPr>
        <p:spPr>
          <a:xfrm>
            <a:off x="15155333" y="5240866"/>
            <a:ext cx="1490133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10:00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BB721982-24F1-465B-BDE7-6907A067F65C}"/>
              </a:ext>
            </a:extLst>
          </p:cNvPr>
          <p:cNvSpPr/>
          <p:nvPr/>
        </p:nvSpPr>
        <p:spPr>
          <a:xfrm flipV="1">
            <a:off x="7459132" y="6540501"/>
            <a:ext cx="626534" cy="800217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2843B4-6A16-4B3A-AC92-55A44C467B78}"/>
              </a:ext>
            </a:extLst>
          </p:cNvPr>
          <p:cNvSpPr txBox="1"/>
          <p:nvPr/>
        </p:nvSpPr>
        <p:spPr>
          <a:xfrm>
            <a:off x="6570132" y="7429618"/>
            <a:ext cx="2404534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/>
              <a:t>request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화살표: 아래로 구부러짐 12">
            <a:extLst>
              <a:ext uri="{FF2B5EF4-FFF2-40B4-BE49-F238E27FC236}">
                <a16:creationId xmlns:a16="http://schemas.microsoft.com/office/drawing/2014/main" id="{39CD3DA3-0151-4D70-9695-6EE866723E65}"/>
              </a:ext>
            </a:extLst>
          </p:cNvPr>
          <p:cNvSpPr/>
          <p:nvPr/>
        </p:nvSpPr>
        <p:spPr>
          <a:xfrm>
            <a:off x="7772399" y="4495799"/>
            <a:ext cx="2971800" cy="800217"/>
          </a:xfrm>
          <a:prstGeom prst="curved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화살표: 아래로 구부러짐 13">
            <a:extLst>
              <a:ext uri="{FF2B5EF4-FFF2-40B4-BE49-F238E27FC236}">
                <a16:creationId xmlns:a16="http://schemas.microsoft.com/office/drawing/2014/main" id="{01A07438-24D3-4377-8202-6326D2332050}"/>
              </a:ext>
            </a:extLst>
          </p:cNvPr>
          <p:cNvSpPr/>
          <p:nvPr/>
        </p:nvSpPr>
        <p:spPr>
          <a:xfrm>
            <a:off x="7772398" y="4078514"/>
            <a:ext cx="6828973" cy="1217502"/>
          </a:xfrm>
          <a:prstGeom prst="curved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AE9854-9209-4D17-90D5-6C884F35E7EA}"/>
              </a:ext>
            </a:extLst>
          </p:cNvPr>
          <p:cNvSpPr txBox="1"/>
          <p:nvPr/>
        </p:nvSpPr>
        <p:spPr>
          <a:xfrm>
            <a:off x="13792200" y="3759082"/>
            <a:ext cx="2726266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wasted work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164B25FC-C5D8-4EA1-A958-3ACF32EC9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6265" y="6858000"/>
            <a:ext cx="7721601" cy="51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1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E634C59-F502-49DE-9C62-48DEB42F4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786" y="270935"/>
            <a:ext cx="20456425" cy="114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019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0C4668-6006-49DE-8C88-131342D0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Predictable Latency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B6E6C13-E25F-4453-97C8-29FBB29CA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0" y="3594103"/>
            <a:ext cx="14325600" cy="8174564"/>
          </a:xfrm>
        </p:spPr>
        <p:txBody>
          <a:bodyPr>
            <a:normAutofit/>
          </a:bodyPr>
          <a:lstStyle/>
          <a:p>
            <a:r>
              <a:rPr lang="en-US" altLang="ko-KR" dirty="0"/>
              <a:t>Executing a single DNN inference at a time,</a:t>
            </a:r>
          </a:p>
          <a:p>
            <a:pPr marL="0" indent="0">
              <a:buNone/>
            </a:pPr>
            <a:r>
              <a:rPr lang="en-US" altLang="ko-KR" dirty="0"/>
              <a:t>    the latency is extremely predictable </a:t>
            </a:r>
          </a:p>
          <a:p>
            <a:r>
              <a:rPr lang="en-US" altLang="ko-KR" dirty="0"/>
              <a:t>16 Concurrent inferences</a:t>
            </a:r>
          </a:p>
          <a:p>
            <a:pPr lvl="1"/>
            <a:r>
              <a:rPr lang="en-US" altLang="ko-KR" dirty="0"/>
              <a:t>Throughput: 1.25x</a:t>
            </a:r>
          </a:p>
          <a:p>
            <a:pPr lvl="1"/>
            <a:r>
              <a:rPr lang="en-US" altLang="ko-KR" dirty="0"/>
              <a:t>Latency: </a:t>
            </a:r>
            <a:r>
              <a:rPr lang="en-US" altLang="ko-KR" dirty="0">
                <a:solidFill>
                  <a:srgbClr val="FF0000"/>
                </a:solidFill>
              </a:rPr>
              <a:t>100x</a:t>
            </a:r>
          </a:p>
          <a:p>
            <a:r>
              <a:rPr lang="en-US" altLang="ko-KR" dirty="0"/>
              <a:t>Clockwork aims to preserve predictability</a:t>
            </a:r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1B19F582-C978-4A64-A6A5-25C772619D21}"/>
              </a:ext>
            </a:extLst>
          </p:cNvPr>
          <p:cNvGrpSpPr/>
          <p:nvPr/>
        </p:nvGrpSpPr>
        <p:grpSpPr>
          <a:xfrm>
            <a:off x="2082797" y="3800488"/>
            <a:ext cx="4846323" cy="6115024"/>
            <a:chOff x="16831732" y="6858000"/>
            <a:chExt cx="4846323" cy="6115024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EB12520C-778D-42D8-9B9A-857A4724D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31732" y="6858000"/>
              <a:ext cx="4846323" cy="6115024"/>
            </a:xfrm>
            <a:prstGeom prst="rect">
              <a:avLst/>
            </a:prstGeom>
          </p:spPr>
        </p:pic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3E28D1E3-A8C7-4266-B769-3250489E12BB}"/>
                </a:ext>
              </a:extLst>
            </p:cNvPr>
            <p:cNvSpPr/>
            <p:nvPr/>
          </p:nvSpPr>
          <p:spPr>
            <a:xfrm>
              <a:off x="18509826" y="10191750"/>
              <a:ext cx="643467" cy="944033"/>
            </a:xfrm>
            <a:prstGeom prst="ellipse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4800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05CA96-223D-417A-BC6C-2C304CF4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Design Clockwork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D41F1F3-10AB-4A3C-8C2F-DECFE5748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Predictable worker with no choices</a:t>
            </a:r>
          </a:p>
          <a:p>
            <a:r>
              <a:rPr lang="en-US" altLang="ko-KR" dirty="0"/>
              <a:t>2. Consolidating choices at a central controller</a:t>
            </a:r>
          </a:p>
          <a:p>
            <a:r>
              <a:rPr lang="en-US" altLang="ko-KR" dirty="0"/>
              <a:t>3. Deadline-aware scheduler for SLO compliance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97365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25D495-506A-4836-8E42-60C55C0C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Predictable Worker with No Choices</a:t>
            </a:r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040062D-F52E-45A1-AFB1-362C3A9410B3}"/>
              </a:ext>
            </a:extLst>
          </p:cNvPr>
          <p:cNvSpPr/>
          <p:nvPr/>
        </p:nvSpPr>
        <p:spPr>
          <a:xfrm>
            <a:off x="11853334" y="3471333"/>
            <a:ext cx="7179733" cy="323426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1AE2F32-F912-4337-84A5-1AD1F832B454}"/>
              </a:ext>
            </a:extLst>
          </p:cNvPr>
          <p:cNvSpPr/>
          <p:nvPr/>
        </p:nvSpPr>
        <p:spPr>
          <a:xfrm>
            <a:off x="11853334" y="7255931"/>
            <a:ext cx="7179733" cy="14647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03C8C29-CFA0-4082-85EC-1043DCFD049D}"/>
              </a:ext>
            </a:extLst>
          </p:cNvPr>
          <p:cNvSpPr/>
          <p:nvPr/>
        </p:nvSpPr>
        <p:spPr>
          <a:xfrm>
            <a:off x="11853334" y="9270998"/>
            <a:ext cx="7179733" cy="14647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2CDB3-729B-48F8-9A29-396C10206BDC}"/>
              </a:ext>
            </a:extLst>
          </p:cNvPr>
          <p:cNvSpPr txBox="1"/>
          <p:nvPr/>
        </p:nvSpPr>
        <p:spPr>
          <a:xfrm>
            <a:off x="19304000" y="4688357"/>
            <a:ext cx="4047067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DRAM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D9813-E71F-4BC3-A0C2-033D89E0AE84}"/>
              </a:ext>
            </a:extLst>
          </p:cNvPr>
          <p:cNvSpPr txBox="1"/>
          <p:nvPr/>
        </p:nvSpPr>
        <p:spPr>
          <a:xfrm>
            <a:off x="19304000" y="7588190"/>
            <a:ext cx="4047067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GPU RAM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CB47F-FEC4-4360-B74C-FCD40055E21A}"/>
              </a:ext>
            </a:extLst>
          </p:cNvPr>
          <p:cNvSpPr txBox="1"/>
          <p:nvPr/>
        </p:nvSpPr>
        <p:spPr>
          <a:xfrm>
            <a:off x="19304000" y="9603257"/>
            <a:ext cx="4047067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GPU Execution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B808E605-5E18-43BB-9707-6D232C986D6D}"/>
              </a:ext>
            </a:extLst>
          </p:cNvPr>
          <p:cNvSpPr/>
          <p:nvPr/>
        </p:nvSpPr>
        <p:spPr>
          <a:xfrm>
            <a:off x="12852399" y="4717358"/>
            <a:ext cx="745068" cy="600502"/>
          </a:xfrm>
          <a:prstGeom prst="triangle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별: 꼭짓점 5개 10">
            <a:extLst>
              <a:ext uri="{FF2B5EF4-FFF2-40B4-BE49-F238E27FC236}">
                <a16:creationId xmlns:a16="http://schemas.microsoft.com/office/drawing/2014/main" id="{C6DF3F78-5DB1-466D-A890-17D7A6AB043C}"/>
              </a:ext>
            </a:extLst>
          </p:cNvPr>
          <p:cNvSpPr/>
          <p:nvPr/>
        </p:nvSpPr>
        <p:spPr>
          <a:xfrm>
            <a:off x="12767734" y="5487429"/>
            <a:ext cx="829733" cy="829733"/>
          </a:xfrm>
          <a:prstGeom prst="star5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8C5DC6-24A9-45EE-8C05-B67D7AF0D727}"/>
              </a:ext>
            </a:extLst>
          </p:cNvPr>
          <p:cNvSpPr/>
          <p:nvPr/>
        </p:nvSpPr>
        <p:spPr>
          <a:xfrm>
            <a:off x="12852399" y="3822108"/>
            <a:ext cx="745068" cy="753534"/>
          </a:xfrm>
          <a:prstGeom prst="rect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A328BD55-0A3E-4A7E-94A9-F5EF11781979}"/>
              </a:ext>
            </a:extLst>
          </p:cNvPr>
          <p:cNvSpPr/>
          <p:nvPr/>
        </p:nvSpPr>
        <p:spPr>
          <a:xfrm>
            <a:off x="14596532" y="4717358"/>
            <a:ext cx="745068" cy="600502"/>
          </a:xfrm>
          <a:prstGeom prst="triangle">
            <a:avLst/>
          </a:prstGeom>
          <a:solidFill>
            <a:srgbClr val="7030A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별: 꼭짓점 5개 13">
            <a:extLst>
              <a:ext uri="{FF2B5EF4-FFF2-40B4-BE49-F238E27FC236}">
                <a16:creationId xmlns:a16="http://schemas.microsoft.com/office/drawing/2014/main" id="{2A797062-D17E-4D9E-91B5-A4AB6B2E9342}"/>
              </a:ext>
            </a:extLst>
          </p:cNvPr>
          <p:cNvSpPr/>
          <p:nvPr/>
        </p:nvSpPr>
        <p:spPr>
          <a:xfrm>
            <a:off x="14511867" y="5487429"/>
            <a:ext cx="829733" cy="829733"/>
          </a:xfrm>
          <a:prstGeom prst="star5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934ADCB-013E-4BA7-B26B-3B1569BF3678}"/>
              </a:ext>
            </a:extLst>
          </p:cNvPr>
          <p:cNvSpPr/>
          <p:nvPr/>
        </p:nvSpPr>
        <p:spPr>
          <a:xfrm>
            <a:off x="14596532" y="3822108"/>
            <a:ext cx="745068" cy="753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이등변 삼각형 15">
            <a:extLst>
              <a:ext uri="{FF2B5EF4-FFF2-40B4-BE49-F238E27FC236}">
                <a16:creationId xmlns:a16="http://schemas.microsoft.com/office/drawing/2014/main" id="{DA06AFA0-D04E-4F50-B3C5-CD5C9748BD28}"/>
              </a:ext>
            </a:extLst>
          </p:cNvPr>
          <p:cNvSpPr/>
          <p:nvPr/>
        </p:nvSpPr>
        <p:spPr>
          <a:xfrm>
            <a:off x="16493063" y="4717358"/>
            <a:ext cx="745068" cy="600502"/>
          </a:xfrm>
          <a:prstGeom prst="triangle">
            <a:avLst/>
          </a:prstGeom>
          <a:solidFill>
            <a:srgbClr val="00206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별: 꼭짓점 5개 16">
            <a:extLst>
              <a:ext uri="{FF2B5EF4-FFF2-40B4-BE49-F238E27FC236}">
                <a16:creationId xmlns:a16="http://schemas.microsoft.com/office/drawing/2014/main" id="{331622C1-D7E1-440F-9560-3E7F8C5BA9A1}"/>
              </a:ext>
            </a:extLst>
          </p:cNvPr>
          <p:cNvSpPr/>
          <p:nvPr/>
        </p:nvSpPr>
        <p:spPr>
          <a:xfrm>
            <a:off x="16408398" y="5487429"/>
            <a:ext cx="829733" cy="829733"/>
          </a:xfrm>
          <a:prstGeom prst="star5">
            <a:avLst/>
          </a:prstGeom>
          <a:solidFill>
            <a:srgbClr val="0070C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7F519E4-CE24-4E6D-9404-00E8517DFEC8}"/>
              </a:ext>
            </a:extLst>
          </p:cNvPr>
          <p:cNvSpPr/>
          <p:nvPr/>
        </p:nvSpPr>
        <p:spPr>
          <a:xfrm>
            <a:off x="16493063" y="3822108"/>
            <a:ext cx="745068" cy="7535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EBCB8D2-849F-4C84-901A-916F4124703E}"/>
              </a:ext>
            </a:extLst>
          </p:cNvPr>
          <p:cNvGrpSpPr/>
          <p:nvPr/>
        </p:nvGrpSpPr>
        <p:grpSpPr>
          <a:xfrm>
            <a:off x="2506133" y="5083640"/>
            <a:ext cx="3302000" cy="829733"/>
            <a:chOff x="2523067" y="4015374"/>
            <a:chExt cx="3302000" cy="82973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C8A625-05BE-4EBD-9A71-FD9B00A1FB15}"/>
                </a:ext>
              </a:extLst>
            </p:cNvPr>
            <p:cNvSpPr txBox="1"/>
            <p:nvPr/>
          </p:nvSpPr>
          <p:spPr>
            <a:xfrm>
              <a:off x="2523067" y="4030133"/>
              <a:ext cx="3302000" cy="8002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t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Inference(        )</a:t>
              </a:r>
              <a:endParaRPr kumimoji="0" lang="ko-KR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별: 꼭짓점 5개 20">
              <a:extLst>
                <a:ext uri="{FF2B5EF4-FFF2-40B4-BE49-F238E27FC236}">
                  <a16:creationId xmlns:a16="http://schemas.microsoft.com/office/drawing/2014/main" id="{1383B87F-C20E-4566-9A9C-E91437B7F8F5}"/>
                </a:ext>
              </a:extLst>
            </p:cNvPr>
            <p:cNvSpPr/>
            <p:nvPr/>
          </p:nvSpPr>
          <p:spPr>
            <a:xfrm>
              <a:off x="4546601" y="4015374"/>
              <a:ext cx="829733" cy="829733"/>
            </a:xfrm>
            <a:prstGeom prst="star5">
              <a:avLst/>
            </a:prstGeom>
            <a:solidFill>
              <a:srgbClr val="FF0000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806803F7-684B-4F94-9AE1-DE36E51A837B}"/>
              </a:ext>
            </a:extLst>
          </p:cNvPr>
          <p:cNvSpPr/>
          <p:nvPr/>
        </p:nvSpPr>
        <p:spPr>
          <a:xfrm rot="2663727">
            <a:off x="5125047" y="7607644"/>
            <a:ext cx="6989418" cy="580561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별: 꼭짓점 5개 23">
            <a:extLst>
              <a:ext uri="{FF2B5EF4-FFF2-40B4-BE49-F238E27FC236}">
                <a16:creationId xmlns:a16="http://schemas.microsoft.com/office/drawing/2014/main" id="{9BF9C698-19C6-4B5D-A2B9-F5F9F562D66D}"/>
              </a:ext>
            </a:extLst>
          </p:cNvPr>
          <p:cNvSpPr/>
          <p:nvPr/>
        </p:nvSpPr>
        <p:spPr>
          <a:xfrm>
            <a:off x="12767734" y="5483749"/>
            <a:ext cx="829733" cy="829733"/>
          </a:xfrm>
          <a:prstGeom prst="star5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별: 꼭짓점 5개 24">
            <a:extLst>
              <a:ext uri="{FF2B5EF4-FFF2-40B4-BE49-F238E27FC236}">
                <a16:creationId xmlns:a16="http://schemas.microsoft.com/office/drawing/2014/main" id="{813FD8EE-799F-401F-89D4-66208F3478E2}"/>
              </a:ext>
            </a:extLst>
          </p:cNvPr>
          <p:cNvSpPr/>
          <p:nvPr/>
        </p:nvSpPr>
        <p:spPr>
          <a:xfrm>
            <a:off x="12767734" y="7558674"/>
            <a:ext cx="829733" cy="829733"/>
          </a:xfrm>
          <a:prstGeom prst="star5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95578D72-992F-4FFC-9FBA-D01E6EFDE95D}"/>
              </a:ext>
            </a:extLst>
          </p:cNvPr>
          <p:cNvGrpSpPr/>
          <p:nvPr/>
        </p:nvGrpSpPr>
        <p:grpSpPr>
          <a:xfrm>
            <a:off x="2506133" y="7277180"/>
            <a:ext cx="3302000" cy="829733"/>
            <a:chOff x="2523067" y="4015374"/>
            <a:chExt cx="3302000" cy="82973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977CBC-E483-440B-98B7-26C357F22E83}"/>
                </a:ext>
              </a:extLst>
            </p:cNvPr>
            <p:cNvSpPr txBox="1"/>
            <p:nvPr/>
          </p:nvSpPr>
          <p:spPr>
            <a:xfrm>
              <a:off x="2523067" y="4030133"/>
              <a:ext cx="3302000" cy="8002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t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Inference(        )</a:t>
              </a:r>
              <a:endParaRPr kumimoji="0" lang="ko-KR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별: 꼭짓점 5개 30">
              <a:extLst>
                <a:ext uri="{FF2B5EF4-FFF2-40B4-BE49-F238E27FC236}">
                  <a16:creationId xmlns:a16="http://schemas.microsoft.com/office/drawing/2014/main" id="{82654BD0-DCAE-47C6-AB25-C0B2829952D7}"/>
                </a:ext>
              </a:extLst>
            </p:cNvPr>
            <p:cNvSpPr/>
            <p:nvPr/>
          </p:nvSpPr>
          <p:spPr>
            <a:xfrm>
              <a:off x="4546601" y="4015374"/>
              <a:ext cx="829733" cy="829733"/>
            </a:xfrm>
            <a:prstGeom prst="star5">
              <a:avLst/>
            </a:prstGeom>
            <a:solidFill>
              <a:srgbClr val="FF0000"/>
            </a:solidFill>
            <a:ln w="254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12450E31-EAD3-4F32-98BC-4029457EAB37}"/>
              </a:ext>
            </a:extLst>
          </p:cNvPr>
          <p:cNvSpPr/>
          <p:nvPr/>
        </p:nvSpPr>
        <p:spPr>
          <a:xfrm rot="1329308">
            <a:off x="5681501" y="8674914"/>
            <a:ext cx="6395469" cy="580561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807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4815E-6 L 5E-6 0.152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5E-6 0.148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3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Custom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Custom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330</Words>
  <Application>Microsoft Office PowerPoint</Application>
  <PresentationFormat>사용자 지정</PresentationFormat>
  <Paragraphs>96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6" baseType="lpstr">
      <vt:lpstr>배달의민족 주아</vt:lpstr>
      <vt:lpstr>Arial</vt:lpstr>
      <vt:lpstr>Calibri</vt:lpstr>
      <vt:lpstr>Custom Design</vt:lpstr>
      <vt:lpstr>Serving DNNs like Clockwork: Performance Predictability from the Bottom Up</vt:lpstr>
      <vt:lpstr>DNN Nowadays</vt:lpstr>
      <vt:lpstr>Influences of Latency</vt:lpstr>
      <vt:lpstr>Tail Latency</vt:lpstr>
      <vt:lpstr>Service-level Objectives (SLO)</vt:lpstr>
      <vt:lpstr>PowerPoint 프레젠테이션</vt:lpstr>
      <vt:lpstr>Predictable Latency</vt:lpstr>
      <vt:lpstr>Design Clockwork</vt:lpstr>
      <vt:lpstr>1. Predictable Worker with No Choices</vt:lpstr>
      <vt:lpstr>1. Predictable Worker with No Choices</vt:lpstr>
      <vt:lpstr>1. Predictable Worker with No Choices</vt:lpstr>
      <vt:lpstr>2. Consolidating Choices at a Central Controller</vt:lpstr>
      <vt:lpstr>3. Deadline-aware Scheduler for SLO Compliance</vt:lpstr>
      <vt:lpstr>3. Deadline-aware Scheduler for SLO Compliance</vt:lpstr>
      <vt:lpstr>PowerPoint 프레젠테이션</vt:lpstr>
      <vt:lpstr>Evaluation</vt:lpstr>
      <vt:lpstr>How Does Clockwork Compare?</vt:lpstr>
      <vt:lpstr>How Low Can Clockwork Go?</vt:lpstr>
      <vt:lpstr>Can Clockwork Isolate Performance?</vt:lpstr>
      <vt:lpstr>Are Realistic Workloads Predictable?</vt:lpstr>
      <vt:lpstr>Can Clockwork Scale?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신 민재</cp:lastModifiedBy>
  <cp:revision>138</cp:revision>
  <dcterms:modified xsi:type="dcterms:W3CDTF">2021-06-08T20:34:38Z</dcterms:modified>
</cp:coreProperties>
</file>