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12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13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 제연" initials="이제" lastIdx="1" clrIdx="0">
    <p:extLst>
      <p:ext uri="{19B8F6BF-5375-455C-9EA6-DF929625EA0E}">
        <p15:presenceInfo xmlns:p15="http://schemas.microsoft.com/office/powerpoint/2012/main" userId="9d4560c756d54f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FB"/>
    <a:srgbClr val="00FF30"/>
    <a:srgbClr val="FFD500"/>
    <a:srgbClr val="FF7E00"/>
    <a:srgbClr val="00FFDC"/>
    <a:srgbClr val="0B2D86"/>
    <a:srgbClr val="FFDBD1"/>
    <a:srgbClr val="FFAFAF"/>
    <a:srgbClr val="DCC4EE"/>
    <a:srgbClr val="F3D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F74A9C-529A-48EB-A353-35A323188ED7}" v="3" dt="2022-06-06T13:10:03.426"/>
    <p1510:client id="{81FE2207-1B29-E34C-9E68-C69B1BBD1C6D}" v="105" dt="2022-06-06T08:51:11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5026" autoAdjust="0"/>
  </p:normalViewPr>
  <p:slideViewPr>
    <p:cSldViewPr snapToGrid="0" snapToObjects="1" showGuides="1">
      <p:cViewPr>
        <p:scale>
          <a:sx n="66" d="100"/>
          <a:sy n="66" d="100"/>
        </p:scale>
        <p:origin x="798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3" d="100"/>
          <a:sy n="63" d="100"/>
        </p:scale>
        <p:origin x="264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 제연" userId="9d4560c756d54f0d" providerId="LiveId" clId="{5EF74A9C-529A-48EB-A353-35A323188ED7}"/>
    <pc:docChg chg="modSld">
      <pc:chgData name="이 제연" userId="9d4560c756d54f0d" providerId="LiveId" clId="{5EF74A9C-529A-48EB-A353-35A323188ED7}" dt="2022-06-06T13:10:49.292" v="63" actId="1076"/>
      <pc:docMkLst>
        <pc:docMk/>
      </pc:docMkLst>
      <pc:sldChg chg="addSp modSp mod">
        <pc:chgData name="이 제연" userId="9d4560c756d54f0d" providerId="LiveId" clId="{5EF74A9C-529A-48EB-A353-35A323188ED7}" dt="2022-06-06T13:10:49.292" v="63" actId="1076"/>
        <pc:sldMkLst>
          <pc:docMk/>
          <pc:sldMk cId="2196301064" sldId="314"/>
        </pc:sldMkLst>
        <pc:spChg chg="mod">
          <ac:chgData name="이 제연" userId="9d4560c756d54f0d" providerId="LiveId" clId="{5EF74A9C-529A-48EB-A353-35A323188ED7}" dt="2022-06-06T13:09:24.565" v="11" actId="6549"/>
          <ac:spMkLst>
            <pc:docMk/>
            <pc:sldMk cId="2196301064" sldId="314"/>
            <ac:spMk id="4" creationId="{749D3A7F-638C-D744-8DC7-4054F90DC7B8}"/>
          </ac:spMkLst>
        </pc:spChg>
        <pc:spChg chg="add mod">
          <ac:chgData name="이 제연" userId="9d4560c756d54f0d" providerId="LiveId" clId="{5EF74A9C-529A-48EB-A353-35A323188ED7}" dt="2022-06-06T13:10:49.292" v="63" actId="1076"/>
          <ac:spMkLst>
            <pc:docMk/>
            <pc:sldMk cId="2196301064" sldId="314"/>
            <ac:spMk id="7" creationId="{C69700A7-E1A3-BF9B-EB15-7B9933F13EB9}"/>
          </ac:spMkLst>
        </pc:spChg>
        <pc:picChg chg="add mod modCrop">
          <ac:chgData name="이 제연" userId="9d4560c756d54f0d" providerId="LiveId" clId="{5EF74A9C-529A-48EB-A353-35A323188ED7}" dt="2022-06-06T13:10:42.846" v="60" actId="1076"/>
          <ac:picMkLst>
            <pc:docMk/>
            <pc:sldMk cId="2196301064" sldId="314"/>
            <ac:picMk id="6" creationId="{459BEE9D-AF00-7F29-BAEF-FF32CEB02A34}"/>
          </ac:picMkLst>
        </pc:picChg>
      </pc:sldChg>
    </pc:docChg>
  </pc:docChgLst>
  <pc:docChgLst>
    <pc:chgData name="이 제연" userId="9d4560c756d54f0d" providerId="LiveId" clId="{81FE2207-1B29-E34C-9E68-C69B1BBD1C6D}"/>
    <pc:docChg chg="undo custSel addSld modSld">
      <pc:chgData name="이 제연" userId="9d4560c756d54f0d" providerId="LiveId" clId="{81FE2207-1B29-E34C-9E68-C69B1BBD1C6D}" dt="2022-06-06T08:58:40.011" v="4252" actId="20577"/>
      <pc:docMkLst>
        <pc:docMk/>
      </pc:docMkLst>
      <pc:sldChg chg="modSp mod">
        <pc:chgData name="이 제연" userId="9d4560c756d54f0d" providerId="LiveId" clId="{81FE2207-1B29-E34C-9E68-C69B1BBD1C6D}" dt="2022-06-06T07:24:24.753" v="217" actId="20577"/>
        <pc:sldMkLst>
          <pc:docMk/>
          <pc:sldMk cId="3747513859" sldId="315"/>
        </pc:sldMkLst>
        <pc:spChg chg="mod">
          <ac:chgData name="이 제연" userId="9d4560c756d54f0d" providerId="LiveId" clId="{81FE2207-1B29-E34C-9E68-C69B1BBD1C6D}" dt="2022-06-06T07:24:24.753" v="217" actId="20577"/>
          <ac:spMkLst>
            <pc:docMk/>
            <pc:sldMk cId="3747513859" sldId="315"/>
            <ac:spMk id="4" creationId="{04C3C8BC-CECE-864E-976C-51C5654E3A90}"/>
          </ac:spMkLst>
        </pc:spChg>
      </pc:sldChg>
      <pc:sldChg chg="addSp modSp new mod">
        <pc:chgData name="이 제연" userId="9d4560c756d54f0d" providerId="LiveId" clId="{81FE2207-1B29-E34C-9E68-C69B1BBD1C6D}" dt="2022-06-06T07:37:07.058" v="1033" actId="1035"/>
        <pc:sldMkLst>
          <pc:docMk/>
          <pc:sldMk cId="3126745517" sldId="316"/>
        </pc:sldMkLst>
        <pc:spChg chg="mod">
          <ac:chgData name="이 제연" userId="9d4560c756d54f0d" providerId="LiveId" clId="{81FE2207-1B29-E34C-9E68-C69B1BBD1C6D}" dt="2022-06-06T07:24:50.151" v="255" actId="20577"/>
          <ac:spMkLst>
            <pc:docMk/>
            <pc:sldMk cId="3126745517" sldId="316"/>
            <ac:spMk id="2" creationId="{36008915-032C-E74C-BA7F-23402236C959}"/>
          </ac:spMkLst>
        </pc:spChg>
        <pc:spChg chg="mod">
          <ac:chgData name="이 제연" userId="9d4560c756d54f0d" providerId="LiveId" clId="{81FE2207-1B29-E34C-9E68-C69B1BBD1C6D}" dt="2022-06-06T07:35:01.066" v="968" actId="14100"/>
          <ac:spMkLst>
            <pc:docMk/>
            <pc:sldMk cId="3126745517" sldId="316"/>
            <ac:spMk id="4" creationId="{9A8A9657-207B-8842-ADED-0F01546F1199}"/>
          </ac:spMkLst>
        </pc:spChg>
        <pc:picChg chg="add mod modCrop">
          <ac:chgData name="이 제연" userId="9d4560c756d54f0d" providerId="LiveId" clId="{81FE2207-1B29-E34C-9E68-C69B1BBD1C6D}" dt="2022-06-06T07:37:07.058" v="1033" actId="1035"/>
          <ac:picMkLst>
            <pc:docMk/>
            <pc:sldMk cId="3126745517" sldId="316"/>
            <ac:picMk id="5" creationId="{8E22DB7B-F62C-9547-8F95-FB0FDD8DC926}"/>
          </ac:picMkLst>
        </pc:picChg>
      </pc:sldChg>
      <pc:sldChg chg="addSp delSp modSp new mod setBg">
        <pc:chgData name="이 제연" userId="9d4560c756d54f0d" providerId="LiveId" clId="{81FE2207-1B29-E34C-9E68-C69B1BBD1C6D}" dt="2022-06-06T07:57:53.885" v="1687" actId="21"/>
        <pc:sldMkLst>
          <pc:docMk/>
          <pc:sldMk cId="3545565801" sldId="317"/>
        </pc:sldMkLst>
        <pc:spChg chg="mod">
          <ac:chgData name="이 제연" userId="9d4560c756d54f0d" providerId="LiveId" clId="{81FE2207-1B29-E34C-9E68-C69B1BBD1C6D}" dt="2022-06-06T07:42:21.075" v="1101" actId="26606"/>
          <ac:spMkLst>
            <pc:docMk/>
            <pc:sldMk cId="3545565801" sldId="317"/>
            <ac:spMk id="2" creationId="{7ED69B77-103D-5D4B-8A2F-4E4F7C10DA1C}"/>
          </ac:spMkLst>
        </pc:spChg>
        <pc:spChg chg="mod ord">
          <ac:chgData name="이 제연" userId="9d4560c756d54f0d" providerId="LiveId" clId="{81FE2207-1B29-E34C-9E68-C69B1BBD1C6D}" dt="2022-06-06T07:42:21.075" v="1101" actId="26606"/>
          <ac:spMkLst>
            <pc:docMk/>
            <pc:sldMk cId="3545565801" sldId="317"/>
            <ac:spMk id="3" creationId="{BCDB6FC7-0500-2B41-A9E6-87757B9AD9CE}"/>
          </ac:spMkLst>
        </pc:spChg>
        <pc:spChg chg="add del mod">
          <ac:chgData name="이 제연" userId="9d4560c756d54f0d" providerId="LiveId" clId="{81FE2207-1B29-E34C-9E68-C69B1BBD1C6D}" dt="2022-06-06T07:48:37.970" v="1354" actId="20577"/>
          <ac:spMkLst>
            <pc:docMk/>
            <pc:sldMk cId="3545565801" sldId="317"/>
            <ac:spMk id="4" creationId="{98E6F1D8-3D6A-584B-A884-B715EA980B3C}"/>
          </ac:spMkLst>
        </pc:spChg>
        <pc:spChg chg="add del">
          <ac:chgData name="이 제연" userId="9d4560c756d54f0d" providerId="LiveId" clId="{81FE2207-1B29-E34C-9E68-C69B1BBD1C6D}" dt="2022-06-06T07:42:21.075" v="1101" actId="26606"/>
          <ac:spMkLst>
            <pc:docMk/>
            <pc:sldMk cId="3545565801" sldId="317"/>
            <ac:spMk id="12" creationId="{7F57BEA8-497D-4AA8-8A18-BDCD696B25FE}"/>
          </ac:spMkLst>
        </pc:spChg>
        <pc:picChg chg="add mod">
          <ac:chgData name="이 제연" userId="9d4560c756d54f0d" providerId="LiveId" clId="{81FE2207-1B29-E34C-9E68-C69B1BBD1C6D}" dt="2022-06-06T07:44:21.125" v="1251" actId="1076"/>
          <ac:picMkLst>
            <pc:docMk/>
            <pc:sldMk cId="3545565801" sldId="317"/>
            <ac:picMk id="5" creationId="{28A85DFD-459C-704A-A84C-75AF952F1E3E}"/>
          </ac:picMkLst>
        </pc:picChg>
        <pc:picChg chg="add mod">
          <ac:chgData name="이 제연" userId="9d4560c756d54f0d" providerId="LiveId" clId="{81FE2207-1B29-E34C-9E68-C69B1BBD1C6D}" dt="2022-06-06T07:47:23.940" v="1322" actId="1076"/>
          <ac:picMkLst>
            <pc:docMk/>
            <pc:sldMk cId="3545565801" sldId="317"/>
            <ac:picMk id="6" creationId="{5D47828B-F6A6-9549-8EB5-7128D25FDB7D}"/>
          </ac:picMkLst>
        </pc:picChg>
        <pc:picChg chg="add del mod">
          <ac:chgData name="이 제연" userId="9d4560c756d54f0d" providerId="LiveId" clId="{81FE2207-1B29-E34C-9E68-C69B1BBD1C6D}" dt="2022-06-06T07:57:53.885" v="1687" actId="21"/>
          <ac:picMkLst>
            <pc:docMk/>
            <pc:sldMk cId="3545565801" sldId="317"/>
            <ac:picMk id="11" creationId="{481CC029-73CE-9948-BA20-F1868939EE81}"/>
          </ac:picMkLst>
        </pc:picChg>
        <pc:cxnChg chg="add del">
          <ac:chgData name="이 제연" userId="9d4560c756d54f0d" providerId="LiveId" clId="{81FE2207-1B29-E34C-9E68-C69B1BBD1C6D}" dt="2022-06-06T07:42:21.075" v="1101" actId="26606"/>
          <ac:cxnSpMkLst>
            <pc:docMk/>
            <pc:sldMk cId="3545565801" sldId="317"/>
            <ac:cxnSpMk id="10" creationId="{D2E961F1-4A28-4A5F-BBD4-6E400E5E6C75}"/>
          </ac:cxnSpMkLst>
        </pc:cxnChg>
        <pc:cxnChg chg="add del">
          <ac:chgData name="이 제연" userId="9d4560c756d54f0d" providerId="LiveId" clId="{81FE2207-1B29-E34C-9E68-C69B1BBD1C6D}" dt="2022-06-06T07:42:21.075" v="1101" actId="26606"/>
          <ac:cxnSpMkLst>
            <pc:docMk/>
            <pc:sldMk cId="3545565801" sldId="317"/>
            <ac:cxnSpMk id="14" creationId="{A82415D3-DDE5-4D63-8CB3-23A5EC581B27}"/>
          </ac:cxnSpMkLst>
        </pc:cxnChg>
        <pc:cxnChg chg="add del">
          <ac:chgData name="이 제연" userId="9d4560c756d54f0d" providerId="LiveId" clId="{81FE2207-1B29-E34C-9E68-C69B1BBD1C6D}" dt="2022-06-06T07:42:21.075" v="1101" actId="26606"/>
          <ac:cxnSpMkLst>
            <pc:docMk/>
            <pc:sldMk cId="3545565801" sldId="317"/>
            <ac:cxnSpMk id="16" creationId="{AD7193FB-6AE6-4B3B-8F89-56B55DD63B4D}"/>
          </ac:cxnSpMkLst>
        </pc:cxnChg>
      </pc:sldChg>
      <pc:sldChg chg="addSp delSp modSp new mod">
        <pc:chgData name="이 제연" userId="9d4560c756d54f0d" providerId="LiveId" clId="{81FE2207-1B29-E34C-9E68-C69B1BBD1C6D}" dt="2022-06-06T07:57:59.505" v="1707" actId="1036"/>
        <pc:sldMkLst>
          <pc:docMk/>
          <pc:sldMk cId="3113372242" sldId="318"/>
        </pc:sldMkLst>
        <pc:spChg chg="mod">
          <ac:chgData name="이 제연" userId="9d4560c756d54f0d" providerId="LiveId" clId="{81FE2207-1B29-E34C-9E68-C69B1BBD1C6D}" dt="2022-06-06T07:49:12.076" v="1370" actId="20577"/>
          <ac:spMkLst>
            <pc:docMk/>
            <pc:sldMk cId="3113372242" sldId="318"/>
            <ac:spMk id="2" creationId="{880426BB-8FEE-D249-B374-59CC5778B2BA}"/>
          </ac:spMkLst>
        </pc:spChg>
        <pc:spChg chg="mod">
          <ac:chgData name="이 제연" userId="9d4560c756d54f0d" providerId="LiveId" clId="{81FE2207-1B29-E34C-9E68-C69B1BBD1C6D}" dt="2022-06-06T07:57:34.498" v="1682" actId="20577"/>
          <ac:spMkLst>
            <pc:docMk/>
            <pc:sldMk cId="3113372242" sldId="318"/>
            <ac:spMk id="4" creationId="{C9EDF3A9-A0B9-B042-BC57-D7AE747A36AB}"/>
          </ac:spMkLst>
        </pc:spChg>
        <pc:picChg chg="add del mod">
          <ac:chgData name="이 제연" userId="9d4560c756d54f0d" providerId="LiveId" clId="{81FE2207-1B29-E34C-9E68-C69B1BBD1C6D}" dt="2022-06-06T07:57:46.292" v="1683" actId="21"/>
          <ac:picMkLst>
            <pc:docMk/>
            <pc:sldMk cId="3113372242" sldId="318"/>
            <ac:picMk id="5" creationId="{3652BDF9-DF30-BC4F-9E69-3541D7B74E51}"/>
          </ac:picMkLst>
        </pc:picChg>
        <pc:picChg chg="add mod">
          <ac:chgData name="이 제연" userId="9d4560c756d54f0d" providerId="LiveId" clId="{81FE2207-1B29-E34C-9E68-C69B1BBD1C6D}" dt="2022-06-06T07:57:59.505" v="1707" actId="1036"/>
          <ac:picMkLst>
            <pc:docMk/>
            <pc:sldMk cId="3113372242" sldId="318"/>
            <ac:picMk id="6" creationId="{7F591F38-008F-5246-B5BF-F99046180F20}"/>
          </ac:picMkLst>
        </pc:picChg>
      </pc:sldChg>
      <pc:sldChg chg="modSp new mod">
        <pc:chgData name="이 제연" userId="9d4560c756d54f0d" providerId="LiveId" clId="{81FE2207-1B29-E34C-9E68-C69B1BBD1C6D}" dt="2022-06-06T08:07:51.939" v="2296" actId="20577"/>
        <pc:sldMkLst>
          <pc:docMk/>
          <pc:sldMk cId="1781033948" sldId="319"/>
        </pc:sldMkLst>
        <pc:spChg chg="mod">
          <ac:chgData name="이 제연" userId="9d4560c756d54f0d" providerId="LiveId" clId="{81FE2207-1B29-E34C-9E68-C69B1BBD1C6D}" dt="2022-06-06T08:07:51.939" v="2296" actId="20577"/>
          <ac:spMkLst>
            <pc:docMk/>
            <pc:sldMk cId="1781033948" sldId="319"/>
            <ac:spMk id="2" creationId="{31F1BA4E-9EB5-5E45-967F-1EDD6AADA5E4}"/>
          </ac:spMkLst>
        </pc:spChg>
        <pc:spChg chg="mod">
          <ac:chgData name="이 제연" userId="9d4560c756d54f0d" providerId="LiveId" clId="{81FE2207-1B29-E34C-9E68-C69B1BBD1C6D}" dt="2022-06-06T08:07:33.278" v="2263" actId="20577"/>
          <ac:spMkLst>
            <pc:docMk/>
            <pc:sldMk cId="1781033948" sldId="319"/>
            <ac:spMk id="4" creationId="{207CFD88-4834-F340-AE89-59E4C55872A5}"/>
          </ac:spMkLst>
        </pc:spChg>
      </pc:sldChg>
      <pc:sldChg chg="addSp modSp new mod">
        <pc:chgData name="이 제연" userId="9d4560c756d54f0d" providerId="LiveId" clId="{81FE2207-1B29-E34C-9E68-C69B1BBD1C6D}" dt="2022-06-06T08:29:01.883" v="3165" actId="20577"/>
        <pc:sldMkLst>
          <pc:docMk/>
          <pc:sldMk cId="3964317439" sldId="320"/>
        </pc:sldMkLst>
        <pc:spChg chg="mod">
          <ac:chgData name="이 제연" userId="9d4560c756d54f0d" providerId="LiveId" clId="{81FE2207-1B29-E34C-9E68-C69B1BBD1C6D}" dt="2022-06-06T08:08:02.573" v="2333" actId="20577"/>
          <ac:spMkLst>
            <pc:docMk/>
            <pc:sldMk cId="3964317439" sldId="320"/>
            <ac:spMk id="2" creationId="{02821DB5-9020-8245-AFF3-B86E906A57B6}"/>
          </ac:spMkLst>
        </pc:spChg>
        <pc:spChg chg="mod">
          <ac:chgData name="이 제연" userId="9d4560c756d54f0d" providerId="LiveId" clId="{81FE2207-1B29-E34C-9E68-C69B1BBD1C6D}" dt="2022-06-06T08:29:01.883" v="3165" actId="20577"/>
          <ac:spMkLst>
            <pc:docMk/>
            <pc:sldMk cId="3964317439" sldId="320"/>
            <ac:spMk id="4" creationId="{94D648E3-1A3D-BB42-8C42-ACFED26D6596}"/>
          </ac:spMkLst>
        </pc:spChg>
        <pc:picChg chg="add mod">
          <ac:chgData name="이 제연" userId="9d4560c756d54f0d" providerId="LiveId" clId="{81FE2207-1B29-E34C-9E68-C69B1BBD1C6D}" dt="2022-06-06T08:09:24.494" v="2401" actId="1076"/>
          <ac:picMkLst>
            <pc:docMk/>
            <pc:sldMk cId="3964317439" sldId="320"/>
            <ac:picMk id="5" creationId="{F2A59CAE-F3C7-B04F-8699-FD8341678AA7}"/>
          </ac:picMkLst>
        </pc:picChg>
      </pc:sldChg>
      <pc:sldChg chg="addSp modSp new mod">
        <pc:chgData name="이 제연" userId="9d4560c756d54f0d" providerId="LiveId" clId="{81FE2207-1B29-E34C-9E68-C69B1BBD1C6D}" dt="2022-06-06T08:33:51.527" v="3167" actId="1076"/>
        <pc:sldMkLst>
          <pc:docMk/>
          <pc:sldMk cId="1843250925" sldId="321"/>
        </pc:sldMkLst>
        <pc:spChg chg="mod">
          <ac:chgData name="이 제연" userId="9d4560c756d54f0d" providerId="LiveId" clId="{81FE2207-1B29-E34C-9E68-C69B1BBD1C6D}" dt="2022-06-06T08:17:44.104" v="2753" actId="20577"/>
          <ac:spMkLst>
            <pc:docMk/>
            <pc:sldMk cId="1843250925" sldId="321"/>
            <ac:spMk id="2" creationId="{94D4D5FD-C4C8-6546-98D4-F21CB862EF04}"/>
          </ac:spMkLst>
        </pc:spChg>
        <pc:spChg chg="mod">
          <ac:chgData name="이 제연" userId="9d4560c756d54f0d" providerId="LiveId" clId="{81FE2207-1B29-E34C-9E68-C69B1BBD1C6D}" dt="2022-06-06T08:33:46.823" v="3166" actId="20577"/>
          <ac:spMkLst>
            <pc:docMk/>
            <pc:sldMk cId="1843250925" sldId="321"/>
            <ac:spMk id="4" creationId="{450789FC-3620-8948-BD44-2C91C38E2774}"/>
          </ac:spMkLst>
        </pc:spChg>
        <pc:picChg chg="add mod">
          <ac:chgData name="이 제연" userId="9d4560c756d54f0d" providerId="LiveId" clId="{81FE2207-1B29-E34C-9E68-C69B1BBD1C6D}" dt="2022-06-06T08:33:51.527" v="3167" actId="1076"/>
          <ac:picMkLst>
            <pc:docMk/>
            <pc:sldMk cId="1843250925" sldId="321"/>
            <ac:picMk id="5" creationId="{6AE3CB16-AC8A-D540-BEE5-92F6C44160E9}"/>
          </ac:picMkLst>
        </pc:picChg>
      </pc:sldChg>
      <pc:sldChg chg="modSp new mod">
        <pc:chgData name="이 제연" userId="9d4560c756d54f0d" providerId="LiveId" clId="{81FE2207-1B29-E34C-9E68-C69B1BBD1C6D}" dt="2022-06-06T08:36:58.179" v="3406" actId="20577"/>
        <pc:sldMkLst>
          <pc:docMk/>
          <pc:sldMk cId="759605431" sldId="322"/>
        </pc:sldMkLst>
        <pc:spChg chg="mod">
          <ac:chgData name="이 제연" userId="9d4560c756d54f0d" providerId="LiveId" clId="{81FE2207-1B29-E34C-9E68-C69B1BBD1C6D}" dt="2022-06-06T08:34:22.266" v="3194" actId="20577"/>
          <ac:spMkLst>
            <pc:docMk/>
            <pc:sldMk cId="759605431" sldId="322"/>
            <ac:spMk id="2" creationId="{7F6F8EDC-2344-1149-AF75-7B281796CDC0}"/>
          </ac:spMkLst>
        </pc:spChg>
        <pc:spChg chg="mod">
          <ac:chgData name="이 제연" userId="9d4560c756d54f0d" providerId="LiveId" clId="{81FE2207-1B29-E34C-9E68-C69B1BBD1C6D}" dt="2022-06-06T08:36:58.179" v="3406" actId="20577"/>
          <ac:spMkLst>
            <pc:docMk/>
            <pc:sldMk cId="759605431" sldId="322"/>
            <ac:spMk id="4" creationId="{CFAB50D4-C370-EB40-863C-B70F560DA059}"/>
          </ac:spMkLst>
        </pc:spChg>
      </pc:sldChg>
      <pc:sldChg chg="addSp delSp modSp new mod">
        <pc:chgData name="이 제연" userId="9d4560c756d54f0d" providerId="LiveId" clId="{81FE2207-1B29-E34C-9E68-C69B1BBD1C6D}" dt="2022-06-06T08:47:36.917" v="3668"/>
        <pc:sldMkLst>
          <pc:docMk/>
          <pc:sldMk cId="402172135" sldId="323"/>
        </pc:sldMkLst>
        <pc:spChg chg="mod">
          <ac:chgData name="이 제연" userId="9d4560c756d54f0d" providerId="LiveId" clId="{81FE2207-1B29-E34C-9E68-C69B1BBD1C6D}" dt="2022-06-06T08:38:25.735" v="3422" actId="20577"/>
          <ac:spMkLst>
            <pc:docMk/>
            <pc:sldMk cId="402172135" sldId="323"/>
            <ac:spMk id="2" creationId="{8CD992EC-BE0F-3D44-A12F-648DF09B038D}"/>
          </ac:spMkLst>
        </pc:spChg>
        <pc:spChg chg="mod">
          <ac:chgData name="이 제연" userId="9d4560c756d54f0d" providerId="LiveId" clId="{81FE2207-1B29-E34C-9E68-C69B1BBD1C6D}" dt="2022-06-06T08:38:42.186" v="3447" actId="14100"/>
          <ac:spMkLst>
            <pc:docMk/>
            <pc:sldMk cId="402172135" sldId="323"/>
            <ac:spMk id="4" creationId="{DAFC038A-ADFE-8845-AFAA-35BDDF91C44A}"/>
          </ac:spMkLst>
        </pc:spChg>
        <pc:spChg chg="add mod">
          <ac:chgData name="이 제연" userId="9d4560c756d54f0d" providerId="LiveId" clId="{81FE2207-1B29-E34C-9E68-C69B1BBD1C6D}" dt="2022-06-06T08:38:55.699" v="3469" actId="20577"/>
          <ac:spMkLst>
            <pc:docMk/>
            <pc:sldMk cId="402172135" sldId="323"/>
            <ac:spMk id="6" creationId="{2F031FAB-3F56-024B-8C1C-54FA947C7912}"/>
          </ac:spMkLst>
        </pc:spChg>
        <pc:picChg chg="add mod">
          <ac:chgData name="이 제연" userId="9d4560c756d54f0d" providerId="LiveId" clId="{81FE2207-1B29-E34C-9E68-C69B1BBD1C6D}" dt="2022-06-06T08:39:32.694" v="3477" actId="1076"/>
          <ac:picMkLst>
            <pc:docMk/>
            <pc:sldMk cId="402172135" sldId="323"/>
            <ac:picMk id="5" creationId="{A90C8405-5E47-4542-AA9D-BD6394FAC096}"/>
          </ac:picMkLst>
        </pc:picChg>
        <pc:picChg chg="add mod">
          <ac:chgData name="이 제연" userId="9d4560c756d54f0d" providerId="LiveId" clId="{81FE2207-1B29-E34C-9E68-C69B1BBD1C6D}" dt="2022-06-06T08:39:32.694" v="3477" actId="1076"/>
          <ac:picMkLst>
            <pc:docMk/>
            <pc:sldMk cId="402172135" sldId="323"/>
            <ac:picMk id="7" creationId="{2B9C5AD0-4330-1E44-8193-CBC9A863F523}"/>
          </ac:picMkLst>
        </pc:picChg>
        <pc:picChg chg="add del mod">
          <ac:chgData name="이 제연" userId="9d4560c756d54f0d" providerId="LiveId" clId="{81FE2207-1B29-E34C-9E68-C69B1BBD1C6D}" dt="2022-06-06T08:47:36.917" v="3668"/>
          <ac:picMkLst>
            <pc:docMk/>
            <pc:sldMk cId="402172135" sldId="323"/>
            <ac:picMk id="8" creationId="{4CAC1280-A52F-5147-9412-B3FD55494707}"/>
          </ac:picMkLst>
        </pc:picChg>
      </pc:sldChg>
      <pc:sldChg chg="addSp delSp modSp new mod">
        <pc:chgData name="이 제연" userId="9d4560c756d54f0d" providerId="LiveId" clId="{81FE2207-1B29-E34C-9E68-C69B1BBD1C6D}" dt="2022-06-06T08:48:20.984" v="3698" actId="21"/>
        <pc:sldMkLst>
          <pc:docMk/>
          <pc:sldMk cId="101835871" sldId="324"/>
        </pc:sldMkLst>
        <pc:spChg chg="mod">
          <ac:chgData name="이 제연" userId="9d4560c756d54f0d" providerId="LiveId" clId="{81FE2207-1B29-E34C-9E68-C69B1BBD1C6D}" dt="2022-06-06T08:39:41.866" v="3488" actId="20577"/>
          <ac:spMkLst>
            <pc:docMk/>
            <pc:sldMk cId="101835871" sldId="324"/>
            <ac:spMk id="2" creationId="{56865C53-75C5-A541-BEA8-2EF4AC4421AB}"/>
          </ac:spMkLst>
        </pc:spChg>
        <pc:spChg chg="mod">
          <ac:chgData name="이 제연" userId="9d4560c756d54f0d" providerId="LiveId" clId="{81FE2207-1B29-E34C-9E68-C69B1BBD1C6D}" dt="2022-06-06T08:42:06.643" v="3558" actId="20577"/>
          <ac:spMkLst>
            <pc:docMk/>
            <pc:sldMk cId="101835871" sldId="324"/>
            <ac:spMk id="4" creationId="{FE9C1CDA-41C8-2E48-A541-8C6B230696AD}"/>
          </ac:spMkLst>
        </pc:spChg>
        <pc:spChg chg="add mod">
          <ac:chgData name="이 제연" userId="9d4560c756d54f0d" providerId="LiveId" clId="{81FE2207-1B29-E34C-9E68-C69B1BBD1C6D}" dt="2022-06-06T08:42:02.594" v="3554" actId="20577"/>
          <ac:spMkLst>
            <pc:docMk/>
            <pc:sldMk cId="101835871" sldId="324"/>
            <ac:spMk id="6" creationId="{663BDF93-021E-7042-AC7A-34D8EA42F68E}"/>
          </ac:spMkLst>
        </pc:spChg>
        <pc:picChg chg="add del mod">
          <ac:chgData name="이 제연" userId="9d4560c756d54f0d" providerId="LiveId" clId="{81FE2207-1B29-E34C-9E68-C69B1BBD1C6D}" dt="2022-06-06T08:47:37.404" v="3669" actId="21"/>
          <ac:picMkLst>
            <pc:docMk/>
            <pc:sldMk cId="101835871" sldId="324"/>
            <ac:picMk id="5" creationId="{11C18C7D-D87D-1F45-B252-993A1AABF479}"/>
          </ac:picMkLst>
        </pc:picChg>
        <pc:picChg chg="add mod">
          <ac:chgData name="이 제연" userId="9d4560c756d54f0d" providerId="LiveId" clId="{81FE2207-1B29-E34C-9E68-C69B1BBD1C6D}" dt="2022-06-06T08:41:43.107" v="3546" actId="1076"/>
          <ac:picMkLst>
            <pc:docMk/>
            <pc:sldMk cId="101835871" sldId="324"/>
            <ac:picMk id="7" creationId="{B1093E69-1CEE-7446-AEC1-3157A80228B4}"/>
          </ac:picMkLst>
        </pc:picChg>
        <pc:picChg chg="add del mod">
          <ac:chgData name="이 제연" userId="9d4560c756d54f0d" providerId="LiveId" clId="{81FE2207-1B29-E34C-9E68-C69B1BBD1C6D}" dt="2022-06-06T08:48:00.642" v="3676" actId="21"/>
          <ac:picMkLst>
            <pc:docMk/>
            <pc:sldMk cId="101835871" sldId="324"/>
            <ac:picMk id="8" creationId="{4F988CB8-13DA-504D-883A-566B3BAC71DB}"/>
          </ac:picMkLst>
        </pc:picChg>
        <pc:picChg chg="add del mod">
          <ac:chgData name="이 제연" userId="9d4560c756d54f0d" providerId="LiveId" clId="{81FE2207-1B29-E34C-9E68-C69B1BBD1C6D}" dt="2022-06-06T08:48:02.622" v="3678" actId="21"/>
          <ac:picMkLst>
            <pc:docMk/>
            <pc:sldMk cId="101835871" sldId="324"/>
            <ac:picMk id="9" creationId="{FE2FD5B1-1797-9F4F-A2AB-4D1316E613ED}"/>
          </ac:picMkLst>
        </pc:picChg>
        <pc:picChg chg="add del mod">
          <ac:chgData name="이 제연" userId="9d4560c756d54f0d" providerId="LiveId" clId="{81FE2207-1B29-E34C-9E68-C69B1BBD1C6D}" dt="2022-06-06T08:48:06.025" v="3682" actId="21"/>
          <ac:picMkLst>
            <pc:docMk/>
            <pc:sldMk cId="101835871" sldId="324"/>
            <ac:picMk id="10" creationId="{B9FAA2B0-B336-C94E-870D-5BE557D6426A}"/>
          </ac:picMkLst>
        </pc:picChg>
        <pc:picChg chg="add del mod">
          <ac:chgData name="이 제연" userId="9d4560c756d54f0d" providerId="LiveId" clId="{81FE2207-1B29-E34C-9E68-C69B1BBD1C6D}" dt="2022-06-06T08:48:07.004" v="3684" actId="21"/>
          <ac:picMkLst>
            <pc:docMk/>
            <pc:sldMk cId="101835871" sldId="324"/>
            <ac:picMk id="11" creationId="{3CFD26C3-9D71-124E-87A3-D530F6E41079}"/>
          </ac:picMkLst>
        </pc:picChg>
        <pc:picChg chg="add del mod">
          <ac:chgData name="이 제연" userId="9d4560c756d54f0d" providerId="LiveId" clId="{81FE2207-1B29-E34C-9E68-C69B1BBD1C6D}" dt="2022-06-06T08:48:10.579" v="3688" actId="21"/>
          <ac:picMkLst>
            <pc:docMk/>
            <pc:sldMk cId="101835871" sldId="324"/>
            <ac:picMk id="12" creationId="{83B38D03-20B0-D548-899E-C8AA3BCD6031}"/>
          </ac:picMkLst>
        </pc:picChg>
        <pc:picChg chg="add del mod">
          <ac:chgData name="이 제연" userId="9d4560c756d54f0d" providerId="LiveId" clId="{81FE2207-1B29-E34C-9E68-C69B1BBD1C6D}" dt="2022-06-06T08:48:12.097" v="3690" actId="21"/>
          <ac:picMkLst>
            <pc:docMk/>
            <pc:sldMk cId="101835871" sldId="324"/>
            <ac:picMk id="13" creationId="{C6B4CEDD-25E9-C547-B256-FA05FC46B0F2}"/>
          </ac:picMkLst>
        </pc:picChg>
        <pc:picChg chg="add del mod">
          <ac:chgData name="이 제연" userId="9d4560c756d54f0d" providerId="LiveId" clId="{81FE2207-1B29-E34C-9E68-C69B1BBD1C6D}" dt="2022-06-06T08:48:12.944" v="3692" actId="21"/>
          <ac:picMkLst>
            <pc:docMk/>
            <pc:sldMk cId="101835871" sldId="324"/>
            <ac:picMk id="14" creationId="{320C6AE4-E3C2-844B-AE1E-5F15DF2A8B65}"/>
          </ac:picMkLst>
        </pc:picChg>
        <pc:picChg chg="add del mod">
          <ac:chgData name="이 제연" userId="9d4560c756d54f0d" providerId="LiveId" clId="{81FE2207-1B29-E34C-9E68-C69B1BBD1C6D}" dt="2022-06-06T08:48:16.391" v="3695" actId="21"/>
          <ac:picMkLst>
            <pc:docMk/>
            <pc:sldMk cId="101835871" sldId="324"/>
            <ac:picMk id="15" creationId="{337F734A-068A-7540-934C-E0003A3758B9}"/>
          </ac:picMkLst>
        </pc:picChg>
        <pc:picChg chg="add del mod">
          <ac:chgData name="이 제연" userId="9d4560c756d54f0d" providerId="LiveId" clId="{81FE2207-1B29-E34C-9E68-C69B1BBD1C6D}" dt="2022-06-06T08:48:20.984" v="3698" actId="21"/>
          <ac:picMkLst>
            <pc:docMk/>
            <pc:sldMk cId="101835871" sldId="324"/>
            <ac:picMk id="16" creationId="{28F2AD59-6A16-ED49-A7AB-B0C99981C167}"/>
          </ac:picMkLst>
        </pc:picChg>
      </pc:sldChg>
      <pc:sldChg chg="addSp delSp modSp add mod">
        <pc:chgData name="이 제연" userId="9d4560c756d54f0d" providerId="LiveId" clId="{81FE2207-1B29-E34C-9E68-C69B1BBD1C6D}" dt="2022-06-06T08:51:37.277" v="3762" actId="1076"/>
        <pc:sldMkLst>
          <pc:docMk/>
          <pc:sldMk cId="2489982146" sldId="325"/>
        </pc:sldMkLst>
        <pc:spChg chg="mod">
          <ac:chgData name="이 제연" userId="9d4560c756d54f0d" providerId="LiveId" clId="{81FE2207-1B29-E34C-9E68-C69B1BBD1C6D}" dt="2022-06-06T08:43:17.997" v="3582" actId="20577"/>
          <ac:spMkLst>
            <pc:docMk/>
            <pc:sldMk cId="2489982146" sldId="325"/>
            <ac:spMk id="4" creationId="{FE9C1CDA-41C8-2E48-A541-8C6B230696AD}"/>
          </ac:spMkLst>
        </pc:spChg>
        <pc:spChg chg="mod">
          <ac:chgData name="이 제연" userId="9d4560c756d54f0d" providerId="LiveId" clId="{81FE2207-1B29-E34C-9E68-C69B1BBD1C6D}" dt="2022-06-06T08:50:45.458" v="3733" actId="14100"/>
          <ac:spMkLst>
            <pc:docMk/>
            <pc:sldMk cId="2489982146" sldId="325"/>
            <ac:spMk id="6" creationId="{663BDF93-021E-7042-AC7A-34D8EA42F68E}"/>
          </ac:spMkLst>
        </pc:spChg>
        <pc:spChg chg="add mod">
          <ac:chgData name="이 제연" userId="9d4560c756d54f0d" providerId="LiveId" clId="{81FE2207-1B29-E34C-9E68-C69B1BBD1C6D}" dt="2022-06-06T08:50:34.065" v="3731" actId="164"/>
          <ac:spMkLst>
            <pc:docMk/>
            <pc:sldMk cId="2489982146" sldId="325"/>
            <ac:spMk id="12" creationId="{D33A627E-D674-6441-B052-5C86A83B1D3A}"/>
          </ac:spMkLst>
        </pc:spChg>
        <pc:grpChg chg="add mod">
          <ac:chgData name="이 제연" userId="9d4560c756d54f0d" providerId="LiveId" clId="{81FE2207-1B29-E34C-9E68-C69B1BBD1C6D}" dt="2022-06-06T08:50:59.919" v="3737" actId="1076"/>
          <ac:grpSpMkLst>
            <pc:docMk/>
            <pc:sldMk cId="2489982146" sldId="325"/>
            <ac:grpSpMk id="15" creationId="{A67471ED-246A-7944-8446-6A57A74BA1BE}"/>
          </ac:grpSpMkLst>
        </pc:grpChg>
        <pc:grpChg chg="add mod">
          <ac:chgData name="이 제연" userId="9d4560c756d54f0d" providerId="LiveId" clId="{81FE2207-1B29-E34C-9E68-C69B1BBD1C6D}" dt="2022-06-06T08:51:23.168" v="3750" actId="1035"/>
          <ac:grpSpMkLst>
            <pc:docMk/>
            <pc:sldMk cId="2489982146" sldId="325"/>
            <ac:grpSpMk id="16" creationId="{18AF4124-6EF3-434E-9205-92EBE41B93B6}"/>
          </ac:grpSpMkLst>
        </pc:grpChg>
        <pc:picChg chg="del">
          <ac:chgData name="이 제연" userId="9d4560c756d54f0d" providerId="LiveId" clId="{81FE2207-1B29-E34C-9E68-C69B1BBD1C6D}" dt="2022-06-06T08:42:15.343" v="3560" actId="478"/>
          <ac:picMkLst>
            <pc:docMk/>
            <pc:sldMk cId="2489982146" sldId="325"/>
            <ac:picMk id="5" creationId="{11C18C7D-D87D-1F45-B252-993A1AABF479}"/>
          </ac:picMkLst>
        </pc:picChg>
        <pc:picChg chg="del">
          <ac:chgData name="이 제연" userId="9d4560c756d54f0d" providerId="LiveId" clId="{81FE2207-1B29-E34C-9E68-C69B1BBD1C6D}" dt="2022-06-06T08:42:16.988" v="3561" actId="478"/>
          <ac:picMkLst>
            <pc:docMk/>
            <pc:sldMk cId="2489982146" sldId="325"/>
            <ac:picMk id="7" creationId="{B1093E69-1CEE-7446-AEC1-3157A80228B4}"/>
          </ac:picMkLst>
        </pc:picChg>
        <pc:picChg chg="add del mod">
          <ac:chgData name="이 제연" userId="9d4560c756d54f0d" providerId="LiveId" clId="{81FE2207-1B29-E34C-9E68-C69B1BBD1C6D}" dt="2022-06-06T08:47:45.426" v="3670" actId="21"/>
          <ac:picMkLst>
            <pc:docMk/>
            <pc:sldMk cId="2489982146" sldId="325"/>
            <ac:picMk id="8" creationId="{BC67EC01-98A0-144D-B305-B2492AF1A1C0}"/>
          </ac:picMkLst>
        </pc:picChg>
        <pc:picChg chg="add mod">
          <ac:chgData name="이 제연" userId="9d4560c756d54f0d" providerId="LiveId" clId="{81FE2207-1B29-E34C-9E68-C69B1BBD1C6D}" dt="2022-06-06T08:51:18.490" v="3748" actId="1035"/>
          <ac:picMkLst>
            <pc:docMk/>
            <pc:sldMk cId="2489982146" sldId="325"/>
            <ac:picMk id="9" creationId="{9075DBF8-09B6-6345-A2AA-7FBDF15E521B}"/>
          </ac:picMkLst>
        </pc:picChg>
        <pc:picChg chg="add mod">
          <ac:chgData name="이 제연" userId="9d4560c756d54f0d" providerId="LiveId" clId="{81FE2207-1B29-E34C-9E68-C69B1BBD1C6D}" dt="2022-06-06T08:44:20.531" v="3603"/>
          <ac:picMkLst>
            <pc:docMk/>
            <pc:sldMk cId="2489982146" sldId="325"/>
            <ac:picMk id="10" creationId="{9EC89803-0366-8949-88F4-F1F713E79CE1}"/>
          </ac:picMkLst>
        </pc:picChg>
        <pc:picChg chg="add mod">
          <ac:chgData name="이 제연" userId="9d4560c756d54f0d" providerId="LiveId" clId="{81FE2207-1B29-E34C-9E68-C69B1BBD1C6D}" dt="2022-06-06T08:48:22.573" v="3699"/>
          <ac:picMkLst>
            <pc:docMk/>
            <pc:sldMk cId="2489982146" sldId="325"/>
            <ac:picMk id="11" creationId="{47665622-0AEA-8444-9047-B2B6A27C3C47}"/>
          </ac:picMkLst>
        </pc:picChg>
        <pc:picChg chg="add mod">
          <ac:chgData name="이 제연" userId="9d4560c756d54f0d" providerId="LiveId" clId="{81FE2207-1B29-E34C-9E68-C69B1BBD1C6D}" dt="2022-06-06T08:51:33.940" v="3761" actId="1036"/>
          <ac:picMkLst>
            <pc:docMk/>
            <pc:sldMk cId="2489982146" sldId="325"/>
            <ac:picMk id="13" creationId="{68347B0E-98BA-CB48-95A4-C1104F4FE0ED}"/>
          </ac:picMkLst>
        </pc:picChg>
        <pc:picChg chg="add mod">
          <ac:chgData name="이 제연" userId="9d4560c756d54f0d" providerId="LiveId" clId="{81FE2207-1B29-E34C-9E68-C69B1BBD1C6D}" dt="2022-06-06T08:51:37.277" v="3762" actId="1076"/>
          <ac:picMkLst>
            <pc:docMk/>
            <pc:sldMk cId="2489982146" sldId="325"/>
            <ac:picMk id="14" creationId="{76F77527-FD4F-094A-92FB-CBCAF4CA6B0A}"/>
          </ac:picMkLst>
        </pc:picChg>
      </pc:sldChg>
      <pc:sldChg chg="addSp delSp modSp add mod">
        <pc:chgData name="이 제연" userId="9d4560c756d54f0d" providerId="LiveId" clId="{81FE2207-1B29-E34C-9E68-C69B1BBD1C6D}" dt="2022-06-06T08:47:04.212" v="3663" actId="1076"/>
        <pc:sldMkLst>
          <pc:docMk/>
          <pc:sldMk cId="2914907600" sldId="326"/>
        </pc:sldMkLst>
        <pc:spChg chg="mod">
          <ac:chgData name="이 제연" userId="9d4560c756d54f0d" providerId="LiveId" clId="{81FE2207-1B29-E34C-9E68-C69B1BBD1C6D}" dt="2022-06-06T08:45:20.317" v="3621" actId="20577"/>
          <ac:spMkLst>
            <pc:docMk/>
            <pc:sldMk cId="2914907600" sldId="326"/>
            <ac:spMk id="4" creationId="{FE9C1CDA-41C8-2E48-A541-8C6B230696AD}"/>
          </ac:spMkLst>
        </pc:spChg>
        <pc:spChg chg="del">
          <ac:chgData name="이 제연" userId="9d4560c756d54f0d" providerId="LiveId" clId="{81FE2207-1B29-E34C-9E68-C69B1BBD1C6D}" dt="2022-06-06T08:45:23.201" v="3622" actId="478"/>
          <ac:spMkLst>
            <pc:docMk/>
            <pc:sldMk cId="2914907600" sldId="326"/>
            <ac:spMk id="6" creationId="{663BDF93-021E-7042-AC7A-34D8EA42F68E}"/>
          </ac:spMkLst>
        </pc:spChg>
        <pc:picChg chg="add mod">
          <ac:chgData name="이 제연" userId="9d4560c756d54f0d" providerId="LiveId" clId="{81FE2207-1B29-E34C-9E68-C69B1BBD1C6D}" dt="2022-06-06T08:47:04.212" v="3663" actId="1076"/>
          <ac:picMkLst>
            <pc:docMk/>
            <pc:sldMk cId="2914907600" sldId="326"/>
            <ac:picMk id="5" creationId="{A85C95AD-71A3-AC45-B21D-5B1BC823F484}"/>
          </ac:picMkLst>
        </pc:picChg>
        <pc:picChg chg="add mod">
          <ac:chgData name="이 제연" userId="9d4560c756d54f0d" providerId="LiveId" clId="{81FE2207-1B29-E34C-9E68-C69B1BBD1C6D}" dt="2022-06-06T08:47:04.212" v="3663" actId="1076"/>
          <ac:picMkLst>
            <pc:docMk/>
            <pc:sldMk cId="2914907600" sldId="326"/>
            <ac:picMk id="7" creationId="{46A48BD8-1802-A84B-BEFA-5AE60EBB7A6D}"/>
          </ac:picMkLst>
        </pc:picChg>
        <pc:picChg chg="del">
          <ac:chgData name="이 제연" userId="9d4560c756d54f0d" providerId="LiveId" clId="{81FE2207-1B29-E34C-9E68-C69B1BBD1C6D}" dt="2022-06-06T08:45:11.754" v="3616" actId="478"/>
          <ac:picMkLst>
            <pc:docMk/>
            <pc:sldMk cId="2914907600" sldId="326"/>
            <ac:picMk id="8" creationId="{BC67EC01-98A0-144D-B305-B2492AF1A1C0}"/>
          </ac:picMkLst>
        </pc:picChg>
        <pc:picChg chg="del mod">
          <ac:chgData name="이 제연" userId="9d4560c756d54f0d" providerId="LiveId" clId="{81FE2207-1B29-E34C-9E68-C69B1BBD1C6D}" dt="2022-06-06T08:45:14.461" v="3617" actId="478"/>
          <ac:picMkLst>
            <pc:docMk/>
            <pc:sldMk cId="2914907600" sldId="326"/>
            <ac:picMk id="9" creationId="{9075DBF8-09B6-6345-A2AA-7FBDF15E521B}"/>
          </ac:picMkLst>
        </pc:picChg>
        <pc:picChg chg="add mod">
          <ac:chgData name="이 제연" userId="9d4560c756d54f0d" providerId="LiveId" clId="{81FE2207-1B29-E34C-9E68-C69B1BBD1C6D}" dt="2022-06-06T08:47:04.212" v="3663" actId="1076"/>
          <ac:picMkLst>
            <pc:docMk/>
            <pc:sldMk cId="2914907600" sldId="326"/>
            <ac:picMk id="10" creationId="{B5B9026B-0DAF-3D45-80AA-721CBA8CC499}"/>
          </ac:picMkLst>
        </pc:picChg>
      </pc:sldChg>
      <pc:sldChg chg="modSp new mod">
        <pc:chgData name="이 제연" userId="9d4560c756d54f0d" providerId="LiveId" clId="{81FE2207-1B29-E34C-9E68-C69B1BBD1C6D}" dt="2022-06-06T08:58:40.011" v="4252" actId="20577"/>
        <pc:sldMkLst>
          <pc:docMk/>
          <pc:sldMk cId="4174125857" sldId="327"/>
        </pc:sldMkLst>
        <pc:spChg chg="mod">
          <ac:chgData name="이 제연" userId="9d4560c756d54f0d" providerId="LiveId" clId="{81FE2207-1B29-E34C-9E68-C69B1BBD1C6D}" dt="2022-06-06T08:51:53.212" v="3781" actId="20577"/>
          <ac:spMkLst>
            <pc:docMk/>
            <pc:sldMk cId="4174125857" sldId="327"/>
            <ac:spMk id="2" creationId="{5B0203CD-02BE-334E-B02D-92D75CC52E79}"/>
          </ac:spMkLst>
        </pc:spChg>
        <pc:spChg chg="mod">
          <ac:chgData name="이 제연" userId="9d4560c756d54f0d" providerId="LiveId" clId="{81FE2207-1B29-E34C-9E68-C69B1BBD1C6D}" dt="2022-06-06T08:58:40.011" v="4252" actId="20577"/>
          <ac:spMkLst>
            <pc:docMk/>
            <pc:sldMk cId="4174125857" sldId="327"/>
            <ac:spMk id="4" creationId="{3CF11DFD-8C2B-F04F-983E-88C7DD97096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6F7DC8E5-518B-B844-8AFB-6138BA9A45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E02BC96-2569-1E47-9CC8-C432D61173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D02ED-AB60-1146-B810-37D04719C00C}" type="datetimeFigureOut">
              <a:rPr kumimoji="1" lang="ko-KR" altLang="en-US" smtClean="0"/>
              <a:t>2022-06-06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873A96D-1584-EA48-B2BB-8BF7186DC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9E1FB54-431F-D746-BB23-DCDB0D14B6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47E1-FB9F-5742-AEB0-90D6B96129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32970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BFCC2-75FE-9347-A155-69776C04C6EA}" type="datetimeFigureOut">
              <a:rPr kumimoji="1" lang="ko-KR" altLang="en-US" smtClean="0"/>
              <a:t>2022-06-06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C0143-43CC-3944-A7FC-88D98359344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049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6693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1259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AAAD9F9A-1F96-EE43-AD77-3DF017354DB2}"/>
              </a:ext>
            </a:extLst>
          </p:cNvPr>
          <p:cNvSpPr/>
          <p:nvPr userDrawn="1"/>
        </p:nvSpPr>
        <p:spPr>
          <a:xfrm>
            <a:off x="0" y="1800000"/>
            <a:ext cx="12192000" cy="3240000"/>
          </a:xfrm>
          <a:prstGeom prst="rect">
            <a:avLst/>
          </a:prstGeom>
          <a:solidFill>
            <a:srgbClr val="0B2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015D765-0DA1-A843-9082-DA8224C3B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6656" y="2417840"/>
            <a:ext cx="5938687" cy="1185039"/>
          </a:xfrm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kumimoji="1"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3CF8BA7-6440-2A42-8984-D87A1956B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9948" y="5226334"/>
            <a:ext cx="5938687" cy="973084"/>
          </a:xfrm>
        </p:spPr>
        <p:txBody>
          <a:bodyPr anchor="b">
            <a:normAutofit/>
          </a:bodyPr>
          <a:lstStyle>
            <a:lvl1pPr marL="0" indent="0" algn="r">
              <a:buNone/>
              <a:defRPr sz="1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dirty="0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46488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2D0A98-9713-1546-85B2-980BBD97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76" y="219932"/>
            <a:ext cx="8876963" cy="831299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rgbClr val="0B2D86"/>
                </a:solidFill>
              </a:defRPr>
            </a:lvl1pPr>
          </a:lstStyle>
          <a:p>
            <a:r>
              <a:rPr kumimoji="1" lang="ko-KR" altLang="en-US" dirty="0"/>
              <a:t>마스터 제목 스타일 편집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EE417EA-B8EE-7143-BA3E-5D414D8A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030" y="6504328"/>
            <a:ext cx="2743200" cy="295861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3B07E9C-B188-D646-AA46-64DB2324B3BF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cxnSp>
        <p:nvCxnSpPr>
          <p:cNvPr id="6" name="직선 연결선[R] 5">
            <a:extLst>
              <a:ext uri="{FF2B5EF4-FFF2-40B4-BE49-F238E27FC236}">
                <a16:creationId xmlns:a16="http://schemas.microsoft.com/office/drawing/2014/main" id="{B51E04B2-50B1-F345-A5F2-9019B6DE1370}"/>
              </a:ext>
            </a:extLst>
          </p:cNvPr>
          <p:cNvCxnSpPr>
            <a:cxnSpLocks/>
          </p:cNvCxnSpPr>
          <p:nvPr userDrawn="1"/>
        </p:nvCxnSpPr>
        <p:spPr>
          <a:xfrm>
            <a:off x="0" y="1280160"/>
            <a:ext cx="4903470" cy="0"/>
          </a:xfrm>
          <a:prstGeom prst="line">
            <a:avLst/>
          </a:prstGeom>
          <a:ln w="38100">
            <a:solidFill>
              <a:srgbClr val="0B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0DA7A330-B061-A746-BC91-4E9EA3E4F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6" y="1509090"/>
            <a:ext cx="11102008" cy="4811700"/>
          </a:xfrm>
        </p:spPr>
        <p:txBody>
          <a:bodyPr/>
          <a:lstStyle>
            <a:lvl1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800"/>
            </a:lvl1pPr>
            <a:lvl2pPr marL="685800" indent="-228600">
              <a:lnSpc>
                <a:spcPct val="120000"/>
              </a:lnSpc>
              <a:spcBef>
                <a:spcPts val="600"/>
              </a:spcBef>
              <a:buFontTx/>
              <a:buChar char="-"/>
              <a:defRPr sz="2200"/>
            </a:lvl2pPr>
            <a:lvl3pPr>
              <a:lnSpc>
                <a:spcPct val="120000"/>
              </a:lnSpc>
              <a:spcBef>
                <a:spcPts val="600"/>
              </a:spcBef>
              <a:defRPr/>
            </a:lvl3pPr>
            <a:lvl4pPr>
              <a:lnSpc>
                <a:spcPct val="120000"/>
              </a:lnSpc>
              <a:spcBef>
                <a:spcPts val="600"/>
              </a:spcBef>
              <a:defRPr/>
            </a:lvl4pPr>
            <a:lvl5pPr>
              <a:lnSpc>
                <a:spcPct val="12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2005178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3FAB072-4FBE-564A-8853-71D540F7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66E07ED-FD7C-354D-96D8-4A969F641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10B2EE-E8B5-2849-94D5-6BC97BB91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71061E-6307-C445-AA37-12801B0B4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4AC0DC-1CAD-A841-BD24-64B821F95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  <p:pic>
        <p:nvPicPr>
          <p:cNvPr id="7" name="Picture 2" descr="https://www.dankook.ac.kr/html_repositories/images/www/kor_content/est_ui_int04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" y="6564648"/>
            <a:ext cx="2148840" cy="2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180" y="6488466"/>
            <a:ext cx="2948940" cy="37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4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D18A23-73B7-BA4A-9BFA-F5F94C3E0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0" y="2261506"/>
            <a:ext cx="11759209" cy="639243"/>
          </a:xfrm>
        </p:spPr>
        <p:txBody>
          <a:bodyPr anchor="t"/>
          <a:lstStyle/>
          <a:p>
            <a:r>
              <a:rPr lang="en-US" altLang="ko-KR" dirty="0"/>
              <a:t>Rethinking File Mapping for</a:t>
            </a:r>
            <a:br>
              <a:rPr lang="en-US" altLang="ko-KR" dirty="0"/>
            </a:br>
            <a:r>
              <a:rPr lang="en-US" altLang="ko-KR" dirty="0"/>
              <a:t>Persistent Memory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710F9D9-C627-734C-88DB-048E5508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34498"/>
            <a:ext cx="5938687" cy="973084"/>
          </a:xfrm>
        </p:spPr>
        <p:txBody>
          <a:bodyPr/>
          <a:lstStyle/>
          <a:p>
            <a:r>
              <a:rPr kumimoji="1" lang="en-US" altLang="ko-KR" dirty="0"/>
              <a:t>2022. 06. 07</a:t>
            </a:r>
          </a:p>
          <a:p>
            <a:r>
              <a:rPr kumimoji="1" lang="en-US" altLang="ko-KR" dirty="0"/>
              <a:t>Presented by </a:t>
            </a:r>
            <a:r>
              <a:rPr kumimoji="1" lang="en-US" altLang="ko-KR" dirty="0" err="1"/>
              <a:t>Jeyeon</a:t>
            </a:r>
            <a:r>
              <a:rPr kumimoji="1" lang="en-US" altLang="ko-KR" dirty="0"/>
              <a:t> Lee</a:t>
            </a:r>
          </a:p>
          <a:p>
            <a:r>
              <a:rPr kumimoji="1" lang="en-US" altLang="ko-KR" dirty="0"/>
              <a:t>2reenact@dankook.ac.kr</a:t>
            </a:r>
            <a:endParaRPr kumimoji="1" lang="ko-KR" altLang="en-US" dirty="0"/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39429C1C-87C0-3B47-91E7-E27A021261E3}"/>
              </a:ext>
            </a:extLst>
          </p:cNvPr>
          <p:cNvSpPr txBox="1">
            <a:spLocks/>
          </p:cNvSpPr>
          <p:nvPr/>
        </p:nvSpPr>
        <p:spPr>
          <a:xfrm>
            <a:off x="90919" y="3717557"/>
            <a:ext cx="8647967" cy="793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700" i="1" dirty="0">
                <a:solidFill>
                  <a:schemeClr val="bg1"/>
                </a:solidFill>
              </a:rPr>
              <a:t>Ian Neal, </a:t>
            </a:r>
            <a:r>
              <a:rPr lang="en-US" altLang="ko-KR" sz="1700" i="1" dirty="0" err="1">
                <a:solidFill>
                  <a:schemeClr val="bg1"/>
                </a:solidFill>
              </a:rPr>
              <a:t>Gefei</a:t>
            </a:r>
            <a:r>
              <a:rPr lang="en-US" altLang="ko-KR" sz="1700" i="1" dirty="0">
                <a:solidFill>
                  <a:schemeClr val="bg1"/>
                </a:solidFill>
              </a:rPr>
              <a:t> </a:t>
            </a:r>
            <a:r>
              <a:rPr lang="en-US" altLang="ko-KR" sz="1700" i="1" dirty="0" err="1">
                <a:solidFill>
                  <a:schemeClr val="bg1"/>
                </a:solidFill>
              </a:rPr>
              <a:t>Zuo</a:t>
            </a:r>
            <a:r>
              <a:rPr lang="en-US" altLang="ko-KR" sz="1700" i="1" dirty="0">
                <a:solidFill>
                  <a:schemeClr val="bg1"/>
                </a:solidFill>
              </a:rPr>
              <a:t>, Eric </a:t>
            </a:r>
            <a:r>
              <a:rPr lang="en-US" altLang="ko-KR" sz="1700" i="1" dirty="0" err="1">
                <a:solidFill>
                  <a:schemeClr val="bg1"/>
                </a:solidFill>
              </a:rPr>
              <a:t>Shiple</a:t>
            </a:r>
            <a:r>
              <a:rPr lang="en-US" altLang="ko-KR" sz="1700" i="1" dirty="0">
                <a:solidFill>
                  <a:schemeClr val="bg1"/>
                </a:solidFill>
              </a:rPr>
              <a:t>, Tanvir Ahmed Khan,</a:t>
            </a:r>
          </a:p>
          <a:p>
            <a:pPr algn="l"/>
            <a:r>
              <a:rPr lang="en-US" altLang="ko-KR" sz="1700" i="1" dirty="0" err="1">
                <a:solidFill>
                  <a:schemeClr val="bg1"/>
                </a:solidFill>
              </a:rPr>
              <a:t>Youngjin</a:t>
            </a:r>
            <a:r>
              <a:rPr lang="en-US" altLang="ko-KR" sz="1700" i="1" dirty="0">
                <a:solidFill>
                  <a:schemeClr val="bg1"/>
                </a:solidFill>
              </a:rPr>
              <a:t> Kwon, Simon Peter, Baris </a:t>
            </a:r>
            <a:r>
              <a:rPr lang="en-US" altLang="ko-KR" sz="1700" i="1" dirty="0" err="1">
                <a:solidFill>
                  <a:schemeClr val="bg1"/>
                </a:solidFill>
              </a:rPr>
              <a:t>Kasikci</a:t>
            </a:r>
            <a:r>
              <a:rPr lang="en-US" altLang="ko-KR" sz="1700" i="1" dirty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altLang="ko-KR" sz="1400" i="1" dirty="0">
                <a:solidFill>
                  <a:schemeClr val="bg1"/>
                </a:solidFill>
              </a:rPr>
              <a:t>USENIX FAST ‘19.</a:t>
            </a:r>
          </a:p>
        </p:txBody>
      </p:sp>
    </p:spTree>
    <p:extLst>
      <p:ext uri="{BB962C8B-B14F-4D97-AF65-F5344CB8AC3E}">
        <p14:creationId xmlns:p14="http://schemas.microsoft.com/office/powerpoint/2010/main" val="323381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6F8EDC-2344-1149-AF75-7B281796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Experimental Setup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FEABDB8-772A-FA4C-BBCB-C57C4AAE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10</a:t>
            </a:fld>
            <a:endParaRPr kumimoji="1"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CFAB50D4-C370-EB40-863C-B70F560DA0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ko-KR" dirty="0"/>
                  <a:t>Server</a:t>
                </a:r>
              </a:p>
              <a:p>
                <a:pPr lvl="1"/>
                <a:r>
                  <a:rPr kumimoji="1" lang="en-US" altLang="ko-KR" dirty="0"/>
                  <a:t>Intel Cascade Lake-SP</a:t>
                </a:r>
              </a:p>
              <a:p>
                <a:pPr lvl="1"/>
                <a:r>
                  <a:rPr kumimoji="1" lang="en-US" altLang="ko-KR" dirty="0"/>
                  <a:t>4</a:t>
                </a:r>
                <a14:m>
                  <m:oMath xmlns:m="http://schemas.openxmlformats.org/officeDocument/2006/math">
                    <m:r>
                      <a:rPr kumimoji="1"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ko-KR" dirty="0"/>
                  <a:t> 128GB Intel Optane DC PM modules</a:t>
                </a:r>
              </a:p>
              <a:p>
                <a:pPr lvl="1"/>
                <a:endParaRPr kumimoji="1" lang="en-US" altLang="ko-KR" dirty="0"/>
              </a:p>
              <a:p>
                <a:r>
                  <a:rPr kumimoji="1" lang="en-US" altLang="ko-KR" dirty="0"/>
                  <a:t>Strata file system</a:t>
                </a:r>
              </a:p>
              <a:p>
                <a:pPr lvl="1"/>
                <a:r>
                  <a:rPr kumimoji="1" lang="en-US" altLang="ko-KR" dirty="0"/>
                  <a:t>Configured to only use PM</a:t>
                </a:r>
              </a:p>
              <a:p>
                <a:pPr lvl="1"/>
                <a:r>
                  <a:rPr kumimoji="1" lang="en-US" altLang="ko-KR" dirty="0"/>
                  <a:t>Mapping structured are not page cached</a:t>
                </a:r>
                <a:endParaRPr kumimoji="1" lang="ko-KR" altLang="en-US" dirty="0"/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CFAB50D4-C370-EB40-863C-B70F560DA0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14" t="-7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9605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D992EC-BE0F-3D44-A12F-648DF09B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Evaluation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FC04BCC-1CD4-B741-8DA8-09731F51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11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AFC038A-ADFE-8845-AFAA-35BDDF91C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6" y="1509090"/>
            <a:ext cx="4597667" cy="4811700"/>
          </a:xfrm>
        </p:spPr>
        <p:txBody>
          <a:bodyPr/>
          <a:lstStyle/>
          <a:p>
            <a:r>
              <a:rPr kumimoji="1" lang="en-US" altLang="ko-KR" dirty="0"/>
              <a:t>Locality test</a:t>
            </a:r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90C8405-5E47-4542-AA9D-BD6394FAC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96" y="2118598"/>
            <a:ext cx="5168696" cy="4202192"/>
          </a:xfrm>
          <a:prstGeom prst="rect">
            <a:avLst/>
          </a:prstGeom>
        </p:spPr>
      </p:pic>
      <p:sp>
        <p:nvSpPr>
          <p:cNvPr id="6" name="내용 개체 틀 3">
            <a:extLst>
              <a:ext uri="{FF2B5EF4-FFF2-40B4-BE49-F238E27FC236}">
                <a16:creationId xmlns:a16="http://schemas.microsoft.com/office/drawing/2014/main" id="{2F031FAB-3F56-024B-8C1C-54FA947C7912}"/>
              </a:ext>
            </a:extLst>
          </p:cNvPr>
          <p:cNvSpPr txBox="1">
            <a:spLocks/>
          </p:cNvSpPr>
          <p:nvPr/>
        </p:nvSpPr>
        <p:spPr>
          <a:xfrm>
            <a:off x="6334220" y="1509090"/>
            <a:ext cx="4597667" cy="4811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Tx/>
              <a:buChar char="-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/>
              <a:t>Fragmentation</a:t>
            </a:r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B9C5AD0-4330-1E44-8193-CBC9A863F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418" y="2118597"/>
            <a:ext cx="4777569" cy="42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865C53-75C5-A541-BEA8-2EF4AC44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Evaluation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BCF8BE0-C99F-FC4C-91BF-FBE49BE1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12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E9C1CDA-41C8-2E48-A541-8C6B23069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Impact of File Size and</a:t>
            </a:r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1C18C7D-D87D-1F45-B252-993A1AABF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89" y="2120994"/>
            <a:ext cx="4349961" cy="4295586"/>
          </a:xfrm>
          <a:prstGeom prst="rect">
            <a:avLst/>
          </a:prstGeom>
        </p:spPr>
      </p:pic>
      <p:sp>
        <p:nvSpPr>
          <p:cNvPr id="6" name="내용 개체 틀 3">
            <a:extLst>
              <a:ext uri="{FF2B5EF4-FFF2-40B4-BE49-F238E27FC236}">
                <a16:creationId xmlns:a16="http://schemas.microsoft.com/office/drawing/2014/main" id="{663BDF93-021E-7042-AC7A-34D8EA42F68E}"/>
              </a:ext>
            </a:extLst>
          </p:cNvPr>
          <p:cNvSpPr txBox="1">
            <a:spLocks/>
          </p:cNvSpPr>
          <p:nvPr/>
        </p:nvSpPr>
        <p:spPr>
          <a:xfrm>
            <a:off x="6334220" y="1509090"/>
            <a:ext cx="4597667" cy="4811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Tx/>
              <a:buChar char="-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/>
              <a:t>IO Size</a:t>
            </a:r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1093E69-1CEE-7446-AEC1-3157A802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963" y="2120994"/>
            <a:ext cx="4166180" cy="42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18AF4124-6EF3-434E-9205-92EBE41B93B6}"/>
              </a:ext>
            </a:extLst>
          </p:cNvPr>
          <p:cNvGrpSpPr/>
          <p:nvPr/>
        </p:nvGrpSpPr>
        <p:grpSpPr>
          <a:xfrm>
            <a:off x="6453328" y="3789671"/>
            <a:ext cx="4597667" cy="2806197"/>
            <a:chOff x="6334220" y="1509090"/>
            <a:chExt cx="4597667" cy="2806197"/>
          </a:xfrm>
        </p:grpSpPr>
        <p:sp>
          <p:nvSpPr>
            <p:cNvPr id="6" name="내용 개체 틀 3">
              <a:extLst>
                <a:ext uri="{FF2B5EF4-FFF2-40B4-BE49-F238E27FC236}">
                  <a16:creationId xmlns:a16="http://schemas.microsoft.com/office/drawing/2014/main" id="{663BDF93-021E-7042-AC7A-34D8EA42F68E}"/>
                </a:ext>
              </a:extLst>
            </p:cNvPr>
            <p:cNvSpPr txBox="1">
              <a:spLocks/>
            </p:cNvSpPr>
            <p:nvPr/>
          </p:nvSpPr>
          <p:spPr>
            <a:xfrm>
              <a:off x="6334220" y="1509090"/>
              <a:ext cx="4597667" cy="28061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57200" indent="-4572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Tx/>
                <a:buChar char="-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ko-KR" dirty="0"/>
                <a:t>Concurrency</a:t>
              </a:r>
              <a:endParaRPr kumimoji="1" lang="ko-KR" altLang="en-US" dirty="0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075DBF8-09B6-6345-A2AA-7FBDF15E5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4220" y="2063217"/>
              <a:ext cx="4136162" cy="2180172"/>
            </a:xfrm>
            <a:prstGeom prst="rect">
              <a:avLst/>
            </a:prstGeom>
          </p:spPr>
        </p:pic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56865C53-75C5-A541-BEA8-2EF4AC44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Evaluation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BCF8BE0-C99F-FC4C-91BF-FBE49BE1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13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E9C1CDA-41C8-2E48-A541-8C6B23069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Space Utilization</a:t>
            </a:r>
            <a:endParaRPr kumimoji="1"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7665622-0AEA-8444-9047-B2B6A27C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47" y="2120994"/>
            <a:ext cx="4510734" cy="3795618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A67471ED-246A-7944-8446-6A57A74BA1BE}"/>
              </a:ext>
            </a:extLst>
          </p:cNvPr>
          <p:cNvGrpSpPr/>
          <p:nvPr/>
        </p:nvGrpSpPr>
        <p:grpSpPr>
          <a:xfrm>
            <a:off x="6285445" y="1538781"/>
            <a:ext cx="4765551" cy="2209136"/>
            <a:chOff x="6166336" y="4283582"/>
            <a:chExt cx="4765551" cy="2209136"/>
          </a:xfrm>
        </p:grpSpPr>
        <p:sp>
          <p:nvSpPr>
            <p:cNvPr id="12" name="내용 개체 틀 3">
              <a:extLst>
                <a:ext uri="{FF2B5EF4-FFF2-40B4-BE49-F238E27FC236}">
                  <a16:creationId xmlns:a16="http://schemas.microsoft.com/office/drawing/2014/main" id="{D33A627E-D674-6441-B052-5C86A83B1D3A}"/>
                </a:ext>
              </a:extLst>
            </p:cNvPr>
            <p:cNvSpPr txBox="1">
              <a:spLocks/>
            </p:cNvSpPr>
            <p:nvPr/>
          </p:nvSpPr>
          <p:spPr>
            <a:xfrm>
              <a:off x="6334220" y="4283582"/>
              <a:ext cx="4597667" cy="20372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57200" indent="-4572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Tx/>
                <a:buChar char="-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ko-KR" dirty="0"/>
                <a:t>File Bench</a:t>
              </a:r>
              <a:endParaRPr kumimoji="1" lang="ko-KR" altLang="en-US" dirty="0"/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8347B0E-98BA-CB48-95A4-C1104F4FE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6336" y="4803290"/>
              <a:ext cx="3734254" cy="1689428"/>
            </a:xfrm>
            <a:prstGeom prst="rect">
              <a:avLst/>
            </a:prstGeom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76F77527-FD4F-094A-92FB-CBCAF4CA6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524" y="277349"/>
            <a:ext cx="38354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82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865C53-75C5-A541-BEA8-2EF4AC44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Evaluation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BCF8BE0-C99F-FC4C-91BF-FBE49BE1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14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E9C1CDA-41C8-2E48-A541-8C6B23069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YCSB</a:t>
            </a:r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85C95AD-71A3-AC45-B21D-5B1BC823F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092" y="57811"/>
            <a:ext cx="3850612" cy="198312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6A48BD8-1802-A84B-BEFA-5AE60EBB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38" y="2231459"/>
            <a:ext cx="4949518" cy="364133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5B9026B-0DAF-3D45-80AA-721CBA8CC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097" y="2231460"/>
            <a:ext cx="5311807" cy="364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07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0203CD-02BE-334E-B02D-92D75CC52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Conclusion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E33867A-914F-D344-B5CF-D9F258D0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15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CF11DFD-8C2B-F04F-983E-88C7DD970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File mapping is now a significant overhead on PM system</a:t>
            </a:r>
          </a:p>
          <a:p>
            <a:pPr lvl="1"/>
            <a:r>
              <a:rPr kumimoji="1" lang="en-US" altLang="ko-KR" dirty="0"/>
              <a:t>Page cache no longer mitigates overheads</a:t>
            </a:r>
          </a:p>
          <a:p>
            <a:r>
              <a:rPr kumimoji="1" lang="en-US" altLang="ko-KR" dirty="0"/>
              <a:t>Designed 4 different PM-optimized mapping structures</a:t>
            </a:r>
          </a:p>
          <a:p>
            <a:pPr lvl="1"/>
            <a:r>
              <a:rPr kumimoji="1" lang="en-US" altLang="ko-KR" dirty="0"/>
              <a:t>Extent trees, Radix trees</a:t>
            </a:r>
          </a:p>
          <a:p>
            <a:pPr lvl="1"/>
            <a:r>
              <a:rPr kumimoji="1" lang="en-US" altLang="ko-KR" dirty="0"/>
              <a:t>Cuckoo hash table, Hash FS</a:t>
            </a:r>
          </a:p>
          <a:p>
            <a:r>
              <a:rPr kumimoji="1" lang="en-US" altLang="ko-KR" dirty="0" err="1"/>
              <a:t>HashFS</a:t>
            </a:r>
            <a:r>
              <a:rPr kumimoji="1" lang="en-US" altLang="ko-KR" dirty="0"/>
              <a:t> performs best on average</a:t>
            </a:r>
          </a:p>
          <a:p>
            <a:pPr lvl="1"/>
            <a:r>
              <a:rPr kumimoji="1" lang="en-US" altLang="ko-KR" dirty="0"/>
              <a:t>Providing up to 45% improvement on real application workload</a:t>
            </a:r>
          </a:p>
        </p:txBody>
      </p:sp>
    </p:spTree>
    <p:extLst>
      <p:ext uri="{BB962C8B-B14F-4D97-AF65-F5344CB8AC3E}">
        <p14:creationId xmlns:p14="http://schemas.microsoft.com/office/powerpoint/2010/main" val="4174125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D18A23-73B7-BA4A-9BFA-F5F94C3E0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0" y="2261506"/>
            <a:ext cx="11759209" cy="639243"/>
          </a:xfrm>
        </p:spPr>
        <p:txBody>
          <a:bodyPr anchor="t"/>
          <a:lstStyle/>
          <a:p>
            <a:r>
              <a:rPr lang="en-US" altLang="ko-KR" dirty="0"/>
              <a:t>Rethinking File Mapping for</a:t>
            </a:r>
            <a:br>
              <a:rPr lang="en-US" altLang="ko-KR" dirty="0"/>
            </a:br>
            <a:r>
              <a:rPr lang="en-US" altLang="ko-KR" dirty="0"/>
              <a:t>Persistent Memory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710F9D9-C627-734C-88DB-048E5508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34498"/>
            <a:ext cx="5938687" cy="973084"/>
          </a:xfrm>
        </p:spPr>
        <p:txBody>
          <a:bodyPr/>
          <a:lstStyle/>
          <a:p>
            <a:r>
              <a:rPr kumimoji="1" lang="en-US" altLang="ko-KR" dirty="0"/>
              <a:t>2022. 06. 07</a:t>
            </a:r>
          </a:p>
          <a:p>
            <a:r>
              <a:rPr kumimoji="1" lang="en-US" altLang="ko-KR" dirty="0"/>
              <a:t>Presented by </a:t>
            </a:r>
            <a:r>
              <a:rPr kumimoji="1" lang="en-US" altLang="ko-KR" dirty="0" err="1"/>
              <a:t>Jeyeon</a:t>
            </a:r>
            <a:r>
              <a:rPr kumimoji="1" lang="en-US" altLang="ko-KR" dirty="0"/>
              <a:t> Lee</a:t>
            </a:r>
          </a:p>
          <a:p>
            <a:r>
              <a:rPr kumimoji="1" lang="en-US" altLang="ko-KR" dirty="0"/>
              <a:t>2reenact@dankook.ac.kr</a:t>
            </a:r>
            <a:endParaRPr kumimoji="1" lang="ko-KR" altLang="en-US" dirty="0"/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39429C1C-87C0-3B47-91E7-E27A021261E3}"/>
              </a:ext>
            </a:extLst>
          </p:cNvPr>
          <p:cNvSpPr txBox="1">
            <a:spLocks/>
          </p:cNvSpPr>
          <p:nvPr/>
        </p:nvSpPr>
        <p:spPr>
          <a:xfrm>
            <a:off x="90919" y="3717557"/>
            <a:ext cx="8647967" cy="793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700" i="1" dirty="0">
                <a:solidFill>
                  <a:schemeClr val="bg1"/>
                </a:solidFill>
              </a:rPr>
              <a:t>Ian Neal, </a:t>
            </a:r>
            <a:r>
              <a:rPr lang="en-US" altLang="ko-KR" sz="1700" i="1" dirty="0" err="1">
                <a:solidFill>
                  <a:schemeClr val="bg1"/>
                </a:solidFill>
              </a:rPr>
              <a:t>Gefei</a:t>
            </a:r>
            <a:r>
              <a:rPr lang="en-US" altLang="ko-KR" sz="1700" i="1" dirty="0">
                <a:solidFill>
                  <a:schemeClr val="bg1"/>
                </a:solidFill>
              </a:rPr>
              <a:t> </a:t>
            </a:r>
            <a:r>
              <a:rPr lang="en-US" altLang="ko-KR" sz="1700" i="1" dirty="0" err="1">
                <a:solidFill>
                  <a:schemeClr val="bg1"/>
                </a:solidFill>
              </a:rPr>
              <a:t>Zuo</a:t>
            </a:r>
            <a:r>
              <a:rPr lang="en-US" altLang="ko-KR" sz="1700" i="1" dirty="0">
                <a:solidFill>
                  <a:schemeClr val="bg1"/>
                </a:solidFill>
              </a:rPr>
              <a:t>, Eric </a:t>
            </a:r>
            <a:r>
              <a:rPr lang="en-US" altLang="ko-KR" sz="1700" i="1" dirty="0" err="1">
                <a:solidFill>
                  <a:schemeClr val="bg1"/>
                </a:solidFill>
              </a:rPr>
              <a:t>Shiple</a:t>
            </a:r>
            <a:r>
              <a:rPr lang="en-US" altLang="ko-KR" sz="1700" i="1" dirty="0">
                <a:solidFill>
                  <a:schemeClr val="bg1"/>
                </a:solidFill>
              </a:rPr>
              <a:t>, Tanvir Ahmed Khan,</a:t>
            </a:r>
          </a:p>
          <a:p>
            <a:pPr algn="l"/>
            <a:r>
              <a:rPr lang="en-US" altLang="ko-KR" sz="1700" i="1" dirty="0" err="1">
                <a:solidFill>
                  <a:schemeClr val="bg1"/>
                </a:solidFill>
              </a:rPr>
              <a:t>Youngjin</a:t>
            </a:r>
            <a:r>
              <a:rPr lang="en-US" altLang="ko-KR" sz="1700" i="1" dirty="0">
                <a:solidFill>
                  <a:schemeClr val="bg1"/>
                </a:solidFill>
              </a:rPr>
              <a:t> Kwon, Simon Peter, Baris </a:t>
            </a:r>
            <a:r>
              <a:rPr lang="en-US" altLang="ko-KR" sz="1700" i="1" dirty="0" err="1">
                <a:solidFill>
                  <a:schemeClr val="bg1"/>
                </a:solidFill>
              </a:rPr>
              <a:t>Kasikci</a:t>
            </a:r>
            <a:r>
              <a:rPr lang="en-US" altLang="ko-KR" sz="1700" i="1" dirty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altLang="ko-KR" sz="1400" i="1" dirty="0">
                <a:solidFill>
                  <a:schemeClr val="bg1"/>
                </a:solidFill>
              </a:rPr>
              <a:t>USENIX FAST ‘19.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D05E5-C8F2-964C-A934-D8AAD052735A}"/>
              </a:ext>
            </a:extLst>
          </p:cNvPr>
          <p:cNvSpPr txBox="1"/>
          <p:nvPr/>
        </p:nvSpPr>
        <p:spPr>
          <a:xfrm>
            <a:off x="4358453" y="4338171"/>
            <a:ext cx="3224141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/>
              <a:t>Thank You 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098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19E91F-DCBB-4E43-B0AB-CB2792E89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Persistent Main Memory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ED5DEDD-DB44-2342-95BC-E0A4C3A8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</a:t>
            </a:fld>
            <a:endParaRPr kumimoji="1"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749D3A7F-638C-D744-8DC7-4054F90DC7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ko-KR" dirty="0"/>
                  <a:t>Bridges the gap between SSD and DRAM</a:t>
                </a:r>
              </a:p>
              <a:p>
                <a:pPr lvl="1"/>
                <a:r>
                  <a:rPr kumimoji="1" lang="en-US" altLang="ko-KR" dirty="0"/>
                  <a:t>Traditionally-slow storage device</a:t>
                </a:r>
              </a:p>
              <a:p>
                <a:pPr lvl="1"/>
                <a:r>
                  <a:rPr kumimoji="1" lang="en-US" altLang="ko-KR" dirty="0"/>
                  <a:t>Fast, volatile random-access memory</a:t>
                </a:r>
              </a:p>
              <a:p>
                <a:r>
                  <a:rPr kumimoji="1" lang="en-US" altLang="ko-KR" dirty="0"/>
                  <a:t>Only 2-3</a:t>
                </a:r>
                <a14:m>
                  <m:oMath xmlns:m="http://schemas.openxmlformats.org/officeDocument/2006/math">
                    <m:r>
                      <a:rPr kumimoji="1"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ko-KR" dirty="0"/>
                  <a:t> higher latency than DRAM</a:t>
                </a:r>
              </a:p>
              <a:p>
                <a:r>
                  <a:rPr kumimoji="1" lang="en-US" altLang="ko-KR" dirty="0"/>
                  <a:t>File mapping comprises up to 70% of the I/O path</a:t>
                </a:r>
              </a:p>
              <a:p>
                <a:endParaRPr kumimoji="1" lang="en-US" altLang="ko-KR" dirty="0"/>
              </a:p>
              <a:p>
                <a:endParaRPr kumimoji="1" lang="en-US" altLang="ko-KR" dirty="0"/>
              </a:p>
            </p:txBody>
          </p:sp>
        </mc:Choice>
        <mc:Fallback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749D3A7F-638C-D744-8DC7-4054F90DC7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34" t="-63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 descr="사람, 실내이(가) 표시된 사진&#10;&#10;자동 생성된 설명">
            <a:extLst>
              <a:ext uri="{FF2B5EF4-FFF2-40B4-BE49-F238E27FC236}">
                <a16:creationId xmlns:a16="http://schemas.microsoft.com/office/drawing/2014/main" id="{459BEE9D-AF00-7F29-BAEF-FF32CEB02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0" t="3211" r="2074"/>
          <a:stretch/>
        </p:blipFill>
        <p:spPr>
          <a:xfrm>
            <a:off x="3540266" y="4433992"/>
            <a:ext cx="4524727" cy="1976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700A7-E1A3-BF9B-EB15-7B9933F13EB9}"/>
              </a:ext>
            </a:extLst>
          </p:cNvPr>
          <p:cNvSpPr txBox="1"/>
          <p:nvPr/>
        </p:nvSpPr>
        <p:spPr>
          <a:xfrm>
            <a:off x="8064993" y="6102604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&lt;Jumper&gt;, 2008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9630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D59391-40C9-2E4E-872E-5A5007F19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File Mapping Challenges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5616322-AE1A-DA4E-91AD-5B9850B2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4C3C8BC-CECE-864E-976C-51C5654E3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Fragmentation</a:t>
            </a:r>
          </a:p>
          <a:p>
            <a:pPr lvl="1"/>
            <a:r>
              <a:rPr kumimoji="1" lang="en-US" altLang="ko-KR" dirty="0"/>
              <a:t>Causes mapping structure larger</a:t>
            </a:r>
          </a:p>
          <a:p>
            <a:pPr lvl="1"/>
            <a:r>
              <a:rPr kumimoji="1" lang="en-US" altLang="ko-KR" dirty="0"/>
              <a:t>Reduction in sequential access</a:t>
            </a:r>
          </a:p>
          <a:p>
            <a:r>
              <a:rPr kumimoji="1" lang="en-US" altLang="ko-KR" dirty="0"/>
              <a:t>Locality of reference</a:t>
            </a:r>
          </a:p>
          <a:p>
            <a:r>
              <a:rPr kumimoji="1" lang="en-US" altLang="ko-KR" dirty="0"/>
              <a:t>Mapping structure size</a:t>
            </a:r>
          </a:p>
          <a:p>
            <a:r>
              <a:rPr kumimoji="1" lang="en-US" altLang="ko-KR" dirty="0"/>
              <a:t>Concurrency</a:t>
            </a:r>
          </a:p>
          <a:p>
            <a:pPr lvl="1"/>
            <a:r>
              <a:rPr kumimoji="1" lang="en-US" altLang="ko-KR" dirty="0"/>
              <a:t>Isolation is simpler in per-file mapping structures</a:t>
            </a:r>
          </a:p>
          <a:p>
            <a:pPr lvl="1"/>
            <a:r>
              <a:rPr kumimoji="1" lang="en-US" altLang="ko-KR" dirty="0"/>
              <a:t>Mapping structure resizing occurs within a critical section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751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E22DB7B-F62C-9547-8F95-FB0FDD8DC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746"/>
          <a:stretch/>
        </p:blipFill>
        <p:spPr>
          <a:xfrm>
            <a:off x="7164291" y="1150621"/>
            <a:ext cx="4876014" cy="128632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36008915-032C-E74C-BA7F-23402236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File Mapping Non-Challenges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6757FC1-DFC5-B240-BCB2-1D441852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4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A8A9657-207B-8842-ADED-0F01546F1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Crash Consistency</a:t>
            </a:r>
          </a:p>
          <a:p>
            <a:pPr lvl="1"/>
            <a:r>
              <a:rPr kumimoji="1" lang="en-US" altLang="ko-KR" dirty="0"/>
              <a:t>File systems generally employ some form of journaling</a:t>
            </a:r>
          </a:p>
          <a:p>
            <a:pPr lvl="1"/>
            <a:r>
              <a:rPr kumimoji="1" lang="en-US" altLang="ko-KR" dirty="0"/>
              <a:t>PM data structures are designed to provide consistency itself</a:t>
            </a:r>
          </a:p>
          <a:p>
            <a:r>
              <a:rPr kumimoji="1" lang="en-US" altLang="ko-KR" dirty="0"/>
              <a:t>Page Caching</a:t>
            </a:r>
          </a:p>
          <a:p>
            <a:pPr lvl="1"/>
            <a:r>
              <a:rPr kumimoji="1" lang="en-US" altLang="ko-KR" dirty="0"/>
              <a:t>File systems read data and metadata into a page cache in DRAM</a:t>
            </a:r>
          </a:p>
          <a:p>
            <a:pPr lvl="2"/>
            <a:r>
              <a:rPr kumimoji="1" lang="en-US" altLang="ko-KR" dirty="0"/>
              <a:t>Batches updates using this page cache and write back dirty pages</a:t>
            </a:r>
          </a:p>
          <a:p>
            <a:pPr lvl="2"/>
            <a:r>
              <a:rPr kumimoji="1" lang="en-US" altLang="ko-KR" dirty="0"/>
              <a:t>Reduce the overhead of reading directly from a block device</a:t>
            </a:r>
          </a:p>
          <a:p>
            <a:pPr lvl="1"/>
            <a:r>
              <a:rPr kumimoji="1" lang="en-US" altLang="ko-KR" dirty="0"/>
              <a:t>For PM, OS-managed page cache may no longer be required for file mapping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6745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D69B77-103D-5D4B-8A2F-4E4F7C10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76" y="219932"/>
            <a:ext cx="11102008" cy="831299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Traditional, Per-File Mapping : Extent Trees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CDB6FC7-0500-2B41-A9E6-87757B9A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5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8E6F1D8-3D6A-584B-A884-B715EA980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Still used in modern PM-optimized file system</a:t>
            </a:r>
          </a:p>
          <a:p>
            <a:pPr lvl="1"/>
            <a:r>
              <a:rPr kumimoji="1" lang="en-US" altLang="ko-KR" dirty="0" err="1"/>
              <a:t>Youngjin</a:t>
            </a:r>
            <a:r>
              <a:rPr kumimoji="1" lang="en-US" altLang="ko-KR" dirty="0"/>
              <a:t> Kwon et al., Strata(SOSP ‘17)</a:t>
            </a:r>
          </a:p>
          <a:p>
            <a:pPr lvl="1"/>
            <a:endParaRPr kumimoji="1" lang="en-US" altLang="ko-KR" dirty="0"/>
          </a:p>
          <a:p>
            <a:endParaRPr kumimoji="1" lang="en-US" altLang="ko-KR" dirty="0"/>
          </a:p>
          <a:p>
            <a:r>
              <a:rPr kumimoji="1" lang="en-US" altLang="ko-KR" dirty="0"/>
              <a:t>B-trees that contain extents</a:t>
            </a:r>
          </a:p>
          <a:p>
            <a:r>
              <a:rPr kumimoji="1" lang="en-US" altLang="ko-KR" dirty="0"/>
              <a:t>Small structure size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Require many memory accesses</a:t>
            </a:r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8A85DFD-459C-704A-A84C-75AF952F1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43" y="2575777"/>
            <a:ext cx="5068956" cy="108681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D47828B-F6A6-9549-8EB5-7128D25FD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989" y="3288151"/>
            <a:ext cx="4467915" cy="286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6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0426BB-8FEE-D249-B374-59CC5778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76" y="219932"/>
            <a:ext cx="10986175" cy="831299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Traditional, Per-File Mapping : Radix Trees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C6C8731-3A95-DE49-8CA7-8A9A61F8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6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9EDF3A9-A0B9-B042-BC57-D7AE747A3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Computationally simplest mapping operations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Tree traversal take longer, since radix tree grow faster</a:t>
            </a:r>
          </a:p>
          <a:p>
            <a:r>
              <a:rPr kumimoji="1" lang="en-US" altLang="ko-KR" dirty="0"/>
              <a:t>Less compact than extent trees</a:t>
            </a:r>
          </a:p>
          <a:p>
            <a:r>
              <a:rPr kumimoji="1" lang="en-US" altLang="ko-KR" dirty="0"/>
              <a:t>Require more indirection</a:t>
            </a:r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F591F38-008F-5246-B5BF-F99046180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989" y="3931244"/>
            <a:ext cx="4544115" cy="20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7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F1BA4E-9EB5-5E45-967F-1EDD6AAD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PM-specific Global File Mapping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5C93FA3-269C-C34E-8A21-5179D5A8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7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07CFD88-4834-F340-AE89-59E4C558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Hash Table</a:t>
            </a:r>
          </a:p>
          <a:p>
            <a:pPr lvl="1"/>
            <a:r>
              <a:rPr kumimoji="1" lang="en-US" altLang="ko-KR" dirty="0"/>
              <a:t>Leverage the small number of memory accesses</a:t>
            </a:r>
          </a:p>
          <a:p>
            <a:pPr lvl="1"/>
            <a:r>
              <a:rPr kumimoji="1" lang="en-US" altLang="ko-KR" dirty="0"/>
              <a:t>Avoid the complexity of resizing per-file mapping structure</a:t>
            </a:r>
          </a:p>
          <a:p>
            <a:pPr lvl="1"/>
            <a:r>
              <a:rPr kumimoji="1" lang="en-US" altLang="ko-KR" dirty="0"/>
              <a:t>Not affected by fragmentation as they do not use a compact layout</a:t>
            </a:r>
          </a:p>
          <a:p>
            <a:pPr lvl="1"/>
            <a:endParaRPr kumimoji="1" lang="en-US" altLang="ko-KR" dirty="0"/>
          </a:p>
          <a:p>
            <a:pPr lvl="1"/>
            <a:r>
              <a:rPr kumimoji="1" lang="en-US" altLang="ko-KR" dirty="0"/>
              <a:t>Employ a fixed-size translation cache in DRAM</a:t>
            </a:r>
          </a:p>
          <a:p>
            <a:pPr lvl="2"/>
            <a:r>
              <a:rPr kumimoji="1" lang="en-US" altLang="ko-KR" dirty="0"/>
              <a:t>Caches logical to physical block translations to accelerate lookups</a:t>
            </a:r>
          </a:p>
          <a:p>
            <a:pPr lvl="2"/>
            <a:r>
              <a:rPr kumimoji="1" lang="en-US" altLang="ko-KR" dirty="0"/>
              <a:t>Ameliorates accesses in randomly distributed mappings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103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821DB5-9020-8245-AFF3-B86E906A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Global Cuckoo Hash Table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BCF428D-2F77-DC47-AB14-DD1855E2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8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4D648E3-1A3D-BB42-8C42-ACFED26D6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Cuckoo Hashing</a:t>
            </a:r>
          </a:p>
          <a:p>
            <a:pPr lvl="1"/>
            <a:r>
              <a:rPr kumimoji="1" lang="en-US" altLang="ko-KR" dirty="0"/>
              <a:t>Using two different hash function</a:t>
            </a:r>
          </a:p>
          <a:p>
            <a:r>
              <a:rPr kumimoji="1" lang="en-US" altLang="ko-KR" dirty="0"/>
              <a:t>Set up as a continuous array, statically allocated</a:t>
            </a:r>
          </a:p>
          <a:p>
            <a:r>
              <a:rPr kumimoji="1" lang="en-US" altLang="ko-KR" dirty="0"/>
              <a:t>Each entries maps</a:t>
            </a:r>
          </a:p>
          <a:p>
            <a:pPr lvl="1"/>
            <a:r>
              <a:rPr kumimoji="1" lang="en-US" altLang="ko-KR" dirty="0"/>
              <a:t>&lt;</a:t>
            </a:r>
            <a:r>
              <a:rPr kumimoji="1" lang="en-US" altLang="ko-KR" dirty="0" err="1"/>
              <a:t>inum</a:t>
            </a:r>
            <a:r>
              <a:rPr kumimoji="1" lang="en-US" altLang="ko-KR" dirty="0"/>
              <a:t>&gt;, &lt;logical block&gt;:&lt;physical block&gt;(&lt;# of blocks&gt;)</a:t>
            </a:r>
          </a:p>
          <a:p>
            <a:pPr lvl="1"/>
            <a:r>
              <a:rPr kumimoji="1" lang="en-US" altLang="ko-KR" dirty="0"/>
              <a:t>Maintain # of blocks to map continuous blocks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2A59CAE-F3C7-B04F-8699-FD834167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223" y="1509090"/>
            <a:ext cx="1882100" cy="45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1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D4D5FD-C4C8-6546-98D4-F21CB862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Hash FS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7ED7D30-AA36-B647-BE8E-122F955D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9</a:t>
            </a:fld>
            <a:endParaRPr kumimoji="1"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50789FC-3620-8948-BD44-2C91C38E2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Block allocation with single hash table</a:t>
            </a:r>
          </a:p>
          <a:p>
            <a:r>
              <a:rPr kumimoji="1" lang="en-US" altLang="ko-KR" dirty="0"/>
              <a:t>Split into a metadata region and file data region</a:t>
            </a:r>
          </a:p>
          <a:p>
            <a:pPr lvl="1"/>
            <a:r>
              <a:rPr kumimoji="1" lang="en-US" altLang="ko-KR" dirty="0"/>
              <a:t>Uses constant 8bytes per 4KB data block</a:t>
            </a:r>
          </a:p>
          <a:p>
            <a:r>
              <a:rPr kumimoji="1" lang="en-US" altLang="ko-KR" dirty="0"/>
              <a:t>Improves sequential access by prefetching via SIMD parallelism</a:t>
            </a:r>
          </a:p>
          <a:p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AE3CB16-AC8A-D540-BEE5-92F6C4416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632" y="3914940"/>
            <a:ext cx="4987451" cy="22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50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24804</TotalTime>
  <Words>559</Words>
  <Application>Microsoft Office PowerPoint</Application>
  <PresentationFormat>와이드스크린</PresentationFormat>
  <Paragraphs>120</Paragraphs>
  <Slides>16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1" baseType="lpstr">
      <vt:lpstr>맑은 고딕</vt:lpstr>
      <vt:lpstr>Arial</vt:lpstr>
      <vt:lpstr>Cambria Math</vt:lpstr>
      <vt:lpstr>Wingdings</vt:lpstr>
      <vt:lpstr>Office 테마</vt:lpstr>
      <vt:lpstr>Rethinking File Mapping for Persistent Memory</vt:lpstr>
      <vt:lpstr>Persistent Main Memory</vt:lpstr>
      <vt:lpstr>File Mapping Challenges</vt:lpstr>
      <vt:lpstr>File Mapping Non-Challenges</vt:lpstr>
      <vt:lpstr>Traditional, Per-File Mapping : Extent Trees</vt:lpstr>
      <vt:lpstr>Traditional, Per-File Mapping : Radix Trees</vt:lpstr>
      <vt:lpstr>PM-specific Global File Mapping</vt:lpstr>
      <vt:lpstr>Global Cuckoo Hash Table</vt:lpstr>
      <vt:lpstr>Hash FS</vt:lpstr>
      <vt:lpstr>Experimental Setup</vt:lpstr>
      <vt:lpstr>Evaluation</vt:lpstr>
      <vt:lpstr>Evaluation</vt:lpstr>
      <vt:lpstr>Evaluation</vt:lpstr>
      <vt:lpstr>Evaluation</vt:lpstr>
      <vt:lpstr>Conclusion</vt:lpstr>
      <vt:lpstr>Rethinking File Mapping for Persistent Memory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F2FS : A New File System for Flash Storage</dc:title>
  <dc:creator>최건희</dc:creator>
  <cp:lastModifiedBy>이 제연</cp:lastModifiedBy>
  <cp:revision>1669</cp:revision>
  <cp:lastPrinted>2019-08-20T01:06:00Z</cp:lastPrinted>
  <dcterms:created xsi:type="dcterms:W3CDTF">2019-06-24T08:20:15Z</dcterms:created>
  <dcterms:modified xsi:type="dcterms:W3CDTF">2022-06-06T13:10:49Z</dcterms:modified>
</cp:coreProperties>
</file>