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37" r:id="rId2"/>
    <p:sldId id="339" r:id="rId3"/>
    <p:sldId id="341" r:id="rId4"/>
    <p:sldId id="367" r:id="rId5"/>
    <p:sldId id="372" r:id="rId6"/>
    <p:sldId id="368" r:id="rId7"/>
    <p:sldId id="370" r:id="rId8"/>
    <p:sldId id="371" r:id="rId9"/>
    <p:sldId id="365" r:id="rId10"/>
    <p:sldId id="378" r:id="rId11"/>
    <p:sldId id="366" r:id="rId12"/>
    <p:sldId id="380" r:id="rId13"/>
    <p:sldId id="379" r:id="rId14"/>
    <p:sldId id="381" r:id="rId15"/>
    <p:sldId id="382" r:id="rId16"/>
    <p:sldId id="383" r:id="rId17"/>
    <p:sldId id="389" r:id="rId18"/>
    <p:sldId id="375" r:id="rId19"/>
    <p:sldId id="376" r:id="rId20"/>
    <p:sldId id="377" r:id="rId21"/>
    <p:sldId id="384" r:id="rId22"/>
    <p:sldId id="385" r:id="rId23"/>
    <p:sldId id="386" r:id="rId24"/>
    <p:sldId id="387" r:id="rId25"/>
    <p:sldId id="338" r:id="rId26"/>
    <p:sldId id="363" r:id="rId2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이 제연" initials="이제" lastIdx="1" clrIdx="0">
    <p:extLst>
      <p:ext uri="{19B8F6BF-5375-455C-9EA6-DF929625EA0E}">
        <p15:presenceInfo xmlns:p15="http://schemas.microsoft.com/office/powerpoint/2012/main" userId="9d4560c756d54f0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F0"/>
    <a:srgbClr val="0B2D86"/>
    <a:srgbClr val="F3B700"/>
    <a:srgbClr val="FFDBD1"/>
    <a:srgbClr val="FFAFAF"/>
    <a:srgbClr val="DCC4EE"/>
    <a:srgbClr val="F3DDDA"/>
    <a:srgbClr val="7030A0"/>
    <a:srgbClr val="DBD6E6"/>
    <a:srgbClr val="D1B2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98EE72-5C9C-48AF-96F6-F35CC5B158E9}" v="94" dt="2023-05-09T07:08:02.6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A111915-BE36-4E01-A7E5-04B1672EAD32}" styleName="밝은 스타일 2 - 강조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CAF9ED-07DC-4A11-8D7F-57B35C25682E}" styleName="보통 스타일 1 - 강조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7292A2E-F333-43FB-9621-5CBBE7FDCDCB}" styleName="밝은 스타일 2 - 강조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밝은 스타일 3 - 강조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보통 스타일 1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82353" autoAdjust="0"/>
  </p:normalViewPr>
  <p:slideViewPr>
    <p:cSldViewPr snapToGrid="0">
      <p:cViewPr varScale="1">
        <p:scale>
          <a:sx n="135" d="100"/>
          <a:sy n="135" d="100"/>
        </p:scale>
        <p:origin x="124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840" y="80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이 제연" userId="9d4560c756d54f0d" providerId="LiveId" clId="{E1A08D52-C644-9248-9748-5338BF4FB81C}"/>
    <pc:docChg chg="undo redo custSel addSld delSld modSld sldOrd">
      <pc:chgData name="이 제연" userId="9d4560c756d54f0d" providerId="LiveId" clId="{E1A08D52-C644-9248-9748-5338BF4FB81C}" dt="2023-04-26T20:29:57.805" v="4099"/>
      <pc:docMkLst>
        <pc:docMk/>
      </pc:docMkLst>
      <pc:sldChg chg="addSp delSp modSp mod">
        <pc:chgData name="이 제연" userId="9d4560c756d54f0d" providerId="LiveId" clId="{E1A08D52-C644-9248-9748-5338BF4FB81C}" dt="2023-04-26T16:49:37.274" v="4089" actId="20577"/>
        <pc:sldMkLst>
          <pc:docMk/>
          <pc:sldMk cId="3233815483" sldId="312"/>
        </pc:sldMkLst>
        <pc:spChg chg="mod">
          <ac:chgData name="이 제연" userId="9d4560c756d54f0d" providerId="LiveId" clId="{E1A08D52-C644-9248-9748-5338BF4FB81C}" dt="2023-04-26T16:49:37.274" v="4089" actId="20577"/>
          <ac:spMkLst>
            <pc:docMk/>
            <pc:sldMk cId="3233815483" sldId="312"/>
            <ac:spMk id="2" creationId="{78D18A23-73B7-BA4A-9BFA-F5F94C3E0555}"/>
          </ac:spMkLst>
        </pc:spChg>
        <pc:spChg chg="mod">
          <ac:chgData name="이 제연" userId="9d4560c756d54f0d" providerId="LiveId" clId="{E1A08D52-C644-9248-9748-5338BF4FB81C}" dt="2023-04-19T02:19:44.009" v="4076" actId="20577"/>
          <ac:spMkLst>
            <pc:docMk/>
            <pc:sldMk cId="3233815483" sldId="312"/>
            <ac:spMk id="3" creationId="{4710F9D9-C627-734C-88DB-048E5508A025}"/>
          </ac:spMkLst>
        </pc:spChg>
        <pc:spChg chg="add del">
          <ac:chgData name="이 제연" userId="9d4560c756d54f0d" providerId="LiveId" clId="{E1A08D52-C644-9248-9748-5338BF4FB81C}" dt="2023-04-15T06:04:27.470" v="13" actId="21"/>
          <ac:spMkLst>
            <pc:docMk/>
            <pc:sldMk cId="3233815483" sldId="312"/>
            <ac:spMk id="4" creationId="{39429C1C-87C0-3B47-91E7-E27A021261E3}"/>
          </ac:spMkLst>
        </pc:spChg>
      </pc:sldChg>
      <pc:sldChg chg="modSp del mod ord">
        <pc:chgData name="이 제연" userId="9d4560c756d54f0d" providerId="LiveId" clId="{E1A08D52-C644-9248-9748-5338BF4FB81C}" dt="2023-04-17T02:34:32.371" v="830" actId="2696"/>
        <pc:sldMkLst>
          <pc:docMk/>
          <pc:sldMk cId="443280773" sldId="315"/>
        </pc:sldMkLst>
        <pc:spChg chg="mod">
          <ac:chgData name="이 제연" userId="9d4560c756d54f0d" providerId="LiveId" clId="{E1A08D52-C644-9248-9748-5338BF4FB81C}" dt="2023-04-15T08:50:46.475" v="55" actId="20577"/>
          <ac:spMkLst>
            <pc:docMk/>
            <pc:sldMk cId="443280773" sldId="315"/>
            <ac:spMk id="2" creationId="{00000000-0000-0000-0000-000000000000}"/>
          </ac:spMkLst>
        </pc:spChg>
        <pc:spChg chg="mod">
          <ac:chgData name="이 제연" userId="9d4560c756d54f0d" providerId="LiveId" clId="{E1A08D52-C644-9248-9748-5338BF4FB81C}" dt="2023-04-15T11:35:16.902" v="742" actId="20577"/>
          <ac:spMkLst>
            <pc:docMk/>
            <pc:sldMk cId="443280773" sldId="315"/>
            <ac:spMk id="4" creationId="{00000000-0000-0000-0000-000000000000}"/>
          </ac:spMkLst>
        </pc:spChg>
      </pc:sldChg>
      <pc:sldChg chg="del">
        <pc:chgData name="이 제연" userId="9d4560c756d54f0d" providerId="LiveId" clId="{E1A08D52-C644-9248-9748-5338BF4FB81C}" dt="2023-04-15T06:04:23.642" v="12" actId="2696"/>
        <pc:sldMkLst>
          <pc:docMk/>
          <pc:sldMk cId="2174065063" sldId="316"/>
        </pc:sldMkLst>
      </pc:sldChg>
      <pc:sldChg chg="addSp delSp modSp del mod ord">
        <pc:chgData name="이 제연" userId="9d4560c756d54f0d" providerId="LiveId" clId="{E1A08D52-C644-9248-9748-5338BF4FB81C}" dt="2023-04-17T02:33:59.950" v="827" actId="2696"/>
        <pc:sldMkLst>
          <pc:docMk/>
          <pc:sldMk cId="848053513" sldId="317"/>
        </pc:sldMkLst>
        <pc:spChg chg="del mod">
          <ac:chgData name="이 제연" userId="9d4560c756d54f0d" providerId="LiveId" clId="{E1A08D52-C644-9248-9748-5338BF4FB81C}" dt="2023-04-15T09:00:07.670" v="184" actId="21"/>
          <ac:spMkLst>
            <pc:docMk/>
            <pc:sldMk cId="848053513" sldId="317"/>
            <ac:spMk id="2" creationId="{50504666-EF8A-8E40-8A53-2BCE954E1382}"/>
          </ac:spMkLst>
        </pc:spChg>
        <pc:spChg chg="add del mod">
          <ac:chgData name="이 제연" userId="9d4560c756d54f0d" providerId="LiveId" clId="{E1A08D52-C644-9248-9748-5338BF4FB81C}" dt="2023-04-15T09:01:19.463" v="207" actId="478"/>
          <ac:spMkLst>
            <pc:docMk/>
            <pc:sldMk cId="848053513" sldId="317"/>
            <ac:spMk id="3" creationId="{CDDAAA38-C665-3944-B757-EC7D6012C8B0}"/>
          </ac:spMkLst>
        </pc:spChg>
        <pc:spChg chg="add del mod">
          <ac:chgData name="이 제연" userId="9d4560c756d54f0d" providerId="LiveId" clId="{E1A08D52-C644-9248-9748-5338BF4FB81C}" dt="2023-04-15T09:00:58.495" v="204" actId="478"/>
          <ac:spMkLst>
            <pc:docMk/>
            <pc:sldMk cId="848053513" sldId="317"/>
            <ac:spMk id="5" creationId="{B19889CE-28F4-7E4F-9FA9-15C485D455DB}"/>
          </ac:spMkLst>
        </pc:spChg>
        <pc:spChg chg="add del mod">
          <ac:chgData name="이 제연" userId="9d4560c756d54f0d" providerId="LiveId" clId="{E1A08D52-C644-9248-9748-5338BF4FB81C}" dt="2023-04-15T09:01:01.503" v="205" actId="478"/>
          <ac:spMkLst>
            <pc:docMk/>
            <pc:sldMk cId="848053513" sldId="317"/>
            <ac:spMk id="6" creationId="{EAE30001-B8F8-7143-93A1-D62BB551DFEA}"/>
          </ac:spMkLst>
        </pc:spChg>
        <pc:spChg chg="add del mod">
          <ac:chgData name="이 제연" userId="9d4560c756d54f0d" providerId="LiveId" clId="{E1A08D52-C644-9248-9748-5338BF4FB81C}" dt="2023-04-15T09:00:41.245" v="200" actId="478"/>
          <ac:spMkLst>
            <pc:docMk/>
            <pc:sldMk cId="848053513" sldId="317"/>
            <ac:spMk id="8" creationId="{46094B78-416E-4043-B700-70DDCF9AA12D}"/>
          </ac:spMkLst>
        </pc:spChg>
        <pc:spChg chg="add del mod">
          <ac:chgData name="이 제연" userId="9d4560c756d54f0d" providerId="LiveId" clId="{E1A08D52-C644-9248-9748-5338BF4FB81C}" dt="2023-04-15T09:00:58.495" v="204" actId="478"/>
          <ac:spMkLst>
            <pc:docMk/>
            <pc:sldMk cId="848053513" sldId="317"/>
            <ac:spMk id="10" creationId="{3396927B-ED3D-3942-A384-AA8C30FD32FA}"/>
          </ac:spMkLst>
        </pc:spChg>
      </pc:sldChg>
      <pc:sldChg chg="addSp delSp modSp add mod ord">
        <pc:chgData name="이 제연" userId="9d4560c756d54f0d" providerId="LiveId" clId="{E1A08D52-C644-9248-9748-5338BF4FB81C}" dt="2023-04-26T16:49:53.184" v="4098" actId="478"/>
        <pc:sldMkLst>
          <pc:docMk/>
          <pc:sldMk cId="784871954" sldId="318"/>
        </pc:sldMkLst>
        <pc:spChg chg="add del mod">
          <ac:chgData name="이 제연" userId="9d4560c756d54f0d" providerId="LiveId" clId="{E1A08D52-C644-9248-9748-5338BF4FB81C}" dt="2023-04-26T16:49:50.902" v="4096" actId="478"/>
          <ac:spMkLst>
            <pc:docMk/>
            <pc:sldMk cId="784871954" sldId="318"/>
            <ac:spMk id="2" creationId="{78D18A23-73B7-BA4A-9BFA-F5F94C3E0555}"/>
          </ac:spMkLst>
        </pc:spChg>
        <pc:spChg chg="mod">
          <ac:chgData name="이 제연" userId="9d4560c756d54f0d" providerId="LiveId" clId="{E1A08D52-C644-9248-9748-5338BF4FB81C}" dt="2023-04-19T02:19:49.089" v="4078" actId="20577"/>
          <ac:spMkLst>
            <pc:docMk/>
            <pc:sldMk cId="784871954" sldId="318"/>
            <ac:spMk id="3" creationId="{4710F9D9-C627-734C-88DB-048E5508A025}"/>
          </ac:spMkLst>
        </pc:spChg>
        <pc:spChg chg="del">
          <ac:chgData name="이 제연" userId="9d4560c756d54f0d" providerId="LiveId" clId="{E1A08D52-C644-9248-9748-5338BF4FB81C}" dt="2023-04-15T06:04:22.402" v="11" actId="478"/>
          <ac:spMkLst>
            <pc:docMk/>
            <pc:sldMk cId="784871954" sldId="318"/>
            <ac:spMk id="4" creationId="{39429C1C-87C0-3B47-91E7-E27A021261E3}"/>
          </ac:spMkLst>
        </pc:spChg>
        <pc:spChg chg="add mod">
          <ac:chgData name="이 제연" userId="9d4560c756d54f0d" providerId="LiveId" clId="{E1A08D52-C644-9248-9748-5338BF4FB81C}" dt="2023-04-15T06:04:20.389" v="10"/>
          <ac:spMkLst>
            <pc:docMk/>
            <pc:sldMk cId="784871954" sldId="318"/>
            <ac:spMk id="5" creationId="{9BEF0622-1505-9D4B-AF2C-6C06CA7194B9}"/>
          </ac:spMkLst>
        </pc:spChg>
        <pc:spChg chg="add del mod">
          <ac:chgData name="이 제연" userId="9d4560c756d54f0d" providerId="LiveId" clId="{E1A08D52-C644-9248-9748-5338BF4FB81C}" dt="2023-04-26T16:49:48.118" v="4095" actId="478"/>
          <ac:spMkLst>
            <pc:docMk/>
            <pc:sldMk cId="784871954" sldId="318"/>
            <ac:spMk id="6" creationId="{8AB88AA8-7E50-A54B-B855-186211B9FC0C}"/>
          </ac:spMkLst>
        </pc:spChg>
        <pc:spChg chg="add del mod">
          <ac:chgData name="이 제연" userId="9d4560c756d54f0d" providerId="LiveId" clId="{E1A08D52-C644-9248-9748-5338BF4FB81C}" dt="2023-04-26T16:49:44.002" v="4092"/>
          <ac:spMkLst>
            <pc:docMk/>
            <pc:sldMk cId="784871954" sldId="318"/>
            <ac:spMk id="7" creationId="{31779AEA-AD80-7B4E-9565-4DF75156F7A4}"/>
          </ac:spMkLst>
        </pc:spChg>
        <pc:spChg chg="add del mod">
          <ac:chgData name="이 제연" userId="9d4560c756d54f0d" providerId="LiveId" clId="{E1A08D52-C644-9248-9748-5338BF4FB81C}" dt="2023-04-26T16:49:46.768" v="4094"/>
          <ac:spMkLst>
            <pc:docMk/>
            <pc:sldMk cId="784871954" sldId="318"/>
            <ac:spMk id="8" creationId="{86C9D304-018E-6F4B-AD57-1C3B73015894}"/>
          </ac:spMkLst>
        </pc:spChg>
        <pc:spChg chg="add del mod">
          <ac:chgData name="이 제연" userId="9d4560c756d54f0d" providerId="LiveId" clId="{E1A08D52-C644-9248-9748-5338BF4FB81C}" dt="2023-04-26T16:49:53.184" v="4098" actId="478"/>
          <ac:spMkLst>
            <pc:docMk/>
            <pc:sldMk cId="784871954" sldId="318"/>
            <ac:spMk id="10" creationId="{547FE3AF-1929-094D-9C5F-0292BC9D610D}"/>
          </ac:spMkLst>
        </pc:spChg>
        <pc:spChg chg="add mod">
          <ac:chgData name="이 제연" userId="9d4560c756d54f0d" providerId="LiveId" clId="{E1A08D52-C644-9248-9748-5338BF4FB81C}" dt="2023-04-26T16:49:51.354" v="4097"/>
          <ac:spMkLst>
            <pc:docMk/>
            <pc:sldMk cId="784871954" sldId="318"/>
            <ac:spMk id="11" creationId="{2AD57A04-A55F-354A-B445-5D7F43E7EDB1}"/>
          </ac:spMkLst>
        </pc:spChg>
      </pc:sldChg>
      <pc:sldChg chg="add del">
        <pc:chgData name="이 제연" userId="9d4560c756d54f0d" providerId="LiveId" clId="{E1A08D52-C644-9248-9748-5338BF4FB81C}" dt="2023-04-15T08:50:26.244" v="37" actId="2696"/>
        <pc:sldMkLst>
          <pc:docMk/>
          <pc:sldMk cId="776314664" sldId="319"/>
        </pc:sldMkLst>
      </pc:sldChg>
      <pc:sldChg chg="modSp add del mod ord">
        <pc:chgData name="이 제연" userId="9d4560c756d54f0d" providerId="LiveId" clId="{E1A08D52-C644-9248-9748-5338BF4FB81C}" dt="2023-04-17T02:31:49.353" v="813" actId="2696"/>
        <pc:sldMkLst>
          <pc:docMk/>
          <pc:sldMk cId="1750813174" sldId="319"/>
        </pc:sldMkLst>
        <pc:spChg chg="mod">
          <ac:chgData name="이 제연" userId="9d4560c756d54f0d" providerId="LiveId" clId="{E1A08D52-C644-9248-9748-5338BF4FB81C}" dt="2023-04-15T08:50:52.596" v="65" actId="20577"/>
          <ac:spMkLst>
            <pc:docMk/>
            <pc:sldMk cId="1750813174" sldId="319"/>
            <ac:spMk id="2" creationId="{00000000-0000-0000-0000-000000000000}"/>
          </ac:spMkLst>
        </pc:spChg>
        <pc:spChg chg="mod">
          <ac:chgData name="이 제연" userId="9d4560c756d54f0d" providerId="LiveId" clId="{E1A08D52-C644-9248-9748-5338BF4FB81C}" dt="2023-04-17T00:58:46.709" v="750" actId="20577"/>
          <ac:spMkLst>
            <pc:docMk/>
            <pc:sldMk cId="1750813174" sldId="319"/>
            <ac:spMk id="4" creationId="{00000000-0000-0000-0000-000000000000}"/>
          </ac:spMkLst>
        </pc:spChg>
      </pc:sldChg>
      <pc:sldChg chg="add del">
        <pc:chgData name="이 제연" userId="9d4560c756d54f0d" providerId="LiveId" clId="{E1A08D52-C644-9248-9748-5338BF4FB81C}" dt="2023-04-15T08:50:25.295" v="36" actId="2696"/>
        <pc:sldMkLst>
          <pc:docMk/>
          <pc:sldMk cId="1194244548" sldId="320"/>
        </pc:sldMkLst>
      </pc:sldChg>
      <pc:sldChg chg="add del ord">
        <pc:chgData name="이 제연" userId="9d4560c756d54f0d" providerId="LiveId" clId="{E1A08D52-C644-9248-9748-5338BF4FB81C}" dt="2023-04-17T06:33:08.718" v="1471" actId="2696"/>
        <pc:sldMkLst>
          <pc:docMk/>
          <pc:sldMk cId="3374063894" sldId="320"/>
        </pc:sldMkLst>
      </pc:sldChg>
      <pc:sldChg chg="add del">
        <pc:chgData name="이 제연" userId="9d4560c756d54f0d" providerId="LiveId" clId="{E1A08D52-C644-9248-9748-5338BF4FB81C}" dt="2023-04-15T10:42:16.910" v="695" actId="2696"/>
        <pc:sldMkLst>
          <pc:docMk/>
          <pc:sldMk cId="3594310357" sldId="321"/>
        </pc:sldMkLst>
      </pc:sldChg>
      <pc:sldChg chg="addSp delSp modSp add mod">
        <pc:chgData name="이 제연" userId="9d4560c756d54f0d" providerId="LiveId" clId="{E1A08D52-C644-9248-9748-5338BF4FB81C}" dt="2023-04-15T09:01:14.993" v="206" actId="478"/>
        <pc:sldMkLst>
          <pc:docMk/>
          <pc:sldMk cId="4119283061" sldId="322"/>
        </pc:sldMkLst>
        <pc:spChg chg="mod">
          <ac:chgData name="이 제연" userId="9d4560c756d54f0d" providerId="LiveId" clId="{E1A08D52-C644-9248-9748-5338BF4FB81C}" dt="2023-04-15T09:00:02.094" v="182" actId="1076"/>
          <ac:spMkLst>
            <pc:docMk/>
            <pc:sldMk cId="4119283061" sldId="322"/>
            <ac:spMk id="2" creationId="{50504666-EF8A-8E40-8A53-2BCE954E1382}"/>
          </ac:spMkLst>
        </pc:spChg>
        <pc:spChg chg="del">
          <ac:chgData name="이 제연" userId="9d4560c756d54f0d" providerId="LiveId" clId="{E1A08D52-C644-9248-9748-5338BF4FB81C}" dt="2023-04-15T09:01:14.993" v="206" actId="478"/>
          <ac:spMkLst>
            <pc:docMk/>
            <pc:sldMk cId="4119283061" sldId="322"/>
            <ac:spMk id="3" creationId="{CDDAAA38-C665-3944-B757-EC7D6012C8B0}"/>
          </ac:spMkLst>
        </pc:spChg>
        <pc:spChg chg="add del mod">
          <ac:chgData name="이 제연" userId="9d4560c756d54f0d" providerId="LiveId" clId="{E1A08D52-C644-9248-9748-5338BF4FB81C}" dt="2023-04-15T09:00:09.087" v="186"/>
          <ac:spMkLst>
            <pc:docMk/>
            <pc:sldMk cId="4119283061" sldId="322"/>
            <ac:spMk id="4" creationId="{8C79ACC1-B0B9-AC42-B0C4-6BD6A6AEF49A}"/>
          </ac:spMkLst>
        </pc:spChg>
        <pc:spChg chg="add del mod">
          <ac:chgData name="이 제연" userId="9d4560c756d54f0d" providerId="LiveId" clId="{E1A08D52-C644-9248-9748-5338BF4FB81C}" dt="2023-04-15T09:00:11.960" v="189" actId="21"/>
          <ac:spMkLst>
            <pc:docMk/>
            <pc:sldMk cId="4119283061" sldId="322"/>
            <ac:spMk id="5" creationId="{34300908-970D-0A41-B2C2-2FCF8FE5F42B}"/>
          </ac:spMkLst>
        </pc:spChg>
      </pc:sldChg>
      <pc:sldChg chg="new del">
        <pc:chgData name="이 제연" userId="9d4560c756d54f0d" providerId="LiveId" clId="{E1A08D52-C644-9248-9748-5338BF4FB81C}" dt="2023-04-15T09:05:47.694" v="213" actId="2696"/>
        <pc:sldMkLst>
          <pc:docMk/>
          <pc:sldMk cId="3538057651" sldId="323"/>
        </pc:sldMkLst>
      </pc:sldChg>
      <pc:sldChg chg="addSp delSp modSp new mod">
        <pc:chgData name="이 제연" userId="9d4560c756d54f0d" providerId="LiveId" clId="{E1A08D52-C644-9248-9748-5338BF4FB81C}" dt="2023-04-18T02:30:25.541" v="3843" actId="1038"/>
        <pc:sldMkLst>
          <pc:docMk/>
          <pc:sldMk cId="1491499677" sldId="324"/>
        </pc:sldMkLst>
        <pc:spChg chg="mod">
          <ac:chgData name="이 제연" userId="9d4560c756d54f0d" providerId="LiveId" clId="{E1A08D52-C644-9248-9748-5338BF4FB81C}" dt="2023-04-15T10:22:43.212" v="575" actId="20577"/>
          <ac:spMkLst>
            <pc:docMk/>
            <pc:sldMk cId="1491499677" sldId="324"/>
            <ac:spMk id="2" creationId="{6D4BE0DD-8C0B-2147-A2AC-44C7ACC17343}"/>
          </ac:spMkLst>
        </pc:spChg>
        <pc:spChg chg="mod">
          <ac:chgData name="이 제연" userId="9d4560c756d54f0d" providerId="LiveId" clId="{E1A08D52-C644-9248-9748-5338BF4FB81C}" dt="2023-04-15T09:22:10.232" v="324" actId="20577"/>
          <ac:spMkLst>
            <pc:docMk/>
            <pc:sldMk cId="1491499677" sldId="324"/>
            <ac:spMk id="4" creationId="{C93AEB30-5E3F-D241-881B-B069081A8055}"/>
          </ac:spMkLst>
        </pc:spChg>
        <pc:spChg chg="add mod">
          <ac:chgData name="이 제연" userId="9d4560c756d54f0d" providerId="LiveId" clId="{E1A08D52-C644-9248-9748-5338BF4FB81C}" dt="2023-04-18T02:30:25.541" v="3843" actId="1038"/>
          <ac:spMkLst>
            <pc:docMk/>
            <pc:sldMk cId="1491499677" sldId="324"/>
            <ac:spMk id="7" creationId="{9D39507A-5082-4E4B-8976-74F708073991}"/>
          </ac:spMkLst>
        </pc:spChg>
        <pc:grpChg chg="add mod">
          <ac:chgData name="이 제연" userId="9d4560c756d54f0d" providerId="LiveId" clId="{E1A08D52-C644-9248-9748-5338BF4FB81C}" dt="2023-04-17T14:42:24.334" v="2795" actId="1037"/>
          <ac:grpSpMkLst>
            <pc:docMk/>
            <pc:sldMk cId="1491499677" sldId="324"/>
            <ac:grpSpMk id="9" creationId="{E1B8D493-2C07-0549-995A-5EFA0D0F02E2}"/>
          </ac:grpSpMkLst>
        </pc:grpChg>
        <pc:picChg chg="add del mod">
          <ac:chgData name="이 제연" userId="9d4560c756d54f0d" providerId="LiveId" clId="{E1A08D52-C644-9248-9748-5338BF4FB81C}" dt="2023-04-17T13:16:11.918" v="2709" actId="478"/>
          <ac:picMkLst>
            <pc:docMk/>
            <pc:sldMk cId="1491499677" sldId="324"/>
            <ac:picMk id="5" creationId="{9358F4C0-2B6A-024C-B9FA-E74A02E8AF0D}"/>
          </ac:picMkLst>
        </pc:picChg>
        <pc:picChg chg="add mod modCrop">
          <ac:chgData name="이 제연" userId="9d4560c756d54f0d" providerId="LiveId" clId="{E1A08D52-C644-9248-9748-5338BF4FB81C}" dt="2023-04-17T14:42:11.752" v="2787" actId="164"/>
          <ac:picMkLst>
            <pc:docMk/>
            <pc:sldMk cId="1491499677" sldId="324"/>
            <ac:picMk id="6" creationId="{F8A7251D-F648-584B-85AD-2ACCEE45E9E2}"/>
          </ac:picMkLst>
        </pc:picChg>
        <pc:picChg chg="add mod modCrop">
          <ac:chgData name="이 제연" userId="9d4560c756d54f0d" providerId="LiveId" clId="{E1A08D52-C644-9248-9748-5338BF4FB81C}" dt="2023-04-17T14:42:11.752" v="2787" actId="164"/>
          <ac:picMkLst>
            <pc:docMk/>
            <pc:sldMk cId="1491499677" sldId="324"/>
            <ac:picMk id="8" creationId="{00B63ED1-E5EB-704F-B26A-A560E0138EAC}"/>
          </ac:picMkLst>
        </pc:picChg>
      </pc:sldChg>
      <pc:sldChg chg="addSp delSp modSp add mod">
        <pc:chgData name="이 제연" userId="9d4560c756d54f0d" providerId="LiveId" clId="{E1A08D52-C644-9248-9748-5338BF4FB81C}" dt="2023-04-19T02:05:34.742" v="4074" actId="1037"/>
        <pc:sldMkLst>
          <pc:docMk/>
          <pc:sldMk cId="423647372" sldId="325"/>
        </pc:sldMkLst>
        <pc:spChg chg="mod">
          <ac:chgData name="이 제연" userId="9d4560c756d54f0d" providerId="LiveId" clId="{E1A08D52-C644-9248-9748-5338BF4FB81C}" dt="2023-04-15T10:41:46.287" v="694" actId="20577"/>
          <ac:spMkLst>
            <pc:docMk/>
            <pc:sldMk cId="423647372" sldId="325"/>
            <ac:spMk id="2" creationId="{6D4BE0DD-8C0B-2147-A2AC-44C7ACC17343}"/>
          </ac:spMkLst>
        </pc:spChg>
        <pc:spChg chg="del mod">
          <ac:chgData name="이 제연" userId="9d4560c756d54f0d" providerId="LiveId" clId="{E1A08D52-C644-9248-9748-5338BF4FB81C}" dt="2023-04-15T09:32:36.641" v="391"/>
          <ac:spMkLst>
            <pc:docMk/>
            <pc:sldMk cId="423647372" sldId="325"/>
            <ac:spMk id="4" creationId="{C93AEB30-5E3F-D241-881B-B069081A8055}"/>
          </ac:spMkLst>
        </pc:spChg>
        <pc:spChg chg="add del mod">
          <ac:chgData name="이 제연" userId="9d4560c756d54f0d" providerId="LiveId" clId="{E1A08D52-C644-9248-9748-5338BF4FB81C}" dt="2023-04-15T09:31:08.624" v="372" actId="478"/>
          <ac:spMkLst>
            <pc:docMk/>
            <pc:sldMk cId="423647372" sldId="325"/>
            <ac:spMk id="8" creationId="{8E1327E3-FD4E-3F48-9EB7-51C09BB811AE}"/>
          </ac:spMkLst>
        </pc:spChg>
        <pc:spChg chg="add mod">
          <ac:chgData name="이 제연" userId="9d4560c756d54f0d" providerId="LiveId" clId="{E1A08D52-C644-9248-9748-5338BF4FB81C}" dt="2023-04-15T09:32:09.177" v="390" actId="14100"/>
          <ac:spMkLst>
            <pc:docMk/>
            <pc:sldMk cId="423647372" sldId="325"/>
            <ac:spMk id="10" creationId="{26377F10-1E0E-1344-A767-D12CA08F463C}"/>
          </ac:spMkLst>
        </pc:spChg>
        <pc:spChg chg="add del mod">
          <ac:chgData name="이 제연" userId="9d4560c756d54f0d" providerId="LiveId" clId="{E1A08D52-C644-9248-9748-5338BF4FB81C}" dt="2023-04-15T09:40:35.553" v="483"/>
          <ac:spMkLst>
            <pc:docMk/>
            <pc:sldMk cId="423647372" sldId="325"/>
            <ac:spMk id="18" creationId="{4160A032-D98E-EC48-89C4-AE7885C2F49E}"/>
          </ac:spMkLst>
        </pc:spChg>
        <pc:spChg chg="add del mod">
          <ac:chgData name="이 제연" userId="9d4560c756d54f0d" providerId="LiveId" clId="{E1A08D52-C644-9248-9748-5338BF4FB81C}" dt="2023-04-15T10:40:14.878" v="632"/>
          <ac:spMkLst>
            <pc:docMk/>
            <pc:sldMk cId="423647372" sldId="325"/>
            <ac:spMk id="23" creationId="{5108D204-CCC5-6746-926E-B5834074EBF0}"/>
          </ac:spMkLst>
        </pc:spChg>
        <pc:grpChg chg="add mod">
          <ac:chgData name="이 제연" userId="9d4560c756d54f0d" providerId="LiveId" clId="{E1A08D52-C644-9248-9748-5338BF4FB81C}" dt="2023-04-15T10:36:54.308" v="600" actId="1076"/>
          <ac:grpSpMkLst>
            <pc:docMk/>
            <pc:sldMk cId="423647372" sldId="325"/>
            <ac:grpSpMk id="14" creationId="{BF301680-0FEF-824D-8495-E9803C6DF4E4}"/>
          </ac:grpSpMkLst>
        </pc:grpChg>
        <pc:picChg chg="del">
          <ac:chgData name="이 제연" userId="9d4560c756d54f0d" providerId="LiveId" clId="{E1A08D52-C644-9248-9748-5338BF4FB81C}" dt="2023-04-15T09:28:08.753" v="331" actId="478"/>
          <ac:picMkLst>
            <pc:docMk/>
            <pc:sldMk cId="423647372" sldId="325"/>
            <ac:picMk id="5" creationId="{9358F4C0-2B6A-024C-B9FA-E74A02E8AF0D}"/>
          </ac:picMkLst>
        </pc:picChg>
        <pc:picChg chg="add del">
          <ac:chgData name="이 제연" userId="9d4560c756d54f0d" providerId="LiveId" clId="{E1A08D52-C644-9248-9748-5338BF4FB81C}" dt="2023-04-15T09:28:11.273" v="333"/>
          <ac:picMkLst>
            <pc:docMk/>
            <pc:sldMk cId="423647372" sldId="325"/>
            <ac:picMk id="6" creationId="{EDCEBBC2-5591-154B-A038-6ADCF2C6A465}"/>
          </ac:picMkLst>
        </pc:picChg>
        <pc:picChg chg="add mod modCrop">
          <ac:chgData name="이 제연" userId="9d4560c756d54f0d" providerId="LiveId" clId="{E1A08D52-C644-9248-9748-5338BF4FB81C}" dt="2023-04-15T10:36:54.308" v="600" actId="1076"/>
          <ac:picMkLst>
            <pc:docMk/>
            <pc:sldMk cId="423647372" sldId="325"/>
            <ac:picMk id="7" creationId="{D305AECB-F5D9-8940-8475-3F61F6818A3C}"/>
          </ac:picMkLst>
        </pc:picChg>
        <pc:picChg chg="add mod">
          <ac:chgData name="이 제연" userId="9d4560c756d54f0d" providerId="LiveId" clId="{E1A08D52-C644-9248-9748-5338BF4FB81C}" dt="2023-04-15T10:36:54.308" v="600" actId="1076"/>
          <ac:picMkLst>
            <pc:docMk/>
            <pc:sldMk cId="423647372" sldId="325"/>
            <ac:picMk id="9" creationId="{02DF29DC-4231-BE42-9A2A-968487D133C0}"/>
          </ac:picMkLst>
        </pc:picChg>
        <pc:picChg chg="add mod">
          <ac:chgData name="이 제연" userId="9d4560c756d54f0d" providerId="LiveId" clId="{E1A08D52-C644-9248-9748-5338BF4FB81C}" dt="2023-04-15T10:36:54.308" v="600" actId="1076"/>
          <ac:picMkLst>
            <pc:docMk/>
            <pc:sldMk cId="423647372" sldId="325"/>
            <ac:picMk id="11" creationId="{2ADA765E-E822-174F-8688-E552BD3DF143}"/>
          </ac:picMkLst>
        </pc:picChg>
        <pc:picChg chg="add mod modCrop">
          <ac:chgData name="이 제연" userId="9d4560c756d54f0d" providerId="LiveId" clId="{E1A08D52-C644-9248-9748-5338BF4FB81C}" dt="2023-04-15T10:36:54.308" v="600" actId="1076"/>
          <ac:picMkLst>
            <pc:docMk/>
            <pc:sldMk cId="423647372" sldId="325"/>
            <ac:picMk id="12" creationId="{06410D3C-2055-9C47-A53D-C588C30C2EB1}"/>
          </ac:picMkLst>
        </pc:picChg>
        <pc:picChg chg="add mod modCrop">
          <ac:chgData name="이 제연" userId="9d4560c756d54f0d" providerId="LiveId" clId="{E1A08D52-C644-9248-9748-5338BF4FB81C}" dt="2023-04-15T10:36:54.308" v="600" actId="1076"/>
          <ac:picMkLst>
            <pc:docMk/>
            <pc:sldMk cId="423647372" sldId="325"/>
            <ac:picMk id="13" creationId="{5C79BF73-A291-9B4D-BB0C-DBB852B3DAD7}"/>
          </ac:picMkLst>
        </pc:picChg>
        <pc:picChg chg="add mod modCrop">
          <ac:chgData name="이 제연" userId="9d4560c756d54f0d" providerId="LiveId" clId="{E1A08D52-C644-9248-9748-5338BF4FB81C}" dt="2023-04-15T10:36:54.308" v="600" actId="1076"/>
          <ac:picMkLst>
            <pc:docMk/>
            <pc:sldMk cId="423647372" sldId="325"/>
            <ac:picMk id="15" creationId="{A7BB0870-1BDF-E647-9CEE-2FD2A113DE9B}"/>
          </ac:picMkLst>
        </pc:picChg>
        <pc:picChg chg="add mod modCrop">
          <ac:chgData name="이 제연" userId="9d4560c756d54f0d" providerId="LiveId" clId="{E1A08D52-C644-9248-9748-5338BF4FB81C}" dt="2023-04-18T02:41:35.739" v="4008" actId="1036"/>
          <ac:picMkLst>
            <pc:docMk/>
            <pc:sldMk cId="423647372" sldId="325"/>
            <ac:picMk id="16" creationId="{918E494B-2496-5147-8570-680F9FA758B9}"/>
          </ac:picMkLst>
        </pc:picChg>
        <pc:picChg chg="add mod modCrop">
          <ac:chgData name="이 제연" userId="9d4560c756d54f0d" providerId="LiveId" clId="{E1A08D52-C644-9248-9748-5338BF4FB81C}" dt="2023-04-15T10:38:13.384" v="610" actId="732"/>
          <ac:picMkLst>
            <pc:docMk/>
            <pc:sldMk cId="423647372" sldId="325"/>
            <ac:picMk id="17" creationId="{1512FB93-6086-2042-99B3-CEB35D1CDB86}"/>
          </ac:picMkLst>
        </pc:picChg>
        <pc:picChg chg="add mod modCrop">
          <ac:chgData name="이 제연" userId="9d4560c756d54f0d" providerId="LiveId" clId="{E1A08D52-C644-9248-9748-5338BF4FB81C}" dt="2023-04-15T10:38:10.453" v="609" actId="732"/>
          <ac:picMkLst>
            <pc:docMk/>
            <pc:sldMk cId="423647372" sldId="325"/>
            <ac:picMk id="19" creationId="{E3BD6EE1-FDAE-5D4D-BF32-DD18EC781C82}"/>
          </ac:picMkLst>
        </pc:picChg>
        <pc:picChg chg="add mod">
          <ac:chgData name="이 제연" userId="9d4560c756d54f0d" providerId="LiveId" clId="{E1A08D52-C644-9248-9748-5338BF4FB81C}" dt="2023-04-15T10:41:04.561" v="643" actId="1076"/>
          <ac:picMkLst>
            <pc:docMk/>
            <pc:sldMk cId="423647372" sldId="325"/>
            <ac:picMk id="20" creationId="{E9BFB78E-DE58-B046-8D75-E7FCC82D5A56}"/>
          </ac:picMkLst>
        </pc:picChg>
        <pc:picChg chg="add mod modCrop">
          <ac:chgData name="이 제연" userId="9d4560c756d54f0d" providerId="LiveId" clId="{E1A08D52-C644-9248-9748-5338BF4FB81C}" dt="2023-04-15T10:36:54.308" v="600" actId="1076"/>
          <ac:picMkLst>
            <pc:docMk/>
            <pc:sldMk cId="423647372" sldId="325"/>
            <ac:picMk id="21" creationId="{DF3DC1EB-9CDC-3449-8138-C5513098973E}"/>
          </ac:picMkLst>
        </pc:picChg>
        <pc:picChg chg="add mod">
          <ac:chgData name="이 제연" userId="9d4560c756d54f0d" providerId="LiveId" clId="{E1A08D52-C644-9248-9748-5338BF4FB81C}" dt="2023-04-15T10:41:13.213" v="646" actId="1076"/>
          <ac:picMkLst>
            <pc:docMk/>
            <pc:sldMk cId="423647372" sldId="325"/>
            <ac:picMk id="22" creationId="{60330A8B-91B3-B244-84A9-85E896C76950}"/>
          </ac:picMkLst>
        </pc:picChg>
        <pc:picChg chg="add mod">
          <ac:chgData name="이 제연" userId="9d4560c756d54f0d" providerId="LiveId" clId="{E1A08D52-C644-9248-9748-5338BF4FB81C}" dt="2023-04-18T02:41:44.846" v="4020" actId="1035"/>
          <ac:picMkLst>
            <pc:docMk/>
            <pc:sldMk cId="423647372" sldId="325"/>
            <ac:picMk id="24" creationId="{138B7123-FDD1-1A45-80B0-1D5137E2A1CD}"/>
          </ac:picMkLst>
        </pc:picChg>
        <pc:picChg chg="add mod">
          <ac:chgData name="이 제연" userId="9d4560c756d54f0d" providerId="LiveId" clId="{E1A08D52-C644-9248-9748-5338BF4FB81C}" dt="2023-04-18T02:41:39.998" v="4013" actId="1035"/>
          <ac:picMkLst>
            <pc:docMk/>
            <pc:sldMk cId="423647372" sldId="325"/>
            <ac:picMk id="25" creationId="{1DEA5D2E-092B-8349-B026-0CA0B1C95B95}"/>
          </ac:picMkLst>
        </pc:picChg>
        <pc:picChg chg="add mod modCrop">
          <ac:chgData name="이 제연" userId="9d4560c756d54f0d" providerId="LiveId" clId="{E1A08D52-C644-9248-9748-5338BF4FB81C}" dt="2023-04-15T10:41:00.651" v="641" actId="1076"/>
          <ac:picMkLst>
            <pc:docMk/>
            <pc:sldMk cId="423647372" sldId="325"/>
            <ac:picMk id="26" creationId="{FB8E3991-3C5F-4E43-ADC5-57E91C2E168D}"/>
          </ac:picMkLst>
        </pc:picChg>
        <pc:picChg chg="add mod">
          <ac:chgData name="이 제연" userId="9d4560c756d54f0d" providerId="LiveId" clId="{E1A08D52-C644-9248-9748-5338BF4FB81C}" dt="2023-04-19T02:05:31.789" v="4073" actId="1038"/>
          <ac:picMkLst>
            <pc:docMk/>
            <pc:sldMk cId="423647372" sldId="325"/>
            <ac:picMk id="27" creationId="{0B59BB88-DD18-A44B-9AC6-1B07010A6E55}"/>
          </ac:picMkLst>
        </pc:picChg>
        <pc:picChg chg="add mod">
          <ac:chgData name="이 제연" userId="9d4560c756d54f0d" providerId="LiveId" clId="{E1A08D52-C644-9248-9748-5338BF4FB81C}" dt="2023-04-15T10:41:08.738" v="645" actId="1076"/>
          <ac:picMkLst>
            <pc:docMk/>
            <pc:sldMk cId="423647372" sldId="325"/>
            <ac:picMk id="35" creationId="{6B5D5011-60E4-5F4E-9EC2-DA2996FC58C5}"/>
          </ac:picMkLst>
        </pc:picChg>
        <pc:picChg chg="add mod">
          <ac:chgData name="이 제연" userId="9d4560c756d54f0d" providerId="LiveId" clId="{E1A08D52-C644-9248-9748-5338BF4FB81C}" dt="2023-04-15T10:36:54.308" v="600" actId="1076"/>
          <ac:picMkLst>
            <pc:docMk/>
            <pc:sldMk cId="423647372" sldId="325"/>
            <ac:picMk id="1026" creationId="{CB64B2C1-24A9-0B4A-9FD7-D7050AB249A4}"/>
          </ac:picMkLst>
        </pc:picChg>
        <pc:picChg chg="add mod">
          <ac:chgData name="이 제연" userId="9d4560c756d54f0d" providerId="LiveId" clId="{E1A08D52-C644-9248-9748-5338BF4FB81C}" dt="2023-04-19T02:05:34.742" v="4074" actId="1037"/>
          <ac:picMkLst>
            <pc:docMk/>
            <pc:sldMk cId="423647372" sldId="325"/>
            <ac:picMk id="1028" creationId="{5A020091-7110-B04A-A2AC-918A637B6A0F}"/>
          </ac:picMkLst>
        </pc:picChg>
        <pc:picChg chg="add del mod">
          <ac:chgData name="이 제연" userId="9d4560c756d54f0d" providerId="LiveId" clId="{E1A08D52-C644-9248-9748-5338BF4FB81C}" dt="2023-04-15T09:43:54.605" v="532"/>
          <ac:picMkLst>
            <pc:docMk/>
            <pc:sldMk cId="423647372" sldId="325"/>
            <ac:picMk id="1030" creationId="{8A3E705F-E5B4-0F41-9FCE-C308E6EBCC54}"/>
          </ac:picMkLst>
        </pc:picChg>
        <pc:picChg chg="add del">
          <ac:chgData name="이 제연" userId="9d4560c756d54f0d" providerId="LiveId" clId="{E1A08D52-C644-9248-9748-5338BF4FB81C}" dt="2023-04-15T09:44:02.721" v="534"/>
          <ac:picMkLst>
            <pc:docMk/>
            <pc:sldMk cId="423647372" sldId="325"/>
            <ac:picMk id="1032" creationId="{C09E841B-2E9C-B74C-8A24-51DE65E1FAAF}"/>
          </ac:picMkLst>
        </pc:picChg>
        <pc:picChg chg="add del">
          <ac:chgData name="이 제연" userId="9d4560c756d54f0d" providerId="LiveId" clId="{E1A08D52-C644-9248-9748-5338BF4FB81C}" dt="2023-04-15T09:44:27.119" v="536"/>
          <ac:picMkLst>
            <pc:docMk/>
            <pc:sldMk cId="423647372" sldId="325"/>
            <ac:picMk id="1034" creationId="{0C7E1E27-E1E8-414F-9574-983F847B4A19}"/>
          </ac:picMkLst>
        </pc:picChg>
        <pc:picChg chg="add del mod">
          <ac:chgData name="이 제연" userId="9d4560c756d54f0d" providerId="LiveId" clId="{E1A08D52-C644-9248-9748-5338BF4FB81C}" dt="2023-04-15T09:45:33.420" v="542" actId="478"/>
          <ac:picMkLst>
            <pc:docMk/>
            <pc:sldMk cId="423647372" sldId="325"/>
            <ac:picMk id="1036" creationId="{9556EDA4-3424-694D-B2AC-2EFF5E3A69FC}"/>
          </ac:picMkLst>
        </pc:picChg>
        <pc:picChg chg="add mod">
          <ac:chgData name="이 제연" userId="9d4560c756d54f0d" providerId="LiveId" clId="{E1A08D52-C644-9248-9748-5338BF4FB81C}" dt="2023-04-15T10:37:22.927" v="605" actId="1076"/>
          <ac:picMkLst>
            <pc:docMk/>
            <pc:sldMk cId="423647372" sldId="325"/>
            <ac:picMk id="1038" creationId="{F076D4B0-1DE6-554F-925A-14B34E58F652}"/>
          </ac:picMkLst>
        </pc:picChg>
        <pc:picChg chg="add mod">
          <ac:chgData name="이 제연" userId="9d4560c756d54f0d" providerId="LiveId" clId="{E1A08D52-C644-9248-9748-5338BF4FB81C}" dt="2023-04-17T02:33:37.820" v="826" actId="1035"/>
          <ac:picMkLst>
            <pc:docMk/>
            <pc:sldMk cId="423647372" sldId="325"/>
            <ac:picMk id="1040" creationId="{17E8818E-7401-8E45-A4B7-A08D93B0B8BD}"/>
          </ac:picMkLst>
        </pc:picChg>
      </pc:sldChg>
      <pc:sldChg chg="new del">
        <pc:chgData name="이 제연" userId="9d4560c756d54f0d" providerId="LiveId" clId="{E1A08D52-C644-9248-9748-5338BF4FB81C}" dt="2023-04-17T01:00:19.425" v="754" actId="2696"/>
        <pc:sldMkLst>
          <pc:docMk/>
          <pc:sldMk cId="1447208808" sldId="326"/>
        </pc:sldMkLst>
      </pc:sldChg>
      <pc:sldChg chg="modSp new del mod">
        <pc:chgData name="이 제연" userId="9d4560c756d54f0d" providerId="LiveId" clId="{E1A08D52-C644-9248-9748-5338BF4FB81C}" dt="2023-04-17T02:34:00.326" v="828" actId="2696"/>
        <pc:sldMkLst>
          <pc:docMk/>
          <pc:sldMk cId="1600446443" sldId="327"/>
        </pc:sldMkLst>
        <pc:spChg chg="mod">
          <ac:chgData name="이 제연" userId="9d4560c756d54f0d" providerId="LiveId" clId="{E1A08D52-C644-9248-9748-5338BF4FB81C}" dt="2023-04-17T01:00:22.730" v="760" actId="20577"/>
          <ac:spMkLst>
            <pc:docMk/>
            <pc:sldMk cId="1600446443" sldId="327"/>
            <ac:spMk id="2" creationId="{29CF0B9E-0842-4B49-8BC6-9834DAEC1145}"/>
          </ac:spMkLst>
        </pc:spChg>
      </pc:sldChg>
      <pc:sldChg chg="addSp modSp new mod ord">
        <pc:chgData name="이 제연" userId="9d4560c756d54f0d" providerId="LiveId" clId="{E1A08D52-C644-9248-9748-5338BF4FB81C}" dt="2023-04-17T06:22:53.998" v="1418" actId="20578"/>
        <pc:sldMkLst>
          <pc:docMk/>
          <pc:sldMk cId="3373327564" sldId="328"/>
        </pc:sldMkLst>
        <pc:spChg chg="mod">
          <ac:chgData name="이 제연" userId="9d4560c756d54f0d" providerId="LiveId" clId="{E1A08D52-C644-9248-9748-5338BF4FB81C}" dt="2023-04-17T04:21:20.331" v="915" actId="20577"/>
          <ac:spMkLst>
            <pc:docMk/>
            <pc:sldMk cId="3373327564" sldId="328"/>
            <ac:spMk id="2" creationId="{C9786DD4-8276-A144-AE6F-F70191B47B22}"/>
          </ac:spMkLst>
        </pc:spChg>
        <pc:spChg chg="add mod">
          <ac:chgData name="이 제연" userId="9d4560c756d54f0d" providerId="LiveId" clId="{E1A08D52-C644-9248-9748-5338BF4FB81C}" dt="2023-04-17T04:20:56.320" v="914" actId="1076"/>
          <ac:spMkLst>
            <pc:docMk/>
            <pc:sldMk cId="3373327564" sldId="328"/>
            <ac:spMk id="3" creationId="{4DFEBDAD-F81D-2C49-80C1-8064CD0AC00A}"/>
          </ac:spMkLst>
        </pc:spChg>
      </pc:sldChg>
      <pc:sldChg chg="addSp delSp modSp add mod ord">
        <pc:chgData name="이 제연" userId="9d4560c756d54f0d" providerId="LiveId" clId="{E1A08D52-C644-9248-9748-5338BF4FB81C}" dt="2023-04-18T02:30:39.337" v="3844" actId="20577"/>
        <pc:sldMkLst>
          <pc:docMk/>
          <pc:sldMk cId="4069913483" sldId="329"/>
        </pc:sldMkLst>
        <pc:spChg chg="del mod">
          <ac:chgData name="이 제연" userId="9d4560c756d54f0d" providerId="LiveId" clId="{E1A08D52-C644-9248-9748-5338BF4FB81C}" dt="2023-04-17T06:32:07.406" v="1424" actId="21"/>
          <ac:spMkLst>
            <pc:docMk/>
            <pc:sldMk cId="4069913483" sldId="329"/>
            <ac:spMk id="2" creationId="{00000000-0000-0000-0000-000000000000}"/>
          </ac:spMkLst>
        </pc:spChg>
        <pc:spChg chg="mod">
          <ac:chgData name="이 제연" userId="9d4560c756d54f0d" providerId="LiveId" clId="{E1A08D52-C644-9248-9748-5338BF4FB81C}" dt="2023-04-18T02:30:39.337" v="3844" actId="20577"/>
          <ac:spMkLst>
            <pc:docMk/>
            <pc:sldMk cId="4069913483" sldId="329"/>
            <ac:spMk id="4" creationId="{00000000-0000-0000-0000-000000000000}"/>
          </ac:spMkLst>
        </pc:spChg>
        <pc:spChg chg="add del mod">
          <ac:chgData name="이 제연" userId="9d4560c756d54f0d" providerId="LiveId" clId="{E1A08D52-C644-9248-9748-5338BF4FB81C}" dt="2023-04-17T04:19:38.290" v="882"/>
          <ac:spMkLst>
            <pc:docMk/>
            <pc:sldMk cId="4069913483" sldId="329"/>
            <ac:spMk id="5" creationId="{ECE27264-DDDF-6B41-979A-CA2B574B6E8D}"/>
          </ac:spMkLst>
        </pc:spChg>
        <pc:spChg chg="add mod topLvl">
          <ac:chgData name="이 제연" userId="9d4560c756d54f0d" providerId="LiveId" clId="{E1A08D52-C644-9248-9748-5338BF4FB81C}" dt="2023-04-17T06:51:36.803" v="1508" actId="165"/>
          <ac:spMkLst>
            <pc:docMk/>
            <pc:sldMk cId="4069913483" sldId="329"/>
            <ac:spMk id="6" creationId="{828FC309-D2F5-EA49-BF22-58D34120C3FA}"/>
          </ac:spMkLst>
        </pc:spChg>
        <pc:spChg chg="add mod topLvl">
          <ac:chgData name="이 제연" userId="9d4560c756d54f0d" providerId="LiveId" clId="{E1A08D52-C644-9248-9748-5338BF4FB81C}" dt="2023-04-17T06:51:49.653" v="1514" actId="1037"/>
          <ac:spMkLst>
            <pc:docMk/>
            <pc:sldMk cId="4069913483" sldId="329"/>
            <ac:spMk id="7" creationId="{99B1DD1F-736F-5843-8FD6-87EB00360E4D}"/>
          </ac:spMkLst>
        </pc:spChg>
        <pc:spChg chg="add mod topLvl">
          <ac:chgData name="이 제연" userId="9d4560c756d54f0d" providerId="LiveId" clId="{E1A08D52-C644-9248-9748-5338BF4FB81C}" dt="2023-04-17T06:51:36.803" v="1508" actId="165"/>
          <ac:spMkLst>
            <pc:docMk/>
            <pc:sldMk cId="4069913483" sldId="329"/>
            <ac:spMk id="8" creationId="{AA18EA6A-96ED-794F-8B41-129F18B64A6C}"/>
          </ac:spMkLst>
        </pc:spChg>
        <pc:spChg chg="add mod topLvl">
          <ac:chgData name="이 제연" userId="9d4560c756d54f0d" providerId="LiveId" clId="{E1A08D52-C644-9248-9748-5338BF4FB81C}" dt="2023-04-17T06:51:36.803" v="1508" actId="165"/>
          <ac:spMkLst>
            <pc:docMk/>
            <pc:sldMk cId="4069913483" sldId="329"/>
            <ac:spMk id="12" creationId="{7E3E4BBE-6E12-6F46-AE94-DC7185716E09}"/>
          </ac:spMkLst>
        </pc:spChg>
        <pc:spChg chg="add mod topLvl">
          <ac:chgData name="이 제연" userId="9d4560c756d54f0d" providerId="LiveId" clId="{E1A08D52-C644-9248-9748-5338BF4FB81C}" dt="2023-04-17T06:51:36.803" v="1508" actId="165"/>
          <ac:spMkLst>
            <pc:docMk/>
            <pc:sldMk cId="4069913483" sldId="329"/>
            <ac:spMk id="13" creationId="{E07CFD7C-7FCC-F545-A851-26C10DED64A2}"/>
          </ac:spMkLst>
        </pc:spChg>
        <pc:spChg chg="add mod topLvl">
          <ac:chgData name="이 제연" userId="9d4560c756d54f0d" providerId="LiveId" clId="{E1A08D52-C644-9248-9748-5338BF4FB81C}" dt="2023-04-17T15:25:35.298" v="3218" actId="1038"/>
          <ac:spMkLst>
            <pc:docMk/>
            <pc:sldMk cId="4069913483" sldId="329"/>
            <ac:spMk id="14" creationId="{52981837-1778-0848-8640-95FB88B4D950}"/>
          </ac:spMkLst>
        </pc:spChg>
        <pc:spChg chg="add mod topLvl">
          <ac:chgData name="이 제연" userId="9d4560c756d54f0d" providerId="LiveId" clId="{E1A08D52-C644-9248-9748-5338BF4FB81C}" dt="2023-04-17T06:51:40.597" v="1512" actId="1037"/>
          <ac:spMkLst>
            <pc:docMk/>
            <pc:sldMk cId="4069913483" sldId="329"/>
            <ac:spMk id="17" creationId="{1969BB19-CEAF-9644-8157-EBBD49CFBB85}"/>
          </ac:spMkLst>
        </pc:spChg>
        <pc:spChg chg="add mod">
          <ac:chgData name="이 제연" userId="9d4560c756d54f0d" providerId="LiveId" clId="{E1A08D52-C644-9248-9748-5338BF4FB81C}" dt="2023-04-17T06:32:11.318" v="1435" actId="20577"/>
          <ac:spMkLst>
            <pc:docMk/>
            <pc:sldMk cId="4069913483" sldId="329"/>
            <ac:spMk id="19" creationId="{0B25E938-868D-9347-BC8C-A942397A05F7}"/>
          </ac:spMkLst>
        </pc:spChg>
        <pc:spChg chg="add mod topLvl">
          <ac:chgData name="이 제연" userId="9d4560c756d54f0d" providerId="LiveId" clId="{E1A08D52-C644-9248-9748-5338BF4FB81C}" dt="2023-04-17T06:51:45.483" v="1513" actId="1037"/>
          <ac:spMkLst>
            <pc:docMk/>
            <pc:sldMk cId="4069913483" sldId="329"/>
            <ac:spMk id="21" creationId="{6F9FE993-D8C2-5042-A02E-ED1C5D20C5F1}"/>
          </ac:spMkLst>
        </pc:spChg>
        <pc:spChg chg="add mod topLvl">
          <ac:chgData name="이 제연" userId="9d4560c756d54f0d" providerId="LiveId" clId="{E1A08D52-C644-9248-9748-5338BF4FB81C}" dt="2023-04-17T06:51:36.803" v="1508" actId="165"/>
          <ac:spMkLst>
            <pc:docMk/>
            <pc:sldMk cId="4069913483" sldId="329"/>
            <ac:spMk id="22" creationId="{B19E4939-7699-7243-AC62-310AABFE2F87}"/>
          </ac:spMkLst>
        </pc:spChg>
        <pc:spChg chg="add mod topLvl">
          <ac:chgData name="이 제연" userId="9d4560c756d54f0d" providerId="LiveId" clId="{E1A08D52-C644-9248-9748-5338BF4FB81C}" dt="2023-04-17T06:51:36.803" v="1508" actId="165"/>
          <ac:spMkLst>
            <pc:docMk/>
            <pc:sldMk cId="4069913483" sldId="329"/>
            <ac:spMk id="23" creationId="{CC4DAA95-EF66-F141-8835-C8EA5F31F0A9}"/>
          </ac:spMkLst>
        </pc:spChg>
        <pc:spChg chg="add mod topLvl">
          <ac:chgData name="이 제연" userId="9d4560c756d54f0d" providerId="LiveId" clId="{E1A08D52-C644-9248-9748-5338BF4FB81C}" dt="2023-04-17T06:51:36.803" v="1508" actId="165"/>
          <ac:spMkLst>
            <pc:docMk/>
            <pc:sldMk cId="4069913483" sldId="329"/>
            <ac:spMk id="24" creationId="{D48C37D7-C318-4E49-A62B-E3119C6BAD20}"/>
          </ac:spMkLst>
        </pc:spChg>
        <pc:spChg chg="add mod topLvl">
          <ac:chgData name="이 제연" userId="9d4560c756d54f0d" providerId="LiveId" clId="{E1A08D52-C644-9248-9748-5338BF4FB81C}" dt="2023-04-17T06:51:40.597" v="1512" actId="1037"/>
          <ac:spMkLst>
            <pc:docMk/>
            <pc:sldMk cId="4069913483" sldId="329"/>
            <ac:spMk id="26" creationId="{4DF46FDF-47CF-BF48-92AA-BA0E92584738}"/>
          </ac:spMkLst>
        </pc:spChg>
        <pc:spChg chg="add mod topLvl">
          <ac:chgData name="이 제연" userId="9d4560c756d54f0d" providerId="LiveId" clId="{E1A08D52-C644-9248-9748-5338BF4FB81C}" dt="2023-04-17T06:51:40.597" v="1512" actId="1037"/>
          <ac:spMkLst>
            <pc:docMk/>
            <pc:sldMk cId="4069913483" sldId="329"/>
            <ac:spMk id="27" creationId="{F48682E1-DDFB-9E4E-A291-D26ADFAC16DD}"/>
          </ac:spMkLst>
        </pc:spChg>
        <pc:spChg chg="add mod">
          <ac:chgData name="이 제연" userId="9d4560c756d54f0d" providerId="LiveId" clId="{E1A08D52-C644-9248-9748-5338BF4FB81C}" dt="2023-04-17T07:17:21.673" v="1636" actId="1036"/>
          <ac:spMkLst>
            <pc:docMk/>
            <pc:sldMk cId="4069913483" sldId="329"/>
            <ac:spMk id="32" creationId="{5F40E475-DB05-8844-95AB-4AA27A99EB99}"/>
          </ac:spMkLst>
        </pc:spChg>
        <pc:spChg chg="add del mod">
          <ac:chgData name="이 제연" userId="9d4560c756d54f0d" providerId="LiveId" clId="{E1A08D52-C644-9248-9748-5338BF4FB81C}" dt="2023-04-17T07:16:42.541" v="1601" actId="767"/>
          <ac:spMkLst>
            <pc:docMk/>
            <pc:sldMk cId="4069913483" sldId="329"/>
            <ac:spMk id="34" creationId="{84FBB906-9936-F74E-A12B-2143ACD7CCD3}"/>
          </ac:spMkLst>
        </pc:spChg>
        <pc:spChg chg="add mod">
          <ac:chgData name="이 제연" userId="9d4560c756d54f0d" providerId="LiveId" clId="{E1A08D52-C644-9248-9748-5338BF4FB81C}" dt="2023-04-17T07:17:21.673" v="1636" actId="1036"/>
          <ac:spMkLst>
            <pc:docMk/>
            <pc:sldMk cId="4069913483" sldId="329"/>
            <ac:spMk id="39" creationId="{A2D3B871-9D3B-8549-85F2-AB4902DBE5FC}"/>
          </ac:spMkLst>
        </pc:spChg>
        <pc:grpChg chg="add del mod">
          <ac:chgData name="이 제연" userId="9d4560c756d54f0d" providerId="LiveId" clId="{E1A08D52-C644-9248-9748-5338BF4FB81C}" dt="2023-04-17T06:51:36.803" v="1508" actId="165"/>
          <ac:grpSpMkLst>
            <pc:docMk/>
            <pc:sldMk cId="4069913483" sldId="329"/>
            <ac:grpSpMk id="20" creationId="{2C73F97C-F587-2641-AC82-3BB362A1F10A}"/>
          </ac:grpSpMkLst>
        </pc:grpChg>
        <pc:picChg chg="add del mod">
          <ac:chgData name="이 제연" userId="9d4560c756d54f0d" providerId="LiveId" clId="{E1A08D52-C644-9248-9748-5338BF4FB81C}" dt="2023-04-17T06:54:03.851" v="1528" actId="478"/>
          <ac:picMkLst>
            <pc:docMk/>
            <pc:sldMk cId="4069913483" sldId="329"/>
            <ac:picMk id="29" creationId="{7FF57471-262A-2C4F-84A8-4AD42D134E55}"/>
          </ac:picMkLst>
        </pc:picChg>
        <pc:picChg chg="add del mod">
          <ac:chgData name="이 제연" userId="9d4560c756d54f0d" providerId="LiveId" clId="{E1A08D52-C644-9248-9748-5338BF4FB81C}" dt="2023-04-17T07:15:25.525" v="1595" actId="478"/>
          <ac:picMkLst>
            <pc:docMk/>
            <pc:sldMk cId="4069913483" sldId="329"/>
            <ac:picMk id="30" creationId="{489C582C-06F1-6641-A632-4FD3C61B1686}"/>
          </ac:picMkLst>
        </pc:picChg>
        <pc:picChg chg="add mod">
          <ac:chgData name="이 제연" userId="9d4560c756d54f0d" providerId="LiveId" clId="{E1A08D52-C644-9248-9748-5338BF4FB81C}" dt="2023-04-17T07:17:21.673" v="1636" actId="1036"/>
          <ac:picMkLst>
            <pc:docMk/>
            <pc:sldMk cId="4069913483" sldId="329"/>
            <ac:picMk id="31" creationId="{EC050BC5-4787-334F-8B95-FAC4DEA02F4C}"/>
          </ac:picMkLst>
        </pc:picChg>
        <pc:picChg chg="add mod">
          <ac:chgData name="이 제연" userId="9d4560c756d54f0d" providerId="LiveId" clId="{E1A08D52-C644-9248-9748-5338BF4FB81C}" dt="2023-04-17T07:17:21.673" v="1636" actId="1036"/>
          <ac:picMkLst>
            <pc:docMk/>
            <pc:sldMk cId="4069913483" sldId="329"/>
            <ac:picMk id="33" creationId="{7242248B-26FB-AC48-8854-06B8AF4180A5}"/>
          </ac:picMkLst>
        </pc:picChg>
        <pc:picChg chg="add mod topLvl">
          <ac:chgData name="이 제연" userId="9d4560c756d54f0d" providerId="LiveId" clId="{E1A08D52-C644-9248-9748-5338BF4FB81C}" dt="2023-04-17T06:51:36.803" v="1508" actId="165"/>
          <ac:picMkLst>
            <pc:docMk/>
            <pc:sldMk cId="4069913483" sldId="329"/>
            <ac:picMk id="1026" creationId="{6C2958B4-1782-6F4D-B6F4-B237C4422D64}"/>
          </ac:picMkLst>
        </pc:picChg>
        <pc:picChg chg="add mod topLvl">
          <ac:chgData name="이 제연" userId="9d4560c756d54f0d" providerId="LiveId" clId="{E1A08D52-C644-9248-9748-5338BF4FB81C}" dt="2023-04-17T06:51:36.803" v="1508" actId="165"/>
          <ac:picMkLst>
            <pc:docMk/>
            <pc:sldMk cId="4069913483" sldId="329"/>
            <ac:picMk id="1028" creationId="{FA012A3A-4E91-E642-AC0D-D97B9F8F0305}"/>
          </ac:picMkLst>
        </pc:picChg>
        <pc:picChg chg="add del mod">
          <ac:chgData name="이 제연" userId="9d4560c756d54f0d" providerId="LiveId" clId="{E1A08D52-C644-9248-9748-5338BF4FB81C}" dt="2023-04-17T05:59:26.601" v="1041"/>
          <ac:picMkLst>
            <pc:docMk/>
            <pc:sldMk cId="4069913483" sldId="329"/>
            <ac:picMk id="1030" creationId="{D3E8C712-B473-2047-845C-839DA8E5A97C}"/>
          </ac:picMkLst>
        </pc:picChg>
        <pc:picChg chg="add mod topLvl">
          <ac:chgData name="이 제연" userId="9d4560c756d54f0d" providerId="LiveId" clId="{E1A08D52-C644-9248-9748-5338BF4FB81C}" dt="2023-04-17T06:51:36.803" v="1508" actId="165"/>
          <ac:picMkLst>
            <pc:docMk/>
            <pc:sldMk cId="4069913483" sldId="329"/>
            <ac:picMk id="1032" creationId="{D6F9E26F-D026-C84B-B4FA-43E9C3608556}"/>
          </ac:picMkLst>
        </pc:picChg>
        <pc:cxnChg chg="add mod topLvl">
          <ac:chgData name="이 제연" userId="9d4560c756d54f0d" providerId="LiveId" clId="{E1A08D52-C644-9248-9748-5338BF4FB81C}" dt="2023-04-17T06:51:36.803" v="1508" actId="165"/>
          <ac:cxnSpMkLst>
            <pc:docMk/>
            <pc:sldMk cId="4069913483" sldId="329"/>
            <ac:cxnSpMk id="10" creationId="{5A3723D7-9AAA-B744-8907-4CE413B713F9}"/>
          </ac:cxnSpMkLst>
        </pc:cxnChg>
        <pc:cxnChg chg="add del mod">
          <ac:chgData name="이 제연" userId="9d4560c756d54f0d" providerId="LiveId" clId="{E1A08D52-C644-9248-9748-5338BF4FB81C}" dt="2023-04-17T08:07:47.489" v="2576" actId="478"/>
          <ac:cxnSpMkLst>
            <pc:docMk/>
            <pc:sldMk cId="4069913483" sldId="329"/>
            <ac:cxnSpMk id="28" creationId="{20999248-2B5F-214C-A245-0FD0BE3A9BFC}"/>
          </ac:cxnSpMkLst>
        </pc:cxnChg>
        <pc:cxnChg chg="add mod">
          <ac:chgData name="이 제연" userId="9d4560c756d54f0d" providerId="LiveId" clId="{E1A08D52-C644-9248-9748-5338BF4FB81C}" dt="2023-04-17T08:07:47.805" v="2577"/>
          <ac:cxnSpMkLst>
            <pc:docMk/>
            <pc:sldMk cId="4069913483" sldId="329"/>
            <ac:cxnSpMk id="42" creationId="{A895AE8B-7F86-9141-B96A-BA715597A4A2}"/>
          </ac:cxnSpMkLst>
        </pc:cxnChg>
      </pc:sldChg>
      <pc:sldChg chg="addSp delSp modSp add mod ord">
        <pc:chgData name="이 제연" userId="9d4560c756d54f0d" providerId="LiveId" clId="{E1A08D52-C644-9248-9748-5338BF4FB81C}" dt="2023-04-18T02:39:37.318" v="4003" actId="113"/>
        <pc:sldMkLst>
          <pc:docMk/>
          <pc:sldMk cId="1614954818" sldId="330"/>
        </pc:sldMkLst>
        <pc:spChg chg="mod">
          <ac:chgData name="이 제연" userId="9d4560c756d54f0d" providerId="LiveId" clId="{E1A08D52-C644-9248-9748-5338BF4FB81C}" dt="2023-04-17T06:32:38.972" v="1469" actId="20577"/>
          <ac:spMkLst>
            <pc:docMk/>
            <pc:sldMk cId="1614954818" sldId="330"/>
            <ac:spMk id="2" creationId="{00000000-0000-0000-0000-000000000000}"/>
          </ac:spMkLst>
        </pc:spChg>
        <pc:spChg chg="mod">
          <ac:chgData name="이 제연" userId="9d4560c756d54f0d" providerId="LiveId" clId="{E1A08D52-C644-9248-9748-5338BF4FB81C}" dt="2023-04-17T15:27:15.286" v="3220" actId="5793"/>
          <ac:spMkLst>
            <pc:docMk/>
            <pc:sldMk cId="1614954818" sldId="330"/>
            <ac:spMk id="4" creationId="{00000000-0000-0000-0000-000000000000}"/>
          </ac:spMkLst>
        </pc:spChg>
        <pc:spChg chg="add del mod">
          <ac:chgData name="이 제연" userId="9d4560c756d54f0d" providerId="LiveId" clId="{E1A08D52-C644-9248-9748-5338BF4FB81C}" dt="2023-04-17T06:22:31.410" v="1414"/>
          <ac:spMkLst>
            <pc:docMk/>
            <pc:sldMk cId="1614954818" sldId="330"/>
            <ac:spMk id="5" creationId="{97D898B1-D442-3B49-9623-CCA64923522F}"/>
          </ac:spMkLst>
        </pc:spChg>
        <pc:spChg chg="add mod">
          <ac:chgData name="이 제연" userId="9d4560c756d54f0d" providerId="LiveId" clId="{E1A08D52-C644-9248-9748-5338BF4FB81C}" dt="2023-04-17T15:30:24.882" v="3314" actId="1076"/>
          <ac:spMkLst>
            <pc:docMk/>
            <pc:sldMk cId="1614954818" sldId="330"/>
            <ac:spMk id="10" creationId="{99901672-9906-3342-9E93-E9A8FE38744A}"/>
          </ac:spMkLst>
        </pc:spChg>
        <pc:spChg chg="add mod">
          <ac:chgData name="이 제연" userId="9d4560c756d54f0d" providerId="LiveId" clId="{E1A08D52-C644-9248-9748-5338BF4FB81C}" dt="2023-04-18T02:21:06.834" v="3674" actId="1038"/>
          <ac:spMkLst>
            <pc:docMk/>
            <pc:sldMk cId="1614954818" sldId="330"/>
            <ac:spMk id="11" creationId="{ACCB7F6D-230F-0940-8319-E76A71AA7017}"/>
          </ac:spMkLst>
        </pc:spChg>
        <pc:spChg chg="add del mod">
          <ac:chgData name="이 제연" userId="9d4560c756d54f0d" providerId="LiveId" clId="{E1A08D52-C644-9248-9748-5338BF4FB81C}" dt="2023-04-17T15:29:43.165" v="3306" actId="478"/>
          <ac:spMkLst>
            <pc:docMk/>
            <pc:sldMk cId="1614954818" sldId="330"/>
            <ac:spMk id="12" creationId="{EC7F15F9-A6C1-074E-AD7F-6CBCD748F30C}"/>
          </ac:spMkLst>
        </pc:spChg>
        <pc:spChg chg="add mod">
          <ac:chgData name="이 제연" userId="9d4560c756d54f0d" providerId="LiveId" clId="{E1A08D52-C644-9248-9748-5338BF4FB81C}" dt="2023-04-17T15:30:24.882" v="3314" actId="1076"/>
          <ac:spMkLst>
            <pc:docMk/>
            <pc:sldMk cId="1614954818" sldId="330"/>
            <ac:spMk id="13" creationId="{CBDE0D17-E5DE-2049-ADE4-C4EC2F19CBC4}"/>
          </ac:spMkLst>
        </pc:spChg>
        <pc:spChg chg="add mod">
          <ac:chgData name="이 제연" userId="9d4560c756d54f0d" providerId="LiveId" clId="{E1A08D52-C644-9248-9748-5338BF4FB81C}" dt="2023-04-18T02:25:00.178" v="3713" actId="167"/>
          <ac:spMkLst>
            <pc:docMk/>
            <pc:sldMk cId="1614954818" sldId="330"/>
            <ac:spMk id="14" creationId="{62190117-C273-7940-9931-004B648243E3}"/>
          </ac:spMkLst>
        </pc:spChg>
        <pc:spChg chg="add mod">
          <ac:chgData name="이 제연" userId="9d4560c756d54f0d" providerId="LiveId" clId="{E1A08D52-C644-9248-9748-5338BF4FB81C}" dt="2023-04-18T02:24:51.328" v="3707" actId="1076"/>
          <ac:spMkLst>
            <pc:docMk/>
            <pc:sldMk cId="1614954818" sldId="330"/>
            <ac:spMk id="17" creationId="{00D36ACD-C3B6-B843-9EA2-966911BCC642}"/>
          </ac:spMkLst>
        </pc:spChg>
        <pc:spChg chg="add mod">
          <ac:chgData name="이 제연" userId="9d4560c756d54f0d" providerId="LiveId" clId="{E1A08D52-C644-9248-9748-5338BF4FB81C}" dt="2023-04-18T02:24:54.053" v="3708" actId="1076"/>
          <ac:spMkLst>
            <pc:docMk/>
            <pc:sldMk cId="1614954818" sldId="330"/>
            <ac:spMk id="18" creationId="{6D368080-1DB7-7C40-BE9A-BCBE7B04C6C5}"/>
          </ac:spMkLst>
        </pc:spChg>
        <pc:spChg chg="add del">
          <ac:chgData name="이 제연" userId="9d4560c756d54f0d" providerId="LiveId" clId="{E1A08D52-C644-9248-9748-5338BF4FB81C}" dt="2023-04-17T15:37:08.851" v="3366" actId="22"/>
          <ac:spMkLst>
            <pc:docMk/>
            <pc:sldMk cId="1614954818" sldId="330"/>
            <ac:spMk id="21" creationId="{781F90E9-0D21-5846-91DC-4D1862ECB748}"/>
          </ac:spMkLst>
        </pc:spChg>
        <pc:spChg chg="add mod">
          <ac:chgData name="이 제연" userId="9d4560c756d54f0d" providerId="LiveId" clId="{E1A08D52-C644-9248-9748-5338BF4FB81C}" dt="2023-04-17T15:54:18.655" v="3530" actId="1035"/>
          <ac:spMkLst>
            <pc:docMk/>
            <pc:sldMk cId="1614954818" sldId="330"/>
            <ac:spMk id="22" creationId="{8720C0CA-C321-C04B-B4B9-F6863B814187}"/>
          </ac:spMkLst>
        </pc:spChg>
        <pc:spChg chg="add mod">
          <ac:chgData name="이 제연" userId="9d4560c756d54f0d" providerId="LiveId" clId="{E1A08D52-C644-9248-9748-5338BF4FB81C}" dt="2023-04-17T15:54:12.567" v="3527" actId="1035"/>
          <ac:spMkLst>
            <pc:docMk/>
            <pc:sldMk cId="1614954818" sldId="330"/>
            <ac:spMk id="23" creationId="{5D344CDF-DD81-F64F-B98D-5184A52D7F9D}"/>
          </ac:spMkLst>
        </pc:spChg>
        <pc:spChg chg="add mod">
          <ac:chgData name="이 제연" userId="9d4560c756d54f0d" providerId="LiveId" clId="{E1A08D52-C644-9248-9748-5338BF4FB81C}" dt="2023-04-17T15:54:24.451" v="3534" actId="1036"/>
          <ac:spMkLst>
            <pc:docMk/>
            <pc:sldMk cId="1614954818" sldId="330"/>
            <ac:spMk id="25" creationId="{2EB3581C-427A-F948-8AD0-95253897E334}"/>
          </ac:spMkLst>
        </pc:spChg>
        <pc:spChg chg="add mod">
          <ac:chgData name="이 제연" userId="9d4560c756d54f0d" providerId="LiveId" clId="{E1A08D52-C644-9248-9748-5338BF4FB81C}" dt="2023-04-18T02:30:15.711" v="3834" actId="1036"/>
          <ac:spMkLst>
            <pc:docMk/>
            <pc:sldMk cId="1614954818" sldId="330"/>
            <ac:spMk id="30" creationId="{E0572D3C-4AB9-1347-98B9-943B6EA31FE3}"/>
          </ac:spMkLst>
        </pc:spChg>
        <pc:spChg chg="add mod">
          <ac:chgData name="이 제연" userId="9d4560c756d54f0d" providerId="LiveId" clId="{E1A08D52-C644-9248-9748-5338BF4FB81C}" dt="2023-04-18T02:39:37.318" v="4003" actId="113"/>
          <ac:spMkLst>
            <pc:docMk/>
            <pc:sldMk cId="1614954818" sldId="330"/>
            <ac:spMk id="31" creationId="{5A48B992-EA63-8945-BB70-AC235E3CE153}"/>
          </ac:spMkLst>
        </pc:spChg>
        <pc:grpChg chg="add mod">
          <ac:chgData name="이 제연" userId="9d4560c756d54f0d" providerId="LiveId" clId="{E1A08D52-C644-9248-9748-5338BF4FB81C}" dt="2023-04-18T02:26:20.342" v="3739" actId="1076"/>
          <ac:grpSpMkLst>
            <pc:docMk/>
            <pc:sldMk cId="1614954818" sldId="330"/>
            <ac:grpSpMk id="6" creationId="{35C0B1A4-FEBF-794B-A75C-A9BDF1F3BCC9}"/>
          </ac:grpSpMkLst>
        </pc:grpChg>
        <pc:picChg chg="mod">
          <ac:chgData name="이 제연" userId="9d4560c756d54f0d" providerId="LiveId" clId="{E1A08D52-C644-9248-9748-5338BF4FB81C}" dt="2023-04-18T02:26:20.342" v="3739" actId="1076"/>
          <ac:picMkLst>
            <pc:docMk/>
            <pc:sldMk cId="1614954818" sldId="330"/>
            <ac:picMk id="7" creationId="{E1318002-B42C-B84C-955C-B963AAB28331}"/>
          </ac:picMkLst>
        </pc:picChg>
        <pc:picChg chg="mod">
          <ac:chgData name="이 제연" userId="9d4560c756d54f0d" providerId="LiveId" clId="{E1A08D52-C644-9248-9748-5338BF4FB81C}" dt="2023-04-18T02:26:20.342" v="3739" actId="1076"/>
          <ac:picMkLst>
            <pc:docMk/>
            <pc:sldMk cId="1614954818" sldId="330"/>
            <ac:picMk id="8" creationId="{B1EC90FB-9264-1749-B3DD-11629893C388}"/>
          </ac:picMkLst>
        </pc:picChg>
        <pc:picChg chg="add mod">
          <ac:chgData name="이 제연" userId="9d4560c756d54f0d" providerId="LiveId" clId="{E1A08D52-C644-9248-9748-5338BF4FB81C}" dt="2023-04-18T02:26:33.632" v="3743" actId="166"/>
          <ac:picMkLst>
            <pc:docMk/>
            <pc:sldMk cId="1614954818" sldId="330"/>
            <ac:picMk id="15" creationId="{649AB3C9-F2CE-8F47-8308-3CE3E1E0EACB}"/>
          </ac:picMkLst>
        </pc:picChg>
        <pc:picChg chg="add mod">
          <ac:chgData name="이 제연" userId="9d4560c756d54f0d" providerId="LiveId" clId="{E1A08D52-C644-9248-9748-5338BF4FB81C}" dt="2023-04-17T15:32:38.949" v="3345" actId="688"/>
          <ac:picMkLst>
            <pc:docMk/>
            <pc:sldMk cId="1614954818" sldId="330"/>
            <ac:picMk id="16" creationId="{94AEBFE0-CA2E-BC4D-B35D-82A768F53B08}"/>
          </ac:picMkLst>
        </pc:picChg>
        <pc:picChg chg="add mod modCrop">
          <ac:chgData name="이 제연" userId="9d4560c756d54f0d" providerId="LiveId" clId="{E1A08D52-C644-9248-9748-5338BF4FB81C}" dt="2023-04-18T02:08:08.800" v="3549" actId="1035"/>
          <ac:picMkLst>
            <pc:docMk/>
            <pc:sldMk cId="1614954818" sldId="330"/>
            <ac:picMk id="19" creationId="{956D3573-4FFD-6344-9E76-BFC45C29A748}"/>
          </ac:picMkLst>
        </pc:picChg>
        <pc:picChg chg="add mod">
          <ac:chgData name="이 제연" userId="9d4560c756d54f0d" providerId="LiveId" clId="{E1A08D52-C644-9248-9748-5338BF4FB81C}" dt="2023-04-18T02:07:15.570" v="3541" actId="1036"/>
          <ac:picMkLst>
            <pc:docMk/>
            <pc:sldMk cId="1614954818" sldId="330"/>
            <ac:picMk id="24" creationId="{FC6F6604-A94A-1448-A7B1-51D50C9B06AE}"/>
          </ac:picMkLst>
        </pc:picChg>
        <pc:picChg chg="add mod">
          <ac:chgData name="이 제연" userId="9d4560c756d54f0d" providerId="LiveId" clId="{E1A08D52-C644-9248-9748-5338BF4FB81C}" dt="2023-04-18T02:07:11.044" v="3537" actId="1036"/>
          <ac:picMkLst>
            <pc:docMk/>
            <pc:sldMk cId="1614954818" sldId="330"/>
            <ac:picMk id="26" creationId="{7ADD3A00-BD59-394B-B81A-5D38652B6E3C}"/>
          </ac:picMkLst>
        </pc:picChg>
        <pc:picChg chg="add mod">
          <ac:chgData name="이 제연" userId="9d4560c756d54f0d" providerId="LiveId" clId="{E1A08D52-C644-9248-9748-5338BF4FB81C}" dt="2023-04-18T02:26:55.626" v="3746" actId="14100"/>
          <ac:picMkLst>
            <pc:docMk/>
            <pc:sldMk cId="1614954818" sldId="330"/>
            <ac:picMk id="27" creationId="{8E1644AD-C343-FD4D-98A3-0C6D236B2DD3}"/>
          </ac:picMkLst>
        </pc:picChg>
        <pc:cxnChg chg="add mod">
          <ac:chgData name="이 제연" userId="9d4560c756d54f0d" providerId="LiveId" clId="{E1A08D52-C644-9248-9748-5338BF4FB81C}" dt="2023-04-17T15:27:25.404" v="3221"/>
          <ac:cxnSpMkLst>
            <pc:docMk/>
            <pc:sldMk cId="1614954818" sldId="330"/>
            <ac:cxnSpMk id="9" creationId="{CF3776E1-EEFA-6A49-BB64-5D2BEB5EFF4D}"/>
          </ac:cxnSpMkLst>
        </pc:cxnChg>
        <pc:cxnChg chg="add mod">
          <ac:chgData name="이 제연" userId="9d4560c756d54f0d" providerId="LiveId" clId="{E1A08D52-C644-9248-9748-5338BF4FB81C}" dt="2023-04-18T02:27:31.475" v="3756" actId="208"/>
          <ac:cxnSpMkLst>
            <pc:docMk/>
            <pc:sldMk cId="1614954818" sldId="330"/>
            <ac:cxnSpMk id="29" creationId="{097CB270-76F5-3248-8122-18F7CA2FDCBE}"/>
          </ac:cxnSpMkLst>
        </pc:cxnChg>
      </pc:sldChg>
      <pc:sldChg chg="addSp delSp modSp add mod">
        <pc:chgData name="이 제연" userId="9d4560c756d54f0d" providerId="LiveId" clId="{E1A08D52-C644-9248-9748-5338BF4FB81C}" dt="2023-04-17T15:24:27.559" v="3177" actId="1076"/>
        <pc:sldMkLst>
          <pc:docMk/>
          <pc:sldMk cId="4164160964" sldId="331"/>
        </pc:sldMkLst>
        <pc:spChg chg="mod">
          <ac:chgData name="이 제연" userId="9d4560c756d54f0d" providerId="LiveId" clId="{E1A08D52-C644-9248-9748-5338BF4FB81C}" dt="2023-04-17T04:24:24.972" v="973" actId="20577"/>
          <ac:spMkLst>
            <pc:docMk/>
            <pc:sldMk cId="4164160964" sldId="331"/>
            <ac:spMk id="2" creationId="{00000000-0000-0000-0000-000000000000}"/>
          </ac:spMkLst>
        </pc:spChg>
        <pc:spChg chg="mod">
          <ac:chgData name="이 제연" userId="9d4560c756d54f0d" providerId="LiveId" clId="{E1A08D52-C644-9248-9748-5338BF4FB81C}" dt="2023-04-17T07:25:46.184" v="1841" actId="20577"/>
          <ac:spMkLst>
            <pc:docMk/>
            <pc:sldMk cId="4164160964" sldId="331"/>
            <ac:spMk id="4" creationId="{00000000-0000-0000-0000-000000000000}"/>
          </ac:spMkLst>
        </pc:spChg>
        <pc:spChg chg="add mod">
          <ac:chgData name="이 제연" userId="9d4560c756d54f0d" providerId="LiveId" clId="{E1A08D52-C644-9248-9748-5338BF4FB81C}" dt="2023-04-17T15:23:47.159" v="3176" actId="20577"/>
          <ac:spMkLst>
            <pc:docMk/>
            <pc:sldMk cId="4164160964" sldId="331"/>
            <ac:spMk id="8" creationId="{52023B39-8E64-D044-963C-F2882D05E895}"/>
          </ac:spMkLst>
        </pc:spChg>
        <pc:spChg chg="add mod">
          <ac:chgData name="이 제연" userId="9d4560c756d54f0d" providerId="LiveId" clId="{E1A08D52-C644-9248-9748-5338BF4FB81C}" dt="2023-04-17T14:52:37.705" v="2886" actId="1038"/>
          <ac:spMkLst>
            <pc:docMk/>
            <pc:sldMk cId="4164160964" sldId="331"/>
            <ac:spMk id="9" creationId="{0F986DE5-D37C-3D4A-BFCF-AD71B46FD405}"/>
          </ac:spMkLst>
        </pc:spChg>
        <pc:spChg chg="add mod">
          <ac:chgData name="이 제연" userId="9d4560c756d54f0d" providerId="LiveId" clId="{E1A08D52-C644-9248-9748-5338BF4FB81C}" dt="2023-04-17T15:05:21.536" v="3001" actId="1076"/>
          <ac:spMkLst>
            <pc:docMk/>
            <pc:sldMk cId="4164160964" sldId="331"/>
            <ac:spMk id="11" creationId="{AE066ACE-D453-1C40-8F79-391848B9CFE0}"/>
          </ac:spMkLst>
        </pc:spChg>
        <pc:spChg chg="add mod">
          <ac:chgData name="이 제연" userId="9d4560c756d54f0d" providerId="LiveId" clId="{E1A08D52-C644-9248-9748-5338BF4FB81C}" dt="2023-04-17T15:22:03.080" v="3128" actId="1036"/>
          <ac:spMkLst>
            <pc:docMk/>
            <pc:sldMk cId="4164160964" sldId="331"/>
            <ac:spMk id="13" creationId="{20611BB4-AFDD-704D-927D-E1F3CDFBC5C1}"/>
          </ac:spMkLst>
        </pc:spChg>
        <pc:spChg chg="add mod">
          <ac:chgData name="이 제연" userId="9d4560c756d54f0d" providerId="LiveId" clId="{E1A08D52-C644-9248-9748-5338BF4FB81C}" dt="2023-04-17T15:22:03.080" v="3128" actId="1036"/>
          <ac:spMkLst>
            <pc:docMk/>
            <pc:sldMk cId="4164160964" sldId="331"/>
            <ac:spMk id="17" creationId="{0AC7E468-3AAB-FF48-90DC-896EFC96A8F3}"/>
          </ac:spMkLst>
        </pc:spChg>
        <pc:spChg chg="add mod">
          <ac:chgData name="이 제연" userId="9d4560c756d54f0d" providerId="LiveId" clId="{E1A08D52-C644-9248-9748-5338BF4FB81C}" dt="2023-04-17T15:24:27.559" v="3177" actId="1076"/>
          <ac:spMkLst>
            <pc:docMk/>
            <pc:sldMk cId="4164160964" sldId="331"/>
            <ac:spMk id="18" creationId="{5FAE0FF0-42E2-BB40-806F-88FABEFDA9CA}"/>
          </ac:spMkLst>
        </pc:spChg>
        <pc:picChg chg="add mod">
          <ac:chgData name="이 제연" userId="9d4560c756d54f0d" providerId="LiveId" clId="{E1A08D52-C644-9248-9748-5338BF4FB81C}" dt="2023-04-17T15:22:03.080" v="3128" actId="1036"/>
          <ac:picMkLst>
            <pc:docMk/>
            <pc:sldMk cId="4164160964" sldId="331"/>
            <ac:picMk id="5" creationId="{495DF279-16EB-4B40-8E7E-FF012EB0D456}"/>
          </ac:picMkLst>
        </pc:picChg>
        <pc:picChg chg="add mod">
          <ac:chgData name="이 제연" userId="9d4560c756d54f0d" providerId="LiveId" clId="{E1A08D52-C644-9248-9748-5338BF4FB81C}" dt="2023-04-17T14:52:35.798" v="2884" actId="1038"/>
          <ac:picMkLst>
            <pc:docMk/>
            <pc:sldMk cId="4164160964" sldId="331"/>
            <ac:picMk id="6" creationId="{90464471-C921-8B48-9BA4-966594BA06FF}"/>
          </ac:picMkLst>
        </pc:picChg>
        <pc:picChg chg="add mod">
          <ac:chgData name="이 제연" userId="9d4560c756d54f0d" providerId="LiveId" clId="{E1A08D52-C644-9248-9748-5338BF4FB81C}" dt="2023-04-17T15:03:45.635" v="2950" actId="1076"/>
          <ac:picMkLst>
            <pc:docMk/>
            <pc:sldMk cId="4164160964" sldId="331"/>
            <ac:picMk id="10" creationId="{4E57D21A-D44B-9C4B-A6C2-2E07B20AAA06}"/>
          </ac:picMkLst>
        </pc:picChg>
        <pc:picChg chg="add mod">
          <ac:chgData name="이 제연" userId="9d4560c756d54f0d" providerId="LiveId" clId="{E1A08D52-C644-9248-9748-5338BF4FB81C}" dt="2023-04-17T15:22:15.304" v="3136" actId="1036"/>
          <ac:picMkLst>
            <pc:docMk/>
            <pc:sldMk cId="4164160964" sldId="331"/>
            <ac:picMk id="12" creationId="{D8BCCD34-3DB3-FE47-9E6D-80B6C5FD7A55}"/>
          </ac:picMkLst>
        </pc:picChg>
        <pc:picChg chg="add del mod">
          <ac:chgData name="이 제연" userId="9d4560c756d54f0d" providerId="LiveId" clId="{E1A08D52-C644-9248-9748-5338BF4FB81C}" dt="2023-04-17T14:59:20.571" v="2918" actId="478"/>
          <ac:picMkLst>
            <pc:docMk/>
            <pc:sldMk cId="4164160964" sldId="331"/>
            <ac:picMk id="4098" creationId="{3C0D33F1-0EF1-9743-9C87-263D9D4043F9}"/>
          </ac:picMkLst>
        </pc:picChg>
        <pc:picChg chg="add del mod">
          <ac:chgData name="이 제연" userId="9d4560c756d54f0d" providerId="LiveId" clId="{E1A08D52-C644-9248-9748-5338BF4FB81C}" dt="2023-04-17T14:59:20.074" v="2917" actId="478"/>
          <ac:picMkLst>
            <pc:docMk/>
            <pc:sldMk cId="4164160964" sldId="331"/>
            <ac:picMk id="4100" creationId="{862ACB83-89A4-AA4D-A9E8-D3EFDF652EE5}"/>
          </ac:picMkLst>
        </pc:picChg>
        <pc:picChg chg="add del mod">
          <ac:chgData name="이 제연" userId="9d4560c756d54f0d" providerId="LiveId" clId="{E1A08D52-C644-9248-9748-5338BF4FB81C}" dt="2023-04-17T15:03:19.093" v="2945" actId="478"/>
          <ac:picMkLst>
            <pc:docMk/>
            <pc:sldMk cId="4164160964" sldId="331"/>
            <ac:picMk id="4102" creationId="{00F5E3C4-B2A7-F344-B2DB-61459476083C}"/>
          </ac:picMkLst>
        </pc:picChg>
        <pc:cxnChg chg="add mod">
          <ac:chgData name="이 제연" userId="9d4560c756d54f0d" providerId="LiveId" clId="{E1A08D52-C644-9248-9748-5338BF4FB81C}" dt="2023-04-17T14:51:13.821" v="2809"/>
          <ac:cxnSpMkLst>
            <pc:docMk/>
            <pc:sldMk cId="4164160964" sldId="331"/>
            <ac:cxnSpMk id="7" creationId="{1A07420C-289A-2347-82DF-AF101F977E11}"/>
          </ac:cxnSpMkLst>
        </pc:cxnChg>
      </pc:sldChg>
      <pc:sldChg chg="modSp add del mod ord">
        <pc:chgData name="이 제연" userId="9d4560c756d54f0d" providerId="LiveId" clId="{E1A08D52-C644-9248-9748-5338BF4FB81C}" dt="2023-04-18T02:40:07.627" v="4005" actId="2696"/>
        <pc:sldMkLst>
          <pc:docMk/>
          <pc:sldMk cId="2528008978" sldId="332"/>
        </pc:sldMkLst>
        <pc:spChg chg="mod">
          <ac:chgData name="이 제연" userId="9d4560c756d54f0d" providerId="LiveId" clId="{E1A08D52-C644-9248-9748-5338BF4FB81C}" dt="2023-04-18T02:39:52.508" v="4004" actId="20577"/>
          <ac:spMkLst>
            <pc:docMk/>
            <pc:sldMk cId="2528008978" sldId="332"/>
            <ac:spMk id="2" creationId="{00000000-0000-0000-0000-000000000000}"/>
          </ac:spMkLst>
        </pc:spChg>
        <pc:spChg chg="mod">
          <ac:chgData name="이 제연" userId="9d4560c756d54f0d" providerId="LiveId" clId="{E1A08D52-C644-9248-9748-5338BF4FB81C}" dt="2023-04-17T08:01:17.726" v="2422" actId="20577"/>
          <ac:spMkLst>
            <pc:docMk/>
            <pc:sldMk cId="2528008978" sldId="332"/>
            <ac:spMk id="4" creationId="{00000000-0000-0000-0000-000000000000}"/>
          </ac:spMkLst>
        </pc:spChg>
      </pc:sldChg>
      <pc:sldChg chg="addSp modSp new mod ord">
        <pc:chgData name="이 제연" userId="9d4560c756d54f0d" providerId="LiveId" clId="{E1A08D52-C644-9248-9748-5338BF4FB81C}" dt="2023-04-17T15:23:16.975" v="3144" actId="20577"/>
        <pc:sldMkLst>
          <pc:docMk/>
          <pc:sldMk cId="2364997838" sldId="333"/>
        </pc:sldMkLst>
        <pc:spChg chg="mod">
          <ac:chgData name="이 제연" userId="9d4560c756d54f0d" providerId="LiveId" clId="{E1A08D52-C644-9248-9748-5338BF4FB81C}" dt="2023-04-17T05:22:31.261" v="986" actId="20577"/>
          <ac:spMkLst>
            <pc:docMk/>
            <pc:sldMk cId="2364997838" sldId="333"/>
            <ac:spMk id="2" creationId="{ABECD75B-9360-8548-B5C8-C748A35264CF}"/>
          </ac:spMkLst>
        </pc:spChg>
        <pc:spChg chg="mod">
          <ac:chgData name="이 제연" userId="9d4560c756d54f0d" providerId="LiveId" clId="{E1A08D52-C644-9248-9748-5338BF4FB81C}" dt="2023-04-17T07:19:58.656" v="1695" actId="33524"/>
          <ac:spMkLst>
            <pc:docMk/>
            <pc:sldMk cId="2364997838" sldId="333"/>
            <ac:spMk id="4" creationId="{B08356AA-B04B-DA43-AC65-D22A6E8E726C}"/>
          </ac:spMkLst>
        </pc:spChg>
        <pc:spChg chg="add mod">
          <ac:chgData name="이 제연" userId="9d4560c756d54f0d" providerId="LiveId" clId="{E1A08D52-C644-9248-9748-5338BF4FB81C}" dt="2023-04-17T07:38:36.390" v="2239" actId="1076"/>
          <ac:spMkLst>
            <pc:docMk/>
            <pc:sldMk cId="2364997838" sldId="333"/>
            <ac:spMk id="6" creationId="{3BF8BFBF-50C4-E140-A480-8E250327195C}"/>
          </ac:spMkLst>
        </pc:spChg>
        <pc:spChg chg="add mod">
          <ac:chgData name="이 제연" userId="9d4560c756d54f0d" providerId="LiveId" clId="{E1A08D52-C644-9248-9748-5338BF4FB81C}" dt="2023-04-17T14:47:29.906" v="2805" actId="20577"/>
          <ac:spMkLst>
            <pc:docMk/>
            <pc:sldMk cId="2364997838" sldId="333"/>
            <ac:spMk id="7" creationId="{F775469C-C78C-BA41-AD36-281ED257727C}"/>
          </ac:spMkLst>
        </pc:spChg>
        <pc:spChg chg="add mod">
          <ac:chgData name="이 제연" userId="9d4560c756d54f0d" providerId="LiveId" clId="{E1A08D52-C644-9248-9748-5338BF4FB81C}" dt="2023-04-17T15:23:16.975" v="3144" actId="20577"/>
          <ac:spMkLst>
            <pc:docMk/>
            <pc:sldMk cId="2364997838" sldId="333"/>
            <ac:spMk id="8" creationId="{4510731E-587E-CF4E-8E92-05FDC1E1B696}"/>
          </ac:spMkLst>
        </pc:spChg>
        <pc:spChg chg="add mod">
          <ac:chgData name="이 제연" userId="9d4560c756d54f0d" providerId="LiveId" clId="{E1A08D52-C644-9248-9748-5338BF4FB81C}" dt="2023-04-17T07:39:25.642" v="2281" actId="1035"/>
          <ac:spMkLst>
            <pc:docMk/>
            <pc:sldMk cId="2364997838" sldId="333"/>
            <ac:spMk id="9" creationId="{ADC3804C-45ED-6840-9E27-F3BA01210750}"/>
          </ac:spMkLst>
        </pc:spChg>
        <pc:picChg chg="add mod">
          <ac:chgData name="이 제연" userId="9d4560c756d54f0d" providerId="LiveId" clId="{E1A08D52-C644-9248-9748-5338BF4FB81C}" dt="2023-04-17T07:38:33.477" v="2238" actId="14100"/>
          <ac:picMkLst>
            <pc:docMk/>
            <pc:sldMk cId="2364997838" sldId="333"/>
            <ac:picMk id="5" creationId="{E06C8EDE-72F2-7045-A4D3-71C5C34B481C}"/>
          </ac:picMkLst>
        </pc:picChg>
      </pc:sldChg>
      <pc:sldChg chg="addSp delSp modSp add mod">
        <pc:chgData name="이 제연" userId="9d4560c756d54f0d" providerId="LiveId" clId="{E1A08D52-C644-9248-9748-5338BF4FB81C}" dt="2023-04-26T20:29:57.805" v="4099"/>
        <pc:sldMkLst>
          <pc:docMk/>
          <pc:sldMk cId="1407043732" sldId="334"/>
        </pc:sldMkLst>
        <pc:spChg chg="mod">
          <ac:chgData name="이 제연" userId="9d4560c756d54f0d" providerId="LiveId" clId="{E1A08D52-C644-9248-9748-5338BF4FB81C}" dt="2023-04-17T06:32:24.929" v="1449" actId="20577"/>
          <ac:spMkLst>
            <pc:docMk/>
            <pc:sldMk cId="1407043732" sldId="334"/>
            <ac:spMk id="2" creationId="{00000000-0000-0000-0000-000000000000}"/>
          </ac:spMkLst>
        </pc:spChg>
        <pc:spChg chg="mod">
          <ac:chgData name="이 제연" userId="9d4560c756d54f0d" providerId="LiveId" clId="{E1A08D52-C644-9248-9748-5338BF4FB81C}" dt="2023-04-18T02:08:52.882" v="3571" actId="20577"/>
          <ac:spMkLst>
            <pc:docMk/>
            <pc:sldMk cId="1407043732" sldId="334"/>
            <ac:spMk id="4" creationId="{00000000-0000-0000-0000-000000000000}"/>
          </ac:spMkLst>
        </pc:spChg>
        <pc:spChg chg="add del">
          <ac:chgData name="이 제연" userId="9d4560c756d54f0d" providerId="LiveId" clId="{E1A08D52-C644-9248-9748-5338BF4FB81C}" dt="2023-04-18T02:10:20.354" v="3577"/>
          <ac:spMkLst>
            <pc:docMk/>
            <pc:sldMk cId="1407043732" sldId="334"/>
            <ac:spMk id="6" creationId="{D13A4F21-96FC-F54B-BA21-946FBDDF8335}"/>
          </ac:spMkLst>
        </pc:spChg>
        <pc:spChg chg="add del mod">
          <ac:chgData name="이 제연" userId="9d4560c756d54f0d" providerId="LiveId" clId="{E1A08D52-C644-9248-9748-5338BF4FB81C}" dt="2023-04-18T02:20:07.667" v="3662"/>
          <ac:spMkLst>
            <pc:docMk/>
            <pc:sldMk cId="1407043732" sldId="334"/>
            <ac:spMk id="12" creationId="{E48B6681-621D-8342-8AC0-3E009FB31C55}"/>
          </ac:spMkLst>
        </pc:spChg>
        <pc:spChg chg="add mod">
          <ac:chgData name="이 제연" userId="9d4560c756d54f0d" providerId="LiveId" clId="{E1A08D52-C644-9248-9748-5338BF4FB81C}" dt="2023-04-18T02:20:06.521" v="3660" actId="1076"/>
          <ac:spMkLst>
            <pc:docMk/>
            <pc:sldMk cId="1407043732" sldId="334"/>
            <ac:spMk id="13" creationId="{60678A49-C6A0-A245-AC4D-A7EB328BBC40}"/>
          </ac:spMkLst>
        </pc:spChg>
        <pc:spChg chg="add mod">
          <ac:chgData name="이 제연" userId="9d4560c756d54f0d" providerId="LiveId" clId="{E1A08D52-C644-9248-9748-5338BF4FB81C}" dt="2023-04-18T02:47:47.771" v="4070" actId="20577"/>
          <ac:spMkLst>
            <pc:docMk/>
            <pc:sldMk cId="1407043732" sldId="334"/>
            <ac:spMk id="18" creationId="{B5702AF0-5BB5-2E47-9B9B-6686E86C4977}"/>
          </ac:spMkLst>
        </pc:spChg>
        <pc:spChg chg="add mod">
          <ac:chgData name="이 제연" userId="9d4560c756d54f0d" providerId="LiveId" clId="{E1A08D52-C644-9248-9748-5338BF4FB81C}" dt="2023-04-18T02:20:58.584" v="3672" actId="1076"/>
          <ac:spMkLst>
            <pc:docMk/>
            <pc:sldMk cId="1407043732" sldId="334"/>
            <ac:spMk id="19" creationId="{D50F4B28-2B7D-6045-BCC8-D5B86EAF0100}"/>
          </ac:spMkLst>
        </pc:spChg>
        <pc:spChg chg="add mod">
          <ac:chgData name="이 제연" userId="9d4560c756d54f0d" providerId="LiveId" clId="{E1A08D52-C644-9248-9748-5338BF4FB81C}" dt="2023-04-18T02:33:01.541" v="3909" actId="1076"/>
          <ac:spMkLst>
            <pc:docMk/>
            <pc:sldMk cId="1407043732" sldId="334"/>
            <ac:spMk id="20" creationId="{7C4FD077-1555-DB42-A21B-AA3EDC873088}"/>
          </ac:spMkLst>
        </pc:spChg>
        <pc:spChg chg="add mod">
          <ac:chgData name="이 제연" userId="9d4560c756d54f0d" providerId="LiveId" clId="{E1A08D52-C644-9248-9748-5338BF4FB81C}" dt="2023-04-18T02:36:39.354" v="3951" actId="1076"/>
          <ac:spMkLst>
            <pc:docMk/>
            <pc:sldMk cId="1407043732" sldId="334"/>
            <ac:spMk id="22" creationId="{79B937B7-362A-9D4F-9241-A8DAA35D79F4}"/>
          </ac:spMkLst>
        </pc:spChg>
        <pc:spChg chg="add mod">
          <ac:chgData name="이 제연" userId="9d4560c756d54f0d" providerId="LiveId" clId="{E1A08D52-C644-9248-9748-5338BF4FB81C}" dt="2023-04-18T02:36:39.354" v="3951" actId="1076"/>
          <ac:spMkLst>
            <pc:docMk/>
            <pc:sldMk cId="1407043732" sldId="334"/>
            <ac:spMk id="23" creationId="{7FDAC578-5C9C-4545-9B1C-3F2A76417C1C}"/>
          </ac:spMkLst>
        </pc:spChg>
        <pc:spChg chg="add mod">
          <ac:chgData name="이 제연" userId="9d4560c756d54f0d" providerId="LiveId" clId="{E1A08D52-C644-9248-9748-5338BF4FB81C}" dt="2023-04-18T02:38:30.993" v="3974" actId="1076"/>
          <ac:spMkLst>
            <pc:docMk/>
            <pc:sldMk cId="1407043732" sldId="334"/>
            <ac:spMk id="25" creationId="{FC14C41D-AEF9-FD4A-AC8A-AD7EDEBB6AE1}"/>
          </ac:spMkLst>
        </pc:spChg>
        <pc:spChg chg="add mod">
          <ac:chgData name="이 제연" userId="9d4560c756d54f0d" providerId="LiveId" clId="{E1A08D52-C644-9248-9748-5338BF4FB81C}" dt="2023-04-26T20:29:57.805" v="4099"/>
          <ac:spMkLst>
            <pc:docMk/>
            <pc:sldMk cId="1407043732" sldId="334"/>
            <ac:spMk id="27" creationId="{36EEC825-1E0A-5243-9088-E8D2BEC2235E}"/>
          </ac:spMkLst>
        </pc:spChg>
        <pc:spChg chg="add mod">
          <ac:chgData name="이 제연" userId="9d4560c756d54f0d" providerId="LiveId" clId="{E1A08D52-C644-9248-9748-5338BF4FB81C}" dt="2023-04-26T20:29:57.805" v="4099"/>
          <ac:spMkLst>
            <pc:docMk/>
            <pc:sldMk cId="1407043732" sldId="334"/>
            <ac:spMk id="28" creationId="{894DC9A0-433E-C64D-9302-410DDE5F39FE}"/>
          </ac:spMkLst>
        </pc:spChg>
        <pc:grpChg chg="add mod">
          <ac:chgData name="이 제연" userId="9d4560c756d54f0d" providerId="LiveId" clId="{E1A08D52-C644-9248-9748-5338BF4FB81C}" dt="2023-04-18T02:18:32.645" v="3598" actId="1076"/>
          <ac:grpSpMkLst>
            <pc:docMk/>
            <pc:sldMk cId="1407043732" sldId="334"/>
            <ac:grpSpMk id="8" creationId="{8A19CF4E-D150-8C4D-9A95-AC59C287347C}"/>
          </ac:grpSpMkLst>
        </pc:grpChg>
        <pc:picChg chg="add mod">
          <ac:chgData name="이 제연" userId="9d4560c756d54f0d" providerId="LiveId" clId="{E1A08D52-C644-9248-9748-5338BF4FB81C}" dt="2023-04-18T02:18:32.645" v="3598" actId="1076"/>
          <ac:picMkLst>
            <pc:docMk/>
            <pc:sldMk cId="1407043732" sldId="334"/>
            <ac:picMk id="7" creationId="{75A633B9-9772-6D4A-B43C-74742102E4CA}"/>
          </ac:picMkLst>
        </pc:picChg>
        <pc:picChg chg="add mod">
          <ac:chgData name="이 제연" userId="9d4560c756d54f0d" providerId="LiveId" clId="{E1A08D52-C644-9248-9748-5338BF4FB81C}" dt="2023-04-18T02:18:32.645" v="3598" actId="1076"/>
          <ac:picMkLst>
            <pc:docMk/>
            <pc:sldMk cId="1407043732" sldId="334"/>
            <ac:picMk id="9" creationId="{46D43C7A-6F26-4645-B8DF-D4A0FFDABDDF}"/>
          </ac:picMkLst>
        </pc:picChg>
        <pc:picChg chg="add mod">
          <ac:chgData name="이 제연" userId="9d4560c756d54f0d" providerId="LiveId" clId="{E1A08D52-C644-9248-9748-5338BF4FB81C}" dt="2023-04-18T02:18:32.645" v="3598" actId="1076"/>
          <ac:picMkLst>
            <pc:docMk/>
            <pc:sldMk cId="1407043732" sldId="334"/>
            <ac:picMk id="10" creationId="{2BAB4AE8-6538-5848-9870-907436E5C8DA}"/>
          </ac:picMkLst>
        </pc:picChg>
        <pc:picChg chg="add mod">
          <ac:chgData name="이 제연" userId="9d4560c756d54f0d" providerId="LiveId" clId="{E1A08D52-C644-9248-9748-5338BF4FB81C}" dt="2023-04-18T02:19:24.196" v="3600" actId="1076"/>
          <ac:picMkLst>
            <pc:docMk/>
            <pc:sldMk cId="1407043732" sldId="334"/>
            <ac:picMk id="11" creationId="{B7997DC8-40AC-724E-B876-0531EE184A5F}"/>
          </ac:picMkLst>
        </pc:picChg>
        <pc:picChg chg="add mod">
          <ac:chgData name="이 제연" userId="9d4560c756d54f0d" providerId="LiveId" clId="{E1A08D52-C644-9248-9748-5338BF4FB81C}" dt="2023-04-18T02:36:39.354" v="3951" actId="1076"/>
          <ac:picMkLst>
            <pc:docMk/>
            <pc:sldMk cId="1407043732" sldId="334"/>
            <ac:picMk id="17" creationId="{836F4450-464F-C743-9559-8BD152117209}"/>
          </ac:picMkLst>
        </pc:picChg>
        <pc:picChg chg="add mod">
          <ac:chgData name="이 제연" userId="9d4560c756d54f0d" providerId="LiveId" clId="{E1A08D52-C644-9248-9748-5338BF4FB81C}" dt="2023-04-18T02:36:39.354" v="3951" actId="1076"/>
          <ac:picMkLst>
            <pc:docMk/>
            <pc:sldMk cId="1407043732" sldId="334"/>
            <ac:picMk id="21" creationId="{2E723572-6933-4E44-8EDA-AC84AB4E9774}"/>
          </ac:picMkLst>
        </pc:picChg>
        <pc:picChg chg="add mod">
          <ac:chgData name="이 제연" userId="9d4560c756d54f0d" providerId="LiveId" clId="{E1A08D52-C644-9248-9748-5338BF4FB81C}" dt="2023-04-18T02:37:43.002" v="3960" actId="1076"/>
          <ac:picMkLst>
            <pc:docMk/>
            <pc:sldMk cId="1407043732" sldId="334"/>
            <ac:picMk id="24" creationId="{EC45C421-92C5-DB40-B5B8-FD466A55C4FB}"/>
          </ac:picMkLst>
        </pc:picChg>
        <pc:picChg chg="add mod">
          <ac:chgData name="이 제연" userId="9d4560c756d54f0d" providerId="LiveId" clId="{E1A08D52-C644-9248-9748-5338BF4FB81C}" dt="2023-04-26T20:29:57.805" v="4099"/>
          <ac:picMkLst>
            <pc:docMk/>
            <pc:sldMk cId="1407043732" sldId="334"/>
            <ac:picMk id="26" creationId="{C44165BD-AF15-464D-87F1-7BB484AAD4E2}"/>
          </ac:picMkLst>
        </pc:picChg>
        <pc:picChg chg="add mod">
          <ac:chgData name="이 제연" userId="9d4560c756d54f0d" providerId="LiveId" clId="{E1A08D52-C644-9248-9748-5338BF4FB81C}" dt="2023-04-26T20:29:57.805" v="4099"/>
          <ac:picMkLst>
            <pc:docMk/>
            <pc:sldMk cId="1407043732" sldId="334"/>
            <ac:picMk id="29" creationId="{046D6119-37A2-7E4B-BACD-A555A7EEDE45}"/>
          </ac:picMkLst>
        </pc:picChg>
        <pc:picChg chg="add mod">
          <ac:chgData name="이 제연" userId="9d4560c756d54f0d" providerId="LiveId" clId="{E1A08D52-C644-9248-9748-5338BF4FB81C}" dt="2023-04-18T02:18:32.645" v="3598" actId="1076"/>
          <ac:picMkLst>
            <pc:docMk/>
            <pc:sldMk cId="1407043732" sldId="334"/>
            <ac:picMk id="6146" creationId="{F4E8128B-0222-CF4C-B28B-14DF828F4201}"/>
          </ac:picMkLst>
        </pc:picChg>
        <pc:cxnChg chg="add mod">
          <ac:chgData name="이 제연" userId="9d4560c756d54f0d" providerId="LiveId" clId="{E1A08D52-C644-9248-9748-5338BF4FB81C}" dt="2023-04-18T02:08:58.529" v="3572"/>
          <ac:cxnSpMkLst>
            <pc:docMk/>
            <pc:sldMk cId="1407043732" sldId="334"/>
            <ac:cxnSpMk id="5" creationId="{ABB1F382-72B8-224E-A124-CA45C39D89B0}"/>
          </ac:cxnSpMkLst>
        </pc:cxnChg>
        <pc:cxnChg chg="add mod">
          <ac:chgData name="이 제연" userId="9d4560c756d54f0d" providerId="LiveId" clId="{E1A08D52-C644-9248-9748-5338BF4FB81C}" dt="2023-04-18T02:20:40.164" v="3669" actId="1037"/>
          <ac:cxnSpMkLst>
            <pc:docMk/>
            <pc:sldMk cId="1407043732" sldId="334"/>
            <ac:cxnSpMk id="15" creationId="{5B3B8AB8-B551-194E-BAB0-3A1B7192E43D}"/>
          </ac:cxnSpMkLst>
        </pc:cxnChg>
      </pc:sldChg>
      <pc:sldChg chg="addSp delSp modSp add mod">
        <pc:chgData name="이 제연" userId="9d4560c756d54f0d" providerId="LiveId" clId="{E1A08D52-C644-9248-9748-5338BF4FB81C}" dt="2023-04-18T02:30:05.868" v="3827" actId="1038"/>
        <pc:sldMkLst>
          <pc:docMk/>
          <pc:sldMk cId="460944087" sldId="335"/>
        </pc:sldMkLst>
        <pc:spChg chg="mod">
          <ac:chgData name="이 제연" userId="9d4560c756d54f0d" providerId="LiveId" clId="{E1A08D52-C644-9248-9748-5338BF4FB81C}" dt="2023-04-17T08:05:45.411" v="2530" actId="167"/>
          <ac:spMkLst>
            <pc:docMk/>
            <pc:sldMk cId="460944087" sldId="335"/>
            <ac:spMk id="4" creationId="{B08356AA-B04B-DA43-AC65-D22A6E8E726C}"/>
          </ac:spMkLst>
        </pc:spChg>
        <pc:spChg chg="add del">
          <ac:chgData name="이 제연" userId="9d4560c756d54f0d" providerId="LiveId" clId="{E1A08D52-C644-9248-9748-5338BF4FB81C}" dt="2023-04-17T07:44:45.633" v="2310"/>
          <ac:spMkLst>
            <pc:docMk/>
            <pc:sldMk cId="460944087" sldId="335"/>
            <ac:spMk id="7" creationId="{408BC9BE-79E5-3C48-9A50-854D52C24350}"/>
          </ac:spMkLst>
        </pc:spChg>
        <pc:spChg chg="add del">
          <ac:chgData name="이 제연" userId="9d4560c756d54f0d" providerId="LiveId" clId="{E1A08D52-C644-9248-9748-5338BF4FB81C}" dt="2023-04-17T07:44:54.767" v="2313"/>
          <ac:spMkLst>
            <pc:docMk/>
            <pc:sldMk cId="460944087" sldId="335"/>
            <ac:spMk id="9" creationId="{C607735D-C505-8241-A9C8-30F4313CBECE}"/>
          </ac:spMkLst>
        </pc:spChg>
        <pc:spChg chg="add mod">
          <ac:chgData name="이 제연" userId="9d4560c756d54f0d" providerId="LiveId" clId="{E1A08D52-C644-9248-9748-5338BF4FB81C}" dt="2023-04-18T02:30:05.868" v="3827" actId="1038"/>
          <ac:spMkLst>
            <pc:docMk/>
            <pc:sldMk cId="460944087" sldId="335"/>
            <ac:spMk id="11" creationId="{D9F14153-F476-164F-A7CB-48B8E991EBB0}"/>
          </ac:spMkLst>
        </pc:spChg>
        <pc:spChg chg="add mod">
          <ac:chgData name="이 제연" userId="9d4560c756d54f0d" providerId="LiveId" clId="{E1A08D52-C644-9248-9748-5338BF4FB81C}" dt="2023-04-17T14:54:07.524" v="2903" actId="1037"/>
          <ac:spMkLst>
            <pc:docMk/>
            <pc:sldMk cId="460944087" sldId="335"/>
            <ac:spMk id="14" creationId="{EB239D8B-4134-A048-BB04-CBF770354F83}"/>
          </ac:spMkLst>
        </pc:spChg>
        <pc:spChg chg="add mod">
          <ac:chgData name="이 제연" userId="9d4560c756d54f0d" providerId="LiveId" clId="{E1A08D52-C644-9248-9748-5338BF4FB81C}" dt="2023-04-17T08:07:12.826" v="2569" actId="1076"/>
          <ac:spMkLst>
            <pc:docMk/>
            <pc:sldMk cId="460944087" sldId="335"/>
            <ac:spMk id="15" creationId="{0E0C9D6D-CEC4-4F4D-BD5C-DF9A13B42B80}"/>
          </ac:spMkLst>
        </pc:spChg>
        <pc:spChg chg="add mod">
          <ac:chgData name="이 제연" userId="9d4560c756d54f0d" providerId="LiveId" clId="{E1A08D52-C644-9248-9748-5338BF4FB81C}" dt="2023-04-17T08:07:12.826" v="2569" actId="1076"/>
          <ac:spMkLst>
            <pc:docMk/>
            <pc:sldMk cId="460944087" sldId="335"/>
            <ac:spMk id="16" creationId="{65AD5DF5-1D41-DF4C-A7B4-8940DF566FDA}"/>
          </ac:spMkLst>
        </pc:spChg>
        <pc:spChg chg="add mod">
          <ac:chgData name="이 제연" userId="9d4560c756d54f0d" providerId="LiveId" clId="{E1A08D52-C644-9248-9748-5338BF4FB81C}" dt="2023-04-17T08:07:17.761" v="2573" actId="1036"/>
          <ac:spMkLst>
            <pc:docMk/>
            <pc:sldMk cId="460944087" sldId="335"/>
            <ac:spMk id="17" creationId="{B11737FC-BCD2-4C4A-8557-2BE13ADBB625}"/>
          </ac:spMkLst>
        </pc:spChg>
        <pc:spChg chg="add mod">
          <ac:chgData name="이 제연" userId="9d4560c756d54f0d" providerId="LiveId" clId="{E1A08D52-C644-9248-9748-5338BF4FB81C}" dt="2023-04-17T08:07:12.826" v="2569" actId="1076"/>
          <ac:spMkLst>
            <pc:docMk/>
            <pc:sldMk cId="460944087" sldId="335"/>
            <ac:spMk id="18" creationId="{3248D30E-978B-514B-B62F-D396B781C687}"/>
          </ac:spMkLst>
        </pc:spChg>
        <pc:spChg chg="add mod">
          <ac:chgData name="이 제연" userId="9d4560c756d54f0d" providerId="LiveId" clId="{E1A08D52-C644-9248-9748-5338BF4FB81C}" dt="2023-04-17T12:54:04.093" v="2708" actId="1036"/>
          <ac:spMkLst>
            <pc:docMk/>
            <pc:sldMk cId="460944087" sldId="335"/>
            <ac:spMk id="26" creationId="{44F4D060-1D98-994C-B50F-E2531FF53FFB}"/>
          </ac:spMkLst>
        </pc:spChg>
        <pc:picChg chg="add del">
          <ac:chgData name="이 제연" userId="9d4560c756d54f0d" providerId="LiveId" clId="{E1A08D52-C644-9248-9748-5338BF4FB81C}" dt="2023-04-17T07:41:17.228" v="2283"/>
          <ac:picMkLst>
            <pc:docMk/>
            <pc:sldMk cId="460944087" sldId="335"/>
            <ac:picMk id="5" creationId="{B488665D-C18E-D74B-8B81-0CF9A7C0BFAE}"/>
          </ac:picMkLst>
        </pc:picChg>
        <pc:picChg chg="add del">
          <ac:chgData name="이 제연" userId="9d4560c756d54f0d" providerId="LiveId" clId="{E1A08D52-C644-9248-9748-5338BF4FB81C}" dt="2023-04-17T07:41:27.682" v="2285"/>
          <ac:picMkLst>
            <pc:docMk/>
            <pc:sldMk cId="460944087" sldId="335"/>
            <ac:picMk id="6" creationId="{3E6EF6E1-3259-D443-9597-5F6C6421322B}"/>
          </ac:picMkLst>
        </pc:picChg>
        <pc:picChg chg="add mod modCrop">
          <ac:chgData name="이 제연" userId="9d4560c756d54f0d" providerId="LiveId" clId="{E1A08D52-C644-9248-9748-5338BF4FB81C}" dt="2023-04-17T07:47:17.402" v="2354" actId="1076"/>
          <ac:picMkLst>
            <pc:docMk/>
            <pc:sldMk cId="460944087" sldId="335"/>
            <ac:picMk id="8" creationId="{B0D15815-F2A1-E645-BA4B-ABF52DCF8372}"/>
          </ac:picMkLst>
        </pc:picChg>
        <pc:picChg chg="add mod modCrop">
          <ac:chgData name="이 제연" userId="9d4560c756d54f0d" providerId="LiveId" clId="{E1A08D52-C644-9248-9748-5338BF4FB81C}" dt="2023-04-17T07:47:17.402" v="2354" actId="1076"/>
          <ac:picMkLst>
            <pc:docMk/>
            <pc:sldMk cId="460944087" sldId="335"/>
            <ac:picMk id="10" creationId="{FB2593F1-AA21-694A-881B-F7FAE1CF5CA2}"/>
          </ac:picMkLst>
        </pc:picChg>
        <pc:picChg chg="add mod">
          <ac:chgData name="이 제연" userId="9d4560c756d54f0d" providerId="LiveId" clId="{E1A08D52-C644-9248-9748-5338BF4FB81C}" dt="2023-04-17T12:54:04.093" v="2708" actId="1036"/>
          <ac:picMkLst>
            <pc:docMk/>
            <pc:sldMk cId="460944087" sldId="335"/>
            <ac:picMk id="13" creationId="{4F851E9F-C62B-0841-BA2A-0043F2AF5874}"/>
          </ac:picMkLst>
        </pc:picChg>
        <pc:picChg chg="add mod">
          <ac:chgData name="이 제연" userId="9d4560c756d54f0d" providerId="LiveId" clId="{E1A08D52-C644-9248-9748-5338BF4FB81C}" dt="2023-04-17T12:54:04.093" v="2708" actId="1036"/>
          <ac:picMkLst>
            <pc:docMk/>
            <pc:sldMk cId="460944087" sldId="335"/>
            <ac:picMk id="19" creationId="{96CC084C-7F11-5F49-8C67-1F474B393907}"/>
          </ac:picMkLst>
        </pc:picChg>
        <pc:picChg chg="add mod">
          <ac:chgData name="이 제연" userId="9d4560c756d54f0d" providerId="LiveId" clId="{E1A08D52-C644-9248-9748-5338BF4FB81C}" dt="2023-04-17T07:42:10.812" v="2290" actId="1076"/>
          <ac:picMkLst>
            <pc:docMk/>
            <pc:sldMk cId="460944087" sldId="335"/>
            <ac:picMk id="3074" creationId="{A1152B7F-9D2C-0C4A-A662-C68734EF8F74}"/>
          </ac:picMkLst>
        </pc:picChg>
        <pc:picChg chg="add del mod">
          <ac:chgData name="이 제연" userId="9d4560c756d54f0d" providerId="LiveId" clId="{E1A08D52-C644-9248-9748-5338BF4FB81C}" dt="2023-04-17T07:43:04.562" v="2298" actId="478"/>
          <ac:picMkLst>
            <pc:docMk/>
            <pc:sldMk cId="460944087" sldId="335"/>
            <ac:picMk id="3076" creationId="{6F549A61-ADC2-EA4C-82FA-481519984614}"/>
          </ac:picMkLst>
        </pc:picChg>
        <pc:picChg chg="add mod">
          <ac:chgData name="이 제연" userId="9d4560c756d54f0d" providerId="LiveId" clId="{E1A08D52-C644-9248-9748-5338BF4FB81C}" dt="2023-04-17T07:43:30.353" v="2303" actId="1076"/>
          <ac:picMkLst>
            <pc:docMk/>
            <pc:sldMk cId="460944087" sldId="335"/>
            <ac:picMk id="3078" creationId="{ACA5DA82-ABF9-F348-994E-5AA153E0487D}"/>
          </ac:picMkLst>
        </pc:picChg>
        <pc:picChg chg="add mod">
          <ac:chgData name="이 제연" userId="9d4560c756d54f0d" providerId="LiveId" clId="{E1A08D52-C644-9248-9748-5338BF4FB81C}" dt="2023-04-17T07:43:47.993" v="2308" actId="14100"/>
          <ac:picMkLst>
            <pc:docMk/>
            <pc:sldMk cId="460944087" sldId="335"/>
            <ac:picMk id="3080" creationId="{BD4E7FC0-6B8D-1E43-8184-87E0A7CB2825}"/>
          </ac:picMkLst>
        </pc:picChg>
        <pc:cxnChg chg="add del mod">
          <ac:chgData name="이 제연" userId="9d4560c756d54f0d" providerId="LiveId" clId="{E1A08D52-C644-9248-9748-5338BF4FB81C}" dt="2023-04-17T08:06:58.729" v="2566" actId="478"/>
          <ac:cxnSpMkLst>
            <pc:docMk/>
            <pc:sldMk cId="460944087" sldId="335"/>
            <ac:cxnSpMk id="20" creationId="{BE88E06C-B35F-554B-9D88-55A59FA77AD9}"/>
          </ac:cxnSpMkLst>
        </pc:cxnChg>
        <pc:cxnChg chg="add mod">
          <ac:chgData name="이 제연" userId="9d4560c756d54f0d" providerId="LiveId" clId="{E1A08D52-C644-9248-9748-5338BF4FB81C}" dt="2023-04-17T08:07:05.784" v="2568" actId="14100"/>
          <ac:cxnSpMkLst>
            <pc:docMk/>
            <pc:sldMk cId="460944087" sldId="335"/>
            <ac:cxnSpMk id="21" creationId="{F217F545-A632-D24F-B42E-10CABE2DF1D0}"/>
          </ac:cxnSpMkLst>
        </pc:cxnChg>
      </pc:sldChg>
      <pc:sldChg chg="add del">
        <pc:chgData name="이 제연" userId="9d4560c756d54f0d" providerId="LiveId" clId="{E1A08D52-C644-9248-9748-5338BF4FB81C}" dt="2023-04-17T06:39:23.665" v="1473" actId="2696"/>
        <pc:sldMkLst>
          <pc:docMk/>
          <pc:sldMk cId="3126099655" sldId="335"/>
        </pc:sldMkLst>
      </pc:sldChg>
    </pc:docChg>
  </pc:docChgLst>
  <pc:docChgLst>
    <pc:chgData name="이 제연" userId="9d4560c756d54f0d" providerId="LiveId" clId="{A721FE56-F4EB-4042-A084-4F6B5A152EE2}"/>
    <pc:docChg chg="addSld modSld sldOrd">
      <pc:chgData name="이 제연" userId="9d4560c756d54f0d" providerId="LiveId" clId="{A721FE56-F4EB-4042-A084-4F6B5A152EE2}" dt="2022-04-05T15:42:02.335" v="3"/>
      <pc:docMkLst>
        <pc:docMk/>
      </pc:docMkLst>
      <pc:sldChg chg="addSp modSp add ord">
        <pc:chgData name="이 제연" userId="9d4560c756d54f0d" providerId="LiveId" clId="{A721FE56-F4EB-4042-A084-4F6B5A152EE2}" dt="2022-04-05T15:42:02.335" v="3"/>
        <pc:sldMkLst>
          <pc:docMk/>
          <pc:sldMk cId="2174065063" sldId="316"/>
        </pc:sldMkLst>
        <pc:spChg chg="add mod">
          <ac:chgData name="이 제연" userId="9d4560c756d54f0d" providerId="LiveId" clId="{A721FE56-F4EB-4042-A084-4F6B5A152EE2}" dt="2022-04-05T15:42:02.335" v="3"/>
          <ac:spMkLst>
            <pc:docMk/>
            <pc:sldMk cId="2174065063" sldId="316"/>
            <ac:spMk id="5" creationId="{BB1F98E8-9A9E-4FB9-8BB4-1567827AE019}"/>
          </ac:spMkLst>
        </pc:spChg>
      </pc:sldChg>
    </pc:docChg>
  </pc:docChgLst>
  <pc:docChgLst>
    <pc:chgData name="이 제연" userId="9d4560c756d54f0d" providerId="LiveId" clId="{781D5E57-36BA-5840-A215-5BFB41DF2563}"/>
    <pc:docChg chg="custSel addSld modSld modMainMaster">
      <pc:chgData name="이 제연" userId="9d4560c756d54f0d" providerId="LiveId" clId="{781D5E57-36BA-5840-A215-5BFB41DF2563}" dt="2023-04-15T06:00:06.506" v="87" actId="20577"/>
      <pc:docMkLst>
        <pc:docMk/>
      </pc:docMkLst>
      <pc:sldChg chg="modSp new mod">
        <pc:chgData name="이 제연" userId="9d4560c756d54f0d" providerId="LiveId" clId="{781D5E57-36BA-5840-A215-5BFB41DF2563}" dt="2023-04-15T06:00:06.506" v="87" actId="20577"/>
        <pc:sldMkLst>
          <pc:docMk/>
          <pc:sldMk cId="848053513" sldId="317"/>
        </pc:sldMkLst>
        <pc:spChg chg="mod">
          <ac:chgData name="이 제연" userId="9d4560c756d54f0d" providerId="LiveId" clId="{781D5E57-36BA-5840-A215-5BFB41DF2563}" dt="2023-04-15T06:00:06.506" v="87" actId="20577"/>
          <ac:spMkLst>
            <pc:docMk/>
            <pc:sldMk cId="848053513" sldId="317"/>
            <ac:spMk id="2" creationId="{50504666-EF8A-8E40-8A53-2BCE954E1382}"/>
          </ac:spMkLst>
        </pc:spChg>
      </pc:sldChg>
      <pc:sldMasterChg chg="addSldLayout delSldLayout modSldLayout">
        <pc:chgData name="이 제연" userId="9d4560c756d54f0d" providerId="LiveId" clId="{781D5E57-36BA-5840-A215-5BFB41DF2563}" dt="2023-04-15T05:59:34.140" v="30"/>
        <pc:sldMasterMkLst>
          <pc:docMk/>
          <pc:sldMasterMk cId="1937267478" sldId="2147483648"/>
        </pc:sldMasterMkLst>
        <pc:sldLayoutChg chg="delSp new del mod">
          <pc:chgData name="이 제연" userId="9d4560c756d54f0d" providerId="LiveId" clId="{781D5E57-36BA-5840-A215-5BFB41DF2563}" dt="2023-04-15T05:56:56.877" v="4" actId="2696"/>
          <pc:sldLayoutMkLst>
            <pc:docMk/>
            <pc:sldMasterMk cId="1937267478" sldId="2147483648"/>
            <pc:sldLayoutMk cId="230288019" sldId="2147483661"/>
          </pc:sldLayoutMkLst>
          <pc:spChg chg="del">
            <ac:chgData name="이 제연" userId="9d4560c756d54f0d" providerId="LiveId" clId="{781D5E57-36BA-5840-A215-5BFB41DF2563}" dt="2023-04-15T05:56:38.044" v="1" actId="478"/>
            <ac:spMkLst>
              <pc:docMk/>
              <pc:sldMasterMk cId="1937267478" sldId="2147483648"/>
              <pc:sldLayoutMk cId="230288019" sldId="2147483661"/>
              <ac:spMk id="2" creationId="{EFDE8A53-8192-5F45-B91D-5D8D28FC9399}"/>
            </ac:spMkLst>
          </pc:spChg>
        </pc:sldLayoutChg>
        <pc:sldLayoutChg chg="addSp delSp modSp new mod">
          <pc:chgData name="이 제연" userId="9d4560c756d54f0d" providerId="LiveId" clId="{781D5E57-36BA-5840-A215-5BFB41DF2563}" dt="2023-04-15T05:59:34.140" v="30"/>
          <pc:sldLayoutMkLst>
            <pc:docMk/>
            <pc:sldMasterMk cId="1937267478" sldId="2147483648"/>
            <pc:sldLayoutMk cId="1300999501" sldId="2147483662"/>
          </pc:sldLayoutMkLst>
          <pc:spChg chg="mod">
            <ac:chgData name="이 제연" userId="9d4560c756d54f0d" providerId="LiveId" clId="{781D5E57-36BA-5840-A215-5BFB41DF2563}" dt="2023-04-15T05:59:34.140" v="30"/>
            <ac:spMkLst>
              <pc:docMk/>
              <pc:sldMasterMk cId="1937267478" sldId="2147483648"/>
              <pc:sldLayoutMk cId="1300999501" sldId="2147483662"/>
              <ac:spMk id="2" creationId="{BFCC4F4B-4EB6-0344-90AA-D5034761E3A5}"/>
            </ac:spMkLst>
          </pc:spChg>
          <pc:spChg chg="del">
            <ac:chgData name="이 제연" userId="9d4560c756d54f0d" providerId="LiveId" clId="{781D5E57-36BA-5840-A215-5BFB41DF2563}" dt="2023-04-15T05:57:58.639" v="9"/>
            <ac:spMkLst>
              <pc:docMk/>
              <pc:sldMasterMk cId="1937267478" sldId="2147483648"/>
              <pc:sldLayoutMk cId="1300999501" sldId="2147483662"/>
              <ac:spMk id="3" creationId="{BF018E9B-8B98-384F-83E3-5CEAC85868F6}"/>
            </ac:spMkLst>
          </pc:spChg>
          <pc:spChg chg="del">
            <ac:chgData name="이 제연" userId="9d4560c756d54f0d" providerId="LiveId" clId="{781D5E57-36BA-5840-A215-5BFB41DF2563}" dt="2023-04-15T05:57:58.639" v="9"/>
            <ac:spMkLst>
              <pc:docMk/>
              <pc:sldMasterMk cId="1937267478" sldId="2147483648"/>
              <pc:sldLayoutMk cId="1300999501" sldId="2147483662"/>
              <ac:spMk id="4" creationId="{2DF9FEB7-1998-4648-917D-03D7CB080C03}"/>
            </ac:spMkLst>
          </pc:spChg>
          <pc:spChg chg="del">
            <ac:chgData name="이 제연" userId="9d4560c756d54f0d" providerId="LiveId" clId="{781D5E57-36BA-5840-A215-5BFB41DF2563}" dt="2023-04-15T05:57:58.639" v="9"/>
            <ac:spMkLst>
              <pc:docMk/>
              <pc:sldMasterMk cId="1937267478" sldId="2147483648"/>
              <pc:sldLayoutMk cId="1300999501" sldId="2147483662"/>
              <ac:spMk id="5" creationId="{C2B36B74-DEF1-144E-8FB5-9E1FBA234DCE}"/>
            </ac:spMkLst>
          </pc:spChg>
          <pc:spChg chg="add del">
            <ac:chgData name="이 제연" userId="9d4560c756d54f0d" providerId="LiveId" clId="{781D5E57-36BA-5840-A215-5BFB41DF2563}" dt="2023-04-15T05:57:48.741" v="8" actId="11529"/>
            <ac:spMkLst>
              <pc:docMk/>
              <pc:sldMasterMk cId="1937267478" sldId="2147483648"/>
              <pc:sldLayoutMk cId="1300999501" sldId="2147483662"/>
              <ac:spMk id="6" creationId="{FED1FE63-8D8A-9A42-A708-B9813731B30F}"/>
            </ac:spMkLst>
          </pc:spChg>
          <pc:spChg chg="add del mod">
            <ac:chgData name="이 제연" userId="9d4560c756d54f0d" providerId="LiveId" clId="{781D5E57-36BA-5840-A215-5BFB41DF2563}" dt="2023-04-15T05:57:48.741" v="8" actId="11529"/>
            <ac:spMkLst>
              <pc:docMk/>
              <pc:sldMasterMk cId="1937267478" sldId="2147483648"/>
              <pc:sldLayoutMk cId="1300999501" sldId="2147483662"/>
              <ac:spMk id="7" creationId="{ED2F3BE9-BA03-8440-B23C-10DA8A33C994}"/>
            </ac:spMkLst>
          </pc:spChg>
          <pc:spChg chg="add del mod">
            <ac:chgData name="이 제연" userId="9d4560c756d54f0d" providerId="LiveId" clId="{781D5E57-36BA-5840-A215-5BFB41DF2563}" dt="2023-04-15T05:58:04.255" v="11"/>
            <ac:spMkLst>
              <pc:docMk/>
              <pc:sldMasterMk cId="1937267478" sldId="2147483648"/>
              <pc:sldLayoutMk cId="1300999501" sldId="2147483662"/>
              <ac:spMk id="8" creationId="{59D56FF9-AAE8-A344-8121-DF3A881B476B}"/>
            </ac:spMkLst>
          </pc:spChg>
          <pc:spChg chg="add del mod">
            <ac:chgData name="이 제연" userId="9d4560c756d54f0d" providerId="LiveId" clId="{781D5E57-36BA-5840-A215-5BFB41DF2563}" dt="2023-04-15T05:58:04.255" v="11"/>
            <ac:spMkLst>
              <pc:docMk/>
              <pc:sldMasterMk cId="1937267478" sldId="2147483648"/>
              <pc:sldLayoutMk cId="1300999501" sldId="2147483662"/>
              <ac:spMk id="9" creationId="{4F6BEC67-37E7-A345-B71B-076ED52BF099}"/>
            </ac:spMkLst>
          </pc:spChg>
          <pc:spChg chg="add del mod">
            <ac:chgData name="이 제연" userId="9d4560c756d54f0d" providerId="LiveId" clId="{781D5E57-36BA-5840-A215-5BFB41DF2563}" dt="2023-04-15T05:58:04.255" v="11"/>
            <ac:spMkLst>
              <pc:docMk/>
              <pc:sldMasterMk cId="1937267478" sldId="2147483648"/>
              <pc:sldLayoutMk cId="1300999501" sldId="2147483662"/>
              <ac:spMk id="10" creationId="{C8DBB027-C67B-D341-803F-866A723CDFF2}"/>
            </ac:spMkLst>
          </pc:spChg>
          <pc:spChg chg="add del mod">
            <ac:chgData name="이 제연" userId="9d4560c756d54f0d" providerId="LiveId" clId="{781D5E57-36BA-5840-A215-5BFB41DF2563}" dt="2023-04-15T05:58:10.824" v="13"/>
            <ac:spMkLst>
              <pc:docMk/>
              <pc:sldMasterMk cId="1937267478" sldId="2147483648"/>
              <pc:sldLayoutMk cId="1300999501" sldId="2147483662"/>
              <ac:spMk id="11" creationId="{823F341F-58EC-CD4D-A347-F33A936080BE}"/>
            </ac:spMkLst>
          </pc:spChg>
          <pc:spChg chg="add del mod">
            <ac:chgData name="이 제연" userId="9d4560c756d54f0d" providerId="LiveId" clId="{781D5E57-36BA-5840-A215-5BFB41DF2563}" dt="2023-04-15T05:58:10.824" v="13"/>
            <ac:spMkLst>
              <pc:docMk/>
              <pc:sldMasterMk cId="1937267478" sldId="2147483648"/>
              <pc:sldLayoutMk cId="1300999501" sldId="2147483662"/>
              <ac:spMk id="12" creationId="{811D6E4D-662B-5C46-AA2B-6103A866F852}"/>
            </ac:spMkLst>
          </pc:spChg>
          <pc:spChg chg="add del mod">
            <ac:chgData name="이 제연" userId="9d4560c756d54f0d" providerId="LiveId" clId="{781D5E57-36BA-5840-A215-5BFB41DF2563}" dt="2023-04-15T05:58:10.824" v="13"/>
            <ac:spMkLst>
              <pc:docMk/>
              <pc:sldMasterMk cId="1937267478" sldId="2147483648"/>
              <pc:sldLayoutMk cId="1300999501" sldId="2147483662"/>
              <ac:spMk id="13" creationId="{BEC818A2-D3C5-F44A-80A2-D9EEDD237916}"/>
            </ac:spMkLst>
          </pc:spChg>
          <pc:spChg chg="add del">
            <ac:chgData name="이 제연" userId="9d4560c756d54f0d" providerId="LiveId" clId="{781D5E57-36BA-5840-A215-5BFB41DF2563}" dt="2023-04-15T05:58:41.635" v="16" actId="11529"/>
            <ac:spMkLst>
              <pc:docMk/>
              <pc:sldMasterMk cId="1937267478" sldId="2147483648"/>
              <pc:sldLayoutMk cId="1300999501" sldId="2147483662"/>
              <ac:spMk id="14" creationId="{7AF51EAA-1462-414C-A363-3B326480FA62}"/>
            </ac:spMkLst>
          </pc:spChg>
          <pc:spChg chg="add del mod">
            <ac:chgData name="이 제연" userId="9d4560c756d54f0d" providerId="LiveId" clId="{781D5E57-36BA-5840-A215-5BFB41DF2563}" dt="2023-04-15T05:59:16.453" v="28" actId="478"/>
            <ac:spMkLst>
              <pc:docMk/>
              <pc:sldMasterMk cId="1937267478" sldId="2147483648"/>
              <pc:sldLayoutMk cId="1300999501" sldId="2147483662"/>
              <ac:spMk id="15" creationId="{4F0BF322-1963-5C48-BEEB-3673EA1B6D7C}"/>
            </ac:spMkLst>
          </pc:spChg>
        </pc:sldLayoutChg>
        <pc:sldLayoutChg chg="new del mod">
          <pc:chgData name="이 제연" userId="9d4560c756d54f0d" providerId="LiveId" clId="{781D5E57-36BA-5840-A215-5BFB41DF2563}" dt="2023-04-15T05:58:30.512" v="15" actId="2696"/>
          <pc:sldLayoutMkLst>
            <pc:docMk/>
            <pc:sldMasterMk cId="1937267478" sldId="2147483648"/>
            <pc:sldLayoutMk cId="454503434" sldId="2147483663"/>
          </pc:sldLayoutMkLst>
        </pc:sldLayoutChg>
      </pc:sldMasterChg>
    </pc:docChg>
  </pc:docChgLst>
  <pc:docChgLst>
    <pc:chgData name="이 제연" userId="9d4560c756d54f0d" providerId="LiveId" clId="{3027FEB1-204D-40A4-9B70-77CFA5E88629}"/>
    <pc:docChg chg="undo custSel addSld delSld modSld">
      <pc:chgData name="이 제연" userId="9d4560c756d54f0d" providerId="LiveId" clId="{3027FEB1-204D-40A4-9B70-77CFA5E88629}" dt="2021-01-05T04:41:50.599" v="2796" actId="14"/>
      <pc:docMkLst>
        <pc:docMk/>
      </pc:docMkLst>
      <pc:sldChg chg="modSp mod">
        <pc:chgData name="이 제연" userId="9d4560c756d54f0d" providerId="LiveId" clId="{3027FEB1-204D-40A4-9B70-77CFA5E88629}" dt="2021-01-05T00:55:59.852" v="1595" actId="20577"/>
        <pc:sldMkLst>
          <pc:docMk/>
          <pc:sldMk cId="3956538957" sldId="260"/>
        </pc:sldMkLst>
        <pc:spChg chg="mod">
          <ac:chgData name="이 제연" userId="9d4560c756d54f0d" providerId="LiveId" clId="{3027FEB1-204D-40A4-9B70-77CFA5E88629}" dt="2021-01-05T00:55:59.852" v="1595" actId="20577"/>
          <ac:spMkLst>
            <pc:docMk/>
            <pc:sldMk cId="3956538957" sldId="260"/>
            <ac:spMk id="4" creationId="{652DD63C-DA25-764F-9C33-B39580A3778F}"/>
          </ac:spMkLst>
        </pc:spChg>
      </pc:sldChg>
      <pc:sldChg chg="modSp mod">
        <pc:chgData name="이 제연" userId="9d4560c756d54f0d" providerId="LiveId" clId="{3027FEB1-204D-40A4-9B70-77CFA5E88629}" dt="2021-01-04T08:42:08.361" v="135" actId="20577"/>
        <pc:sldMkLst>
          <pc:docMk/>
          <pc:sldMk cId="3233815483" sldId="312"/>
        </pc:sldMkLst>
        <pc:spChg chg="mod">
          <ac:chgData name="이 제연" userId="9d4560c756d54f0d" providerId="LiveId" clId="{3027FEB1-204D-40A4-9B70-77CFA5E88629}" dt="2021-01-04T08:41:14.972" v="86" actId="20577"/>
          <ac:spMkLst>
            <pc:docMk/>
            <pc:sldMk cId="3233815483" sldId="312"/>
            <ac:spMk id="2" creationId="{78D18A23-73B7-BA4A-9BFA-F5F94C3E0555}"/>
          </ac:spMkLst>
        </pc:spChg>
        <pc:spChg chg="mod">
          <ac:chgData name="이 제연" userId="9d4560c756d54f0d" providerId="LiveId" clId="{3027FEB1-204D-40A4-9B70-77CFA5E88629}" dt="2021-01-04T08:42:08.361" v="135" actId="20577"/>
          <ac:spMkLst>
            <pc:docMk/>
            <pc:sldMk cId="3233815483" sldId="312"/>
            <ac:spMk id="3" creationId="{4710F9D9-C627-734C-88DB-048E5508A025}"/>
          </ac:spMkLst>
        </pc:spChg>
        <pc:spChg chg="mod">
          <ac:chgData name="이 제연" userId="9d4560c756d54f0d" providerId="LiveId" clId="{3027FEB1-204D-40A4-9B70-77CFA5E88629}" dt="2021-01-04T08:41:56.393" v="127" actId="6549"/>
          <ac:spMkLst>
            <pc:docMk/>
            <pc:sldMk cId="3233815483" sldId="312"/>
            <ac:spMk id="4" creationId="{39429C1C-87C0-3B47-91E7-E27A021261E3}"/>
          </ac:spMkLst>
        </pc:spChg>
      </pc:sldChg>
      <pc:sldChg chg="del">
        <pc:chgData name="이 제연" userId="9d4560c756d54f0d" providerId="LiveId" clId="{3027FEB1-204D-40A4-9B70-77CFA5E88629}" dt="2021-01-04T08:42:59.125" v="145" actId="47"/>
        <pc:sldMkLst>
          <pc:docMk/>
          <pc:sldMk cId="2726461254" sldId="313"/>
        </pc:sldMkLst>
      </pc:sldChg>
      <pc:sldChg chg="del">
        <pc:chgData name="이 제연" userId="9d4560c756d54f0d" providerId="LiveId" clId="{3027FEB1-204D-40A4-9B70-77CFA5E88629}" dt="2021-01-04T08:43:00.121" v="151" actId="47"/>
        <pc:sldMkLst>
          <pc:docMk/>
          <pc:sldMk cId="3833890633" sldId="331"/>
        </pc:sldMkLst>
      </pc:sldChg>
      <pc:sldChg chg="del">
        <pc:chgData name="이 제연" userId="9d4560c756d54f0d" providerId="LiveId" clId="{3027FEB1-204D-40A4-9B70-77CFA5E88629}" dt="2021-01-04T08:43:01.021" v="152" actId="47"/>
        <pc:sldMkLst>
          <pc:docMk/>
          <pc:sldMk cId="2911018685" sldId="332"/>
        </pc:sldMkLst>
      </pc:sldChg>
      <pc:sldChg chg="del">
        <pc:chgData name="이 제연" userId="9d4560c756d54f0d" providerId="LiveId" clId="{3027FEB1-204D-40A4-9B70-77CFA5E88629}" dt="2021-01-04T08:42:23" v="138" actId="47"/>
        <pc:sldMkLst>
          <pc:docMk/>
          <pc:sldMk cId="1554703292" sldId="333"/>
        </pc:sldMkLst>
      </pc:sldChg>
      <pc:sldChg chg="del">
        <pc:chgData name="이 제연" userId="9d4560c756d54f0d" providerId="LiveId" clId="{3027FEB1-204D-40A4-9B70-77CFA5E88629}" dt="2021-01-04T08:43:01.223" v="153" actId="47"/>
        <pc:sldMkLst>
          <pc:docMk/>
          <pc:sldMk cId="4198043347" sldId="334"/>
        </pc:sldMkLst>
      </pc:sldChg>
      <pc:sldChg chg="del">
        <pc:chgData name="이 제연" userId="9d4560c756d54f0d" providerId="LiveId" clId="{3027FEB1-204D-40A4-9B70-77CFA5E88629}" dt="2021-01-04T08:43:01.549" v="155" actId="47"/>
        <pc:sldMkLst>
          <pc:docMk/>
          <pc:sldMk cId="2107703952" sldId="335"/>
        </pc:sldMkLst>
      </pc:sldChg>
      <pc:sldChg chg="del">
        <pc:chgData name="이 제연" userId="9d4560c756d54f0d" providerId="LiveId" clId="{3027FEB1-204D-40A4-9B70-77CFA5E88629}" dt="2021-01-04T08:43:01.393" v="154" actId="47"/>
        <pc:sldMkLst>
          <pc:docMk/>
          <pc:sldMk cId="3566712576" sldId="336"/>
        </pc:sldMkLst>
      </pc:sldChg>
      <pc:sldChg chg="del">
        <pc:chgData name="이 제연" userId="9d4560c756d54f0d" providerId="LiveId" clId="{3027FEB1-204D-40A4-9B70-77CFA5E88629}" dt="2021-01-04T08:43:02.657" v="159" actId="47"/>
        <pc:sldMkLst>
          <pc:docMk/>
          <pc:sldMk cId="2848919420" sldId="337"/>
        </pc:sldMkLst>
      </pc:sldChg>
      <pc:sldChg chg="del">
        <pc:chgData name="이 제연" userId="9d4560c756d54f0d" providerId="LiveId" clId="{3027FEB1-204D-40A4-9B70-77CFA5E88629}" dt="2021-01-04T08:43:02.453" v="158" actId="47"/>
        <pc:sldMkLst>
          <pc:docMk/>
          <pc:sldMk cId="3340914371" sldId="338"/>
        </pc:sldMkLst>
      </pc:sldChg>
      <pc:sldChg chg="del">
        <pc:chgData name="이 제연" userId="9d4560c756d54f0d" providerId="LiveId" clId="{3027FEB1-204D-40A4-9B70-77CFA5E88629}" dt="2021-01-04T08:43:01.720" v="156" actId="47"/>
        <pc:sldMkLst>
          <pc:docMk/>
          <pc:sldMk cId="3135395046" sldId="339"/>
        </pc:sldMkLst>
      </pc:sldChg>
      <pc:sldChg chg="del">
        <pc:chgData name="이 제연" userId="9d4560c756d54f0d" providerId="LiveId" clId="{3027FEB1-204D-40A4-9B70-77CFA5E88629}" dt="2021-01-04T08:43:02.829" v="160" actId="47"/>
        <pc:sldMkLst>
          <pc:docMk/>
          <pc:sldMk cId="3841771744" sldId="340"/>
        </pc:sldMkLst>
      </pc:sldChg>
      <pc:sldChg chg="del">
        <pc:chgData name="이 제연" userId="9d4560c756d54f0d" providerId="LiveId" clId="{3027FEB1-204D-40A4-9B70-77CFA5E88629}" dt="2021-01-04T08:43:03" v="161" actId="47"/>
        <pc:sldMkLst>
          <pc:docMk/>
          <pc:sldMk cId="3318637189" sldId="341"/>
        </pc:sldMkLst>
      </pc:sldChg>
      <pc:sldChg chg="del">
        <pc:chgData name="이 제연" userId="9d4560c756d54f0d" providerId="LiveId" clId="{3027FEB1-204D-40A4-9B70-77CFA5E88629}" dt="2021-01-04T08:43:03.825" v="162" actId="47"/>
        <pc:sldMkLst>
          <pc:docMk/>
          <pc:sldMk cId="3709208448" sldId="342"/>
        </pc:sldMkLst>
      </pc:sldChg>
      <pc:sldChg chg="addSp delSp modSp add del mod">
        <pc:chgData name="이 제연" userId="9d4560c756d54f0d" providerId="LiveId" clId="{3027FEB1-204D-40A4-9B70-77CFA5E88629}" dt="2021-01-04T23:56:01.752" v="1087" actId="1036"/>
        <pc:sldMkLst>
          <pc:docMk/>
          <pc:sldMk cId="4173140718" sldId="343"/>
        </pc:sldMkLst>
        <pc:spChg chg="mod">
          <ac:chgData name="이 제연" userId="9d4560c756d54f0d" providerId="LiveId" clId="{3027FEB1-204D-40A4-9B70-77CFA5E88629}" dt="2021-01-04T23:07:30.432" v="185" actId="20577"/>
          <ac:spMkLst>
            <pc:docMk/>
            <pc:sldMk cId="4173140718" sldId="343"/>
            <ac:spMk id="2" creationId="{00000000-0000-0000-0000-000000000000}"/>
          </ac:spMkLst>
        </pc:spChg>
        <pc:spChg chg="mod">
          <ac:chgData name="이 제연" userId="9d4560c756d54f0d" providerId="LiveId" clId="{3027FEB1-204D-40A4-9B70-77CFA5E88629}" dt="2021-01-04T23:56:01.752" v="1087" actId="1036"/>
          <ac:spMkLst>
            <pc:docMk/>
            <pc:sldMk cId="4173140718" sldId="343"/>
            <ac:spMk id="4" creationId="{00000000-0000-0000-0000-000000000000}"/>
          </ac:spMkLst>
        </pc:spChg>
        <pc:spChg chg="add del mod">
          <ac:chgData name="이 제연" userId="9d4560c756d54f0d" providerId="LiveId" clId="{3027FEB1-204D-40A4-9B70-77CFA5E88629}" dt="2021-01-04T23:55:52.065" v="1085" actId="478"/>
          <ac:spMkLst>
            <pc:docMk/>
            <pc:sldMk cId="4173140718" sldId="343"/>
            <ac:spMk id="10" creationId="{306391BA-A97D-4845-B519-39A644DD3A30}"/>
          </ac:spMkLst>
        </pc:spChg>
        <pc:grpChg chg="add mod">
          <ac:chgData name="이 제연" userId="9d4560c756d54f0d" providerId="LiveId" clId="{3027FEB1-204D-40A4-9B70-77CFA5E88629}" dt="2021-01-04T23:17:34.831" v="370" actId="164"/>
          <ac:grpSpMkLst>
            <pc:docMk/>
            <pc:sldMk cId="4173140718" sldId="343"/>
            <ac:grpSpMk id="6" creationId="{B4CB6A93-AD5A-4C31-B58A-4F31AADB9D5C}"/>
          </ac:grpSpMkLst>
        </pc:grpChg>
        <pc:picChg chg="del">
          <ac:chgData name="이 제연" userId="9d4560c756d54f0d" providerId="LiveId" clId="{3027FEB1-204D-40A4-9B70-77CFA5E88629}" dt="2021-01-04T08:43:08.508" v="166" actId="478"/>
          <ac:picMkLst>
            <pc:docMk/>
            <pc:sldMk cId="4173140718" sldId="343"/>
            <ac:picMk id="5" creationId="{00000000-0000-0000-0000-000000000000}"/>
          </ac:picMkLst>
        </pc:picChg>
        <pc:picChg chg="add mod modCrop">
          <ac:chgData name="이 제연" userId="9d4560c756d54f0d" providerId="LiveId" clId="{3027FEB1-204D-40A4-9B70-77CFA5E88629}" dt="2021-01-04T23:17:34.831" v="370" actId="164"/>
          <ac:picMkLst>
            <pc:docMk/>
            <pc:sldMk cId="4173140718" sldId="343"/>
            <ac:picMk id="5" creationId="{E558C92D-52E2-464F-AFB8-66F6D1D1AFF0}"/>
          </ac:picMkLst>
        </pc:picChg>
        <pc:picChg chg="add mod">
          <ac:chgData name="이 제연" userId="9d4560c756d54f0d" providerId="LiveId" clId="{3027FEB1-204D-40A4-9B70-77CFA5E88629}" dt="2021-01-04T23:17:34.831" v="370" actId="164"/>
          <ac:picMkLst>
            <pc:docMk/>
            <pc:sldMk cId="4173140718" sldId="343"/>
            <ac:picMk id="1026" creationId="{2FE0E0F4-65FC-48B2-9B7B-ABC8F444C398}"/>
          </ac:picMkLst>
        </pc:picChg>
        <pc:picChg chg="add mod">
          <ac:chgData name="이 제연" userId="9d4560c756d54f0d" providerId="LiveId" clId="{3027FEB1-204D-40A4-9B70-77CFA5E88629}" dt="2021-01-04T23:17:34.831" v="370" actId="164"/>
          <ac:picMkLst>
            <pc:docMk/>
            <pc:sldMk cId="4173140718" sldId="343"/>
            <ac:picMk id="1028" creationId="{9B4C67D9-4849-48EE-9C54-C9B7F91BEBA4}"/>
          </ac:picMkLst>
        </pc:picChg>
        <pc:picChg chg="add mod">
          <ac:chgData name="이 제연" userId="9d4560c756d54f0d" providerId="LiveId" clId="{3027FEB1-204D-40A4-9B70-77CFA5E88629}" dt="2021-01-04T23:17:34.831" v="370" actId="164"/>
          <ac:picMkLst>
            <pc:docMk/>
            <pc:sldMk cId="4173140718" sldId="343"/>
            <ac:picMk id="1030" creationId="{D1DC1398-8DC0-4F69-9B02-553AE9E4A99F}"/>
          </ac:picMkLst>
        </pc:picChg>
      </pc:sldChg>
      <pc:sldChg chg="del">
        <pc:chgData name="이 제연" userId="9d4560c756d54f0d" providerId="LiveId" clId="{3027FEB1-204D-40A4-9B70-77CFA5E88629}" dt="2021-01-04T08:42:24.997" v="140" actId="47"/>
        <pc:sldMkLst>
          <pc:docMk/>
          <pc:sldMk cId="621491802" sldId="344"/>
        </pc:sldMkLst>
      </pc:sldChg>
      <pc:sldChg chg="del">
        <pc:chgData name="이 제연" userId="9d4560c756d54f0d" providerId="LiveId" clId="{3027FEB1-204D-40A4-9B70-77CFA5E88629}" dt="2021-01-04T08:42:59.337" v="146" actId="47"/>
        <pc:sldMkLst>
          <pc:docMk/>
          <pc:sldMk cId="2486493354" sldId="345"/>
        </pc:sldMkLst>
      </pc:sldChg>
      <pc:sldChg chg="del">
        <pc:chgData name="이 제연" userId="9d4560c756d54f0d" providerId="LiveId" clId="{3027FEB1-204D-40A4-9B70-77CFA5E88629}" dt="2021-01-04T08:42:59.969" v="150" actId="47"/>
        <pc:sldMkLst>
          <pc:docMk/>
          <pc:sldMk cId="1474269076" sldId="346"/>
        </pc:sldMkLst>
      </pc:sldChg>
      <pc:sldChg chg="del">
        <pc:chgData name="이 제연" userId="9d4560c756d54f0d" providerId="LiveId" clId="{3027FEB1-204D-40A4-9B70-77CFA5E88629}" dt="2021-01-04T08:42:59.505" v="147" actId="47"/>
        <pc:sldMkLst>
          <pc:docMk/>
          <pc:sldMk cId="609895910" sldId="348"/>
        </pc:sldMkLst>
      </pc:sldChg>
      <pc:sldChg chg="del">
        <pc:chgData name="이 제연" userId="9d4560c756d54f0d" providerId="LiveId" clId="{3027FEB1-204D-40A4-9B70-77CFA5E88629}" dt="2021-01-04T08:42:59.657" v="148" actId="47"/>
        <pc:sldMkLst>
          <pc:docMk/>
          <pc:sldMk cId="3677140818" sldId="349"/>
        </pc:sldMkLst>
      </pc:sldChg>
      <pc:sldChg chg="del">
        <pc:chgData name="이 제연" userId="9d4560c756d54f0d" providerId="LiveId" clId="{3027FEB1-204D-40A4-9B70-77CFA5E88629}" dt="2021-01-04T08:42:59.816" v="149" actId="47"/>
        <pc:sldMkLst>
          <pc:docMk/>
          <pc:sldMk cId="516615831" sldId="350"/>
        </pc:sldMkLst>
      </pc:sldChg>
      <pc:sldChg chg="del">
        <pc:chgData name="이 제연" userId="9d4560c756d54f0d" providerId="LiveId" clId="{3027FEB1-204D-40A4-9B70-77CFA5E88629}" dt="2021-01-04T08:42:24.253" v="139" actId="47"/>
        <pc:sldMkLst>
          <pc:docMk/>
          <pc:sldMk cId="1249226955" sldId="351"/>
        </pc:sldMkLst>
      </pc:sldChg>
      <pc:sldChg chg="del">
        <pc:chgData name="이 제연" userId="9d4560c756d54f0d" providerId="LiveId" clId="{3027FEB1-204D-40A4-9B70-77CFA5E88629}" dt="2021-01-04T08:43:02.075" v="157" actId="47"/>
        <pc:sldMkLst>
          <pc:docMk/>
          <pc:sldMk cId="4030738431" sldId="352"/>
        </pc:sldMkLst>
      </pc:sldChg>
      <pc:sldChg chg="addSp modSp add del">
        <pc:chgData name="이 제연" userId="9d4560c756d54f0d" providerId="LiveId" clId="{3027FEB1-204D-40A4-9B70-77CFA5E88629}" dt="2021-01-04T08:42:27.677" v="144" actId="47"/>
        <pc:sldMkLst>
          <pc:docMk/>
          <pc:sldMk cId="4039441584" sldId="353"/>
        </pc:sldMkLst>
        <pc:spChg chg="add mod">
          <ac:chgData name="이 제연" userId="9d4560c756d54f0d" providerId="LiveId" clId="{3027FEB1-204D-40A4-9B70-77CFA5E88629}" dt="2021-01-04T08:42:21.995" v="137"/>
          <ac:spMkLst>
            <pc:docMk/>
            <pc:sldMk cId="4039441584" sldId="353"/>
            <ac:spMk id="5" creationId="{DD64E7F3-F80C-4595-B866-1DBBF2858FCD}"/>
          </ac:spMkLst>
        </pc:spChg>
      </pc:sldChg>
      <pc:sldChg chg="addSp delSp modSp add mod">
        <pc:chgData name="이 제연" userId="9d4560c756d54f0d" providerId="LiveId" clId="{3027FEB1-204D-40A4-9B70-77CFA5E88629}" dt="2021-01-05T00:15:13.660" v="1290" actId="20577"/>
        <pc:sldMkLst>
          <pc:docMk/>
          <pc:sldMk cId="402126609" sldId="354"/>
        </pc:sldMkLst>
        <pc:spChg chg="mod">
          <ac:chgData name="이 제연" userId="9d4560c756d54f0d" providerId="LiveId" clId="{3027FEB1-204D-40A4-9B70-77CFA5E88629}" dt="2021-01-05T00:15:13.660" v="1290" actId="20577"/>
          <ac:spMkLst>
            <pc:docMk/>
            <pc:sldMk cId="402126609" sldId="354"/>
            <ac:spMk id="4" creationId="{00000000-0000-0000-0000-000000000000}"/>
          </ac:spMkLst>
        </pc:spChg>
        <pc:spChg chg="add del mod">
          <ac:chgData name="이 제연" userId="9d4560c756d54f0d" providerId="LiveId" clId="{3027FEB1-204D-40A4-9B70-77CFA5E88629}" dt="2021-01-04T23:55:30.902" v="1082"/>
          <ac:spMkLst>
            <pc:docMk/>
            <pc:sldMk cId="402126609" sldId="354"/>
            <ac:spMk id="12" creationId="{C91F306E-2229-49B6-B891-77D87866B17A}"/>
          </ac:spMkLst>
        </pc:spChg>
        <pc:grpChg chg="del">
          <ac:chgData name="이 제연" userId="9d4560c756d54f0d" providerId="LiveId" clId="{3027FEB1-204D-40A4-9B70-77CFA5E88629}" dt="2021-01-04T23:20:22.883" v="372" actId="478"/>
          <ac:grpSpMkLst>
            <pc:docMk/>
            <pc:sldMk cId="402126609" sldId="354"/>
            <ac:grpSpMk id="6" creationId="{B4CB6A93-AD5A-4C31-B58A-4F31AADB9D5C}"/>
          </ac:grpSpMkLst>
        </pc:grpChg>
        <pc:picChg chg="add mod">
          <ac:chgData name="이 제연" userId="9d4560c756d54f0d" providerId="LiveId" clId="{3027FEB1-204D-40A4-9B70-77CFA5E88629}" dt="2021-01-04T23:40:58.962" v="718" actId="1076"/>
          <ac:picMkLst>
            <pc:docMk/>
            <pc:sldMk cId="402126609" sldId="354"/>
            <ac:picMk id="8" creationId="{C0CF7A45-4781-4B97-A28C-7C370A56AFEA}"/>
          </ac:picMkLst>
        </pc:picChg>
      </pc:sldChg>
      <pc:sldChg chg="addSp delSp modSp add mod">
        <pc:chgData name="이 제연" userId="9d4560c756d54f0d" providerId="LiveId" clId="{3027FEB1-204D-40A4-9B70-77CFA5E88629}" dt="2021-01-05T01:18:50.153" v="1807" actId="20577"/>
        <pc:sldMkLst>
          <pc:docMk/>
          <pc:sldMk cId="38615761" sldId="355"/>
        </pc:sldMkLst>
        <pc:spChg chg="mod">
          <ac:chgData name="이 제연" userId="9d4560c756d54f0d" providerId="LiveId" clId="{3027FEB1-204D-40A4-9B70-77CFA5E88629}" dt="2021-01-04T23:56:22.159" v="1106" actId="20577"/>
          <ac:spMkLst>
            <pc:docMk/>
            <pc:sldMk cId="38615761" sldId="355"/>
            <ac:spMk id="4" creationId="{00000000-0000-0000-0000-000000000000}"/>
          </ac:spMkLst>
        </pc:spChg>
        <pc:spChg chg="add mod">
          <ac:chgData name="이 제연" userId="9d4560c756d54f0d" providerId="LiveId" clId="{3027FEB1-204D-40A4-9B70-77CFA5E88629}" dt="2021-01-05T01:18:50.153" v="1807" actId="20577"/>
          <ac:spMkLst>
            <pc:docMk/>
            <pc:sldMk cId="38615761" sldId="355"/>
            <ac:spMk id="7" creationId="{63A1BB53-1FBF-4A3B-B108-FA4C715EAF19}"/>
          </ac:spMkLst>
        </pc:spChg>
        <pc:picChg chg="del">
          <ac:chgData name="이 제연" userId="9d4560c756d54f0d" providerId="LiveId" clId="{3027FEB1-204D-40A4-9B70-77CFA5E88629}" dt="2021-01-04T23:44:18.322" v="870" actId="478"/>
          <ac:picMkLst>
            <pc:docMk/>
            <pc:sldMk cId="38615761" sldId="355"/>
            <ac:picMk id="8" creationId="{C0CF7A45-4781-4B97-A28C-7C370A56AFEA}"/>
          </ac:picMkLst>
        </pc:picChg>
      </pc:sldChg>
      <pc:sldChg chg="modSp add del mod">
        <pc:chgData name="이 제연" userId="9d4560c756d54f0d" providerId="LiveId" clId="{3027FEB1-204D-40A4-9B70-77CFA5E88629}" dt="2021-01-04T23:55:14.852" v="1079" actId="2890"/>
        <pc:sldMkLst>
          <pc:docMk/>
          <pc:sldMk cId="2423690961" sldId="356"/>
        </pc:sldMkLst>
        <pc:spChg chg="mod">
          <ac:chgData name="이 제연" userId="9d4560c756d54f0d" providerId="LiveId" clId="{3027FEB1-204D-40A4-9B70-77CFA5E88629}" dt="2021-01-04T23:55:14.578" v="1078" actId="20577"/>
          <ac:spMkLst>
            <pc:docMk/>
            <pc:sldMk cId="2423690961" sldId="356"/>
            <ac:spMk id="4" creationId="{00000000-0000-0000-0000-000000000000}"/>
          </ac:spMkLst>
        </pc:spChg>
      </pc:sldChg>
      <pc:sldChg chg="addSp modSp add del mod">
        <pc:chgData name="이 제연" userId="9d4560c756d54f0d" providerId="LiveId" clId="{3027FEB1-204D-40A4-9B70-77CFA5E88629}" dt="2021-01-05T00:42:29.298" v="1525" actId="47"/>
        <pc:sldMkLst>
          <pc:docMk/>
          <pc:sldMk cId="3835067715" sldId="356"/>
        </pc:sldMkLst>
        <pc:spChg chg="mod">
          <ac:chgData name="이 제연" userId="9d4560c756d54f0d" providerId="LiveId" clId="{3027FEB1-204D-40A4-9B70-77CFA5E88629}" dt="2021-01-05T00:07:30.244" v="1222" actId="20577"/>
          <ac:spMkLst>
            <pc:docMk/>
            <pc:sldMk cId="3835067715" sldId="356"/>
            <ac:spMk id="2" creationId="{00000000-0000-0000-0000-000000000000}"/>
          </ac:spMkLst>
        </pc:spChg>
        <pc:spChg chg="mod">
          <ac:chgData name="이 제연" userId="9d4560c756d54f0d" providerId="LiveId" clId="{3027FEB1-204D-40A4-9B70-77CFA5E88629}" dt="2021-01-05T00:16:33.901" v="1412" actId="20577"/>
          <ac:spMkLst>
            <pc:docMk/>
            <pc:sldMk cId="3835067715" sldId="356"/>
            <ac:spMk id="4" creationId="{00000000-0000-0000-0000-000000000000}"/>
          </ac:spMkLst>
        </pc:spChg>
        <pc:picChg chg="add mod">
          <ac:chgData name="이 제연" userId="9d4560c756d54f0d" providerId="LiveId" clId="{3027FEB1-204D-40A4-9B70-77CFA5E88629}" dt="2021-01-05T00:10:33.810" v="1254" actId="1076"/>
          <ac:picMkLst>
            <pc:docMk/>
            <pc:sldMk cId="3835067715" sldId="356"/>
            <ac:picMk id="6" creationId="{705C42AB-A5C4-4F6C-AA1B-F3968E40F28E}"/>
          </ac:picMkLst>
        </pc:picChg>
      </pc:sldChg>
      <pc:sldChg chg="modSp add mod">
        <pc:chgData name="이 제연" userId="9d4560c756d54f0d" providerId="LiveId" clId="{3027FEB1-204D-40A4-9B70-77CFA5E88629}" dt="2021-01-05T04:40:58.929" v="2736" actId="20577"/>
        <pc:sldMkLst>
          <pc:docMk/>
          <pc:sldMk cId="446814154" sldId="357"/>
        </pc:sldMkLst>
        <pc:spChg chg="mod">
          <ac:chgData name="이 제연" userId="9d4560c756d54f0d" providerId="LiveId" clId="{3027FEB1-204D-40A4-9B70-77CFA5E88629}" dt="2021-01-05T04:40:58.929" v="2736" actId="20577"/>
          <ac:spMkLst>
            <pc:docMk/>
            <pc:sldMk cId="446814154" sldId="357"/>
            <ac:spMk id="4" creationId="{00000000-0000-0000-0000-000000000000}"/>
          </ac:spMkLst>
        </pc:spChg>
      </pc:sldChg>
      <pc:sldChg chg="addSp delSp modSp add del mod">
        <pc:chgData name="이 제연" userId="9d4560c756d54f0d" providerId="LiveId" clId="{3027FEB1-204D-40A4-9B70-77CFA5E88629}" dt="2021-01-05T00:42:47.507" v="1531" actId="47"/>
        <pc:sldMkLst>
          <pc:docMk/>
          <pc:sldMk cId="313418789" sldId="358"/>
        </pc:sldMkLst>
        <pc:spChg chg="mod">
          <ac:chgData name="이 제연" userId="9d4560c756d54f0d" providerId="LiveId" clId="{3027FEB1-204D-40A4-9B70-77CFA5E88629}" dt="2021-01-05T00:33:24.193" v="1484" actId="20577"/>
          <ac:spMkLst>
            <pc:docMk/>
            <pc:sldMk cId="313418789" sldId="358"/>
            <ac:spMk id="4" creationId="{00000000-0000-0000-0000-000000000000}"/>
          </ac:spMkLst>
        </pc:spChg>
        <pc:spChg chg="add del mod">
          <ac:chgData name="이 제연" userId="9d4560c756d54f0d" providerId="LiveId" clId="{3027FEB1-204D-40A4-9B70-77CFA5E88629}" dt="2021-01-05T00:42:41.967" v="1530" actId="478"/>
          <ac:spMkLst>
            <pc:docMk/>
            <pc:sldMk cId="313418789" sldId="358"/>
            <ac:spMk id="8" creationId="{F920D75F-BE80-45D5-A85B-0CE6DC3ADE30}"/>
          </ac:spMkLst>
        </pc:spChg>
        <pc:picChg chg="del">
          <ac:chgData name="이 제연" userId="9d4560c756d54f0d" providerId="LiveId" clId="{3027FEB1-204D-40A4-9B70-77CFA5E88629}" dt="2021-01-05T00:25:58.081" v="1442" actId="478"/>
          <ac:picMkLst>
            <pc:docMk/>
            <pc:sldMk cId="313418789" sldId="358"/>
            <ac:picMk id="6" creationId="{705C42AB-A5C4-4F6C-AA1B-F3968E40F28E}"/>
          </ac:picMkLst>
        </pc:picChg>
        <pc:picChg chg="add mod">
          <ac:chgData name="이 제연" userId="9d4560c756d54f0d" providerId="LiveId" clId="{3027FEB1-204D-40A4-9B70-77CFA5E88629}" dt="2021-01-05T00:42:35.887" v="1528" actId="1076"/>
          <ac:picMkLst>
            <pc:docMk/>
            <pc:sldMk cId="313418789" sldId="358"/>
            <ac:picMk id="7" creationId="{9F987552-B4B6-46A2-ABB1-6CAE39346740}"/>
          </ac:picMkLst>
        </pc:picChg>
      </pc:sldChg>
      <pc:sldChg chg="addSp delSp modSp add mod">
        <pc:chgData name="이 제연" userId="9d4560c756d54f0d" providerId="LiveId" clId="{3027FEB1-204D-40A4-9B70-77CFA5E88629}" dt="2021-01-05T04:17:55.752" v="2555" actId="5793"/>
        <pc:sldMkLst>
          <pc:docMk/>
          <pc:sldMk cId="3014886492" sldId="359"/>
        </pc:sldMkLst>
        <pc:spChg chg="mod">
          <ac:chgData name="이 제연" userId="9d4560c756d54f0d" providerId="LiveId" clId="{3027FEB1-204D-40A4-9B70-77CFA5E88629}" dt="2021-01-05T00:43:03.116" v="1534" actId="6549"/>
          <ac:spMkLst>
            <pc:docMk/>
            <pc:sldMk cId="3014886492" sldId="359"/>
            <ac:spMk id="2" creationId="{00000000-0000-0000-0000-000000000000}"/>
          </ac:spMkLst>
        </pc:spChg>
        <pc:spChg chg="mod">
          <ac:chgData name="이 제연" userId="9d4560c756d54f0d" providerId="LiveId" clId="{3027FEB1-204D-40A4-9B70-77CFA5E88629}" dt="2021-01-05T04:17:55.752" v="2555" actId="5793"/>
          <ac:spMkLst>
            <pc:docMk/>
            <pc:sldMk cId="3014886492" sldId="359"/>
            <ac:spMk id="4" creationId="{00000000-0000-0000-0000-000000000000}"/>
          </ac:spMkLst>
        </pc:spChg>
        <pc:spChg chg="del">
          <ac:chgData name="이 제연" userId="9d4560c756d54f0d" providerId="LiveId" clId="{3027FEB1-204D-40A4-9B70-77CFA5E88629}" dt="2021-01-05T00:41:32.107" v="1522" actId="478"/>
          <ac:spMkLst>
            <pc:docMk/>
            <pc:sldMk cId="3014886492" sldId="359"/>
            <ac:spMk id="8" creationId="{F920D75F-BE80-45D5-A85B-0CE6DC3ADE30}"/>
          </ac:spMkLst>
        </pc:spChg>
        <pc:picChg chg="add del mod">
          <ac:chgData name="이 제연" userId="9d4560c756d54f0d" providerId="LiveId" clId="{3027FEB1-204D-40A4-9B70-77CFA5E88629}" dt="2021-01-05T00:56:13.244" v="1612" actId="478"/>
          <ac:picMkLst>
            <pc:docMk/>
            <pc:sldMk cId="3014886492" sldId="359"/>
            <ac:picMk id="6" creationId="{8E14EB20-BEFE-45AA-934B-CF229772ECF3}"/>
          </ac:picMkLst>
        </pc:picChg>
        <pc:picChg chg="del mod">
          <ac:chgData name="이 제연" userId="9d4560c756d54f0d" providerId="LiveId" clId="{3027FEB1-204D-40A4-9B70-77CFA5E88629}" dt="2021-01-05T03:03:22.523" v="2173" actId="21"/>
          <ac:picMkLst>
            <pc:docMk/>
            <pc:sldMk cId="3014886492" sldId="359"/>
            <ac:picMk id="7" creationId="{9F987552-B4B6-46A2-ABB1-6CAE39346740}"/>
          </ac:picMkLst>
        </pc:picChg>
      </pc:sldChg>
      <pc:sldChg chg="addSp delSp modSp add mod">
        <pc:chgData name="이 제연" userId="9d4560c756d54f0d" providerId="LiveId" clId="{3027FEB1-204D-40A4-9B70-77CFA5E88629}" dt="2021-01-05T01:40:04.424" v="1958" actId="14100"/>
        <pc:sldMkLst>
          <pc:docMk/>
          <pc:sldMk cId="964295648" sldId="360"/>
        </pc:sldMkLst>
        <pc:spChg chg="mod">
          <ac:chgData name="이 제연" userId="9d4560c756d54f0d" providerId="LiveId" clId="{3027FEB1-204D-40A4-9B70-77CFA5E88629}" dt="2021-01-05T01:14:31.378" v="1796" actId="20577"/>
          <ac:spMkLst>
            <pc:docMk/>
            <pc:sldMk cId="964295648" sldId="360"/>
            <ac:spMk id="2" creationId="{00000000-0000-0000-0000-000000000000}"/>
          </ac:spMkLst>
        </pc:spChg>
        <pc:spChg chg="add del mod">
          <ac:chgData name="이 제연" userId="9d4560c756d54f0d" providerId="LiveId" clId="{3027FEB1-204D-40A4-9B70-77CFA5E88629}" dt="2021-01-05T01:39:58.184" v="1955" actId="15"/>
          <ac:spMkLst>
            <pc:docMk/>
            <pc:sldMk cId="964295648" sldId="360"/>
            <ac:spMk id="4" creationId="{00000000-0000-0000-0000-000000000000}"/>
          </ac:spMkLst>
        </pc:spChg>
        <pc:picChg chg="add del mod ord">
          <ac:chgData name="이 제연" userId="9d4560c756d54f0d" providerId="LiveId" clId="{3027FEB1-204D-40A4-9B70-77CFA5E88629}" dt="2021-01-05T01:37:54.879" v="1809" actId="22"/>
          <ac:picMkLst>
            <pc:docMk/>
            <pc:sldMk cId="964295648" sldId="360"/>
            <ac:picMk id="6" creationId="{8096D385-3209-4E3F-A583-DC4B7DDC0D9E}"/>
          </ac:picMkLst>
        </pc:picChg>
        <pc:picChg chg="del mod">
          <ac:chgData name="이 제연" userId="9d4560c756d54f0d" providerId="LiveId" clId="{3027FEB1-204D-40A4-9B70-77CFA5E88629}" dt="2021-01-05T00:55:30.403" v="1576" actId="478"/>
          <ac:picMkLst>
            <pc:docMk/>
            <pc:sldMk cId="964295648" sldId="360"/>
            <ac:picMk id="7" creationId="{9F987552-B4B6-46A2-ABB1-6CAE39346740}"/>
          </ac:picMkLst>
        </pc:picChg>
        <pc:picChg chg="add mod">
          <ac:chgData name="이 제연" userId="9d4560c756d54f0d" providerId="LiveId" clId="{3027FEB1-204D-40A4-9B70-77CFA5E88629}" dt="2021-01-05T01:40:04.424" v="1958" actId="14100"/>
          <ac:picMkLst>
            <pc:docMk/>
            <pc:sldMk cId="964295648" sldId="360"/>
            <ac:picMk id="9" creationId="{994A8666-ED22-46B3-BCDC-A451A30DCF36}"/>
          </ac:picMkLst>
        </pc:picChg>
        <pc:picChg chg="add mod">
          <ac:chgData name="이 제연" userId="9d4560c756d54f0d" providerId="LiveId" clId="{3027FEB1-204D-40A4-9B70-77CFA5E88629}" dt="2021-01-05T01:40:02.224" v="1957" actId="1076"/>
          <ac:picMkLst>
            <pc:docMk/>
            <pc:sldMk cId="964295648" sldId="360"/>
            <ac:picMk id="11" creationId="{49A1871B-C0F0-4C19-864F-A043ADF39D69}"/>
          </ac:picMkLst>
        </pc:picChg>
      </pc:sldChg>
      <pc:sldChg chg="delSp modSp add mod">
        <pc:chgData name="이 제연" userId="9d4560c756d54f0d" providerId="LiveId" clId="{3027FEB1-204D-40A4-9B70-77CFA5E88629}" dt="2021-01-05T00:59:37.959" v="1666" actId="1076"/>
        <pc:sldMkLst>
          <pc:docMk/>
          <pc:sldMk cId="2996250670" sldId="361"/>
        </pc:sldMkLst>
        <pc:spChg chg="mod">
          <ac:chgData name="이 제연" userId="9d4560c756d54f0d" providerId="LiveId" clId="{3027FEB1-204D-40A4-9B70-77CFA5E88629}" dt="2021-01-05T00:56:10.534" v="1611" actId="20577"/>
          <ac:spMkLst>
            <pc:docMk/>
            <pc:sldMk cId="2996250670" sldId="361"/>
            <ac:spMk id="2" creationId="{00000000-0000-0000-0000-000000000000}"/>
          </ac:spMkLst>
        </pc:spChg>
        <pc:spChg chg="mod">
          <ac:chgData name="이 제연" userId="9d4560c756d54f0d" providerId="LiveId" clId="{3027FEB1-204D-40A4-9B70-77CFA5E88629}" dt="2021-01-05T00:59:33.853" v="1665" actId="20577"/>
          <ac:spMkLst>
            <pc:docMk/>
            <pc:sldMk cId="2996250670" sldId="361"/>
            <ac:spMk id="4" creationId="{00000000-0000-0000-0000-000000000000}"/>
          </ac:spMkLst>
        </pc:spChg>
        <pc:picChg chg="mod">
          <ac:chgData name="이 제연" userId="9d4560c756d54f0d" providerId="LiveId" clId="{3027FEB1-204D-40A4-9B70-77CFA5E88629}" dt="2021-01-05T00:59:37.959" v="1666" actId="1076"/>
          <ac:picMkLst>
            <pc:docMk/>
            <pc:sldMk cId="2996250670" sldId="361"/>
            <ac:picMk id="6" creationId="{8E14EB20-BEFE-45AA-934B-CF229772ECF3}"/>
          </ac:picMkLst>
        </pc:picChg>
        <pc:picChg chg="del">
          <ac:chgData name="이 제연" userId="9d4560c756d54f0d" providerId="LiveId" clId="{3027FEB1-204D-40A4-9B70-77CFA5E88629}" dt="2021-01-05T00:56:16.994" v="1613" actId="478"/>
          <ac:picMkLst>
            <pc:docMk/>
            <pc:sldMk cId="2996250670" sldId="361"/>
            <ac:picMk id="7" creationId="{9F987552-B4B6-46A2-ABB1-6CAE39346740}"/>
          </ac:picMkLst>
        </pc:picChg>
      </pc:sldChg>
      <pc:sldChg chg="addSp modSp add del mod">
        <pc:chgData name="이 제연" userId="9d4560c756d54f0d" providerId="LiveId" clId="{3027FEB1-204D-40A4-9B70-77CFA5E88629}" dt="2021-01-05T01:14:20.843" v="1794" actId="47"/>
        <pc:sldMkLst>
          <pc:docMk/>
          <pc:sldMk cId="1073209526" sldId="362"/>
        </pc:sldMkLst>
        <pc:spChg chg="add mod">
          <ac:chgData name="이 제연" userId="9d4560c756d54f0d" providerId="LiveId" clId="{3027FEB1-204D-40A4-9B70-77CFA5E88629}" dt="2021-01-05T01:03:17.407" v="1724" actId="1076"/>
          <ac:spMkLst>
            <pc:docMk/>
            <pc:sldMk cId="1073209526" sldId="362"/>
            <ac:spMk id="5" creationId="{947D6B8C-1F85-48D6-B524-A73EB96291E0}"/>
          </ac:spMkLst>
        </pc:spChg>
        <pc:cxnChg chg="add mod">
          <ac:chgData name="이 제연" userId="9d4560c756d54f0d" providerId="LiveId" clId="{3027FEB1-204D-40A4-9B70-77CFA5E88629}" dt="2021-01-05T01:03:12.983" v="1723" actId="14100"/>
          <ac:cxnSpMkLst>
            <pc:docMk/>
            <pc:sldMk cId="1073209526" sldId="362"/>
            <ac:cxnSpMk id="8" creationId="{D2B4D250-1071-4A44-B6A2-FE04273903F3}"/>
          </ac:cxnSpMkLst>
        </pc:cxnChg>
      </pc:sldChg>
      <pc:sldChg chg="addSp delSp modSp add mod">
        <pc:chgData name="이 제연" userId="9d4560c756d54f0d" providerId="LiveId" clId="{3027FEB1-204D-40A4-9B70-77CFA5E88629}" dt="2021-01-05T01:09:14.506" v="1793" actId="14100"/>
        <pc:sldMkLst>
          <pc:docMk/>
          <pc:sldMk cId="2240209413" sldId="363"/>
        </pc:sldMkLst>
        <pc:spChg chg="mod">
          <ac:chgData name="이 제연" userId="9d4560c756d54f0d" providerId="LiveId" clId="{3027FEB1-204D-40A4-9B70-77CFA5E88629}" dt="2021-01-05T01:09:08.807" v="1791" actId="1076"/>
          <ac:spMkLst>
            <pc:docMk/>
            <pc:sldMk cId="2240209413" sldId="363"/>
            <ac:spMk id="5" creationId="{947D6B8C-1F85-48D6-B524-A73EB96291E0}"/>
          </ac:spMkLst>
        </pc:spChg>
        <pc:spChg chg="add del mod">
          <ac:chgData name="이 제연" userId="9d4560c756d54f0d" providerId="LiveId" clId="{3027FEB1-204D-40A4-9B70-77CFA5E88629}" dt="2021-01-05T01:08:55.928" v="1784" actId="478"/>
          <ac:spMkLst>
            <pc:docMk/>
            <pc:sldMk cId="2240209413" sldId="363"/>
            <ac:spMk id="7" creationId="{A2946042-F5EE-4E4C-874B-0B3AF7C991B8}"/>
          </ac:spMkLst>
        </pc:spChg>
        <pc:spChg chg="add del mod">
          <ac:chgData name="이 제연" userId="9d4560c756d54f0d" providerId="LiveId" clId="{3027FEB1-204D-40A4-9B70-77CFA5E88629}" dt="2021-01-05T01:08:55.928" v="1784" actId="478"/>
          <ac:spMkLst>
            <pc:docMk/>
            <pc:sldMk cId="2240209413" sldId="363"/>
            <ac:spMk id="9" creationId="{445933BC-FD4E-4CC3-8B57-10A459593BFE}"/>
          </ac:spMkLst>
        </pc:spChg>
        <pc:spChg chg="add del mod">
          <ac:chgData name="이 제연" userId="9d4560c756d54f0d" providerId="LiveId" clId="{3027FEB1-204D-40A4-9B70-77CFA5E88629}" dt="2021-01-05T01:08:55.928" v="1784" actId="478"/>
          <ac:spMkLst>
            <pc:docMk/>
            <pc:sldMk cId="2240209413" sldId="363"/>
            <ac:spMk id="17" creationId="{A6256741-E05E-44F8-A437-D921E0A27104}"/>
          </ac:spMkLst>
        </pc:spChg>
        <pc:picChg chg="add mod">
          <ac:chgData name="이 제연" userId="9d4560c756d54f0d" providerId="LiveId" clId="{3027FEB1-204D-40A4-9B70-77CFA5E88629}" dt="2021-01-05T01:09:04.747" v="1790" actId="1076"/>
          <ac:picMkLst>
            <pc:docMk/>
            <pc:sldMk cId="2240209413" sldId="363"/>
            <ac:picMk id="19" creationId="{1AAEFE67-F59A-465D-9E1C-DF542BD37FBF}"/>
          </ac:picMkLst>
        </pc:picChg>
        <pc:cxnChg chg="mod">
          <ac:chgData name="이 제연" userId="9d4560c756d54f0d" providerId="LiveId" clId="{3027FEB1-204D-40A4-9B70-77CFA5E88629}" dt="2021-01-05T01:09:14.506" v="1793" actId="14100"/>
          <ac:cxnSpMkLst>
            <pc:docMk/>
            <pc:sldMk cId="2240209413" sldId="363"/>
            <ac:cxnSpMk id="8" creationId="{D2B4D250-1071-4A44-B6A2-FE04273903F3}"/>
          </ac:cxnSpMkLst>
        </pc:cxnChg>
        <pc:cxnChg chg="add del mod">
          <ac:chgData name="이 제연" userId="9d4560c756d54f0d" providerId="LiveId" clId="{3027FEB1-204D-40A4-9B70-77CFA5E88629}" dt="2021-01-05T01:08:55.928" v="1784" actId="478"/>
          <ac:cxnSpMkLst>
            <pc:docMk/>
            <pc:sldMk cId="2240209413" sldId="363"/>
            <ac:cxnSpMk id="11" creationId="{860085DA-AFDE-4296-A9D7-ADE99B4E54FB}"/>
          </ac:cxnSpMkLst>
        </pc:cxnChg>
        <pc:cxnChg chg="add del mod">
          <ac:chgData name="이 제연" userId="9d4560c756d54f0d" providerId="LiveId" clId="{3027FEB1-204D-40A4-9B70-77CFA5E88629}" dt="2021-01-05T01:08:55.928" v="1784" actId="478"/>
          <ac:cxnSpMkLst>
            <pc:docMk/>
            <pc:sldMk cId="2240209413" sldId="363"/>
            <ac:cxnSpMk id="13" creationId="{8A8EC92E-7679-4280-A353-FCDDD2D80197}"/>
          </ac:cxnSpMkLst>
        </pc:cxnChg>
        <pc:cxnChg chg="add del mod">
          <ac:chgData name="이 제연" userId="9d4560c756d54f0d" providerId="LiveId" clId="{3027FEB1-204D-40A4-9B70-77CFA5E88629}" dt="2021-01-05T01:08:55.928" v="1784" actId="478"/>
          <ac:cxnSpMkLst>
            <pc:docMk/>
            <pc:sldMk cId="2240209413" sldId="363"/>
            <ac:cxnSpMk id="14" creationId="{B101F1DC-E95B-43CC-A07F-AC046B383A06}"/>
          </ac:cxnSpMkLst>
        </pc:cxnChg>
      </pc:sldChg>
      <pc:sldChg chg="addSp delSp modSp add mod">
        <pc:chgData name="이 제연" userId="9d4560c756d54f0d" providerId="LiveId" clId="{3027FEB1-204D-40A4-9B70-77CFA5E88629}" dt="2021-01-05T01:42:39.932" v="1997" actId="1076"/>
        <pc:sldMkLst>
          <pc:docMk/>
          <pc:sldMk cId="2508328411" sldId="364"/>
        </pc:sldMkLst>
        <pc:spChg chg="mod">
          <ac:chgData name="이 제연" userId="9d4560c756d54f0d" providerId="LiveId" clId="{3027FEB1-204D-40A4-9B70-77CFA5E88629}" dt="2021-01-05T01:42:19.320" v="1994" actId="20577"/>
          <ac:spMkLst>
            <pc:docMk/>
            <pc:sldMk cId="2508328411" sldId="364"/>
            <ac:spMk id="4" creationId="{00000000-0000-0000-0000-000000000000}"/>
          </ac:spMkLst>
        </pc:spChg>
        <pc:picChg chg="add mod">
          <ac:chgData name="이 제연" userId="9d4560c756d54f0d" providerId="LiveId" clId="{3027FEB1-204D-40A4-9B70-77CFA5E88629}" dt="2021-01-05T01:42:39.932" v="1997" actId="1076"/>
          <ac:picMkLst>
            <pc:docMk/>
            <pc:sldMk cId="2508328411" sldId="364"/>
            <ac:picMk id="6" creationId="{467C86A2-4DD2-4C42-8B99-05827C16695D}"/>
          </ac:picMkLst>
        </pc:picChg>
        <pc:picChg chg="del">
          <ac:chgData name="이 제연" userId="9d4560c756d54f0d" providerId="LiveId" clId="{3027FEB1-204D-40A4-9B70-77CFA5E88629}" dt="2021-01-05T01:41:56.753" v="1960" actId="478"/>
          <ac:picMkLst>
            <pc:docMk/>
            <pc:sldMk cId="2508328411" sldId="364"/>
            <ac:picMk id="9" creationId="{994A8666-ED22-46B3-BCDC-A451A30DCF36}"/>
          </ac:picMkLst>
        </pc:picChg>
        <pc:picChg chg="del">
          <ac:chgData name="이 제연" userId="9d4560c756d54f0d" providerId="LiveId" clId="{3027FEB1-204D-40A4-9B70-77CFA5E88629}" dt="2021-01-05T01:41:56.991" v="1961" actId="478"/>
          <ac:picMkLst>
            <pc:docMk/>
            <pc:sldMk cId="2508328411" sldId="364"/>
            <ac:picMk id="11" creationId="{49A1871B-C0F0-4C19-864F-A043ADF39D69}"/>
          </ac:picMkLst>
        </pc:picChg>
      </pc:sldChg>
      <pc:sldChg chg="delSp modSp add mod">
        <pc:chgData name="이 제연" userId="9d4560c756d54f0d" providerId="LiveId" clId="{3027FEB1-204D-40A4-9B70-77CFA5E88629}" dt="2021-01-05T04:41:50.599" v="2796" actId="14"/>
        <pc:sldMkLst>
          <pc:docMk/>
          <pc:sldMk cId="3724741125" sldId="365"/>
        </pc:sldMkLst>
        <pc:spChg chg="mod">
          <ac:chgData name="이 제연" userId="9d4560c756d54f0d" providerId="LiveId" clId="{3027FEB1-204D-40A4-9B70-77CFA5E88629}" dt="2021-01-05T02:10:02.947" v="2018" actId="20577"/>
          <ac:spMkLst>
            <pc:docMk/>
            <pc:sldMk cId="3724741125" sldId="365"/>
            <ac:spMk id="2" creationId="{00000000-0000-0000-0000-000000000000}"/>
          </ac:spMkLst>
        </pc:spChg>
        <pc:spChg chg="mod">
          <ac:chgData name="이 제연" userId="9d4560c756d54f0d" providerId="LiveId" clId="{3027FEB1-204D-40A4-9B70-77CFA5E88629}" dt="2021-01-05T04:41:50.599" v="2796" actId="14"/>
          <ac:spMkLst>
            <pc:docMk/>
            <pc:sldMk cId="3724741125" sldId="365"/>
            <ac:spMk id="4" creationId="{00000000-0000-0000-0000-000000000000}"/>
          </ac:spMkLst>
        </pc:spChg>
        <pc:picChg chg="del">
          <ac:chgData name="이 제연" userId="9d4560c756d54f0d" providerId="LiveId" clId="{3027FEB1-204D-40A4-9B70-77CFA5E88629}" dt="2021-01-05T02:10:24.235" v="2019" actId="478"/>
          <ac:picMkLst>
            <pc:docMk/>
            <pc:sldMk cId="3724741125" sldId="365"/>
            <ac:picMk id="6" creationId="{467C86A2-4DD2-4C42-8B99-05827C16695D}"/>
          </ac:picMkLst>
        </pc:picChg>
      </pc:sldChg>
      <pc:sldChg chg="addSp delSp modSp add mod">
        <pc:chgData name="이 제연" userId="9d4560c756d54f0d" providerId="LiveId" clId="{3027FEB1-204D-40A4-9B70-77CFA5E88629}" dt="2021-01-05T03:03:59.817" v="2184" actId="732"/>
        <pc:sldMkLst>
          <pc:docMk/>
          <pc:sldMk cId="711042961" sldId="366"/>
        </pc:sldMkLst>
        <pc:spChg chg="del">
          <ac:chgData name="이 제연" userId="9d4560c756d54f0d" providerId="LiveId" clId="{3027FEB1-204D-40A4-9B70-77CFA5E88629}" dt="2021-01-05T03:03:46.845" v="2181" actId="478"/>
          <ac:spMkLst>
            <pc:docMk/>
            <pc:sldMk cId="711042961" sldId="366"/>
            <ac:spMk id="5" creationId="{947D6B8C-1F85-48D6-B524-A73EB96291E0}"/>
          </ac:spMkLst>
        </pc:spChg>
        <pc:picChg chg="add mod modCrop">
          <ac:chgData name="이 제연" userId="9d4560c756d54f0d" providerId="LiveId" clId="{3027FEB1-204D-40A4-9B70-77CFA5E88629}" dt="2021-01-05T03:03:59.817" v="2184" actId="732"/>
          <ac:picMkLst>
            <pc:docMk/>
            <pc:sldMk cId="711042961" sldId="366"/>
            <ac:picMk id="9" creationId="{CC93C0FB-3BBC-47E2-87C9-736011721FE8}"/>
          </ac:picMkLst>
        </pc:picChg>
        <pc:picChg chg="del">
          <ac:chgData name="이 제연" userId="9d4560c756d54f0d" providerId="LiveId" clId="{3027FEB1-204D-40A4-9B70-77CFA5E88629}" dt="2021-01-05T03:03:28.283" v="2175" actId="478"/>
          <ac:picMkLst>
            <pc:docMk/>
            <pc:sldMk cId="711042961" sldId="366"/>
            <ac:picMk id="19" creationId="{1AAEFE67-F59A-465D-9E1C-DF542BD37FBF}"/>
          </ac:picMkLst>
        </pc:picChg>
        <pc:cxnChg chg="mod">
          <ac:chgData name="이 제연" userId="9d4560c756d54f0d" providerId="LiveId" clId="{3027FEB1-204D-40A4-9B70-77CFA5E88629}" dt="2021-01-05T03:03:49.745" v="2182" actId="14100"/>
          <ac:cxnSpMkLst>
            <pc:docMk/>
            <pc:sldMk cId="711042961" sldId="366"/>
            <ac:cxnSpMk id="8" creationId="{D2B4D250-1071-4A44-B6A2-FE04273903F3}"/>
          </ac:cxnSpMkLst>
        </pc:cxnChg>
      </pc:sldChg>
      <pc:sldChg chg="modSp add mod">
        <pc:chgData name="이 제연" userId="9d4560c756d54f0d" providerId="LiveId" clId="{3027FEB1-204D-40A4-9B70-77CFA5E88629}" dt="2021-01-05T04:32:56.210" v="2703" actId="20577"/>
        <pc:sldMkLst>
          <pc:docMk/>
          <pc:sldMk cId="1523212188" sldId="367"/>
        </pc:sldMkLst>
        <pc:spChg chg="mod">
          <ac:chgData name="이 제연" userId="9d4560c756d54f0d" providerId="LiveId" clId="{3027FEB1-204D-40A4-9B70-77CFA5E88629}" dt="2021-01-05T04:32:56.210" v="2703" actId="20577"/>
          <ac:spMkLst>
            <pc:docMk/>
            <pc:sldMk cId="1523212188" sldId="367"/>
            <ac:spMk id="4" creationId="{00000000-0000-0000-0000-000000000000}"/>
          </ac:spMkLst>
        </pc:spChg>
      </pc:sldChg>
    </pc:docChg>
  </pc:docChgLst>
  <pc:docChgLst>
    <pc:chgData name="이 제연" userId="9d4560c756d54f0d" providerId="LiveId" clId="{5EF25E7E-415F-46C5-A27C-725701DEF00F}"/>
    <pc:docChg chg="modSld modMainMaster">
      <pc:chgData name="이 제연" userId="9d4560c756d54f0d" providerId="LiveId" clId="{5EF25E7E-415F-46C5-A27C-725701DEF00F}" dt="2023-04-19T06:32:47.002" v="12"/>
      <pc:docMkLst>
        <pc:docMk/>
      </pc:docMkLst>
      <pc:sldChg chg="addSp modSp">
        <pc:chgData name="이 제연" userId="9d4560c756d54f0d" providerId="LiveId" clId="{5EF25E7E-415F-46C5-A27C-725701DEF00F}" dt="2023-04-18T15:21:40.388" v="6"/>
        <pc:sldMkLst>
          <pc:docMk/>
          <pc:sldMk cId="1614954818" sldId="330"/>
        </pc:sldMkLst>
        <pc:spChg chg="add mod">
          <ac:chgData name="이 제연" userId="9d4560c756d54f0d" providerId="LiveId" clId="{5EF25E7E-415F-46C5-A27C-725701DEF00F}" dt="2023-04-18T15:21:40.388" v="6"/>
          <ac:spMkLst>
            <pc:docMk/>
            <pc:sldMk cId="1614954818" sldId="330"/>
            <ac:spMk id="5" creationId="{54ED1D72-DB2A-E12C-810E-C98A52AC7D6B}"/>
          </ac:spMkLst>
        </pc:spChg>
      </pc:sldChg>
      <pc:sldChg chg="addSp delSp modSp">
        <pc:chgData name="이 제연" userId="9d4560c756d54f0d" providerId="LiveId" clId="{5EF25E7E-415F-46C5-A27C-725701DEF00F}" dt="2023-04-19T06:32:47.002" v="12"/>
        <pc:sldMkLst>
          <pc:docMk/>
          <pc:sldMk cId="1407043732" sldId="334"/>
        </pc:sldMkLst>
        <pc:spChg chg="add del mod">
          <ac:chgData name="이 제연" userId="9d4560c756d54f0d" providerId="LiveId" clId="{5EF25E7E-415F-46C5-A27C-725701DEF00F}" dt="2023-04-18T15:21:24.386" v="3"/>
          <ac:spMkLst>
            <pc:docMk/>
            <pc:sldMk cId="1407043732" sldId="334"/>
            <ac:spMk id="14" creationId="{0F6297A3-42C6-3121-0955-1F3C0A343703}"/>
          </ac:spMkLst>
        </pc:spChg>
        <pc:picChg chg="mod">
          <ac:chgData name="이 제연" userId="9d4560c756d54f0d" providerId="LiveId" clId="{5EF25E7E-415F-46C5-A27C-725701DEF00F}" dt="2023-04-19T06:32:47.002" v="12"/>
          <ac:picMkLst>
            <pc:docMk/>
            <pc:sldMk cId="1407043732" sldId="334"/>
            <ac:picMk id="7" creationId="{75A633B9-9772-6D4A-B43C-74742102E4CA}"/>
          </ac:picMkLst>
        </pc:picChg>
        <pc:picChg chg="add mod">
          <ac:chgData name="이 제연" userId="9d4560c756d54f0d" providerId="LiveId" clId="{5EF25E7E-415F-46C5-A27C-725701DEF00F}" dt="2023-04-18T15:18:01.122" v="0"/>
          <ac:picMkLst>
            <pc:docMk/>
            <pc:sldMk cId="1407043732" sldId="334"/>
            <ac:picMk id="12" creationId="{1FE5C16C-2821-7C55-CF0D-C1C6718B7AF1}"/>
          </ac:picMkLst>
        </pc:picChg>
      </pc:sldChg>
      <pc:sldMasterChg chg="addSp modSp">
        <pc:chgData name="이 제연" userId="9d4560c756d54f0d" providerId="LiveId" clId="{5EF25E7E-415F-46C5-A27C-725701DEF00F}" dt="2023-04-18T15:18:24.996" v="1"/>
        <pc:sldMasterMkLst>
          <pc:docMk/>
          <pc:sldMasterMk cId="1937267478" sldId="2147483648"/>
        </pc:sldMasterMkLst>
        <pc:picChg chg="add mod">
          <ac:chgData name="이 제연" userId="9d4560c756d54f0d" providerId="LiveId" clId="{5EF25E7E-415F-46C5-A27C-725701DEF00F}" dt="2023-04-18T15:18:24.996" v="1"/>
          <ac:picMkLst>
            <pc:docMk/>
            <pc:sldMasterMk cId="1937267478" sldId="2147483648"/>
            <ac:picMk id="8" creationId="{6B6D682D-9BB0-38D5-4BCB-6C7A7EE95A52}"/>
          </ac:picMkLst>
        </pc:picChg>
      </pc:sldMasterChg>
    </pc:docChg>
  </pc:docChgLst>
  <pc:docChgLst>
    <pc:chgData name="이 제연" userId="9d4560c756d54f0d" providerId="LiveId" clId="{C04662A4-4E36-42C6-A5CE-895372F3D736}"/>
    <pc:docChg chg="undo custSel modSld">
      <pc:chgData name="이 제연" userId="9d4560c756d54f0d" providerId="LiveId" clId="{C04662A4-4E36-42C6-A5CE-895372F3D736}" dt="2023-04-16T16:16:00.442" v="14" actId="20577"/>
      <pc:docMkLst>
        <pc:docMk/>
      </pc:docMkLst>
      <pc:sldChg chg="modSp mod">
        <pc:chgData name="이 제연" userId="9d4560c756d54f0d" providerId="LiveId" clId="{C04662A4-4E36-42C6-A5CE-895372F3D736}" dt="2023-04-16T16:16:00.442" v="14" actId="20577"/>
        <pc:sldMkLst>
          <pc:docMk/>
          <pc:sldMk cId="3374063894" sldId="320"/>
        </pc:sldMkLst>
        <pc:spChg chg="mod">
          <ac:chgData name="이 제연" userId="9d4560c756d54f0d" providerId="LiveId" clId="{C04662A4-4E36-42C6-A5CE-895372F3D736}" dt="2023-04-16T16:16:00.442" v="14" actId="20577"/>
          <ac:spMkLst>
            <pc:docMk/>
            <pc:sldMk cId="3374063894" sldId="320"/>
            <ac:spMk id="4" creationId="{00000000-0000-0000-0000-000000000000}"/>
          </ac:spMkLst>
        </pc:spChg>
      </pc:sldChg>
    </pc:docChg>
  </pc:docChgLst>
  <pc:docChgLst>
    <pc:chgData name="제연 이" userId="9d4560c756d54f0d" providerId="LiveId" clId="{9998EE72-5C9C-48AF-96F6-F35CC5B158E9}"/>
    <pc:docChg chg="undo custSel addSld delSld modSld sldOrd modMainMaster">
      <pc:chgData name="제연 이" userId="9d4560c756d54f0d" providerId="LiveId" clId="{9998EE72-5C9C-48AF-96F6-F35CC5B158E9}" dt="2023-05-09T07:19:19.701" v="1100" actId="20577"/>
      <pc:docMkLst>
        <pc:docMk/>
      </pc:docMkLst>
      <pc:sldChg chg="modSp del mod">
        <pc:chgData name="제연 이" userId="9d4560c756d54f0d" providerId="LiveId" clId="{9998EE72-5C9C-48AF-96F6-F35CC5B158E9}" dt="2023-05-09T07:05:33.638" v="472" actId="47"/>
        <pc:sldMkLst>
          <pc:docMk/>
          <pc:sldMk cId="3233815483" sldId="312"/>
        </pc:sldMkLst>
        <pc:spChg chg="mod">
          <ac:chgData name="제연 이" userId="9d4560c756d54f0d" providerId="LiveId" clId="{9998EE72-5C9C-48AF-96F6-F35CC5B158E9}" dt="2023-05-09T06:57:49.181" v="194"/>
          <ac:spMkLst>
            <pc:docMk/>
            <pc:sldMk cId="3233815483" sldId="312"/>
            <ac:spMk id="2" creationId="{78D18A23-73B7-BA4A-9BFA-F5F94C3E0555}"/>
          </ac:spMkLst>
        </pc:spChg>
      </pc:sldChg>
      <pc:sldChg chg="add del">
        <pc:chgData name="제연 이" userId="9d4560c756d54f0d" providerId="LiveId" clId="{9998EE72-5C9C-48AF-96F6-F35CC5B158E9}" dt="2023-05-09T07:05:46.388" v="477" actId="47"/>
        <pc:sldMkLst>
          <pc:docMk/>
          <pc:sldMk cId="784871954" sldId="318"/>
        </pc:sldMkLst>
      </pc:sldChg>
      <pc:sldChg chg="del">
        <pc:chgData name="제연 이" userId="9d4560c756d54f0d" providerId="LiveId" clId="{9998EE72-5C9C-48AF-96F6-F35CC5B158E9}" dt="2023-05-09T07:05:21.701" v="452" actId="47"/>
        <pc:sldMkLst>
          <pc:docMk/>
          <pc:sldMk cId="4119283061" sldId="322"/>
        </pc:sldMkLst>
      </pc:sldChg>
      <pc:sldChg chg="del">
        <pc:chgData name="제연 이" userId="9d4560c756d54f0d" providerId="LiveId" clId="{9998EE72-5C9C-48AF-96F6-F35CC5B158E9}" dt="2023-05-09T07:05:20.680" v="450" actId="47"/>
        <pc:sldMkLst>
          <pc:docMk/>
          <pc:sldMk cId="1491499677" sldId="324"/>
        </pc:sldMkLst>
      </pc:sldChg>
      <pc:sldChg chg="del">
        <pc:chgData name="제연 이" userId="9d4560c756d54f0d" providerId="LiveId" clId="{9998EE72-5C9C-48AF-96F6-F35CC5B158E9}" dt="2023-05-09T07:05:21.301" v="451" actId="47"/>
        <pc:sldMkLst>
          <pc:docMk/>
          <pc:sldMk cId="423647372" sldId="325"/>
        </pc:sldMkLst>
      </pc:sldChg>
      <pc:sldChg chg="add del">
        <pc:chgData name="제연 이" userId="9d4560c756d54f0d" providerId="LiveId" clId="{9998EE72-5C9C-48AF-96F6-F35CC5B158E9}" dt="2023-05-09T07:07:53.329" v="539" actId="47"/>
        <pc:sldMkLst>
          <pc:docMk/>
          <pc:sldMk cId="3373327564" sldId="328"/>
        </pc:sldMkLst>
      </pc:sldChg>
      <pc:sldChg chg="del">
        <pc:chgData name="제연 이" userId="9d4560c756d54f0d" providerId="LiveId" clId="{9998EE72-5C9C-48AF-96F6-F35CC5B158E9}" dt="2023-05-09T07:05:21.955" v="453" actId="47"/>
        <pc:sldMkLst>
          <pc:docMk/>
          <pc:sldMk cId="4069913483" sldId="329"/>
        </pc:sldMkLst>
      </pc:sldChg>
      <pc:sldChg chg="add del">
        <pc:chgData name="제연 이" userId="9d4560c756d54f0d" providerId="LiveId" clId="{9998EE72-5C9C-48AF-96F6-F35CC5B158E9}" dt="2023-05-09T07:05:31.594" v="469" actId="47"/>
        <pc:sldMkLst>
          <pc:docMk/>
          <pc:sldMk cId="1614954818" sldId="330"/>
        </pc:sldMkLst>
      </pc:sldChg>
      <pc:sldChg chg="add del">
        <pc:chgData name="제연 이" userId="9d4560c756d54f0d" providerId="LiveId" clId="{9998EE72-5C9C-48AF-96F6-F35CC5B158E9}" dt="2023-05-09T07:05:30.947" v="468" actId="47"/>
        <pc:sldMkLst>
          <pc:docMk/>
          <pc:sldMk cId="4164160964" sldId="331"/>
        </pc:sldMkLst>
      </pc:sldChg>
      <pc:sldChg chg="add del">
        <pc:chgData name="제연 이" userId="9d4560c756d54f0d" providerId="LiveId" clId="{9998EE72-5C9C-48AF-96F6-F35CC5B158E9}" dt="2023-05-09T07:05:30.771" v="467" actId="47"/>
        <pc:sldMkLst>
          <pc:docMk/>
          <pc:sldMk cId="2364997838" sldId="333"/>
        </pc:sldMkLst>
      </pc:sldChg>
      <pc:sldChg chg="add del">
        <pc:chgData name="제연 이" userId="9d4560c756d54f0d" providerId="LiveId" clId="{9998EE72-5C9C-48AF-96F6-F35CC5B158E9}" dt="2023-05-09T07:05:31.814" v="470" actId="47"/>
        <pc:sldMkLst>
          <pc:docMk/>
          <pc:sldMk cId="1407043732" sldId="334"/>
        </pc:sldMkLst>
      </pc:sldChg>
      <pc:sldChg chg="del">
        <pc:chgData name="제연 이" userId="9d4560c756d54f0d" providerId="LiveId" clId="{9998EE72-5C9C-48AF-96F6-F35CC5B158E9}" dt="2023-05-09T07:05:22.474" v="454" actId="47"/>
        <pc:sldMkLst>
          <pc:docMk/>
          <pc:sldMk cId="460944087" sldId="335"/>
        </pc:sldMkLst>
      </pc:sldChg>
      <pc:sldChg chg="modSp new del mod">
        <pc:chgData name="제연 이" userId="9d4560c756d54f0d" providerId="LiveId" clId="{9998EE72-5C9C-48AF-96F6-F35CC5B158E9}" dt="2023-05-09T07:05:32.852" v="471" actId="47"/>
        <pc:sldMkLst>
          <pc:docMk/>
          <pc:sldMk cId="157694362" sldId="336"/>
        </pc:sldMkLst>
        <pc:spChg chg="mod">
          <ac:chgData name="제연 이" userId="9d4560c756d54f0d" providerId="LiveId" clId="{9998EE72-5C9C-48AF-96F6-F35CC5B158E9}" dt="2023-05-09T07:03:28.901" v="390"/>
          <ac:spMkLst>
            <pc:docMk/>
            <pc:sldMk cId="157694362" sldId="336"/>
            <ac:spMk id="2" creationId="{E3CDD02B-78E6-48EB-C636-82F59F077A82}"/>
          </ac:spMkLst>
        </pc:spChg>
      </pc:sldChg>
      <pc:sldChg chg="modSp new del mod">
        <pc:chgData name="제연 이" userId="9d4560c756d54f0d" providerId="LiveId" clId="{9998EE72-5C9C-48AF-96F6-F35CC5B158E9}" dt="2023-05-09T06:57:08.629" v="193" actId="47"/>
        <pc:sldMkLst>
          <pc:docMk/>
          <pc:sldMk cId="2436707978" sldId="336"/>
        </pc:sldMkLst>
        <pc:spChg chg="mod">
          <ac:chgData name="제연 이" userId="9d4560c756d54f0d" providerId="LiveId" clId="{9998EE72-5C9C-48AF-96F6-F35CC5B158E9}" dt="2023-05-09T06:55:15.246" v="156" actId="20577"/>
          <ac:spMkLst>
            <pc:docMk/>
            <pc:sldMk cId="2436707978" sldId="336"/>
            <ac:spMk id="3" creationId="{FF4EAD82-0879-B326-E07D-61A7832D12BE}"/>
          </ac:spMkLst>
        </pc:spChg>
      </pc:sldChg>
      <pc:sldChg chg="modSp new mod">
        <pc:chgData name="제연 이" userId="9d4560c756d54f0d" providerId="LiveId" clId="{9998EE72-5C9C-48AF-96F6-F35CC5B158E9}" dt="2023-05-09T07:15:01.817" v="914" actId="20577"/>
        <pc:sldMkLst>
          <pc:docMk/>
          <pc:sldMk cId="1948632936" sldId="337"/>
        </pc:sldMkLst>
        <pc:spChg chg="mod">
          <ac:chgData name="제연 이" userId="9d4560c756d54f0d" providerId="LiveId" clId="{9998EE72-5C9C-48AF-96F6-F35CC5B158E9}" dt="2023-05-09T07:15:01.817" v="914" actId="20577"/>
          <ac:spMkLst>
            <pc:docMk/>
            <pc:sldMk cId="1948632936" sldId="337"/>
            <ac:spMk id="2" creationId="{33E9B9D2-0BDE-D5FE-30E7-9429109AF88E}"/>
          </ac:spMkLst>
        </pc:spChg>
        <pc:spChg chg="mod">
          <ac:chgData name="제연 이" userId="9d4560c756d54f0d" providerId="LiveId" clId="{9998EE72-5C9C-48AF-96F6-F35CC5B158E9}" dt="2023-05-09T07:05:17.307" v="449" actId="6549"/>
          <ac:spMkLst>
            <pc:docMk/>
            <pc:sldMk cId="1948632936" sldId="337"/>
            <ac:spMk id="3" creationId="{C9610B0D-C9EF-0E20-4499-FFF754206ACB}"/>
          </ac:spMkLst>
        </pc:spChg>
        <pc:spChg chg="mod">
          <ac:chgData name="제연 이" userId="9d4560c756d54f0d" providerId="LiveId" clId="{9998EE72-5C9C-48AF-96F6-F35CC5B158E9}" dt="2023-05-09T07:04:46.200" v="439" actId="20577"/>
          <ac:spMkLst>
            <pc:docMk/>
            <pc:sldMk cId="1948632936" sldId="337"/>
            <ac:spMk id="4" creationId="{049BCA82-97BA-C088-D736-8E4B8EBC1190}"/>
          </ac:spMkLst>
        </pc:spChg>
      </pc:sldChg>
      <pc:sldChg chg="addSp modSp add mod ord">
        <pc:chgData name="제연 이" userId="9d4560c756d54f0d" providerId="LiveId" clId="{9998EE72-5C9C-48AF-96F6-F35CC5B158E9}" dt="2023-05-09T07:15:03.998" v="915"/>
        <pc:sldMkLst>
          <pc:docMk/>
          <pc:sldMk cId="3637878549" sldId="338"/>
        </pc:sldMkLst>
        <pc:spChg chg="mod">
          <ac:chgData name="제연 이" userId="9d4560c756d54f0d" providerId="LiveId" clId="{9998EE72-5C9C-48AF-96F6-F35CC5B158E9}" dt="2023-05-09T07:15:03.998" v="915"/>
          <ac:spMkLst>
            <pc:docMk/>
            <pc:sldMk cId="3637878549" sldId="338"/>
            <ac:spMk id="2" creationId="{33E9B9D2-0BDE-D5FE-30E7-9429109AF88E}"/>
          </ac:spMkLst>
        </pc:spChg>
        <pc:spChg chg="add mod">
          <ac:chgData name="제연 이" userId="9d4560c756d54f0d" providerId="LiveId" clId="{9998EE72-5C9C-48AF-96F6-F35CC5B158E9}" dt="2023-05-09T07:05:44.774" v="476"/>
          <ac:spMkLst>
            <pc:docMk/>
            <pc:sldMk cId="3637878549" sldId="338"/>
            <ac:spMk id="5" creationId="{5A942B76-4781-02A7-7947-003604384222}"/>
          </ac:spMkLst>
        </pc:spChg>
      </pc:sldChg>
      <pc:sldChg chg="modSp new mod">
        <pc:chgData name="제연 이" userId="9d4560c756d54f0d" providerId="LiveId" clId="{9998EE72-5C9C-48AF-96F6-F35CC5B158E9}" dt="2023-05-09T07:09:15.418" v="603" actId="20577"/>
        <pc:sldMkLst>
          <pc:docMk/>
          <pc:sldMk cId="3455487380" sldId="339"/>
        </pc:sldMkLst>
        <pc:spChg chg="mod">
          <ac:chgData name="제연 이" userId="9d4560c756d54f0d" providerId="LiveId" clId="{9998EE72-5C9C-48AF-96F6-F35CC5B158E9}" dt="2023-05-09T07:09:15.418" v="603" actId="20577"/>
          <ac:spMkLst>
            <pc:docMk/>
            <pc:sldMk cId="3455487380" sldId="339"/>
            <ac:spMk id="3" creationId="{09C953C3-51A7-304E-1166-DC6690F0FB42}"/>
          </ac:spMkLst>
        </pc:spChg>
      </pc:sldChg>
      <pc:sldChg chg="modSp new mod">
        <pc:chgData name="제연 이" userId="9d4560c756d54f0d" providerId="LiveId" clId="{9998EE72-5C9C-48AF-96F6-F35CC5B158E9}" dt="2023-05-09T07:19:19.701" v="1100" actId="20577"/>
        <pc:sldMkLst>
          <pc:docMk/>
          <pc:sldMk cId="705676023" sldId="340"/>
        </pc:sldMkLst>
        <pc:spChg chg="mod">
          <ac:chgData name="제연 이" userId="9d4560c756d54f0d" providerId="LiveId" clId="{9998EE72-5C9C-48AF-96F6-F35CC5B158E9}" dt="2023-05-09T07:19:19.701" v="1100" actId="20577"/>
          <ac:spMkLst>
            <pc:docMk/>
            <pc:sldMk cId="705676023" sldId="340"/>
            <ac:spMk id="2" creationId="{69E41F50-7AD3-8931-67CD-2B94DC0F0527}"/>
          </ac:spMkLst>
        </pc:spChg>
        <pc:spChg chg="mod">
          <ac:chgData name="제연 이" userId="9d4560c756d54f0d" providerId="LiveId" clId="{9998EE72-5C9C-48AF-96F6-F35CC5B158E9}" dt="2023-05-09T07:16:12.507" v="1055" actId="20577"/>
          <ac:spMkLst>
            <pc:docMk/>
            <pc:sldMk cId="705676023" sldId="340"/>
            <ac:spMk id="3" creationId="{5256A664-2359-9098-1E2E-FE1A9F43800D}"/>
          </ac:spMkLst>
        </pc:spChg>
      </pc:sldChg>
      <pc:sldChg chg="modSp new mod">
        <pc:chgData name="제연 이" userId="9d4560c756d54f0d" providerId="LiveId" clId="{9998EE72-5C9C-48AF-96F6-F35CC5B158E9}" dt="2023-05-09T07:16:30.225" v="1079" actId="20577"/>
        <pc:sldMkLst>
          <pc:docMk/>
          <pc:sldMk cId="3820448930" sldId="341"/>
        </pc:sldMkLst>
        <pc:spChg chg="mod">
          <ac:chgData name="제연 이" userId="9d4560c756d54f0d" providerId="LiveId" clId="{9998EE72-5C9C-48AF-96F6-F35CC5B158E9}" dt="2023-05-09T07:15:13.368" v="916"/>
          <ac:spMkLst>
            <pc:docMk/>
            <pc:sldMk cId="3820448930" sldId="341"/>
            <ac:spMk id="2" creationId="{938DC571-CCC8-EB91-375E-F321BD400930}"/>
          </ac:spMkLst>
        </pc:spChg>
        <pc:spChg chg="mod">
          <ac:chgData name="제연 이" userId="9d4560c756d54f0d" providerId="LiveId" clId="{9998EE72-5C9C-48AF-96F6-F35CC5B158E9}" dt="2023-05-09T07:16:30.225" v="1079" actId="20577"/>
          <ac:spMkLst>
            <pc:docMk/>
            <pc:sldMk cId="3820448930" sldId="341"/>
            <ac:spMk id="4" creationId="{4C5E91EF-0871-EEE4-A918-FBCFCFD08900}"/>
          </ac:spMkLst>
        </pc:spChg>
      </pc:sldChg>
      <pc:sldMasterChg chg="addSldLayout modSldLayout">
        <pc:chgData name="제연 이" userId="9d4560c756d54f0d" providerId="LiveId" clId="{9998EE72-5C9C-48AF-96F6-F35CC5B158E9}" dt="2023-05-09T07:08:16.392" v="551" actId="1035"/>
        <pc:sldMasterMkLst>
          <pc:docMk/>
          <pc:sldMasterMk cId="1937267478" sldId="2147483648"/>
        </pc:sldMasterMkLst>
        <pc:sldLayoutChg chg="addSp delSp modSp mod">
          <pc:chgData name="제연 이" userId="9d4560c756d54f0d" providerId="LiveId" clId="{9998EE72-5C9C-48AF-96F6-F35CC5B158E9}" dt="2023-05-09T07:04:19.884" v="416" actId="6549"/>
          <pc:sldLayoutMkLst>
            <pc:docMk/>
            <pc:sldMasterMk cId="1937267478" sldId="2147483648"/>
            <pc:sldLayoutMk cId="3464889754" sldId="2147483660"/>
          </pc:sldLayoutMkLst>
          <pc:spChg chg="mod">
            <ac:chgData name="제연 이" userId="9d4560c756d54f0d" providerId="LiveId" clId="{9998EE72-5C9C-48AF-96F6-F35CC5B158E9}" dt="2023-05-09T07:03:23.350" v="389" actId="1076"/>
            <ac:spMkLst>
              <pc:docMk/>
              <pc:sldMasterMk cId="1937267478" sldId="2147483648"/>
              <pc:sldLayoutMk cId="3464889754" sldId="2147483660"/>
              <ac:spMk id="2" creationId="{D015D765-0DA1-A843-9082-DA8224C3B7AF}"/>
            </ac:spMkLst>
          </pc:spChg>
          <pc:spChg chg="mod">
            <ac:chgData name="제연 이" userId="9d4560c756d54f0d" providerId="LiveId" clId="{9998EE72-5C9C-48AF-96F6-F35CC5B158E9}" dt="2023-05-09T07:04:19.884" v="416" actId="6549"/>
            <ac:spMkLst>
              <pc:docMk/>
              <pc:sldMasterMk cId="1937267478" sldId="2147483648"/>
              <pc:sldLayoutMk cId="3464889754" sldId="2147483660"/>
              <ac:spMk id="3" creationId="{33CF8BA7-6440-2A42-8984-D87A1956B25A}"/>
            </ac:spMkLst>
          </pc:spChg>
          <pc:spChg chg="add del mod">
            <ac:chgData name="제연 이" userId="9d4560c756d54f0d" providerId="LiveId" clId="{9998EE72-5C9C-48AF-96F6-F35CC5B158E9}" dt="2023-05-09T06:59:49.965" v="234" actId="478"/>
            <ac:spMkLst>
              <pc:docMk/>
              <pc:sldMasterMk cId="1937267478" sldId="2147483648"/>
              <pc:sldLayoutMk cId="3464889754" sldId="2147483660"/>
              <ac:spMk id="4" creationId="{81001E64-D715-C01D-78C6-05FF4FAD539F}"/>
            </ac:spMkLst>
          </pc:spChg>
          <pc:spChg chg="add del">
            <ac:chgData name="제연 이" userId="9d4560c756d54f0d" providerId="LiveId" clId="{9998EE72-5C9C-48AF-96F6-F35CC5B158E9}" dt="2023-05-09T06:58:50.774" v="203" actId="11529"/>
            <ac:spMkLst>
              <pc:docMk/>
              <pc:sldMasterMk cId="1937267478" sldId="2147483648"/>
              <pc:sldLayoutMk cId="3464889754" sldId="2147483660"/>
              <ac:spMk id="5" creationId="{CB4DEFBA-FCE3-EB84-DA3E-291A86F43979}"/>
            </ac:spMkLst>
          </pc:spChg>
          <pc:spChg chg="add mod">
            <ac:chgData name="제연 이" userId="9d4560c756d54f0d" providerId="LiveId" clId="{9998EE72-5C9C-48AF-96F6-F35CC5B158E9}" dt="2023-05-09T07:04:13.905" v="406"/>
            <ac:spMkLst>
              <pc:docMk/>
              <pc:sldMasterMk cId="1937267478" sldId="2147483648"/>
              <pc:sldLayoutMk cId="3464889754" sldId="2147483660"/>
              <ac:spMk id="6" creationId="{7814F88C-2CFF-A6D1-43E2-8005B3BEC958}"/>
            </ac:spMkLst>
          </pc:spChg>
          <pc:spChg chg="mod">
            <ac:chgData name="제연 이" userId="9d4560c756d54f0d" providerId="LiveId" clId="{9998EE72-5C9C-48AF-96F6-F35CC5B158E9}" dt="2023-05-09T07:03:12.606" v="385" actId="1076"/>
            <ac:spMkLst>
              <pc:docMk/>
              <pc:sldMasterMk cId="1937267478" sldId="2147483648"/>
              <pc:sldLayoutMk cId="3464889754" sldId="2147483660"/>
              <ac:spMk id="11" creationId="{AAAD9F9A-1F96-EE43-AD77-3DF017354DB2}"/>
            </ac:spMkLst>
          </pc:spChg>
        </pc:sldLayoutChg>
        <pc:sldLayoutChg chg="addSp delSp modSp mod">
          <pc:chgData name="제연 이" userId="9d4560c756d54f0d" providerId="LiveId" clId="{9998EE72-5C9C-48AF-96F6-F35CC5B158E9}" dt="2023-05-09T07:08:16.392" v="551" actId="1035"/>
          <pc:sldLayoutMkLst>
            <pc:docMk/>
            <pc:sldMasterMk cId="1937267478" sldId="2147483648"/>
            <pc:sldLayoutMk cId="1300999501" sldId="2147483662"/>
          </pc:sldLayoutMkLst>
          <pc:spChg chg="mod">
            <ac:chgData name="제연 이" userId="9d4560c756d54f0d" providerId="LiveId" clId="{9998EE72-5C9C-48AF-96F6-F35CC5B158E9}" dt="2023-05-09T07:08:16.392" v="551" actId="1035"/>
            <ac:spMkLst>
              <pc:docMk/>
              <pc:sldMasterMk cId="1937267478" sldId="2147483648"/>
              <pc:sldLayoutMk cId="1300999501" sldId="2147483662"/>
              <ac:spMk id="2" creationId="{BFCC4F4B-4EB6-0344-90AA-D5034761E3A5}"/>
            </ac:spMkLst>
          </pc:spChg>
          <pc:spChg chg="add del">
            <ac:chgData name="제연 이" userId="9d4560c756d54f0d" providerId="LiveId" clId="{9998EE72-5C9C-48AF-96F6-F35CC5B158E9}" dt="2023-05-09T07:01:45.016" v="363" actId="11529"/>
            <ac:spMkLst>
              <pc:docMk/>
              <pc:sldMasterMk cId="1937267478" sldId="2147483648"/>
              <pc:sldLayoutMk cId="1300999501" sldId="2147483662"/>
              <ac:spMk id="3" creationId="{DD147AA0-B321-4C5A-B7F4-03C07151B940}"/>
            </ac:spMkLst>
          </pc:spChg>
          <pc:spChg chg="add mod">
            <ac:chgData name="제연 이" userId="9d4560c756d54f0d" providerId="LiveId" clId="{9998EE72-5C9C-48AF-96F6-F35CC5B158E9}" dt="2023-05-09T07:08:00.693" v="540" actId="404"/>
            <ac:spMkLst>
              <pc:docMk/>
              <pc:sldMasterMk cId="1937267478" sldId="2147483648"/>
              <pc:sldLayoutMk cId="1300999501" sldId="2147483662"/>
              <ac:spMk id="4" creationId="{2FD20FC4-033D-DD9F-4C48-46485D20BDF1}"/>
            </ac:spMkLst>
          </pc:spChg>
        </pc:sldLayoutChg>
        <pc:sldLayoutChg chg="addSp delSp modSp new mod">
          <pc:chgData name="제연 이" userId="9d4560c756d54f0d" providerId="LiveId" clId="{9998EE72-5C9C-48AF-96F6-F35CC5B158E9}" dt="2023-05-09T07:06:50.784" v="534" actId="478"/>
          <pc:sldLayoutMkLst>
            <pc:docMk/>
            <pc:sldMasterMk cId="1937267478" sldId="2147483648"/>
            <pc:sldLayoutMk cId="1768911899" sldId="2147483663"/>
          </pc:sldLayoutMkLst>
          <pc:spChg chg="del mod">
            <ac:chgData name="제연 이" userId="9d4560c756d54f0d" providerId="LiveId" clId="{9998EE72-5C9C-48AF-96F6-F35CC5B158E9}" dt="2023-05-09T06:34:01.916" v="18" actId="478"/>
            <ac:spMkLst>
              <pc:docMk/>
              <pc:sldMasterMk cId="1937267478" sldId="2147483648"/>
              <pc:sldLayoutMk cId="1768911899" sldId="2147483663"/>
              <ac:spMk id="2" creationId="{3188709B-238B-C0B3-D13D-487A1ABF3C16}"/>
            </ac:spMkLst>
          </pc:spChg>
          <pc:spChg chg="add del mod">
            <ac:chgData name="제연 이" userId="9d4560c756d54f0d" providerId="LiveId" clId="{9998EE72-5C9C-48AF-96F6-F35CC5B158E9}" dt="2023-05-09T07:06:50.784" v="534" actId="478"/>
            <ac:spMkLst>
              <pc:docMk/>
              <pc:sldMasterMk cId="1937267478" sldId="2147483648"/>
              <pc:sldLayoutMk cId="1768911899" sldId="2147483663"/>
              <ac:spMk id="2" creationId="{FE10107F-8C93-EE56-28F8-63FC804282E7}"/>
            </ac:spMkLst>
          </pc:spChg>
          <pc:spChg chg="add del">
            <ac:chgData name="제연 이" userId="9d4560c756d54f0d" providerId="LiveId" clId="{9998EE72-5C9C-48AF-96F6-F35CC5B158E9}" dt="2023-05-09T06:53:35.410" v="134" actId="478"/>
            <ac:spMkLst>
              <pc:docMk/>
              <pc:sldMasterMk cId="1937267478" sldId="2147483648"/>
              <pc:sldLayoutMk cId="1768911899" sldId="2147483663"/>
              <ac:spMk id="3" creationId="{E5A781AA-3A7A-4505-DD16-791391E8AB30}"/>
            </ac:spMkLst>
          </pc:spChg>
          <pc:spChg chg="del">
            <ac:chgData name="제연 이" userId="9d4560c756d54f0d" providerId="LiveId" clId="{9998EE72-5C9C-48AF-96F6-F35CC5B158E9}" dt="2023-05-09T06:34:43.991" v="42" actId="478"/>
            <ac:spMkLst>
              <pc:docMk/>
              <pc:sldMasterMk cId="1937267478" sldId="2147483648"/>
              <pc:sldLayoutMk cId="1768911899" sldId="2147483663"/>
              <ac:spMk id="4" creationId="{40ABF760-85EF-0E18-A511-8DB188E45615}"/>
            </ac:spMkLst>
          </pc:spChg>
          <pc:spChg chg="add del">
            <ac:chgData name="제연 이" userId="9d4560c756d54f0d" providerId="LiveId" clId="{9998EE72-5C9C-48AF-96F6-F35CC5B158E9}" dt="2023-05-09T06:33:08.917" v="1" actId="11529"/>
            <ac:spMkLst>
              <pc:docMk/>
              <pc:sldMasterMk cId="1937267478" sldId="2147483648"/>
              <pc:sldLayoutMk cId="1768911899" sldId="2147483663"/>
              <ac:spMk id="6" creationId="{E200F62D-397C-1ED7-C4AE-97D1AE91872C}"/>
            </ac:spMkLst>
          </pc:spChg>
          <pc:spChg chg="add mod">
            <ac:chgData name="제연 이" userId="9d4560c756d54f0d" providerId="LiveId" clId="{9998EE72-5C9C-48AF-96F6-F35CC5B158E9}" dt="2023-05-09T07:06:49.420" v="532" actId="14100"/>
            <ac:spMkLst>
              <pc:docMk/>
              <pc:sldMasterMk cId="1937267478" sldId="2147483648"/>
              <pc:sldLayoutMk cId="1768911899" sldId="2147483663"/>
              <ac:spMk id="7" creationId="{397FC636-1B30-AC80-E826-2AC2EEC0E586}"/>
            </ac:spMkLst>
          </pc:spChg>
          <pc:spChg chg="add mod">
            <ac:chgData name="제연 이" userId="9d4560c756d54f0d" providerId="LiveId" clId="{9998EE72-5C9C-48AF-96F6-F35CC5B158E9}" dt="2023-05-09T07:06:47.102" v="531" actId="1076"/>
            <ac:spMkLst>
              <pc:docMk/>
              <pc:sldMasterMk cId="1937267478" sldId="2147483648"/>
              <pc:sldLayoutMk cId="1768911899" sldId="2147483663"/>
              <ac:spMk id="9" creationId="{BFD92DD1-D80F-55E7-2408-08BD0D8A665E}"/>
            </ac:spMkLst>
          </pc:spChg>
          <pc:spChg chg="add mod">
            <ac:chgData name="제연 이" userId="9d4560c756d54f0d" providerId="LiveId" clId="{9998EE72-5C9C-48AF-96F6-F35CC5B158E9}" dt="2023-05-09T06:55:23.929" v="168" actId="1038"/>
            <ac:spMkLst>
              <pc:docMk/>
              <pc:sldMasterMk cId="1937267478" sldId="2147483648"/>
              <pc:sldLayoutMk cId="1768911899" sldId="2147483663"/>
              <ac:spMk id="10" creationId="{56075274-11C0-A852-6A84-64BC76AF58B9}"/>
            </ac:spMkLst>
          </pc:spChg>
          <pc:spChg chg="add del mod">
            <ac:chgData name="제연 이" userId="9d4560c756d54f0d" providerId="LiveId" clId="{9998EE72-5C9C-48AF-96F6-F35CC5B158E9}" dt="2023-05-09T06:57:00.500" v="192" actId="207"/>
            <ac:spMkLst>
              <pc:docMk/>
              <pc:sldMasterMk cId="1937267478" sldId="2147483648"/>
              <pc:sldLayoutMk cId="1768911899" sldId="2147483663"/>
              <ac:spMk id="11" creationId="{E1AB555B-A716-7EAB-0A8C-B1E44F0EAB6C}"/>
            </ac:spMkLst>
          </pc:spChg>
          <pc:picChg chg="add mod">
            <ac:chgData name="제연 이" userId="9d4560c756d54f0d" providerId="LiveId" clId="{9998EE72-5C9C-48AF-96F6-F35CC5B158E9}" dt="2023-05-09T06:53:38.362" v="137" actId="1038"/>
            <ac:picMkLst>
              <pc:docMk/>
              <pc:sldMasterMk cId="1937267478" sldId="2147483648"/>
              <pc:sldLayoutMk cId="1768911899" sldId="2147483663"/>
              <ac:picMk id="8" creationId="{A50A1B64-0C4F-593E-CBB1-1B2E2227ED40}"/>
            </ac:picMkLst>
          </pc:picChg>
          <pc:picChg chg="add mod">
            <ac:chgData name="제연 이" userId="9d4560c756d54f0d" providerId="LiveId" clId="{9998EE72-5C9C-48AF-96F6-F35CC5B158E9}" dt="2023-05-09T06:53:55.314" v="139"/>
            <ac:picMkLst>
              <pc:docMk/>
              <pc:sldMasterMk cId="1937267478" sldId="2147483648"/>
              <pc:sldLayoutMk cId="1768911899" sldId="2147483663"/>
              <ac:picMk id="1026" creationId="{4E4F7F1A-3796-148D-8B59-86E5AB233EAD}"/>
            </ac:picMkLst>
          </pc:picChg>
        </pc:sldLayoutChg>
      </pc:sldMasterChg>
    </pc:docChg>
  </pc:docChgLst>
  <pc:docChgLst>
    <pc:chgData name="이 제연" userId="9d4560c756d54f0d" providerId="LiveId" clId="{B3B6EA37-E5FC-4F86-B3C5-002F8CC9D160}"/>
    <pc:docChg chg="undo redo custSel addSld delSld modSld sldOrd">
      <pc:chgData name="이 제연" userId="9d4560c756d54f0d" providerId="LiveId" clId="{B3B6EA37-E5FC-4F86-B3C5-002F8CC9D160}" dt="2021-08-02T08:50:03.464" v="5062" actId="1036"/>
      <pc:docMkLst>
        <pc:docMk/>
      </pc:docMkLst>
      <pc:sldChg chg="modSp mod">
        <pc:chgData name="이 제연" userId="9d4560c756d54f0d" providerId="LiveId" clId="{B3B6EA37-E5FC-4F86-B3C5-002F8CC9D160}" dt="2021-07-31T14:13:30.522" v="3092" actId="6549"/>
        <pc:sldMkLst>
          <pc:docMk/>
          <pc:sldMk cId="3956538957" sldId="260"/>
        </pc:sldMkLst>
        <pc:spChg chg="mod">
          <ac:chgData name="이 제연" userId="9d4560c756d54f0d" providerId="LiveId" clId="{B3B6EA37-E5FC-4F86-B3C5-002F8CC9D160}" dt="2021-07-31T14:13:30.522" v="3092" actId="6549"/>
          <ac:spMkLst>
            <pc:docMk/>
            <pc:sldMk cId="3956538957" sldId="260"/>
            <ac:spMk id="4" creationId="{652DD63C-DA25-764F-9C33-B39580A3778F}"/>
          </ac:spMkLst>
        </pc:spChg>
      </pc:sldChg>
      <pc:sldChg chg="modSp mod">
        <pc:chgData name="이 제연" userId="9d4560c756d54f0d" providerId="LiveId" clId="{B3B6EA37-E5FC-4F86-B3C5-002F8CC9D160}" dt="2021-07-31T05:08:56.419" v="35" actId="6549"/>
        <pc:sldMkLst>
          <pc:docMk/>
          <pc:sldMk cId="3233815483" sldId="312"/>
        </pc:sldMkLst>
        <pc:spChg chg="mod">
          <ac:chgData name="이 제연" userId="9d4560c756d54f0d" providerId="LiveId" clId="{B3B6EA37-E5FC-4F86-B3C5-002F8CC9D160}" dt="2021-07-31T05:08:00.308" v="2"/>
          <ac:spMkLst>
            <pc:docMk/>
            <pc:sldMk cId="3233815483" sldId="312"/>
            <ac:spMk id="2" creationId="{78D18A23-73B7-BA4A-9BFA-F5F94C3E0555}"/>
          </ac:spMkLst>
        </pc:spChg>
        <pc:spChg chg="mod">
          <ac:chgData name="이 제연" userId="9d4560c756d54f0d" providerId="LiveId" clId="{B3B6EA37-E5FC-4F86-B3C5-002F8CC9D160}" dt="2021-07-31T05:08:56.419" v="35" actId="6549"/>
          <ac:spMkLst>
            <pc:docMk/>
            <pc:sldMk cId="3233815483" sldId="312"/>
            <ac:spMk id="3" creationId="{4710F9D9-C627-734C-88DB-048E5508A025}"/>
          </ac:spMkLst>
        </pc:spChg>
        <pc:spChg chg="mod">
          <ac:chgData name="이 제연" userId="9d4560c756d54f0d" providerId="LiveId" clId="{B3B6EA37-E5FC-4F86-B3C5-002F8CC9D160}" dt="2021-07-31T05:08:41.011" v="29" actId="20577"/>
          <ac:spMkLst>
            <pc:docMk/>
            <pc:sldMk cId="3233815483" sldId="312"/>
            <ac:spMk id="4" creationId="{39429C1C-87C0-3B47-91E7-E27A021261E3}"/>
          </ac:spMkLst>
        </pc:spChg>
      </pc:sldChg>
      <pc:sldChg chg="del">
        <pc:chgData name="이 제연" userId="9d4560c756d54f0d" providerId="LiveId" clId="{B3B6EA37-E5FC-4F86-B3C5-002F8CC9D160}" dt="2021-07-31T05:09:11.587" v="40" actId="47"/>
        <pc:sldMkLst>
          <pc:docMk/>
          <pc:sldMk cId="3333606602" sldId="400"/>
        </pc:sldMkLst>
      </pc:sldChg>
      <pc:sldChg chg="addSp delSp modSp mod ord addCm delCm">
        <pc:chgData name="이 제연" userId="9d4560c756d54f0d" providerId="LiveId" clId="{B3B6EA37-E5FC-4F86-B3C5-002F8CC9D160}" dt="2021-08-02T05:58:05.800" v="4647" actId="478"/>
        <pc:sldMkLst>
          <pc:docMk/>
          <pc:sldMk cId="2539470084" sldId="401"/>
        </pc:sldMkLst>
        <pc:spChg chg="mod">
          <ac:chgData name="이 제연" userId="9d4560c756d54f0d" providerId="LiveId" clId="{B3B6EA37-E5FC-4F86-B3C5-002F8CC9D160}" dt="2021-07-31T12:19:08.800" v="1157" actId="20577"/>
          <ac:spMkLst>
            <pc:docMk/>
            <pc:sldMk cId="2539470084" sldId="401"/>
            <ac:spMk id="4" creationId="{00000000-0000-0000-0000-000000000000}"/>
          </ac:spMkLst>
        </pc:spChg>
        <pc:spChg chg="add del mod ord">
          <ac:chgData name="이 제연" userId="9d4560c756d54f0d" providerId="LiveId" clId="{B3B6EA37-E5FC-4F86-B3C5-002F8CC9D160}" dt="2021-07-31T07:52:58.275" v="813" actId="478"/>
          <ac:spMkLst>
            <pc:docMk/>
            <pc:sldMk cId="2539470084" sldId="401"/>
            <ac:spMk id="7" creationId="{D978F641-D290-4515-A074-062E2A8A23EA}"/>
          </ac:spMkLst>
        </pc:spChg>
        <pc:spChg chg="add del mod">
          <ac:chgData name="이 제연" userId="9d4560c756d54f0d" providerId="LiveId" clId="{B3B6EA37-E5FC-4F86-B3C5-002F8CC9D160}" dt="2021-07-31T07:41:46.420" v="638" actId="478"/>
          <ac:spMkLst>
            <pc:docMk/>
            <pc:sldMk cId="2539470084" sldId="401"/>
            <ac:spMk id="13" creationId="{C30BA09E-2240-4348-8CEF-F752190EA3F4}"/>
          </ac:spMkLst>
        </pc:spChg>
        <pc:spChg chg="add del mod">
          <ac:chgData name="이 제연" userId="9d4560c756d54f0d" providerId="LiveId" clId="{B3B6EA37-E5FC-4F86-B3C5-002F8CC9D160}" dt="2021-07-31T07:40:46.452" v="628" actId="478"/>
          <ac:spMkLst>
            <pc:docMk/>
            <pc:sldMk cId="2539470084" sldId="401"/>
            <ac:spMk id="19" creationId="{A97555A2-C87B-45CB-B5BF-8127F96D448C}"/>
          </ac:spMkLst>
        </pc:spChg>
        <pc:spChg chg="add del mod">
          <ac:chgData name="이 제연" userId="9d4560c756d54f0d" providerId="LiveId" clId="{B3B6EA37-E5FC-4F86-B3C5-002F8CC9D160}" dt="2021-07-31T07:43:12.348" v="672" actId="478"/>
          <ac:spMkLst>
            <pc:docMk/>
            <pc:sldMk cId="2539470084" sldId="401"/>
            <ac:spMk id="28" creationId="{40F6B327-CD99-468A-9DA2-E44A272193B1}"/>
          </ac:spMkLst>
        </pc:spChg>
        <pc:spChg chg="add del mod">
          <ac:chgData name="이 제연" userId="9d4560c756d54f0d" providerId="LiveId" clId="{B3B6EA37-E5FC-4F86-B3C5-002F8CC9D160}" dt="2021-07-31T08:18:35.766" v="889"/>
          <ac:spMkLst>
            <pc:docMk/>
            <pc:sldMk cId="2539470084" sldId="401"/>
            <ac:spMk id="34" creationId="{70B6EE3B-2C71-4077-9693-BB0DF2A4346A}"/>
          </ac:spMkLst>
        </pc:spChg>
        <pc:picChg chg="add del mod">
          <ac:chgData name="이 제연" userId="9d4560c756d54f0d" providerId="LiveId" clId="{B3B6EA37-E5FC-4F86-B3C5-002F8CC9D160}" dt="2021-07-31T07:52:59.577" v="815" actId="478"/>
          <ac:picMkLst>
            <pc:docMk/>
            <pc:sldMk cId="2539470084" sldId="401"/>
            <ac:picMk id="6" creationId="{6302B2D1-3E3F-4F9E-A835-2124AD7FD504}"/>
          </ac:picMkLst>
        </pc:picChg>
        <pc:picChg chg="add del mod">
          <ac:chgData name="이 제연" userId="9d4560c756d54f0d" providerId="LiveId" clId="{B3B6EA37-E5FC-4F86-B3C5-002F8CC9D160}" dt="2021-08-02T05:58:05.418" v="4646" actId="478"/>
          <ac:picMkLst>
            <pc:docMk/>
            <pc:sldMk cId="2539470084" sldId="401"/>
            <ac:picMk id="7" creationId="{23417165-AC94-4F08-810B-40670D7F2908}"/>
          </ac:picMkLst>
        </pc:picChg>
        <pc:picChg chg="add del mod">
          <ac:chgData name="이 제연" userId="9d4560c756d54f0d" providerId="LiveId" clId="{B3B6EA37-E5FC-4F86-B3C5-002F8CC9D160}" dt="2021-07-31T07:42:16.132" v="644" actId="478"/>
          <ac:picMkLst>
            <pc:docMk/>
            <pc:sldMk cId="2539470084" sldId="401"/>
            <ac:picMk id="25" creationId="{A935E33C-4635-4FD9-9A56-34493395E368}"/>
          </ac:picMkLst>
        </pc:picChg>
        <pc:picChg chg="add del mod">
          <ac:chgData name="이 제연" userId="9d4560c756d54f0d" providerId="LiveId" clId="{B3B6EA37-E5FC-4F86-B3C5-002F8CC9D160}" dt="2021-07-31T07:52:57.129" v="811" actId="478"/>
          <ac:picMkLst>
            <pc:docMk/>
            <pc:sldMk cId="2539470084" sldId="401"/>
            <ac:picMk id="27" creationId="{2F80CE59-55D6-475F-AFC2-C799D3871309}"/>
          </ac:picMkLst>
        </pc:picChg>
        <pc:picChg chg="add del mod">
          <ac:chgData name="이 제연" userId="9d4560c756d54f0d" providerId="LiveId" clId="{B3B6EA37-E5FC-4F86-B3C5-002F8CC9D160}" dt="2021-07-31T12:21:16.359" v="1170" actId="478"/>
          <ac:picMkLst>
            <pc:docMk/>
            <pc:sldMk cId="2539470084" sldId="401"/>
            <ac:picMk id="36" creationId="{93EB4EDD-CC6D-4144-8653-C4198B36B612}"/>
          </ac:picMkLst>
        </pc:picChg>
        <pc:picChg chg="add del mod">
          <ac:chgData name="이 제연" userId="9d4560c756d54f0d" providerId="LiveId" clId="{B3B6EA37-E5FC-4F86-B3C5-002F8CC9D160}" dt="2021-07-31T12:38:26.608" v="1772" actId="21"/>
          <ac:picMkLst>
            <pc:docMk/>
            <pc:sldMk cId="2539470084" sldId="401"/>
            <ac:picMk id="37" creationId="{951AE79E-6535-4EC8-B68B-26CFBF086651}"/>
          </ac:picMkLst>
        </pc:picChg>
        <pc:picChg chg="add mod">
          <ac:chgData name="이 제연" userId="9d4560c756d54f0d" providerId="LiveId" clId="{B3B6EA37-E5FC-4F86-B3C5-002F8CC9D160}" dt="2021-07-31T12:38:36.574" v="1787" actId="1036"/>
          <ac:picMkLst>
            <pc:docMk/>
            <pc:sldMk cId="2539470084" sldId="401"/>
            <ac:picMk id="38" creationId="{C3BD6E0B-6C17-4A0A-9438-72524D56045A}"/>
          </ac:picMkLst>
        </pc:picChg>
        <pc:picChg chg="del mod modCrop">
          <ac:chgData name="이 제연" userId="9d4560c756d54f0d" providerId="LiveId" clId="{B3B6EA37-E5FC-4F86-B3C5-002F8CC9D160}" dt="2021-07-31T07:52:56.473" v="809" actId="478"/>
          <ac:picMkLst>
            <pc:docMk/>
            <pc:sldMk cId="2539470084" sldId="401"/>
            <ac:picMk id="39" creationId="{00000000-0000-0000-0000-000000000000}"/>
          </ac:picMkLst>
        </pc:picChg>
        <pc:picChg chg="del mod modCrop">
          <ac:chgData name="이 제연" userId="9d4560c756d54f0d" providerId="LiveId" clId="{B3B6EA37-E5FC-4F86-B3C5-002F8CC9D160}" dt="2021-07-31T07:52:56.775" v="810" actId="478"/>
          <ac:picMkLst>
            <pc:docMk/>
            <pc:sldMk cId="2539470084" sldId="401"/>
            <ac:picMk id="46" creationId="{00000000-0000-0000-0000-000000000000}"/>
          </ac:picMkLst>
        </pc:picChg>
        <pc:picChg chg="del">
          <ac:chgData name="이 제연" userId="9d4560c756d54f0d" providerId="LiveId" clId="{B3B6EA37-E5FC-4F86-B3C5-002F8CC9D160}" dt="2021-07-31T05:10:16.613" v="41" actId="478"/>
          <ac:picMkLst>
            <pc:docMk/>
            <pc:sldMk cId="2539470084" sldId="401"/>
            <ac:picMk id="52" creationId="{00000000-0000-0000-0000-000000000000}"/>
          </ac:picMkLst>
        </pc:picChg>
        <pc:picChg chg="del mod">
          <ac:chgData name="이 제연" userId="9d4560c756d54f0d" providerId="LiveId" clId="{B3B6EA37-E5FC-4F86-B3C5-002F8CC9D160}" dt="2021-07-31T05:10:16.850" v="43" actId="478"/>
          <ac:picMkLst>
            <pc:docMk/>
            <pc:sldMk cId="2539470084" sldId="401"/>
            <ac:picMk id="57" creationId="{246C9C56-CB60-4B93-BAC7-4B87289E883B}"/>
          </ac:picMkLst>
        </pc:picChg>
        <pc:picChg chg="add del mod">
          <ac:chgData name="이 제연" userId="9d4560c756d54f0d" providerId="LiveId" clId="{B3B6EA37-E5FC-4F86-B3C5-002F8CC9D160}" dt="2021-08-02T05:58:05.800" v="4647" actId="478"/>
          <ac:picMkLst>
            <pc:docMk/>
            <pc:sldMk cId="2539470084" sldId="401"/>
            <ac:picMk id="1026" creationId="{DA61BCB5-8E57-44D3-B2EB-0A7E30FA3454}"/>
          </ac:picMkLst>
        </pc:picChg>
        <pc:cxnChg chg="add del mod">
          <ac:chgData name="이 제연" userId="9d4560c756d54f0d" providerId="LiveId" clId="{B3B6EA37-E5FC-4F86-B3C5-002F8CC9D160}" dt="2021-07-31T07:52:59.066" v="814" actId="478"/>
          <ac:cxnSpMkLst>
            <pc:docMk/>
            <pc:sldMk cId="2539470084" sldId="401"/>
            <ac:cxnSpMk id="10" creationId="{319D33B8-5369-43CB-8D42-C16D0F375BA2}"/>
          </ac:cxnSpMkLst>
        </pc:cxnChg>
      </pc:sldChg>
      <pc:sldChg chg="del">
        <pc:chgData name="이 제연" userId="9d4560c756d54f0d" providerId="LiveId" clId="{B3B6EA37-E5FC-4F86-B3C5-002F8CC9D160}" dt="2021-07-31T07:46:03.668" v="717" actId="47"/>
        <pc:sldMkLst>
          <pc:docMk/>
          <pc:sldMk cId="3145480266" sldId="402"/>
        </pc:sldMkLst>
      </pc:sldChg>
      <pc:sldChg chg="del">
        <pc:chgData name="이 제연" userId="9d4560c756d54f0d" providerId="LiveId" clId="{B3B6EA37-E5FC-4F86-B3C5-002F8CC9D160}" dt="2021-07-31T07:46:03.941" v="719" actId="47"/>
        <pc:sldMkLst>
          <pc:docMk/>
          <pc:sldMk cId="240464560" sldId="403"/>
        </pc:sldMkLst>
      </pc:sldChg>
      <pc:sldChg chg="del">
        <pc:chgData name="이 제연" userId="9d4560c756d54f0d" providerId="LiveId" clId="{B3B6EA37-E5FC-4F86-B3C5-002F8CC9D160}" dt="2021-07-31T07:46:04.037" v="720" actId="47"/>
        <pc:sldMkLst>
          <pc:docMk/>
          <pc:sldMk cId="2269165693" sldId="404"/>
        </pc:sldMkLst>
      </pc:sldChg>
      <pc:sldChg chg="del">
        <pc:chgData name="이 제연" userId="9d4560c756d54f0d" providerId="LiveId" clId="{B3B6EA37-E5FC-4F86-B3C5-002F8CC9D160}" dt="2021-07-31T07:46:04.132" v="721" actId="47"/>
        <pc:sldMkLst>
          <pc:docMk/>
          <pc:sldMk cId="2905324112" sldId="406"/>
        </pc:sldMkLst>
      </pc:sldChg>
      <pc:sldChg chg="del">
        <pc:chgData name="이 제연" userId="9d4560c756d54f0d" providerId="LiveId" clId="{B3B6EA37-E5FC-4F86-B3C5-002F8CC9D160}" dt="2021-07-31T07:46:04.221" v="722" actId="47"/>
        <pc:sldMkLst>
          <pc:docMk/>
          <pc:sldMk cId="4159557290" sldId="407"/>
        </pc:sldMkLst>
      </pc:sldChg>
      <pc:sldChg chg="del">
        <pc:chgData name="이 제연" userId="9d4560c756d54f0d" providerId="LiveId" clId="{B3B6EA37-E5FC-4F86-B3C5-002F8CC9D160}" dt="2021-07-31T07:46:04.325" v="723" actId="47"/>
        <pc:sldMkLst>
          <pc:docMk/>
          <pc:sldMk cId="4016679011" sldId="408"/>
        </pc:sldMkLst>
      </pc:sldChg>
      <pc:sldChg chg="del">
        <pc:chgData name="이 제연" userId="9d4560c756d54f0d" providerId="LiveId" clId="{B3B6EA37-E5FC-4F86-B3C5-002F8CC9D160}" dt="2021-07-31T07:46:03.830" v="718" actId="47"/>
        <pc:sldMkLst>
          <pc:docMk/>
          <pc:sldMk cId="168827395" sldId="409"/>
        </pc:sldMkLst>
      </pc:sldChg>
      <pc:sldChg chg="del">
        <pc:chgData name="이 제연" userId="9d4560c756d54f0d" providerId="LiveId" clId="{B3B6EA37-E5FC-4F86-B3C5-002F8CC9D160}" dt="2021-07-31T07:46:03.344" v="716" actId="47"/>
        <pc:sldMkLst>
          <pc:docMk/>
          <pc:sldMk cId="4259810786" sldId="411"/>
        </pc:sldMkLst>
      </pc:sldChg>
      <pc:sldChg chg="del">
        <pc:chgData name="이 제연" userId="9d4560c756d54f0d" providerId="LiveId" clId="{B3B6EA37-E5FC-4F86-B3C5-002F8CC9D160}" dt="2021-07-31T07:46:04.395" v="724" actId="47"/>
        <pc:sldMkLst>
          <pc:docMk/>
          <pc:sldMk cId="2186882266" sldId="412"/>
        </pc:sldMkLst>
      </pc:sldChg>
      <pc:sldChg chg="del">
        <pc:chgData name="이 제연" userId="9d4560c756d54f0d" providerId="LiveId" clId="{B3B6EA37-E5FC-4F86-B3C5-002F8CC9D160}" dt="2021-07-31T07:46:05.105" v="726" actId="47"/>
        <pc:sldMkLst>
          <pc:docMk/>
          <pc:sldMk cId="1946459553" sldId="413"/>
        </pc:sldMkLst>
      </pc:sldChg>
      <pc:sldChg chg="del">
        <pc:chgData name="이 제연" userId="9d4560c756d54f0d" providerId="LiveId" clId="{B3B6EA37-E5FC-4F86-B3C5-002F8CC9D160}" dt="2021-07-31T07:46:04.942" v="725" actId="47"/>
        <pc:sldMkLst>
          <pc:docMk/>
          <pc:sldMk cId="4158609953" sldId="414"/>
        </pc:sldMkLst>
      </pc:sldChg>
      <pc:sldChg chg="del">
        <pc:chgData name="이 제연" userId="9d4560c756d54f0d" providerId="LiveId" clId="{B3B6EA37-E5FC-4F86-B3C5-002F8CC9D160}" dt="2021-07-31T07:46:05.263" v="727" actId="47"/>
        <pc:sldMkLst>
          <pc:docMk/>
          <pc:sldMk cId="1568048546" sldId="415"/>
        </pc:sldMkLst>
      </pc:sldChg>
      <pc:sldChg chg="del">
        <pc:chgData name="이 제연" userId="9d4560c756d54f0d" providerId="LiveId" clId="{B3B6EA37-E5FC-4F86-B3C5-002F8CC9D160}" dt="2021-07-31T07:46:05.464" v="728" actId="47"/>
        <pc:sldMkLst>
          <pc:docMk/>
          <pc:sldMk cId="2880668325" sldId="416"/>
        </pc:sldMkLst>
      </pc:sldChg>
      <pc:sldChg chg="del">
        <pc:chgData name="이 제연" userId="9d4560c756d54f0d" providerId="LiveId" clId="{B3B6EA37-E5FC-4F86-B3C5-002F8CC9D160}" dt="2021-07-31T07:46:06.083" v="729" actId="47"/>
        <pc:sldMkLst>
          <pc:docMk/>
          <pc:sldMk cId="3046704697" sldId="417"/>
        </pc:sldMkLst>
      </pc:sldChg>
      <pc:sldChg chg="del">
        <pc:chgData name="이 제연" userId="9d4560c756d54f0d" providerId="LiveId" clId="{B3B6EA37-E5FC-4F86-B3C5-002F8CC9D160}" dt="2021-07-31T07:46:06.444" v="730" actId="47"/>
        <pc:sldMkLst>
          <pc:docMk/>
          <pc:sldMk cId="3874352580" sldId="418"/>
        </pc:sldMkLst>
      </pc:sldChg>
      <pc:sldChg chg="del">
        <pc:chgData name="이 제연" userId="9d4560c756d54f0d" providerId="LiveId" clId="{B3B6EA37-E5FC-4F86-B3C5-002F8CC9D160}" dt="2021-07-31T07:46:06.979" v="731" actId="47"/>
        <pc:sldMkLst>
          <pc:docMk/>
          <pc:sldMk cId="1385674560" sldId="419"/>
        </pc:sldMkLst>
      </pc:sldChg>
      <pc:sldChg chg="del">
        <pc:chgData name="이 제연" userId="9d4560c756d54f0d" providerId="LiveId" clId="{B3B6EA37-E5FC-4F86-B3C5-002F8CC9D160}" dt="2021-07-31T07:46:08.444" v="732" actId="47"/>
        <pc:sldMkLst>
          <pc:docMk/>
          <pc:sldMk cId="2086109603" sldId="420"/>
        </pc:sldMkLst>
      </pc:sldChg>
      <pc:sldChg chg="addSp modSp add ord">
        <pc:chgData name="이 제연" userId="9d4560c756d54f0d" providerId="LiveId" clId="{B3B6EA37-E5FC-4F86-B3C5-002F8CC9D160}" dt="2021-07-31T05:09:10.221" v="39"/>
        <pc:sldMkLst>
          <pc:docMk/>
          <pc:sldMk cId="3308358038" sldId="421"/>
        </pc:sldMkLst>
        <pc:spChg chg="add mod">
          <ac:chgData name="이 제연" userId="9d4560c756d54f0d" providerId="LiveId" clId="{B3B6EA37-E5FC-4F86-B3C5-002F8CC9D160}" dt="2021-07-31T05:09:10.221" v="39"/>
          <ac:spMkLst>
            <pc:docMk/>
            <pc:sldMk cId="3308358038" sldId="421"/>
            <ac:spMk id="5" creationId="{4C0130E6-3FCB-4575-9A35-5C2B7C5CB002}"/>
          </ac:spMkLst>
        </pc:spChg>
      </pc:sldChg>
      <pc:sldChg chg="addSp delSp modSp add del mod ord">
        <pc:chgData name="이 제연" userId="9d4560c756d54f0d" providerId="LiveId" clId="{B3B6EA37-E5FC-4F86-B3C5-002F8CC9D160}" dt="2021-07-31T12:38:40.541" v="1788" actId="47"/>
        <pc:sldMkLst>
          <pc:docMk/>
          <pc:sldMk cId="1625403515" sldId="422"/>
        </pc:sldMkLst>
        <pc:spChg chg="mod">
          <ac:chgData name="이 제연" userId="9d4560c756d54f0d" providerId="LiveId" clId="{B3B6EA37-E5FC-4F86-B3C5-002F8CC9D160}" dt="2021-07-31T12:17:21.530" v="1078" actId="20577"/>
          <ac:spMkLst>
            <pc:docMk/>
            <pc:sldMk cId="1625403515" sldId="422"/>
            <ac:spMk id="4" creationId="{00000000-0000-0000-0000-000000000000}"/>
          </ac:spMkLst>
        </pc:spChg>
        <pc:picChg chg="add del mod">
          <ac:chgData name="이 제연" userId="9d4560c756d54f0d" providerId="LiveId" clId="{B3B6EA37-E5FC-4F86-B3C5-002F8CC9D160}" dt="2021-07-31T12:38:14.112" v="1768" actId="21"/>
          <ac:picMkLst>
            <pc:docMk/>
            <pc:sldMk cId="1625403515" sldId="422"/>
            <ac:picMk id="39" creationId="{00000000-0000-0000-0000-000000000000}"/>
          </ac:picMkLst>
        </pc:picChg>
        <pc:picChg chg="mod">
          <ac:chgData name="이 제연" userId="9d4560c756d54f0d" providerId="LiveId" clId="{B3B6EA37-E5FC-4F86-B3C5-002F8CC9D160}" dt="2021-07-31T07:47:30.826" v="747" actId="1036"/>
          <ac:picMkLst>
            <pc:docMk/>
            <pc:sldMk cId="1625403515" sldId="422"/>
            <ac:picMk id="46" creationId="{00000000-0000-0000-0000-000000000000}"/>
          </ac:picMkLst>
        </pc:picChg>
      </pc:sldChg>
      <pc:sldChg chg="addSp delSp modSp add mod">
        <pc:chgData name="이 제연" userId="9d4560c756d54f0d" providerId="LiveId" clId="{B3B6EA37-E5FC-4F86-B3C5-002F8CC9D160}" dt="2021-07-31T12:38:31.609" v="1776" actId="21"/>
        <pc:sldMkLst>
          <pc:docMk/>
          <pc:sldMk cId="661453960" sldId="423"/>
        </pc:sldMkLst>
        <pc:spChg chg="mod">
          <ac:chgData name="이 제연" userId="9d4560c756d54f0d" providerId="LiveId" clId="{B3B6EA37-E5FC-4F86-B3C5-002F8CC9D160}" dt="2021-07-31T12:18:12.783" v="1116" actId="20577"/>
          <ac:spMkLst>
            <pc:docMk/>
            <pc:sldMk cId="661453960" sldId="423"/>
            <ac:spMk id="4" creationId="{00000000-0000-0000-0000-000000000000}"/>
          </ac:spMkLst>
        </pc:spChg>
        <pc:spChg chg="add del mod">
          <ac:chgData name="이 제연" userId="9d4560c756d54f0d" providerId="LiveId" clId="{B3B6EA37-E5FC-4F86-B3C5-002F8CC9D160}" dt="2021-07-31T08:18:28.144" v="884" actId="21"/>
          <ac:spMkLst>
            <pc:docMk/>
            <pc:sldMk cId="661453960" sldId="423"/>
            <ac:spMk id="5" creationId="{B7EAA0EE-8208-4410-9E43-2AEC71EC7CEF}"/>
          </ac:spMkLst>
        </pc:spChg>
        <pc:picChg chg="add del mod">
          <ac:chgData name="이 제연" userId="9d4560c756d54f0d" providerId="LiveId" clId="{B3B6EA37-E5FC-4F86-B3C5-002F8CC9D160}" dt="2021-07-31T12:38:31.609" v="1776" actId="21"/>
          <ac:picMkLst>
            <pc:docMk/>
            <pc:sldMk cId="661453960" sldId="423"/>
            <ac:picMk id="12" creationId="{38D80724-921A-4FFB-94D4-A155F29FE018}"/>
          </ac:picMkLst>
        </pc:picChg>
        <pc:picChg chg="del">
          <ac:chgData name="이 제연" userId="9d4560c756d54f0d" providerId="LiveId" clId="{B3B6EA37-E5FC-4F86-B3C5-002F8CC9D160}" dt="2021-07-31T07:52:50.761" v="807" actId="478"/>
          <ac:picMkLst>
            <pc:docMk/>
            <pc:sldMk cId="661453960" sldId="423"/>
            <ac:picMk id="39" creationId="{00000000-0000-0000-0000-000000000000}"/>
          </ac:picMkLst>
        </pc:picChg>
        <pc:picChg chg="mod">
          <ac:chgData name="이 제연" userId="9d4560c756d54f0d" providerId="LiveId" clId="{B3B6EA37-E5FC-4F86-B3C5-002F8CC9D160}" dt="2021-07-31T07:55:17.593" v="883" actId="1038"/>
          <ac:picMkLst>
            <pc:docMk/>
            <pc:sldMk cId="661453960" sldId="423"/>
            <ac:picMk id="46" creationId="{00000000-0000-0000-0000-000000000000}"/>
          </ac:picMkLst>
        </pc:picChg>
      </pc:sldChg>
      <pc:sldChg chg="add del">
        <pc:chgData name="이 제연" userId="9d4560c756d54f0d" providerId="LiveId" clId="{B3B6EA37-E5FC-4F86-B3C5-002F8CC9D160}" dt="2021-07-31T07:46:13.979" v="735" actId="2890"/>
        <pc:sldMkLst>
          <pc:docMk/>
          <pc:sldMk cId="1627311190" sldId="423"/>
        </pc:sldMkLst>
      </pc:sldChg>
      <pc:sldChg chg="addSp delSp modSp add mod">
        <pc:chgData name="이 제연" userId="9d4560c756d54f0d" providerId="LiveId" clId="{B3B6EA37-E5FC-4F86-B3C5-002F8CC9D160}" dt="2021-08-02T05:59:29.612" v="4705" actId="1038"/>
        <pc:sldMkLst>
          <pc:docMk/>
          <pc:sldMk cId="3575573134" sldId="424"/>
        </pc:sldMkLst>
        <pc:spChg chg="mod">
          <ac:chgData name="이 제연" userId="9d4560c756d54f0d" providerId="LiveId" clId="{B3B6EA37-E5FC-4F86-B3C5-002F8CC9D160}" dt="2021-07-31T14:12:42.213" v="3047" actId="20577"/>
          <ac:spMkLst>
            <pc:docMk/>
            <pc:sldMk cId="3575573134" sldId="424"/>
            <ac:spMk id="2" creationId="{00000000-0000-0000-0000-000000000000}"/>
          </ac:spMkLst>
        </pc:spChg>
        <pc:spChg chg="mod">
          <ac:chgData name="이 제연" userId="9d4560c756d54f0d" providerId="LiveId" clId="{B3B6EA37-E5FC-4F86-B3C5-002F8CC9D160}" dt="2021-07-31T12:32:41.672" v="1456" actId="1076"/>
          <ac:spMkLst>
            <pc:docMk/>
            <pc:sldMk cId="3575573134" sldId="424"/>
            <ac:spMk id="3" creationId="{00000000-0000-0000-0000-000000000000}"/>
          </ac:spMkLst>
        </pc:spChg>
        <pc:spChg chg="mod">
          <ac:chgData name="이 제연" userId="9d4560c756d54f0d" providerId="LiveId" clId="{B3B6EA37-E5FC-4F86-B3C5-002F8CC9D160}" dt="2021-07-31T12:51:50.782" v="2253" actId="1035"/>
          <ac:spMkLst>
            <pc:docMk/>
            <pc:sldMk cId="3575573134" sldId="424"/>
            <ac:spMk id="4" creationId="{00000000-0000-0000-0000-000000000000}"/>
          </ac:spMkLst>
        </pc:spChg>
        <pc:spChg chg="add mod">
          <ac:chgData name="이 제연" userId="9d4560c756d54f0d" providerId="LiveId" clId="{B3B6EA37-E5FC-4F86-B3C5-002F8CC9D160}" dt="2021-07-31T12:51:39.941" v="2234" actId="1035"/>
          <ac:spMkLst>
            <pc:docMk/>
            <pc:sldMk cId="3575573134" sldId="424"/>
            <ac:spMk id="9" creationId="{3C6CF82F-866C-4FBF-8BCB-975FAAAB29D6}"/>
          </ac:spMkLst>
        </pc:spChg>
        <pc:spChg chg="add mod">
          <ac:chgData name="이 제연" userId="9d4560c756d54f0d" providerId="LiveId" clId="{B3B6EA37-E5FC-4F86-B3C5-002F8CC9D160}" dt="2021-07-31T12:51:39.941" v="2234" actId="1035"/>
          <ac:spMkLst>
            <pc:docMk/>
            <pc:sldMk cId="3575573134" sldId="424"/>
            <ac:spMk id="10" creationId="{A1946599-200A-4985-98C9-F77748ECC4C6}"/>
          </ac:spMkLst>
        </pc:spChg>
        <pc:spChg chg="add mod ord">
          <ac:chgData name="이 제연" userId="9d4560c756d54f0d" providerId="LiveId" clId="{B3B6EA37-E5FC-4F86-B3C5-002F8CC9D160}" dt="2021-07-31T12:51:56.356" v="2262" actId="1037"/>
          <ac:spMkLst>
            <pc:docMk/>
            <pc:sldMk cId="3575573134" sldId="424"/>
            <ac:spMk id="12" creationId="{6F5BED1E-EFD5-4A4B-B1E8-0D5078DC7F71}"/>
          </ac:spMkLst>
        </pc:spChg>
        <pc:spChg chg="add mod">
          <ac:chgData name="이 제연" userId="9d4560c756d54f0d" providerId="LiveId" clId="{B3B6EA37-E5FC-4F86-B3C5-002F8CC9D160}" dt="2021-08-02T05:59:23.348" v="4696" actId="1038"/>
          <ac:spMkLst>
            <pc:docMk/>
            <pc:sldMk cId="3575573134" sldId="424"/>
            <ac:spMk id="17" creationId="{394A4015-B30B-4845-A516-F309C5B8B05C}"/>
          </ac:spMkLst>
        </pc:spChg>
        <pc:spChg chg="add mod">
          <ac:chgData name="이 제연" userId="9d4560c756d54f0d" providerId="LiveId" clId="{B3B6EA37-E5FC-4F86-B3C5-002F8CC9D160}" dt="2021-08-02T05:45:19.752" v="4242" actId="207"/>
          <ac:spMkLst>
            <pc:docMk/>
            <pc:sldMk cId="3575573134" sldId="424"/>
            <ac:spMk id="26" creationId="{F6BB6D66-6A00-478E-8244-27538BAC2449}"/>
          </ac:spMkLst>
        </pc:spChg>
        <pc:spChg chg="add del mod">
          <ac:chgData name="이 제연" userId="9d4560c756d54f0d" providerId="LiveId" clId="{B3B6EA37-E5FC-4F86-B3C5-002F8CC9D160}" dt="2021-07-31T13:06:15.760" v="2294" actId="478"/>
          <ac:spMkLst>
            <pc:docMk/>
            <pc:sldMk cId="3575573134" sldId="424"/>
            <ac:spMk id="29" creationId="{D869AE1C-9301-411A-BDB5-9D05068CE7B8}"/>
          </ac:spMkLst>
        </pc:spChg>
        <pc:spChg chg="add del mod">
          <ac:chgData name="이 제연" userId="9d4560c756d54f0d" providerId="LiveId" clId="{B3B6EA37-E5FC-4F86-B3C5-002F8CC9D160}" dt="2021-07-31T13:06:15.341" v="2293" actId="478"/>
          <ac:spMkLst>
            <pc:docMk/>
            <pc:sldMk cId="3575573134" sldId="424"/>
            <ac:spMk id="31" creationId="{8D0C264B-276B-4394-8AC5-43EDB5F9E4EC}"/>
          </ac:spMkLst>
        </pc:spChg>
        <pc:spChg chg="add del mod">
          <ac:chgData name="이 제연" userId="9d4560c756d54f0d" providerId="LiveId" clId="{B3B6EA37-E5FC-4F86-B3C5-002F8CC9D160}" dt="2021-07-31T13:06:58.604" v="2310" actId="478"/>
          <ac:spMkLst>
            <pc:docMk/>
            <pc:sldMk cId="3575573134" sldId="424"/>
            <ac:spMk id="33" creationId="{5DD6C6E2-199D-4268-A8A7-753FCBB49E22}"/>
          </ac:spMkLst>
        </pc:spChg>
        <pc:spChg chg="add del mod">
          <ac:chgData name="이 제연" userId="9d4560c756d54f0d" providerId="LiveId" clId="{B3B6EA37-E5FC-4F86-B3C5-002F8CC9D160}" dt="2021-07-31T13:06:59.284" v="2311" actId="478"/>
          <ac:spMkLst>
            <pc:docMk/>
            <pc:sldMk cId="3575573134" sldId="424"/>
            <ac:spMk id="35" creationId="{A1C78BB4-F89E-4D29-A642-2C8A14F77F89}"/>
          </ac:spMkLst>
        </pc:spChg>
        <pc:picChg chg="add del mod">
          <ac:chgData name="이 제연" userId="9d4560c756d54f0d" providerId="LiveId" clId="{B3B6EA37-E5FC-4F86-B3C5-002F8CC9D160}" dt="2021-07-31T12:24:16.120" v="1236" actId="478"/>
          <ac:picMkLst>
            <pc:docMk/>
            <pc:sldMk cId="3575573134" sldId="424"/>
            <ac:picMk id="6" creationId="{019007F5-BE43-4C70-86AC-D7C1D8264197}"/>
          </ac:picMkLst>
        </pc:picChg>
        <pc:picChg chg="add mod modCrop">
          <ac:chgData name="이 제연" userId="9d4560c756d54f0d" providerId="LiveId" clId="{B3B6EA37-E5FC-4F86-B3C5-002F8CC9D160}" dt="2021-07-31T12:51:23.476" v="2223" actId="14100"/>
          <ac:picMkLst>
            <pc:docMk/>
            <pc:sldMk cId="3575573134" sldId="424"/>
            <ac:picMk id="8" creationId="{5D007E8B-0A7F-4D6E-9B88-093B3EC76E06}"/>
          </ac:picMkLst>
        </pc:picChg>
        <pc:picChg chg="add del mod modCrop">
          <ac:chgData name="이 제연" userId="9d4560c756d54f0d" providerId="LiveId" clId="{B3B6EA37-E5FC-4F86-B3C5-002F8CC9D160}" dt="2021-07-31T12:37:33.945" v="1751" actId="21"/>
          <ac:picMkLst>
            <pc:docMk/>
            <pc:sldMk cId="3575573134" sldId="424"/>
            <ac:picMk id="16" creationId="{FDD3CC5F-EEBD-409C-846C-014A3C11DBC1}"/>
          </ac:picMkLst>
        </pc:picChg>
        <pc:picChg chg="add del mod">
          <ac:chgData name="이 제연" userId="9d4560c756d54f0d" providerId="LiveId" clId="{B3B6EA37-E5FC-4F86-B3C5-002F8CC9D160}" dt="2021-08-02T05:58:30.665" v="4660"/>
          <ac:picMkLst>
            <pc:docMk/>
            <pc:sldMk cId="3575573134" sldId="424"/>
            <ac:picMk id="18" creationId="{D6001825-E416-4961-8113-CF0E1C4554C9}"/>
          </ac:picMkLst>
        </pc:picChg>
        <pc:picChg chg="add del mod">
          <ac:chgData name="이 제연" userId="9d4560c756d54f0d" providerId="LiveId" clId="{B3B6EA37-E5FC-4F86-B3C5-002F8CC9D160}" dt="2021-08-02T05:58:27.666" v="4657"/>
          <ac:picMkLst>
            <pc:docMk/>
            <pc:sldMk cId="3575573134" sldId="424"/>
            <ac:picMk id="19" creationId="{E48CEDF3-62BE-4995-96A8-7809D517E9EA}"/>
          </ac:picMkLst>
        </pc:picChg>
        <pc:picChg chg="add del mod">
          <ac:chgData name="이 제연" userId="9d4560c756d54f0d" providerId="LiveId" clId="{B3B6EA37-E5FC-4F86-B3C5-002F8CC9D160}" dt="2021-08-02T05:58:41.353" v="4662" actId="478"/>
          <ac:picMkLst>
            <pc:docMk/>
            <pc:sldMk cId="3575573134" sldId="424"/>
            <ac:picMk id="20" creationId="{114F89E6-AFAB-40EB-8D84-506B5FB93416}"/>
          </ac:picMkLst>
        </pc:picChg>
        <pc:picChg chg="add del mod">
          <ac:chgData name="이 제연" userId="9d4560c756d54f0d" providerId="LiveId" clId="{B3B6EA37-E5FC-4F86-B3C5-002F8CC9D160}" dt="2021-08-02T05:58:59.475" v="4665" actId="478"/>
          <ac:picMkLst>
            <pc:docMk/>
            <pc:sldMk cId="3575573134" sldId="424"/>
            <ac:picMk id="21" creationId="{A6C8BBB7-42A5-46CE-8F9D-5DAE64A082C3}"/>
          </ac:picMkLst>
        </pc:picChg>
        <pc:picChg chg="add mod modCrop">
          <ac:chgData name="이 제연" userId="9d4560c756d54f0d" providerId="LiveId" clId="{B3B6EA37-E5FC-4F86-B3C5-002F8CC9D160}" dt="2021-07-31T12:51:33.591" v="2229" actId="1076"/>
          <ac:picMkLst>
            <pc:docMk/>
            <pc:sldMk cId="3575573134" sldId="424"/>
            <ac:picMk id="23" creationId="{010E2617-3E91-4E9F-8A18-FD5014385286}"/>
          </ac:picMkLst>
        </pc:picChg>
        <pc:picChg chg="add mod modCrop">
          <ac:chgData name="이 제연" userId="9d4560c756d54f0d" providerId="LiveId" clId="{B3B6EA37-E5FC-4F86-B3C5-002F8CC9D160}" dt="2021-08-02T05:59:23.348" v="4696" actId="1038"/>
          <ac:picMkLst>
            <pc:docMk/>
            <pc:sldMk cId="3575573134" sldId="424"/>
            <ac:picMk id="24" creationId="{37F97C03-B79E-4DD0-9E1F-AB6880017812}"/>
          </ac:picMkLst>
        </pc:picChg>
        <pc:picChg chg="add mod modCrop">
          <ac:chgData name="이 제연" userId="9d4560c756d54f0d" providerId="LiveId" clId="{B3B6EA37-E5FC-4F86-B3C5-002F8CC9D160}" dt="2021-08-02T05:59:27.122" v="4701" actId="1038"/>
          <ac:picMkLst>
            <pc:docMk/>
            <pc:sldMk cId="3575573134" sldId="424"/>
            <ac:picMk id="25" creationId="{F65E345D-EF5A-4696-8EAA-7106B447004E}"/>
          </ac:picMkLst>
        </pc:picChg>
        <pc:picChg chg="del">
          <ac:chgData name="이 제연" userId="9d4560c756d54f0d" providerId="LiveId" clId="{B3B6EA37-E5FC-4F86-B3C5-002F8CC9D160}" dt="2021-07-31T12:22:32.345" v="1178" actId="478"/>
          <ac:picMkLst>
            <pc:docMk/>
            <pc:sldMk cId="3575573134" sldId="424"/>
            <ac:picMk id="1026" creationId="{DA61BCB5-8E57-44D3-B2EB-0A7E30FA3454}"/>
          </ac:picMkLst>
        </pc:picChg>
        <pc:cxnChg chg="add mod">
          <ac:chgData name="이 제연" userId="9d4560c756d54f0d" providerId="LiveId" clId="{B3B6EA37-E5FC-4F86-B3C5-002F8CC9D160}" dt="2021-07-31T12:51:56.356" v="2262" actId="1037"/>
          <ac:cxnSpMkLst>
            <pc:docMk/>
            <pc:sldMk cId="3575573134" sldId="424"/>
            <ac:cxnSpMk id="13" creationId="{860D0456-42C3-4D5F-A7F3-91D1BD2BD080}"/>
          </ac:cxnSpMkLst>
        </pc:cxnChg>
        <pc:cxnChg chg="add del mod">
          <ac:chgData name="이 제연" userId="9d4560c756d54f0d" providerId="LiveId" clId="{B3B6EA37-E5FC-4F86-B3C5-002F8CC9D160}" dt="2021-07-31T12:36:50.383" v="1624" actId="478"/>
          <ac:cxnSpMkLst>
            <pc:docMk/>
            <pc:sldMk cId="3575573134" sldId="424"/>
            <ac:cxnSpMk id="19" creationId="{0C8C3C8C-E621-4796-A0A7-CE53D40758AB}"/>
          </ac:cxnSpMkLst>
        </pc:cxnChg>
        <pc:cxnChg chg="add mod">
          <ac:chgData name="이 제연" userId="9d4560c756d54f0d" providerId="LiveId" clId="{B3B6EA37-E5FC-4F86-B3C5-002F8CC9D160}" dt="2021-08-02T05:59:23.348" v="4696" actId="1038"/>
          <ac:cxnSpMkLst>
            <pc:docMk/>
            <pc:sldMk cId="3575573134" sldId="424"/>
            <ac:cxnSpMk id="22" creationId="{6C7128F6-5DBF-45A6-A8FF-3497CF8350DC}"/>
          </ac:cxnSpMkLst>
        </pc:cxnChg>
        <pc:cxnChg chg="add mod">
          <ac:chgData name="이 제연" userId="9d4560c756d54f0d" providerId="LiveId" clId="{B3B6EA37-E5FC-4F86-B3C5-002F8CC9D160}" dt="2021-08-02T05:59:29.612" v="4705" actId="1038"/>
          <ac:cxnSpMkLst>
            <pc:docMk/>
            <pc:sldMk cId="3575573134" sldId="424"/>
            <ac:cxnSpMk id="27" creationId="{D6D65989-6E06-43FA-A1E0-2D2B36618E88}"/>
          </ac:cxnSpMkLst>
        </pc:cxnChg>
      </pc:sldChg>
      <pc:sldChg chg="addSp delSp modSp add mod setBg">
        <pc:chgData name="이 제연" userId="9d4560c756d54f0d" providerId="LiveId" clId="{B3B6EA37-E5FC-4F86-B3C5-002F8CC9D160}" dt="2021-08-01T06:06:55.821" v="4152" actId="478"/>
        <pc:sldMkLst>
          <pc:docMk/>
          <pc:sldMk cId="2632134668" sldId="425"/>
        </pc:sldMkLst>
        <pc:spChg chg="mod">
          <ac:chgData name="이 제연" userId="9d4560c756d54f0d" providerId="LiveId" clId="{B3B6EA37-E5FC-4F86-B3C5-002F8CC9D160}" dt="2021-07-31T14:13:03.284" v="3072" actId="20577"/>
          <ac:spMkLst>
            <pc:docMk/>
            <pc:sldMk cId="2632134668" sldId="425"/>
            <ac:spMk id="2" creationId="{00000000-0000-0000-0000-000000000000}"/>
          </ac:spMkLst>
        </pc:spChg>
        <pc:spChg chg="add del mod ord">
          <ac:chgData name="이 제연" userId="9d4560c756d54f0d" providerId="LiveId" clId="{B3B6EA37-E5FC-4F86-B3C5-002F8CC9D160}" dt="2021-07-31T14:02:43.133" v="2967" actId="26606"/>
          <ac:spMkLst>
            <pc:docMk/>
            <pc:sldMk cId="2632134668" sldId="425"/>
            <ac:spMk id="3" creationId="{00000000-0000-0000-0000-000000000000}"/>
          </ac:spMkLst>
        </pc:spChg>
        <pc:spChg chg="mod ord">
          <ac:chgData name="이 제연" userId="9d4560c756d54f0d" providerId="LiveId" clId="{B3B6EA37-E5FC-4F86-B3C5-002F8CC9D160}" dt="2021-08-01T05:53:56.487" v="4086" actId="20577"/>
          <ac:spMkLst>
            <pc:docMk/>
            <pc:sldMk cId="2632134668" sldId="425"/>
            <ac:spMk id="4" creationId="{00000000-0000-0000-0000-000000000000}"/>
          </ac:spMkLst>
        </pc:spChg>
        <pc:spChg chg="add del">
          <ac:chgData name="이 제연" userId="9d4560c756d54f0d" providerId="LiveId" clId="{B3B6EA37-E5FC-4F86-B3C5-002F8CC9D160}" dt="2021-07-31T12:37:57.998" v="1762" actId="478"/>
          <ac:spMkLst>
            <pc:docMk/>
            <pc:sldMk cId="2632134668" sldId="425"/>
            <ac:spMk id="9" creationId="{3C6CF82F-866C-4FBF-8BCB-975FAAAB29D6}"/>
          </ac:spMkLst>
        </pc:spChg>
        <pc:spChg chg="add del">
          <ac:chgData name="이 제연" userId="9d4560c756d54f0d" providerId="LiveId" clId="{B3B6EA37-E5FC-4F86-B3C5-002F8CC9D160}" dt="2021-07-31T12:37:57.998" v="1762" actId="478"/>
          <ac:spMkLst>
            <pc:docMk/>
            <pc:sldMk cId="2632134668" sldId="425"/>
            <ac:spMk id="10" creationId="{A1946599-200A-4985-98C9-F77748ECC4C6}"/>
          </ac:spMkLst>
        </pc:spChg>
        <pc:spChg chg="add del">
          <ac:chgData name="이 제연" userId="9d4560c756d54f0d" providerId="LiveId" clId="{B3B6EA37-E5FC-4F86-B3C5-002F8CC9D160}" dt="2021-07-31T12:37:57.998" v="1762" actId="478"/>
          <ac:spMkLst>
            <pc:docMk/>
            <pc:sldMk cId="2632134668" sldId="425"/>
            <ac:spMk id="12" creationId="{6F5BED1E-EFD5-4A4B-B1E8-0D5078DC7F71}"/>
          </ac:spMkLst>
        </pc:spChg>
        <pc:spChg chg="add del">
          <ac:chgData name="이 제연" userId="9d4560c756d54f0d" providerId="LiveId" clId="{B3B6EA37-E5FC-4F86-B3C5-002F8CC9D160}" dt="2021-07-31T14:02:43.133" v="2967" actId="26606"/>
          <ac:spMkLst>
            <pc:docMk/>
            <pc:sldMk cId="2632134668" sldId="425"/>
            <ac:spMk id="15" creationId="{5E791F2F-79DB-4CC0-9FA1-001E3E91E8B7}"/>
          </ac:spMkLst>
        </pc:spChg>
        <pc:spChg chg="add del">
          <ac:chgData name="이 제연" userId="9d4560c756d54f0d" providerId="LiveId" clId="{B3B6EA37-E5FC-4F86-B3C5-002F8CC9D160}" dt="2021-07-31T14:02:43.133" v="2967" actId="26606"/>
          <ac:spMkLst>
            <pc:docMk/>
            <pc:sldMk cId="2632134668" sldId="425"/>
            <ac:spMk id="16" creationId="{385E1BDC-A9B0-4A87-82E3-F3187F69A802}"/>
          </ac:spMkLst>
        </pc:spChg>
        <pc:spChg chg="add del">
          <ac:chgData name="이 제연" userId="9d4560c756d54f0d" providerId="LiveId" clId="{B3B6EA37-E5FC-4F86-B3C5-002F8CC9D160}" dt="2021-07-31T12:37:57.998" v="1762" actId="478"/>
          <ac:spMkLst>
            <pc:docMk/>
            <pc:sldMk cId="2632134668" sldId="425"/>
            <ac:spMk id="17" creationId="{394A4015-B30B-4845-A516-F309C5B8B05C}"/>
          </ac:spMkLst>
        </pc:spChg>
        <pc:spChg chg="add del">
          <ac:chgData name="이 제연" userId="9d4560c756d54f0d" providerId="LiveId" clId="{B3B6EA37-E5FC-4F86-B3C5-002F8CC9D160}" dt="2021-07-31T14:02:43.133" v="2967" actId="26606"/>
          <ac:spMkLst>
            <pc:docMk/>
            <pc:sldMk cId="2632134668" sldId="425"/>
            <ac:spMk id="18" creationId="{0990C621-3B8B-4820-8328-D47EF7CE823C}"/>
          </ac:spMkLst>
        </pc:spChg>
        <pc:spChg chg="add del">
          <ac:chgData name="이 제연" userId="9d4560c756d54f0d" providerId="LiveId" clId="{B3B6EA37-E5FC-4F86-B3C5-002F8CC9D160}" dt="2021-07-31T14:02:43.133" v="2967" actId="26606"/>
          <ac:spMkLst>
            <pc:docMk/>
            <pc:sldMk cId="2632134668" sldId="425"/>
            <ac:spMk id="20" creationId="{C1A2385B-1D2A-4E17-84FA-6CB7F0AAE473}"/>
          </ac:spMkLst>
        </pc:spChg>
        <pc:picChg chg="add del mod">
          <ac:chgData name="이 제연" userId="9d4560c756d54f0d" providerId="LiveId" clId="{B3B6EA37-E5FC-4F86-B3C5-002F8CC9D160}" dt="2021-07-31T14:03:14.993" v="2979" actId="478"/>
          <ac:picMkLst>
            <pc:docMk/>
            <pc:sldMk cId="2632134668" sldId="425"/>
            <ac:picMk id="6" creationId="{CAB065FE-C15B-4A63-9889-7D746A2849DB}"/>
          </ac:picMkLst>
        </pc:picChg>
        <pc:picChg chg="add del mod">
          <ac:chgData name="이 제연" userId="9d4560c756d54f0d" providerId="LiveId" clId="{B3B6EA37-E5FC-4F86-B3C5-002F8CC9D160}" dt="2021-07-31T13:15:09.571" v="2320" actId="478"/>
          <ac:picMkLst>
            <pc:docMk/>
            <pc:sldMk cId="2632134668" sldId="425"/>
            <ac:picMk id="6" creationId="{D5DFDFC9-159E-41FB-A14E-DD793FB1DD66}"/>
          </ac:picMkLst>
        </pc:picChg>
        <pc:picChg chg="del">
          <ac:chgData name="이 제연" userId="9d4560c756d54f0d" providerId="LiveId" clId="{B3B6EA37-E5FC-4F86-B3C5-002F8CC9D160}" dt="2021-07-31T12:37:51.501" v="1758" actId="478"/>
          <ac:picMkLst>
            <pc:docMk/>
            <pc:sldMk cId="2632134668" sldId="425"/>
            <ac:picMk id="8" creationId="{5D007E8B-0A7F-4D6E-9B88-093B3EC76E06}"/>
          </ac:picMkLst>
        </pc:picChg>
        <pc:picChg chg="add del mod ord">
          <ac:chgData name="이 제연" userId="9d4560c756d54f0d" providerId="LiveId" clId="{B3B6EA37-E5FC-4F86-B3C5-002F8CC9D160}" dt="2021-08-01T06:06:55.821" v="4152" actId="478"/>
          <ac:picMkLst>
            <pc:docMk/>
            <pc:sldMk cId="2632134668" sldId="425"/>
            <ac:picMk id="8" creationId="{B007560F-C796-4D53-B890-C189FAA2E8BC}"/>
          </ac:picMkLst>
        </pc:picChg>
        <pc:picChg chg="add mod">
          <ac:chgData name="이 제연" userId="9d4560c756d54f0d" providerId="LiveId" clId="{B3B6EA37-E5FC-4F86-B3C5-002F8CC9D160}" dt="2021-08-01T05:53:52.097" v="4073" actId="1076"/>
          <ac:picMkLst>
            <pc:docMk/>
            <pc:sldMk cId="2632134668" sldId="425"/>
            <ac:picMk id="10" creationId="{2B506FE2-D8C9-4F6F-A908-AE0502FD71D2}"/>
          </ac:picMkLst>
        </pc:picChg>
        <pc:picChg chg="add mod ord modCrop">
          <ac:chgData name="이 제연" userId="9d4560c756d54f0d" providerId="LiveId" clId="{B3B6EA37-E5FC-4F86-B3C5-002F8CC9D160}" dt="2021-07-31T14:04:56.992" v="3014" actId="1038"/>
          <ac:picMkLst>
            <pc:docMk/>
            <pc:sldMk cId="2632134668" sldId="425"/>
            <ac:picMk id="11" creationId="{4DBF90D8-64D6-484A-8C7A-57B9E756B6C2}"/>
          </ac:picMkLst>
        </pc:picChg>
        <pc:picChg chg="add del mod modCrop">
          <ac:chgData name="이 제연" userId="9d4560c756d54f0d" providerId="LiveId" clId="{B3B6EA37-E5FC-4F86-B3C5-002F8CC9D160}" dt="2021-07-31T12:45:44.998" v="1994" actId="21"/>
          <ac:picMkLst>
            <pc:docMk/>
            <pc:sldMk cId="2632134668" sldId="425"/>
            <ac:picMk id="14" creationId="{6881DF6E-27A0-4FF5-BD56-DE93215F0834}"/>
          </ac:picMkLst>
        </pc:picChg>
        <pc:cxnChg chg="add del mod">
          <ac:chgData name="이 제연" userId="9d4560c756d54f0d" providerId="LiveId" clId="{B3B6EA37-E5FC-4F86-B3C5-002F8CC9D160}" dt="2021-07-31T12:37:57.998" v="1762" actId="478"/>
          <ac:cxnSpMkLst>
            <pc:docMk/>
            <pc:sldMk cId="2632134668" sldId="425"/>
            <ac:cxnSpMk id="13" creationId="{860D0456-42C3-4D5F-A7F3-91D1BD2BD080}"/>
          </ac:cxnSpMkLst>
        </pc:cxnChg>
        <pc:cxnChg chg="add del">
          <ac:chgData name="이 제연" userId="9d4560c756d54f0d" providerId="LiveId" clId="{B3B6EA37-E5FC-4F86-B3C5-002F8CC9D160}" dt="2021-07-31T12:37:57.998" v="1762" actId="478"/>
          <ac:cxnSpMkLst>
            <pc:docMk/>
            <pc:sldMk cId="2632134668" sldId="425"/>
            <ac:cxnSpMk id="22" creationId="{6C7128F6-5DBF-45A6-A8FF-3497CF8350DC}"/>
          </ac:cxnSpMkLst>
        </pc:cxnChg>
      </pc:sldChg>
      <pc:sldChg chg="addSp delSp modSp add mod">
        <pc:chgData name="이 제연" userId="9d4560c756d54f0d" providerId="LiveId" clId="{B3B6EA37-E5FC-4F86-B3C5-002F8CC9D160}" dt="2021-08-02T08:50:03.464" v="5062" actId="1036"/>
        <pc:sldMkLst>
          <pc:docMk/>
          <pc:sldMk cId="542944851" sldId="426"/>
        </pc:sldMkLst>
        <pc:spChg chg="mod">
          <ac:chgData name="이 제연" userId="9d4560c756d54f0d" providerId="LiveId" clId="{B3B6EA37-E5FC-4F86-B3C5-002F8CC9D160}" dt="2021-07-31T14:13:16.746" v="3073"/>
          <ac:spMkLst>
            <pc:docMk/>
            <pc:sldMk cId="542944851" sldId="426"/>
            <ac:spMk id="2" creationId="{00000000-0000-0000-0000-000000000000}"/>
          </ac:spMkLst>
        </pc:spChg>
        <pc:spChg chg="mod ord">
          <ac:chgData name="이 제연" userId="9d4560c756d54f0d" providerId="LiveId" clId="{B3B6EA37-E5FC-4F86-B3C5-002F8CC9D160}" dt="2021-08-02T08:49:35.750" v="5050" actId="20577"/>
          <ac:spMkLst>
            <pc:docMk/>
            <pc:sldMk cId="542944851" sldId="426"/>
            <ac:spMk id="4" creationId="{00000000-0000-0000-0000-000000000000}"/>
          </ac:spMkLst>
        </pc:spChg>
        <pc:spChg chg="add mod">
          <ac:chgData name="이 제연" userId="9d4560c756d54f0d" providerId="LiveId" clId="{B3B6EA37-E5FC-4F86-B3C5-002F8CC9D160}" dt="2021-07-31T14:06:11.327" v="3022" actId="1076"/>
          <ac:spMkLst>
            <pc:docMk/>
            <pc:sldMk cId="542944851" sldId="426"/>
            <ac:spMk id="8" creationId="{DD0CD23C-5F17-4369-A8E0-3C942BE32671}"/>
          </ac:spMkLst>
        </pc:spChg>
        <pc:picChg chg="mod">
          <ac:chgData name="이 제연" userId="9d4560c756d54f0d" providerId="LiveId" clId="{B3B6EA37-E5FC-4F86-B3C5-002F8CC9D160}" dt="2021-08-02T08:50:03.464" v="5062" actId="1036"/>
          <ac:picMkLst>
            <pc:docMk/>
            <pc:sldMk cId="542944851" sldId="426"/>
            <ac:picMk id="6" creationId="{D5DFDFC9-159E-41FB-A14E-DD793FB1DD66}"/>
          </ac:picMkLst>
        </pc:picChg>
        <pc:picChg chg="add mod">
          <ac:chgData name="이 제연" userId="9d4560c756d54f0d" providerId="LiveId" clId="{B3B6EA37-E5FC-4F86-B3C5-002F8CC9D160}" dt="2021-08-02T08:48:26.698" v="5014" actId="1076"/>
          <ac:picMkLst>
            <pc:docMk/>
            <pc:sldMk cId="542944851" sldId="426"/>
            <ac:picMk id="7" creationId="{4E5D859F-27F9-4669-AA5D-663D9BC37BA7}"/>
          </ac:picMkLst>
        </pc:picChg>
        <pc:picChg chg="add del mod">
          <ac:chgData name="이 제연" userId="9d4560c756d54f0d" providerId="LiveId" clId="{B3B6EA37-E5FC-4F86-B3C5-002F8CC9D160}" dt="2021-08-02T08:48:24.405" v="5013" actId="478"/>
          <ac:picMkLst>
            <pc:docMk/>
            <pc:sldMk cId="542944851" sldId="426"/>
            <ac:picMk id="10" creationId="{20FE362B-AFAD-4D4E-BE5D-82B1B03A9806}"/>
          </ac:picMkLst>
        </pc:picChg>
      </pc:sldChg>
      <pc:sldChg chg="modSp new mod">
        <pc:chgData name="이 제연" userId="9d4560c756d54f0d" providerId="LiveId" clId="{B3B6EA37-E5FC-4F86-B3C5-002F8CC9D160}" dt="2021-07-31T14:17:53.580" v="3438" actId="20577"/>
        <pc:sldMkLst>
          <pc:docMk/>
          <pc:sldMk cId="334531739" sldId="427"/>
        </pc:sldMkLst>
        <pc:spChg chg="mod">
          <ac:chgData name="이 제연" userId="9d4560c756d54f0d" providerId="LiveId" clId="{B3B6EA37-E5FC-4F86-B3C5-002F8CC9D160}" dt="2021-07-31T14:13:44.656" v="3115" actId="20577"/>
          <ac:spMkLst>
            <pc:docMk/>
            <pc:sldMk cId="334531739" sldId="427"/>
            <ac:spMk id="2" creationId="{06B46D9A-A390-4B44-B50C-3507C7740EDA}"/>
          </ac:spMkLst>
        </pc:spChg>
        <pc:spChg chg="mod">
          <ac:chgData name="이 제연" userId="9d4560c756d54f0d" providerId="LiveId" clId="{B3B6EA37-E5FC-4F86-B3C5-002F8CC9D160}" dt="2021-07-31T14:17:53.580" v="3438" actId="20577"/>
          <ac:spMkLst>
            <pc:docMk/>
            <pc:sldMk cId="334531739" sldId="427"/>
            <ac:spMk id="4" creationId="{9883251C-5B77-4D75-A239-E75338987743}"/>
          </ac:spMkLst>
        </pc:spChg>
      </pc:sldChg>
      <pc:sldChg chg="addSp delSp modSp add mod">
        <pc:chgData name="이 제연" userId="9d4560c756d54f0d" providerId="LiveId" clId="{B3B6EA37-E5FC-4F86-B3C5-002F8CC9D160}" dt="2021-08-02T06:07:15.499" v="4861" actId="1038"/>
        <pc:sldMkLst>
          <pc:docMk/>
          <pc:sldMk cId="1601927706" sldId="428"/>
        </pc:sldMkLst>
        <pc:spChg chg="mod">
          <ac:chgData name="이 제연" userId="9d4560c756d54f0d" providerId="LiveId" clId="{B3B6EA37-E5FC-4F86-B3C5-002F8CC9D160}" dt="2021-07-31T14:22:18.382" v="3507"/>
          <ac:spMkLst>
            <pc:docMk/>
            <pc:sldMk cId="1601927706" sldId="428"/>
            <ac:spMk id="2" creationId="{06B46D9A-A390-4B44-B50C-3507C7740EDA}"/>
          </ac:spMkLst>
        </pc:spChg>
        <pc:spChg chg="mod">
          <ac:chgData name="이 제연" userId="9d4560c756d54f0d" providerId="LiveId" clId="{B3B6EA37-E5FC-4F86-B3C5-002F8CC9D160}" dt="2021-07-31T14:25:21.792" v="3570" actId="14"/>
          <ac:spMkLst>
            <pc:docMk/>
            <pc:sldMk cId="1601927706" sldId="428"/>
            <ac:spMk id="4" creationId="{9883251C-5B77-4D75-A239-E75338987743}"/>
          </ac:spMkLst>
        </pc:spChg>
        <pc:spChg chg="add del mod">
          <ac:chgData name="이 제연" userId="9d4560c756d54f0d" providerId="LiveId" clId="{B3B6EA37-E5FC-4F86-B3C5-002F8CC9D160}" dt="2021-08-02T06:02:49.929" v="4721" actId="478"/>
          <ac:spMkLst>
            <pc:docMk/>
            <pc:sldMk cId="1601927706" sldId="428"/>
            <ac:spMk id="5" creationId="{8766E8DA-3434-4CB5-ABE1-9CB9D6FAC1F8}"/>
          </ac:spMkLst>
        </pc:spChg>
        <pc:spChg chg="add del mod">
          <ac:chgData name="이 제연" userId="9d4560c756d54f0d" providerId="LiveId" clId="{B3B6EA37-E5FC-4F86-B3C5-002F8CC9D160}" dt="2021-08-02T06:02:50.954" v="4723" actId="478"/>
          <ac:spMkLst>
            <pc:docMk/>
            <pc:sldMk cId="1601927706" sldId="428"/>
            <ac:spMk id="11" creationId="{2ED9F5DC-8B70-432F-B60C-AAD4186E482E}"/>
          </ac:spMkLst>
        </pc:spChg>
        <pc:spChg chg="add mod">
          <ac:chgData name="이 제연" userId="9d4560c756d54f0d" providerId="LiveId" clId="{B3B6EA37-E5FC-4F86-B3C5-002F8CC9D160}" dt="2021-07-31T14:25:48.748" v="3585" actId="1076"/>
          <ac:spMkLst>
            <pc:docMk/>
            <pc:sldMk cId="1601927706" sldId="428"/>
            <ac:spMk id="12" creationId="{7965F3AC-693E-40E7-A82D-6DE334D198A1}"/>
          </ac:spMkLst>
        </pc:spChg>
        <pc:spChg chg="add mod">
          <ac:chgData name="이 제연" userId="9d4560c756d54f0d" providerId="LiveId" clId="{B3B6EA37-E5FC-4F86-B3C5-002F8CC9D160}" dt="2021-08-02T06:07:15.499" v="4861" actId="1038"/>
          <ac:spMkLst>
            <pc:docMk/>
            <pc:sldMk cId="1601927706" sldId="428"/>
            <ac:spMk id="22" creationId="{5EDAB133-6348-4A18-A600-7B70E84DAFBA}"/>
          </ac:spMkLst>
        </pc:spChg>
        <pc:picChg chg="add del mod modCrop">
          <ac:chgData name="이 제연" userId="9d4560c756d54f0d" providerId="LiveId" clId="{B3B6EA37-E5FC-4F86-B3C5-002F8CC9D160}" dt="2021-07-31T14:25:40.763" v="3581" actId="478"/>
          <ac:picMkLst>
            <pc:docMk/>
            <pc:sldMk cId="1601927706" sldId="428"/>
            <ac:picMk id="6" creationId="{889130A0-685F-4263-9AC7-85F5E569FA0A}"/>
          </ac:picMkLst>
        </pc:picChg>
        <pc:picChg chg="add mod modCrop">
          <ac:chgData name="이 제연" userId="9d4560c756d54f0d" providerId="LiveId" clId="{B3B6EA37-E5FC-4F86-B3C5-002F8CC9D160}" dt="2021-07-31T14:25:55.766" v="3587" actId="732"/>
          <ac:picMkLst>
            <pc:docMk/>
            <pc:sldMk cId="1601927706" sldId="428"/>
            <ac:picMk id="8" creationId="{992F35B3-4ED8-4936-A7B4-3B78D5E818D5}"/>
          </ac:picMkLst>
        </pc:picChg>
        <pc:picChg chg="add mod">
          <ac:chgData name="이 제연" userId="9d4560c756d54f0d" providerId="LiveId" clId="{B3B6EA37-E5FC-4F86-B3C5-002F8CC9D160}" dt="2021-07-31T14:26:23.829" v="3593" actId="1076"/>
          <ac:picMkLst>
            <pc:docMk/>
            <pc:sldMk cId="1601927706" sldId="428"/>
            <ac:picMk id="10" creationId="{96432F78-B856-4ED1-946B-A34C7DE31C2F}"/>
          </ac:picMkLst>
        </pc:picChg>
        <pc:picChg chg="add mod">
          <ac:chgData name="이 제연" userId="9d4560c756d54f0d" providerId="LiveId" clId="{B3B6EA37-E5FC-4F86-B3C5-002F8CC9D160}" dt="2021-07-31T14:25:44.715" v="3584" actId="1076"/>
          <ac:picMkLst>
            <pc:docMk/>
            <pc:sldMk cId="1601927706" sldId="428"/>
            <ac:picMk id="14" creationId="{0FF63451-9921-4C27-9B19-634052C5DA1E}"/>
          </ac:picMkLst>
        </pc:picChg>
        <pc:picChg chg="add mod modCrop">
          <ac:chgData name="이 제연" userId="9d4560c756d54f0d" providerId="LiveId" clId="{B3B6EA37-E5FC-4F86-B3C5-002F8CC9D160}" dt="2021-07-31T14:25:58.554" v="3588" actId="732"/>
          <ac:picMkLst>
            <pc:docMk/>
            <pc:sldMk cId="1601927706" sldId="428"/>
            <ac:picMk id="15" creationId="{6D96FDC1-14B2-4D9F-99B5-F451A92A5352}"/>
          </ac:picMkLst>
        </pc:picChg>
        <pc:picChg chg="add del mod">
          <ac:chgData name="이 제연" userId="9d4560c756d54f0d" providerId="LiveId" clId="{B3B6EA37-E5FC-4F86-B3C5-002F8CC9D160}" dt="2021-07-31T14:27:27.335" v="3629" actId="21"/>
          <ac:picMkLst>
            <pc:docMk/>
            <pc:sldMk cId="1601927706" sldId="428"/>
            <ac:picMk id="16" creationId="{F31DA3D2-0FC5-4700-8A55-2EAB1C7EEAA0}"/>
          </ac:picMkLst>
        </pc:picChg>
        <pc:picChg chg="add del mod">
          <ac:chgData name="이 제연" userId="9d4560c756d54f0d" providerId="LiveId" clId="{B3B6EA37-E5FC-4F86-B3C5-002F8CC9D160}" dt="2021-07-31T14:27:28.667" v="3631"/>
          <ac:picMkLst>
            <pc:docMk/>
            <pc:sldMk cId="1601927706" sldId="428"/>
            <ac:picMk id="17" creationId="{71A19FD8-0E1A-40C7-A055-374A3C98EEC7}"/>
          </ac:picMkLst>
        </pc:picChg>
        <pc:picChg chg="add del mod">
          <ac:chgData name="이 제연" userId="9d4560c756d54f0d" providerId="LiveId" clId="{B3B6EA37-E5FC-4F86-B3C5-002F8CC9D160}" dt="2021-08-02T06:03:22.527" v="4732" actId="478"/>
          <ac:picMkLst>
            <pc:docMk/>
            <pc:sldMk cId="1601927706" sldId="428"/>
            <ac:picMk id="17" creationId="{9BCD55E9-8B3D-4F2C-B154-C403DE139EA6}"/>
          </ac:picMkLst>
        </pc:picChg>
        <pc:picChg chg="add del mod">
          <ac:chgData name="이 제연" userId="9d4560c756d54f0d" providerId="LiveId" clId="{B3B6EA37-E5FC-4F86-B3C5-002F8CC9D160}" dt="2021-07-31T14:27:29.801" v="3633"/>
          <ac:picMkLst>
            <pc:docMk/>
            <pc:sldMk cId="1601927706" sldId="428"/>
            <ac:picMk id="18" creationId="{07C2054B-A1AC-492F-8C96-C15C6CD7C447}"/>
          </ac:picMkLst>
        </pc:picChg>
        <pc:cxnChg chg="add del mod">
          <ac:chgData name="이 제연" userId="9d4560c756d54f0d" providerId="LiveId" clId="{B3B6EA37-E5FC-4F86-B3C5-002F8CC9D160}" dt="2021-08-02T06:02:50.639" v="4722" actId="478"/>
          <ac:cxnSpMkLst>
            <pc:docMk/>
            <pc:sldMk cId="1601927706" sldId="428"/>
            <ac:cxnSpMk id="7" creationId="{86F91068-1EF7-4488-AC82-EDC0E5BA194E}"/>
          </ac:cxnSpMkLst>
        </pc:cxnChg>
        <pc:cxnChg chg="add mod">
          <ac:chgData name="이 제연" userId="9d4560c756d54f0d" providerId="LiveId" clId="{B3B6EA37-E5FC-4F86-B3C5-002F8CC9D160}" dt="2021-08-02T06:04:03.306" v="4744" actId="1036"/>
          <ac:cxnSpMkLst>
            <pc:docMk/>
            <pc:sldMk cId="1601927706" sldId="428"/>
            <ac:cxnSpMk id="19" creationId="{C8C98658-3142-4B9F-B6A8-FAD54DE471AF}"/>
          </ac:cxnSpMkLst>
        </pc:cxnChg>
      </pc:sldChg>
      <pc:sldChg chg="addSp delSp modSp add mod">
        <pc:chgData name="이 제연" userId="9d4560c756d54f0d" providerId="LiveId" clId="{B3B6EA37-E5FC-4F86-B3C5-002F8CC9D160}" dt="2021-08-02T07:38:11.425" v="4974" actId="1076"/>
        <pc:sldMkLst>
          <pc:docMk/>
          <pc:sldMk cId="664041587" sldId="429"/>
        </pc:sldMkLst>
        <pc:spChg chg="mod">
          <ac:chgData name="이 제연" userId="9d4560c756d54f0d" providerId="LiveId" clId="{B3B6EA37-E5FC-4F86-B3C5-002F8CC9D160}" dt="2021-07-31T14:28:48.986" v="3644" actId="20577"/>
          <ac:spMkLst>
            <pc:docMk/>
            <pc:sldMk cId="664041587" sldId="429"/>
            <ac:spMk id="4" creationId="{9883251C-5B77-4D75-A239-E75338987743}"/>
          </ac:spMkLst>
        </pc:spChg>
        <pc:spChg chg="add mod">
          <ac:chgData name="이 제연" userId="9d4560c756d54f0d" providerId="LiveId" clId="{B3B6EA37-E5FC-4F86-B3C5-002F8CC9D160}" dt="2021-07-31T14:27:07.769" v="3621"/>
          <ac:spMkLst>
            <pc:docMk/>
            <pc:sldMk cId="664041587" sldId="429"/>
            <ac:spMk id="11" creationId="{065DDBCD-11D0-4E17-A934-A538B6EF3F0F}"/>
          </ac:spMkLst>
        </pc:spChg>
        <pc:spChg chg="del">
          <ac:chgData name="이 제연" userId="9d4560c756d54f0d" providerId="LiveId" clId="{B3B6EA37-E5FC-4F86-B3C5-002F8CC9D160}" dt="2021-07-31T14:27:11.565" v="3622" actId="478"/>
          <ac:spMkLst>
            <pc:docMk/>
            <pc:sldMk cId="664041587" sldId="429"/>
            <ac:spMk id="12" creationId="{7965F3AC-693E-40E7-A82D-6DE334D198A1}"/>
          </ac:spMkLst>
        </pc:spChg>
        <pc:spChg chg="add mod">
          <ac:chgData name="이 제연" userId="9d4560c756d54f0d" providerId="LiveId" clId="{B3B6EA37-E5FC-4F86-B3C5-002F8CC9D160}" dt="2021-08-02T07:36:21.490" v="4874" actId="164"/>
          <ac:spMkLst>
            <pc:docMk/>
            <pc:sldMk cId="664041587" sldId="429"/>
            <ac:spMk id="17" creationId="{9168D530-8419-4137-8E6E-C66B8AFAA0C3}"/>
          </ac:spMkLst>
        </pc:spChg>
        <pc:grpChg chg="add mod">
          <ac:chgData name="이 제연" userId="9d4560c756d54f0d" providerId="LiveId" clId="{B3B6EA37-E5FC-4F86-B3C5-002F8CC9D160}" dt="2021-08-02T07:37:30.133" v="4965" actId="1076"/>
          <ac:grpSpMkLst>
            <pc:docMk/>
            <pc:sldMk cId="664041587" sldId="429"/>
            <ac:grpSpMk id="7" creationId="{4B2C0F0F-8A40-4D83-92F9-9C142F8B5AF9}"/>
          </ac:grpSpMkLst>
        </pc:grpChg>
        <pc:picChg chg="add mod">
          <ac:chgData name="이 제연" userId="9d4560c756d54f0d" providerId="LiveId" clId="{B3B6EA37-E5FC-4F86-B3C5-002F8CC9D160}" dt="2021-08-02T07:38:09.458" v="4973" actId="1076"/>
          <ac:picMkLst>
            <pc:docMk/>
            <pc:sldMk cId="664041587" sldId="429"/>
            <ac:picMk id="6" creationId="{6E6F3743-71A1-4593-B533-242223EE3363}"/>
          </ac:picMkLst>
        </pc:picChg>
        <pc:picChg chg="del mod">
          <ac:chgData name="이 제연" userId="9d4560c756d54f0d" providerId="LiveId" clId="{B3B6EA37-E5FC-4F86-B3C5-002F8CC9D160}" dt="2021-07-31T14:26:42.547" v="3595" actId="478"/>
          <ac:picMkLst>
            <pc:docMk/>
            <pc:sldMk cId="664041587" sldId="429"/>
            <ac:picMk id="6" creationId="{889130A0-685F-4263-9AC7-85F5E569FA0A}"/>
          </ac:picMkLst>
        </pc:picChg>
        <pc:picChg chg="add del mod">
          <ac:chgData name="이 제연" userId="9d4560c756d54f0d" providerId="LiveId" clId="{B3B6EA37-E5FC-4F86-B3C5-002F8CC9D160}" dt="2021-07-31T14:27:14.525" v="3624" actId="21"/>
          <ac:picMkLst>
            <pc:docMk/>
            <pc:sldMk cId="664041587" sldId="429"/>
            <ac:picMk id="7" creationId="{838CEC3A-16C4-48F6-A781-CB42D3A3B9A0}"/>
          </ac:picMkLst>
        </pc:picChg>
        <pc:picChg chg="del">
          <ac:chgData name="이 제연" userId="9d4560c756d54f0d" providerId="LiveId" clId="{B3B6EA37-E5FC-4F86-B3C5-002F8CC9D160}" dt="2021-07-31T14:26:42.755" v="3596" actId="478"/>
          <ac:picMkLst>
            <pc:docMk/>
            <pc:sldMk cId="664041587" sldId="429"/>
            <ac:picMk id="8" creationId="{992F35B3-4ED8-4936-A7B4-3B78D5E818D5}"/>
          </ac:picMkLst>
        </pc:picChg>
        <pc:picChg chg="del">
          <ac:chgData name="이 제연" userId="9d4560c756d54f0d" providerId="LiveId" clId="{B3B6EA37-E5FC-4F86-B3C5-002F8CC9D160}" dt="2021-07-31T14:26:42.986" v="3597" actId="478"/>
          <ac:picMkLst>
            <pc:docMk/>
            <pc:sldMk cId="664041587" sldId="429"/>
            <ac:picMk id="10" creationId="{96432F78-B856-4ED1-946B-A34C7DE31C2F}"/>
          </ac:picMkLst>
        </pc:picChg>
        <pc:picChg chg="add mod">
          <ac:chgData name="이 제연" userId="9d4560c756d54f0d" providerId="LiveId" clId="{B3B6EA37-E5FC-4F86-B3C5-002F8CC9D160}" dt="2021-07-31T14:27:30.357" v="3634"/>
          <ac:picMkLst>
            <pc:docMk/>
            <pc:sldMk cId="664041587" sldId="429"/>
            <ac:picMk id="13" creationId="{72532245-840A-4CA2-B3BF-9B6112546B11}"/>
          </ac:picMkLst>
        </pc:picChg>
        <pc:picChg chg="add mod">
          <ac:chgData name="이 제연" userId="9d4560c756d54f0d" providerId="LiveId" clId="{B3B6EA37-E5FC-4F86-B3C5-002F8CC9D160}" dt="2021-08-02T07:38:11.425" v="4974" actId="1076"/>
          <ac:picMkLst>
            <pc:docMk/>
            <pc:sldMk cId="664041587" sldId="429"/>
            <ac:picMk id="14" creationId="{66E30CB1-2BD2-4E5B-9C6F-EB48E07458E0}"/>
          </ac:picMkLst>
        </pc:picChg>
        <pc:picChg chg="add mod">
          <ac:chgData name="이 제연" userId="9d4560c756d54f0d" providerId="LiveId" clId="{B3B6EA37-E5FC-4F86-B3C5-002F8CC9D160}" dt="2021-08-02T07:37:30.133" v="4965" actId="1076"/>
          <ac:picMkLst>
            <pc:docMk/>
            <pc:sldMk cId="664041587" sldId="429"/>
            <ac:picMk id="16" creationId="{E9A60892-E67F-472D-BCD4-1FC13A0BDC02}"/>
          </ac:picMkLst>
        </pc:picChg>
        <pc:picChg chg="add mod">
          <ac:chgData name="이 제연" userId="9d4560c756d54f0d" providerId="LiveId" clId="{B3B6EA37-E5FC-4F86-B3C5-002F8CC9D160}" dt="2021-08-02T07:36:21.490" v="4874" actId="164"/>
          <ac:picMkLst>
            <pc:docMk/>
            <pc:sldMk cId="664041587" sldId="429"/>
            <ac:picMk id="19" creationId="{47126AFA-57D1-4C5A-971F-01BBC6809253}"/>
          </ac:picMkLst>
        </pc:picChg>
      </pc:sldChg>
      <pc:sldChg chg="addSp delSp modSp new mod ord">
        <pc:chgData name="이 제연" userId="9d4560c756d54f0d" providerId="LiveId" clId="{B3B6EA37-E5FC-4F86-B3C5-002F8CC9D160}" dt="2021-08-01T06:01:22.028" v="4151" actId="1076"/>
        <pc:sldMkLst>
          <pc:docMk/>
          <pc:sldMk cId="2960969437" sldId="430"/>
        </pc:sldMkLst>
        <pc:spChg chg="mod">
          <ac:chgData name="이 제연" userId="9d4560c756d54f0d" providerId="LiveId" clId="{B3B6EA37-E5FC-4F86-B3C5-002F8CC9D160}" dt="2021-07-31T15:22:07.133" v="3738"/>
          <ac:spMkLst>
            <pc:docMk/>
            <pc:sldMk cId="2960969437" sldId="430"/>
            <ac:spMk id="2" creationId="{A155A38F-046D-4625-AACA-04F53E8B645F}"/>
          </ac:spMkLst>
        </pc:spChg>
        <pc:spChg chg="mod">
          <ac:chgData name="이 제연" userId="9d4560c756d54f0d" providerId="LiveId" clId="{B3B6EA37-E5FC-4F86-B3C5-002F8CC9D160}" dt="2021-08-01T06:00:27.329" v="4149" actId="20577"/>
          <ac:spMkLst>
            <pc:docMk/>
            <pc:sldMk cId="2960969437" sldId="430"/>
            <ac:spMk id="4" creationId="{98A32DA0-215E-4645-80CE-706C6F60A2E8}"/>
          </ac:spMkLst>
        </pc:spChg>
        <pc:picChg chg="add del mod">
          <ac:chgData name="이 제연" userId="9d4560c756d54f0d" providerId="LiveId" clId="{B3B6EA37-E5FC-4F86-B3C5-002F8CC9D160}" dt="2021-07-31T15:21:58.918" v="3735" actId="478"/>
          <ac:picMkLst>
            <pc:docMk/>
            <pc:sldMk cId="2960969437" sldId="430"/>
            <ac:picMk id="6" creationId="{678862C1-53AE-4975-9A61-AFA250151629}"/>
          </ac:picMkLst>
        </pc:picChg>
        <pc:picChg chg="add mod modCrop">
          <ac:chgData name="이 제연" userId="9d4560c756d54f0d" providerId="LiveId" clId="{B3B6EA37-E5FC-4F86-B3C5-002F8CC9D160}" dt="2021-08-01T06:01:22.028" v="4151" actId="1076"/>
          <ac:picMkLst>
            <pc:docMk/>
            <pc:sldMk cId="2960969437" sldId="430"/>
            <ac:picMk id="8" creationId="{0B32E784-8BD2-4CAF-8178-6A6A34E006A8}"/>
          </ac:picMkLst>
        </pc:picChg>
      </pc:sldChg>
      <pc:sldChg chg="addSp delSp modSp new mod setBg setClrOvrMap">
        <pc:chgData name="이 제연" userId="9d4560c756d54f0d" providerId="LiveId" clId="{B3B6EA37-E5FC-4F86-B3C5-002F8CC9D160}" dt="2021-08-02T07:39:12.476" v="5012"/>
        <pc:sldMkLst>
          <pc:docMk/>
          <pc:sldMk cId="1039653096" sldId="431"/>
        </pc:sldMkLst>
        <pc:spChg chg="mod">
          <ac:chgData name="이 제연" userId="9d4560c756d54f0d" providerId="LiveId" clId="{B3B6EA37-E5FC-4F86-B3C5-002F8CC9D160}" dt="2021-08-02T05:57:57.891" v="4644" actId="26606"/>
          <ac:spMkLst>
            <pc:docMk/>
            <pc:sldMk cId="1039653096" sldId="431"/>
            <ac:spMk id="2" creationId="{504DAFAF-A41A-46BB-90F8-241B21ED3006}"/>
          </ac:spMkLst>
        </pc:spChg>
        <pc:spChg chg="mod ord">
          <ac:chgData name="이 제연" userId="9d4560c756d54f0d" providerId="LiveId" clId="{B3B6EA37-E5FC-4F86-B3C5-002F8CC9D160}" dt="2021-08-02T05:57:57.891" v="4644" actId="26606"/>
          <ac:spMkLst>
            <pc:docMk/>
            <pc:sldMk cId="1039653096" sldId="431"/>
            <ac:spMk id="3" creationId="{1CE5E212-D01C-41FF-B512-DBB08A6E0D6F}"/>
          </ac:spMkLst>
        </pc:spChg>
        <pc:spChg chg="mod">
          <ac:chgData name="이 제연" userId="9d4560c756d54f0d" providerId="LiveId" clId="{B3B6EA37-E5FC-4F86-B3C5-002F8CC9D160}" dt="2021-08-02T07:38:35.485" v="4977" actId="20577"/>
          <ac:spMkLst>
            <pc:docMk/>
            <pc:sldMk cId="1039653096" sldId="431"/>
            <ac:spMk id="4" creationId="{2E9189A6-FCAF-4EDB-9ACC-FFDE986BFEE3}"/>
          </ac:spMkLst>
        </pc:spChg>
        <pc:spChg chg="add del">
          <ac:chgData name="이 제연" userId="9d4560c756d54f0d" providerId="LiveId" clId="{B3B6EA37-E5FC-4F86-B3C5-002F8CC9D160}" dt="2021-08-02T05:57:57.891" v="4644" actId="26606"/>
          <ac:spMkLst>
            <pc:docMk/>
            <pc:sldMk cId="1039653096" sldId="431"/>
            <ac:spMk id="10" creationId="{8F23F8A3-8FD7-4779-8323-FDC26BE99889}"/>
          </ac:spMkLst>
        </pc:spChg>
        <pc:spChg chg="add del">
          <ac:chgData name="이 제연" userId="9d4560c756d54f0d" providerId="LiveId" clId="{B3B6EA37-E5FC-4F86-B3C5-002F8CC9D160}" dt="2021-08-02T05:57:57.891" v="4644" actId="26606"/>
          <ac:spMkLst>
            <pc:docMk/>
            <pc:sldMk cId="1039653096" sldId="431"/>
            <ac:spMk id="12" creationId="{F605C4CC-A25C-416F-8333-7CB7DC97D870}"/>
          </ac:spMkLst>
        </pc:spChg>
        <pc:picChg chg="add mod ord">
          <ac:chgData name="이 제연" userId="9d4560c756d54f0d" providerId="LiveId" clId="{B3B6EA37-E5FC-4F86-B3C5-002F8CC9D160}" dt="2021-08-02T07:39:12.476" v="5012"/>
          <ac:picMkLst>
            <pc:docMk/>
            <pc:sldMk cId="1039653096" sldId="431"/>
            <ac:picMk id="5" creationId="{0176778C-19DA-47C7-B985-532A5396615D}"/>
          </ac:picMkLst>
        </pc:picChg>
      </pc:sldChg>
    </pc:docChg>
  </pc:docChgLst>
  <pc:docChgLst>
    <pc:chgData name="이 제연" userId="9d4560c756d54f0d" providerId="LiveId" clId="{A33EF27D-8DA7-42DA-BFD8-7A61B524156B}"/>
    <pc:docChg chg="undo custSel addSld delSld modSld sldOrd">
      <pc:chgData name="이 제연" userId="9d4560c756d54f0d" providerId="LiveId" clId="{A33EF27D-8DA7-42DA-BFD8-7A61B524156B}" dt="2021-09-06T12:04:20.487" v="2024" actId="207"/>
      <pc:docMkLst>
        <pc:docMk/>
      </pc:docMkLst>
      <pc:sldChg chg="modSp mod">
        <pc:chgData name="이 제연" userId="9d4560c756d54f0d" providerId="LiveId" clId="{A33EF27D-8DA7-42DA-BFD8-7A61B524156B}" dt="2021-09-06T04:01:53.018" v="29" actId="20577"/>
        <pc:sldMkLst>
          <pc:docMk/>
          <pc:sldMk cId="3233815483" sldId="312"/>
        </pc:sldMkLst>
        <pc:spChg chg="mod">
          <ac:chgData name="이 제연" userId="9d4560c756d54f0d" providerId="LiveId" clId="{A33EF27D-8DA7-42DA-BFD8-7A61B524156B}" dt="2021-09-06T04:01:53.018" v="29" actId="20577"/>
          <ac:spMkLst>
            <pc:docMk/>
            <pc:sldMk cId="3233815483" sldId="312"/>
            <ac:spMk id="2" creationId="{78D18A23-73B7-BA4A-9BFA-F5F94C3E0555}"/>
          </ac:spMkLst>
        </pc:spChg>
      </pc:sldChg>
      <pc:sldChg chg="del">
        <pc:chgData name="이 제연" userId="9d4560c756d54f0d" providerId="LiveId" clId="{A33EF27D-8DA7-42DA-BFD8-7A61B524156B}" dt="2021-09-06T04:02:01.978" v="34" actId="47"/>
        <pc:sldMkLst>
          <pc:docMk/>
          <pc:sldMk cId="3308358038" sldId="421"/>
        </pc:sldMkLst>
      </pc:sldChg>
      <pc:sldChg chg="modSp mod">
        <pc:chgData name="이 제연" userId="9d4560c756d54f0d" providerId="LiveId" clId="{A33EF27D-8DA7-42DA-BFD8-7A61B524156B}" dt="2021-09-06T04:03:19.678" v="63" actId="27636"/>
        <pc:sldMkLst>
          <pc:docMk/>
          <pc:sldMk cId="1039653096" sldId="431"/>
        </pc:sldMkLst>
        <pc:spChg chg="mod">
          <ac:chgData name="이 제연" userId="9d4560c756d54f0d" providerId="LiveId" clId="{A33EF27D-8DA7-42DA-BFD8-7A61B524156B}" dt="2021-09-06T04:03:19.678" v="63" actId="27636"/>
          <ac:spMkLst>
            <pc:docMk/>
            <pc:sldMk cId="1039653096" sldId="431"/>
            <ac:spMk id="4" creationId="{2E9189A6-FCAF-4EDB-9ACC-FFDE986BFEE3}"/>
          </ac:spMkLst>
        </pc:spChg>
      </pc:sldChg>
      <pc:sldChg chg="addSp modSp add ord">
        <pc:chgData name="이 제연" userId="9d4560c756d54f0d" providerId="LiveId" clId="{A33EF27D-8DA7-42DA-BFD8-7A61B524156B}" dt="2021-09-06T04:02:00.683" v="33"/>
        <pc:sldMkLst>
          <pc:docMk/>
          <pc:sldMk cId="367439018" sldId="432"/>
        </pc:sldMkLst>
        <pc:spChg chg="add mod">
          <ac:chgData name="이 제연" userId="9d4560c756d54f0d" providerId="LiveId" clId="{A33EF27D-8DA7-42DA-BFD8-7A61B524156B}" dt="2021-09-06T04:02:00.683" v="33"/>
          <ac:spMkLst>
            <pc:docMk/>
            <pc:sldMk cId="367439018" sldId="432"/>
            <ac:spMk id="4" creationId="{00FE6B90-FD42-4D62-9097-80B6D39D1E0D}"/>
          </ac:spMkLst>
        </pc:spChg>
      </pc:sldChg>
      <pc:sldChg chg="addSp modSp add mod">
        <pc:chgData name="이 제연" userId="9d4560c756d54f0d" providerId="LiveId" clId="{A33EF27D-8DA7-42DA-BFD8-7A61B524156B}" dt="2021-09-06T04:50:46.160" v="316" actId="1076"/>
        <pc:sldMkLst>
          <pc:docMk/>
          <pc:sldMk cId="90459058" sldId="433"/>
        </pc:sldMkLst>
        <pc:spChg chg="mod">
          <ac:chgData name="이 제연" userId="9d4560c756d54f0d" providerId="LiveId" clId="{A33EF27D-8DA7-42DA-BFD8-7A61B524156B}" dt="2021-09-06T04:03:39.393" v="78" actId="20577"/>
          <ac:spMkLst>
            <pc:docMk/>
            <pc:sldMk cId="90459058" sldId="433"/>
            <ac:spMk id="2" creationId="{504DAFAF-A41A-46BB-90F8-241B21ED3006}"/>
          </ac:spMkLst>
        </pc:spChg>
        <pc:spChg chg="mod">
          <ac:chgData name="이 제연" userId="9d4560c756d54f0d" providerId="LiveId" clId="{A33EF27D-8DA7-42DA-BFD8-7A61B524156B}" dt="2021-09-06T04:09:56.243" v="313" actId="1076"/>
          <ac:spMkLst>
            <pc:docMk/>
            <pc:sldMk cId="90459058" sldId="433"/>
            <ac:spMk id="4" creationId="{2E9189A6-FCAF-4EDB-9ACC-FFDE986BFEE3}"/>
          </ac:spMkLst>
        </pc:spChg>
        <pc:spChg chg="add mod">
          <ac:chgData name="이 제연" userId="9d4560c756d54f0d" providerId="LiveId" clId="{A33EF27D-8DA7-42DA-BFD8-7A61B524156B}" dt="2021-09-06T04:10:03.592" v="314" actId="555"/>
          <ac:spMkLst>
            <pc:docMk/>
            <pc:sldMk cId="90459058" sldId="433"/>
            <ac:spMk id="5" creationId="{ABBB248E-9D3F-4A48-A7C9-E3E97FA86855}"/>
          </ac:spMkLst>
        </pc:spChg>
        <pc:spChg chg="add mod">
          <ac:chgData name="이 제연" userId="9d4560c756d54f0d" providerId="LiveId" clId="{A33EF27D-8DA7-42DA-BFD8-7A61B524156B}" dt="2021-09-06T04:10:03.592" v="314" actId="555"/>
          <ac:spMkLst>
            <pc:docMk/>
            <pc:sldMk cId="90459058" sldId="433"/>
            <ac:spMk id="6" creationId="{CF827D63-415D-45A7-82F0-7733C4632006}"/>
          </ac:spMkLst>
        </pc:spChg>
        <pc:spChg chg="add mod">
          <ac:chgData name="이 제연" userId="9d4560c756d54f0d" providerId="LiveId" clId="{A33EF27D-8DA7-42DA-BFD8-7A61B524156B}" dt="2021-09-06T04:50:46.160" v="316" actId="1076"/>
          <ac:spMkLst>
            <pc:docMk/>
            <pc:sldMk cId="90459058" sldId="433"/>
            <ac:spMk id="7" creationId="{54648C42-682B-4147-A67B-FB06EA4CA3C6}"/>
          </ac:spMkLst>
        </pc:spChg>
        <pc:spChg chg="add mod">
          <ac:chgData name="이 제연" userId="9d4560c756d54f0d" providerId="LiveId" clId="{A33EF27D-8DA7-42DA-BFD8-7A61B524156B}" dt="2021-09-06T04:10:03.592" v="314" actId="555"/>
          <ac:spMkLst>
            <pc:docMk/>
            <pc:sldMk cId="90459058" sldId="433"/>
            <ac:spMk id="8" creationId="{0A8983F6-091C-4C9B-AAF3-356116BA89D9}"/>
          </ac:spMkLst>
        </pc:spChg>
      </pc:sldChg>
      <pc:sldChg chg="addSp delSp modSp add mod">
        <pc:chgData name="이 제연" userId="9d4560c756d54f0d" providerId="LiveId" clId="{A33EF27D-8DA7-42DA-BFD8-7A61B524156B}" dt="2021-09-06T10:23:53.662" v="1005" actId="1036"/>
        <pc:sldMkLst>
          <pc:docMk/>
          <pc:sldMk cId="2239055348" sldId="434"/>
        </pc:sldMkLst>
        <pc:spChg chg="mod">
          <ac:chgData name="이 제연" userId="9d4560c756d54f0d" providerId="LiveId" clId="{A33EF27D-8DA7-42DA-BFD8-7A61B524156B}" dt="2021-09-06T07:16:15.299" v="333" actId="20577"/>
          <ac:spMkLst>
            <pc:docMk/>
            <pc:sldMk cId="2239055348" sldId="434"/>
            <ac:spMk id="2" creationId="{504DAFAF-A41A-46BB-90F8-241B21ED3006}"/>
          </ac:spMkLst>
        </pc:spChg>
        <pc:spChg chg="mod">
          <ac:chgData name="이 제연" userId="9d4560c756d54f0d" providerId="LiveId" clId="{A33EF27D-8DA7-42DA-BFD8-7A61B524156B}" dt="2021-09-06T10:23:45.063" v="988" actId="1076"/>
          <ac:spMkLst>
            <pc:docMk/>
            <pc:sldMk cId="2239055348" sldId="434"/>
            <ac:spMk id="4" creationId="{2E9189A6-FCAF-4EDB-9ACC-FFDE986BFEE3}"/>
          </ac:spMkLst>
        </pc:spChg>
        <pc:spChg chg="del">
          <ac:chgData name="이 제연" userId="9d4560c756d54f0d" providerId="LiveId" clId="{A33EF27D-8DA7-42DA-BFD8-7A61B524156B}" dt="2021-09-06T07:45:44.958" v="382" actId="478"/>
          <ac:spMkLst>
            <pc:docMk/>
            <pc:sldMk cId="2239055348" sldId="434"/>
            <ac:spMk id="5" creationId="{ABBB248E-9D3F-4A48-A7C9-E3E97FA86855}"/>
          </ac:spMkLst>
        </pc:spChg>
        <pc:spChg chg="del">
          <ac:chgData name="이 제연" userId="9d4560c756d54f0d" providerId="LiveId" clId="{A33EF27D-8DA7-42DA-BFD8-7A61B524156B}" dt="2021-09-06T07:45:44.958" v="382" actId="478"/>
          <ac:spMkLst>
            <pc:docMk/>
            <pc:sldMk cId="2239055348" sldId="434"/>
            <ac:spMk id="6" creationId="{CF827D63-415D-45A7-82F0-7733C4632006}"/>
          </ac:spMkLst>
        </pc:spChg>
        <pc:spChg chg="del">
          <ac:chgData name="이 제연" userId="9d4560c756d54f0d" providerId="LiveId" clId="{A33EF27D-8DA7-42DA-BFD8-7A61B524156B}" dt="2021-09-06T07:45:44.958" v="382" actId="478"/>
          <ac:spMkLst>
            <pc:docMk/>
            <pc:sldMk cId="2239055348" sldId="434"/>
            <ac:spMk id="7" creationId="{54648C42-682B-4147-A67B-FB06EA4CA3C6}"/>
          </ac:spMkLst>
        </pc:spChg>
        <pc:spChg chg="del">
          <ac:chgData name="이 제연" userId="9d4560c756d54f0d" providerId="LiveId" clId="{A33EF27D-8DA7-42DA-BFD8-7A61B524156B}" dt="2021-09-06T07:45:44.958" v="382" actId="478"/>
          <ac:spMkLst>
            <pc:docMk/>
            <pc:sldMk cId="2239055348" sldId="434"/>
            <ac:spMk id="8" creationId="{0A8983F6-091C-4C9B-AAF3-356116BA89D9}"/>
          </ac:spMkLst>
        </pc:spChg>
        <pc:spChg chg="add del mod">
          <ac:chgData name="이 제연" userId="9d4560c756d54f0d" providerId="LiveId" clId="{A33EF27D-8DA7-42DA-BFD8-7A61B524156B}" dt="2021-09-06T07:45:52.865" v="386" actId="478"/>
          <ac:spMkLst>
            <pc:docMk/>
            <pc:sldMk cId="2239055348" sldId="434"/>
            <ac:spMk id="9" creationId="{845C4D7F-03CC-4098-9223-4FE8EFDABE83}"/>
          </ac:spMkLst>
        </pc:spChg>
        <pc:spChg chg="add mod">
          <ac:chgData name="이 제연" userId="9d4560c756d54f0d" providerId="LiveId" clId="{A33EF27D-8DA7-42DA-BFD8-7A61B524156B}" dt="2021-09-06T10:23:49.516" v="999" actId="1036"/>
          <ac:spMkLst>
            <pc:docMk/>
            <pc:sldMk cId="2239055348" sldId="434"/>
            <ac:spMk id="10" creationId="{FF4C7F04-D309-4BD2-9A61-5054A8F6576B}"/>
          </ac:spMkLst>
        </pc:spChg>
        <pc:spChg chg="add mod">
          <ac:chgData name="이 제연" userId="9d4560c756d54f0d" providerId="LiveId" clId="{A33EF27D-8DA7-42DA-BFD8-7A61B524156B}" dt="2021-09-06T08:43:01.068" v="878" actId="1076"/>
          <ac:spMkLst>
            <pc:docMk/>
            <pc:sldMk cId="2239055348" sldId="434"/>
            <ac:spMk id="11" creationId="{435C2B3B-CC7F-4F54-BA2F-28C21B702BB0}"/>
          </ac:spMkLst>
        </pc:spChg>
        <pc:spChg chg="add del mod">
          <ac:chgData name="이 제연" userId="9d4560c756d54f0d" providerId="LiveId" clId="{A33EF27D-8DA7-42DA-BFD8-7A61B524156B}" dt="2021-09-06T08:32:58.741" v="746" actId="478"/>
          <ac:spMkLst>
            <pc:docMk/>
            <pc:sldMk cId="2239055348" sldId="434"/>
            <ac:spMk id="12" creationId="{56198EEA-8C6F-48F1-B5CD-80E452915494}"/>
          </ac:spMkLst>
        </pc:spChg>
        <pc:spChg chg="add del mod topLvl">
          <ac:chgData name="이 제연" userId="9d4560c756d54f0d" providerId="LiveId" clId="{A33EF27D-8DA7-42DA-BFD8-7A61B524156B}" dt="2021-09-06T08:32:59.245" v="747" actId="478"/>
          <ac:spMkLst>
            <pc:docMk/>
            <pc:sldMk cId="2239055348" sldId="434"/>
            <ac:spMk id="14" creationId="{8EEFBFCB-D97A-4DEB-AE54-5A2845B5E798}"/>
          </ac:spMkLst>
        </pc:spChg>
        <pc:spChg chg="add del mod topLvl">
          <ac:chgData name="이 제연" userId="9d4560c756d54f0d" providerId="LiveId" clId="{A33EF27D-8DA7-42DA-BFD8-7A61B524156B}" dt="2021-09-06T08:33:02.429" v="748" actId="478"/>
          <ac:spMkLst>
            <pc:docMk/>
            <pc:sldMk cId="2239055348" sldId="434"/>
            <ac:spMk id="15" creationId="{C5F39010-D39B-4375-8857-DE1A2D488F72}"/>
          </ac:spMkLst>
        </pc:spChg>
        <pc:spChg chg="add mod">
          <ac:chgData name="이 제연" userId="9d4560c756d54f0d" providerId="LiveId" clId="{A33EF27D-8DA7-42DA-BFD8-7A61B524156B}" dt="2021-09-06T08:13:10.018" v="602" actId="165"/>
          <ac:spMkLst>
            <pc:docMk/>
            <pc:sldMk cId="2239055348" sldId="434"/>
            <ac:spMk id="20" creationId="{95334019-DE83-48B4-A920-4509C0A173B5}"/>
          </ac:spMkLst>
        </pc:spChg>
        <pc:spChg chg="add mod">
          <ac:chgData name="이 제연" userId="9d4560c756d54f0d" providerId="LiveId" clId="{A33EF27D-8DA7-42DA-BFD8-7A61B524156B}" dt="2021-09-06T08:13:10.018" v="602" actId="165"/>
          <ac:spMkLst>
            <pc:docMk/>
            <pc:sldMk cId="2239055348" sldId="434"/>
            <ac:spMk id="21" creationId="{6B951FEA-B819-4586-8A05-29BE78863668}"/>
          </ac:spMkLst>
        </pc:spChg>
        <pc:spChg chg="add mod">
          <ac:chgData name="이 제연" userId="9d4560c756d54f0d" providerId="LiveId" clId="{A33EF27D-8DA7-42DA-BFD8-7A61B524156B}" dt="2021-09-06T08:13:10.018" v="602" actId="165"/>
          <ac:spMkLst>
            <pc:docMk/>
            <pc:sldMk cId="2239055348" sldId="434"/>
            <ac:spMk id="22" creationId="{02527462-D5D8-426A-A3F7-BE99090C669A}"/>
          </ac:spMkLst>
        </pc:spChg>
        <pc:spChg chg="add mod">
          <ac:chgData name="이 제연" userId="9d4560c756d54f0d" providerId="LiveId" clId="{A33EF27D-8DA7-42DA-BFD8-7A61B524156B}" dt="2021-09-06T08:13:10.018" v="602" actId="165"/>
          <ac:spMkLst>
            <pc:docMk/>
            <pc:sldMk cId="2239055348" sldId="434"/>
            <ac:spMk id="23" creationId="{3212F2FF-E7DC-4C55-992A-3A7F4D4883E9}"/>
          </ac:spMkLst>
        </pc:spChg>
        <pc:spChg chg="add mod">
          <ac:chgData name="이 제연" userId="9d4560c756d54f0d" providerId="LiveId" clId="{A33EF27D-8DA7-42DA-BFD8-7A61B524156B}" dt="2021-09-06T08:13:10.018" v="602" actId="165"/>
          <ac:spMkLst>
            <pc:docMk/>
            <pc:sldMk cId="2239055348" sldId="434"/>
            <ac:spMk id="24" creationId="{06F2E539-B031-40EE-A271-DE8A7BA22039}"/>
          </ac:spMkLst>
        </pc:spChg>
        <pc:spChg chg="add mod">
          <ac:chgData name="이 제연" userId="9d4560c756d54f0d" providerId="LiveId" clId="{A33EF27D-8DA7-42DA-BFD8-7A61B524156B}" dt="2021-09-06T08:13:10.018" v="602" actId="165"/>
          <ac:spMkLst>
            <pc:docMk/>
            <pc:sldMk cId="2239055348" sldId="434"/>
            <ac:spMk id="25" creationId="{232EEEA1-B435-43B2-930A-1A53EED2967A}"/>
          </ac:spMkLst>
        </pc:spChg>
        <pc:spChg chg="add mod">
          <ac:chgData name="이 제연" userId="9d4560c756d54f0d" providerId="LiveId" clId="{A33EF27D-8DA7-42DA-BFD8-7A61B524156B}" dt="2021-09-06T08:13:10.018" v="602" actId="165"/>
          <ac:spMkLst>
            <pc:docMk/>
            <pc:sldMk cId="2239055348" sldId="434"/>
            <ac:spMk id="26" creationId="{CCF3EDDC-ADAF-403C-984A-054105612E3A}"/>
          </ac:spMkLst>
        </pc:spChg>
        <pc:spChg chg="add del mod">
          <ac:chgData name="이 제연" userId="9d4560c756d54f0d" providerId="LiveId" clId="{A33EF27D-8DA7-42DA-BFD8-7A61B524156B}" dt="2021-09-06T08:13:10.018" v="602" actId="165"/>
          <ac:spMkLst>
            <pc:docMk/>
            <pc:sldMk cId="2239055348" sldId="434"/>
            <ac:spMk id="27" creationId="{5FA98772-DA6F-4C63-A1FF-E51C5C8AD2B2}"/>
          </ac:spMkLst>
        </pc:spChg>
        <pc:spChg chg="add mod">
          <ac:chgData name="이 제연" userId="9d4560c756d54f0d" providerId="LiveId" clId="{A33EF27D-8DA7-42DA-BFD8-7A61B524156B}" dt="2021-09-06T07:48:13.228" v="427" actId="164"/>
          <ac:spMkLst>
            <pc:docMk/>
            <pc:sldMk cId="2239055348" sldId="434"/>
            <ac:spMk id="28" creationId="{C58E2F1B-C490-4CE1-82D2-484073F062D9}"/>
          </ac:spMkLst>
        </pc:spChg>
        <pc:spChg chg="add mod">
          <ac:chgData name="이 제연" userId="9d4560c756d54f0d" providerId="LiveId" clId="{A33EF27D-8DA7-42DA-BFD8-7A61B524156B}" dt="2021-09-06T07:48:13.228" v="427" actId="164"/>
          <ac:spMkLst>
            <pc:docMk/>
            <pc:sldMk cId="2239055348" sldId="434"/>
            <ac:spMk id="29" creationId="{3C394963-E2BB-4DF7-8FE9-A11CF1F5C37A}"/>
          </ac:spMkLst>
        </pc:spChg>
        <pc:spChg chg="mod">
          <ac:chgData name="이 제연" userId="9d4560c756d54f0d" providerId="LiveId" clId="{A33EF27D-8DA7-42DA-BFD8-7A61B524156B}" dt="2021-09-06T07:48:32.224" v="432" actId="20577"/>
          <ac:spMkLst>
            <pc:docMk/>
            <pc:sldMk cId="2239055348" sldId="434"/>
            <ac:spMk id="32" creationId="{4F19A304-DC97-4839-9D17-F4C0790C8E6E}"/>
          </ac:spMkLst>
        </pc:spChg>
        <pc:spChg chg="mod">
          <ac:chgData name="이 제연" userId="9d4560c756d54f0d" providerId="LiveId" clId="{A33EF27D-8DA7-42DA-BFD8-7A61B524156B}" dt="2021-09-06T07:48:13.978" v="428"/>
          <ac:spMkLst>
            <pc:docMk/>
            <pc:sldMk cId="2239055348" sldId="434"/>
            <ac:spMk id="33" creationId="{B0C681D3-19B7-43C0-A84F-DEE089144F2A}"/>
          </ac:spMkLst>
        </pc:spChg>
        <pc:spChg chg="mod">
          <ac:chgData name="이 제연" userId="9d4560c756d54f0d" providerId="LiveId" clId="{A33EF27D-8DA7-42DA-BFD8-7A61B524156B}" dt="2021-09-06T07:48:34.771" v="433" actId="20577"/>
          <ac:spMkLst>
            <pc:docMk/>
            <pc:sldMk cId="2239055348" sldId="434"/>
            <ac:spMk id="35" creationId="{4D8AE101-81E0-401A-A8D8-905E01C0EF15}"/>
          </ac:spMkLst>
        </pc:spChg>
        <pc:spChg chg="mod">
          <ac:chgData name="이 제연" userId="9d4560c756d54f0d" providerId="LiveId" clId="{A33EF27D-8DA7-42DA-BFD8-7A61B524156B}" dt="2021-09-06T07:48:24.107" v="430"/>
          <ac:spMkLst>
            <pc:docMk/>
            <pc:sldMk cId="2239055348" sldId="434"/>
            <ac:spMk id="36" creationId="{E7BA3C8B-5711-4C0A-A405-0A34BA74F868}"/>
          </ac:spMkLst>
        </pc:spChg>
        <pc:spChg chg="mod">
          <ac:chgData name="이 제연" userId="9d4560c756d54f0d" providerId="LiveId" clId="{A33EF27D-8DA7-42DA-BFD8-7A61B524156B}" dt="2021-09-06T07:48:36.801" v="434" actId="20577"/>
          <ac:spMkLst>
            <pc:docMk/>
            <pc:sldMk cId="2239055348" sldId="434"/>
            <ac:spMk id="38" creationId="{DDC774BF-A06E-4134-ABDD-3395AA3EE093}"/>
          </ac:spMkLst>
        </pc:spChg>
        <pc:spChg chg="mod">
          <ac:chgData name="이 제연" userId="9d4560c756d54f0d" providerId="LiveId" clId="{A33EF27D-8DA7-42DA-BFD8-7A61B524156B}" dt="2021-09-06T07:48:24.628" v="431"/>
          <ac:spMkLst>
            <pc:docMk/>
            <pc:sldMk cId="2239055348" sldId="434"/>
            <ac:spMk id="39" creationId="{A67C0EA4-D25A-49E8-9976-5A602D80BD2D}"/>
          </ac:spMkLst>
        </pc:spChg>
        <pc:spChg chg="add del mod">
          <ac:chgData name="이 제연" userId="9d4560c756d54f0d" providerId="LiveId" clId="{A33EF27D-8DA7-42DA-BFD8-7A61B524156B}" dt="2021-09-06T08:11:57.592" v="597" actId="478"/>
          <ac:spMkLst>
            <pc:docMk/>
            <pc:sldMk cId="2239055348" sldId="434"/>
            <ac:spMk id="40" creationId="{B71E4B7D-A6A1-43C4-B977-1F795D0C190C}"/>
          </ac:spMkLst>
        </pc:spChg>
        <pc:spChg chg="add mod">
          <ac:chgData name="이 제연" userId="9d4560c756d54f0d" providerId="LiveId" clId="{A33EF27D-8DA7-42DA-BFD8-7A61B524156B}" dt="2021-09-06T08:42:53.009" v="877" actId="1076"/>
          <ac:spMkLst>
            <pc:docMk/>
            <pc:sldMk cId="2239055348" sldId="434"/>
            <ac:spMk id="41" creationId="{51D78091-2DCE-478A-B3A5-1DF5808A7EC6}"/>
          </ac:spMkLst>
        </pc:spChg>
        <pc:spChg chg="mod topLvl">
          <ac:chgData name="이 제연" userId="9d4560c756d54f0d" providerId="LiveId" clId="{A33EF27D-8DA7-42DA-BFD8-7A61B524156B}" dt="2021-09-06T08:45:30.501" v="949"/>
          <ac:spMkLst>
            <pc:docMk/>
            <pc:sldMk cId="2239055348" sldId="434"/>
            <ac:spMk id="43" creationId="{81EC12B4-A3B4-4F27-8296-6918736C6D6A}"/>
          </ac:spMkLst>
        </pc:spChg>
        <pc:spChg chg="del mod topLvl">
          <ac:chgData name="이 제연" userId="9d4560c756d54f0d" providerId="LiveId" clId="{A33EF27D-8DA7-42DA-BFD8-7A61B524156B}" dt="2021-09-06T08:33:13.773" v="755" actId="478"/>
          <ac:spMkLst>
            <pc:docMk/>
            <pc:sldMk cId="2239055348" sldId="434"/>
            <ac:spMk id="44" creationId="{004991D2-150D-49D5-B67B-FDBC9509191F}"/>
          </ac:spMkLst>
        </pc:spChg>
        <pc:spChg chg="del mod">
          <ac:chgData name="이 제연" userId="9d4560c756d54f0d" providerId="LiveId" clId="{A33EF27D-8DA7-42DA-BFD8-7A61B524156B}" dt="2021-09-06T08:33:09.566" v="751" actId="478"/>
          <ac:spMkLst>
            <pc:docMk/>
            <pc:sldMk cId="2239055348" sldId="434"/>
            <ac:spMk id="45" creationId="{CE1B5A2C-AF88-4AB0-AD40-175B7CC29DF2}"/>
          </ac:spMkLst>
        </pc:spChg>
        <pc:spChg chg="del mod topLvl">
          <ac:chgData name="이 제연" userId="9d4560c756d54f0d" providerId="LiveId" clId="{A33EF27D-8DA7-42DA-BFD8-7A61B524156B}" dt="2021-09-06T08:33:13.773" v="755" actId="478"/>
          <ac:spMkLst>
            <pc:docMk/>
            <pc:sldMk cId="2239055348" sldId="434"/>
            <ac:spMk id="46" creationId="{45BF596D-1F79-49D2-8710-F725E37165D2}"/>
          </ac:spMkLst>
        </pc:spChg>
        <pc:spChg chg="del mod topLvl">
          <ac:chgData name="이 제연" userId="9d4560c756d54f0d" providerId="LiveId" clId="{A33EF27D-8DA7-42DA-BFD8-7A61B524156B}" dt="2021-09-06T08:33:13.773" v="755" actId="478"/>
          <ac:spMkLst>
            <pc:docMk/>
            <pc:sldMk cId="2239055348" sldId="434"/>
            <ac:spMk id="47" creationId="{13223151-D718-4954-A0BD-DADB0BD9221A}"/>
          </ac:spMkLst>
        </pc:spChg>
        <pc:spChg chg="del mod topLvl">
          <ac:chgData name="이 제연" userId="9d4560c756d54f0d" providerId="LiveId" clId="{A33EF27D-8DA7-42DA-BFD8-7A61B524156B}" dt="2021-09-06T08:33:13.773" v="755" actId="478"/>
          <ac:spMkLst>
            <pc:docMk/>
            <pc:sldMk cId="2239055348" sldId="434"/>
            <ac:spMk id="48" creationId="{B55C7E84-AF88-434F-9107-5A99FE7B356A}"/>
          </ac:spMkLst>
        </pc:spChg>
        <pc:spChg chg="del mod topLvl">
          <ac:chgData name="이 제연" userId="9d4560c756d54f0d" providerId="LiveId" clId="{A33EF27D-8DA7-42DA-BFD8-7A61B524156B}" dt="2021-09-06T08:33:13.773" v="755" actId="478"/>
          <ac:spMkLst>
            <pc:docMk/>
            <pc:sldMk cId="2239055348" sldId="434"/>
            <ac:spMk id="49" creationId="{C7E3411F-E1BA-4C3B-B7B0-FF903104588E}"/>
          </ac:spMkLst>
        </pc:spChg>
        <pc:spChg chg="del mod topLvl">
          <ac:chgData name="이 제연" userId="9d4560c756d54f0d" providerId="LiveId" clId="{A33EF27D-8DA7-42DA-BFD8-7A61B524156B}" dt="2021-09-06T08:33:14.949" v="756" actId="478"/>
          <ac:spMkLst>
            <pc:docMk/>
            <pc:sldMk cId="2239055348" sldId="434"/>
            <ac:spMk id="50" creationId="{1D9AB2FA-2892-411F-AD4D-024402C42D7C}"/>
          </ac:spMkLst>
        </pc:spChg>
        <pc:spChg chg="del mod topLvl">
          <ac:chgData name="이 제연" userId="9d4560c756d54f0d" providerId="LiveId" clId="{A33EF27D-8DA7-42DA-BFD8-7A61B524156B}" dt="2021-09-06T08:33:14.949" v="756" actId="478"/>
          <ac:spMkLst>
            <pc:docMk/>
            <pc:sldMk cId="2239055348" sldId="434"/>
            <ac:spMk id="51" creationId="{A45F2616-1B77-4356-9D62-A7BFE2C6B5F7}"/>
          </ac:spMkLst>
        </pc:spChg>
        <pc:spChg chg="del mod">
          <ac:chgData name="이 제연" userId="9d4560c756d54f0d" providerId="LiveId" clId="{A33EF27D-8DA7-42DA-BFD8-7A61B524156B}" dt="2021-09-06T08:33:08.030" v="750" actId="478"/>
          <ac:spMkLst>
            <pc:docMk/>
            <pc:sldMk cId="2239055348" sldId="434"/>
            <ac:spMk id="52" creationId="{25842C9A-9C4C-44FB-8DCC-7E76DAE3A0C5}"/>
          </ac:spMkLst>
        </pc:spChg>
        <pc:spChg chg="add mod">
          <ac:chgData name="이 제연" userId="9d4560c756d54f0d" providerId="LiveId" clId="{A33EF27D-8DA7-42DA-BFD8-7A61B524156B}" dt="2021-09-06T08:45:31.740" v="951"/>
          <ac:spMkLst>
            <pc:docMk/>
            <pc:sldMk cId="2239055348" sldId="434"/>
            <ac:spMk id="53" creationId="{623A100D-C07E-4799-91E3-92E300EB6AAF}"/>
          </ac:spMkLst>
        </pc:spChg>
        <pc:spChg chg="add del mod">
          <ac:chgData name="이 제연" userId="9d4560c756d54f0d" providerId="LiveId" clId="{A33EF27D-8DA7-42DA-BFD8-7A61B524156B}" dt="2021-09-06T08:33:59.294" v="784" actId="478"/>
          <ac:spMkLst>
            <pc:docMk/>
            <pc:sldMk cId="2239055348" sldId="434"/>
            <ac:spMk id="54" creationId="{E4F17E2C-3B9F-400F-B56F-DEC1B0FC3EAD}"/>
          </ac:spMkLst>
        </pc:spChg>
        <pc:spChg chg="add mod">
          <ac:chgData name="이 제연" userId="9d4560c756d54f0d" providerId="LiveId" clId="{A33EF27D-8DA7-42DA-BFD8-7A61B524156B}" dt="2021-09-06T08:45:32.669" v="953"/>
          <ac:spMkLst>
            <pc:docMk/>
            <pc:sldMk cId="2239055348" sldId="434"/>
            <ac:spMk id="55" creationId="{F16BD81C-3118-4A5B-B8A8-FB71506D8033}"/>
          </ac:spMkLst>
        </pc:spChg>
        <pc:spChg chg="add del mod">
          <ac:chgData name="이 제연" userId="9d4560c756d54f0d" providerId="LiveId" clId="{A33EF27D-8DA7-42DA-BFD8-7A61B524156B}" dt="2021-09-06T08:33:58.678" v="783" actId="478"/>
          <ac:spMkLst>
            <pc:docMk/>
            <pc:sldMk cId="2239055348" sldId="434"/>
            <ac:spMk id="56" creationId="{A6D6299E-F121-44F0-B7DE-8D2F15F8DA44}"/>
          </ac:spMkLst>
        </pc:spChg>
        <pc:spChg chg="add mod">
          <ac:chgData name="이 제연" userId="9d4560c756d54f0d" providerId="LiveId" clId="{A33EF27D-8DA7-42DA-BFD8-7A61B524156B}" dt="2021-09-06T08:42:53.009" v="877" actId="1076"/>
          <ac:spMkLst>
            <pc:docMk/>
            <pc:sldMk cId="2239055348" sldId="434"/>
            <ac:spMk id="57" creationId="{F320D8BE-5E42-464F-8E93-507DF9B998DE}"/>
          </ac:spMkLst>
        </pc:spChg>
        <pc:spChg chg="add del mod">
          <ac:chgData name="이 제연" userId="9d4560c756d54f0d" providerId="LiveId" clId="{A33EF27D-8DA7-42DA-BFD8-7A61B524156B}" dt="2021-09-06T08:36:35.438" v="849" actId="478"/>
          <ac:spMkLst>
            <pc:docMk/>
            <pc:sldMk cId="2239055348" sldId="434"/>
            <ac:spMk id="58" creationId="{DA8227C6-3645-42FA-9E2E-C48417EE795C}"/>
          </ac:spMkLst>
        </pc:spChg>
        <pc:spChg chg="add del mod">
          <ac:chgData name="이 제연" userId="9d4560c756d54f0d" providerId="LiveId" clId="{A33EF27D-8DA7-42DA-BFD8-7A61B524156B}" dt="2021-09-06T08:43:10.007" v="881" actId="478"/>
          <ac:spMkLst>
            <pc:docMk/>
            <pc:sldMk cId="2239055348" sldId="434"/>
            <ac:spMk id="59" creationId="{492A8E8F-3501-4EE8-8507-D76AEB0FE0BD}"/>
          </ac:spMkLst>
        </pc:spChg>
        <pc:spChg chg="add del mod">
          <ac:chgData name="이 제연" userId="9d4560c756d54f0d" providerId="LiveId" clId="{A33EF27D-8DA7-42DA-BFD8-7A61B524156B}" dt="2021-09-06T08:43:32.024" v="888" actId="478"/>
          <ac:spMkLst>
            <pc:docMk/>
            <pc:sldMk cId="2239055348" sldId="434"/>
            <ac:spMk id="60" creationId="{05DB5F1B-B92E-481A-8775-E7BFEB78635D}"/>
          </ac:spMkLst>
        </pc:spChg>
        <pc:spChg chg="add mod">
          <ac:chgData name="이 제연" userId="9d4560c756d54f0d" providerId="LiveId" clId="{A33EF27D-8DA7-42DA-BFD8-7A61B524156B}" dt="2021-09-06T10:23:53.662" v="1005" actId="1036"/>
          <ac:spMkLst>
            <pc:docMk/>
            <pc:sldMk cId="2239055348" sldId="434"/>
            <ac:spMk id="61" creationId="{822E2429-1B9B-4DF0-A72D-055842D1BA38}"/>
          </ac:spMkLst>
        </pc:spChg>
        <pc:spChg chg="add mod">
          <ac:chgData name="이 제연" userId="9d4560c756d54f0d" providerId="LiveId" clId="{A33EF27D-8DA7-42DA-BFD8-7A61B524156B}" dt="2021-09-06T10:23:49.516" v="999" actId="1036"/>
          <ac:spMkLst>
            <pc:docMk/>
            <pc:sldMk cId="2239055348" sldId="434"/>
            <ac:spMk id="62" creationId="{6116A174-7B76-4002-9E45-EABBC8460819}"/>
          </ac:spMkLst>
        </pc:spChg>
        <pc:spChg chg="add mod">
          <ac:chgData name="이 제연" userId="9d4560c756d54f0d" providerId="LiveId" clId="{A33EF27D-8DA7-42DA-BFD8-7A61B524156B}" dt="2021-09-06T10:23:49.516" v="999" actId="1036"/>
          <ac:spMkLst>
            <pc:docMk/>
            <pc:sldMk cId="2239055348" sldId="434"/>
            <ac:spMk id="63" creationId="{1A3AD0DB-344E-4476-AD47-861CB7D7723F}"/>
          </ac:spMkLst>
        </pc:spChg>
        <pc:spChg chg="add mod">
          <ac:chgData name="이 제연" userId="9d4560c756d54f0d" providerId="LiveId" clId="{A33EF27D-8DA7-42DA-BFD8-7A61B524156B}" dt="2021-09-06T10:23:49.516" v="999" actId="1036"/>
          <ac:spMkLst>
            <pc:docMk/>
            <pc:sldMk cId="2239055348" sldId="434"/>
            <ac:spMk id="64" creationId="{1BE428E1-7B5F-40A8-BC99-A8701A9F0676}"/>
          </ac:spMkLst>
        </pc:spChg>
        <pc:spChg chg="add mod">
          <ac:chgData name="이 제연" userId="9d4560c756d54f0d" providerId="LiveId" clId="{A33EF27D-8DA7-42DA-BFD8-7A61B524156B}" dt="2021-09-06T10:23:53.662" v="1005" actId="1036"/>
          <ac:spMkLst>
            <pc:docMk/>
            <pc:sldMk cId="2239055348" sldId="434"/>
            <ac:spMk id="65" creationId="{CAB7D00E-22DA-435E-BFF5-929E40DD4D8C}"/>
          </ac:spMkLst>
        </pc:spChg>
        <pc:grpChg chg="add del mod">
          <ac:chgData name="이 제연" userId="9d4560c756d54f0d" providerId="LiveId" clId="{A33EF27D-8DA7-42DA-BFD8-7A61B524156B}" dt="2021-09-06T08:13:10.018" v="602" actId="165"/>
          <ac:grpSpMkLst>
            <pc:docMk/>
            <pc:sldMk cId="2239055348" sldId="434"/>
            <ac:grpSpMk id="13" creationId="{D0F35BA7-5306-446B-BFCE-52B0C61B81D0}"/>
          </ac:grpSpMkLst>
        </pc:grpChg>
        <pc:grpChg chg="add del mod topLvl">
          <ac:chgData name="이 제연" userId="9d4560c756d54f0d" providerId="LiveId" clId="{A33EF27D-8DA7-42DA-BFD8-7A61B524156B}" dt="2021-09-06T08:33:02.429" v="748" actId="478"/>
          <ac:grpSpMkLst>
            <pc:docMk/>
            <pc:sldMk cId="2239055348" sldId="434"/>
            <ac:grpSpMk id="16" creationId="{FD0C0A98-0924-4FC6-81DF-2CE390AFA641}"/>
          </ac:grpSpMkLst>
        </pc:grpChg>
        <pc:grpChg chg="add del mod topLvl">
          <ac:chgData name="이 제연" userId="9d4560c756d54f0d" providerId="LiveId" clId="{A33EF27D-8DA7-42DA-BFD8-7A61B524156B}" dt="2021-09-06T08:33:02.429" v="748" actId="478"/>
          <ac:grpSpMkLst>
            <pc:docMk/>
            <pc:sldMk cId="2239055348" sldId="434"/>
            <ac:grpSpMk id="17" creationId="{B27B3F0F-6DF7-48E4-B4DD-3A9719AB2266}"/>
          </ac:grpSpMkLst>
        </pc:grpChg>
        <pc:grpChg chg="add del mod topLvl">
          <ac:chgData name="이 제연" userId="9d4560c756d54f0d" providerId="LiveId" clId="{A33EF27D-8DA7-42DA-BFD8-7A61B524156B}" dt="2021-09-06T08:33:02.429" v="748" actId="478"/>
          <ac:grpSpMkLst>
            <pc:docMk/>
            <pc:sldMk cId="2239055348" sldId="434"/>
            <ac:grpSpMk id="18" creationId="{ECD49622-4DD3-479A-B986-81A3C9DF4AFD}"/>
          </ac:grpSpMkLst>
        </pc:grpChg>
        <pc:grpChg chg="add del mod topLvl">
          <ac:chgData name="이 제연" userId="9d4560c756d54f0d" providerId="LiveId" clId="{A33EF27D-8DA7-42DA-BFD8-7A61B524156B}" dt="2021-09-06T08:33:02.429" v="748" actId="478"/>
          <ac:grpSpMkLst>
            <pc:docMk/>
            <pc:sldMk cId="2239055348" sldId="434"/>
            <ac:grpSpMk id="19" creationId="{EABEF672-03DB-4BA1-B611-4CB094880AC0}"/>
          </ac:grpSpMkLst>
        </pc:grpChg>
        <pc:grpChg chg="add del mod">
          <ac:chgData name="이 제연" userId="9d4560c756d54f0d" providerId="LiveId" clId="{A33EF27D-8DA7-42DA-BFD8-7A61B524156B}" dt="2021-09-06T07:49:53.157" v="499" actId="478"/>
          <ac:grpSpMkLst>
            <pc:docMk/>
            <pc:sldMk cId="2239055348" sldId="434"/>
            <ac:grpSpMk id="30" creationId="{D9AFF59D-4AAC-429F-AF84-751597881427}"/>
          </ac:grpSpMkLst>
        </pc:grpChg>
        <pc:grpChg chg="add del mod">
          <ac:chgData name="이 제연" userId="9d4560c756d54f0d" providerId="LiveId" clId="{A33EF27D-8DA7-42DA-BFD8-7A61B524156B}" dt="2021-09-06T07:49:53.157" v="499" actId="478"/>
          <ac:grpSpMkLst>
            <pc:docMk/>
            <pc:sldMk cId="2239055348" sldId="434"/>
            <ac:grpSpMk id="31" creationId="{B8FBDDEA-F32E-4974-ABBA-0B4A271B5BC6}"/>
          </ac:grpSpMkLst>
        </pc:grpChg>
        <pc:grpChg chg="add del mod">
          <ac:chgData name="이 제연" userId="9d4560c756d54f0d" providerId="LiveId" clId="{A33EF27D-8DA7-42DA-BFD8-7A61B524156B}" dt="2021-09-06T07:49:53.157" v="499" actId="478"/>
          <ac:grpSpMkLst>
            <pc:docMk/>
            <pc:sldMk cId="2239055348" sldId="434"/>
            <ac:grpSpMk id="34" creationId="{CDAD4C56-7900-4A33-A83E-AF35D934207A}"/>
          </ac:grpSpMkLst>
        </pc:grpChg>
        <pc:grpChg chg="add del mod">
          <ac:chgData name="이 제연" userId="9d4560c756d54f0d" providerId="LiveId" clId="{A33EF27D-8DA7-42DA-BFD8-7A61B524156B}" dt="2021-09-06T07:49:53.157" v="499" actId="478"/>
          <ac:grpSpMkLst>
            <pc:docMk/>
            <pc:sldMk cId="2239055348" sldId="434"/>
            <ac:grpSpMk id="37" creationId="{D609EA5C-CE47-40D0-A65C-2F6D1B34F555}"/>
          </ac:grpSpMkLst>
        </pc:grpChg>
        <pc:grpChg chg="add del mod">
          <ac:chgData name="이 제연" userId="9d4560c756d54f0d" providerId="LiveId" clId="{A33EF27D-8DA7-42DA-BFD8-7A61B524156B}" dt="2021-09-06T08:33:12.391" v="754" actId="165"/>
          <ac:grpSpMkLst>
            <pc:docMk/>
            <pc:sldMk cId="2239055348" sldId="434"/>
            <ac:grpSpMk id="42" creationId="{5786DFBA-E8C4-4969-AE36-C1E9EC6A8FA0}"/>
          </ac:grpSpMkLst>
        </pc:grpChg>
      </pc:sldChg>
      <pc:sldChg chg="addSp delSp modSp add mod">
        <pc:chgData name="이 제연" userId="9d4560c756d54f0d" providerId="LiveId" clId="{A33EF27D-8DA7-42DA-BFD8-7A61B524156B}" dt="2021-09-06T11:48:59.950" v="2003" actId="108"/>
        <pc:sldMkLst>
          <pc:docMk/>
          <pc:sldMk cId="291334445" sldId="435"/>
        </pc:sldMkLst>
        <pc:spChg chg="mod">
          <ac:chgData name="이 제연" userId="9d4560c756d54f0d" providerId="LiveId" clId="{A33EF27D-8DA7-42DA-BFD8-7A61B524156B}" dt="2021-09-06T10:41:25.258" v="1350" actId="1076"/>
          <ac:spMkLst>
            <pc:docMk/>
            <pc:sldMk cId="291334445" sldId="435"/>
            <ac:spMk id="3" creationId="{1CE5E212-D01C-41FF-B512-DBB08A6E0D6F}"/>
          </ac:spMkLst>
        </pc:spChg>
        <pc:spChg chg="mod">
          <ac:chgData name="이 제연" userId="9d4560c756d54f0d" providerId="LiveId" clId="{A33EF27D-8DA7-42DA-BFD8-7A61B524156B}" dt="2021-09-06T10:24:06.360" v="1006" actId="6549"/>
          <ac:spMkLst>
            <pc:docMk/>
            <pc:sldMk cId="291334445" sldId="435"/>
            <ac:spMk id="4" creationId="{2E9189A6-FCAF-4EDB-9ACC-FFDE986BFEE3}"/>
          </ac:spMkLst>
        </pc:spChg>
        <pc:spChg chg="mod">
          <ac:chgData name="이 제연" userId="9d4560c756d54f0d" providerId="LiveId" clId="{A33EF27D-8DA7-42DA-BFD8-7A61B524156B}" dt="2021-09-06T10:27:53.643" v="1045" actId="1076"/>
          <ac:spMkLst>
            <pc:docMk/>
            <pc:sldMk cId="291334445" sldId="435"/>
            <ac:spMk id="10" creationId="{FF4C7F04-D309-4BD2-9A61-5054A8F6576B}"/>
          </ac:spMkLst>
        </pc:spChg>
        <pc:spChg chg="mod">
          <ac:chgData name="이 제연" userId="9d4560c756d54f0d" providerId="LiveId" clId="{A33EF27D-8DA7-42DA-BFD8-7A61B524156B}" dt="2021-09-06T10:25:41.373" v="1017" actId="1076"/>
          <ac:spMkLst>
            <pc:docMk/>
            <pc:sldMk cId="291334445" sldId="435"/>
            <ac:spMk id="11" creationId="{435C2B3B-CC7F-4F54-BA2F-28C21B702BB0}"/>
          </ac:spMkLst>
        </pc:spChg>
        <pc:spChg chg="mod">
          <ac:chgData name="이 제연" userId="9d4560c756d54f0d" providerId="LiveId" clId="{A33EF27D-8DA7-42DA-BFD8-7A61B524156B}" dt="2021-09-06T10:42:23.826" v="1423" actId="1038"/>
          <ac:spMkLst>
            <pc:docMk/>
            <pc:sldMk cId="291334445" sldId="435"/>
            <ac:spMk id="12" creationId="{56198EEA-8C6F-48F1-B5CD-80E452915494}"/>
          </ac:spMkLst>
        </pc:spChg>
        <pc:spChg chg="mod topLvl">
          <ac:chgData name="이 제연" userId="9d4560c756d54f0d" providerId="LiveId" clId="{A33EF27D-8DA7-42DA-BFD8-7A61B524156B}" dt="2021-09-06T10:28:21.269" v="1050" actId="164"/>
          <ac:spMkLst>
            <pc:docMk/>
            <pc:sldMk cId="291334445" sldId="435"/>
            <ac:spMk id="28" creationId="{C58E2F1B-C490-4CE1-82D2-484073F062D9}"/>
          </ac:spMkLst>
        </pc:spChg>
        <pc:spChg chg="mod topLvl">
          <ac:chgData name="이 제연" userId="9d4560c756d54f0d" providerId="LiveId" clId="{A33EF27D-8DA7-42DA-BFD8-7A61B524156B}" dt="2021-09-06T10:28:21.269" v="1050" actId="164"/>
          <ac:spMkLst>
            <pc:docMk/>
            <pc:sldMk cId="291334445" sldId="435"/>
            <ac:spMk id="29" creationId="{3C394963-E2BB-4DF7-8FE9-A11CF1F5C37A}"/>
          </ac:spMkLst>
        </pc:spChg>
        <pc:spChg chg="mod topLvl">
          <ac:chgData name="이 제연" userId="9d4560c756d54f0d" providerId="LiveId" clId="{A33EF27D-8DA7-42DA-BFD8-7A61B524156B}" dt="2021-09-06T10:28:21.269" v="1050" actId="164"/>
          <ac:spMkLst>
            <pc:docMk/>
            <pc:sldMk cId="291334445" sldId="435"/>
            <ac:spMk id="32" creationId="{4F19A304-DC97-4839-9D17-F4C0790C8E6E}"/>
          </ac:spMkLst>
        </pc:spChg>
        <pc:spChg chg="mod topLvl">
          <ac:chgData name="이 제연" userId="9d4560c756d54f0d" providerId="LiveId" clId="{A33EF27D-8DA7-42DA-BFD8-7A61B524156B}" dt="2021-09-06T10:28:21.269" v="1050" actId="164"/>
          <ac:spMkLst>
            <pc:docMk/>
            <pc:sldMk cId="291334445" sldId="435"/>
            <ac:spMk id="33" creationId="{B0C681D3-19B7-43C0-A84F-DEE089144F2A}"/>
          </ac:spMkLst>
        </pc:spChg>
        <pc:spChg chg="mod topLvl">
          <ac:chgData name="이 제연" userId="9d4560c756d54f0d" providerId="LiveId" clId="{A33EF27D-8DA7-42DA-BFD8-7A61B524156B}" dt="2021-09-06T10:28:21.269" v="1050" actId="164"/>
          <ac:spMkLst>
            <pc:docMk/>
            <pc:sldMk cId="291334445" sldId="435"/>
            <ac:spMk id="35" creationId="{4D8AE101-81E0-401A-A8D8-905E01C0EF15}"/>
          </ac:spMkLst>
        </pc:spChg>
        <pc:spChg chg="mod topLvl">
          <ac:chgData name="이 제연" userId="9d4560c756d54f0d" providerId="LiveId" clId="{A33EF27D-8DA7-42DA-BFD8-7A61B524156B}" dt="2021-09-06T10:50:19.035" v="1549" actId="20577"/>
          <ac:spMkLst>
            <pc:docMk/>
            <pc:sldMk cId="291334445" sldId="435"/>
            <ac:spMk id="36" creationId="{E7BA3C8B-5711-4C0A-A405-0A34BA74F868}"/>
          </ac:spMkLst>
        </pc:spChg>
        <pc:spChg chg="mod topLvl">
          <ac:chgData name="이 제연" userId="9d4560c756d54f0d" providerId="LiveId" clId="{A33EF27D-8DA7-42DA-BFD8-7A61B524156B}" dt="2021-09-06T10:28:21.269" v="1050" actId="164"/>
          <ac:spMkLst>
            <pc:docMk/>
            <pc:sldMk cId="291334445" sldId="435"/>
            <ac:spMk id="38" creationId="{DDC774BF-A06E-4134-ABDD-3395AA3EE093}"/>
          </ac:spMkLst>
        </pc:spChg>
        <pc:spChg chg="mod topLvl">
          <ac:chgData name="이 제연" userId="9d4560c756d54f0d" providerId="LiveId" clId="{A33EF27D-8DA7-42DA-BFD8-7A61B524156B}" dt="2021-09-06T10:28:21.269" v="1050" actId="164"/>
          <ac:spMkLst>
            <pc:docMk/>
            <pc:sldMk cId="291334445" sldId="435"/>
            <ac:spMk id="39" creationId="{A67C0EA4-D25A-49E8-9976-5A602D80BD2D}"/>
          </ac:spMkLst>
        </pc:spChg>
        <pc:spChg chg="mod ord topLvl">
          <ac:chgData name="이 제연" userId="9d4560c756d54f0d" providerId="LiveId" clId="{A33EF27D-8DA7-42DA-BFD8-7A61B524156B}" dt="2021-09-06T10:28:21.269" v="1050" actId="164"/>
          <ac:spMkLst>
            <pc:docMk/>
            <pc:sldMk cId="291334445" sldId="435"/>
            <ac:spMk id="41" creationId="{5DC805CC-AA76-4048-B797-2D83B3690EDB}"/>
          </ac:spMkLst>
        </pc:spChg>
        <pc:spChg chg="del mod topLvl">
          <ac:chgData name="이 제연" userId="9d4560c756d54f0d" providerId="LiveId" clId="{A33EF27D-8DA7-42DA-BFD8-7A61B524156B}" dt="2021-09-06T07:50:33.074" v="512" actId="478"/>
          <ac:spMkLst>
            <pc:docMk/>
            <pc:sldMk cId="291334445" sldId="435"/>
            <ac:spMk id="42" creationId="{071AC3E8-7AAD-41FE-9380-0D636F19C589}"/>
          </ac:spMkLst>
        </pc:spChg>
        <pc:spChg chg="add mod topLvl">
          <ac:chgData name="이 제연" userId="9d4560c756d54f0d" providerId="LiveId" clId="{A33EF27D-8DA7-42DA-BFD8-7A61B524156B}" dt="2021-09-06T10:28:21.269" v="1050" actId="164"/>
          <ac:spMkLst>
            <pc:docMk/>
            <pc:sldMk cId="291334445" sldId="435"/>
            <ac:spMk id="43" creationId="{3EFCA3B1-9444-4A02-8599-D10413336DB7}"/>
          </ac:spMkLst>
        </pc:spChg>
        <pc:spChg chg="add del mod">
          <ac:chgData name="이 제연" userId="9d4560c756d54f0d" providerId="LiveId" clId="{A33EF27D-8DA7-42DA-BFD8-7A61B524156B}" dt="2021-09-06T10:27:38.037" v="1038" actId="478"/>
          <ac:spMkLst>
            <pc:docMk/>
            <pc:sldMk cId="291334445" sldId="435"/>
            <ac:spMk id="44" creationId="{DB12F14D-22DC-4838-849F-8926A78A9B7B}"/>
          </ac:spMkLst>
        </pc:spChg>
        <pc:spChg chg="add del mod">
          <ac:chgData name="이 제연" userId="9d4560c756d54f0d" providerId="LiveId" clId="{A33EF27D-8DA7-42DA-BFD8-7A61B524156B}" dt="2021-09-06T10:27:39.473" v="1039" actId="478"/>
          <ac:spMkLst>
            <pc:docMk/>
            <pc:sldMk cId="291334445" sldId="435"/>
            <ac:spMk id="45" creationId="{0ECB0BAB-B933-496A-A2F0-DDC9718B4D1E}"/>
          </ac:spMkLst>
        </pc:spChg>
        <pc:spChg chg="add del mod">
          <ac:chgData name="이 제연" userId="9d4560c756d54f0d" providerId="LiveId" clId="{A33EF27D-8DA7-42DA-BFD8-7A61B524156B}" dt="2021-09-06T10:25:13.503" v="1014" actId="478"/>
          <ac:spMkLst>
            <pc:docMk/>
            <pc:sldMk cId="291334445" sldId="435"/>
            <ac:spMk id="46" creationId="{A3FA1F75-AF80-46BA-9479-1E4588048D37}"/>
          </ac:spMkLst>
        </pc:spChg>
        <pc:spChg chg="add del mod">
          <ac:chgData name="이 제연" userId="9d4560c756d54f0d" providerId="LiveId" clId="{A33EF27D-8DA7-42DA-BFD8-7A61B524156B}" dt="2021-09-06T10:42:33.549" v="1424" actId="478"/>
          <ac:spMkLst>
            <pc:docMk/>
            <pc:sldMk cId="291334445" sldId="435"/>
            <ac:spMk id="48" creationId="{73685B91-302B-440C-B4A2-1DDA84F2B41A}"/>
          </ac:spMkLst>
        </pc:spChg>
        <pc:spChg chg="add mod">
          <ac:chgData name="이 제연" userId="9d4560c756d54f0d" providerId="LiveId" clId="{A33EF27D-8DA7-42DA-BFD8-7A61B524156B}" dt="2021-09-06T10:42:23.826" v="1423" actId="1038"/>
          <ac:spMkLst>
            <pc:docMk/>
            <pc:sldMk cId="291334445" sldId="435"/>
            <ac:spMk id="49" creationId="{34CC4F22-1ACD-4BE1-A259-D330B3C3AC89}"/>
          </ac:spMkLst>
        </pc:spChg>
        <pc:spChg chg="add mod">
          <ac:chgData name="이 제연" userId="9d4560c756d54f0d" providerId="LiveId" clId="{A33EF27D-8DA7-42DA-BFD8-7A61B524156B}" dt="2021-09-06T10:28:18.984" v="1049"/>
          <ac:spMkLst>
            <pc:docMk/>
            <pc:sldMk cId="291334445" sldId="435"/>
            <ac:spMk id="50" creationId="{6EC27945-BEF1-47A4-B9C5-996FB7E4A45B}"/>
          </ac:spMkLst>
        </pc:spChg>
        <pc:spChg chg="mod">
          <ac:chgData name="이 제연" userId="9d4560c756d54f0d" providerId="LiveId" clId="{A33EF27D-8DA7-42DA-BFD8-7A61B524156B}" dt="2021-09-06T10:39:10.641" v="1322" actId="14100"/>
          <ac:spMkLst>
            <pc:docMk/>
            <pc:sldMk cId="291334445" sldId="435"/>
            <ac:spMk id="53" creationId="{56B3F33A-04DE-4527-B9E1-17FEC8B9F540}"/>
          </ac:spMkLst>
        </pc:spChg>
        <pc:spChg chg="mod">
          <ac:chgData name="이 제연" userId="9d4560c756d54f0d" providerId="LiveId" clId="{A33EF27D-8DA7-42DA-BFD8-7A61B524156B}" dt="2021-09-06T10:38:47.544" v="1317" actId="14100"/>
          <ac:spMkLst>
            <pc:docMk/>
            <pc:sldMk cId="291334445" sldId="435"/>
            <ac:spMk id="54" creationId="{9EC1E149-30F9-49CC-BD13-9EA4884EFEB5}"/>
          </ac:spMkLst>
        </pc:spChg>
        <pc:spChg chg="mod">
          <ac:chgData name="이 제연" userId="9d4560c756d54f0d" providerId="LiveId" clId="{A33EF27D-8DA7-42DA-BFD8-7A61B524156B}" dt="2021-09-06T10:38:50.518" v="1318" actId="14100"/>
          <ac:spMkLst>
            <pc:docMk/>
            <pc:sldMk cId="291334445" sldId="435"/>
            <ac:spMk id="55" creationId="{945A2B72-785F-48EC-9A5D-9769B417226A}"/>
          </ac:spMkLst>
        </pc:spChg>
        <pc:spChg chg="mod">
          <ac:chgData name="이 제연" userId="9d4560c756d54f0d" providerId="LiveId" clId="{A33EF27D-8DA7-42DA-BFD8-7A61B524156B}" dt="2021-09-06T10:38:36.106" v="1314" actId="14100"/>
          <ac:spMkLst>
            <pc:docMk/>
            <pc:sldMk cId="291334445" sldId="435"/>
            <ac:spMk id="56" creationId="{CAA3E72A-6B46-4520-A879-8C3037EEB5C1}"/>
          </ac:spMkLst>
        </pc:spChg>
        <pc:spChg chg="mod">
          <ac:chgData name="이 제연" userId="9d4560c756d54f0d" providerId="LiveId" clId="{A33EF27D-8DA7-42DA-BFD8-7A61B524156B}" dt="2021-09-06T10:38:54.304" v="1319" actId="14100"/>
          <ac:spMkLst>
            <pc:docMk/>
            <pc:sldMk cId="291334445" sldId="435"/>
            <ac:spMk id="57" creationId="{21829D5E-AF29-408D-8307-6E6CA7884012}"/>
          </ac:spMkLst>
        </pc:spChg>
        <pc:spChg chg="mod">
          <ac:chgData name="이 제연" userId="9d4560c756d54f0d" providerId="LiveId" clId="{A33EF27D-8DA7-42DA-BFD8-7A61B524156B}" dt="2021-09-06T10:38:39.998" v="1315" actId="14100"/>
          <ac:spMkLst>
            <pc:docMk/>
            <pc:sldMk cId="291334445" sldId="435"/>
            <ac:spMk id="58" creationId="{ADBAAED3-3828-4147-9621-33A2F734D3B4}"/>
          </ac:spMkLst>
        </pc:spChg>
        <pc:spChg chg="mod">
          <ac:chgData name="이 제연" userId="9d4560c756d54f0d" providerId="LiveId" clId="{A33EF27D-8DA7-42DA-BFD8-7A61B524156B}" dt="2021-09-06T10:38:26.441" v="1312" actId="14100"/>
          <ac:spMkLst>
            <pc:docMk/>
            <pc:sldMk cId="291334445" sldId="435"/>
            <ac:spMk id="59" creationId="{87DA5108-3556-40C5-AA18-183305E1BCF0}"/>
          </ac:spMkLst>
        </pc:spChg>
        <pc:spChg chg="mod">
          <ac:chgData name="이 제연" userId="9d4560c756d54f0d" providerId="LiveId" clId="{A33EF27D-8DA7-42DA-BFD8-7A61B524156B}" dt="2021-09-06T10:38:41.927" v="1316" actId="14100"/>
          <ac:spMkLst>
            <pc:docMk/>
            <pc:sldMk cId="291334445" sldId="435"/>
            <ac:spMk id="60" creationId="{4308E0B5-81D0-43AF-BE64-60D5457FCFFC}"/>
          </ac:spMkLst>
        </pc:spChg>
        <pc:spChg chg="mod">
          <ac:chgData name="이 제연" userId="9d4560c756d54f0d" providerId="LiveId" clId="{A33EF27D-8DA7-42DA-BFD8-7A61B524156B}" dt="2021-09-06T10:38:28.633" v="1313" actId="14100"/>
          <ac:spMkLst>
            <pc:docMk/>
            <pc:sldMk cId="291334445" sldId="435"/>
            <ac:spMk id="61" creationId="{26F1F46A-EEE4-4357-B283-CF24049E25A2}"/>
          </ac:spMkLst>
        </pc:spChg>
        <pc:spChg chg="mod">
          <ac:chgData name="이 제연" userId="9d4560c756d54f0d" providerId="LiveId" clId="{A33EF27D-8DA7-42DA-BFD8-7A61B524156B}" dt="2021-09-06T10:38:19.681" v="1310" actId="14100"/>
          <ac:spMkLst>
            <pc:docMk/>
            <pc:sldMk cId="291334445" sldId="435"/>
            <ac:spMk id="62" creationId="{D6CEB15D-34D2-406F-A279-D02ECE2F023A}"/>
          </ac:spMkLst>
        </pc:spChg>
        <pc:spChg chg="mod topLvl">
          <ac:chgData name="이 제연" userId="9d4560c756d54f0d" providerId="LiveId" clId="{A33EF27D-8DA7-42DA-BFD8-7A61B524156B}" dt="2021-09-06T10:46:43.717" v="1486" actId="164"/>
          <ac:spMkLst>
            <pc:docMk/>
            <pc:sldMk cId="291334445" sldId="435"/>
            <ac:spMk id="64" creationId="{D991A7B2-D183-46BB-9EC2-A6F3EC74EE76}"/>
          </ac:spMkLst>
        </pc:spChg>
        <pc:spChg chg="mod topLvl">
          <ac:chgData name="이 제연" userId="9d4560c756d54f0d" providerId="LiveId" clId="{A33EF27D-8DA7-42DA-BFD8-7A61B524156B}" dt="2021-09-06T10:46:43.717" v="1486" actId="164"/>
          <ac:spMkLst>
            <pc:docMk/>
            <pc:sldMk cId="291334445" sldId="435"/>
            <ac:spMk id="65" creationId="{2C26C4E1-E958-4A8A-9A2C-08BC1F52B563}"/>
          </ac:spMkLst>
        </pc:spChg>
        <pc:spChg chg="mod topLvl">
          <ac:chgData name="이 제연" userId="9d4560c756d54f0d" providerId="LiveId" clId="{A33EF27D-8DA7-42DA-BFD8-7A61B524156B}" dt="2021-09-06T10:46:43.717" v="1486" actId="164"/>
          <ac:spMkLst>
            <pc:docMk/>
            <pc:sldMk cId="291334445" sldId="435"/>
            <ac:spMk id="66" creationId="{5B64E8F4-F09E-4312-B4C2-2ADB85FF3BB7}"/>
          </ac:spMkLst>
        </pc:spChg>
        <pc:spChg chg="mod topLvl">
          <ac:chgData name="이 제연" userId="9d4560c756d54f0d" providerId="LiveId" clId="{A33EF27D-8DA7-42DA-BFD8-7A61B524156B}" dt="2021-09-06T10:46:43.717" v="1486" actId="164"/>
          <ac:spMkLst>
            <pc:docMk/>
            <pc:sldMk cId="291334445" sldId="435"/>
            <ac:spMk id="67" creationId="{1BC9C6AE-D6C9-4E78-B9D7-4F737262E9F6}"/>
          </ac:spMkLst>
        </pc:spChg>
        <pc:spChg chg="mod topLvl">
          <ac:chgData name="이 제연" userId="9d4560c756d54f0d" providerId="LiveId" clId="{A33EF27D-8DA7-42DA-BFD8-7A61B524156B}" dt="2021-09-06T10:46:43.717" v="1486" actId="164"/>
          <ac:spMkLst>
            <pc:docMk/>
            <pc:sldMk cId="291334445" sldId="435"/>
            <ac:spMk id="68" creationId="{99904763-61B5-4470-B12D-A5E5619A3460}"/>
          </ac:spMkLst>
        </pc:spChg>
        <pc:spChg chg="mod topLvl">
          <ac:chgData name="이 제연" userId="9d4560c756d54f0d" providerId="LiveId" clId="{A33EF27D-8DA7-42DA-BFD8-7A61B524156B}" dt="2021-09-06T10:46:43.717" v="1486" actId="164"/>
          <ac:spMkLst>
            <pc:docMk/>
            <pc:sldMk cId="291334445" sldId="435"/>
            <ac:spMk id="69" creationId="{BA7EF081-CD68-42B5-BB85-CF4017B5211F}"/>
          </ac:spMkLst>
        </pc:spChg>
        <pc:spChg chg="mod topLvl">
          <ac:chgData name="이 제연" userId="9d4560c756d54f0d" providerId="LiveId" clId="{A33EF27D-8DA7-42DA-BFD8-7A61B524156B}" dt="2021-09-06T10:46:43.717" v="1486" actId="164"/>
          <ac:spMkLst>
            <pc:docMk/>
            <pc:sldMk cId="291334445" sldId="435"/>
            <ac:spMk id="70" creationId="{E8241866-78C3-416F-AB67-55F116DEF336}"/>
          </ac:spMkLst>
        </pc:spChg>
        <pc:spChg chg="mod topLvl">
          <ac:chgData name="이 제연" userId="9d4560c756d54f0d" providerId="LiveId" clId="{A33EF27D-8DA7-42DA-BFD8-7A61B524156B}" dt="2021-09-06T10:46:43.717" v="1486" actId="164"/>
          <ac:spMkLst>
            <pc:docMk/>
            <pc:sldMk cId="291334445" sldId="435"/>
            <ac:spMk id="71" creationId="{DDE779D4-B9CE-4211-A1DD-E0FFF9ED798D}"/>
          </ac:spMkLst>
        </pc:spChg>
        <pc:spChg chg="mod topLvl">
          <ac:chgData name="이 제연" userId="9d4560c756d54f0d" providerId="LiveId" clId="{A33EF27D-8DA7-42DA-BFD8-7A61B524156B}" dt="2021-09-06T10:46:43.717" v="1486" actId="164"/>
          <ac:spMkLst>
            <pc:docMk/>
            <pc:sldMk cId="291334445" sldId="435"/>
            <ac:spMk id="72" creationId="{DD433F19-6522-4850-9A41-9D8F2ADD86D7}"/>
          </ac:spMkLst>
        </pc:spChg>
        <pc:spChg chg="mod topLvl">
          <ac:chgData name="이 제연" userId="9d4560c756d54f0d" providerId="LiveId" clId="{A33EF27D-8DA7-42DA-BFD8-7A61B524156B}" dt="2021-09-06T10:46:43.717" v="1486" actId="164"/>
          <ac:spMkLst>
            <pc:docMk/>
            <pc:sldMk cId="291334445" sldId="435"/>
            <ac:spMk id="73" creationId="{003821EC-C297-4CC0-94B3-1EF1D3931934}"/>
          </ac:spMkLst>
        </pc:spChg>
        <pc:spChg chg="add del mod topLvl">
          <ac:chgData name="이 제연" userId="9d4560c756d54f0d" providerId="LiveId" clId="{A33EF27D-8DA7-42DA-BFD8-7A61B524156B}" dt="2021-09-06T10:50:14.479" v="1546" actId="20577"/>
          <ac:spMkLst>
            <pc:docMk/>
            <pc:sldMk cId="291334445" sldId="435"/>
            <ac:spMk id="74" creationId="{FA361432-91BD-4B26-B814-3A4FCA2203E1}"/>
          </ac:spMkLst>
        </pc:spChg>
        <pc:spChg chg="add mod">
          <ac:chgData name="이 제연" userId="9d4560c756d54f0d" providerId="LiveId" clId="{A33EF27D-8DA7-42DA-BFD8-7A61B524156B}" dt="2021-09-06T10:29:30.863" v="1077"/>
          <ac:spMkLst>
            <pc:docMk/>
            <pc:sldMk cId="291334445" sldId="435"/>
            <ac:spMk id="75" creationId="{162E1096-9D38-4B96-A189-A789EDB337B1}"/>
          </ac:spMkLst>
        </pc:spChg>
        <pc:spChg chg="add del mod">
          <ac:chgData name="이 제연" userId="9d4560c756d54f0d" providerId="LiveId" clId="{A33EF27D-8DA7-42DA-BFD8-7A61B524156B}" dt="2021-09-06T10:32:10.485" v="1160" actId="478"/>
          <ac:spMkLst>
            <pc:docMk/>
            <pc:sldMk cId="291334445" sldId="435"/>
            <ac:spMk id="76" creationId="{1CF1E4FF-FCA7-41CB-BB9A-22A2EE6EC246}"/>
          </ac:spMkLst>
        </pc:spChg>
        <pc:spChg chg="add mod">
          <ac:chgData name="이 제연" userId="9d4560c756d54f0d" providerId="LiveId" clId="{A33EF27D-8DA7-42DA-BFD8-7A61B524156B}" dt="2021-09-06T10:30:36.096" v="1104"/>
          <ac:spMkLst>
            <pc:docMk/>
            <pc:sldMk cId="291334445" sldId="435"/>
            <ac:spMk id="77" creationId="{AA018624-DC22-4F29-BC87-13D98A6B2FBE}"/>
          </ac:spMkLst>
        </pc:spChg>
        <pc:spChg chg="add mod">
          <ac:chgData name="이 제연" userId="9d4560c756d54f0d" providerId="LiveId" clId="{A33EF27D-8DA7-42DA-BFD8-7A61B524156B}" dt="2021-09-06T10:30:34.992" v="1102"/>
          <ac:spMkLst>
            <pc:docMk/>
            <pc:sldMk cId="291334445" sldId="435"/>
            <ac:spMk id="78" creationId="{CED6044A-E7E2-42BA-A836-2B6F968D13B0}"/>
          </ac:spMkLst>
        </pc:spChg>
        <pc:spChg chg="add mod">
          <ac:chgData name="이 제연" userId="9d4560c756d54f0d" providerId="LiveId" clId="{A33EF27D-8DA7-42DA-BFD8-7A61B524156B}" dt="2021-09-06T10:30:34.726" v="1101"/>
          <ac:spMkLst>
            <pc:docMk/>
            <pc:sldMk cId="291334445" sldId="435"/>
            <ac:spMk id="79" creationId="{05A39C3A-9EAE-4840-BEF0-083D737096F6}"/>
          </ac:spMkLst>
        </pc:spChg>
        <pc:spChg chg="add mod">
          <ac:chgData name="이 제연" userId="9d4560c756d54f0d" providerId="LiveId" clId="{A33EF27D-8DA7-42DA-BFD8-7A61B524156B}" dt="2021-09-06T10:30:34.473" v="1100"/>
          <ac:spMkLst>
            <pc:docMk/>
            <pc:sldMk cId="291334445" sldId="435"/>
            <ac:spMk id="80" creationId="{50186DB6-F343-44EB-9761-F03C6129717C}"/>
          </ac:spMkLst>
        </pc:spChg>
        <pc:spChg chg="add mod">
          <ac:chgData name="이 제연" userId="9d4560c756d54f0d" providerId="LiveId" clId="{A33EF27D-8DA7-42DA-BFD8-7A61B524156B}" dt="2021-09-06T10:30:34.246" v="1099"/>
          <ac:spMkLst>
            <pc:docMk/>
            <pc:sldMk cId="291334445" sldId="435"/>
            <ac:spMk id="81" creationId="{51F57664-E275-4A49-B5FC-F2A6AD04B86B}"/>
          </ac:spMkLst>
        </pc:spChg>
        <pc:spChg chg="add mod">
          <ac:chgData name="이 제연" userId="9d4560c756d54f0d" providerId="LiveId" clId="{A33EF27D-8DA7-42DA-BFD8-7A61B524156B}" dt="2021-09-06T10:30:34.008" v="1098"/>
          <ac:spMkLst>
            <pc:docMk/>
            <pc:sldMk cId="291334445" sldId="435"/>
            <ac:spMk id="82" creationId="{04716320-180D-442D-9662-66B4BE0D87F4}"/>
          </ac:spMkLst>
        </pc:spChg>
        <pc:spChg chg="add mod">
          <ac:chgData name="이 제연" userId="9d4560c756d54f0d" providerId="LiveId" clId="{A33EF27D-8DA7-42DA-BFD8-7A61B524156B}" dt="2021-09-06T10:30:33.777" v="1097"/>
          <ac:spMkLst>
            <pc:docMk/>
            <pc:sldMk cId="291334445" sldId="435"/>
            <ac:spMk id="83" creationId="{5EDD5670-7E8B-4CA6-8012-2CFDC08899AB}"/>
          </ac:spMkLst>
        </pc:spChg>
        <pc:spChg chg="add mod">
          <ac:chgData name="이 제연" userId="9d4560c756d54f0d" providerId="LiveId" clId="{A33EF27D-8DA7-42DA-BFD8-7A61B524156B}" dt="2021-09-06T10:30:33.539" v="1096"/>
          <ac:spMkLst>
            <pc:docMk/>
            <pc:sldMk cId="291334445" sldId="435"/>
            <ac:spMk id="84" creationId="{DDC6462A-5C5B-44E5-99DE-8FC46EE4855C}"/>
          </ac:spMkLst>
        </pc:spChg>
        <pc:spChg chg="add mod">
          <ac:chgData name="이 제연" userId="9d4560c756d54f0d" providerId="LiveId" clId="{A33EF27D-8DA7-42DA-BFD8-7A61B524156B}" dt="2021-09-06T10:30:33.327" v="1095"/>
          <ac:spMkLst>
            <pc:docMk/>
            <pc:sldMk cId="291334445" sldId="435"/>
            <ac:spMk id="85" creationId="{939FAE80-C1BD-4EC3-9205-4DDC1E1244E3}"/>
          </ac:spMkLst>
        </pc:spChg>
        <pc:spChg chg="add mod">
          <ac:chgData name="이 제연" userId="9d4560c756d54f0d" providerId="LiveId" clId="{A33EF27D-8DA7-42DA-BFD8-7A61B524156B}" dt="2021-09-06T10:30:33.047" v="1094"/>
          <ac:spMkLst>
            <pc:docMk/>
            <pc:sldMk cId="291334445" sldId="435"/>
            <ac:spMk id="86" creationId="{B3028395-9F16-46EE-AF79-FE82F5D0277A}"/>
          </ac:spMkLst>
        </pc:spChg>
        <pc:spChg chg="add del mod">
          <ac:chgData name="이 제연" userId="9d4560c756d54f0d" providerId="LiveId" clId="{A33EF27D-8DA7-42DA-BFD8-7A61B524156B}" dt="2021-09-06T10:31:08.484" v="1122" actId="478"/>
          <ac:spMkLst>
            <pc:docMk/>
            <pc:sldMk cId="291334445" sldId="435"/>
            <ac:spMk id="87" creationId="{69337856-2191-4342-832D-0C999FE41CED}"/>
          </ac:spMkLst>
        </pc:spChg>
        <pc:spChg chg="add mod">
          <ac:chgData name="이 제연" userId="9d4560c756d54f0d" providerId="LiveId" clId="{A33EF27D-8DA7-42DA-BFD8-7A61B524156B}" dt="2021-09-06T10:31:01.928" v="1119"/>
          <ac:spMkLst>
            <pc:docMk/>
            <pc:sldMk cId="291334445" sldId="435"/>
            <ac:spMk id="88" creationId="{66EB7F2E-5ADA-4DFA-881D-0B5ECBA44393}"/>
          </ac:spMkLst>
        </pc:spChg>
        <pc:spChg chg="add mod">
          <ac:chgData name="이 제연" userId="9d4560c756d54f0d" providerId="LiveId" clId="{A33EF27D-8DA7-42DA-BFD8-7A61B524156B}" dt="2021-09-06T10:31:01.690" v="1118"/>
          <ac:spMkLst>
            <pc:docMk/>
            <pc:sldMk cId="291334445" sldId="435"/>
            <ac:spMk id="89" creationId="{19199A25-C76A-49B9-9F5F-B17E172E6663}"/>
          </ac:spMkLst>
        </pc:spChg>
        <pc:spChg chg="add mod">
          <ac:chgData name="이 제연" userId="9d4560c756d54f0d" providerId="LiveId" clId="{A33EF27D-8DA7-42DA-BFD8-7A61B524156B}" dt="2021-09-06T10:31:01.472" v="1117"/>
          <ac:spMkLst>
            <pc:docMk/>
            <pc:sldMk cId="291334445" sldId="435"/>
            <ac:spMk id="90" creationId="{C0014616-C8BC-4510-912D-CEE8ED63B65E}"/>
          </ac:spMkLst>
        </pc:spChg>
        <pc:spChg chg="add mod">
          <ac:chgData name="이 제연" userId="9d4560c756d54f0d" providerId="LiveId" clId="{A33EF27D-8DA7-42DA-BFD8-7A61B524156B}" dt="2021-09-06T10:31:01.255" v="1116"/>
          <ac:spMkLst>
            <pc:docMk/>
            <pc:sldMk cId="291334445" sldId="435"/>
            <ac:spMk id="91" creationId="{6D48FFD9-D99B-484B-846C-28DE0CA2FB7C}"/>
          </ac:spMkLst>
        </pc:spChg>
        <pc:spChg chg="add mod">
          <ac:chgData name="이 제연" userId="9d4560c756d54f0d" providerId="LiveId" clId="{A33EF27D-8DA7-42DA-BFD8-7A61B524156B}" dt="2021-09-06T10:31:01.040" v="1115"/>
          <ac:spMkLst>
            <pc:docMk/>
            <pc:sldMk cId="291334445" sldId="435"/>
            <ac:spMk id="92" creationId="{8B450DAD-8572-4670-9F7F-B0B86402BE93}"/>
          </ac:spMkLst>
        </pc:spChg>
        <pc:spChg chg="add mod">
          <ac:chgData name="이 제연" userId="9d4560c756d54f0d" providerId="LiveId" clId="{A33EF27D-8DA7-42DA-BFD8-7A61B524156B}" dt="2021-09-06T10:31:00.704" v="1114"/>
          <ac:spMkLst>
            <pc:docMk/>
            <pc:sldMk cId="291334445" sldId="435"/>
            <ac:spMk id="93" creationId="{F79F4DD5-547D-483B-BCD6-0EEDFC8AD168}"/>
          </ac:spMkLst>
        </pc:spChg>
        <pc:spChg chg="add mod">
          <ac:chgData name="이 제연" userId="9d4560c756d54f0d" providerId="LiveId" clId="{A33EF27D-8DA7-42DA-BFD8-7A61B524156B}" dt="2021-09-06T10:31:29.985" v="1139"/>
          <ac:spMkLst>
            <pc:docMk/>
            <pc:sldMk cId="291334445" sldId="435"/>
            <ac:spMk id="94" creationId="{78BCEAE4-B94E-4B16-A65A-7B643BD01AEA}"/>
          </ac:spMkLst>
        </pc:spChg>
        <pc:spChg chg="add mod">
          <ac:chgData name="이 제연" userId="9d4560c756d54f0d" providerId="LiveId" clId="{A33EF27D-8DA7-42DA-BFD8-7A61B524156B}" dt="2021-09-06T10:31:28.955" v="1137"/>
          <ac:spMkLst>
            <pc:docMk/>
            <pc:sldMk cId="291334445" sldId="435"/>
            <ac:spMk id="95" creationId="{0E64496C-074F-43BE-BEDE-2ED94F2A16DA}"/>
          </ac:spMkLst>
        </pc:spChg>
        <pc:spChg chg="add mod">
          <ac:chgData name="이 제연" userId="9d4560c756d54f0d" providerId="LiveId" clId="{A33EF27D-8DA7-42DA-BFD8-7A61B524156B}" dt="2021-09-06T10:31:28.704" v="1136"/>
          <ac:spMkLst>
            <pc:docMk/>
            <pc:sldMk cId="291334445" sldId="435"/>
            <ac:spMk id="96" creationId="{EBE3CEF9-EEDF-4694-AE0C-3C931EFAC8A0}"/>
          </ac:spMkLst>
        </pc:spChg>
        <pc:spChg chg="add mod">
          <ac:chgData name="이 제연" userId="9d4560c756d54f0d" providerId="LiveId" clId="{A33EF27D-8DA7-42DA-BFD8-7A61B524156B}" dt="2021-09-06T10:31:28.288" v="1135"/>
          <ac:spMkLst>
            <pc:docMk/>
            <pc:sldMk cId="291334445" sldId="435"/>
            <ac:spMk id="97" creationId="{A1796E5E-4EAC-4832-AEA4-5C86369A3C58}"/>
          </ac:spMkLst>
        </pc:spChg>
        <pc:spChg chg="add mod">
          <ac:chgData name="이 제연" userId="9d4560c756d54f0d" providerId="LiveId" clId="{A33EF27D-8DA7-42DA-BFD8-7A61B524156B}" dt="2021-09-06T10:31:28.063" v="1134"/>
          <ac:spMkLst>
            <pc:docMk/>
            <pc:sldMk cId="291334445" sldId="435"/>
            <ac:spMk id="98" creationId="{25C9B9F4-DE3F-44C6-B9DE-B69CCAB1498A}"/>
          </ac:spMkLst>
        </pc:spChg>
        <pc:spChg chg="add mod">
          <ac:chgData name="이 제연" userId="9d4560c756d54f0d" providerId="LiveId" clId="{A33EF27D-8DA7-42DA-BFD8-7A61B524156B}" dt="2021-09-06T10:31:27.848" v="1133"/>
          <ac:spMkLst>
            <pc:docMk/>
            <pc:sldMk cId="291334445" sldId="435"/>
            <ac:spMk id="99" creationId="{5DCDB67B-60AF-41BA-BE40-A0DEEAD47873}"/>
          </ac:spMkLst>
        </pc:spChg>
        <pc:spChg chg="add mod">
          <ac:chgData name="이 제연" userId="9d4560c756d54f0d" providerId="LiveId" clId="{A33EF27D-8DA7-42DA-BFD8-7A61B524156B}" dt="2021-09-06T10:31:27.641" v="1132"/>
          <ac:spMkLst>
            <pc:docMk/>
            <pc:sldMk cId="291334445" sldId="435"/>
            <ac:spMk id="100" creationId="{7D768B31-7029-4CD5-BE51-F6C2EF2A9A1F}"/>
          </ac:spMkLst>
        </pc:spChg>
        <pc:spChg chg="add del mod">
          <ac:chgData name="이 제연" userId="9d4560c756d54f0d" providerId="LiveId" clId="{A33EF27D-8DA7-42DA-BFD8-7A61B524156B}" dt="2021-09-06T10:32:56.259" v="1172" actId="478"/>
          <ac:spMkLst>
            <pc:docMk/>
            <pc:sldMk cId="291334445" sldId="435"/>
            <ac:spMk id="101" creationId="{767257F6-2323-4D87-8498-6E8778374F7C}"/>
          </ac:spMkLst>
        </pc:spChg>
        <pc:spChg chg="add del mod">
          <ac:chgData name="이 제연" userId="9d4560c756d54f0d" providerId="LiveId" clId="{A33EF27D-8DA7-42DA-BFD8-7A61B524156B}" dt="2021-09-06T10:32:56.259" v="1172" actId="478"/>
          <ac:spMkLst>
            <pc:docMk/>
            <pc:sldMk cId="291334445" sldId="435"/>
            <ac:spMk id="102" creationId="{8F5701E8-02EE-4D6D-A95C-AF39DD21E418}"/>
          </ac:spMkLst>
        </pc:spChg>
        <pc:spChg chg="add del mod">
          <ac:chgData name="이 제연" userId="9d4560c756d54f0d" providerId="LiveId" clId="{A33EF27D-8DA7-42DA-BFD8-7A61B524156B}" dt="2021-09-06T10:32:56.259" v="1172" actId="478"/>
          <ac:spMkLst>
            <pc:docMk/>
            <pc:sldMk cId="291334445" sldId="435"/>
            <ac:spMk id="103" creationId="{9B6BA371-8AEC-43BE-B63C-52F2294431A7}"/>
          </ac:spMkLst>
        </pc:spChg>
        <pc:spChg chg="add del mod">
          <ac:chgData name="이 제연" userId="9d4560c756d54f0d" providerId="LiveId" clId="{A33EF27D-8DA7-42DA-BFD8-7A61B524156B}" dt="2021-09-06T10:32:56.259" v="1172" actId="478"/>
          <ac:spMkLst>
            <pc:docMk/>
            <pc:sldMk cId="291334445" sldId="435"/>
            <ac:spMk id="104" creationId="{14D437B8-9BBA-4AC7-871E-B3E64B1177CF}"/>
          </ac:spMkLst>
        </pc:spChg>
        <pc:spChg chg="add del mod">
          <ac:chgData name="이 제연" userId="9d4560c756d54f0d" providerId="LiveId" clId="{A33EF27D-8DA7-42DA-BFD8-7A61B524156B}" dt="2021-09-06T10:32:56.259" v="1172" actId="478"/>
          <ac:spMkLst>
            <pc:docMk/>
            <pc:sldMk cId="291334445" sldId="435"/>
            <ac:spMk id="105" creationId="{0B1B6E99-22FE-41AA-B36D-CF438997EA3E}"/>
          </ac:spMkLst>
        </pc:spChg>
        <pc:spChg chg="add del mod">
          <ac:chgData name="이 제연" userId="9d4560c756d54f0d" providerId="LiveId" clId="{A33EF27D-8DA7-42DA-BFD8-7A61B524156B}" dt="2021-09-06T10:32:56.259" v="1172" actId="478"/>
          <ac:spMkLst>
            <pc:docMk/>
            <pc:sldMk cId="291334445" sldId="435"/>
            <ac:spMk id="106" creationId="{615F2111-2503-4519-8B81-5D857FABB315}"/>
          </ac:spMkLst>
        </pc:spChg>
        <pc:spChg chg="add mod">
          <ac:chgData name="이 제연" userId="9d4560c756d54f0d" providerId="LiveId" clId="{A33EF27D-8DA7-42DA-BFD8-7A61B524156B}" dt="2021-09-06T10:32:04.203" v="1158"/>
          <ac:spMkLst>
            <pc:docMk/>
            <pc:sldMk cId="291334445" sldId="435"/>
            <ac:spMk id="107" creationId="{C1603F62-DF85-42FD-99C0-4E3C61960208}"/>
          </ac:spMkLst>
        </pc:spChg>
        <pc:spChg chg="mod">
          <ac:chgData name="이 제연" userId="9d4560c756d54f0d" providerId="LiveId" clId="{A33EF27D-8DA7-42DA-BFD8-7A61B524156B}" dt="2021-09-06T10:32:03.375" v="1157"/>
          <ac:spMkLst>
            <pc:docMk/>
            <pc:sldMk cId="291334445" sldId="435"/>
            <ac:spMk id="109" creationId="{60AC5732-1F1A-4DA5-822B-446F6AD74798}"/>
          </ac:spMkLst>
        </pc:spChg>
        <pc:spChg chg="mod">
          <ac:chgData name="이 제연" userId="9d4560c756d54f0d" providerId="LiveId" clId="{A33EF27D-8DA7-42DA-BFD8-7A61B524156B}" dt="2021-09-06T10:32:03.375" v="1157"/>
          <ac:spMkLst>
            <pc:docMk/>
            <pc:sldMk cId="291334445" sldId="435"/>
            <ac:spMk id="110" creationId="{1AEE4858-D69C-46D3-A922-9166949B034E}"/>
          </ac:spMkLst>
        </pc:spChg>
        <pc:spChg chg="mod">
          <ac:chgData name="이 제연" userId="9d4560c756d54f0d" providerId="LiveId" clId="{A33EF27D-8DA7-42DA-BFD8-7A61B524156B}" dt="2021-09-06T10:32:03.375" v="1157"/>
          <ac:spMkLst>
            <pc:docMk/>
            <pc:sldMk cId="291334445" sldId="435"/>
            <ac:spMk id="111" creationId="{D3D2BE4C-4C50-444A-9C2F-449E2CFF3782}"/>
          </ac:spMkLst>
        </pc:spChg>
        <pc:spChg chg="mod">
          <ac:chgData name="이 제연" userId="9d4560c756d54f0d" providerId="LiveId" clId="{A33EF27D-8DA7-42DA-BFD8-7A61B524156B}" dt="2021-09-06T10:32:03.375" v="1157"/>
          <ac:spMkLst>
            <pc:docMk/>
            <pc:sldMk cId="291334445" sldId="435"/>
            <ac:spMk id="112" creationId="{E557C6BB-E1A7-4CD9-9C0E-D2850E99AE23}"/>
          </ac:spMkLst>
        </pc:spChg>
        <pc:spChg chg="mod">
          <ac:chgData name="이 제연" userId="9d4560c756d54f0d" providerId="LiveId" clId="{A33EF27D-8DA7-42DA-BFD8-7A61B524156B}" dt="2021-09-06T10:32:03.375" v="1157"/>
          <ac:spMkLst>
            <pc:docMk/>
            <pc:sldMk cId="291334445" sldId="435"/>
            <ac:spMk id="113" creationId="{72C532C0-7183-4B9A-AE97-5BFB8E1136A8}"/>
          </ac:spMkLst>
        </pc:spChg>
        <pc:spChg chg="mod">
          <ac:chgData name="이 제연" userId="9d4560c756d54f0d" providerId="LiveId" clId="{A33EF27D-8DA7-42DA-BFD8-7A61B524156B}" dt="2021-09-06T10:32:03.375" v="1157"/>
          <ac:spMkLst>
            <pc:docMk/>
            <pc:sldMk cId="291334445" sldId="435"/>
            <ac:spMk id="114" creationId="{167EAD02-5E68-418B-B48F-E4E3F8356ABF}"/>
          </ac:spMkLst>
        </pc:spChg>
        <pc:spChg chg="mod">
          <ac:chgData name="이 제연" userId="9d4560c756d54f0d" providerId="LiveId" clId="{A33EF27D-8DA7-42DA-BFD8-7A61B524156B}" dt="2021-09-06T10:32:03.375" v="1157"/>
          <ac:spMkLst>
            <pc:docMk/>
            <pc:sldMk cId="291334445" sldId="435"/>
            <ac:spMk id="115" creationId="{66EFD0E1-786F-48E7-B94F-F926D13BE059}"/>
          </ac:spMkLst>
        </pc:spChg>
        <pc:spChg chg="mod">
          <ac:chgData name="이 제연" userId="9d4560c756d54f0d" providerId="LiveId" clId="{A33EF27D-8DA7-42DA-BFD8-7A61B524156B}" dt="2021-09-06T10:32:03.375" v="1157"/>
          <ac:spMkLst>
            <pc:docMk/>
            <pc:sldMk cId="291334445" sldId="435"/>
            <ac:spMk id="116" creationId="{F5AD354E-0918-4567-BE22-9C91C103F58F}"/>
          </ac:spMkLst>
        </pc:spChg>
        <pc:spChg chg="mod">
          <ac:chgData name="이 제연" userId="9d4560c756d54f0d" providerId="LiveId" clId="{A33EF27D-8DA7-42DA-BFD8-7A61B524156B}" dt="2021-09-06T10:32:03.375" v="1157"/>
          <ac:spMkLst>
            <pc:docMk/>
            <pc:sldMk cId="291334445" sldId="435"/>
            <ac:spMk id="117" creationId="{775682C4-DEBB-487D-971E-E15FC2061C07}"/>
          </ac:spMkLst>
        </pc:spChg>
        <pc:spChg chg="mod">
          <ac:chgData name="이 제연" userId="9d4560c756d54f0d" providerId="LiveId" clId="{A33EF27D-8DA7-42DA-BFD8-7A61B524156B}" dt="2021-09-06T10:32:03.375" v="1157"/>
          <ac:spMkLst>
            <pc:docMk/>
            <pc:sldMk cId="291334445" sldId="435"/>
            <ac:spMk id="118" creationId="{394AFEB2-F450-4CF6-8566-17D9764FE782}"/>
          </ac:spMkLst>
        </pc:spChg>
        <pc:spChg chg="mod">
          <ac:chgData name="이 제연" userId="9d4560c756d54f0d" providerId="LiveId" clId="{A33EF27D-8DA7-42DA-BFD8-7A61B524156B}" dt="2021-09-06T10:32:01.983" v="1154"/>
          <ac:spMkLst>
            <pc:docMk/>
            <pc:sldMk cId="291334445" sldId="435"/>
            <ac:spMk id="120" creationId="{C5889251-1CD5-4735-A15A-0E85AFFD67AA}"/>
          </ac:spMkLst>
        </pc:spChg>
        <pc:spChg chg="mod">
          <ac:chgData name="이 제연" userId="9d4560c756d54f0d" providerId="LiveId" clId="{A33EF27D-8DA7-42DA-BFD8-7A61B524156B}" dt="2021-09-06T10:32:01.983" v="1154"/>
          <ac:spMkLst>
            <pc:docMk/>
            <pc:sldMk cId="291334445" sldId="435"/>
            <ac:spMk id="121" creationId="{B3C6263F-42B4-4BC5-B429-BFE9E25B808A}"/>
          </ac:spMkLst>
        </pc:spChg>
        <pc:spChg chg="mod">
          <ac:chgData name="이 제연" userId="9d4560c756d54f0d" providerId="LiveId" clId="{A33EF27D-8DA7-42DA-BFD8-7A61B524156B}" dt="2021-09-06T10:32:01.983" v="1154"/>
          <ac:spMkLst>
            <pc:docMk/>
            <pc:sldMk cId="291334445" sldId="435"/>
            <ac:spMk id="122" creationId="{59A9B4D9-D9F9-4BCA-A01E-35839FA58F96}"/>
          </ac:spMkLst>
        </pc:spChg>
        <pc:spChg chg="mod">
          <ac:chgData name="이 제연" userId="9d4560c756d54f0d" providerId="LiveId" clId="{A33EF27D-8DA7-42DA-BFD8-7A61B524156B}" dt="2021-09-06T10:32:01.983" v="1154"/>
          <ac:spMkLst>
            <pc:docMk/>
            <pc:sldMk cId="291334445" sldId="435"/>
            <ac:spMk id="123" creationId="{D35BE68B-C967-477A-8BDA-09E6658D9A65}"/>
          </ac:spMkLst>
        </pc:spChg>
        <pc:spChg chg="mod">
          <ac:chgData name="이 제연" userId="9d4560c756d54f0d" providerId="LiveId" clId="{A33EF27D-8DA7-42DA-BFD8-7A61B524156B}" dt="2021-09-06T10:32:01.983" v="1154"/>
          <ac:spMkLst>
            <pc:docMk/>
            <pc:sldMk cId="291334445" sldId="435"/>
            <ac:spMk id="124" creationId="{8F56BD11-2B0C-44B9-85A3-6D2BC6B93A55}"/>
          </ac:spMkLst>
        </pc:spChg>
        <pc:spChg chg="mod">
          <ac:chgData name="이 제연" userId="9d4560c756d54f0d" providerId="LiveId" clId="{A33EF27D-8DA7-42DA-BFD8-7A61B524156B}" dt="2021-09-06T10:32:01.983" v="1154"/>
          <ac:spMkLst>
            <pc:docMk/>
            <pc:sldMk cId="291334445" sldId="435"/>
            <ac:spMk id="125" creationId="{96D3272E-EE13-4490-AF0D-1F60A7EB8EAC}"/>
          </ac:spMkLst>
        </pc:spChg>
        <pc:spChg chg="mod">
          <ac:chgData name="이 제연" userId="9d4560c756d54f0d" providerId="LiveId" clId="{A33EF27D-8DA7-42DA-BFD8-7A61B524156B}" dt="2021-09-06T10:32:01.983" v="1154"/>
          <ac:spMkLst>
            <pc:docMk/>
            <pc:sldMk cId="291334445" sldId="435"/>
            <ac:spMk id="126" creationId="{BC130EFE-6753-425E-A499-DD506D560922}"/>
          </ac:spMkLst>
        </pc:spChg>
        <pc:spChg chg="mod">
          <ac:chgData name="이 제연" userId="9d4560c756d54f0d" providerId="LiveId" clId="{A33EF27D-8DA7-42DA-BFD8-7A61B524156B}" dt="2021-09-06T10:32:01.983" v="1154"/>
          <ac:spMkLst>
            <pc:docMk/>
            <pc:sldMk cId="291334445" sldId="435"/>
            <ac:spMk id="127" creationId="{DC8F83FA-1ADF-4E06-BFBD-42979C65E70A}"/>
          </ac:spMkLst>
        </pc:spChg>
        <pc:spChg chg="mod">
          <ac:chgData name="이 제연" userId="9d4560c756d54f0d" providerId="LiveId" clId="{A33EF27D-8DA7-42DA-BFD8-7A61B524156B}" dt="2021-09-06T10:32:01.983" v="1154"/>
          <ac:spMkLst>
            <pc:docMk/>
            <pc:sldMk cId="291334445" sldId="435"/>
            <ac:spMk id="128" creationId="{96B3A484-32CF-4F61-9E64-E1297D83F202}"/>
          </ac:spMkLst>
        </pc:spChg>
        <pc:spChg chg="mod">
          <ac:chgData name="이 제연" userId="9d4560c756d54f0d" providerId="LiveId" clId="{A33EF27D-8DA7-42DA-BFD8-7A61B524156B}" dt="2021-09-06T10:32:01.983" v="1154"/>
          <ac:spMkLst>
            <pc:docMk/>
            <pc:sldMk cId="291334445" sldId="435"/>
            <ac:spMk id="129" creationId="{9D1AB140-2969-4DAC-8A1D-C0DA41634385}"/>
          </ac:spMkLst>
        </pc:spChg>
        <pc:spChg chg="mod">
          <ac:chgData name="이 제연" userId="9d4560c756d54f0d" providerId="LiveId" clId="{A33EF27D-8DA7-42DA-BFD8-7A61B524156B}" dt="2021-09-06T10:32:13.038" v="1161"/>
          <ac:spMkLst>
            <pc:docMk/>
            <pc:sldMk cId="291334445" sldId="435"/>
            <ac:spMk id="131" creationId="{88E85EB3-A42D-4A7B-93A3-4817015F3F5F}"/>
          </ac:spMkLst>
        </pc:spChg>
        <pc:spChg chg="mod">
          <ac:chgData name="이 제연" userId="9d4560c756d54f0d" providerId="LiveId" clId="{A33EF27D-8DA7-42DA-BFD8-7A61B524156B}" dt="2021-09-06T10:32:13.038" v="1161"/>
          <ac:spMkLst>
            <pc:docMk/>
            <pc:sldMk cId="291334445" sldId="435"/>
            <ac:spMk id="132" creationId="{0F7B103F-3CB8-41F1-9642-259E2E60B7CE}"/>
          </ac:spMkLst>
        </pc:spChg>
        <pc:spChg chg="mod">
          <ac:chgData name="이 제연" userId="9d4560c756d54f0d" providerId="LiveId" clId="{A33EF27D-8DA7-42DA-BFD8-7A61B524156B}" dt="2021-09-06T10:32:13.038" v="1161"/>
          <ac:spMkLst>
            <pc:docMk/>
            <pc:sldMk cId="291334445" sldId="435"/>
            <ac:spMk id="133" creationId="{47D1604E-897B-4CFB-A7F0-CE60FD2361F5}"/>
          </ac:spMkLst>
        </pc:spChg>
        <pc:spChg chg="mod">
          <ac:chgData name="이 제연" userId="9d4560c756d54f0d" providerId="LiveId" clId="{A33EF27D-8DA7-42DA-BFD8-7A61B524156B}" dt="2021-09-06T10:32:13.038" v="1161"/>
          <ac:spMkLst>
            <pc:docMk/>
            <pc:sldMk cId="291334445" sldId="435"/>
            <ac:spMk id="134" creationId="{5721F3AA-B941-43AE-83B1-90DC80DD5192}"/>
          </ac:spMkLst>
        </pc:spChg>
        <pc:spChg chg="mod">
          <ac:chgData name="이 제연" userId="9d4560c756d54f0d" providerId="LiveId" clId="{A33EF27D-8DA7-42DA-BFD8-7A61B524156B}" dt="2021-09-06T10:32:13.038" v="1161"/>
          <ac:spMkLst>
            <pc:docMk/>
            <pc:sldMk cId="291334445" sldId="435"/>
            <ac:spMk id="135" creationId="{EEAA9C52-41B0-4116-BB83-9B9B2CB679D2}"/>
          </ac:spMkLst>
        </pc:spChg>
        <pc:spChg chg="mod">
          <ac:chgData name="이 제연" userId="9d4560c756d54f0d" providerId="LiveId" clId="{A33EF27D-8DA7-42DA-BFD8-7A61B524156B}" dt="2021-09-06T10:32:13.038" v="1161"/>
          <ac:spMkLst>
            <pc:docMk/>
            <pc:sldMk cId="291334445" sldId="435"/>
            <ac:spMk id="136" creationId="{4C2C8075-BAC0-4E09-9E99-0E3F7D874EAE}"/>
          </ac:spMkLst>
        </pc:spChg>
        <pc:spChg chg="mod">
          <ac:chgData name="이 제연" userId="9d4560c756d54f0d" providerId="LiveId" clId="{A33EF27D-8DA7-42DA-BFD8-7A61B524156B}" dt="2021-09-06T10:32:13.038" v="1161"/>
          <ac:spMkLst>
            <pc:docMk/>
            <pc:sldMk cId="291334445" sldId="435"/>
            <ac:spMk id="137" creationId="{452211F0-699E-4330-923B-4EB89C2512DF}"/>
          </ac:spMkLst>
        </pc:spChg>
        <pc:spChg chg="mod">
          <ac:chgData name="이 제연" userId="9d4560c756d54f0d" providerId="LiveId" clId="{A33EF27D-8DA7-42DA-BFD8-7A61B524156B}" dt="2021-09-06T10:32:13.038" v="1161"/>
          <ac:spMkLst>
            <pc:docMk/>
            <pc:sldMk cId="291334445" sldId="435"/>
            <ac:spMk id="138" creationId="{CF8D7D3C-198D-4FAE-8499-400F21842A92}"/>
          </ac:spMkLst>
        </pc:spChg>
        <pc:spChg chg="mod">
          <ac:chgData name="이 제연" userId="9d4560c756d54f0d" providerId="LiveId" clId="{A33EF27D-8DA7-42DA-BFD8-7A61B524156B}" dt="2021-09-06T10:32:13.038" v="1161"/>
          <ac:spMkLst>
            <pc:docMk/>
            <pc:sldMk cId="291334445" sldId="435"/>
            <ac:spMk id="139" creationId="{D982F0AD-ADEF-4F2D-A493-F28B6C023CF9}"/>
          </ac:spMkLst>
        </pc:spChg>
        <pc:spChg chg="mod">
          <ac:chgData name="이 제연" userId="9d4560c756d54f0d" providerId="LiveId" clId="{A33EF27D-8DA7-42DA-BFD8-7A61B524156B}" dt="2021-09-06T10:32:13.038" v="1161"/>
          <ac:spMkLst>
            <pc:docMk/>
            <pc:sldMk cId="291334445" sldId="435"/>
            <ac:spMk id="140" creationId="{621DA9A3-0D08-4D43-8794-CC3E59F40B48}"/>
          </ac:spMkLst>
        </pc:spChg>
        <pc:spChg chg="mod">
          <ac:chgData name="이 제연" userId="9d4560c756d54f0d" providerId="LiveId" clId="{A33EF27D-8DA7-42DA-BFD8-7A61B524156B}" dt="2021-09-06T10:32:21.695" v="1163"/>
          <ac:spMkLst>
            <pc:docMk/>
            <pc:sldMk cId="291334445" sldId="435"/>
            <ac:spMk id="142" creationId="{CC08608A-984D-4E08-9B49-97A968A63211}"/>
          </ac:spMkLst>
        </pc:spChg>
        <pc:spChg chg="mod">
          <ac:chgData name="이 제연" userId="9d4560c756d54f0d" providerId="LiveId" clId="{A33EF27D-8DA7-42DA-BFD8-7A61B524156B}" dt="2021-09-06T10:32:21.695" v="1163"/>
          <ac:spMkLst>
            <pc:docMk/>
            <pc:sldMk cId="291334445" sldId="435"/>
            <ac:spMk id="143" creationId="{035E1F83-34FD-4D38-8BAA-CE0FF9FEA19F}"/>
          </ac:spMkLst>
        </pc:spChg>
        <pc:spChg chg="mod">
          <ac:chgData name="이 제연" userId="9d4560c756d54f0d" providerId="LiveId" clId="{A33EF27D-8DA7-42DA-BFD8-7A61B524156B}" dt="2021-09-06T10:32:21.695" v="1163"/>
          <ac:spMkLst>
            <pc:docMk/>
            <pc:sldMk cId="291334445" sldId="435"/>
            <ac:spMk id="144" creationId="{95C67AD7-57F0-47C3-A2EF-C0CFD510035D}"/>
          </ac:spMkLst>
        </pc:spChg>
        <pc:spChg chg="mod">
          <ac:chgData name="이 제연" userId="9d4560c756d54f0d" providerId="LiveId" clId="{A33EF27D-8DA7-42DA-BFD8-7A61B524156B}" dt="2021-09-06T10:32:21.695" v="1163"/>
          <ac:spMkLst>
            <pc:docMk/>
            <pc:sldMk cId="291334445" sldId="435"/>
            <ac:spMk id="145" creationId="{65DCA098-72DA-4820-9ED3-99154E08BC2C}"/>
          </ac:spMkLst>
        </pc:spChg>
        <pc:spChg chg="mod">
          <ac:chgData name="이 제연" userId="9d4560c756d54f0d" providerId="LiveId" clId="{A33EF27D-8DA7-42DA-BFD8-7A61B524156B}" dt="2021-09-06T10:32:21.695" v="1163"/>
          <ac:spMkLst>
            <pc:docMk/>
            <pc:sldMk cId="291334445" sldId="435"/>
            <ac:spMk id="146" creationId="{8CDFF90E-D36C-4CB6-9957-1174D9995E75}"/>
          </ac:spMkLst>
        </pc:spChg>
        <pc:spChg chg="mod">
          <ac:chgData name="이 제연" userId="9d4560c756d54f0d" providerId="LiveId" clId="{A33EF27D-8DA7-42DA-BFD8-7A61B524156B}" dt="2021-09-06T10:32:21.695" v="1163"/>
          <ac:spMkLst>
            <pc:docMk/>
            <pc:sldMk cId="291334445" sldId="435"/>
            <ac:spMk id="147" creationId="{928981F3-D78B-4C8B-996C-0EE058E68199}"/>
          </ac:spMkLst>
        </pc:spChg>
        <pc:spChg chg="mod">
          <ac:chgData name="이 제연" userId="9d4560c756d54f0d" providerId="LiveId" clId="{A33EF27D-8DA7-42DA-BFD8-7A61B524156B}" dt="2021-09-06T10:32:21.695" v="1163"/>
          <ac:spMkLst>
            <pc:docMk/>
            <pc:sldMk cId="291334445" sldId="435"/>
            <ac:spMk id="148" creationId="{A4199862-C4E3-4A3E-81C0-129B0AD6424B}"/>
          </ac:spMkLst>
        </pc:spChg>
        <pc:spChg chg="mod">
          <ac:chgData name="이 제연" userId="9d4560c756d54f0d" providerId="LiveId" clId="{A33EF27D-8DA7-42DA-BFD8-7A61B524156B}" dt="2021-09-06T10:32:21.695" v="1163"/>
          <ac:spMkLst>
            <pc:docMk/>
            <pc:sldMk cId="291334445" sldId="435"/>
            <ac:spMk id="149" creationId="{339B716C-7D8B-4235-A8E1-B45CC2066101}"/>
          </ac:spMkLst>
        </pc:spChg>
        <pc:spChg chg="mod">
          <ac:chgData name="이 제연" userId="9d4560c756d54f0d" providerId="LiveId" clId="{A33EF27D-8DA7-42DA-BFD8-7A61B524156B}" dt="2021-09-06T10:32:21.695" v="1163"/>
          <ac:spMkLst>
            <pc:docMk/>
            <pc:sldMk cId="291334445" sldId="435"/>
            <ac:spMk id="150" creationId="{06F03266-9C16-4AE9-98F1-3305D5AA1BAC}"/>
          </ac:spMkLst>
        </pc:spChg>
        <pc:spChg chg="mod">
          <ac:chgData name="이 제연" userId="9d4560c756d54f0d" providerId="LiveId" clId="{A33EF27D-8DA7-42DA-BFD8-7A61B524156B}" dt="2021-09-06T10:32:21.695" v="1163"/>
          <ac:spMkLst>
            <pc:docMk/>
            <pc:sldMk cId="291334445" sldId="435"/>
            <ac:spMk id="151" creationId="{FFF3C4F6-DC7A-41A2-B0A7-8B814FC06629}"/>
          </ac:spMkLst>
        </pc:spChg>
        <pc:spChg chg="mod">
          <ac:chgData name="이 제연" userId="9d4560c756d54f0d" providerId="LiveId" clId="{A33EF27D-8DA7-42DA-BFD8-7A61B524156B}" dt="2021-09-06T10:32:22.016" v="1164"/>
          <ac:spMkLst>
            <pc:docMk/>
            <pc:sldMk cId="291334445" sldId="435"/>
            <ac:spMk id="153" creationId="{6C8DC8F0-9090-4975-B6F0-66BDAB5AB4F3}"/>
          </ac:spMkLst>
        </pc:spChg>
        <pc:spChg chg="mod">
          <ac:chgData name="이 제연" userId="9d4560c756d54f0d" providerId="LiveId" clId="{A33EF27D-8DA7-42DA-BFD8-7A61B524156B}" dt="2021-09-06T10:32:22.016" v="1164"/>
          <ac:spMkLst>
            <pc:docMk/>
            <pc:sldMk cId="291334445" sldId="435"/>
            <ac:spMk id="154" creationId="{EFEFF43F-106D-4027-8D79-6F69DCCEE471}"/>
          </ac:spMkLst>
        </pc:spChg>
        <pc:spChg chg="mod">
          <ac:chgData name="이 제연" userId="9d4560c756d54f0d" providerId="LiveId" clId="{A33EF27D-8DA7-42DA-BFD8-7A61B524156B}" dt="2021-09-06T10:32:22.016" v="1164"/>
          <ac:spMkLst>
            <pc:docMk/>
            <pc:sldMk cId="291334445" sldId="435"/>
            <ac:spMk id="155" creationId="{58128F4F-9D9C-459E-83B8-C9BB3B670487}"/>
          </ac:spMkLst>
        </pc:spChg>
        <pc:spChg chg="mod">
          <ac:chgData name="이 제연" userId="9d4560c756d54f0d" providerId="LiveId" clId="{A33EF27D-8DA7-42DA-BFD8-7A61B524156B}" dt="2021-09-06T10:32:22.016" v="1164"/>
          <ac:spMkLst>
            <pc:docMk/>
            <pc:sldMk cId="291334445" sldId="435"/>
            <ac:spMk id="156" creationId="{DB23C2C4-7C00-46EB-A46B-2A61710DF334}"/>
          </ac:spMkLst>
        </pc:spChg>
        <pc:spChg chg="mod">
          <ac:chgData name="이 제연" userId="9d4560c756d54f0d" providerId="LiveId" clId="{A33EF27D-8DA7-42DA-BFD8-7A61B524156B}" dt="2021-09-06T10:32:22.016" v="1164"/>
          <ac:spMkLst>
            <pc:docMk/>
            <pc:sldMk cId="291334445" sldId="435"/>
            <ac:spMk id="157" creationId="{75527E16-7808-4A02-8649-05D56093F71C}"/>
          </ac:spMkLst>
        </pc:spChg>
        <pc:spChg chg="mod">
          <ac:chgData name="이 제연" userId="9d4560c756d54f0d" providerId="LiveId" clId="{A33EF27D-8DA7-42DA-BFD8-7A61B524156B}" dt="2021-09-06T10:32:22.016" v="1164"/>
          <ac:spMkLst>
            <pc:docMk/>
            <pc:sldMk cId="291334445" sldId="435"/>
            <ac:spMk id="158" creationId="{A7B04D0D-6D84-49B5-A3D7-7A48D19BBB3A}"/>
          </ac:spMkLst>
        </pc:spChg>
        <pc:spChg chg="mod">
          <ac:chgData name="이 제연" userId="9d4560c756d54f0d" providerId="LiveId" clId="{A33EF27D-8DA7-42DA-BFD8-7A61B524156B}" dt="2021-09-06T10:32:22.016" v="1164"/>
          <ac:spMkLst>
            <pc:docMk/>
            <pc:sldMk cId="291334445" sldId="435"/>
            <ac:spMk id="159" creationId="{39B130A7-E0A4-40E5-8768-6C5AD32001A9}"/>
          </ac:spMkLst>
        </pc:spChg>
        <pc:spChg chg="mod">
          <ac:chgData name="이 제연" userId="9d4560c756d54f0d" providerId="LiveId" clId="{A33EF27D-8DA7-42DA-BFD8-7A61B524156B}" dt="2021-09-06T10:32:22.016" v="1164"/>
          <ac:spMkLst>
            <pc:docMk/>
            <pc:sldMk cId="291334445" sldId="435"/>
            <ac:spMk id="160" creationId="{D3702864-E582-4881-90EB-2A17659319C2}"/>
          </ac:spMkLst>
        </pc:spChg>
        <pc:spChg chg="mod">
          <ac:chgData name="이 제연" userId="9d4560c756d54f0d" providerId="LiveId" clId="{A33EF27D-8DA7-42DA-BFD8-7A61B524156B}" dt="2021-09-06T10:32:22.016" v="1164"/>
          <ac:spMkLst>
            <pc:docMk/>
            <pc:sldMk cId="291334445" sldId="435"/>
            <ac:spMk id="161" creationId="{C6F40168-F503-4833-9F90-922EBD48E680}"/>
          </ac:spMkLst>
        </pc:spChg>
        <pc:spChg chg="mod">
          <ac:chgData name="이 제연" userId="9d4560c756d54f0d" providerId="LiveId" clId="{A33EF27D-8DA7-42DA-BFD8-7A61B524156B}" dt="2021-09-06T10:32:22.016" v="1164"/>
          <ac:spMkLst>
            <pc:docMk/>
            <pc:sldMk cId="291334445" sldId="435"/>
            <ac:spMk id="162" creationId="{2B510581-B5CE-4F8D-B471-03AD8A6967F3}"/>
          </ac:spMkLst>
        </pc:spChg>
        <pc:spChg chg="add del mod">
          <ac:chgData name="이 제연" userId="9d4560c756d54f0d" providerId="LiveId" clId="{A33EF27D-8DA7-42DA-BFD8-7A61B524156B}" dt="2021-09-06T10:32:56.259" v="1172" actId="478"/>
          <ac:spMkLst>
            <pc:docMk/>
            <pc:sldMk cId="291334445" sldId="435"/>
            <ac:spMk id="163" creationId="{6D69428D-DE39-488D-8A65-053C92A8BA5F}"/>
          </ac:spMkLst>
        </pc:spChg>
        <pc:spChg chg="add mod">
          <ac:chgData name="이 제연" userId="9d4560c756d54f0d" providerId="LiveId" clId="{A33EF27D-8DA7-42DA-BFD8-7A61B524156B}" dt="2021-09-06T10:50:15.283" v="1547" actId="20577"/>
          <ac:spMkLst>
            <pc:docMk/>
            <pc:sldMk cId="291334445" sldId="435"/>
            <ac:spMk id="164" creationId="{7275CF16-D2C2-44F2-9EFA-DAF5A2BD4495}"/>
          </ac:spMkLst>
        </pc:spChg>
        <pc:spChg chg="add mod">
          <ac:chgData name="이 제연" userId="9d4560c756d54f0d" providerId="LiveId" clId="{A33EF27D-8DA7-42DA-BFD8-7A61B524156B}" dt="2021-09-06T10:50:15.835" v="1548" actId="20577"/>
          <ac:spMkLst>
            <pc:docMk/>
            <pc:sldMk cId="291334445" sldId="435"/>
            <ac:spMk id="165" creationId="{088F8B5B-DB7B-45D3-B1DC-E4814DBF518A}"/>
          </ac:spMkLst>
        </pc:spChg>
        <pc:spChg chg="add mod">
          <ac:chgData name="이 제연" userId="9d4560c756d54f0d" providerId="LiveId" clId="{A33EF27D-8DA7-42DA-BFD8-7A61B524156B}" dt="2021-09-06T11:27:27.552" v="1773" actId="20577"/>
          <ac:spMkLst>
            <pc:docMk/>
            <pc:sldMk cId="291334445" sldId="435"/>
            <ac:spMk id="166" creationId="{0B639C51-82DF-47BC-AD4A-72D0ED229F8B}"/>
          </ac:spMkLst>
        </pc:spChg>
        <pc:spChg chg="add mod">
          <ac:chgData name="이 제연" userId="9d4560c756d54f0d" providerId="LiveId" clId="{A33EF27D-8DA7-42DA-BFD8-7A61B524156B}" dt="2021-09-06T10:42:23.826" v="1423" actId="1038"/>
          <ac:spMkLst>
            <pc:docMk/>
            <pc:sldMk cId="291334445" sldId="435"/>
            <ac:spMk id="167" creationId="{D8BD13F5-BDC9-4B88-87FB-2F7E45F22243}"/>
          </ac:spMkLst>
        </pc:spChg>
        <pc:spChg chg="add mod">
          <ac:chgData name="이 제연" userId="9d4560c756d54f0d" providerId="LiveId" clId="{A33EF27D-8DA7-42DA-BFD8-7A61B524156B}" dt="2021-09-06T10:42:23.826" v="1423" actId="1038"/>
          <ac:spMkLst>
            <pc:docMk/>
            <pc:sldMk cId="291334445" sldId="435"/>
            <ac:spMk id="168" creationId="{0F13A9A9-BC8B-4F5D-94EC-D9E9A9817612}"/>
          </ac:spMkLst>
        </pc:spChg>
        <pc:spChg chg="add mod">
          <ac:chgData name="이 제연" userId="9d4560c756d54f0d" providerId="LiveId" clId="{A33EF27D-8DA7-42DA-BFD8-7A61B524156B}" dt="2021-09-06T10:42:23.826" v="1423" actId="1038"/>
          <ac:spMkLst>
            <pc:docMk/>
            <pc:sldMk cId="291334445" sldId="435"/>
            <ac:spMk id="169" creationId="{C8F1F156-5F64-4C09-B858-BD1C9C948529}"/>
          </ac:spMkLst>
        </pc:spChg>
        <pc:spChg chg="add mod">
          <ac:chgData name="이 제연" userId="9d4560c756d54f0d" providerId="LiveId" clId="{A33EF27D-8DA7-42DA-BFD8-7A61B524156B}" dt="2021-09-06T10:42:23.826" v="1423" actId="1038"/>
          <ac:spMkLst>
            <pc:docMk/>
            <pc:sldMk cId="291334445" sldId="435"/>
            <ac:spMk id="170" creationId="{75ADFFB1-B5CF-4EC2-BC63-7185BB760A8A}"/>
          </ac:spMkLst>
        </pc:spChg>
        <pc:spChg chg="add mod">
          <ac:chgData name="이 제연" userId="9d4560c756d54f0d" providerId="LiveId" clId="{A33EF27D-8DA7-42DA-BFD8-7A61B524156B}" dt="2021-09-06T11:29:29.850" v="1775" actId="1076"/>
          <ac:spMkLst>
            <pc:docMk/>
            <pc:sldMk cId="291334445" sldId="435"/>
            <ac:spMk id="171" creationId="{E0FB8DC7-041F-454E-9FC7-90E8A72D4020}"/>
          </ac:spMkLst>
        </pc:spChg>
        <pc:spChg chg="add mod">
          <ac:chgData name="이 제연" userId="9d4560c756d54f0d" providerId="LiveId" clId="{A33EF27D-8DA7-42DA-BFD8-7A61B524156B}" dt="2021-09-06T11:29:29.850" v="1775" actId="1076"/>
          <ac:spMkLst>
            <pc:docMk/>
            <pc:sldMk cId="291334445" sldId="435"/>
            <ac:spMk id="172" creationId="{15F8E8A5-3F66-48B1-9B49-CE179DE1942B}"/>
          </ac:spMkLst>
        </pc:spChg>
        <pc:spChg chg="add mod">
          <ac:chgData name="이 제연" userId="9d4560c756d54f0d" providerId="LiveId" clId="{A33EF27D-8DA7-42DA-BFD8-7A61B524156B}" dt="2021-09-06T11:29:29.850" v="1775" actId="1076"/>
          <ac:spMkLst>
            <pc:docMk/>
            <pc:sldMk cId="291334445" sldId="435"/>
            <ac:spMk id="173" creationId="{2A17AA1A-3414-49DB-9C53-C4E6E05326E2}"/>
          </ac:spMkLst>
        </pc:spChg>
        <pc:spChg chg="add mod">
          <ac:chgData name="이 제연" userId="9d4560c756d54f0d" providerId="LiveId" clId="{A33EF27D-8DA7-42DA-BFD8-7A61B524156B}" dt="2021-09-06T11:29:29.850" v="1775" actId="1076"/>
          <ac:spMkLst>
            <pc:docMk/>
            <pc:sldMk cId="291334445" sldId="435"/>
            <ac:spMk id="174" creationId="{E9D89656-8205-46B2-BD5E-AEBA9EB09DA7}"/>
          </ac:spMkLst>
        </pc:spChg>
        <pc:spChg chg="add mod">
          <ac:chgData name="이 제연" userId="9d4560c756d54f0d" providerId="LiveId" clId="{A33EF27D-8DA7-42DA-BFD8-7A61B524156B}" dt="2021-09-06T11:29:29.850" v="1775" actId="1076"/>
          <ac:spMkLst>
            <pc:docMk/>
            <pc:sldMk cId="291334445" sldId="435"/>
            <ac:spMk id="175" creationId="{F2353617-28C6-474E-8200-A93BB7965A23}"/>
          </ac:spMkLst>
        </pc:spChg>
        <pc:spChg chg="add del mod">
          <ac:chgData name="이 제연" userId="9d4560c756d54f0d" providerId="LiveId" clId="{A33EF27D-8DA7-42DA-BFD8-7A61B524156B}" dt="2021-09-06T10:46:21.156" v="1483" actId="478"/>
          <ac:spMkLst>
            <pc:docMk/>
            <pc:sldMk cId="291334445" sldId="435"/>
            <ac:spMk id="176" creationId="{E04FB792-4E3F-40C0-97F1-0CB7B59B2241}"/>
          </ac:spMkLst>
        </pc:spChg>
        <pc:spChg chg="add del mod">
          <ac:chgData name="이 제연" userId="9d4560c756d54f0d" providerId="LiveId" clId="{A33EF27D-8DA7-42DA-BFD8-7A61B524156B}" dt="2021-09-06T10:46:20.556" v="1482" actId="478"/>
          <ac:spMkLst>
            <pc:docMk/>
            <pc:sldMk cId="291334445" sldId="435"/>
            <ac:spMk id="177" creationId="{7B93DFEB-1BD6-475A-8182-436B9B14DEFD}"/>
          </ac:spMkLst>
        </pc:spChg>
        <pc:spChg chg="add mod">
          <ac:chgData name="이 제연" userId="9d4560c756d54f0d" providerId="LiveId" clId="{A33EF27D-8DA7-42DA-BFD8-7A61B524156B}" dt="2021-09-06T11:29:29.850" v="1775" actId="1076"/>
          <ac:spMkLst>
            <pc:docMk/>
            <pc:sldMk cId="291334445" sldId="435"/>
            <ac:spMk id="178" creationId="{46AF0616-6716-40CC-A625-0ECCDDB7E591}"/>
          </ac:spMkLst>
        </pc:spChg>
        <pc:spChg chg="add mod">
          <ac:chgData name="이 제연" userId="9d4560c756d54f0d" providerId="LiveId" clId="{A33EF27D-8DA7-42DA-BFD8-7A61B524156B}" dt="2021-09-06T11:29:29.850" v="1775" actId="1076"/>
          <ac:spMkLst>
            <pc:docMk/>
            <pc:sldMk cId="291334445" sldId="435"/>
            <ac:spMk id="179" creationId="{CB4F45F1-0364-4095-BEA3-567079477818}"/>
          </ac:spMkLst>
        </pc:spChg>
        <pc:spChg chg="mod">
          <ac:chgData name="이 제연" userId="9d4560c756d54f0d" providerId="LiveId" clId="{A33EF27D-8DA7-42DA-BFD8-7A61B524156B}" dt="2021-09-06T10:40:34.586" v="1339"/>
          <ac:spMkLst>
            <pc:docMk/>
            <pc:sldMk cId="291334445" sldId="435"/>
            <ac:spMk id="181" creationId="{6FAE8319-6814-4CCD-B101-4BB75317C5B5}"/>
          </ac:spMkLst>
        </pc:spChg>
        <pc:spChg chg="mod">
          <ac:chgData name="이 제연" userId="9d4560c756d54f0d" providerId="LiveId" clId="{A33EF27D-8DA7-42DA-BFD8-7A61B524156B}" dt="2021-09-06T10:49:57.330" v="1540" actId="20577"/>
          <ac:spMkLst>
            <pc:docMk/>
            <pc:sldMk cId="291334445" sldId="435"/>
            <ac:spMk id="182" creationId="{4B38D49D-A60C-4148-A270-7F29CF251E2F}"/>
          </ac:spMkLst>
        </pc:spChg>
        <pc:spChg chg="mod">
          <ac:chgData name="이 제연" userId="9d4560c756d54f0d" providerId="LiveId" clId="{A33EF27D-8DA7-42DA-BFD8-7A61B524156B}" dt="2021-09-06T10:50:20.507" v="1550" actId="20577"/>
          <ac:spMkLst>
            <pc:docMk/>
            <pc:sldMk cId="291334445" sldId="435"/>
            <ac:spMk id="183" creationId="{6A2F94F4-05A1-4D28-ACD1-BFB369878154}"/>
          </ac:spMkLst>
        </pc:spChg>
        <pc:spChg chg="mod">
          <ac:chgData name="이 제연" userId="9d4560c756d54f0d" providerId="LiveId" clId="{A33EF27D-8DA7-42DA-BFD8-7A61B524156B}" dt="2021-09-06T10:50:01.158" v="1544" actId="20577"/>
          <ac:spMkLst>
            <pc:docMk/>
            <pc:sldMk cId="291334445" sldId="435"/>
            <ac:spMk id="184" creationId="{135550F4-FE1A-420D-B480-C39FBC4D05B9}"/>
          </ac:spMkLst>
        </pc:spChg>
        <pc:spChg chg="mod">
          <ac:chgData name="이 제연" userId="9d4560c756d54f0d" providerId="LiveId" clId="{A33EF27D-8DA7-42DA-BFD8-7A61B524156B}" dt="2021-09-06T10:50:21.803" v="1551" actId="20577"/>
          <ac:spMkLst>
            <pc:docMk/>
            <pc:sldMk cId="291334445" sldId="435"/>
            <ac:spMk id="185" creationId="{F3C6E743-EA37-42A4-8050-0D27B9261FEE}"/>
          </ac:spMkLst>
        </pc:spChg>
        <pc:spChg chg="mod">
          <ac:chgData name="이 제연" userId="9d4560c756d54f0d" providerId="LiveId" clId="{A33EF27D-8DA7-42DA-BFD8-7A61B524156B}" dt="2021-09-06T10:44:19.806" v="1449" actId="20577"/>
          <ac:spMkLst>
            <pc:docMk/>
            <pc:sldMk cId="291334445" sldId="435"/>
            <ac:spMk id="186" creationId="{3238F088-4278-4BD6-A4BA-60CDC0283368}"/>
          </ac:spMkLst>
        </pc:spChg>
        <pc:spChg chg="mod">
          <ac:chgData name="이 제연" userId="9d4560c756d54f0d" providerId="LiveId" clId="{A33EF27D-8DA7-42DA-BFD8-7A61B524156B}" dt="2021-09-06T10:40:34.586" v="1339"/>
          <ac:spMkLst>
            <pc:docMk/>
            <pc:sldMk cId="291334445" sldId="435"/>
            <ac:spMk id="187" creationId="{5085D39C-D598-4A62-B426-84604FB943D7}"/>
          </ac:spMkLst>
        </pc:spChg>
        <pc:spChg chg="mod">
          <ac:chgData name="이 제연" userId="9d4560c756d54f0d" providerId="LiveId" clId="{A33EF27D-8DA7-42DA-BFD8-7A61B524156B}" dt="2021-09-06T10:44:18.534" v="1448" actId="20577"/>
          <ac:spMkLst>
            <pc:docMk/>
            <pc:sldMk cId="291334445" sldId="435"/>
            <ac:spMk id="188" creationId="{1A00DA0B-5C36-4C2D-911A-043ED67AB6D9}"/>
          </ac:spMkLst>
        </pc:spChg>
        <pc:spChg chg="mod">
          <ac:chgData name="이 제연" userId="9d4560c756d54f0d" providerId="LiveId" clId="{A33EF27D-8DA7-42DA-BFD8-7A61B524156B}" dt="2021-09-06T10:40:34.586" v="1339"/>
          <ac:spMkLst>
            <pc:docMk/>
            <pc:sldMk cId="291334445" sldId="435"/>
            <ac:spMk id="189" creationId="{447291A1-45B0-4BF3-BBE0-6A960FACB6B0}"/>
          </ac:spMkLst>
        </pc:spChg>
        <pc:spChg chg="mod">
          <ac:chgData name="이 제연" userId="9d4560c756d54f0d" providerId="LiveId" clId="{A33EF27D-8DA7-42DA-BFD8-7A61B524156B}" dt="2021-09-06T10:49:53.662" v="1534" actId="20577"/>
          <ac:spMkLst>
            <pc:docMk/>
            <pc:sldMk cId="291334445" sldId="435"/>
            <ac:spMk id="190" creationId="{96C1A975-53B2-469E-922C-F71A3EA55927}"/>
          </ac:spMkLst>
        </pc:spChg>
        <pc:spChg chg="mod">
          <ac:chgData name="이 제연" userId="9d4560c756d54f0d" providerId="LiveId" clId="{A33EF27D-8DA7-42DA-BFD8-7A61B524156B}" dt="2021-09-06T10:40:47.557" v="1341"/>
          <ac:spMkLst>
            <pc:docMk/>
            <pc:sldMk cId="291334445" sldId="435"/>
            <ac:spMk id="192" creationId="{D74CE32C-1A4C-4478-910D-ECB34EA341BC}"/>
          </ac:spMkLst>
        </pc:spChg>
        <pc:spChg chg="mod">
          <ac:chgData name="이 제연" userId="9d4560c756d54f0d" providerId="LiveId" clId="{A33EF27D-8DA7-42DA-BFD8-7A61B524156B}" dt="2021-09-06T10:43:25.044" v="1427" actId="20577"/>
          <ac:spMkLst>
            <pc:docMk/>
            <pc:sldMk cId="291334445" sldId="435"/>
            <ac:spMk id="193" creationId="{D7C53E72-BFB5-42BA-9382-BBA23221C2D8}"/>
          </ac:spMkLst>
        </pc:spChg>
        <pc:spChg chg="mod">
          <ac:chgData name="이 제연" userId="9d4560c756d54f0d" providerId="LiveId" clId="{A33EF27D-8DA7-42DA-BFD8-7A61B524156B}" dt="2021-09-06T10:40:47.557" v="1341"/>
          <ac:spMkLst>
            <pc:docMk/>
            <pc:sldMk cId="291334445" sldId="435"/>
            <ac:spMk id="194" creationId="{99EF83FE-7897-42DA-A60C-19D078C60ADC}"/>
          </ac:spMkLst>
        </pc:spChg>
        <pc:spChg chg="mod">
          <ac:chgData name="이 제연" userId="9d4560c756d54f0d" providerId="LiveId" clId="{A33EF27D-8DA7-42DA-BFD8-7A61B524156B}" dt="2021-09-06T10:43:28.463" v="1429" actId="20577"/>
          <ac:spMkLst>
            <pc:docMk/>
            <pc:sldMk cId="291334445" sldId="435"/>
            <ac:spMk id="195" creationId="{C95C9FB9-C929-40B1-9AC7-DCE09CB4D0FC}"/>
          </ac:spMkLst>
        </pc:spChg>
        <pc:spChg chg="mod">
          <ac:chgData name="이 제연" userId="9d4560c756d54f0d" providerId="LiveId" clId="{A33EF27D-8DA7-42DA-BFD8-7A61B524156B}" dt="2021-09-06T10:40:47.557" v="1341"/>
          <ac:spMkLst>
            <pc:docMk/>
            <pc:sldMk cId="291334445" sldId="435"/>
            <ac:spMk id="196" creationId="{57E38B64-864A-469B-84DF-0A50D2D47701}"/>
          </ac:spMkLst>
        </pc:spChg>
        <pc:spChg chg="mod">
          <ac:chgData name="이 제연" userId="9d4560c756d54f0d" providerId="LiveId" clId="{A33EF27D-8DA7-42DA-BFD8-7A61B524156B}" dt="2021-09-06T10:43:29.902" v="1430" actId="20577"/>
          <ac:spMkLst>
            <pc:docMk/>
            <pc:sldMk cId="291334445" sldId="435"/>
            <ac:spMk id="197" creationId="{E300E43B-7725-4A5E-8A76-EF38984C3736}"/>
          </ac:spMkLst>
        </pc:spChg>
        <pc:spChg chg="mod">
          <ac:chgData name="이 제연" userId="9d4560c756d54f0d" providerId="LiveId" clId="{A33EF27D-8DA7-42DA-BFD8-7A61B524156B}" dt="2021-09-06T10:40:47.557" v="1341"/>
          <ac:spMkLst>
            <pc:docMk/>
            <pc:sldMk cId="291334445" sldId="435"/>
            <ac:spMk id="198" creationId="{CAD67E18-2B7E-44F2-837C-067AAF6F275A}"/>
          </ac:spMkLst>
        </pc:spChg>
        <pc:spChg chg="mod">
          <ac:chgData name="이 제연" userId="9d4560c756d54f0d" providerId="LiveId" clId="{A33EF27D-8DA7-42DA-BFD8-7A61B524156B}" dt="2021-09-06T10:43:30.982" v="1431" actId="20577"/>
          <ac:spMkLst>
            <pc:docMk/>
            <pc:sldMk cId="291334445" sldId="435"/>
            <ac:spMk id="199" creationId="{8AA64861-E422-440A-A241-47C65DCB72E0}"/>
          </ac:spMkLst>
        </pc:spChg>
        <pc:spChg chg="mod">
          <ac:chgData name="이 제연" userId="9d4560c756d54f0d" providerId="LiveId" clId="{A33EF27D-8DA7-42DA-BFD8-7A61B524156B}" dt="2021-09-06T10:40:47.557" v="1341"/>
          <ac:spMkLst>
            <pc:docMk/>
            <pc:sldMk cId="291334445" sldId="435"/>
            <ac:spMk id="200" creationId="{EC51E685-009E-4A0E-BC70-F33BC506B6A7}"/>
          </ac:spMkLst>
        </pc:spChg>
        <pc:spChg chg="mod">
          <ac:chgData name="이 제연" userId="9d4560c756d54f0d" providerId="LiveId" clId="{A33EF27D-8DA7-42DA-BFD8-7A61B524156B}" dt="2021-09-06T10:43:26.287" v="1428" actId="20577"/>
          <ac:spMkLst>
            <pc:docMk/>
            <pc:sldMk cId="291334445" sldId="435"/>
            <ac:spMk id="201" creationId="{3D8BF761-98D5-4B61-B4C5-B5C16C6F2206}"/>
          </ac:spMkLst>
        </pc:spChg>
        <pc:spChg chg="mod">
          <ac:chgData name="이 제연" userId="9d4560c756d54f0d" providerId="LiveId" clId="{A33EF27D-8DA7-42DA-BFD8-7A61B524156B}" dt="2021-09-06T10:40:48.014" v="1342"/>
          <ac:spMkLst>
            <pc:docMk/>
            <pc:sldMk cId="291334445" sldId="435"/>
            <ac:spMk id="203" creationId="{DC9D8F79-8B64-44E7-AF3A-95EB36B2F5BA}"/>
          </ac:spMkLst>
        </pc:spChg>
        <pc:spChg chg="mod">
          <ac:chgData name="이 제연" userId="9d4560c756d54f0d" providerId="LiveId" clId="{A33EF27D-8DA7-42DA-BFD8-7A61B524156B}" dt="2021-09-06T10:44:03.940" v="1443" actId="20577"/>
          <ac:spMkLst>
            <pc:docMk/>
            <pc:sldMk cId="291334445" sldId="435"/>
            <ac:spMk id="204" creationId="{83E2E7B5-0CB0-45B1-8900-B44109A5FBFE}"/>
          </ac:spMkLst>
        </pc:spChg>
        <pc:spChg chg="mod">
          <ac:chgData name="이 제연" userId="9d4560c756d54f0d" providerId="LiveId" clId="{A33EF27D-8DA7-42DA-BFD8-7A61B524156B}" dt="2021-09-06T10:40:48.014" v="1342"/>
          <ac:spMkLst>
            <pc:docMk/>
            <pc:sldMk cId="291334445" sldId="435"/>
            <ac:spMk id="205" creationId="{63832460-E056-4DBA-8E6A-684396209698}"/>
          </ac:spMkLst>
        </pc:spChg>
        <pc:spChg chg="mod">
          <ac:chgData name="이 제연" userId="9d4560c756d54f0d" providerId="LiveId" clId="{A33EF27D-8DA7-42DA-BFD8-7A61B524156B}" dt="2021-09-06T10:43:56.742" v="1441" actId="20577"/>
          <ac:spMkLst>
            <pc:docMk/>
            <pc:sldMk cId="291334445" sldId="435"/>
            <ac:spMk id="206" creationId="{35844107-2ABD-4EA2-897C-C9EC452EA710}"/>
          </ac:spMkLst>
        </pc:spChg>
        <pc:spChg chg="mod">
          <ac:chgData name="이 제연" userId="9d4560c756d54f0d" providerId="LiveId" clId="{A33EF27D-8DA7-42DA-BFD8-7A61B524156B}" dt="2021-09-06T10:40:48.014" v="1342"/>
          <ac:spMkLst>
            <pc:docMk/>
            <pc:sldMk cId="291334445" sldId="435"/>
            <ac:spMk id="207" creationId="{0C0F359E-C94A-491F-AE59-34A59670854B}"/>
          </ac:spMkLst>
        </pc:spChg>
        <pc:spChg chg="add del mod">
          <ac:chgData name="이 제연" userId="9d4560c756d54f0d" providerId="LiveId" clId="{A33EF27D-8DA7-42DA-BFD8-7A61B524156B}" dt="2021-09-06T10:43:51.996" v="1439" actId="20577"/>
          <ac:spMkLst>
            <pc:docMk/>
            <pc:sldMk cId="291334445" sldId="435"/>
            <ac:spMk id="208" creationId="{23CE9110-E5FE-4A47-9D2D-173A453628A4}"/>
          </ac:spMkLst>
        </pc:spChg>
        <pc:spChg chg="mod">
          <ac:chgData name="이 제연" userId="9d4560c756d54f0d" providerId="LiveId" clId="{A33EF27D-8DA7-42DA-BFD8-7A61B524156B}" dt="2021-09-06T10:40:48.014" v="1342"/>
          <ac:spMkLst>
            <pc:docMk/>
            <pc:sldMk cId="291334445" sldId="435"/>
            <ac:spMk id="209" creationId="{F26D3DA2-DE51-4326-8F97-00539412BDE8}"/>
          </ac:spMkLst>
        </pc:spChg>
        <pc:spChg chg="mod">
          <ac:chgData name="이 제연" userId="9d4560c756d54f0d" providerId="LiveId" clId="{A33EF27D-8DA7-42DA-BFD8-7A61B524156B}" dt="2021-09-06T10:43:32.136" v="1432" actId="20577"/>
          <ac:spMkLst>
            <pc:docMk/>
            <pc:sldMk cId="291334445" sldId="435"/>
            <ac:spMk id="210" creationId="{DF36D1B8-ECBE-4435-8D0F-6C7FA71F08BC}"/>
          </ac:spMkLst>
        </pc:spChg>
        <pc:spChg chg="mod">
          <ac:chgData name="이 제연" userId="9d4560c756d54f0d" providerId="LiveId" clId="{A33EF27D-8DA7-42DA-BFD8-7A61B524156B}" dt="2021-09-06T10:40:48.014" v="1342"/>
          <ac:spMkLst>
            <pc:docMk/>
            <pc:sldMk cId="291334445" sldId="435"/>
            <ac:spMk id="211" creationId="{E3A53748-D06F-4AF9-9238-6B0B3D0D52ED}"/>
          </ac:spMkLst>
        </pc:spChg>
        <pc:spChg chg="mod">
          <ac:chgData name="이 제연" userId="9d4560c756d54f0d" providerId="LiveId" clId="{A33EF27D-8DA7-42DA-BFD8-7A61B524156B}" dt="2021-09-06T10:44:09.886" v="1445" actId="20577"/>
          <ac:spMkLst>
            <pc:docMk/>
            <pc:sldMk cId="291334445" sldId="435"/>
            <ac:spMk id="212" creationId="{79DBF7CD-DF74-4E0E-83DA-6528F6B3580D}"/>
          </ac:spMkLst>
        </pc:spChg>
        <pc:spChg chg="mod">
          <ac:chgData name="이 제연" userId="9d4560c756d54f0d" providerId="LiveId" clId="{A33EF27D-8DA7-42DA-BFD8-7A61B524156B}" dt="2021-09-06T10:40:48.478" v="1343"/>
          <ac:spMkLst>
            <pc:docMk/>
            <pc:sldMk cId="291334445" sldId="435"/>
            <ac:spMk id="214" creationId="{AE542A09-DE6E-4DE5-BC23-2434D180035A}"/>
          </ac:spMkLst>
        </pc:spChg>
        <pc:spChg chg="mod">
          <ac:chgData name="이 제연" userId="9d4560c756d54f0d" providerId="LiveId" clId="{A33EF27D-8DA7-42DA-BFD8-7A61B524156B}" dt="2021-09-06T10:44:01.700" v="1442" actId="20577"/>
          <ac:spMkLst>
            <pc:docMk/>
            <pc:sldMk cId="291334445" sldId="435"/>
            <ac:spMk id="215" creationId="{718A04EE-D71B-4C04-8E60-043F26DFB1BF}"/>
          </ac:spMkLst>
        </pc:spChg>
        <pc:spChg chg="mod">
          <ac:chgData name="이 제연" userId="9d4560c756d54f0d" providerId="LiveId" clId="{A33EF27D-8DA7-42DA-BFD8-7A61B524156B}" dt="2021-09-06T10:40:48.478" v="1343"/>
          <ac:spMkLst>
            <pc:docMk/>
            <pc:sldMk cId="291334445" sldId="435"/>
            <ac:spMk id="216" creationId="{C26FBF69-1586-4AB1-9CD4-D72615ED51BA}"/>
          </ac:spMkLst>
        </pc:spChg>
        <pc:spChg chg="mod">
          <ac:chgData name="이 제연" userId="9d4560c756d54f0d" providerId="LiveId" clId="{A33EF27D-8DA7-42DA-BFD8-7A61B524156B}" dt="2021-09-06T10:43:55.301" v="1440" actId="20577"/>
          <ac:spMkLst>
            <pc:docMk/>
            <pc:sldMk cId="291334445" sldId="435"/>
            <ac:spMk id="217" creationId="{A8CEF172-0D86-4E9D-BC89-22D5AFF58FA2}"/>
          </ac:spMkLst>
        </pc:spChg>
        <pc:spChg chg="mod">
          <ac:chgData name="이 제연" userId="9d4560c756d54f0d" providerId="LiveId" clId="{A33EF27D-8DA7-42DA-BFD8-7A61B524156B}" dt="2021-09-06T10:40:48.478" v="1343"/>
          <ac:spMkLst>
            <pc:docMk/>
            <pc:sldMk cId="291334445" sldId="435"/>
            <ac:spMk id="218" creationId="{0849B4A7-187B-443C-8633-30572A66F59C}"/>
          </ac:spMkLst>
        </pc:spChg>
        <pc:spChg chg="mod">
          <ac:chgData name="이 제연" userId="9d4560c756d54f0d" providerId="LiveId" clId="{A33EF27D-8DA7-42DA-BFD8-7A61B524156B}" dt="2021-09-06T10:43:46.901" v="1438" actId="20577"/>
          <ac:spMkLst>
            <pc:docMk/>
            <pc:sldMk cId="291334445" sldId="435"/>
            <ac:spMk id="219" creationId="{31D7DEEE-3BED-44D4-8878-8FF0B089E928}"/>
          </ac:spMkLst>
        </pc:spChg>
        <pc:spChg chg="mod">
          <ac:chgData name="이 제연" userId="9d4560c756d54f0d" providerId="LiveId" clId="{A33EF27D-8DA7-42DA-BFD8-7A61B524156B}" dt="2021-09-06T10:40:48.478" v="1343"/>
          <ac:spMkLst>
            <pc:docMk/>
            <pc:sldMk cId="291334445" sldId="435"/>
            <ac:spMk id="220" creationId="{CB137C60-2EDC-4315-BABB-33BF9B279EF3}"/>
          </ac:spMkLst>
        </pc:spChg>
        <pc:spChg chg="add del mod">
          <ac:chgData name="이 제연" userId="9d4560c756d54f0d" providerId="LiveId" clId="{A33EF27D-8DA7-42DA-BFD8-7A61B524156B}" dt="2021-09-06T10:43:39.783" v="1435" actId="20577"/>
          <ac:spMkLst>
            <pc:docMk/>
            <pc:sldMk cId="291334445" sldId="435"/>
            <ac:spMk id="221" creationId="{52567FC2-82F1-4A17-9C31-E6BBACB97D15}"/>
          </ac:spMkLst>
        </pc:spChg>
        <pc:spChg chg="mod">
          <ac:chgData name="이 제연" userId="9d4560c756d54f0d" providerId="LiveId" clId="{A33EF27D-8DA7-42DA-BFD8-7A61B524156B}" dt="2021-09-06T10:40:48.478" v="1343"/>
          <ac:spMkLst>
            <pc:docMk/>
            <pc:sldMk cId="291334445" sldId="435"/>
            <ac:spMk id="222" creationId="{AD24925C-B788-4B45-B516-F5B71DB0E0B6}"/>
          </ac:spMkLst>
        </pc:spChg>
        <pc:spChg chg="mod">
          <ac:chgData name="이 제연" userId="9d4560c756d54f0d" providerId="LiveId" clId="{A33EF27D-8DA7-42DA-BFD8-7A61B524156B}" dt="2021-09-06T10:44:05.855" v="1444" actId="20577"/>
          <ac:spMkLst>
            <pc:docMk/>
            <pc:sldMk cId="291334445" sldId="435"/>
            <ac:spMk id="223" creationId="{BEAAE0C8-F26A-4C6D-82EB-5B95F1425A4E}"/>
          </ac:spMkLst>
        </pc:spChg>
        <pc:spChg chg="add mod">
          <ac:chgData name="이 제연" userId="9d4560c756d54f0d" providerId="LiveId" clId="{A33EF27D-8DA7-42DA-BFD8-7A61B524156B}" dt="2021-09-06T10:42:49.635" v="1426" actId="1076"/>
          <ac:spMkLst>
            <pc:docMk/>
            <pc:sldMk cId="291334445" sldId="435"/>
            <ac:spMk id="224" creationId="{F15F7B10-2AC8-443C-874B-9245E38D3501}"/>
          </ac:spMkLst>
        </pc:spChg>
        <pc:spChg chg="mod topLvl">
          <ac:chgData name="이 제연" userId="9d4560c756d54f0d" providerId="LiveId" clId="{A33EF27D-8DA7-42DA-BFD8-7A61B524156B}" dt="2021-09-06T11:24:14.778" v="1743" actId="165"/>
          <ac:spMkLst>
            <pc:docMk/>
            <pc:sldMk cId="291334445" sldId="435"/>
            <ac:spMk id="247" creationId="{182B4554-6454-4E17-807F-0073C7DDB5C0}"/>
          </ac:spMkLst>
        </pc:spChg>
        <pc:spChg chg="mod topLvl">
          <ac:chgData name="이 제연" userId="9d4560c756d54f0d" providerId="LiveId" clId="{A33EF27D-8DA7-42DA-BFD8-7A61B524156B}" dt="2021-09-06T11:38:48.009" v="1932" actId="207"/>
          <ac:spMkLst>
            <pc:docMk/>
            <pc:sldMk cId="291334445" sldId="435"/>
            <ac:spMk id="248" creationId="{55AC7555-A1F9-486A-A3B4-4BE86C20DDD4}"/>
          </ac:spMkLst>
        </pc:spChg>
        <pc:spChg chg="mod topLvl">
          <ac:chgData name="이 제연" userId="9d4560c756d54f0d" providerId="LiveId" clId="{A33EF27D-8DA7-42DA-BFD8-7A61B524156B}" dt="2021-09-06T11:38:48.009" v="1932" actId="207"/>
          <ac:spMkLst>
            <pc:docMk/>
            <pc:sldMk cId="291334445" sldId="435"/>
            <ac:spMk id="249" creationId="{696C0F3D-481B-4514-BD95-3881ABD21FB2}"/>
          </ac:spMkLst>
        </pc:spChg>
        <pc:spChg chg="mod topLvl">
          <ac:chgData name="이 제연" userId="9d4560c756d54f0d" providerId="LiveId" clId="{A33EF27D-8DA7-42DA-BFD8-7A61B524156B}" dt="2021-09-06T11:24:14.778" v="1743" actId="165"/>
          <ac:spMkLst>
            <pc:docMk/>
            <pc:sldMk cId="291334445" sldId="435"/>
            <ac:spMk id="250" creationId="{EB0E250C-715C-412D-BDC0-D3B2C88F8ECF}"/>
          </ac:spMkLst>
        </pc:spChg>
        <pc:spChg chg="mod topLvl">
          <ac:chgData name="이 제연" userId="9d4560c756d54f0d" providerId="LiveId" clId="{A33EF27D-8DA7-42DA-BFD8-7A61B524156B}" dt="2021-09-06T11:24:14.778" v="1743" actId="165"/>
          <ac:spMkLst>
            <pc:docMk/>
            <pc:sldMk cId="291334445" sldId="435"/>
            <ac:spMk id="251" creationId="{D02A09D6-4EEA-4F79-831A-D0B376487A00}"/>
          </ac:spMkLst>
        </pc:spChg>
        <pc:spChg chg="mod topLvl">
          <ac:chgData name="이 제연" userId="9d4560c756d54f0d" providerId="LiveId" clId="{A33EF27D-8DA7-42DA-BFD8-7A61B524156B}" dt="2021-09-06T11:24:14.778" v="1743" actId="165"/>
          <ac:spMkLst>
            <pc:docMk/>
            <pc:sldMk cId="291334445" sldId="435"/>
            <ac:spMk id="252" creationId="{BE0CB029-331B-4FD5-B399-23AEB227F212}"/>
          </ac:spMkLst>
        </pc:spChg>
        <pc:spChg chg="mod topLvl">
          <ac:chgData name="이 제연" userId="9d4560c756d54f0d" providerId="LiveId" clId="{A33EF27D-8DA7-42DA-BFD8-7A61B524156B}" dt="2021-09-06T11:24:14.778" v="1743" actId="165"/>
          <ac:spMkLst>
            <pc:docMk/>
            <pc:sldMk cId="291334445" sldId="435"/>
            <ac:spMk id="253" creationId="{15FE4884-9033-49BC-82C2-AD36F034DD35}"/>
          </ac:spMkLst>
        </pc:spChg>
        <pc:spChg chg="mod topLvl">
          <ac:chgData name="이 제연" userId="9d4560c756d54f0d" providerId="LiveId" clId="{A33EF27D-8DA7-42DA-BFD8-7A61B524156B}" dt="2021-09-06T11:24:14.778" v="1743" actId="165"/>
          <ac:spMkLst>
            <pc:docMk/>
            <pc:sldMk cId="291334445" sldId="435"/>
            <ac:spMk id="254" creationId="{9BB70C70-1FD4-435E-B897-C01603415ECA}"/>
          </ac:spMkLst>
        </pc:spChg>
        <pc:spChg chg="mod topLvl">
          <ac:chgData name="이 제연" userId="9d4560c756d54f0d" providerId="LiveId" clId="{A33EF27D-8DA7-42DA-BFD8-7A61B524156B}" dt="2021-09-06T11:24:14.778" v="1743" actId="165"/>
          <ac:spMkLst>
            <pc:docMk/>
            <pc:sldMk cId="291334445" sldId="435"/>
            <ac:spMk id="255" creationId="{70A6A7EF-EF83-4707-A9C4-038BB2013193}"/>
          </ac:spMkLst>
        </pc:spChg>
        <pc:spChg chg="mod topLvl">
          <ac:chgData name="이 제연" userId="9d4560c756d54f0d" providerId="LiveId" clId="{A33EF27D-8DA7-42DA-BFD8-7A61B524156B}" dt="2021-09-06T11:31:02.247" v="1805" actId="20577"/>
          <ac:spMkLst>
            <pc:docMk/>
            <pc:sldMk cId="291334445" sldId="435"/>
            <ac:spMk id="256" creationId="{7B915860-E54A-41A9-B7CB-472558BBFCD1}"/>
          </ac:spMkLst>
        </pc:spChg>
        <pc:spChg chg="mod">
          <ac:chgData name="이 제연" userId="9d4560c756d54f0d" providerId="LiveId" clId="{A33EF27D-8DA7-42DA-BFD8-7A61B524156B}" dt="2021-09-06T10:46:49.773" v="1490"/>
          <ac:spMkLst>
            <pc:docMk/>
            <pc:sldMk cId="291334445" sldId="435"/>
            <ac:spMk id="258" creationId="{231C4635-4726-4AAB-A128-308D21A72074}"/>
          </ac:spMkLst>
        </pc:spChg>
        <pc:spChg chg="mod">
          <ac:chgData name="이 제연" userId="9d4560c756d54f0d" providerId="LiveId" clId="{A33EF27D-8DA7-42DA-BFD8-7A61B524156B}" dt="2021-09-06T10:46:49.773" v="1490"/>
          <ac:spMkLst>
            <pc:docMk/>
            <pc:sldMk cId="291334445" sldId="435"/>
            <ac:spMk id="259" creationId="{D1BF11F3-9159-4A44-97AE-817F3626025F}"/>
          </ac:spMkLst>
        </pc:spChg>
        <pc:spChg chg="mod">
          <ac:chgData name="이 제연" userId="9d4560c756d54f0d" providerId="LiveId" clId="{A33EF27D-8DA7-42DA-BFD8-7A61B524156B}" dt="2021-09-06T10:46:49.773" v="1490"/>
          <ac:spMkLst>
            <pc:docMk/>
            <pc:sldMk cId="291334445" sldId="435"/>
            <ac:spMk id="260" creationId="{608D5FC5-4634-4268-9017-4B10D9256C3B}"/>
          </ac:spMkLst>
        </pc:spChg>
        <pc:spChg chg="mod">
          <ac:chgData name="이 제연" userId="9d4560c756d54f0d" providerId="LiveId" clId="{A33EF27D-8DA7-42DA-BFD8-7A61B524156B}" dt="2021-09-06T10:46:49.773" v="1490"/>
          <ac:spMkLst>
            <pc:docMk/>
            <pc:sldMk cId="291334445" sldId="435"/>
            <ac:spMk id="261" creationId="{5966E40D-3068-4FE0-9E82-A03CECFD5FD9}"/>
          </ac:spMkLst>
        </pc:spChg>
        <pc:spChg chg="mod">
          <ac:chgData name="이 제연" userId="9d4560c756d54f0d" providerId="LiveId" clId="{A33EF27D-8DA7-42DA-BFD8-7A61B524156B}" dt="2021-09-06T10:46:49.773" v="1490"/>
          <ac:spMkLst>
            <pc:docMk/>
            <pc:sldMk cId="291334445" sldId="435"/>
            <ac:spMk id="262" creationId="{C093E229-72A2-47E5-9413-4D276A4F67BC}"/>
          </ac:spMkLst>
        </pc:spChg>
        <pc:spChg chg="mod">
          <ac:chgData name="이 제연" userId="9d4560c756d54f0d" providerId="LiveId" clId="{A33EF27D-8DA7-42DA-BFD8-7A61B524156B}" dt="2021-09-06T10:46:49.773" v="1490"/>
          <ac:spMkLst>
            <pc:docMk/>
            <pc:sldMk cId="291334445" sldId="435"/>
            <ac:spMk id="263" creationId="{F68E9F63-A8E7-40EC-855A-E686EC1AEC19}"/>
          </ac:spMkLst>
        </pc:spChg>
        <pc:spChg chg="mod">
          <ac:chgData name="이 제연" userId="9d4560c756d54f0d" providerId="LiveId" clId="{A33EF27D-8DA7-42DA-BFD8-7A61B524156B}" dt="2021-09-06T10:46:49.773" v="1490"/>
          <ac:spMkLst>
            <pc:docMk/>
            <pc:sldMk cId="291334445" sldId="435"/>
            <ac:spMk id="264" creationId="{4242AE70-BF01-4038-B954-92530CB10F76}"/>
          </ac:spMkLst>
        </pc:spChg>
        <pc:spChg chg="mod">
          <ac:chgData name="이 제연" userId="9d4560c756d54f0d" providerId="LiveId" clId="{A33EF27D-8DA7-42DA-BFD8-7A61B524156B}" dt="2021-09-06T10:46:49.773" v="1490"/>
          <ac:spMkLst>
            <pc:docMk/>
            <pc:sldMk cId="291334445" sldId="435"/>
            <ac:spMk id="265" creationId="{9BAE7B77-AFC7-482B-A680-5E09942A52CC}"/>
          </ac:spMkLst>
        </pc:spChg>
        <pc:spChg chg="mod">
          <ac:chgData name="이 제연" userId="9d4560c756d54f0d" providerId="LiveId" clId="{A33EF27D-8DA7-42DA-BFD8-7A61B524156B}" dt="2021-09-06T10:46:49.773" v="1490"/>
          <ac:spMkLst>
            <pc:docMk/>
            <pc:sldMk cId="291334445" sldId="435"/>
            <ac:spMk id="266" creationId="{E4A0BF04-8A89-478A-BB66-1C8E1B8D47BC}"/>
          </ac:spMkLst>
        </pc:spChg>
        <pc:spChg chg="mod">
          <ac:chgData name="이 제연" userId="9d4560c756d54f0d" providerId="LiveId" clId="{A33EF27D-8DA7-42DA-BFD8-7A61B524156B}" dt="2021-09-06T10:46:49.773" v="1490"/>
          <ac:spMkLst>
            <pc:docMk/>
            <pc:sldMk cId="291334445" sldId="435"/>
            <ac:spMk id="267" creationId="{4219B337-5689-45FC-B537-5C5755F43406}"/>
          </ac:spMkLst>
        </pc:spChg>
        <pc:spChg chg="add mod">
          <ac:chgData name="이 제연" userId="9d4560c756d54f0d" providerId="LiveId" clId="{A33EF27D-8DA7-42DA-BFD8-7A61B524156B}" dt="2021-09-06T11:20:28.627" v="1651" actId="1076"/>
          <ac:spMkLst>
            <pc:docMk/>
            <pc:sldMk cId="291334445" sldId="435"/>
            <ac:spMk id="268" creationId="{1579BF8E-6F72-4B82-A3C6-ECC021580FFD}"/>
          </ac:spMkLst>
        </pc:spChg>
        <pc:spChg chg="add mod">
          <ac:chgData name="이 제연" userId="9d4560c756d54f0d" providerId="LiveId" clId="{A33EF27D-8DA7-42DA-BFD8-7A61B524156B}" dt="2021-09-06T11:20:28.627" v="1651" actId="1076"/>
          <ac:spMkLst>
            <pc:docMk/>
            <pc:sldMk cId="291334445" sldId="435"/>
            <ac:spMk id="269" creationId="{F6CB3C01-2058-459A-B30C-62C3875F4F54}"/>
          </ac:spMkLst>
        </pc:spChg>
        <pc:spChg chg="add mod">
          <ac:chgData name="이 제연" userId="9d4560c756d54f0d" providerId="LiveId" clId="{A33EF27D-8DA7-42DA-BFD8-7A61B524156B}" dt="2021-09-06T11:20:47.763" v="1654" actId="1076"/>
          <ac:spMkLst>
            <pc:docMk/>
            <pc:sldMk cId="291334445" sldId="435"/>
            <ac:spMk id="276" creationId="{D519C827-697D-4B20-9AF6-771218A65FEB}"/>
          </ac:spMkLst>
        </pc:spChg>
        <pc:spChg chg="add mod">
          <ac:chgData name="이 제연" userId="9d4560c756d54f0d" providerId="LiveId" clId="{A33EF27D-8DA7-42DA-BFD8-7A61B524156B}" dt="2021-09-06T11:20:47.763" v="1654" actId="1076"/>
          <ac:spMkLst>
            <pc:docMk/>
            <pc:sldMk cId="291334445" sldId="435"/>
            <ac:spMk id="277" creationId="{20E7066A-9FA3-41F5-A9AD-798EBCD92427}"/>
          </ac:spMkLst>
        </pc:spChg>
        <pc:spChg chg="add mod">
          <ac:chgData name="이 제연" userId="9d4560c756d54f0d" providerId="LiveId" clId="{A33EF27D-8DA7-42DA-BFD8-7A61B524156B}" dt="2021-09-06T11:23:36.823" v="1723" actId="20577"/>
          <ac:spMkLst>
            <pc:docMk/>
            <pc:sldMk cId="291334445" sldId="435"/>
            <ac:spMk id="287" creationId="{F0A7F4AA-150E-4DC3-BCEC-2C0CC648F051}"/>
          </ac:spMkLst>
        </pc:spChg>
        <pc:spChg chg="add mod">
          <ac:chgData name="이 제연" userId="9d4560c756d54f0d" providerId="LiveId" clId="{A33EF27D-8DA7-42DA-BFD8-7A61B524156B}" dt="2021-09-06T11:21:56.526" v="1713" actId="1035"/>
          <ac:spMkLst>
            <pc:docMk/>
            <pc:sldMk cId="291334445" sldId="435"/>
            <ac:spMk id="288" creationId="{EF3FEB4A-5CA6-45E1-B99C-7C9B77644BF9}"/>
          </ac:spMkLst>
        </pc:spChg>
        <pc:spChg chg="mod">
          <ac:chgData name="이 제연" userId="9d4560c756d54f0d" providerId="LiveId" clId="{A33EF27D-8DA7-42DA-BFD8-7A61B524156B}" dt="2021-09-06T11:22:24.859" v="1714"/>
          <ac:spMkLst>
            <pc:docMk/>
            <pc:sldMk cId="291334445" sldId="435"/>
            <ac:spMk id="290" creationId="{C2EDD68D-8BCF-435E-9305-621B85CC6DB0}"/>
          </ac:spMkLst>
        </pc:spChg>
        <pc:spChg chg="mod">
          <ac:chgData name="이 제연" userId="9d4560c756d54f0d" providerId="LiveId" clId="{A33EF27D-8DA7-42DA-BFD8-7A61B524156B}" dt="2021-09-06T11:22:24.859" v="1714"/>
          <ac:spMkLst>
            <pc:docMk/>
            <pc:sldMk cId="291334445" sldId="435"/>
            <ac:spMk id="291" creationId="{CA4A8490-51B2-41A2-8F8A-B73CC5E3D6A7}"/>
          </ac:spMkLst>
        </pc:spChg>
        <pc:spChg chg="mod">
          <ac:chgData name="이 제연" userId="9d4560c756d54f0d" providerId="LiveId" clId="{A33EF27D-8DA7-42DA-BFD8-7A61B524156B}" dt="2021-09-06T11:22:24.859" v="1714"/>
          <ac:spMkLst>
            <pc:docMk/>
            <pc:sldMk cId="291334445" sldId="435"/>
            <ac:spMk id="292" creationId="{841E84AF-2287-4CA8-9F40-A46B7AF1C1B9}"/>
          </ac:spMkLst>
        </pc:spChg>
        <pc:spChg chg="mod">
          <ac:chgData name="이 제연" userId="9d4560c756d54f0d" providerId="LiveId" clId="{A33EF27D-8DA7-42DA-BFD8-7A61B524156B}" dt="2021-09-06T11:22:24.859" v="1714"/>
          <ac:spMkLst>
            <pc:docMk/>
            <pc:sldMk cId="291334445" sldId="435"/>
            <ac:spMk id="293" creationId="{6D9A6AE0-06EA-4AE3-8368-4AC09B83A3FF}"/>
          </ac:spMkLst>
        </pc:spChg>
        <pc:spChg chg="mod">
          <ac:chgData name="이 제연" userId="9d4560c756d54f0d" providerId="LiveId" clId="{A33EF27D-8DA7-42DA-BFD8-7A61B524156B}" dt="2021-09-06T11:22:24.859" v="1714"/>
          <ac:spMkLst>
            <pc:docMk/>
            <pc:sldMk cId="291334445" sldId="435"/>
            <ac:spMk id="294" creationId="{539CD12D-A08A-4E05-88BA-3BB717C5EC4C}"/>
          </ac:spMkLst>
        </pc:spChg>
        <pc:spChg chg="mod">
          <ac:chgData name="이 제연" userId="9d4560c756d54f0d" providerId="LiveId" clId="{A33EF27D-8DA7-42DA-BFD8-7A61B524156B}" dt="2021-09-06T11:22:24.859" v="1714"/>
          <ac:spMkLst>
            <pc:docMk/>
            <pc:sldMk cId="291334445" sldId="435"/>
            <ac:spMk id="295" creationId="{B6009129-D553-45DC-B85C-A2A88F5BD75F}"/>
          </ac:spMkLst>
        </pc:spChg>
        <pc:spChg chg="mod">
          <ac:chgData name="이 제연" userId="9d4560c756d54f0d" providerId="LiveId" clId="{A33EF27D-8DA7-42DA-BFD8-7A61B524156B}" dt="2021-09-06T11:22:24.859" v="1714"/>
          <ac:spMkLst>
            <pc:docMk/>
            <pc:sldMk cId="291334445" sldId="435"/>
            <ac:spMk id="296" creationId="{A584B3AD-E40A-4441-BBEF-A7B0CD40AF77}"/>
          </ac:spMkLst>
        </pc:spChg>
        <pc:spChg chg="mod">
          <ac:chgData name="이 제연" userId="9d4560c756d54f0d" providerId="LiveId" clId="{A33EF27D-8DA7-42DA-BFD8-7A61B524156B}" dt="2021-09-06T11:22:24.859" v="1714"/>
          <ac:spMkLst>
            <pc:docMk/>
            <pc:sldMk cId="291334445" sldId="435"/>
            <ac:spMk id="297" creationId="{99C64717-73C5-401E-80D5-2B9E5AE469B4}"/>
          </ac:spMkLst>
        </pc:spChg>
        <pc:spChg chg="mod">
          <ac:chgData name="이 제연" userId="9d4560c756d54f0d" providerId="LiveId" clId="{A33EF27D-8DA7-42DA-BFD8-7A61B524156B}" dt="2021-09-06T11:22:24.859" v="1714"/>
          <ac:spMkLst>
            <pc:docMk/>
            <pc:sldMk cId="291334445" sldId="435"/>
            <ac:spMk id="298" creationId="{3EE73F4C-F732-4417-9518-67CED3513FB8}"/>
          </ac:spMkLst>
        </pc:spChg>
        <pc:spChg chg="mod">
          <ac:chgData name="이 제연" userId="9d4560c756d54f0d" providerId="LiveId" clId="{A33EF27D-8DA7-42DA-BFD8-7A61B524156B}" dt="2021-09-06T11:22:24.859" v="1714"/>
          <ac:spMkLst>
            <pc:docMk/>
            <pc:sldMk cId="291334445" sldId="435"/>
            <ac:spMk id="299" creationId="{E9B0A0DB-6DE8-43A8-A8B2-91F81851F0E8}"/>
          </ac:spMkLst>
        </pc:spChg>
        <pc:spChg chg="add mod">
          <ac:chgData name="이 제연" userId="9d4560c756d54f0d" providerId="LiveId" clId="{A33EF27D-8DA7-42DA-BFD8-7A61B524156B}" dt="2021-09-06T11:33:12.823" v="1881" actId="20577"/>
          <ac:spMkLst>
            <pc:docMk/>
            <pc:sldMk cId="291334445" sldId="435"/>
            <ac:spMk id="300" creationId="{2A607F69-25EC-40FA-9F48-9980478A20A4}"/>
          </ac:spMkLst>
        </pc:spChg>
        <pc:spChg chg="add mod">
          <ac:chgData name="이 제연" userId="9d4560c756d54f0d" providerId="LiveId" clId="{A33EF27D-8DA7-42DA-BFD8-7A61B524156B}" dt="2021-09-06T11:23:58.344" v="1742" actId="20577"/>
          <ac:spMkLst>
            <pc:docMk/>
            <pc:sldMk cId="291334445" sldId="435"/>
            <ac:spMk id="301" creationId="{99D6E9C7-935B-4D4F-81A2-09D8FBAD8CB9}"/>
          </ac:spMkLst>
        </pc:spChg>
        <pc:spChg chg="mod">
          <ac:chgData name="이 제연" userId="9d4560c756d54f0d" providerId="LiveId" clId="{A33EF27D-8DA7-42DA-BFD8-7A61B524156B}" dt="2021-09-06T11:25:11.495" v="1751" actId="20577"/>
          <ac:spMkLst>
            <pc:docMk/>
            <pc:sldMk cId="291334445" sldId="435"/>
            <ac:spMk id="304" creationId="{3026DF5F-1E2E-4F99-B038-CAD30F584A74}"/>
          </ac:spMkLst>
        </pc:spChg>
        <pc:spChg chg="mod">
          <ac:chgData name="이 제연" userId="9d4560c756d54f0d" providerId="LiveId" clId="{A33EF27D-8DA7-42DA-BFD8-7A61B524156B}" dt="2021-09-06T11:25:15.073" v="1752" actId="20577"/>
          <ac:spMkLst>
            <pc:docMk/>
            <pc:sldMk cId="291334445" sldId="435"/>
            <ac:spMk id="305" creationId="{C9403519-6644-4F30-8949-D5D547DDDFC6}"/>
          </ac:spMkLst>
        </pc:spChg>
        <pc:spChg chg="mod topLvl">
          <ac:chgData name="이 제연" userId="9d4560c756d54f0d" providerId="LiveId" clId="{A33EF27D-8DA7-42DA-BFD8-7A61B524156B}" dt="2021-09-06T11:38:48.009" v="1932" actId="207"/>
          <ac:spMkLst>
            <pc:docMk/>
            <pc:sldMk cId="291334445" sldId="435"/>
            <ac:spMk id="307" creationId="{AC6487A5-266E-47CA-9944-A9FAE4ECC5E8}"/>
          </ac:spMkLst>
        </pc:spChg>
        <pc:spChg chg="del mod topLvl">
          <ac:chgData name="이 제연" userId="9d4560c756d54f0d" providerId="LiveId" clId="{A33EF27D-8DA7-42DA-BFD8-7A61B524156B}" dt="2021-09-06T11:25:33.711" v="1755" actId="478"/>
          <ac:spMkLst>
            <pc:docMk/>
            <pc:sldMk cId="291334445" sldId="435"/>
            <ac:spMk id="308" creationId="{982842AE-60FF-46B2-B0DF-17B98A996F13}"/>
          </ac:spMkLst>
        </pc:spChg>
        <pc:spChg chg="add mod">
          <ac:chgData name="이 제연" userId="9d4560c756d54f0d" providerId="LiveId" clId="{A33EF27D-8DA7-42DA-BFD8-7A61B524156B}" dt="2021-09-06T11:38:48.009" v="1932" actId="207"/>
          <ac:spMkLst>
            <pc:docMk/>
            <pc:sldMk cId="291334445" sldId="435"/>
            <ac:spMk id="317" creationId="{A7059AD8-1502-4CAB-84CD-33B67187332E}"/>
          </ac:spMkLst>
        </pc:spChg>
        <pc:spChg chg="add mod">
          <ac:chgData name="이 제연" userId="9d4560c756d54f0d" providerId="LiveId" clId="{A33EF27D-8DA7-42DA-BFD8-7A61B524156B}" dt="2021-09-06T11:35:14.720" v="1931" actId="1035"/>
          <ac:spMkLst>
            <pc:docMk/>
            <pc:sldMk cId="291334445" sldId="435"/>
            <ac:spMk id="334" creationId="{EC7DC75C-1351-4A3B-865D-C662A89FECCE}"/>
          </ac:spMkLst>
        </pc:spChg>
        <pc:spChg chg="add mod">
          <ac:chgData name="이 제연" userId="9d4560c756d54f0d" providerId="LiveId" clId="{A33EF27D-8DA7-42DA-BFD8-7A61B524156B}" dt="2021-09-06T11:48:56.816" v="2000" actId="108"/>
          <ac:spMkLst>
            <pc:docMk/>
            <pc:sldMk cId="291334445" sldId="435"/>
            <ac:spMk id="335" creationId="{4E19D18B-8836-4992-BC05-E5C90E5BC68F}"/>
          </ac:spMkLst>
        </pc:spChg>
        <pc:grpChg chg="add del mod">
          <ac:chgData name="이 제연" userId="9d4560c756d54f0d" providerId="LiveId" clId="{A33EF27D-8DA7-42DA-BFD8-7A61B524156B}" dt="2021-09-06T08:16:19.914" v="674" actId="165"/>
          <ac:grpSpMkLst>
            <pc:docMk/>
            <pc:sldMk cId="291334445" sldId="435"/>
            <ac:grpSpMk id="5" creationId="{83D7CA86-C4F2-479D-BCDF-DD66F8DC7738}"/>
          </ac:grpSpMkLst>
        </pc:grpChg>
        <pc:grpChg chg="add del mod">
          <ac:chgData name="이 제연" userId="9d4560c756d54f0d" providerId="LiveId" clId="{A33EF27D-8DA7-42DA-BFD8-7A61B524156B}" dt="2021-09-06T08:17:07.216" v="693" actId="165"/>
          <ac:grpSpMkLst>
            <pc:docMk/>
            <pc:sldMk cId="291334445" sldId="435"/>
            <ac:grpSpMk id="6" creationId="{01597865-8E4F-4D13-8396-4170AE277898}"/>
          </ac:grpSpMkLst>
        </pc:grpChg>
        <pc:grpChg chg="add del mod">
          <ac:chgData name="이 제연" userId="9d4560c756d54f0d" providerId="LiveId" clId="{A33EF27D-8DA7-42DA-BFD8-7A61B524156B}" dt="2021-09-06T08:17:49.457" v="697" actId="165"/>
          <ac:grpSpMkLst>
            <pc:docMk/>
            <pc:sldMk cId="291334445" sldId="435"/>
            <ac:grpSpMk id="7" creationId="{3AB09639-AB78-4E05-AEF1-1FCBCA159EB2}"/>
          </ac:grpSpMkLst>
        </pc:grpChg>
        <pc:grpChg chg="add del mod">
          <ac:chgData name="이 제연" userId="9d4560c756d54f0d" providerId="LiveId" clId="{A33EF27D-8DA7-42DA-BFD8-7A61B524156B}" dt="2021-09-06T10:27:10.671" v="1028" actId="165"/>
          <ac:grpSpMkLst>
            <pc:docMk/>
            <pc:sldMk cId="291334445" sldId="435"/>
            <ac:grpSpMk id="8" creationId="{1A2C79ED-DD25-47DC-B872-EB6B8298E522}"/>
          </ac:grpSpMkLst>
        </pc:grpChg>
        <pc:grpChg chg="del">
          <ac:chgData name="이 제연" userId="9d4560c756d54f0d" providerId="LiveId" clId="{A33EF27D-8DA7-42DA-BFD8-7A61B524156B}" dt="2021-09-06T07:52:03.873" v="569" actId="478"/>
          <ac:grpSpMkLst>
            <pc:docMk/>
            <pc:sldMk cId="291334445" sldId="435"/>
            <ac:grpSpMk id="13" creationId="{D0F35BA7-5306-446B-BFCE-52B0C61B81D0}"/>
          </ac:grpSpMkLst>
        </pc:grpChg>
        <pc:grpChg chg="del mod ord topLvl">
          <ac:chgData name="이 제연" userId="9d4560c756d54f0d" providerId="LiveId" clId="{A33EF27D-8DA7-42DA-BFD8-7A61B524156B}" dt="2021-09-06T08:16:22.424" v="675" actId="165"/>
          <ac:grpSpMkLst>
            <pc:docMk/>
            <pc:sldMk cId="291334445" sldId="435"/>
            <ac:grpSpMk id="30" creationId="{D9AFF59D-4AAC-429F-AF84-751597881427}"/>
          </ac:grpSpMkLst>
        </pc:grpChg>
        <pc:grpChg chg="del mod ord topLvl">
          <ac:chgData name="이 제연" userId="9d4560c756d54f0d" providerId="LiveId" clId="{A33EF27D-8DA7-42DA-BFD8-7A61B524156B}" dt="2021-09-06T08:16:22.424" v="675" actId="165"/>
          <ac:grpSpMkLst>
            <pc:docMk/>
            <pc:sldMk cId="291334445" sldId="435"/>
            <ac:grpSpMk id="31" creationId="{B8FBDDEA-F32E-4974-ABBA-0B4A271B5BC6}"/>
          </ac:grpSpMkLst>
        </pc:grpChg>
        <pc:grpChg chg="del mod ord topLvl">
          <ac:chgData name="이 제연" userId="9d4560c756d54f0d" providerId="LiveId" clId="{A33EF27D-8DA7-42DA-BFD8-7A61B524156B}" dt="2021-09-06T08:16:22.424" v="675" actId="165"/>
          <ac:grpSpMkLst>
            <pc:docMk/>
            <pc:sldMk cId="291334445" sldId="435"/>
            <ac:grpSpMk id="34" creationId="{CDAD4C56-7900-4A33-A83E-AF35D934207A}"/>
          </ac:grpSpMkLst>
        </pc:grpChg>
        <pc:grpChg chg="del mod ord topLvl">
          <ac:chgData name="이 제연" userId="9d4560c756d54f0d" providerId="LiveId" clId="{A33EF27D-8DA7-42DA-BFD8-7A61B524156B}" dt="2021-09-06T08:16:22.424" v="675" actId="165"/>
          <ac:grpSpMkLst>
            <pc:docMk/>
            <pc:sldMk cId="291334445" sldId="435"/>
            <ac:grpSpMk id="37" creationId="{D609EA5C-CE47-40D0-A65C-2F6D1B34F555}"/>
          </ac:grpSpMkLst>
        </pc:grpChg>
        <pc:grpChg chg="add del mod">
          <ac:chgData name="이 제연" userId="9d4560c756d54f0d" providerId="LiveId" clId="{A33EF27D-8DA7-42DA-BFD8-7A61B524156B}" dt="2021-09-06T07:50:33.074" v="512" actId="478"/>
          <ac:grpSpMkLst>
            <pc:docMk/>
            <pc:sldMk cId="291334445" sldId="435"/>
            <ac:grpSpMk id="40" creationId="{FAB5BE34-7C89-4103-B515-F137A63FA442}"/>
          </ac:grpSpMkLst>
        </pc:grpChg>
        <pc:grpChg chg="add mod">
          <ac:chgData name="이 제연" userId="9d4560c756d54f0d" providerId="LiveId" clId="{A33EF27D-8DA7-42DA-BFD8-7A61B524156B}" dt="2021-09-06T10:42:23.826" v="1423" actId="1038"/>
          <ac:grpSpMkLst>
            <pc:docMk/>
            <pc:sldMk cId="291334445" sldId="435"/>
            <ac:grpSpMk id="51" creationId="{1F01DB8B-FA43-41AF-9744-1ACC96FD0408}"/>
          </ac:grpSpMkLst>
        </pc:grpChg>
        <pc:grpChg chg="add del mod">
          <ac:chgData name="이 제연" userId="9d4560c756d54f0d" providerId="LiveId" clId="{A33EF27D-8DA7-42DA-BFD8-7A61B524156B}" dt="2021-09-06T10:39:55.227" v="1332" actId="478"/>
          <ac:grpSpMkLst>
            <pc:docMk/>
            <pc:sldMk cId="291334445" sldId="435"/>
            <ac:grpSpMk id="52" creationId="{17E3CA65-9637-4AC8-BBCF-594E2B4FF8B3}"/>
          </ac:grpSpMkLst>
        </pc:grpChg>
        <pc:grpChg chg="add del mod">
          <ac:chgData name="이 제연" userId="9d4560c756d54f0d" providerId="LiveId" clId="{A33EF27D-8DA7-42DA-BFD8-7A61B524156B}" dt="2021-09-06T10:29:02.607" v="1070" actId="165"/>
          <ac:grpSpMkLst>
            <pc:docMk/>
            <pc:sldMk cId="291334445" sldId="435"/>
            <ac:grpSpMk id="63" creationId="{FF9C0343-CAD7-45FC-B91D-81BB818CCF3F}"/>
          </ac:grpSpMkLst>
        </pc:grpChg>
        <pc:grpChg chg="add mod">
          <ac:chgData name="이 제연" userId="9d4560c756d54f0d" providerId="LiveId" clId="{A33EF27D-8DA7-42DA-BFD8-7A61B524156B}" dt="2021-09-06T10:32:03.375" v="1157"/>
          <ac:grpSpMkLst>
            <pc:docMk/>
            <pc:sldMk cId="291334445" sldId="435"/>
            <ac:grpSpMk id="108" creationId="{9E13D554-97E8-491F-8898-5AF2C12F884B}"/>
          </ac:grpSpMkLst>
        </pc:grpChg>
        <pc:grpChg chg="add mod">
          <ac:chgData name="이 제연" userId="9d4560c756d54f0d" providerId="LiveId" clId="{A33EF27D-8DA7-42DA-BFD8-7A61B524156B}" dt="2021-09-06T10:32:01.983" v="1154"/>
          <ac:grpSpMkLst>
            <pc:docMk/>
            <pc:sldMk cId="291334445" sldId="435"/>
            <ac:grpSpMk id="119" creationId="{0A60730B-063F-4F56-8792-136BE136044D}"/>
          </ac:grpSpMkLst>
        </pc:grpChg>
        <pc:grpChg chg="add del mod">
          <ac:chgData name="이 제연" userId="9d4560c756d54f0d" providerId="LiveId" clId="{A33EF27D-8DA7-42DA-BFD8-7A61B524156B}" dt="2021-09-06T10:39:56.195" v="1333" actId="478"/>
          <ac:grpSpMkLst>
            <pc:docMk/>
            <pc:sldMk cId="291334445" sldId="435"/>
            <ac:grpSpMk id="130" creationId="{9846B276-6BF6-4EC9-9969-0C2B8DA64B7B}"/>
          </ac:grpSpMkLst>
        </pc:grpChg>
        <pc:grpChg chg="add del mod">
          <ac:chgData name="이 제연" userId="9d4560c756d54f0d" providerId="LiveId" clId="{A33EF27D-8DA7-42DA-BFD8-7A61B524156B}" dt="2021-09-06T10:40:21.093" v="1336" actId="478"/>
          <ac:grpSpMkLst>
            <pc:docMk/>
            <pc:sldMk cId="291334445" sldId="435"/>
            <ac:grpSpMk id="141" creationId="{DF00EBD8-DE27-4E4A-9E10-F3ECC54E4E1A}"/>
          </ac:grpSpMkLst>
        </pc:grpChg>
        <pc:grpChg chg="add del mod">
          <ac:chgData name="이 제연" userId="9d4560c756d54f0d" providerId="LiveId" clId="{A33EF27D-8DA7-42DA-BFD8-7A61B524156B}" dt="2021-09-06T10:40:21.653" v="1337" actId="478"/>
          <ac:grpSpMkLst>
            <pc:docMk/>
            <pc:sldMk cId="291334445" sldId="435"/>
            <ac:grpSpMk id="152" creationId="{3E7979B5-14B8-41AA-8B0D-D3FF6F9E459F}"/>
          </ac:grpSpMkLst>
        </pc:grpChg>
        <pc:grpChg chg="add mod">
          <ac:chgData name="이 제연" userId="9d4560c756d54f0d" providerId="LiveId" clId="{A33EF27D-8DA7-42DA-BFD8-7A61B524156B}" dt="2021-09-06T10:42:23.826" v="1423" actId="1038"/>
          <ac:grpSpMkLst>
            <pc:docMk/>
            <pc:sldMk cId="291334445" sldId="435"/>
            <ac:grpSpMk id="180" creationId="{3D1ECDDD-F1C7-40E1-8BAE-A20864090A09}"/>
          </ac:grpSpMkLst>
        </pc:grpChg>
        <pc:grpChg chg="add del mod">
          <ac:chgData name="이 제연" userId="9d4560c756d54f0d" providerId="LiveId" clId="{A33EF27D-8DA7-42DA-BFD8-7A61B524156B}" dt="2021-09-06T11:42:24.791" v="1934" actId="478"/>
          <ac:grpSpMkLst>
            <pc:docMk/>
            <pc:sldMk cId="291334445" sldId="435"/>
            <ac:grpSpMk id="191" creationId="{0F8C0269-FF22-4C9D-B195-F12A691B32B6}"/>
          </ac:grpSpMkLst>
        </pc:grpChg>
        <pc:grpChg chg="add del mod">
          <ac:chgData name="이 제연" userId="9d4560c756d54f0d" providerId="LiveId" clId="{A33EF27D-8DA7-42DA-BFD8-7A61B524156B}" dt="2021-09-06T11:42:24.791" v="1934" actId="478"/>
          <ac:grpSpMkLst>
            <pc:docMk/>
            <pc:sldMk cId="291334445" sldId="435"/>
            <ac:grpSpMk id="202" creationId="{FE818049-9EA9-49D8-9F39-0D29F6B7DA7B}"/>
          </ac:grpSpMkLst>
        </pc:grpChg>
        <pc:grpChg chg="add del mod">
          <ac:chgData name="이 제연" userId="9d4560c756d54f0d" providerId="LiveId" clId="{A33EF27D-8DA7-42DA-BFD8-7A61B524156B}" dt="2021-09-06T11:42:24.791" v="1934" actId="478"/>
          <ac:grpSpMkLst>
            <pc:docMk/>
            <pc:sldMk cId="291334445" sldId="435"/>
            <ac:grpSpMk id="213" creationId="{07ACFC7B-B5F6-4D54-B4AD-503209761802}"/>
          </ac:grpSpMkLst>
        </pc:grpChg>
        <pc:grpChg chg="add del mod">
          <ac:chgData name="이 제연" userId="9d4560c756d54f0d" providerId="LiveId" clId="{A33EF27D-8DA7-42DA-BFD8-7A61B524156B}" dt="2021-09-06T10:46:48.159" v="1488" actId="478"/>
          <ac:grpSpMkLst>
            <pc:docMk/>
            <pc:sldMk cId="291334445" sldId="435"/>
            <ac:grpSpMk id="245" creationId="{18799671-5298-43CE-818C-E946EBDE61EC}"/>
          </ac:grpSpMkLst>
        </pc:grpChg>
        <pc:grpChg chg="add del mod">
          <ac:chgData name="이 제연" userId="9d4560c756d54f0d" providerId="LiveId" clId="{A33EF27D-8DA7-42DA-BFD8-7A61B524156B}" dt="2021-09-06T11:24:14.778" v="1743" actId="165"/>
          <ac:grpSpMkLst>
            <pc:docMk/>
            <pc:sldMk cId="291334445" sldId="435"/>
            <ac:grpSpMk id="246" creationId="{230AB43E-A938-4CE0-B4FE-842E2DD0651B}"/>
          </ac:grpSpMkLst>
        </pc:grpChg>
        <pc:grpChg chg="add del mod">
          <ac:chgData name="이 제연" userId="9d4560c756d54f0d" providerId="LiveId" clId="{A33EF27D-8DA7-42DA-BFD8-7A61B524156B}" dt="2021-09-06T11:22:31.991" v="1716" actId="478"/>
          <ac:grpSpMkLst>
            <pc:docMk/>
            <pc:sldMk cId="291334445" sldId="435"/>
            <ac:grpSpMk id="257" creationId="{79AEFE45-B668-4AD7-8133-D2FD94038BC3}"/>
          </ac:grpSpMkLst>
        </pc:grpChg>
        <pc:grpChg chg="add mod">
          <ac:chgData name="이 제연" userId="9d4560c756d54f0d" providerId="LiveId" clId="{A33EF27D-8DA7-42DA-BFD8-7A61B524156B}" dt="2021-09-06T11:23:07.257" v="1721" actId="1076"/>
          <ac:grpSpMkLst>
            <pc:docMk/>
            <pc:sldMk cId="291334445" sldId="435"/>
            <ac:grpSpMk id="289" creationId="{5EE5C89F-C53E-4BAB-8A28-C92BF1855362}"/>
          </ac:grpSpMkLst>
        </pc:grpChg>
        <pc:grpChg chg="add mod">
          <ac:chgData name="이 제연" userId="9d4560c756d54f0d" providerId="LiveId" clId="{A33EF27D-8DA7-42DA-BFD8-7A61B524156B}" dt="2021-09-06T11:38:48.009" v="1932" actId="207"/>
          <ac:grpSpMkLst>
            <pc:docMk/>
            <pc:sldMk cId="291334445" sldId="435"/>
            <ac:grpSpMk id="302" creationId="{CBC7601F-8C26-4104-9998-AA8D5F154CCB}"/>
          </ac:grpSpMkLst>
        </pc:grpChg>
        <pc:grpChg chg="add del mod">
          <ac:chgData name="이 제연" userId="9d4560c756d54f0d" providerId="LiveId" clId="{A33EF27D-8DA7-42DA-BFD8-7A61B524156B}" dt="2021-09-06T11:31:07.207" v="1806" actId="478"/>
          <ac:grpSpMkLst>
            <pc:docMk/>
            <pc:sldMk cId="291334445" sldId="435"/>
            <ac:grpSpMk id="303" creationId="{8E137CE7-EA06-4C6E-9C54-395CD95ABCDE}"/>
          </ac:grpSpMkLst>
        </pc:grpChg>
        <pc:grpChg chg="add del mod">
          <ac:chgData name="이 제연" userId="9d4560c756d54f0d" providerId="LiveId" clId="{A33EF27D-8DA7-42DA-BFD8-7A61B524156B}" dt="2021-09-06T11:25:30.983" v="1754" actId="165"/>
          <ac:grpSpMkLst>
            <pc:docMk/>
            <pc:sldMk cId="291334445" sldId="435"/>
            <ac:grpSpMk id="306" creationId="{AA24C081-36DF-44EC-A93C-5295EB6D0DC4}"/>
          </ac:grpSpMkLst>
        </pc:grpChg>
        <pc:cxnChg chg="add mod">
          <ac:chgData name="이 제연" userId="9d4560c756d54f0d" providerId="LiveId" clId="{A33EF27D-8DA7-42DA-BFD8-7A61B524156B}" dt="2021-09-06T10:42:23.826" v="1423" actId="1038"/>
          <ac:cxnSpMkLst>
            <pc:docMk/>
            <pc:sldMk cId="291334445" sldId="435"/>
            <ac:cxnSpMk id="47" creationId="{F41173FE-BE5E-4986-AD6D-EFF95805905B}"/>
          </ac:cxnSpMkLst>
        </pc:cxnChg>
        <pc:cxnChg chg="add mod">
          <ac:chgData name="이 제연" userId="9d4560c756d54f0d" providerId="LiveId" clId="{A33EF27D-8DA7-42DA-BFD8-7A61B524156B}" dt="2021-09-06T11:29:29.850" v="1775" actId="1076"/>
          <ac:cxnSpMkLst>
            <pc:docMk/>
            <pc:sldMk cId="291334445" sldId="435"/>
            <ac:cxnSpMk id="226" creationId="{E0E32AB0-3EF7-42F7-8C92-FDE228343BF8}"/>
          </ac:cxnSpMkLst>
        </pc:cxnChg>
        <pc:cxnChg chg="add mod">
          <ac:chgData name="이 제연" userId="9d4560c756d54f0d" providerId="LiveId" clId="{A33EF27D-8DA7-42DA-BFD8-7A61B524156B}" dt="2021-09-06T11:29:29.850" v="1775" actId="1076"/>
          <ac:cxnSpMkLst>
            <pc:docMk/>
            <pc:sldMk cId="291334445" sldId="435"/>
            <ac:cxnSpMk id="228" creationId="{60C8FC8D-DB2E-490A-AEAF-EF120D5BDC07}"/>
          </ac:cxnSpMkLst>
        </pc:cxnChg>
        <pc:cxnChg chg="add mod">
          <ac:chgData name="이 제연" userId="9d4560c756d54f0d" providerId="LiveId" clId="{A33EF27D-8DA7-42DA-BFD8-7A61B524156B}" dt="2021-09-06T11:29:29.850" v="1775" actId="1076"/>
          <ac:cxnSpMkLst>
            <pc:docMk/>
            <pc:sldMk cId="291334445" sldId="435"/>
            <ac:cxnSpMk id="231" creationId="{BD874339-1FD1-4C4E-9D3E-751BD4688EA5}"/>
          </ac:cxnSpMkLst>
        </pc:cxnChg>
        <pc:cxnChg chg="add mod">
          <ac:chgData name="이 제연" userId="9d4560c756d54f0d" providerId="LiveId" clId="{A33EF27D-8DA7-42DA-BFD8-7A61B524156B}" dt="2021-09-06T11:29:29.850" v="1775" actId="1076"/>
          <ac:cxnSpMkLst>
            <pc:docMk/>
            <pc:sldMk cId="291334445" sldId="435"/>
            <ac:cxnSpMk id="234" creationId="{F4344C12-1230-45F7-8C13-41AA8BD37F45}"/>
          </ac:cxnSpMkLst>
        </pc:cxnChg>
        <pc:cxnChg chg="add mod">
          <ac:chgData name="이 제연" userId="9d4560c756d54f0d" providerId="LiveId" clId="{A33EF27D-8DA7-42DA-BFD8-7A61B524156B}" dt="2021-09-06T11:29:29.850" v="1775" actId="1076"/>
          <ac:cxnSpMkLst>
            <pc:docMk/>
            <pc:sldMk cId="291334445" sldId="435"/>
            <ac:cxnSpMk id="237" creationId="{8AB48AE6-A134-4AAE-9EE1-3E3229F79433}"/>
          </ac:cxnSpMkLst>
        </pc:cxnChg>
        <pc:cxnChg chg="add mod">
          <ac:chgData name="이 제연" userId="9d4560c756d54f0d" providerId="LiveId" clId="{A33EF27D-8DA7-42DA-BFD8-7A61B524156B}" dt="2021-09-06T11:29:29.850" v="1775" actId="1076"/>
          <ac:cxnSpMkLst>
            <pc:docMk/>
            <pc:sldMk cId="291334445" sldId="435"/>
            <ac:cxnSpMk id="270" creationId="{CC333579-5343-4243-8CE2-1F4A396B3650}"/>
          </ac:cxnSpMkLst>
        </pc:cxnChg>
        <pc:cxnChg chg="add mod">
          <ac:chgData name="이 제연" userId="9d4560c756d54f0d" providerId="LiveId" clId="{A33EF27D-8DA7-42DA-BFD8-7A61B524156B}" dt="2021-09-06T11:20:25.028" v="1650" actId="1076"/>
          <ac:cxnSpMkLst>
            <pc:docMk/>
            <pc:sldMk cId="291334445" sldId="435"/>
            <ac:cxnSpMk id="274" creationId="{4BB4B0B7-FC71-4EC7-91D8-4A22EDB5DD4D}"/>
          </ac:cxnSpMkLst>
        </pc:cxnChg>
        <pc:cxnChg chg="add mod">
          <ac:chgData name="이 제연" userId="9d4560c756d54f0d" providerId="LiveId" clId="{A33EF27D-8DA7-42DA-BFD8-7A61B524156B}" dt="2021-09-06T11:21:02.279" v="1656" actId="14100"/>
          <ac:cxnSpMkLst>
            <pc:docMk/>
            <pc:sldMk cId="291334445" sldId="435"/>
            <ac:cxnSpMk id="278" creationId="{A1446113-4C07-4AEA-BFA3-96FAC969AB3C}"/>
          </ac:cxnSpMkLst>
        </pc:cxnChg>
        <pc:cxnChg chg="add mod">
          <ac:chgData name="이 제연" userId="9d4560c756d54f0d" providerId="LiveId" clId="{A33EF27D-8DA7-42DA-BFD8-7A61B524156B}" dt="2021-09-06T11:22:31.991" v="1716" actId="478"/>
          <ac:cxnSpMkLst>
            <pc:docMk/>
            <pc:sldMk cId="291334445" sldId="435"/>
            <ac:cxnSpMk id="284" creationId="{FA48D465-2D45-43F0-9989-DE396DA6328B}"/>
          </ac:cxnSpMkLst>
        </pc:cxnChg>
        <pc:cxnChg chg="add del mod">
          <ac:chgData name="이 제연" userId="9d4560c756d54f0d" providerId="LiveId" clId="{A33EF27D-8DA7-42DA-BFD8-7A61B524156B}" dt="2021-09-06T11:31:08.104" v="1807" actId="478"/>
          <ac:cxnSpMkLst>
            <pc:docMk/>
            <pc:sldMk cId="291334445" sldId="435"/>
            <ac:cxnSpMk id="310" creationId="{50101DD2-BC0A-4D74-B71C-04A20C0AAC11}"/>
          </ac:cxnSpMkLst>
        </pc:cxnChg>
        <pc:cxnChg chg="add del mod">
          <ac:chgData name="이 제연" userId="9d4560c756d54f0d" providerId="LiveId" clId="{A33EF27D-8DA7-42DA-BFD8-7A61B524156B}" dt="2021-09-06T11:45:20.225" v="1935" actId="478"/>
          <ac:cxnSpMkLst>
            <pc:docMk/>
            <pc:sldMk cId="291334445" sldId="435"/>
            <ac:cxnSpMk id="312" creationId="{6402F364-E79F-45B7-BA49-A8A4D4B67948}"/>
          </ac:cxnSpMkLst>
        </pc:cxnChg>
        <pc:cxnChg chg="add mod">
          <ac:chgData name="이 제연" userId="9d4560c756d54f0d" providerId="LiveId" clId="{A33EF27D-8DA7-42DA-BFD8-7A61B524156B}" dt="2021-09-06T11:48:59.950" v="2003" actId="108"/>
          <ac:cxnSpMkLst>
            <pc:docMk/>
            <pc:sldMk cId="291334445" sldId="435"/>
            <ac:cxnSpMk id="319" creationId="{2F2E98FE-491F-4723-9876-91A5B9DC6196}"/>
          </ac:cxnSpMkLst>
        </pc:cxnChg>
        <pc:cxnChg chg="add mod">
          <ac:chgData name="이 제연" userId="9d4560c756d54f0d" providerId="LiveId" clId="{A33EF27D-8DA7-42DA-BFD8-7A61B524156B}" dt="2021-09-06T11:48:57.581" v="2001" actId="108"/>
          <ac:cxnSpMkLst>
            <pc:docMk/>
            <pc:sldMk cId="291334445" sldId="435"/>
            <ac:cxnSpMk id="321" creationId="{B34DA8D6-CD39-483E-A9CA-201E12FEF0D5}"/>
          </ac:cxnSpMkLst>
        </pc:cxnChg>
        <pc:cxnChg chg="add mod">
          <ac:chgData name="이 제연" userId="9d4560c756d54f0d" providerId="LiveId" clId="{A33EF27D-8DA7-42DA-BFD8-7A61B524156B}" dt="2021-09-06T11:48:58.269" v="2002" actId="108"/>
          <ac:cxnSpMkLst>
            <pc:docMk/>
            <pc:sldMk cId="291334445" sldId="435"/>
            <ac:cxnSpMk id="324" creationId="{9E0E6964-2072-4C47-9A63-727887E1CDD9}"/>
          </ac:cxnSpMkLst>
        </pc:cxnChg>
      </pc:sldChg>
      <pc:sldChg chg="addSp delSp modSp add mod">
        <pc:chgData name="이 제연" userId="9d4560c756d54f0d" providerId="LiveId" clId="{A33EF27D-8DA7-42DA-BFD8-7A61B524156B}" dt="2021-09-06T12:04:20.487" v="2024" actId="207"/>
        <pc:sldMkLst>
          <pc:docMk/>
          <pc:sldMk cId="445852342" sldId="436"/>
        </pc:sldMkLst>
        <pc:spChg chg="mod">
          <ac:chgData name="이 제연" userId="9d4560c756d54f0d" providerId="LiveId" clId="{A33EF27D-8DA7-42DA-BFD8-7A61B524156B}" dt="2021-09-06T11:49:58.774" v="2023" actId="207"/>
          <ac:spMkLst>
            <pc:docMk/>
            <pc:sldMk cId="445852342" sldId="436"/>
            <ac:spMk id="28" creationId="{C58E2F1B-C490-4CE1-82D2-484073F062D9}"/>
          </ac:spMkLst>
        </pc:spChg>
        <pc:spChg chg="mod">
          <ac:chgData name="이 제연" userId="9d4560c756d54f0d" providerId="LiveId" clId="{A33EF27D-8DA7-42DA-BFD8-7A61B524156B}" dt="2021-09-06T11:49:58.774" v="2023" actId="207"/>
          <ac:spMkLst>
            <pc:docMk/>
            <pc:sldMk cId="445852342" sldId="436"/>
            <ac:spMk id="29" creationId="{3C394963-E2BB-4DF7-8FE9-A11CF1F5C37A}"/>
          </ac:spMkLst>
        </pc:spChg>
        <pc:spChg chg="mod">
          <ac:chgData name="이 제연" userId="9d4560c756d54f0d" providerId="LiveId" clId="{A33EF27D-8DA7-42DA-BFD8-7A61B524156B}" dt="2021-09-06T11:49:58.774" v="2023" actId="207"/>
          <ac:spMkLst>
            <pc:docMk/>
            <pc:sldMk cId="445852342" sldId="436"/>
            <ac:spMk id="32" creationId="{4F19A304-DC97-4839-9D17-F4C0790C8E6E}"/>
          </ac:spMkLst>
        </pc:spChg>
        <pc:spChg chg="mod">
          <ac:chgData name="이 제연" userId="9d4560c756d54f0d" providerId="LiveId" clId="{A33EF27D-8DA7-42DA-BFD8-7A61B524156B}" dt="2021-09-06T11:49:58.774" v="2023" actId="207"/>
          <ac:spMkLst>
            <pc:docMk/>
            <pc:sldMk cId="445852342" sldId="436"/>
            <ac:spMk id="33" creationId="{B0C681D3-19B7-43C0-A84F-DEE089144F2A}"/>
          </ac:spMkLst>
        </pc:spChg>
        <pc:spChg chg="mod">
          <ac:chgData name="이 제연" userId="9d4560c756d54f0d" providerId="LiveId" clId="{A33EF27D-8DA7-42DA-BFD8-7A61B524156B}" dt="2021-09-06T11:49:58.774" v="2023" actId="207"/>
          <ac:spMkLst>
            <pc:docMk/>
            <pc:sldMk cId="445852342" sldId="436"/>
            <ac:spMk id="35" creationId="{4D8AE101-81E0-401A-A8D8-905E01C0EF15}"/>
          </ac:spMkLst>
        </pc:spChg>
        <pc:spChg chg="mod">
          <ac:chgData name="이 제연" userId="9d4560c756d54f0d" providerId="LiveId" clId="{A33EF27D-8DA7-42DA-BFD8-7A61B524156B}" dt="2021-09-06T11:49:58.774" v="2023" actId="207"/>
          <ac:spMkLst>
            <pc:docMk/>
            <pc:sldMk cId="445852342" sldId="436"/>
            <ac:spMk id="36" creationId="{E7BA3C8B-5711-4C0A-A405-0A34BA74F868}"/>
          </ac:spMkLst>
        </pc:spChg>
        <pc:spChg chg="mod">
          <ac:chgData name="이 제연" userId="9d4560c756d54f0d" providerId="LiveId" clId="{A33EF27D-8DA7-42DA-BFD8-7A61B524156B}" dt="2021-09-06T11:49:58.774" v="2023" actId="207"/>
          <ac:spMkLst>
            <pc:docMk/>
            <pc:sldMk cId="445852342" sldId="436"/>
            <ac:spMk id="38" creationId="{DDC774BF-A06E-4134-ABDD-3395AA3EE093}"/>
          </ac:spMkLst>
        </pc:spChg>
        <pc:spChg chg="mod">
          <ac:chgData name="이 제연" userId="9d4560c756d54f0d" providerId="LiveId" clId="{A33EF27D-8DA7-42DA-BFD8-7A61B524156B}" dt="2021-09-06T11:49:58.774" v="2023" actId="207"/>
          <ac:spMkLst>
            <pc:docMk/>
            <pc:sldMk cId="445852342" sldId="436"/>
            <ac:spMk id="39" creationId="{A67C0EA4-D25A-49E8-9976-5A602D80BD2D}"/>
          </ac:spMkLst>
        </pc:spChg>
        <pc:spChg chg="mod">
          <ac:chgData name="이 제연" userId="9d4560c756d54f0d" providerId="LiveId" clId="{A33EF27D-8DA7-42DA-BFD8-7A61B524156B}" dt="2021-09-06T11:49:58.774" v="2023" actId="207"/>
          <ac:spMkLst>
            <pc:docMk/>
            <pc:sldMk cId="445852342" sldId="436"/>
            <ac:spMk id="41" creationId="{5DC805CC-AA76-4048-B797-2D83B3690EDB}"/>
          </ac:spMkLst>
        </pc:spChg>
        <pc:spChg chg="mod">
          <ac:chgData name="이 제연" userId="9d4560c756d54f0d" providerId="LiveId" clId="{A33EF27D-8DA7-42DA-BFD8-7A61B524156B}" dt="2021-09-06T11:49:58.774" v="2023" actId="207"/>
          <ac:spMkLst>
            <pc:docMk/>
            <pc:sldMk cId="445852342" sldId="436"/>
            <ac:spMk id="43" creationId="{3EFCA3B1-9444-4A02-8599-D10413336DB7}"/>
          </ac:spMkLst>
        </pc:spChg>
        <pc:spChg chg="add mod">
          <ac:chgData name="이 제연" userId="9d4560c756d54f0d" providerId="LiveId" clId="{A33EF27D-8DA7-42DA-BFD8-7A61B524156B}" dt="2021-09-06T11:46:34.897" v="1952" actId="208"/>
          <ac:spMkLst>
            <pc:docMk/>
            <pc:sldMk cId="445852342" sldId="436"/>
            <ac:spMk id="128" creationId="{F3CBAFE4-661C-460D-BBB2-21E31F571A82}"/>
          </ac:spMkLst>
        </pc:spChg>
        <pc:spChg chg="add mod">
          <ac:chgData name="이 제연" userId="9d4560c756d54f0d" providerId="LiveId" clId="{A33EF27D-8DA7-42DA-BFD8-7A61B524156B}" dt="2021-09-06T11:46:51.162" v="1955" actId="1076"/>
          <ac:spMkLst>
            <pc:docMk/>
            <pc:sldMk cId="445852342" sldId="436"/>
            <ac:spMk id="129" creationId="{C64E2839-145E-49BD-B741-8079B87C69BF}"/>
          </ac:spMkLst>
        </pc:spChg>
        <pc:spChg chg="add mod">
          <ac:chgData name="이 제연" userId="9d4560c756d54f0d" providerId="LiveId" clId="{A33EF27D-8DA7-42DA-BFD8-7A61B524156B}" dt="2021-09-06T11:46:54.233" v="1965" actId="20577"/>
          <ac:spMkLst>
            <pc:docMk/>
            <pc:sldMk cId="445852342" sldId="436"/>
            <ac:spMk id="130" creationId="{C7E340C8-12C3-424F-9C5E-219D714ABB82}"/>
          </ac:spMkLst>
        </pc:spChg>
        <pc:spChg chg="add mod">
          <ac:chgData name="이 제연" userId="9d4560c756d54f0d" providerId="LiveId" clId="{A33EF27D-8DA7-42DA-BFD8-7A61B524156B}" dt="2021-09-06T11:49:11.645" v="2005" actId="1076"/>
          <ac:spMkLst>
            <pc:docMk/>
            <pc:sldMk cId="445852342" sldId="436"/>
            <ac:spMk id="131" creationId="{8787A9AC-B987-44CC-83E3-7ECDFD55CDF0}"/>
          </ac:spMkLst>
        </pc:spChg>
        <pc:spChg chg="add mod">
          <ac:chgData name="이 제연" userId="9d4560c756d54f0d" providerId="LiveId" clId="{A33EF27D-8DA7-42DA-BFD8-7A61B524156B}" dt="2021-09-06T11:49:11.645" v="2005" actId="1076"/>
          <ac:spMkLst>
            <pc:docMk/>
            <pc:sldMk cId="445852342" sldId="436"/>
            <ac:spMk id="132" creationId="{AB717E79-3CD6-4395-B5CB-45EA00C9909E}"/>
          </ac:spMkLst>
        </pc:spChg>
        <pc:spChg chg="add mod">
          <ac:chgData name="이 제연" userId="9d4560c756d54f0d" providerId="LiveId" clId="{A33EF27D-8DA7-42DA-BFD8-7A61B524156B}" dt="2021-09-06T11:48:14.416" v="1994" actId="1076"/>
          <ac:spMkLst>
            <pc:docMk/>
            <pc:sldMk cId="445852342" sldId="436"/>
            <ac:spMk id="133" creationId="{39DDD12E-39DA-4D4E-8F55-5BA121DFBF1B}"/>
          </ac:spMkLst>
        </pc:spChg>
        <pc:spChg chg="add mod">
          <ac:chgData name="이 제연" userId="9d4560c756d54f0d" providerId="LiveId" clId="{A33EF27D-8DA7-42DA-BFD8-7A61B524156B}" dt="2021-09-06T11:49:27.395" v="2010" actId="1035"/>
          <ac:spMkLst>
            <pc:docMk/>
            <pc:sldMk cId="445852342" sldId="436"/>
            <ac:spMk id="138" creationId="{E55281EE-C494-46D6-A841-41A91F1387E2}"/>
          </ac:spMkLst>
        </pc:spChg>
        <pc:spChg chg="add mod">
          <ac:chgData name="이 제연" userId="9d4560c756d54f0d" providerId="LiveId" clId="{A33EF27D-8DA7-42DA-BFD8-7A61B524156B}" dt="2021-09-06T11:49:31.825" v="2020" actId="20577"/>
          <ac:spMkLst>
            <pc:docMk/>
            <pc:sldMk cId="445852342" sldId="436"/>
            <ac:spMk id="139" creationId="{3B88F20B-2500-4B4D-90A4-E77E586114F8}"/>
          </ac:spMkLst>
        </pc:spChg>
        <pc:spChg chg="mod">
          <ac:chgData name="이 제연" userId="9d4560c756d54f0d" providerId="LiveId" clId="{A33EF27D-8DA7-42DA-BFD8-7A61B524156B}" dt="2021-09-06T11:45:28.264" v="1937"/>
          <ac:spMkLst>
            <pc:docMk/>
            <pc:sldMk cId="445852342" sldId="436"/>
            <ac:spMk id="166" creationId="{0B639C51-82DF-47BC-AD4A-72D0ED229F8B}"/>
          </ac:spMkLst>
        </pc:spChg>
        <pc:spChg chg="mod">
          <ac:chgData name="이 제연" userId="9d4560c756d54f0d" providerId="LiveId" clId="{A33EF27D-8DA7-42DA-BFD8-7A61B524156B}" dt="2021-09-06T12:04:20.487" v="2024" actId="207"/>
          <ac:spMkLst>
            <pc:docMk/>
            <pc:sldMk cId="445852342" sldId="436"/>
            <ac:spMk id="174" creationId="{E9D89656-8205-46B2-BD5E-AEBA9EB09DA7}"/>
          </ac:spMkLst>
        </pc:spChg>
        <pc:spChg chg="mod">
          <ac:chgData name="이 제연" userId="9d4560c756d54f0d" providerId="LiveId" clId="{A33EF27D-8DA7-42DA-BFD8-7A61B524156B}" dt="2021-09-06T11:47:32.792" v="1982" actId="20577"/>
          <ac:spMkLst>
            <pc:docMk/>
            <pc:sldMk cId="445852342" sldId="436"/>
            <ac:spMk id="193" creationId="{D7C53E72-BFB5-42BA-9382-BBA23221C2D8}"/>
          </ac:spMkLst>
        </pc:spChg>
        <pc:spChg chg="mod">
          <ac:chgData name="이 제연" userId="9d4560c756d54f0d" providerId="LiveId" clId="{A33EF27D-8DA7-42DA-BFD8-7A61B524156B}" dt="2021-09-06T11:47:35.014" v="1984" actId="20577"/>
          <ac:spMkLst>
            <pc:docMk/>
            <pc:sldMk cId="445852342" sldId="436"/>
            <ac:spMk id="195" creationId="{C95C9FB9-C929-40B1-9AC7-DCE09CB4D0FC}"/>
          </ac:spMkLst>
        </pc:spChg>
        <pc:spChg chg="mod">
          <ac:chgData name="이 제연" userId="9d4560c756d54f0d" providerId="LiveId" clId="{A33EF27D-8DA7-42DA-BFD8-7A61B524156B}" dt="2021-09-06T11:47:37.609" v="1986" actId="20577"/>
          <ac:spMkLst>
            <pc:docMk/>
            <pc:sldMk cId="445852342" sldId="436"/>
            <ac:spMk id="197" creationId="{E300E43B-7725-4A5E-8A76-EF38984C3736}"/>
          </ac:spMkLst>
        </pc:spChg>
        <pc:spChg chg="mod">
          <ac:chgData name="이 제연" userId="9d4560c756d54f0d" providerId="LiveId" clId="{A33EF27D-8DA7-42DA-BFD8-7A61B524156B}" dt="2021-09-06T11:47:53.902" v="1991" actId="20577"/>
          <ac:spMkLst>
            <pc:docMk/>
            <pc:sldMk cId="445852342" sldId="436"/>
            <ac:spMk id="198" creationId="{CAD67E18-2B7E-44F2-837C-067AAF6F275A}"/>
          </ac:spMkLst>
        </pc:spChg>
        <pc:spChg chg="mod">
          <ac:chgData name="이 제연" userId="9d4560c756d54f0d" providerId="LiveId" clId="{A33EF27D-8DA7-42DA-BFD8-7A61B524156B}" dt="2021-09-06T11:47:40.696" v="1988" actId="20577"/>
          <ac:spMkLst>
            <pc:docMk/>
            <pc:sldMk cId="445852342" sldId="436"/>
            <ac:spMk id="199" creationId="{8AA64861-E422-440A-A241-47C65DCB72E0}"/>
          </ac:spMkLst>
        </pc:spChg>
        <pc:spChg chg="mod">
          <ac:chgData name="이 제연" userId="9d4560c756d54f0d" providerId="LiveId" clId="{A33EF27D-8DA7-42DA-BFD8-7A61B524156B}" dt="2021-09-06T11:47:56.780" v="1992" actId="20577"/>
          <ac:spMkLst>
            <pc:docMk/>
            <pc:sldMk cId="445852342" sldId="436"/>
            <ac:spMk id="200" creationId="{EC51E685-009E-4A0E-BC70-F33BC506B6A7}"/>
          </ac:spMkLst>
        </pc:spChg>
        <pc:spChg chg="mod">
          <ac:chgData name="이 제연" userId="9d4560c756d54f0d" providerId="LiveId" clId="{A33EF27D-8DA7-42DA-BFD8-7A61B524156B}" dt="2021-09-06T11:47:21.066" v="1979" actId="20577"/>
          <ac:spMkLst>
            <pc:docMk/>
            <pc:sldMk cId="445852342" sldId="436"/>
            <ac:spMk id="201" creationId="{3D8BF761-98D5-4B61-B4C5-B5C16C6F2206}"/>
          </ac:spMkLst>
        </pc:spChg>
        <pc:spChg chg="mod">
          <ac:chgData name="이 제연" userId="9d4560c756d54f0d" providerId="LiveId" clId="{A33EF27D-8DA7-42DA-BFD8-7A61B524156B}" dt="2021-09-06T11:47:44.030" v="1990" actId="20577"/>
          <ac:spMkLst>
            <pc:docMk/>
            <pc:sldMk cId="445852342" sldId="436"/>
            <ac:spMk id="204" creationId="{83E2E7B5-0CB0-45B1-8900-B44109A5FBFE}"/>
          </ac:spMkLst>
        </pc:spChg>
        <pc:spChg chg="mod">
          <ac:chgData name="이 제연" userId="9d4560c756d54f0d" providerId="LiveId" clId="{A33EF27D-8DA7-42DA-BFD8-7A61B524156B}" dt="2021-09-06T11:47:24.617" v="1981" actId="20577"/>
          <ac:spMkLst>
            <pc:docMk/>
            <pc:sldMk cId="445852342" sldId="436"/>
            <ac:spMk id="212" creationId="{79DBF7CD-DF74-4E0E-83DA-6528F6B3580D}"/>
          </ac:spMkLst>
        </pc:spChg>
        <pc:spChg chg="mod">
          <ac:chgData name="이 제연" userId="9d4560c756d54f0d" providerId="LiveId" clId="{A33EF27D-8DA7-42DA-BFD8-7A61B524156B}" dt="2021-09-06T11:45:47.017" v="1946"/>
          <ac:spMkLst>
            <pc:docMk/>
            <pc:sldMk cId="445852342" sldId="436"/>
            <ac:spMk id="248" creationId="{55AC7555-A1F9-486A-A3B4-4BE86C20DDD4}"/>
          </ac:spMkLst>
        </pc:spChg>
        <pc:spChg chg="mod">
          <ac:chgData name="이 제연" userId="9d4560c756d54f0d" providerId="LiveId" clId="{A33EF27D-8DA7-42DA-BFD8-7A61B524156B}" dt="2021-09-06T11:45:47.017" v="1946"/>
          <ac:spMkLst>
            <pc:docMk/>
            <pc:sldMk cId="445852342" sldId="436"/>
            <ac:spMk id="249" creationId="{696C0F3D-481B-4514-BD95-3881ABD21FB2}"/>
          </ac:spMkLst>
        </pc:spChg>
        <pc:spChg chg="del">
          <ac:chgData name="이 제연" userId="9d4560c756d54f0d" providerId="LiveId" clId="{A33EF27D-8DA7-42DA-BFD8-7A61B524156B}" dt="2021-09-06T11:45:41.607" v="1943" actId="478"/>
          <ac:spMkLst>
            <pc:docMk/>
            <pc:sldMk cId="445852342" sldId="436"/>
            <ac:spMk id="268" creationId="{1579BF8E-6F72-4B82-A3C6-ECC021580FFD}"/>
          </ac:spMkLst>
        </pc:spChg>
        <pc:spChg chg="del">
          <ac:chgData name="이 제연" userId="9d4560c756d54f0d" providerId="LiveId" clId="{A33EF27D-8DA7-42DA-BFD8-7A61B524156B}" dt="2021-09-06T11:45:41.607" v="1943" actId="478"/>
          <ac:spMkLst>
            <pc:docMk/>
            <pc:sldMk cId="445852342" sldId="436"/>
            <ac:spMk id="269" creationId="{F6CB3C01-2058-459A-B30C-62C3875F4F54}"/>
          </ac:spMkLst>
        </pc:spChg>
        <pc:spChg chg="del">
          <ac:chgData name="이 제연" userId="9d4560c756d54f0d" providerId="LiveId" clId="{A33EF27D-8DA7-42DA-BFD8-7A61B524156B}" dt="2021-09-06T11:45:38.154" v="1942" actId="478"/>
          <ac:spMkLst>
            <pc:docMk/>
            <pc:sldMk cId="445852342" sldId="436"/>
            <ac:spMk id="276" creationId="{D519C827-697D-4B20-9AF6-771218A65FEB}"/>
          </ac:spMkLst>
        </pc:spChg>
        <pc:spChg chg="del">
          <ac:chgData name="이 제연" userId="9d4560c756d54f0d" providerId="LiveId" clId="{A33EF27D-8DA7-42DA-BFD8-7A61B524156B}" dt="2021-09-06T11:45:38.154" v="1942" actId="478"/>
          <ac:spMkLst>
            <pc:docMk/>
            <pc:sldMk cId="445852342" sldId="436"/>
            <ac:spMk id="277" creationId="{20E7066A-9FA3-41F5-A9AD-798EBCD92427}"/>
          </ac:spMkLst>
        </pc:spChg>
        <pc:spChg chg="del">
          <ac:chgData name="이 제연" userId="9d4560c756d54f0d" providerId="LiveId" clId="{A33EF27D-8DA7-42DA-BFD8-7A61B524156B}" dt="2021-09-06T11:45:38.154" v="1942" actId="478"/>
          <ac:spMkLst>
            <pc:docMk/>
            <pc:sldMk cId="445852342" sldId="436"/>
            <ac:spMk id="287" creationId="{F0A7F4AA-150E-4DC3-BCEC-2C0CC648F051}"/>
          </ac:spMkLst>
        </pc:spChg>
        <pc:spChg chg="del">
          <ac:chgData name="이 제연" userId="9d4560c756d54f0d" providerId="LiveId" clId="{A33EF27D-8DA7-42DA-BFD8-7A61B524156B}" dt="2021-09-06T11:45:38.154" v="1942" actId="478"/>
          <ac:spMkLst>
            <pc:docMk/>
            <pc:sldMk cId="445852342" sldId="436"/>
            <ac:spMk id="288" creationId="{EF3FEB4A-5CA6-45E1-B99C-7C9B77644BF9}"/>
          </ac:spMkLst>
        </pc:spChg>
        <pc:spChg chg="del">
          <ac:chgData name="이 제연" userId="9d4560c756d54f0d" providerId="LiveId" clId="{A33EF27D-8DA7-42DA-BFD8-7A61B524156B}" dt="2021-09-06T11:45:34.119" v="1941" actId="478"/>
          <ac:spMkLst>
            <pc:docMk/>
            <pc:sldMk cId="445852342" sldId="436"/>
            <ac:spMk id="300" creationId="{2A607F69-25EC-40FA-9F48-9980478A20A4}"/>
          </ac:spMkLst>
        </pc:spChg>
        <pc:spChg chg="del">
          <ac:chgData name="이 제연" userId="9d4560c756d54f0d" providerId="LiveId" clId="{A33EF27D-8DA7-42DA-BFD8-7A61B524156B}" dt="2021-09-06T11:45:34.119" v="1941" actId="478"/>
          <ac:spMkLst>
            <pc:docMk/>
            <pc:sldMk cId="445852342" sldId="436"/>
            <ac:spMk id="301" creationId="{99D6E9C7-935B-4D4F-81A2-09D8FBAD8CB9}"/>
          </ac:spMkLst>
        </pc:spChg>
        <pc:spChg chg="del">
          <ac:chgData name="이 제연" userId="9d4560c756d54f0d" providerId="LiveId" clId="{A33EF27D-8DA7-42DA-BFD8-7A61B524156B}" dt="2021-09-06T11:45:34.119" v="1941" actId="478"/>
          <ac:spMkLst>
            <pc:docMk/>
            <pc:sldMk cId="445852342" sldId="436"/>
            <ac:spMk id="307" creationId="{AC6487A5-266E-47CA-9944-A9FAE4ECC5E8}"/>
          </ac:spMkLst>
        </pc:spChg>
        <pc:spChg chg="del">
          <ac:chgData name="이 제연" userId="9d4560c756d54f0d" providerId="LiveId" clId="{A33EF27D-8DA7-42DA-BFD8-7A61B524156B}" dt="2021-09-06T11:45:34.119" v="1941" actId="478"/>
          <ac:spMkLst>
            <pc:docMk/>
            <pc:sldMk cId="445852342" sldId="436"/>
            <ac:spMk id="317" creationId="{A7059AD8-1502-4CAB-84CD-33B67187332E}"/>
          </ac:spMkLst>
        </pc:spChg>
        <pc:spChg chg="del">
          <ac:chgData name="이 제연" userId="9d4560c756d54f0d" providerId="LiveId" clId="{A33EF27D-8DA7-42DA-BFD8-7A61B524156B}" dt="2021-09-06T11:45:31.301" v="1939" actId="478"/>
          <ac:spMkLst>
            <pc:docMk/>
            <pc:sldMk cId="445852342" sldId="436"/>
            <ac:spMk id="334" creationId="{EC7DC75C-1351-4A3B-865D-C662A89FECCE}"/>
          </ac:spMkLst>
        </pc:spChg>
        <pc:spChg chg="del">
          <ac:chgData name="이 제연" userId="9d4560c756d54f0d" providerId="LiveId" clId="{A33EF27D-8DA7-42DA-BFD8-7A61B524156B}" dt="2021-09-06T11:45:31.301" v="1939" actId="478"/>
          <ac:spMkLst>
            <pc:docMk/>
            <pc:sldMk cId="445852342" sldId="436"/>
            <ac:spMk id="335" creationId="{4E19D18B-8836-4992-BC05-E5C90E5BC68F}"/>
          </ac:spMkLst>
        </pc:spChg>
        <pc:grpChg chg="mod">
          <ac:chgData name="이 제연" userId="9d4560c756d54f0d" providerId="LiveId" clId="{A33EF27D-8DA7-42DA-BFD8-7A61B524156B}" dt="2021-09-06T11:49:58.774" v="2023" actId="207"/>
          <ac:grpSpMkLst>
            <pc:docMk/>
            <pc:sldMk cId="445852342" sldId="436"/>
            <ac:grpSpMk id="51" creationId="{1F01DB8B-FA43-41AF-9744-1ACC96FD0408}"/>
          </ac:grpSpMkLst>
        </pc:grpChg>
        <pc:grpChg chg="del">
          <ac:chgData name="이 제연" userId="9d4560c756d54f0d" providerId="LiveId" clId="{A33EF27D-8DA7-42DA-BFD8-7A61B524156B}" dt="2021-09-06T11:47:12.823" v="1973" actId="478"/>
          <ac:grpSpMkLst>
            <pc:docMk/>
            <pc:sldMk cId="445852342" sldId="436"/>
            <ac:grpSpMk id="213" creationId="{07ACFC7B-B5F6-4D54-B4AD-503209761802}"/>
          </ac:grpSpMkLst>
        </pc:grpChg>
        <pc:cxnChg chg="add mod">
          <ac:chgData name="이 제연" userId="9d4560c756d54f0d" providerId="LiveId" clId="{A33EF27D-8DA7-42DA-BFD8-7A61B524156B}" dt="2021-09-06T11:49:03.621" v="2004" actId="108"/>
          <ac:cxnSpMkLst>
            <pc:docMk/>
            <pc:sldMk cId="445852342" sldId="436"/>
            <ac:cxnSpMk id="134" creationId="{BFE7DB64-0AE6-446A-BC9C-50EEAB7D1062}"/>
          </ac:cxnSpMkLst>
        </pc:cxnChg>
        <pc:cxnChg chg="add mod">
          <ac:chgData name="이 제연" userId="9d4560c756d54f0d" providerId="LiveId" clId="{A33EF27D-8DA7-42DA-BFD8-7A61B524156B}" dt="2021-09-06T11:49:47.393" v="2022" actId="1076"/>
          <ac:cxnSpMkLst>
            <pc:docMk/>
            <pc:sldMk cId="445852342" sldId="436"/>
            <ac:cxnSpMk id="140" creationId="{2BD39647-44EB-4349-9275-C6899324D0CA}"/>
          </ac:cxnSpMkLst>
        </pc:cxnChg>
        <pc:cxnChg chg="del">
          <ac:chgData name="이 제연" userId="9d4560c756d54f0d" providerId="LiveId" clId="{A33EF27D-8DA7-42DA-BFD8-7A61B524156B}" dt="2021-09-06T11:45:41.607" v="1943" actId="478"/>
          <ac:cxnSpMkLst>
            <pc:docMk/>
            <pc:sldMk cId="445852342" sldId="436"/>
            <ac:cxnSpMk id="274" creationId="{4BB4B0B7-FC71-4EC7-91D8-4A22EDB5DD4D}"/>
          </ac:cxnSpMkLst>
        </pc:cxnChg>
        <pc:cxnChg chg="del">
          <ac:chgData name="이 제연" userId="9d4560c756d54f0d" providerId="LiveId" clId="{A33EF27D-8DA7-42DA-BFD8-7A61B524156B}" dt="2021-09-06T11:45:38.154" v="1942" actId="478"/>
          <ac:cxnSpMkLst>
            <pc:docMk/>
            <pc:sldMk cId="445852342" sldId="436"/>
            <ac:cxnSpMk id="278" creationId="{A1446113-4C07-4AEA-BFA3-96FAC969AB3C}"/>
          </ac:cxnSpMkLst>
        </pc:cxnChg>
        <pc:cxnChg chg="del mod">
          <ac:chgData name="이 제연" userId="9d4560c756d54f0d" providerId="LiveId" clId="{A33EF27D-8DA7-42DA-BFD8-7A61B524156B}" dt="2021-09-06T11:45:38.154" v="1942" actId="478"/>
          <ac:cxnSpMkLst>
            <pc:docMk/>
            <pc:sldMk cId="445852342" sldId="436"/>
            <ac:cxnSpMk id="284" creationId="{FA48D465-2D45-43F0-9989-DE396DA6328B}"/>
          </ac:cxnSpMkLst>
        </pc:cxnChg>
        <pc:cxnChg chg="del">
          <ac:chgData name="이 제연" userId="9d4560c756d54f0d" providerId="LiveId" clId="{A33EF27D-8DA7-42DA-BFD8-7A61B524156B}" dt="2021-09-06T11:45:43.110" v="1944" actId="478"/>
          <ac:cxnSpMkLst>
            <pc:docMk/>
            <pc:sldMk cId="445852342" sldId="436"/>
            <ac:cxnSpMk id="312" creationId="{6402F364-E79F-45B7-BA49-A8A4D4B67948}"/>
          </ac:cxnSpMkLst>
        </pc:cxnChg>
        <pc:cxnChg chg="del mod">
          <ac:chgData name="이 제연" userId="9d4560c756d54f0d" providerId="LiveId" clId="{A33EF27D-8DA7-42DA-BFD8-7A61B524156B}" dt="2021-09-06T11:45:34.119" v="1941" actId="478"/>
          <ac:cxnSpMkLst>
            <pc:docMk/>
            <pc:sldMk cId="445852342" sldId="436"/>
            <ac:cxnSpMk id="319" creationId="{2F2E98FE-491F-4723-9876-91A5B9DC6196}"/>
          </ac:cxnSpMkLst>
        </pc:cxnChg>
        <pc:cxnChg chg="del mod">
          <ac:chgData name="이 제연" userId="9d4560c756d54f0d" providerId="LiveId" clId="{A33EF27D-8DA7-42DA-BFD8-7A61B524156B}" dt="2021-09-06T11:45:30.215" v="1938" actId="478"/>
          <ac:cxnSpMkLst>
            <pc:docMk/>
            <pc:sldMk cId="445852342" sldId="436"/>
            <ac:cxnSpMk id="321" creationId="{B34DA8D6-CD39-483E-A9CA-201E12FEF0D5}"/>
          </ac:cxnSpMkLst>
        </pc:cxnChg>
        <pc:cxnChg chg="del mod">
          <ac:chgData name="이 제연" userId="9d4560c756d54f0d" providerId="LiveId" clId="{A33EF27D-8DA7-42DA-BFD8-7A61B524156B}" dt="2021-09-06T11:45:31.966" v="1940" actId="478"/>
          <ac:cxnSpMkLst>
            <pc:docMk/>
            <pc:sldMk cId="445852342" sldId="436"/>
            <ac:cxnSpMk id="324" creationId="{9E0E6964-2072-4C47-9A63-727887E1CDD9}"/>
          </ac:cxnSpMkLst>
        </pc:cxnChg>
      </pc:sldChg>
      <pc:sldChg chg="add del">
        <pc:chgData name="이 제연" userId="9d4560c756d54f0d" providerId="LiveId" clId="{A33EF27D-8DA7-42DA-BFD8-7A61B524156B}" dt="2021-09-06T10:48:58.687" v="1509" actId="2890"/>
        <pc:sldMkLst>
          <pc:docMk/>
          <pc:sldMk cId="511843879" sldId="43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6F7DC8E5-518B-B844-8AFB-6138BA9A45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3E02BC96-2569-1E47-9CC8-C432D61173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1D02ED-AB60-1146-B810-37D04719C00C}" type="datetimeFigureOut">
              <a:rPr kumimoji="1" lang="ko-KR" altLang="en-US" smtClean="0"/>
              <a:t>2023-09-25</a:t>
            </a:fld>
            <a:endParaRPr kumimoji="1"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873A96D-1584-EA48-B2BB-8BF7186DC45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9E1FB54-431F-D746-BB23-DCDB0D14B68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BB47E1-FB9F-5742-AEB0-90D6B9612930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8329700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BFCC2-75FE-9347-A155-69776C04C6EA}" type="datetimeFigureOut">
              <a:rPr kumimoji="1" lang="ko-KR" altLang="en-US" smtClean="0"/>
              <a:t>2023-09-25</a:t>
            </a:fld>
            <a:endParaRPr kumimoji="1"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C0143-43CC-3944-A7FC-88D983593444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20497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3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752930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="0" i="0" dirty="0">
              <a:effectLst/>
              <a:latin typeface="Söhne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20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3115808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0" i="0" dirty="0">
                <a:solidFill>
                  <a:srgbClr val="374151"/>
                </a:solidFill>
                <a:effectLst/>
                <a:latin typeface="Söhne"/>
              </a:rPr>
              <a:t>图</a:t>
            </a:r>
            <a:r>
              <a:rPr lang="en-US" altLang="zh-CN" b="0" i="0" dirty="0">
                <a:solidFill>
                  <a:srgbClr val="374151"/>
                </a:solidFill>
                <a:effectLst/>
                <a:latin typeface="Söhne"/>
              </a:rPr>
              <a:t>7</a:t>
            </a:r>
            <a:r>
              <a:rPr lang="zh-CN" altLang="en-US" b="0" i="0" dirty="0">
                <a:solidFill>
                  <a:srgbClr val="374151"/>
                </a:solidFill>
                <a:effectLst/>
                <a:latin typeface="Söhne"/>
              </a:rPr>
              <a:t>显示，成本</a:t>
            </a:r>
            <a:r>
              <a:rPr lang="en-US" altLang="zh-CN" b="0" i="0" dirty="0">
                <a:solidFill>
                  <a:srgbClr val="374151"/>
                </a:solidFill>
                <a:effectLst/>
                <a:latin typeface="Söhne"/>
              </a:rPr>
              <a:t>-</a:t>
            </a:r>
            <a:r>
              <a:rPr lang="zh-CN" altLang="en-US" b="0" i="0" dirty="0">
                <a:solidFill>
                  <a:srgbClr val="374151"/>
                </a:solidFill>
                <a:effectLst/>
                <a:latin typeface="Söhne"/>
              </a:rPr>
              <a:t>收益策略将写入成本降低了高达</a:t>
            </a:r>
            <a:r>
              <a:rPr lang="en-US" altLang="zh-CN" b="0" i="0" dirty="0">
                <a:solidFill>
                  <a:srgbClr val="374151"/>
                </a:solidFill>
                <a:effectLst/>
                <a:latin typeface="Söhne"/>
              </a:rPr>
              <a:t>50%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21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4447021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22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2365396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0" i="0" dirty="0">
                <a:solidFill>
                  <a:srgbClr val="374151"/>
                </a:solidFill>
                <a:effectLst/>
                <a:latin typeface="Söhne"/>
              </a:rPr>
              <a:t>\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23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5179867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1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26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033670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매우 많은 작은 단위 </a:t>
            </a:r>
            <a:r>
              <a:rPr lang="en-US" altLang="ko-KR" dirty="0"/>
              <a:t>access </a:t>
            </a:r>
            <a:r>
              <a:rPr lang="ko-KR" altLang="en-US" dirty="0"/>
              <a:t>유발 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228600" indent="-228600">
              <a:buAutoNum type="arabicPeriod"/>
            </a:pPr>
            <a:r>
              <a:rPr lang="en-US" altLang="ko-KR" dirty="0"/>
              <a:t>Seek</a:t>
            </a:r>
          </a:p>
          <a:p>
            <a:pPr marL="228600" indent="-228600">
              <a:buAutoNum type="arabicPeriod"/>
            </a:pPr>
            <a:r>
              <a:rPr lang="en-US" altLang="ko-KR" dirty="0"/>
              <a:t>create a new file</a:t>
            </a:r>
          </a:p>
          <a:p>
            <a:pPr marL="228600" indent="-228600">
              <a:buAutoNum type="arabicPeriod"/>
            </a:pPr>
            <a:r>
              <a:rPr lang="en-US" altLang="ko-KR" dirty="0"/>
              <a:t> file’s attributes </a:t>
            </a:r>
          </a:p>
          <a:p>
            <a:pPr marL="228600" indent="-228600">
              <a:buAutoNum type="arabicPeriod"/>
            </a:pPr>
            <a:r>
              <a:rPr lang="en-US" altLang="ko-KR" dirty="0"/>
              <a:t>directory’s data</a:t>
            </a:r>
          </a:p>
          <a:p>
            <a:pPr marL="228600" indent="-228600">
              <a:buAutoNum type="arabicPeriod"/>
            </a:pPr>
            <a:r>
              <a:rPr lang="en-US" altLang="ko-KR" dirty="0"/>
              <a:t>directory’s  attributes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4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90326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5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317183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6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841708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7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235756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Write buffe</a:t>
            </a:r>
            <a:r>
              <a:rPr lang="ko-KR" altLang="en-US" dirty="0"/>
              <a:t>에 데이터가 어떻게 쓰이든 이를 </a:t>
            </a:r>
            <a:r>
              <a:rPr lang="en-US" altLang="ko-KR" dirty="0"/>
              <a:t>sequential </a:t>
            </a:r>
            <a:r>
              <a:rPr lang="ko-KR" altLang="en-US" dirty="0"/>
              <a:t>로 </a:t>
            </a:r>
            <a:r>
              <a:rPr lang="en-US" altLang="ko-KR" dirty="0"/>
              <a:t>disk</a:t>
            </a:r>
            <a:r>
              <a:rPr lang="ko-KR" altLang="en-US" dirty="0"/>
              <a:t>에 쓰는 겁니다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8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327240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11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2086978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18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195923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Each file has equal likelihood of being selected in each step.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19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642677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:a16="http://schemas.microsoft.com/office/drawing/2014/main" id="{AAAD9F9A-1F96-EE43-AD77-3DF017354DB2}"/>
              </a:ext>
            </a:extLst>
          </p:cNvPr>
          <p:cNvSpPr/>
          <p:nvPr userDrawn="1"/>
        </p:nvSpPr>
        <p:spPr>
          <a:xfrm>
            <a:off x="0" y="1800000"/>
            <a:ext cx="12192000" cy="3240000"/>
          </a:xfrm>
          <a:prstGeom prst="rect">
            <a:avLst/>
          </a:prstGeom>
          <a:solidFill>
            <a:srgbClr val="0B2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D015D765-0DA1-A843-9082-DA8224C3B7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6451" y="2371492"/>
            <a:ext cx="9319098" cy="1185039"/>
          </a:xfrm>
        </p:spPr>
        <p:txBody>
          <a:bodyPr anchor="ctr">
            <a:noAutofit/>
          </a:bodyPr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3CF8BA7-6440-2A42-8984-D87A1956B2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49948" y="5226334"/>
            <a:ext cx="5938687" cy="973084"/>
          </a:xfrm>
        </p:spPr>
        <p:txBody>
          <a:bodyPr anchor="b">
            <a:normAutofit/>
          </a:bodyPr>
          <a:lstStyle>
            <a:lvl1pPr marL="0" indent="0" algn="r">
              <a:buNone/>
              <a:defRPr sz="1400">
                <a:solidFill>
                  <a:sysClr val="windowText" lastClr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 dirty="0"/>
              <a:t>발표 정보</a:t>
            </a:r>
            <a:endParaRPr kumimoji="1" lang="en-US" altLang="ko-KR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814F88C-2CFF-A6D1-43E2-8005B3BEC95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33349" y="3893988"/>
            <a:ext cx="6116599" cy="101138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i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dirty="0"/>
              <a:t>논문 정보</a:t>
            </a:r>
          </a:p>
        </p:txBody>
      </p:sp>
    </p:spTree>
    <p:extLst>
      <p:ext uri="{BB962C8B-B14F-4D97-AF65-F5344CB8AC3E}">
        <p14:creationId xmlns:p14="http://schemas.microsoft.com/office/powerpoint/2010/main" val="3464889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홈페이지 사진공모전 - 단국대학교">
            <a:extLst>
              <a:ext uri="{FF2B5EF4-FFF2-40B4-BE49-F238E27FC236}">
                <a16:creationId xmlns:a16="http://schemas.microsoft.com/office/drawing/2014/main" id="{4E4F7F1A-3796-148D-8B59-86E5AB233EA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76" r="21094"/>
          <a:stretch/>
        </p:blipFill>
        <p:spPr bwMode="auto">
          <a:xfrm>
            <a:off x="0" y="0"/>
            <a:ext cx="56921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BE455A5-8E4E-2CF3-7037-B2751FED6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  <p:sp>
        <p:nvSpPr>
          <p:cNvPr id="7" name="텍스트 개체 틀 6">
            <a:extLst>
              <a:ext uri="{FF2B5EF4-FFF2-40B4-BE49-F238E27FC236}">
                <a16:creationId xmlns:a16="http://schemas.microsoft.com/office/drawing/2014/main" id="{397FC636-1B30-AC80-E826-2AC2EEC0E5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91249" y="1552575"/>
            <a:ext cx="4676365" cy="4187825"/>
          </a:xfrm>
        </p:spPr>
        <p:txBody>
          <a:bodyPr>
            <a:normAutofit/>
          </a:bodyPr>
          <a:lstStyle>
            <a:lvl1pPr marL="514350" indent="-514350">
              <a:buFont typeface="+mj-lt"/>
              <a:buAutoNum type="arabicPeriod"/>
              <a:defRPr sz="2400"/>
            </a:lvl1pPr>
            <a:lvl2pPr marL="914400" indent="-457200">
              <a:buFont typeface="+mj-lt"/>
              <a:buAutoNum type="arabicPeriod"/>
              <a:defRPr sz="2000"/>
            </a:lvl2pPr>
            <a:lvl3pPr marL="1371600" indent="-457200">
              <a:buFont typeface="+mj-lt"/>
              <a:buAutoNum type="arabicPeriod"/>
              <a:defRPr sz="1800"/>
            </a:lvl3pPr>
            <a:lvl4pPr marL="1714500" indent="-342900">
              <a:buFont typeface="+mj-lt"/>
              <a:buAutoNum type="arabicPeriod"/>
              <a:defRPr sz="1600"/>
            </a:lvl4pPr>
            <a:lvl5pPr marL="2171700" indent="-342900">
              <a:buFont typeface="+mj-lt"/>
              <a:buAutoNum type="arabicPeriod"/>
              <a:defRPr sz="1600"/>
            </a:lvl5pPr>
          </a:lstStyle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</a:p>
        </p:txBody>
      </p:sp>
      <p:pic>
        <p:nvPicPr>
          <p:cNvPr id="8" name="Picture 2" descr="https://www.dankook.ac.kr/html_repositories/images/www/kor_content/est_ui_int04.jpg">
            <a:extLst>
              <a:ext uri="{FF2B5EF4-FFF2-40B4-BE49-F238E27FC236}">
                <a16:creationId xmlns:a16="http://schemas.microsoft.com/office/drawing/2014/main" id="{A50A1B64-0C4F-593E-CBB1-1B2E2227ED4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341" y="6538912"/>
            <a:ext cx="2148840" cy="22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BFD92DD1-D80F-55E7-2408-08BD0D8A665E}"/>
              </a:ext>
            </a:extLst>
          </p:cNvPr>
          <p:cNvSpPr/>
          <p:nvPr userDrawn="1"/>
        </p:nvSpPr>
        <p:spPr>
          <a:xfrm>
            <a:off x="10867614" y="0"/>
            <a:ext cx="657224" cy="1990725"/>
          </a:xfrm>
          <a:prstGeom prst="rect">
            <a:avLst/>
          </a:prstGeom>
          <a:solidFill>
            <a:srgbClr val="0B2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075274-11C0-A852-6A84-64BC76AF58B9}"/>
              </a:ext>
            </a:extLst>
          </p:cNvPr>
          <p:cNvSpPr txBox="1"/>
          <p:nvPr userDrawn="1"/>
        </p:nvSpPr>
        <p:spPr>
          <a:xfrm>
            <a:off x="5979511" y="516434"/>
            <a:ext cx="25834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b="1" dirty="0">
                <a:solidFill>
                  <a:srgbClr val="0B2D86"/>
                </a:solidFill>
              </a:rPr>
              <a:t>Contents</a:t>
            </a:r>
            <a:endParaRPr lang="ko-KR" altLang="en-US" sz="4400" b="1" dirty="0">
              <a:solidFill>
                <a:srgbClr val="0B2D86"/>
              </a:solidFill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E1AB555B-A716-7EAB-0A8C-B1E44F0EAB6C}"/>
              </a:ext>
            </a:extLst>
          </p:cNvPr>
          <p:cNvSpPr/>
          <p:nvPr userDrawn="1"/>
        </p:nvSpPr>
        <p:spPr>
          <a:xfrm>
            <a:off x="9938" y="0"/>
            <a:ext cx="5692140" cy="6858000"/>
          </a:xfrm>
          <a:prstGeom prst="rect">
            <a:avLst/>
          </a:prstGeom>
          <a:solidFill>
            <a:srgbClr val="0B2D8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8911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C4F4B-4EB6-0344-90AA-D5034761E3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518103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150000"/>
              </a:lnSpc>
              <a:defRPr kumimoji="1" lang="en-US" sz="4800" b="1">
                <a:solidFill>
                  <a:srgbClr val="0B2D86"/>
                </a:solidFill>
              </a:defRPr>
            </a:lvl1pPr>
          </a:lstStyle>
          <a:p>
            <a:pPr lvl="0"/>
            <a:r>
              <a:rPr kumimoji="1" lang="ko-KR" altLang="en-US" dirty="0"/>
              <a:t>마스터 제목 스타일 편집</a:t>
            </a:r>
            <a:endParaRPr 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FD20FC4-033D-DD9F-4C48-46485D20BD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81800" y="4038600"/>
            <a:ext cx="4572000" cy="542925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400" i="1">
                <a:solidFill>
                  <a:srgbClr val="0B2D86"/>
                </a:solidFill>
              </a:defRPr>
            </a:lvl1pPr>
            <a:lvl2pPr marL="457200" indent="0" algn="r">
              <a:buFontTx/>
              <a:buNone/>
              <a:defRPr sz="1200" i="1">
                <a:solidFill>
                  <a:srgbClr val="0B2D86"/>
                </a:solidFill>
              </a:defRPr>
            </a:lvl2pPr>
          </a:lstStyle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0999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52D0A98-9713-1546-85B2-980BBD97C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76" y="219932"/>
            <a:ext cx="8876963" cy="831299"/>
          </a:xfrm>
        </p:spPr>
        <p:txBody>
          <a:bodyPr anchor="ctr">
            <a:normAutofit/>
          </a:bodyPr>
          <a:lstStyle>
            <a:lvl1pPr>
              <a:defRPr sz="4000" b="1">
                <a:solidFill>
                  <a:srgbClr val="0B2D86"/>
                </a:solidFill>
              </a:defRPr>
            </a:lvl1pPr>
          </a:lstStyle>
          <a:p>
            <a:r>
              <a:rPr kumimoji="1" lang="ko-KR" altLang="en-US" dirty="0"/>
              <a:t>마스터 제목 스타일 편집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EE417EA-B8EE-7143-BA3E-5D414D8AA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31030" y="6504328"/>
            <a:ext cx="2743200" cy="295861"/>
          </a:xfr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83B07E9C-B188-D646-AA46-64DB2324B3BF}" type="slidenum">
              <a:rPr kumimoji="1" lang="ko-KR" altLang="en-US" smtClean="0"/>
              <a:pPr/>
              <a:t>‹#›</a:t>
            </a:fld>
            <a:endParaRPr kumimoji="1" lang="ko-KR" altLang="en-US"/>
          </a:p>
        </p:txBody>
      </p:sp>
      <p:cxnSp>
        <p:nvCxnSpPr>
          <p:cNvPr id="6" name="직선 연결선[R] 5">
            <a:extLst>
              <a:ext uri="{FF2B5EF4-FFF2-40B4-BE49-F238E27FC236}">
                <a16:creationId xmlns:a16="http://schemas.microsoft.com/office/drawing/2014/main" id="{B51E04B2-50B1-F345-A5F2-9019B6DE1370}"/>
              </a:ext>
            </a:extLst>
          </p:cNvPr>
          <p:cNvCxnSpPr>
            <a:cxnSpLocks/>
          </p:cNvCxnSpPr>
          <p:nvPr userDrawn="1"/>
        </p:nvCxnSpPr>
        <p:spPr>
          <a:xfrm>
            <a:off x="0" y="1280160"/>
            <a:ext cx="4903470" cy="0"/>
          </a:xfrm>
          <a:prstGeom prst="line">
            <a:avLst/>
          </a:prstGeom>
          <a:ln w="38100">
            <a:solidFill>
              <a:srgbClr val="0B2D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내용 개체 틀 2">
            <a:extLst>
              <a:ext uri="{FF2B5EF4-FFF2-40B4-BE49-F238E27FC236}">
                <a16:creationId xmlns:a16="http://schemas.microsoft.com/office/drawing/2014/main" id="{0DA7A330-B061-A746-BC91-4E9EA3E4F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1509090"/>
            <a:ext cx="11102008" cy="4811700"/>
          </a:xfrm>
        </p:spPr>
        <p:txBody>
          <a:bodyPr/>
          <a:lstStyle>
            <a:lvl1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800"/>
            </a:lvl1pPr>
            <a:lvl2pPr marL="685800" indent="-228600">
              <a:lnSpc>
                <a:spcPct val="120000"/>
              </a:lnSpc>
              <a:spcBef>
                <a:spcPts val="600"/>
              </a:spcBef>
              <a:buFontTx/>
              <a:buChar char="-"/>
              <a:defRPr sz="2200"/>
            </a:lvl2pPr>
            <a:lvl3pPr>
              <a:lnSpc>
                <a:spcPct val="120000"/>
              </a:lnSpc>
              <a:spcBef>
                <a:spcPts val="600"/>
              </a:spcBef>
              <a:defRPr/>
            </a:lvl3pPr>
            <a:lvl4pPr>
              <a:lnSpc>
                <a:spcPct val="120000"/>
              </a:lnSpc>
              <a:spcBef>
                <a:spcPts val="600"/>
              </a:spcBef>
              <a:defRPr/>
            </a:lvl4pPr>
            <a:lvl5pPr>
              <a:lnSpc>
                <a:spcPct val="12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kumimoji="1" lang="ko-KR" altLang="en-US" dirty="0"/>
              <a:t>마스터 텍스트 스타일을 편집하려면 클릭</a:t>
            </a:r>
          </a:p>
          <a:p>
            <a:pPr lvl="1"/>
            <a:r>
              <a:rPr kumimoji="1" lang="ko-KR" altLang="en-US" dirty="0"/>
              <a:t>두 번째 수준</a:t>
            </a:r>
          </a:p>
          <a:p>
            <a:pPr lvl="2"/>
            <a:r>
              <a:rPr kumimoji="1" lang="ko-KR" altLang="en-US" dirty="0"/>
              <a:t>세 번째 수준</a:t>
            </a:r>
          </a:p>
          <a:p>
            <a:pPr lvl="3"/>
            <a:r>
              <a:rPr kumimoji="1" lang="ko-KR" altLang="en-US" dirty="0"/>
              <a:t>네 번째 수준</a:t>
            </a:r>
          </a:p>
          <a:p>
            <a:pPr lvl="4"/>
            <a:r>
              <a:rPr kumimoji="1" lang="ko-KR" altLang="en-US" dirty="0"/>
              <a:t>다섯 번째 수준</a:t>
            </a:r>
          </a:p>
        </p:txBody>
      </p:sp>
    </p:spTree>
    <p:extLst>
      <p:ext uri="{BB962C8B-B14F-4D97-AF65-F5344CB8AC3E}">
        <p14:creationId xmlns:p14="http://schemas.microsoft.com/office/powerpoint/2010/main" val="520051785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E3FAB072-4FBE-564A-8853-71D540F70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66E07ED-FD7C-354D-96D8-4A969F641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810B2EE-E8B5-2849-94D5-6BC97BB91F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571061E-6307-C445-AA37-12801B0B47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34AC0DC-1CAD-A841-BD24-64B821F95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  <p:pic>
        <p:nvPicPr>
          <p:cNvPr id="7" name="Picture 2" descr="https://www.dankook.ac.kr/html_repositories/images/www/kor_content/est_ui_int04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" y="6564648"/>
            <a:ext cx="2148840" cy="22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그림 7" descr="텍스트이(가) 표시된 사진">
            <a:extLst>
              <a:ext uri="{FF2B5EF4-FFF2-40B4-BE49-F238E27FC236}">
                <a16:creationId xmlns:a16="http://schemas.microsoft.com/office/drawing/2014/main" id="{6B6D682D-9BB0-38D5-4BCB-6C7A7EE95A5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975575" y="6493005"/>
            <a:ext cx="2484792" cy="37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267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62" r:id="rId3"/>
    <p:sldLayoutId id="2147483654" r:id="rId4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3E9B9D2-0BDE-D5FE-30E7-9429109AF8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The design and Implementation of a Log-Structured File System</a:t>
            </a: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9610B0D-C9EF-0E20-4499-FFF754206A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ko-KR" dirty="0"/>
              <a:t>2023. 09. 26</a:t>
            </a:r>
          </a:p>
          <a:p>
            <a:r>
              <a:rPr kumimoji="1" lang="en-US" altLang="ko-KR" dirty="0"/>
              <a:t>Presented by </a:t>
            </a:r>
            <a:r>
              <a:rPr kumimoji="1" lang="en-US" altLang="ko-KR" dirty="0" err="1"/>
              <a:t>zhao</a:t>
            </a:r>
            <a:endParaRPr kumimoji="1" lang="en-US" altLang="ko-KR" dirty="0"/>
          </a:p>
          <a:p>
            <a:r>
              <a:rPr kumimoji="1" lang="en-US" altLang="ko-KR" dirty="0"/>
              <a:t>guangxun0621@gmail.com</a:t>
            </a:r>
            <a:endParaRPr kumimoji="1"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49BCA82-97BA-C088-D736-8E4B8EBC119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3349" y="3893988"/>
            <a:ext cx="11729248" cy="1011387"/>
          </a:xfrm>
        </p:spPr>
        <p:txBody>
          <a:bodyPr/>
          <a:lstStyle/>
          <a:p>
            <a:r>
              <a:rPr lang="en-US" altLang="ko-KR" sz="2000" dirty="0"/>
              <a:t>Mendel Rosenblum and John K. </a:t>
            </a:r>
            <a:r>
              <a:rPr lang="en-US" altLang="ko-KR" sz="2000" dirty="0" err="1"/>
              <a:t>Ousterhout</a:t>
            </a:r>
            <a:r>
              <a:rPr lang="en-US" altLang="ko-KR" sz="2000" dirty="0"/>
              <a:t>, SOSP, 1991</a:t>
            </a:r>
            <a:endParaRPr lang="en-US" altLang="ko-KR" sz="1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632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8C0DA6B-FA84-1C84-C8E2-37B881F90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How to retrieve information from the log </a:t>
            </a:r>
            <a:endParaRPr lang="fr-FR" altLang="ko-KR" dirty="0"/>
          </a:p>
          <a:p>
            <a:pPr lvl="1"/>
            <a:r>
              <a:rPr lang="fr-FR" altLang="ko-KR" dirty="0"/>
              <a:t>inode structure</a:t>
            </a:r>
          </a:p>
          <a:p>
            <a:pPr lvl="1"/>
            <a:r>
              <a:rPr lang="fr-FR" altLang="ko-KR" dirty="0"/>
              <a:t>inode map </a:t>
            </a: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8C93B3-0246-819A-09CE-66C1C2EF2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Design 1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A47ACF1E-D428-7FF9-DBD5-F05A8D689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51063" y="6385795"/>
            <a:ext cx="2743200" cy="295861"/>
          </a:xfrm>
        </p:spPr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10</a:t>
            </a:fld>
            <a:endParaRPr kumimoji="1"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BC67BB-243C-F0C5-5A05-6A35B38E6815}"/>
              </a:ext>
            </a:extLst>
          </p:cNvPr>
          <p:cNvSpPr txBox="1"/>
          <p:nvPr/>
        </p:nvSpPr>
        <p:spPr>
          <a:xfrm>
            <a:off x="4357667" y="5262806"/>
            <a:ext cx="141415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dirty="0"/>
              <a:t>inode map</a:t>
            </a:r>
            <a:endParaRPr lang="ko-KR" altLang="en-US" dirty="0"/>
          </a:p>
        </p:txBody>
      </p:sp>
      <p:graphicFrame>
        <p:nvGraphicFramePr>
          <p:cNvPr id="7" name="표 7">
            <a:extLst>
              <a:ext uri="{FF2B5EF4-FFF2-40B4-BE49-F238E27FC236}">
                <a16:creationId xmlns:a16="http://schemas.microsoft.com/office/drawing/2014/main" id="{7F5EBA65-4484-C3BC-136C-95818D03C4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717562"/>
              </p:ext>
            </p:extLst>
          </p:nvPr>
        </p:nvGraphicFramePr>
        <p:xfrm>
          <a:off x="6661996" y="3061447"/>
          <a:ext cx="1318970" cy="2883741"/>
        </p:xfrm>
        <a:graphic>
          <a:graphicData uri="http://schemas.openxmlformats.org/drawingml/2006/table">
            <a:tbl>
              <a:tblPr bandCol="1">
                <a:tableStyleId>{5C22544A-7EE6-4342-B048-85BDC9FD1C3A}</a:tableStyleId>
              </a:tblPr>
              <a:tblGrid>
                <a:gridCol w="1318970">
                  <a:extLst>
                    <a:ext uri="{9D8B030D-6E8A-4147-A177-3AD203B41FA5}">
                      <a16:colId xmlns:a16="http://schemas.microsoft.com/office/drawing/2014/main" val="308489867"/>
                    </a:ext>
                  </a:extLst>
                </a:gridCol>
              </a:tblGrid>
              <a:tr h="33743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accent1"/>
                          </a:solidFill>
                        </a:rPr>
                        <a:t>direct</a:t>
                      </a:r>
                      <a:r>
                        <a:rPr lang="en-US" altLang="ko-KR" sz="1400" dirty="0"/>
                        <a:t> block </a:t>
                      </a:r>
                      <a:r>
                        <a:rPr lang="en-US" altLang="ko-KR" sz="1400" dirty="0">
                          <a:solidFill>
                            <a:schemeClr val="accent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568135"/>
                  </a:ext>
                </a:extLst>
              </a:tr>
              <a:tr h="33743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…</a:t>
                      </a:r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6085082"/>
                  </a:ext>
                </a:extLst>
              </a:tr>
              <a:tr h="33743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…</a:t>
                      </a:r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002739"/>
                  </a:ext>
                </a:extLst>
              </a:tr>
              <a:tr h="33743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..</a:t>
                      </a:r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25103"/>
                  </a:ext>
                </a:extLst>
              </a:tr>
              <a:tr h="33743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..</a:t>
                      </a:r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901905"/>
                  </a:ext>
                </a:extLst>
              </a:tr>
              <a:tr h="3374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accent1"/>
                          </a:solidFill>
                        </a:rPr>
                        <a:t>direct</a:t>
                      </a:r>
                      <a:r>
                        <a:rPr lang="en-US" altLang="ko-KR" sz="1400" dirty="0"/>
                        <a:t> block </a:t>
                      </a:r>
                      <a:r>
                        <a:rPr lang="en-US" altLang="ko-KR" sz="1400" dirty="0">
                          <a:solidFill>
                            <a:schemeClr val="accent1"/>
                          </a:solidFill>
                        </a:rPr>
                        <a:t>9</a:t>
                      </a:r>
                      <a:endParaRPr lang="ko-KR" altLang="en-US" sz="1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8672201"/>
                  </a:ext>
                </a:extLst>
              </a:tr>
              <a:tr h="5217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indirect</a:t>
                      </a:r>
                      <a:r>
                        <a:rPr lang="en-US" altLang="ko-KR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block 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5968370"/>
                  </a:ext>
                </a:extLst>
              </a:tr>
              <a:tr h="33743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…</a:t>
                      </a:r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821864"/>
                  </a:ext>
                </a:extLst>
              </a:tr>
            </a:tbl>
          </a:graphicData>
        </a:graphic>
      </p:graphicFrame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5FAA5794-B7F9-25D2-061B-F463A03A9238}"/>
              </a:ext>
            </a:extLst>
          </p:cNvPr>
          <p:cNvCxnSpPr>
            <a:cxnSpLocks/>
          </p:cNvCxnSpPr>
          <p:nvPr/>
        </p:nvCxnSpPr>
        <p:spPr>
          <a:xfrm flipV="1">
            <a:off x="5729096" y="3061447"/>
            <a:ext cx="932899" cy="1100536"/>
          </a:xfrm>
          <a:prstGeom prst="straightConnector1">
            <a:avLst/>
          </a:prstGeom>
          <a:ln>
            <a:solidFill>
              <a:schemeClr val="tx1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39EF5043-B665-1CC5-C15E-3E073CD55ED1}"/>
              </a:ext>
            </a:extLst>
          </p:cNvPr>
          <p:cNvCxnSpPr>
            <a:cxnSpLocks/>
          </p:cNvCxnSpPr>
          <p:nvPr/>
        </p:nvCxnSpPr>
        <p:spPr>
          <a:xfrm>
            <a:off x="5738796" y="4498815"/>
            <a:ext cx="923199" cy="1446373"/>
          </a:xfrm>
          <a:prstGeom prst="straightConnector1">
            <a:avLst/>
          </a:prstGeom>
          <a:ln>
            <a:solidFill>
              <a:schemeClr val="tx1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9F8CF97-976A-6313-4DD5-299C2A4178B5}"/>
              </a:ext>
            </a:extLst>
          </p:cNvPr>
          <p:cNvSpPr txBox="1"/>
          <p:nvPr/>
        </p:nvSpPr>
        <p:spPr>
          <a:xfrm>
            <a:off x="6886091" y="6052533"/>
            <a:ext cx="8341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inode</a:t>
            </a:r>
            <a:endParaRPr lang="ko-KR" altLang="en-US" dirty="0"/>
          </a:p>
        </p:txBody>
      </p:sp>
      <p:sp>
        <p:nvSpPr>
          <p:cNvPr id="21" name="원통형 20">
            <a:extLst>
              <a:ext uri="{FF2B5EF4-FFF2-40B4-BE49-F238E27FC236}">
                <a16:creationId xmlns:a16="http://schemas.microsoft.com/office/drawing/2014/main" id="{90FA721F-A60D-AFE7-09B1-F7CCCBEB073C}"/>
              </a:ext>
            </a:extLst>
          </p:cNvPr>
          <p:cNvSpPr/>
          <p:nvPr/>
        </p:nvSpPr>
        <p:spPr>
          <a:xfrm>
            <a:off x="8612577" y="3279209"/>
            <a:ext cx="2281345" cy="2506133"/>
          </a:xfrm>
          <a:prstGeom prst="can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62FA45D7-4FB7-3B97-F5C4-AFFFE92DBC8F}"/>
              </a:ext>
            </a:extLst>
          </p:cNvPr>
          <p:cNvSpPr/>
          <p:nvPr/>
        </p:nvSpPr>
        <p:spPr>
          <a:xfrm>
            <a:off x="10354039" y="4530731"/>
            <a:ext cx="309034" cy="3090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401A1943-CA91-A5EF-460D-3A598C652157}"/>
              </a:ext>
            </a:extLst>
          </p:cNvPr>
          <p:cNvSpPr/>
          <p:nvPr/>
        </p:nvSpPr>
        <p:spPr>
          <a:xfrm>
            <a:off x="9001622" y="4140599"/>
            <a:ext cx="309034" cy="3090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3837BBEC-6C5F-2BFD-EE28-3F028D798A7F}"/>
              </a:ext>
            </a:extLst>
          </p:cNvPr>
          <p:cNvSpPr/>
          <p:nvPr/>
        </p:nvSpPr>
        <p:spPr>
          <a:xfrm>
            <a:off x="9574519" y="4344298"/>
            <a:ext cx="309034" cy="3090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D713E494-EFE6-035A-6B09-2C24C0FD11A4}"/>
              </a:ext>
            </a:extLst>
          </p:cNvPr>
          <p:cNvSpPr/>
          <p:nvPr/>
        </p:nvSpPr>
        <p:spPr>
          <a:xfrm>
            <a:off x="10073207" y="4035264"/>
            <a:ext cx="309034" cy="3090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73C53285-0F74-A0D9-0145-E8FD9C9946E4}"/>
              </a:ext>
            </a:extLst>
          </p:cNvPr>
          <p:cNvSpPr/>
          <p:nvPr/>
        </p:nvSpPr>
        <p:spPr>
          <a:xfrm>
            <a:off x="9184903" y="4675029"/>
            <a:ext cx="309034" cy="3090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99F94F2D-8568-2939-EDFD-FF42FFD5384B}"/>
              </a:ext>
            </a:extLst>
          </p:cNvPr>
          <p:cNvSpPr/>
          <p:nvPr/>
        </p:nvSpPr>
        <p:spPr>
          <a:xfrm>
            <a:off x="9090224" y="5219272"/>
            <a:ext cx="309034" cy="30903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18808066-06BB-E69D-6FCD-AB9D4CDDD65D}"/>
              </a:ext>
            </a:extLst>
          </p:cNvPr>
          <p:cNvSpPr/>
          <p:nvPr/>
        </p:nvSpPr>
        <p:spPr>
          <a:xfrm>
            <a:off x="10008336" y="4871728"/>
            <a:ext cx="309034" cy="3090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12DE7FA2-1373-7299-815D-70CCB6F44490}"/>
              </a:ext>
            </a:extLst>
          </p:cNvPr>
          <p:cNvSpPr/>
          <p:nvPr/>
        </p:nvSpPr>
        <p:spPr>
          <a:xfrm>
            <a:off x="10249944" y="5221661"/>
            <a:ext cx="309034" cy="3090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6" name="연결선: 구부러짐 35">
            <a:extLst>
              <a:ext uri="{FF2B5EF4-FFF2-40B4-BE49-F238E27FC236}">
                <a16:creationId xmlns:a16="http://schemas.microsoft.com/office/drawing/2014/main" id="{FAF400F5-25C1-D13F-0B46-05CF1FE2E513}"/>
              </a:ext>
            </a:extLst>
          </p:cNvPr>
          <p:cNvCxnSpPr>
            <a:cxnSpLocks/>
            <a:endCxn id="25" idx="1"/>
          </p:cNvCxnSpPr>
          <p:nvPr/>
        </p:nvCxnSpPr>
        <p:spPr>
          <a:xfrm>
            <a:off x="7990701" y="3174683"/>
            <a:ext cx="2082506" cy="1015098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연결선: 구부러짐 40">
            <a:extLst>
              <a:ext uri="{FF2B5EF4-FFF2-40B4-BE49-F238E27FC236}">
                <a16:creationId xmlns:a16="http://schemas.microsoft.com/office/drawing/2014/main" id="{1F2BFF14-3A5E-264C-253A-93799CCD5EFD}"/>
              </a:ext>
            </a:extLst>
          </p:cNvPr>
          <p:cNvCxnSpPr>
            <a:cxnSpLocks/>
            <a:endCxn id="23" idx="1"/>
          </p:cNvCxnSpPr>
          <p:nvPr/>
        </p:nvCxnSpPr>
        <p:spPr>
          <a:xfrm>
            <a:off x="7990701" y="3564801"/>
            <a:ext cx="1010921" cy="730315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연결선: 구부러짐 46">
            <a:extLst>
              <a:ext uri="{FF2B5EF4-FFF2-40B4-BE49-F238E27FC236}">
                <a16:creationId xmlns:a16="http://schemas.microsoft.com/office/drawing/2014/main" id="{EF22EB57-0D00-DB03-B7D4-EF940C88CBDA}"/>
              </a:ext>
            </a:extLst>
          </p:cNvPr>
          <p:cNvCxnSpPr>
            <a:endCxn id="28" idx="1"/>
          </p:cNvCxnSpPr>
          <p:nvPr/>
        </p:nvCxnSpPr>
        <p:spPr>
          <a:xfrm>
            <a:off x="7990701" y="5373789"/>
            <a:ext cx="1099523" cy="12700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연결선: 구부러짐 47">
            <a:extLst>
              <a:ext uri="{FF2B5EF4-FFF2-40B4-BE49-F238E27FC236}">
                <a16:creationId xmlns:a16="http://schemas.microsoft.com/office/drawing/2014/main" id="{A91B8302-6271-A34E-D045-3822129CDA9B}"/>
              </a:ext>
            </a:extLst>
          </p:cNvPr>
          <p:cNvCxnSpPr>
            <a:cxnSpLocks/>
            <a:endCxn id="24" idx="1"/>
          </p:cNvCxnSpPr>
          <p:nvPr/>
        </p:nvCxnSpPr>
        <p:spPr>
          <a:xfrm>
            <a:off x="7990701" y="3895532"/>
            <a:ext cx="1583818" cy="603283"/>
          </a:xfrm>
          <a:prstGeom prst="curvedConnector3">
            <a:avLst>
              <a:gd name="adj1" fmla="val 24608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연결선: 구부러짐 51">
            <a:extLst>
              <a:ext uri="{FF2B5EF4-FFF2-40B4-BE49-F238E27FC236}">
                <a16:creationId xmlns:a16="http://schemas.microsoft.com/office/drawing/2014/main" id="{9AB06724-BF08-0E4F-678D-4961C135BED8}"/>
              </a:ext>
            </a:extLst>
          </p:cNvPr>
          <p:cNvCxnSpPr>
            <a:cxnSpLocks/>
            <a:endCxn id="26" idx="1"/>
          </p:cNvCxnSpPr>
          <p:nvPr/>
        </p:nvCxnSpPr>
        <p:spPr>
          <a:xfrm>
            <a:off x="7980966" y="4625847"/>
            <a:ext cx="1203937" cy="203699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연결선: 구부러짐 55">
            <a:extLst>
              <a:ext uri="{FF2B5EF4-FFF2-40B4-BE49-F238E27FC236}">
                <a16:creationId xmlns:a16="http://schemas.microsoft.com/office/drawing/2014/main" id="{BE55E71B-B66C-DBC0-C6B1-EEF41F9675DC}"/>
              </a:ext>
            </a:extLst>
          </p:cNvPr>
          <p:cNvCxnSpPr>
            <a:cxnSpLocks/>
          </p:cNvCxnSpPr>
          <p:nvPr/>
        </p:nvCxnSpPr>
        <p:spPr>
          <a:xfrm>
            <a:off x="7980966" y="4942927"/>
            <a:ext cx="2034098" cy="9418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연결선: 구부러짐 58">
            <a:extLst>
              <a:ext uri="{FF2B5EF4-FFF2-40B4-BE49-F238E27FC236}">
                <a16:creationId xmlns:a16="http://schemas.microsoft.com/office/drawing/2014/main" id="{67CC54D6-A73E-2046-51FC-41654F51F146}"/>
              </a:ext>
            </a:extLst>
          </p:cNvPr>
          <p:cNvCxnSpPr>
            <a:cxnSpLocks/>
            <a:stCxn id="28" idx="3"/>
            <a:endCxn id="31" idx="1"/>
          </p:cNvCxnSpPr>
          <p:nvPr/>
        </p:nvCxnSpPr>
        <p:spPr>
          <a:xfrm>
            <a:off x="9399258" y="5373789"/>
            <a:ext cx="850686" cy="2389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연결선: 구부러짐 63">
            <a:extLst>
              <a:ext uri="{FF2B5EF4-FFF2-40B4-BE49-F238E27FC236}">
                <a16:creationId xmlns:a16="http://schemas.microsoft.com/office/drawing/2014/main" id="{BBC69005-938E-66BF-3881-DB2C8AE018CB}"/>
              </a:ext>
            </a:extLst>
          </p:cNvPr>
          <p:cNvCxnSpPr>
            <a:cxnSpLocks/>
            <a:endCxn id="22" idx="0"/>
          </p:cNvCxnSpPr>
          <p:nvPr/>
        </p:nvCxnSpPr>
        <p:spPr>
          <a:xfrm>
            <a:off x="7980966" y="4247392"/>
            <a:ext cx="2527590" cy="283339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2A38D6E2-2D14-8C44-5331-5C4AB1EC45FF}"/>
              </a:ext>
            </a:extLst>
          </p:cNvPr>
          <p:cNvSpPr txBox="1"/>
          <p:nvPr/>
        </p:nvSpPr>
        <p:spPr>
          <a:xfrm>
            <a:off x="9483192" y="6023285"/>
            <a:ext cx="8341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data</a:t>
            </a:r>
            <a:endParaRPr lang="ko-KR" altLang="en-US" dirty="0"/>
          </a:p>
        </p:txBody>
      </p:sp>
      <p:graphicFrame>
        <p:nvGraphicFramePr>
          <p:cNvPr id="5" name="표 7">
            <a:extLst>
              <a:ext uri="{FF2B5EF4-FFF2-40B4-BE49-F238E27FC236}">
                <a16:creationId xmlns:a16="http://schemas.microsoft.com/office/drawing/2014/main" id="{41893579-2EE0-6613-433E-8E5878A0C4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466711"/>
              </p:ext>
            </p:extLst>
          </p:nvPr>
        </p:nvGraphicFramePr>
        <p:xfrm>
          <a:off x="4405259" y="3149687"/>
          <a:ext cx="1318970" cy="2024592"/>
        </p:xfrm>
        <a:graphic>
          <a:graphicData uri="http://schemas.openxmlformats.org/drawingml/2006/table">
            <a:tbl>
              <a:tblPr bandCol="1">
                <a:tableStyleId>{5C22544A-7EE6-4342-B048-85BDC9FD1C3A}</a:tableStyleId>
              </a:tblPr>
              <a:tblGrid>
                <a:gridCol w="1318970">
                  <a:extLst>
                    <a:ext uri="{9D8B030D-6E8A-4147-A177-3AD203B41FA5}">
                      <a16:colId xmlns:a16="http://schemas.microsoft.com/office/drawing/2014/main" val="308489867"/>
                    </a:ext>
                  </a:extLst>
                </a:gridCol>
              </a:tblGrid>
              <a:tr h="337432"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568135"/>
                  </a:ext>
                </a:extLst>
              </a:tr>
              <a:tr h="337432"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6085082"/>
                  </a:ext>
                </a:extLst>
              </a:tr>
              <a:tr h="337432"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002739"/>
                  </a:ext>
                </a:extLst>
              </a:tr>
              <a:tr h="33743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Inode pointer</a:t>
                      </a:r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25103"/>
                  </a:ext>
                </a:extLst>
              </a:tr>
              <a:tr h="337432"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901905"/>
                  </a:ext>
                </a:extLst>
              </a:tr>
              <a:tr h="3374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8672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01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5F0D87A-8889-5647-6A4C-4C39FBDD5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Design 2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EE2813EC-6DF1-AF47-9196-8B36D9B1B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11</a:t>
            </a:fld>
            <a:endParaRPr kumimoji="1" lang="ko-KR" altLang="en-US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FF351A6-06AC-3D6F-34EB-8323A39AB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/>
              <a:t>2. How to manage the free space on disk</a:t>
            </a:r>
          </a:p>
          <a:p>
            <a:r>
              <a:rPr lang="en-US" altLang="ko-KR" sz="2000" b="1" dirty="0">
                <a:solidFill>
                  <a:schemeClr val="accent1"/>
                </a:solidFill>
              </a:rPr>
              <a:t>Threading</a:t>
            </a:r>
            <a:r>
              <a:rPr lang="en-US" altLang="ko-KR" sz="2000" dirty="0"/>
              <a:t> and </a:t>
            </a:r>
            <a:r>
              <a:rPr lang="en-US" altLang="ko-KR" sz="2000" b="1" dirty="0">
                <a:solidFill>
                  <a:schemeClr val="accent1"/>
                </a:solidFill>
              </a:rPr>
              <a:t>Copying</a:t>
            </a:r>
          </a:p>
          <a:p>
            <a:pPr lvl="1"/>
            <a:r>
              <a:rPr lang="en-US" altLang="ko-KR" sz="1800" dirty="0"/>
              <a:t>Sprite LFS uses Threading and Copying together</a:t>
            </a:r>
            <a:endParaRPr lang="ko-KR" altLang="en-US" sz="1800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A68538A3-2D6D-2149-404C-C5FD0737C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7048" y="3753869"/>
            <a:ext cx="3440864" cy="22859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519C0EAF-76F1-78EF-696F-930F99FEF9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9125" y="929681"/>
            <a:ext cx="2657846" cy="254353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4B2E562C-32C7-CEE8-EC9F-3CA1962E67A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794"/>
          <a:stretch/>
        </p:blipFill>
        <p:spPr>
          <a:xfrm>
            <a:off x="6231196" y="3753869"/>
            <a:ext cx="3440864" cy="22862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39025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0EEE337-A86F-2786-5C16-2F5ADA827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Design 2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1E9483DC-D93F-8683-A5A8-C5F73BC71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12</a:t>
            </a:fld>
            <a:endParaRPr kumimoji="1" lang="ko-KR" altLang="en-US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75BAD3A-55C7-B594-B290-54886005BE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/>
              <a:t>2. How to manage the free space on disk</a:t>
            </a:r>
          </a:p>
          <a:p>
            <a:r>
              <a:rPr lang="en-US" altLang="ko-KR" sz="2000" b="1" dirty="0"/>
              <a:t>Segment</a:t>
            </a:r>
            <a:r>
              <a:rPr lang="en-US" altLang="ko-KR" sz="2000" dirty="0"/>
              <a:t> : Unit for managing data on disk</a:t>
            </a:r>
          </a:p>
          <a:p>
            <a:pPr lvl="1"/>
            <a:r>
              <a:rPr lang="en-US" altLang="ko-KR" sz="1400" b="1" dirty="0">
                <a:solidFill>
                  <a:schemeClr val="tx1"/>
                </a:solidFill>
              </a:rPr>
              <a:t>Segment summary</a:t>
            </a:r>
            <a:r>
              <a:rPr lang="ko-KR" altLang="en-US" sz="1400" b="1" dirty="0"/>
              <a:t> </a:t>
            </a:r>
            <a:r>
              <a:rPr lang="en-US" altLang="ko-KR" sz="1400" dirty="0"/>
              <a:t>:</a:t>
            </a:r>
            <a:r>
              <a:rPr lang="ko-KR" altLang="en-US" sz="1400" dirty="0"/>
              <a:t> </a:t>
            </a:r>
            <a:r>
              <a:rPr lang="en-US" altLang="ko-KR" sz="1400" dirty="0"/>
              <a:t>Identifies contents of segment(file number and offset for each block)</a:t>
            </a:r>
          </a:p>
          <a:p>
            <a:pPr lvl="1"/>
            <a:r>
              <a:rPr lang="en-US" altLang="ko-KR" sz="1400" b="1" dirty="0"/>
              <a:t>Segment usage table</a:t>
            </a:r>
            <a:r>
              <a:rPr lang="en-US" altLang="ko-KR" sz="1400" dirty="0"/>
              <a:t>: Counts live bytes still left in segments, stores last write time for data in segments</a:t>
            </a:r>
          </a:p>
          <a:p>
            <a:pPr lvl="1"/>
            <a:r>
              <a:rPr lang="en-US" altLang="ko-KR" sz="1400" dirty="0"/>
              <a:t>512 KB ~ 1024 KB</a:t>
            </a:r>
          </a:p>
          <a:p>
            <a:endParaRPr lang="en-US" altLang="ko-KR" dirty="0"/>
          </a:p>
          <a:p>
            <a:endParaRPr lang="ko-KR" altLang="en-US" dirty="0"/>
          </a:p>
        </p:txBody>
      </p:sp>
      <p:graphicFrame>
        <p:nvGraphicFramePr>
          <p:cNvPr id="5" name="표 5">
            <a:extLst>
              <a:ext uri="{FF2B5EF4-FFF2-40B4-BE49-F238E27FC236}">
                <a16:creationId xmlns:a16="http://schemas.microsoft.com/office/drawing/2014/main" id="{23373D6E-30D3-595C-8791-46F201263DD5}"/>
              </a:ext>
            </a:extLst>
          </p:cNvPr>
          <p:cNvGraphicFramePr>
            <a:graphicFrameLocks noGrp="1"/>
          </p:cNvGraphicFramePr>
          <p:nvPr/>
        </p:nvGraphicFramePr>
        <p:xfrm>
          <a:off x="2413785" y="3763651"/>
          <a:ext cx="775773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1547">
                  <a:extLst>
                    <a:ext uri="{9D8B030D-6E8A-4147-A177-3AD203B41FA5}">
                      <a16:colId xmlns:a16="http://schemas.microsoft.com/office/drawing/2014/main" val="4143042819"/>
                    </a:ext>
                  </a:extLst>
                </a:gridCol>
                <a:gridCol w="1551547">
                  <a:extLst>
                    <a:ext uri="{9D8B030D-6E8A-4147-A177-3AD203B41FA5}">
                      <a16:colId xmlns:a16="http://schemas.microsoft.com/office/drawing/2014/main" val="1446555308"/>
                    </a:ext>
                  </a:extLst>
                </a:gridCol>
                <a:gridCol w="1551547">
                  <a:extLst>
                    <a:ext uri="{9D8B030D-6E8A-4147-A177-3AD203B41FA5}">
                      <a16:colId xmlns:a16="http://schemas.microsoft.com/office/drawing/2014/main" val="3656436447"/>
                    </a:ext>
                  </a:extLst>
                </a:gridCol>
                <a:gridCol w="1551547">
                  <a:extLst>
                    <a:ext uri="{9D8B030D-6E8A-4147-A177-3AD203B41FA5}">
                      <a16:colId xmlns:a16="http://schemas.microsoft.com/office/drawing/2014/main" val="3375395916"/>
                    </a:ext>
                  </a:extLst>
                </a:gridCol>
                <a:gridCol w="1551547">
                  <a:extLst>
                    <a:ext uri="{9D8B030D-6E8A-4147-A177-3AD203B41FA5}">
                      <a16:colId xmlns:a16="http://schemas.microsoft.com/office/drawing/2014/main" val="677081142"/>
                    </a:ext>
                  </a:extLst>
                </a:gridCol>
              </a:tblGrid>
              <a:tr h="3021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</a:rPr>
                        <a:t>Segment 0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0" dirty="0">
                          <a:solidFill>
                            <a:schemeClr val="tx1"/>
                          </a:solidFill>
                        </a:rPr>
                        <a:t>Segment 1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0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0" dirty="0">
                          <a:solidFill>
                            <a:schemeClr val="tx1"/>
                          </a:solidFill>
                        </a:rPr>
                        <a:t>Segment n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04962"/>
                  </a:ext>
                </a:extLst>
              </a:tr>
            </a:tbl>
          </a:graphicData>
        </a:graphic>
      </p:graphicFrame>
      <p:graphicFrame>
        <p:nvGraphicFramePr>
          <p:cNvPr id="6" name="표 6">
            <a:extLst>
              <a:ext uri="{FF2B5EF4-FFF2-40B4-BE49-F238E27FC236}">
                <a16:creationId xmlns:a16="http://schemas.microsoft.com/office/drawing/2014/main" id="{6DF26534-9EB6-A446-C84A-91F5978C00B7}"/>
              </a:ext>
            </a:extLst>
          </p:cNvPr>
          <p:cNvGraphicFramePr>
            <a:graphicFrameLocks noGrp="1"/>
          </p:cNvGraphicFramePr>
          <p:nvPr/>
        </p:nvGraphicFramePr>
        <p:xfrm>
          <a:off x="1791091" y="5103131"/>
          <a:ext cx="9530496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1312">
                  <a:extLst>
                    <a:ext uri="{9D8B030D-6E8A-4147-A177-3AD203B41FA5}">
                      <a16:colId xmlns:a16="http://schemas.microsoft.com/office/drawing/2014/main" val="3998584203"/>
                    </a:ext>
                  </a:extLst>
                </a:gridCol>
                <a:gridCol w="1191312">
                  <a:extLst>
                    <a:ext uri="{9D8B030D-6E8A-4147-A177-3AD203B41FA5}">
                      <a16:colId xmlns:a16="http://schemas.microsoft.com/office/drawing/2014/main" val="3771057344"/>
                    </a:ext>
                  </a:extLst>
                </a:gridCol>
                <a:gridCol w="1191312">
                  <a:extLst>
                    <a:ext uri="{9D8B030D-6E8A-4147-A177-3AD203B41FA5}">
                      <a16:colId xmlns:a16="http://schemas.microsoft.com/office/drawing/2014/main" val="1519468651"/>
                    </a:ext>
                  </a:extLst>
                </a:gridCol>
                <a:gridCol w="1191312">
                  <a:extLst>
                    <a:ext uri="{9D8B030D-6E8A-4147-A177-3AD203B41FA5}">
                      <a16:colId xmlns:a16="http://schemas.microsoft.com/office/drawing/2014/main" val="630763615"/>
                    </a:ext>
                  </a:extLst>
                </a:gridCol>
                <a:gridCol w="1191312">
                  <a:extLst>
                    <a:ext uri="{9D8B030D-6E8A-4147-A177-3AD203B41FA5}">
                      <a16:colId xmlns:a16="http://schemas.microsoft.com/office/drawing/2014/main" val="522247875"/>
                    </a:ext>
                  </a:extLst>
                </a:gridCol>
                <a:gridCol w="1191312">
                  <a:extLst>
                    <a:ext uri="{9D8B030D-6E8A-4147-A177-3AD203B41FA5}">
                      <a16:colId xmlns:a16="http://schemas.microsoft.com/office/drawing/2014/main" val="2861800306"/>
                    </a:ext>
                  </a:extLst>
                </a:gridCol>
                <a:gridCol w="1191312">
                  <a:extLst>
                    <a:ext uri="{9D8B030D-6E8A-4147-A177-3AD203B41FA5}">
                      <a16:colId xmlns:a16="http://schemas.microsoft.com/office/drawing/2014/main" val="3583012871"/>
                    </a:ext>
                  </a:extLst>
                </a:gridCol>
                <a:gridCol w="1191312">
                  <a:extLst>
                    <a:ext uri="{9D8B030D-6E8A-4147-A177-3AD203B41FA5}">
                      <a16:colId xmlns:a16="http://schemas.microsoft.com/office/drawing/2014/main" val="746340874"/>
                    </a:ext>
                  </a:extLst>
                </a:gridCol>
              </a:tblGrid>
              <a:tr h="45785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</a:rPr>
                        <a:t>Segment Summary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0" dirty="0">
                          <a:solidFill>
                            <a:schemeClr val="tx1"/>
                          </a:solidFill>
                        </a:rPr>
                        <a:t>Data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0" dirty="0">
                          <a:solidFill>
                            <a:schemeClr val="tx1"/>
                          </a:solidFill>
                        </a:rPr>
                        <a:t>Data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</a:rPr>
                        <a:t>Data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</a:rPr>
                        <a:t>inode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</a:rPr>
                        <a:t>Data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</a:rPr>
                        <a:t>inode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Inode </a:t>
                      </a:r>
                    </a:p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</a:rPr>
                        <a:t>map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573948"/>
                  </a:ext>
                </a:extLst>
              </a:tr>
            </a:tbl>
          </a:graphicData>
        </a:graphic>
      </p:graphicFrame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072654C9-B44A-0300-8617-AF6349B30EF0}"/>
              </a:ext>
            </a:extLst>
          </p:cNvPr>
          <p:cNvCxnSpPr>
            <a:cxnSpLocks/>
          </p:cNvCxnSpPr>
          <p:nvPr/>
        </p:nvCxnSpPr>
        <p:spPr>
          <a:xfrm>
            <a:off x="8616098" y="3332375"/>
            <a:ext cx="0" cy="79703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8F97F98-1BAD-5D0C-1BA6-6A4B92003A4E}"/>
              </a:ext>
            </a:extLst>
          </p:cNvPr>
          <p:cNvSpPr txBox="1"/>
          <p:nvPr/>
        </p:nvSpPr>
        <p:spPr>
          <a:xfrm>
            <a:off x="5304932" y="3226944"/>
            <a:ext cx="62311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400" b="0" dirty="0">
                <a:solidFill>
                  <a:schemeClr val="tx1"/>
                </a:solidFill>
              </a:rPr>
              <a:t>Checkpoint region</a:t>
            </a:r>
            <a:endParaRPr lang="ko-KR" altLang="en-US" sz="1400" b="0" dirty="0">
              <a:solidFill>
                <a:schemeClr val="tx1"/>
              </a:solidFill>
            </a:endParaRPr>
          </a:p>
        </p:txBody>
      </p: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E0A22BD1-269A-5C92-65EE-6C1E63FA4E4B}"/>
              </a:ext>
            </a:extLst>
          </p:cNvPr>
          <p:cNvCxnSpPr>
            <a:cxnSpLocks/>
          </p:cNvCxnSpPr>
          <p:nvPr/>
        </p:nvCxnSpPr>
        <p:spPr>
          <a:xfrm flipH="1">
            <a:off x="1791091" y="4129411"/>
            <a:ext cx="2163453" cy="973720"/>
          </a:xfrm>
          <a:prstGeom prst="straightConnector1">
            <a:avLst/>
          </a:prstGeom>
          <a:ln w="19050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162D1BB8-57A5-8A7A-59C9-9A13B6C02377}"/>
              </a:ext>
            </a:extLst>
          </p:cNvPr>
          <p:cNvCxnSpPr>
            <a:cxnSpLocks/>
          </p:cNvCxnSpPr>
          <p:nvPr/>
        </p:nvCxnSpPr>
        <p:spPr>
          <a:xfrm>
            <a:off x="5519393" y="4141087"/>
            <a:ext cx="5802194" cy="962044"/>
          </a:xfrm>
          <a:prstGeom prst="straightConnector1">
            <a:avLst/>
          </a:prstGeom>
          <a:ln w="19050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B2671F52-949A-1A41-6402-78B3A6B5F47B}"/>
              </a:ext>
            </a:extLst>
          </p:cNvPr>
          <p:cNvGrpSpPr/>
          <p:nvPr/>
        </p:nvGrpSpPr>
        <p:grpSpPr>
          <a:xfrm>
            <a:off x="9532546" y="5743368"/>
            <a:ext cx="1291472" cy="321807"/>
            <a:chOff x="9436230" y="5743211"/>
            <a:chExt cx="1291472" cy="431346"/>
          </a:xfrm>
        </p:grpSpPr>
        <p:cxnSp>
          <p:nvCxnSpPr>
            <p:cNvPr id="34" name="직선 연결선 33">
              <a:extLst>
                <a:ext uri="{FF2B5EF4-FFF2-40B4-BE49-F238E27FC236}">
                  <a16:creationId xmlns:a16="http://schemas.microsoft.com/office/drawing/2014/main" id="{6A8A505D-D685-9A48-87D9-33D578815A92}"/>
                </a:ext>
              </a:extLst>
            </p:cNvPr>
            <p:cNvCxnSpPr>
              <a:cxnSpLocks/>
            </p:cNvCxnSpPr>
            <p:nvPr/>
          </p:nvCxnSpPr>
          <p:spPr>
            <a:xfrm>
              <a:off x="10718276" y="5743211"/>
              <a:ext cx="0" cy="43134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연결선: 꺾임 36">
              <a:extLst>
                <a:ext uri="{FF2B5EF4-FFF2-40B4-BE49-F238E27FC236}">
                  <a16:creationId xmlns:a16="http://schemas.microsoft.com/office/drawing/2014/main" id="{72172FFF-464B-6E81-3197-F78A6D2C749B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9436230" y="5746881"/>
              <a:ext cx="1291472" cy="427676"/>
            </a:xfrm>
            <a:prstGeom prst="bentConnector3">
              <a:avLst>
                <a:gd name="adj1" fmla="val 99635"/>
              </a:avLst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41CEBC56-983F-1B4E-CAD5-9D0EE74DABB2}"/>
              </a:ext>
            </a:extLst>
          </p:cNvPr>
          <p:cNvGrpSpPr/>
          <p:nvPr/>
        </p:nvGrpSpPr>
        <p:grpSpPr>
          <a:xfrm>
            <a:off x="7069666" y="5743211"/>
            <a:ext cx="3768102" cy="329971"/>
            <a:chOff x="9436230" y="5743211"/>
            <a:chExt cx="1291472" cy="431346"/>
          </a:xfrm>
        </p:grpSpPr>
        <p:cxnSp>
          <p:nvCxnSpPr>
            <p:cNvPr id="45" name="직선 연결선 44">
              <a:extLst>
                <a:ext uri="{FF2B5EF4-FFF2-40B4-BE49-F238E27FC236}">
                  <a16:creationId xmlns:a16="http://schemas.microsoft.com/office/drawing/2014/main" id="{EB98725D-DED9-F5DB-E6D2-389F283BEE3D}"/>
                </a:ext>
              </a:extLst>
            </p:cNvPr>
            <p:cNvCxnSpPr>
              <a:cxnSpLocks/>
            </p:cNvCxnSpPr>
            <p:nvPr/>
          </p:nvCxnSpPr>
          <p:spPr>
            <a:xfrm>
              <a:off x="10718276" y="5743211"/>
              <a:ext cx="0" cy="43134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연결선: 꺾임 45">
              <a:extLst>
                <a:ext uri="{FF2B5EF4-FFF2-40B4-BE49-F238E27FC236}">
                  <a16:creationId xmlns:a16="http://schemas.microsoft.com/office/drawing/2014/main" id="{E902366E-ABF4-A1F4-78DF-6FE7A9CD84C4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9436230" y="5746881"/>
              <a:ext cx="1291472" cy="427676"/>
            </a:xfrm>
            <a:prstGeom prst="bentConnector3">
              <a:avLst>
                <a:gd name="adj1" fmla="val 99635"/>
              </a:avLst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0FA22352-5CB7-08C3-C238-62364FA08FC1}"/>
              </a:ext>
            </a:extLst>
          </p:cNvPr>
          <p:cNvGrpSpPr/>
          <p:nvPr/>
        </p:nvGrpSpPr>
        <p:grpSpPr>
          <a:xfrm rot="10800000" flipH="1">
            <a:off x="8405718" y="4853568"/>
            <a:ext cx="1095998" cy="245893"/>
            <a:chOff x="9436230" y="5743211"/>
            <a:chExt cx="1291472" cy="431346"/>
          </a:xfrm>
        </p:grpSpPr>
        <p:cxnSp>
          <p:nvCxnSpPr>
            <p:cNvPr id="48" name="직선 연결선 47">
              <a:extLst>
                <a:ext uri="{FF2B5EF4-FFF2-40B4-BE49-F238E27FC236}">
                  <a16:creationId xmlns:a16="http://schemas.microsoft.com/office/drawing/2014/main" id="{B63101D7-75A0-5DFA-1B14-160B98B06C91}"/>
                </a:ext>
              </a:extLst>
            </p:cNvPr>
            <p:cNvCxnSpPr>
              <a:cxnSpLocks/>
            </p:cNvCxnSpPr>
            <p:nvPr/>
          </p:nvCxnSpPr>
          <p:spPr>
            <a:xfrm>
              <a:off x="10718276" y="5743211"/>
              <a:ext cx="0" cy="43134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연결선: 꺾임 48">
              <a:extLst>
                <a:ext uri="{FF2B5EF4-FFF2-40B4-BE49-F238E27FC236}">
                  <a16:creationId xmlns:a16="http://schemas.microsoft.com/office/drawing/2014/main" id="{D9AEE617-205E-1E02-D703-CE98B5B6892E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9436230" y="5746881"/>
              <a:ext cx="1291472" cy="427676"/>
            </a:xfrm>
            <a:prstGeom prst="bentConnector3">
              <a:avLst>
                <a:gd name="adj1" fmla="val 99635"/>
              </a:avLst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108F55A4-7E42-2751-4608-C1E2C26BDFE9}"/>
              </a:ext>
            </a:extLst>
          </p:cNvPr>
          <p:cNvGrpSpPr/>
          <p:nvPr/>
        </p:nvGrpSpPr>
        <p:grpSpPr>
          <a:xfrm rot="10800000" flipH="1">
            <a:off x="5998634" y="4851399"/>
            <a:ext cx="1193364" cy="245893"/>
            <a:chOff x="9436230" y="5743211"/>
            <a:chExt cx="1291472" cy="431346"/>
          </a:xfrm>
        </p:grpSpPr>
        <p:cxnSp>
          <p:nvCxnSpPr>
            <p:cNvPr id="53" name="직선 연결선 52">
              <a:extLst>
                <a:ext uri="{FF2B5EF4-FFF2-40B4-BE49-F238E27FC236}">
                  <a16:creationId xmlns:a16="http://schemas.microsoft.com/office/drawing/2014/main" id="{E35813F7-0B5C-48DD-B6C4-F31AB87C719D}"/>
                </a:ext>
              </a:extLst>
            </p:cNvPr>
            <p:cNvCxnSpPr>
              <a:cxnSpLocks/>
            </p:cNvCxnSpPr>
            <p:nvPr/>
          </p:nvCxnSpPr>
          <p:spPr>
            <a:xfrm>
              <a:off x="10718276" y="5743211"/>
              <a:ext cx="0" cy="43134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연결선: 꺾임 53">
              <a:extLst>
                <a:ext uri="{FF2B5EF4-FFF2-40B4-BE49-F238E27FC236}">
                  <a16:creationId xmlns:a16="http://schemas.microsoft.com/office/drawing/2014/main" id="{F0D97B79-696E-9DE1-CE75-6E1DBEA96781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9436230" y="5746881"/>
              <a:ext cx="1291472" cy="427676"/>
            </a:xfrm>
            <a:prstGeom prst="bentConnector3">
              <a:avLst>
                <a:gd name="adj1" fmla="val 99635"/>
              </a:avLst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그룹 54">
            <a:extLst>
              <a:ext uri="{FF2B5EF4-FFF2-40B4-BE49-F238E27FC236}">
                <a16:creationId xmlns:a16="http://schemas.microsoft.com/office/drawing/2014/main" id="{4E5B441F-C6DF-65D5-3D85-F8A7F44B3748}"/>
              </a:ext>
            </a:extLst>
          </p:cNvPr>
          <p:cNvGrpSpPr/>
          <p:nvPr/>
        </p:nvGrpSpPr>
        <p:grpSpPr>
          <a:xfrm rot="10800000" flipH="1">
            <a:off x="4779435" y="4857315"/>
            <a:ext cx="2422741" cy="245893"/>
            <a:chOff x="9436230" y="5743211"/>
            <a:chExt cx="1291472" cy="431346"/>
          </a:xfrm>
        </p:grpSpPr>
        <p:cxnSp>
          <p:nvCxnSpPr>
            <p:cNvPr id="56" name="직선 연결선 55">
              <a:extLst>
                <a:ext uri="{FF2B5EF4-FFF2-40B4-BE49-F238E27FC236}">
                  <a16:creationId xmlns:a16="http://schemas.microsoft.com/office/drawing/2014/main" id="{7A0A41D0-6D43-F42B-BBA8-5D96EB7D2337}"/>
                </a:ext>
              </a:extLst>
            </p:cNvPr>
            <p:cNvCxnSpPr>
              <a:cxnSpLocks/>
            </p:cNvCxnSpPr>
            <p:nvPr/>
          </p:nvCxnSpPr>
          <p:spPr>
            <a:xfrm>
              <a:off x="10718276" y="5743211"/>
              <a:ext cx="0" cy="43134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연결선: 꺾임 56">
              <a:extLst>
                <a:ext uri="{FF2B5EF4-FFF2-40B4-BE49-F238E27FC236}">
                  <a16:creationId xmlns:a16="http://schemas.microsoft.com/office/drawing/2014/main" id="{4E0E248E-B12C-69F7-9772-25F46DBFE749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9436230" y="5746881"/>
              <a:ext cx="1291472" cy="427676"/>
            </a:xfrm>
            <a:prstGeom prst="bentConnector3">
              <a:avLst>
                <a:gd name="adj1" fmla="val 99635"/>
              </a:avLst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8" name="연결선: 꺾임 57">
            <a:extLst>
              <a:ext uri="{FF2B5EF4-FFF2-40B4-BE49-F238E27FC236}">
                <a16:creationId xmlns:a16="http://schemas.microsoft.com/office/drawing/2014/main" id="{DB03ACA8-EC14-A47F-DB7E-5B3CB42D126C}"/>
              </a:ext>
            </a:extLst>
          </p:cNvPr>
          <p:cNvCxnSpPr>
            <a:cxnSpLocks/>
          </p:cNvCxnSpPr>
          <p:nvPr/>
        </p:nvCxnSpPr>
        <p:spPr>
          <a:xfrm flipH="1">
            <a:off x="3582914" y="4850300"/>
            <a:ext cx="2422741" cy="243801"/>
          </a:xfrm>
          <a:prstGeom prst="bentConnector3">
            <a:avLst>
              <a:gd name="adj1" fmla="val 99635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2376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A089BCC-BE4A-E0B9-2E9D-A9E9CD6FF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Recovery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60C472D2-798F-AE3E-41D1-B35E2F2CC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13</a:t>
            </a:fld>
            <a:endParaRPr kumimoji="1" lang="ko-KR" altLang="en-US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A18D59B-1196-5FA5-53C9-B478B06F3A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Checkpoint</a:t>
            </a:r>
          </a:p>
          <a:p>
            <a:pPr lvl="1"/>
            <a:r>
              <a:rPr lang="en-US" altLang="ko-KR" dirty="0"/>
              <a:t>Periodically or upon user request</a:t>
            </a:r>
          </a:p>
          <a:p>
            <a:pPr lvl="1"/>
            <a:r>
              <a:rPr lang="en-US" altLang="ko-KR" dirty="0"/>
              <a:t>Checkpoint settings are set if the data is valid up to that point.</a:t>
            </a:r>
          </a:p>
          <a:p>
            <a:pPr lvl="2"/>
            <a:r>
              <a:rPr lang="en-US" altLang="ko-KR" dirty="0"/>
              <a:t>Like Mario Game</a:t>
            </a:r>
            <a:endParaRPr lang="ko-KR" altLang="en-US" dirty="0"/>
          </a:p>
        </p:txBody>
      </p:sp>
      <p:pic>
        <p:nvPicPr>
          <p:cNvPr id="3076" name="Picture 4" descr="SUPER MARIO RUN | Nintendo">
            <a:extLst>
              <a:ext uri="{FF2B5EF4-FFF2-40B4-BE49-F238E27FC236}">
                <a16:creationId xmlns:a16="http://schemas.microsoft.com/office/drawing/2014/main" id="{171DDFB7-3A4B-16BA-685F-F1C436E05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535" y="4660874"/>
            <a:ext cx="1113918" cy="137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8" descr="굼바 - 나무위키">
            <a:extLst>
              <a:ext uri="{FF2B5EF4-FFF2-40B4-BE49-F238E27FC236}">
                <a16:creationId xmlns:a16="http://schemas.microsoft.com/office/drawing/2014/main" id="{274A4EC7-A6E5-B4A0-A33A-B8656B82E07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2634792" cy="263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142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11111E-6 L 0.36172 -1.1111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8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A089BCC-BE4A-E0B9-2E9D-A9E9CD6FF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Recovery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60C472D2-798F-AE3E-41D1-B35E2F2CC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14</a:t>
            </a:fld>
            <a:endParaRPr kumimoji="1" lang="ko-KR" altLang="en-US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A18D59B-1196-5FA5-53C9-B478B06F3A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Checkpoint</a:t>
            </a:r>
          </a:p>
          <a:p>
            <a:pPr lvl="1"/>
            <a:r>
              <a:rPr lang="en-US" altLang="ko-KR" dirty="0"/>
              <a:t>Periodically or upon user request</a:t>
            </a:r>
          </a:p>
          <a:p>
            <a:pPr lvl="1"/>
            <a:r>
              <a:rPr lang="en-US" altLang="ko-KR" dirty="0"/>
              <a:t>Checkpoint settings are set if the data is valid up to that point.</a:t>
            </a:r>
          </a:p>
          <a:p>
            <a:pPr lvl="2"/>
            <a:r>
              <a:rPr lang="en-US" altLang="ko-KR" dirty="0"/>
              <a:t>Like Mario Game</a:t>
            </a:r>
            <a:endParaRPr lang="ko-KR" altLang="en-US" dirty="0"/>
          </a:p>
        </p:txBody>
      </p:sp>
      <p:sp>
        <p:nvSpPr>
          <p:cNvPr id="11" name="AutoShape 8" descr="굼바 - 나무위키">
            <a:extLst>
              <a:ext uri="{FF2B5EF4-FFF2-40B4-BE49-F238E27FC236}">
                <a16:creationId xmlns:a16="http://schemas.microsoft.com/office/drawing/2014/main" id="{274A4EC7-A6E5-B4A0-A33A-B8656B82E07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2634792" cy="263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6" name="Picture 2" descr="Mario on Pinterest">
            <a:extLst>
              <a:ext uri="{FF2B5EF4-FFF2-40B4-BE49-F238E27FC236}">
                <a16:creationId xmlns:a16="http://schemas.microsoft.com/office/drawing/2014/main" id="{6DC5E025-7C2E-6300-F34F-A4686FC66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996" y="3432484"/>
            <a:ext cx="1172836" cy="268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UPER MARIO RUN | Nintendo">
            <a:extLst>
              <a:ext uri="{FF2B5EF4-FFF2-40B4-BE49-F238E27FC236}">
                <a16:creationId xmlns:a16="http://schemas.microsoft.com/office/drawing/2014/main" id="{171DDFB7-3A4B-16BA-685F-F1C436E05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380" y="4660874"/>
            <a:ext cx="1113918" cy="137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77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A089BCC-BE4A-E0B9-2E9D-A9E9CD6FF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Recovery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60C472D2-798F-AE3E-41D1-B35E2F2CC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15</a:t>
            </a:fld>
            <a:endParaRPr kumimoji="1" lang="ko-KR" altLang="en-US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A18D59B-1196-5FA5-53C9-B478B06F3A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Checkpoint(Roll-forward</a:t>
            </a:r>
            <a:r>
              <a:rPr lang="en-US" altLang="ko-KR" sz="2400" dirty="0"/>
              <a:t>)</a:t>
            </a:r>
            <a:endParaRPr lang="en-US" altLang="ko-KR" dirty="0"/>
          </a:p>
          <a:p>
            <a:pPr lvl="1"/>
            <a:r>
              <a:rPr lang="en-US" altLang="ko-KR" sz="2000" dirty="0"/>
              <a:t>Periodically or upon user request</a:t>
            </a:r>
          </a:p>
          <a:p>
            <a:pPr lvl="1"/>
            <a:r>
              <a:rPr lang="en-US" altLang="ko-KR" sz="2000" dirty="0"/>
              <a:t>Checkpoint settings are set if the data is valid up to that point.</a:t>
            </a:r>
          </a:p>
          <a:p>
            <a:pPr lvl="2"/>
            <a:r>
              <a:rPr lang="en-US" altLang="ko-KR" sz="1800" dirty="0"/>
              <a:t>Like Mario Game</a:t>
            </a:r>
            <a:endParaRPr lang="ko-KR" altLang="en-US" sz="1800" dirty="0"/>
          </a:p>
        </p:txBody>
      </p:sp>
      <p:sp>
        <p:nvSpPr>
          <p:cNvPr id="11" name="AutoShape 8" descr="굼바 - 나무위키">
            <a:extLst>
              <a:ext uri="{FF2B5EF4-FFF2-40B4-BE49-F238E27FC236}">
                <a16:creationId xmlns:a16="http://schemas.microsoft.com/office/drawing/2014/main" id="{274A4EC7-A6E5-B4A0-A33A-B8656B82E07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2634792" cy="263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3082" name="Picture 10" descr="슈퍼마리오 굼바(그 몬스터 버섯) - RPG XP - 니오팅">
            <a:extLst>
              <a:ext uri="{FF2B5EF4-FFF2-40B4-BE49-F238E27FC236}">
                <a16:creationId xmlns:a16="http://schemas.microsoft.com/office/drawing/2014/main" id="{54FDD342-BED2-4328-21A8-0FC4243CB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9208" y="4800269"/>
            <a:ext cx="1363352" cy="136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Mario on Pinterest">
            <a:extLst>
              <a:ext uri="{FF2B5EF4-FFF2-40B4-BE49-F238E27FC236}">
                <a16:creationId xmlns:a16="http://schemas.microsoft.com/office/drawing/2014/main" id="{373C197B-4898-1E40-C29F-F5951050E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996" y="3432484"/>
            <a:ext cx="1172836" cy="268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UPER MARIO RUN | Nintendo">
            <a:extLst>
              <a:ext uri="{FF2B5EF4-FFF2-40B4-BE49-F238E27FC236}">
                <a16:creationId xmlns:a16="http://schemas.microsoft.com/office/drawing/2014/main" id="{A6F3D53D-B70F-9607-73B9-A8A8AC864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380" y="4660874"/>
            <a:ext cx="1113918" cy="137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95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22136 0.007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68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A089BCC-BE4A-E0B9-2E9D-A9E9CD6FF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Recovery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60C472D2-798F-AE3E-41D1-B35E2F2CC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16</a:t>
            </a:fld>
            <a:endParaRPr kumimoji="1" lang="ko-KR" altLang="en-US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A18D59B-1196-5FA5-53C9-B478B06F3A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Checkpoint</a:t>
            </a:r>
          </a:p>
          <a:p>
            <a:pPr lvl="1"/>
            <a:r>
              <a:rPr lang="en-US" altLang="ko-KR" dirty="0"/>
              <a:t>Periodically or upon user request</a:t>
            </a:r>
          </a:p>
          <a:p>
            <a:pPr lvl="1"/>
            <a:r>
              <a:rPr lang="en-US" altLang="ko-KR" dirty="0"/>
              <a:t>Checkpoint settings are set if the data is valid up to that point.</a:t>
            </a:r>
          </a:p>
          <a:p>
            <a:pPr lvl="2"/>
            <a:r>
              <a:rPr lang="en-US" altLang="ko-KR" dirty="0"/>
              <a:t>Like Mario Game</a:t>
            </a:r>
          </a:p>
          <a:p>
            <a:pPr marL="0" indent="0">
              <a:buNone/>
            </a:pPr>
            <a:endParaRPr lang="ko-KR" altLang="ko-KR" sz="2800" dirty="0">
              <a:effectLst/>
            </a:endParaRPr>
          </a:p>
        </p:txBody>
      </p:sp>
      <p:sp>
        <p:nvSpPr>
          <p:cNvPr id="11" name="AutoShape 8" descr="굼바 - 나무위키">
            <a:extLst>
              <a:ext uri="{FF2B5EF4-FFF2-40B4-BE49-F238E27FC236}">
                <a16:creationId xmlns:a16="http://schemas.microsoft.com/office/drawing/2014/main" id="{274A4EC7-A6E5-B4A0-A33A-B8656B82E07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2634792" cy="263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6" name="Picture 2" descr="Mario on Pinterest">
            <a:extLst>
              <a:ext uri="{FF2B5EF4-FFF2-40B4-BE49-F238E27FC236}">
                <a16:creationId xmlns:a16="http://schemas.microsoft.com/office/drawing/2014/main" id="{6DC5E025-7C2E-6300-F34F-A4686FC66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996" y="3432484"/>
            <a:ext cx="1172836" cy="268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UPER MARIO RUN | Nintendo">
            <a:extLst>
              <a:ext uri="{FF2B5EF4-FFF2-40B4-BE49-F238E27FC236}">
                <a16:creationId xmlns:a16="http://schemas.microsoft.com/office/drawing/2014/main" id="{171DDFB7-3A4B-16BA-685F-F1C436E05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380" y="4660874"/>
            <a:ext cx="1113918" cy="137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947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A089BCC-BE4A-E0B9-2E9D-A9E9CD6FF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Recovery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60C472D2-798F-AE3E-41D1-B35E2F2CC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17</a:t>
            </a:fld>
            <a:endParaRPr kumimoji="1" lang="ko-KR" altLang="en-US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A18D59B-1196-5FA5-53C9-B478B06F3A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800" kern="12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Roll forward</a:t>
            </a:r>
          </a:p>
          <a:p>
            <a:pPr lvl="1"/>
            <a:r>
              <a:rPr lang="en-US" altLang="ko-KR" dirty="0">
                <a:solidFill>
                  <a:srgbClr val="000000"/>
                </a:solidFill>
                <a:latin typeface="맑은 고딕" panose="020B0503020000020004" pitchFamily="50" charset="-127"/>
              </a:rPr>
              <a:t>It recovery data after the last checkpoint</a:t>
            </a:r>
          </a:p>
          <a:p>
            <a:pPr lvl="1"/>
            <a:r>
              <a:rPr lang="en-US" altLang="ko-KR" dirty="0">
                <a:solidFill>
                  <a:srgbClr val="000000"/>
                </a:solidFill>
                <a:latin typeface="맑은 고딕" panose="020B0503020000020004" pitchFamily="50" charset="-127"/>
              </a:rPr>
              <a:t>When a summary block indicates a new </a:t>
            </a:r>
            <a:r>
              <a:rPr lang="en-US" altLang="ko-KR" dirty="0" err="1">
                <a:solidFill>
                  <a:srgbClr val="000000"/>
                </a:solidFill>
                <a:latin typeface="맑은 고딕" panose="020B0503020000020004" pitchFamily="50" charset="-127"/>
              </a:rPr>
              <a:t>inode</a:t>
            </a:r>
            <a:r>
              <a:rPr lang="en-US" altLang="ko-KR" dirty="0">
                <a:solidFill>
                  <a:srgbClr val="000000"/>
                </a:solidFill>
                <a:latin typeface="맑은 고딕" panose="020B0503020000020004" pitchFamily="50" charset="-127"/>
              </a:rPr>
              <a:t>, the system adjust every meta data</a:t>
            </a:r>
          </a:p>
          <a:p>
            <a:pPr marL="0" indent="0">
              <a:buNone/>
            </a:pPr>
            <a:endParaRPr lang="ko-KR" altLang="ko-KR" sz="2800" dirty="0">
              <a:effectLst/>
            </a:endParaRPr>
          </a:p>
        </p:txBody>
      </p:sp>
      <p:sp>
        <p:nvSpPr>
          <p:cNvPr id="11" name="AutoShape 8" descr="굼바 - 나무위키">
            <a:extLst>
              <a:ext uri="{FF2B5EF4-FFF2-40B4-BE49-F238E27FC236}">
                <a16:creationId xmlns:a16="http://schemas.microsoft.com/office/drawing/2014/main" id="{274A4EC7-A6E5-B4A0-A33A-B8656B82E07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2634792" cy="263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6" name="Picture 2" descr="Mario on Pinterest">
            <a:extLst>
              <a:ext uri="{FF2B5EF4-FFF2-40B4-BE49-F238E27FC236}">
                <a16:creationId xmlns:a16="http://schemas.microsoft.com/office/drawing/2014/main" id="{6DC5E025-7C2E-6300-F34F-A4686FC66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996" y="3432484"/>
            <a:ext cx="1172836" cy="268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UPER MARIO RUN | Nintendo">
            <a:extLst>
              <a:ext uri="{FF2B5EF4-FFF2-40B4-BE49-F238E27FC236}">
                <a16:creationId xmlns:a16="http://schemas.microsoft.com/office/drawing/2014/main" id="{171DDFB7-3A4B-16BA-685F-F1C436E05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380" y="4660874"/>
            <a:ext cx="1113918" cy="137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슈퍼마리오 굼바(그 몬스터 버섯) - RPG XP - 니오팅">
            <a:extLst>
              <a:ext uri="{FF2B5EF4-FFF2-40B4-BE49-F238E27FC236}">
                <a16:creationId xmlns:a16="http://schemas.microsoft.com/office/drawing/2014/main" id="{10274E66-EAF8-6F93-B263-C9B98ED34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9208" y="4800269"/>
            <a:ext cx="1363352" cy="136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903D0778-5EB8-5C2A-2B32-5FC0E50616CE}"/>
              </a:ext>
            </a:extLst>
          </p:cNvPr>
          <p:cNvCxnSpPr/>
          <p:nvPr/>
        </p:nvCxnSpPr>
        <p:spPr>
          <a:xfrm>
            <a:off x="8300129" y="5911392"/>
            <a:ext cx="1729819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68396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D66E3C6-358D-96CB-3D7B-7C8344489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Garbage Collection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9436C479-B915-FC70-1772-A39B01684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18</a:t>
            </a:fld>
            <a:endParaRPr kumimoji="1" lang="ko-KR" altLang="en-US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872D4F1-E152-E0EB-A546-3AF84E1EF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Segment Cleaning</a:t>
            </a:r>
          </a:p>
          <a:p>
            <a:pPr lvl="1"/>
            <a:r>
              <a:rPr lang="en-US" altLang="ko-KR" sz="1600" dirty="0"/>
              <a:t>Segment selection policy</a:t>
            </a:r>
          </a:p>
          <a:p>
            <a:pPr lvl="2"/>
            <a:r>
              <a:rPr lang="en-US" altLang="ko-KR" sz="1400" dirty="0"/>
              <a:t>Which segment will be cleaned is based on the </a:t>
            </a:r>
            <a:r>
              <a:rPr lang="en-US" altLang="ko-KR" sz="1400" dirty="0">
                <a:solidFill>
                  <a:srgbClr val="FF0000"/>
                </a:solidFill>
              </a:rPr>
              <a:t>space usage rate </a:t>
            </a:r>
            <a:r>
              <a:rPr lang="en-US" altLang="ko-KR" sz="1400" dirty="0"/>
              <a:t>(effective data ratio) of the segment.</a:t>
            </a:r>
          </a:p>
          <a:p>
            <a:pPr lvl="1"/>
            <a:r>
              <a:rPr lang="en-US" altLang="ko-KR" sz="1600" dirty="0"/>
              <a:t>Block redistribution policy</a:t>
            </a:r>
          </a:p>
          <a:p>
            <a:pPr lvl="2"/>
            <a:r>
              <a:rPr lang="en-US" altLang="ko-KR" sz="1200" dirty="0"/>
              <a:t>Try to enhance the locality of future reads</a:t>
            </a:r>
          </a:p>
          <a:p>
            <a:pPr lvl="3"/>
            <a:r>
              <a:rPr lang="en-US" altLang="ko-KR" sz="1050" dirty="0"/>
              <a:t>Files in the same directory </a:t>
            </a:r>
          </a:p>
          <a:p>
            <a:pPr lvl="3"/>
            <a:r>
              <a:rPr lang="en-US" altLang="ko-KR" sz="1050" dirty="0">
                <a:solidFill>
                  <a:srgbClr val="FF0000"/>
                </a:solidFill>
              </a:rPr>
              <a:t>Aging sort</a:t>
            </a:r>
            <a:r>
              <a:rPr lang="en-US" altLang="ko-KR" sz="1050" dirty="0"/>
              <a:t>: Sort by last modification time</a:t>
            </a:r>
            <a:endParaRPr lang="en-US" altLang="ko-KR" sz="1400" dirty="0"/>
          </a:p>
          <a:p>
            <a:pPr lvl="1"/>
            <a:endParaRPr lang="en-US" altLang="ko-KR" sz="1600" dirty="0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B0B2D231-D646-6F82-CC46-BBDEE985E5F8}"/>
              </a:ext>
            </a:extLst>
          </p:cNvPr>
          <p:cNvGrpSpPr/>
          <p:nvPr/>
        </p:nvGrpSpPr>
        <p:grpSpPr>
          <a:xfrm>
            <a:off x="1365717" y="4271316"/>
            <a:ext cx="6717767" cy="1924319"/>
            <a:chOff x="3820429" y="4314495"/>
            <a:chExt cx="6717767" cy="1924319"/>
          </a:xfrm>
        </p:grpSpPr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B3821ABC-16DA-807C-2025-4E8F08ED2C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20429" y="4314495"/>
              <a:ext cx="4172532" cy="192431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7" name="구름 6">
              <a:extLst>
                <a:ext uri="{FF2B5EF4-FFF2-40B4-BE49-F238E27FC236}">
                  <a16:creationId xmlns:a16="http://schemas.microsoft.com/office/drawing/2014/main" id="{2D876711-DAA3-88A7-9476-EC529CE109BD}"/>
                </a:ext>
              </a:extLst>
            </p:cNvPr>
            <p:cNvSpPr/>
            <p:nvPr/>
          </p:nvSpPr>
          <p:spPr>
            <a:xfrm>
              <a:off x="7606669" y="5546986"/>
              <a:ext cx="2931527" cy="542041"/>
            </a:xfrm>
            <a:prstGeom prst="cloud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>
                  <a:solidFill>
                    <a:srgbClr val="FF0000"/>
                  </a:solidFill>
                  <a:latin typeface="Söhne"/>
                </a:rPr>
                <a:t>U</a:t>
              </a:r>
              <a:r>
                <a:rPr lang="en-US" altLang="ko-KR" sz="1100" b="0" i="0" dirty="0">
                  <a:solidFill>
                    <a:srgbClr val="FF0000"/>
                  </a:solidFill>
                  <a:effectLst/>
                  <a:latin typeface="Söhne"/>
                </a:rPr>
                <a:t>tilization:</a:t>
              </a:r>
              <a:r>
                <a:rPr lang="en-US" altLang="ko-KR" sz="1100" dirty="0"/>
                <a:t> </a:t>
              </a:r>
              <a:r>
                <a:rPr lang="en-US" altLang="ko-KR" sz="1100" dirty="0">
                  <a:solidFill>
                    <a:schemeClr val="tx1"/>
                  </a:solidFill>
                </a:rPr>
                <a:t>live blocks in segments being cleaned</a:t>
              </a:r>
              <a:r>
                <a:rPr lang="en-US" altLang="ko-KR" sz="1100" b="0" i="0" dirty="0">
                  <a:solidFill>
                    <a:schemeClr val="tx1"/>
                  </a:solidFill>
                  <a:effectLst/>
                  <a:latin typeface="Söhne"/>
                </a:rPr>
                <a:t> </a:t>
              </a:r>
              <a:endParaRPr lang="ko-KR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8" name="화살표: 오른쪽 7">
              <a:extLst>
                <a:ext uri="{FF2B5EF4-FFF2-40B4-BE49-F238E27FC236}">
                  <a16:creationId xmlns:a16="http://schemas.microsoft.com/office/drawing/2014/main" id="{933B8199-778B-8E9F-60B2-7E0659EE3EFA}"/>
                </a:ext>
              </a:extLst>
            </p:cNvPr>
            <p:cNvSpPr/>
            <p:nvPr/>
          </p:nvSpPr>
          <p:spPr>
            <a:xfrm rot="20619081">
              <a:off x="7321000" y="5851242"/>
              <a:ext cx="499061" cy="142835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4" name="그림 13">
            <a:extLst>
              <a:ext uri="{FF2B5EF4-FFF2-40B4-BE49-F238E27FC236}">
                <a16:creationId xmlns:a16="http://schemas.microsoft.com/office/drawing/2014/main" id="{AAF56704-BC5C-C337-9277-29A14A21AF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5096" y="4047260"/>
            <a:ext cx="3037617" cy="22509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240765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06D6289-E8FE-EFEA-AE6E-93B13DA90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Evaluation 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A9A825AA-62A6-E87C-D19D-F51DFB0AC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19</a:t>
            </a:fld>
            <a:endParaRPr kumimoji="1" lang="ko-KR" altLang="en-US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8DBFD72-8682-B996-B627-5C08001063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Simulator</a:t>
            </a:r>
          </a:p>
          <a:p>
            <a:pPr lvl="1"/>
            <a:r>
              <a:rPr lang="en-US" altLang="ko-KR" sz="1800" dirty="0"/>
              <a:t>Disk is filled with 4-KB files</a:t>
            </a:r>
            <a:endParaRPr lang="en-US" altLang="ko-KR" dirty="0"/>
          </a:p>
          <a:p>
            <a:r>
              <a:rPr lang="en-US" altLang="ko-KR" dirty="0"/>
              <a:t>T</a:t>
            </a:r>
            <a:r>
              <a:rPr lang="en-US" altLang="ko-KR" sz="2800" dirty="0"/>
              <a:t>wo random access patterns</a:t>
            </a:r>
            <a:endParaRPr lang="ko-KR" altLang="en-US" sz="3600" dirty="0"/>
          </a:p>
          <a:p>
            <a:pPr lvl="1"/>
            <a:r>
              <a:rPr lang="en-US" altLang="ko-KR" sz="1800" dirty="0"/>
              <a:t>Uniform</a:t>
            </a:r>
          </a:p>
          <a:p>
            <a:pPr lvl="2"/>
            <a:r>
              <a:rPr lang="en-US" altLang="ko-KR" sz="1400" dirty="0"/>
              <a:t>Random access patterns</a:t>
            </a:r>
            <a:endParaRPr lang="en-US" altLang="ko-KR" sz="1600" dirty="0"/>
          </a:p>
          <a:p>
            <a:pPr lvl="1"/>
            <a:r>
              <a:rPr lang="en-US" altLang="ko-KR" sz="1800" dirty="0"/>
              <a:t>Hot-and-cold</a:t>
            </a:r>
          </a:p>
          <a:p>
            <a:pPr lvl="2"/>
            <a:r>
              <a:rPr lang="en-US" altLang="ko-KR" sz="1600" dirty="0"/>
              <a:t>10</a:t>
            </a:r>
            <a:r>
              <a:rPr lang="en-US" altLang="zh-CN" sz="1600" dirty="0"/>
              <a:t>% Hot data &amp; 90% Cold data</a:t>
            </a:r>
            <a:endParaRPr lang="en-US" altLang="ko-KR" sz="1600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948518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8EB4F3D2-9303-7BEB-6280-9794D3E75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t>2</a:t>
            </a:fld>
            <a:endParaRPr kumimoji="1" lang="ko-KR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9C953C3-51A7-304E-1166-DC6690F0FB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</a:p>
          <a:p>
            <a:r>
              <a:rPr lang="en-US" altLang="ko-KR" dirty="0"/>
              <a:t>Design</a:t>
            </a:r>
          </a:p>
          <a:p>
            <a:pPr lvl="1"/>
            <a:r>
              <a:rPr lang="en-US" altLang="ko-KR" dirty="0"/>
              <a:t>Log-Structured File System</a:t>
            </a:r>
          </a:p>
          <a:p>
            <a:pPr lvl="1"/>
            <a:r>
              <a:rPr lang="en-US" altLang="ko-KR" dirty="0"/>
              <a:t>Recovery</a:t>
            </a:r>
          </a:p>
          <a:p>
            <a:pPr lvl="1"/>
            <a:r>
              <a:rPr lang="en-US" altLang="ko-KR" dirty="0"/>
              <a:t>Garbage Collection</a:t>
            </a:r>
          </a:p>
          <a:p>
            <a:r>
              <a:rPr lang="en-US" altLang="ko-KR" dirty="0"/>
              <a:t>Evaluation </a:t>
            </a:r>
          </a:p>
          <a:p>
            <a:r>
              <a:rPr lang="en-US" altLang="ko-KR" dirty="0"/>
              <a:t>Conclusion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4554873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799D9DB-24D4-2451-3ED1-94C726804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Evaluation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75FA1B01-2485-7665-86C1-DC05683F9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20</a:t>
            </a:fld>
            <a:endParaRPr kumimoji="1" lang="ko-KR" altLang="en-US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CFE147F-0FF6-0DFF-CDD4-A02A703C9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Segment utilization</a:t>
            </a:r>
          </a:p>
          <a:p>
            <a:pPr lvl="1"/>
            <a:r>
              <a:rPr lang="en-US" altLang="ko-KR" dirty="0"/>
              <a:t>Greedy policy </a:t>
            </a:r>
          </a:p>
          <a:p>
            <a:pPr lvl="2"/>
            <a:r>
              <a:rPr lang="en-US" altLang="ko-KR" dirty="0">
                <a:solidFill>
                  <a:srgbClr val="343541"/>
                </a:solidFill>
                <a:latin typeface="Söhne"/>
              </a:rPr>
              <a:t>I</a:t>
            </a:r>
            <a:r>
              <a:rPr lang="en-US" altLang="ko-KR" b="0" i="0" dirty="0">
                <a:solidFill>
                  <a:srgbClr val="343541"/>
                </a:solidFill>
                <a:effectLst/>
                <a:latin typeface="Söhne"/>
              </a:rPr>
              <a:t>t always chose the least-utilized segments to clean</a:t>
            </a:r>
            <a:endParaRPr lang="en-US" altLang="ko-KR" dirty="0"/>
          </a:p>
          <a:p>
            <a:pPr lvl="1"/>
            <a:r>
              <a:rPr lang="en-US" altLang="ko-KR" dirty="0"/>
              <a:t>Cost-benefit policy</a:t>
            </a:r>
          </a:p>
          <a:p>
            <a:pPr lvl="2"/>
            <a:endParaRPr lang="ko-KR" altLang="en-US" dirty="0"/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F2B453D2-B43B-9ED4-9129-12319D0283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7299" y="3197708"/>
            <a:ext cx="4515480" cy="552527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78758DA5-5CE9-E194-DDD5-5B7764C37A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6706" y="3863818"/>
            <a:ext cx="3036894" cy="2208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B5A366CE-6B3A-03AF-9E60-A50113062A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4875" y="3857087"/>
            <a:ext cx="2949622" cy="20597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4C4F9EC-6CDB-42D3-A8FB-5EA974A53365}"/>
              </a:ext>
            </a:extLst>
          </p:cNvPr>
          <p:cNvSpPr txBox="1"/>
          <p:nvPr/>
        </p:nvSpPr>
        <p:spPr>
          <a:xfrm>
            <a:off x="2046164" y="6058310"/>
            <a:ext cx="6231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altLang="ko-KR" dirty="0"/>
              <a:t>Greedy policy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620B1D-FB64-4167-A12B-F9B9FD9B222F}"/>
              </a:ext>
            </a:extLst>
          </p:cNvPr>
          <p:cNvSpPr txBox="1"/>
          <p:nvPr/>
        </p:nvSpPr>
        <p:spPr>
          <a:xfrm>
            <a:off x="7974875" y="5993530"/>
            <a:ext cx="33068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altLang="ko-KR" dirty="0"/>
              <a:t>Cost-benefit policy </a:t>
            </a:r>
          </a:p>
        </p:txBody>
      </p:sp>
    </p:spTree>
    <p:extLst>
      <p:ext uri="{BB962C8B-B14F-4D97-AF65-F5344CB8AC3E}">
        <p14:creationId xmlns:p14="http://schemas.microsoft.com/office/powerpoint/2010/main" val="9474971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B5398F3-6DD7-9D86-E5B1-6E218B0E4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Evaluation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93CD51A8-A20F-AD04-633D-FA169B776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21</a:t>
            </a:fld>
            <a:endParaRPr kumimoji="1" lang="ko-KR" altLang="en-US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AC76BA8-8983-729F-0A86-69A242B166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Disk</a:t>
            </a:r>
            <a:r>
              <a:rPr lang="ko-KR" altLang="en-US" dirty="0"/>
              <a:t> </a:t>
            </a:r>
            <a:r>
              <a:rPr lang="en-US" altLang="ko-KR" dirty="0"/>
              <a:t>capacity</a:t>
            </a:r>
            <a:r>
              <a:rPr lang="ko-KR" altLang="en-US" dirty="0"/>
              <a:t> </a:t>
            </a:r>
            <a:r>
              <a:rPr lang="en-US" altLang="ko-KR" dirty="0"/>
              <a:t>utilization</a:t>
            </a: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78C320D1-1DDB-3CAA-9234-C49E34F46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7455" y="3842883"/>
            <a:ext cx="3001332" cy="22914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498C8F-52A7-3629-86A9-6093F1B3E7FE}"/>
              </a:ext>
            </a:extLst>
          </p:cNvPr>
          <p:cNvSpPr txBox="1"/>
          <p:nvPr/>
        </p:nvSpPr>
        <p:spPr>
          <a:xfrm>
            <a:off x="1237473" y="2545075"/>
            <a:ext cx="17015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/>
              <a:t>LFS </a:t>
            </a:r>
            <a:r>
              <a:rPr lang="en-US" altLang="zh-CN" sz="1400" b="1" dirty="0"/>
              <a:t>uniform</a:t>
            </a:r>
            <a:endParaRPr lang="ko-KR" altLang="en-US" sz="1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153B9C-FE29-4A41-A152-3D7278C77C00}"/>
              </a:ext>
            </a:extLst>
          </p:cNvPr>
          <p:cNvSpPr txBox="1"/>
          <p:nvPr/>
        </p:nvSpPr>
        <p:spPr>
          <a:xfrm>
            <a:off x="1237473" y="2886881"/>
            <a:ext cx="17015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/>
              <a:t>LFS hot and cold</a:t>
            </a:r>
            <a:endParaRPr lang="ko-KR" altLang="en-US" sz="1400" b="1" dirty="0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0DD45062-4462-19D7-6848-991949A2A1E7}"/>
              </a:ext>
            </a:extLst>
          </p:cNvPr>
          <p:cNvGrpSpPr/>
          <p:nvPr/>
        </p:nvGrpSpPr>
        <p:grpSpPr>
          <a:xfrm>
            <a:off x="1131047" y="3796931"/>
            <a:ext cx="3615928" cy="2383378"/>
            <a:chOff x="436195" y="3789578"/>
            <a:chExt cx="3615928" cy="2383378"/>
          </a:xfrm>
        </p:grpSpPr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id="{58AA8E8E-A621-C04D-C7AF-74AEA6FEEF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6195" y="3789578"/>
              <a:ext cx="3615928" cy="2383378"/>
            </a:xfrm>
            <a:prstGeom prst="rect">
              <a:avLst/>
            </a:prstGeom>
          </p:spPr>
        </p:pic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id="{B07E8C6A-1066-ABDC-EBF2-D68504D64BA3}"/>
                </a:ext>
              </a:extLst>
            </p:cNvPr>
            <p:cNvCxnSpPr>
              <a:cxnSpLocks/>
            </p:cNvCxnSpPr>
            <p:nvPr/>
          </p:nvCxnSpPr>
          <p:spPr>
            <a:xfrm>
              <a:off x="2271860" y="5147035"/>
              <a:ext cx="0" cy="24981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7940CF9-9015-CC98-DAEC-CC121FC76AD8}"/>
                </a:ext>
              </a:extLst>
            </p:cNvPr>
            <p:cNvSpPr txBox="1"/>
            <p:nvPr/>
          </p:nvSpPr>
          <p:spPr>
            <a:xfrm>
              <a:off x="2244159" y="5285711"/>
              <a:ext cx="75414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dirty="0">
                  <a:solidFill>
                    <a:srgbClr val="FF0000"/>
                  </a:solidFill>
                </a:rPr>
                <a:t>75%</a:t>
              </a:r>
              <a:endParaRPr lang="ko-KR" altLang="en-US" sz="10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4896BE73-FFE6-4D43-967B-0FAE25E93F5F}"/>
              </a:ext>
            </a:extLst>
          </p:cNvPr>
          <p:cNvCxnSpPr/>
          <p:nvPr/>
        </p:nvCxnSpPr>
        <p:spPr>
          <a:xfrm>
            <a:off x="2966712" y="2698963"/>
            <a:ext cx="76848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80076753-E21A-4393-904B-0C6B82072CE3}"/>
              </a:ext>
            </a:extLst>
          </p:cNvPr>
          <p:cNvCxnSpPr/>
          <p:nvPr/>
        </p:nvCxnSpPr>
        <p:spPr>
          <a:xfrm>
            <a:off x="2966712" y="3058171"/>
            <a:ext cx="768485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B259C0CB-5BD0-435D-B53E-65158D7F4E41}"/>
              </a:ext>
            </a:extLst>
          </p:cNvPr>
          <p:cNvSpPr txBox="1"/>
          <p:nvPr/>
        </p:nvSpPr>
        <p:spPr>
          <a:xfrm>
            <a:off x="7523750" y="2545075"/>
            <a:ext cx="17015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/>
              <a:t>LFS Cost-Benefit</a:t>
            </a:r>
            <a:endParaRPr lang="ko-KR" altLang="en-US" sz="14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58F9362-458D-41D3-81F1-05344F229E3F}"/>
              </a:ext>
            </a:extLst>
          </p:cNvPr>
          <p:cNvSpPr txBox="1"/>
          <p:nvPr/>
        </p:nvSpPr>
        <p:spPr>
          <a:xfrm>
            <a:off x="7523750" y="2886881"/>
            <a:ext cx="17015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/>
              <a:t>LFS Greedy</a:t>
            </a:r>
            <a:endParaRPr lang="ko-KR" altLang="en-US" sz="1400" b="1" dirty="0"/>
          </a:p>
        </p:txBody>
      </p: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8D278D8E-1B15-4863-8005-FE62EECE7039}"/>
              </a:ext>
            </a:extLst>
          </p:cNvPr>
          <p:cNvCxnSpPr/>
          <p:nvPr/>
        </p:nvCxnSpPr>
        <p:spPr>
          <a:xfrm>
            <a:off x="9252989" y="2698963"/>
            <a:ext cx="76848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1E179DDD-196D-48B7-BD58-A61E2A77C0C7}"/>
              </a:ext>
            </a:extLst>
          </p:cNvPr>
          <p:cNvCxnSpPr/>
          <p:nvPr/>
        </p:nvCxnSpPr>
        <p:spPr>
          <a:xfrm>
            <a:off x="9252989" y="3058171"/>
            <a:ext cx="768485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97655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59120C5-A2A2-38EE-4EA2-1957C9F2B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Evaluation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E77CF571-CB3C-B621-BABA-11A80CAC8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22</a:t>
            </a:fld>
            <a:endParaRPr kumimoji="1" lang="ko-KR" altLang="en-US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EEA9CBA-DD2C-9048-D8AC-BB5ABD2EBE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Small-file performance under Sprite LFS and SunOS</a:t>
            </a:r>
          </a:p>
          <a:p>
            <a:pPr lvl="1"/>
            <a:r>
              <a:rPr lang="en-US" altLang="ko-KR" b="0" i="0" dirty="0">
                <a:effectLst/>
                <a:latin typeface="Söhne"/>
              </a:rPr>
              <a:t>Estimates the performance of each system for creating files on faste</a:t>
            </a:r>
            <a:r>
              <a:rPr lang="en-US" altLang="ko-KR" dirty="0">
                <a:latin typeface="Söhne"/>
              </a:rPr>
              <a:t>r processer</a:t>
            </a:r>
            <a:endParaRPr lang="ko-KR" altLang="en-US" dirty="0"/>
          </a:p>
          <a:p>
            <a:pPr lvl="1"/>
            <a:endParaRPr lang="en-US" altLang="ko-KR" dirty="0"/>
          </a:p>
          <a:p>
            <a:pPr marL="457200" lvl="1" indent="0">
              <a:buNone/>
            </a:pP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F8549CA5-AFC2-BB8E-B0F0-68000C607D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96" y="2600612"/>
            <a:ext cx="4772691" cy="3505689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E72A0C0C-FD5E-8886-3E0F-1504CED105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3729" y="2907706"/>
            <a:ext cx="4629796" cy="30293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C7E8EC0-87C7-4A41-9602-2DCE0AB0FC3A}"/>
              </a:ext>
            </a:extLst>
          </p:cNvPr>
          <p:cNvSpPr txBox="1"/>
          <p:nvPr/>
        </p:nvSpPr>
        <p:spPr>
          <a:xfrm>
            <a:off x="9930800" y="2680740"/>
            <a:ext cx="21622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0" i="0" dirty="0">
                <a:solidFill>
                  <a:srgbClr val="343541"/>
                </a:solidFill>
                <a:effectLst/>
                <a:latin typeface="Söhne"/>
              </a:rPr>
              <a:t>100-Mbyte</a:t>
            </a:r>
            <a:endParaRPr lang="ko-KR" altLang="en-US" dirty="0"/>
          </a:p>
        </p:txBody>
      </p: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CCEE25AB-F89F-4AD9-98E6-0C2609AF9434}"/>
              </a:ext>
            </a:extLst>
          </p:cNvPr>
          <p:cNvCxnSpPr>
            <a:cxnSpLocks/>
          </p:cNvCxnSpPr>
          <p:nvPr/>
        </p:nvCxnSpPr>
        <p:spPr>
          <a:xfrm>
            <a:off x="9295834" y="3799104"/>
            <a:ext cx="0" cy="797668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BB52E43E-58A8-401D-AEE7-B5D7BC637F7F}"/>
              </a:ext>
            </a:extLst>
          </p:cNvPr>
          <p:cNvCxnSpPr>
            <a:cxnSpLocks/>
          </p:cNvCxnSpPr>
          <p:nvPr/>
        </p:nvCxnSpPr>
        <p:spPr>
          <a:xfrm>
            <a:off x="7816325" y="3813243"/>
            <a:ext cx="0" cy="428017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화살표 연결선 4">
            <a:extLst>
              <a:ext uri="{FF2B5EF4-FFF2-40B4-BE49-F238E27FC236}">
                <a16:creationId xmlns:a16="http://schemas.microsoft.com/office/drawing/2014/main" id="{D7B98152-6BC2-82C4-AFAE-461EFD3D45E5}"/>
              </a:ext>
            </a:extLst>
          </p:cNvPr>
          <p:cNvCxnSpPr>
            <a:cxnSpLocks/>
          </p:cNvCxnSpPr>
          <p:nvPr/>
        </p:nvCxnSpPr>
        <p:spPr>
          <a:xfrm>
            <a:off x="1514007" y="3553119"/>
            <a:ext cx="0" cy="1600674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3D69BC4-409E-B405-0370-D0CBB9BA76C8}"/>
              </a:ext>
            </a:extLst>
          </p:cNvPr>
          <p:cNvSpPr txBox="1"/>
          <p:nvPr/>
        </p:nvSpPr>
        <p:spPr>
          <a:xfrm>
            <a:off x="1423448" y="4228341"/>
            <a:ext cx="4475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rgbClr val="FF0000"/>
                </a:solidFill>
              </a:rPr>
              <a:t>10X</a:t>
            </a:r>
            <a:endParaRPr lang="ko-KR" alt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8531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CFFFCA7-CC4A-2EEC-8082-8E4C97C90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Evaluation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333CF2E1-9D51-4502-C12F-FC230BC40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23</a:t>
            </a:fld>
            <a:endParaRPr kumimoji="1" lang="ko-KR" altLang="en-US"/>
          </a:p>
        </p:txBody>
      </p:sp>
      <p:pic>
        <p:nvPicPr>
          <p:cNvPr id="6" name="내용 개체 틀 5">
            <a:extLst>
              <a:ext uri="{FF2B5EF4-FFF2-40B4-BE49-F238E27FC236}">
                <a16:creationId xmlns:a16="http://schemas.microsoft.com/office/drawing/2014/main" id="{C43F7733-C612-B7EC-EE6A-28A5B915B4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80546" y="1534077"/>
            <a:ext cx="8830907" cy="2038635"/>
          </a:xfr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386F56E9-BE4E-4AC7-5372-2D783F4CA3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0976" y="3570491"/>
            <a:ext cx="3560360" cy="2739313"/>
          </a:xfrm>
          <a:prstGeom prst="rect">
            <a:avLst/>
          </a:prstGeom>
        </p:spPr>
      </p:pic>
      <p:sp>
        <p:nvSpPr>
          <p:cNvPr id="4" name="타원 3">
            <a:extLst>
              <a:ext uri="{FF2B5EF4-FFF2-40B4-BE49-F238E27FC236}">
                <a16:creationId xmlns:a16="http://schemas.microsoft.com/office/drawing/2014/main" id="{D0CD7FB8-7C21-4C2C-B836-24EA5A5857DC}"/>
              </a:ext>
            </a:extLst>
          </p:cNvPr>
          <p:cNvSpPr/>
          <p:nvPr/>
        </p:nvSpPr>
        <p:spPr>
          <a:xfrm>
            <a:off x="4431030" y="4170152"/>
            <a:ext cx="331470" cy="33147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4FDC2A1A-B0BC-4EE6-9F7F-E23568CCA623}"/>
              </a:ext>
            </a:extLst>
          </p:cNvPr>
          <p:cNvSpPr/>
          <p:nvPr/>
        </p:nvSpPr>
        <p:spPr>
          <a:xfrm>
            <a:off x="7008495" y="3838682"/>
            <a:ext cx="331470" cy="33147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128B285C-6794-B831-60EB-B04AA81BBBC8}"/>
              </a:ext>
            </a:extLst>
          </p:cNvPr>
          <p:cNvSpPr/>
          <p:nvPr/>
        </p:nvSpPr>
        <p:spPr>
          <a:xfrm>
            <a:off x="9407949" y="1960774"/>
            <a:ext cx="895548" cy="14399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74A03D3F-36CD-DB54-83AA-A9FFAE4B1443}"/>
              </a:ext>
            </a:extLst>
          </p:cNvPr>
          <p:cNvSpPr/>
          <p:nvPr/>
        </p:nvSpPr>
        <p:spPr>
          <a:xfrm>
            <a:off x="6444417" y="1960774"/>
            <a:ext cx="785942" cy="14399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0BFB56-6C9A-DFD3-0F9F-12BAB9850CC3}"/>
              </a:ext>
            </a:extLst>
          </p:cNvPr>
          <p:cNvSpPr txBox="1"/>
          <p:nvPr/>
        </p:nvSpPr>
        <p:spPr>
          <a:xfrm>
            <a:off x="7607640" y="4170152"/>
            <a:ext cx="208332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ko-KR" dirty="0"/>
              <a:t>L</a:t>
            </a:r>
            <a:r>
              <a:rPr lang="ko-KR" altLang="en-US" dirty="0"/>
              <a:t>arge numbers of fully utilized segments and totally empty segments.</a:t>
            </a:r>
          </a:p>
        </p:txBody>
      </p:sp>
    </p:spTree>
    <p:extLst>
      <p:ext uri="{BB962C8B-B14F-4D97-AF65-F5344CB8AC3E}">
        <p14:creationId xmlns:p14="http://schemas.microsoft.com/office/powerpoint/2010/main" val="31084310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BE8D34F-C509-48D0-A92A-F8F687DFC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Conclusion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DBBE18A2-0922-4C85-9B6E-7C92B1A59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24</a:t>
            </a:fld>
            <a:endParaRPr kumimoji="1" lang="ko-KR" altLang="en-US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98E4098-778D-47C1-BCE7-0FF054D644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343541"/>
                </a:solidFill>
                <a:latin typeface="Söhne"/>
              </a:rPr>
              <a:t>C</a:t>
            </a:r>
            <a:r>
              <a:rPr lang="en-US" altLang="ko-KR" b="0" i="0" dirty="0">
                <a:solidFill>
                  <a:srgbClr val="343541"/>
                </a:solidFill>
                <a:effectLst/>
                <a:latin typeface="Söhne"/>
              </a:rPr>
              <a:t>ollect large amounts of new data in a file cache in main memory</a:t>
            </a:r>
          </a:p>
          <a:p>
            <a:r>
              <a:rPr lang="en-US" altLang="ko-KR" dirty="0">
                <a:solidFill>
                  <a:srgbClr val="343541"/>
                </a:solidFill>
                <a:latin typeface="Söhne"/>
              </a:rPr>
              <a:t>W</a:t>
            </a:r>
            <a:r>
              <a:rPr lang="en-US" altLang="ko-KR" b="0" i="0" dirty="0">
                <a:solidFill>
                  <a:srgbClr val="343541"/>
                </a:solidFill>
                <a:effectLst/>
                <a:latin typeface="Söhne"/>
              </a:rPr>
              <a:t>rite the data to disk in a single large 1/0 that can use all of the disk’s bandwidth</a:t>
            </a:r>
            <a:endParaRPr lang="ko-KR" altLang="en-US" dirty="0"/>
          </a:p>
        </p:txBody>
      </p:sp>
      <p:pic>
        <p:nvPicPr>
          <p:cNvPr id="1026" name="Picture 2" descr="사업가는 결론, 보고서 개념을 씁니다. 서류, 폴더의 시트. 클립보드와 펜을 손에 들고. 마지막으로 결과, 결과입니다. 벡터 일러스트  레이 션 평면 디자인입니다. 배경에 고립. | 프리미엄 벡터">
            <a:extLst>
              <a:ext uri="{FF2B5EF4-FFF2-40B4-BE49-F238E27FC236}">
                <a16:creationId xmlns:a16="http://schemas.microsoft.com/office/drawing/2014/main" id="{B8C17D0E-8182-4778-AEBC-30D2991AA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8775" y="3429000"/>
            <a:ext cx="25908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2516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>
            <a:extLst>
              <a:ext uri="{FF2B5EF4-FFF2-40B4-BE49-F238E27FC236}">
                <a16:creationId xmlns:a16="http://schemas.microsoft.com/office/drawing/2014/main" id="{C9610B0D-C9EF-0E20-4499-FFF754206A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ko-KR" dirty="0"/>
              <a:t>2023. 06. 15</a:t>
            </a:r>
          </a:p>
          <a:p>
            <a:r>
              <a:rPr kumimoji="1" lang="en-US" altLang="ko-KR" dirty="0"/>
              <a:t>Presented by </a:t>
            </a:r>
            <a:r>
              <a:rPr kumimoji="1" lang="en-US" altLang="ko-KR" dirty="0" err="1"/>
              <a:t>zhao</a:t>
            </a:r>
            <a:endParaRPr kumimoji="1" lang="en-US" altLang="ko-KR" dirty="0"/>
          </a:p>
          <a:p>
            <a:r>
              <a:rPr kumimoji="1" lang="en-US" altLang="ko-KR" dirty="0"/>
              <a:t>guangxun0621@gmail.com</a:t>
            </a:r>
            <a:endParaRPr kumimoji="1"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49BCA82-97BA-C088-D736-8E4B8EBC119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ko-K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Zhang, W., Zhao, X., Jiang, S., &amp; Jiang, H .</a:t>
            </a:r>
          </a:p>
          <a:p>
            <a:r>
              <a:rPr lang="en-US" altLang="ko-K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Proceedings of the Sixteenth European Conference on Computer Systems. 2021.</a:t>
            </a:r>
            <a:endParaRPr lang="en-US" altLang="ko-KR" sz="1100" i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942B76-4781-02A7-7947-003604384222}"/>
              </a:ext>
            </a:extLst>
          </p:cNvPr>
          <p:cNvSpPr txBox="1"/>
          <p:nvPr/>
        </p:nvSpPr>
        <p:spPr>
          <a:xfrm>
            <a:off x="4275326" y="2782669"/>
            <a:ext cx="3224141" cy="6463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kumimoji="1" sz="4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/>
              <a:t>Thank You !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378785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50943AC-3F48-F150-324D-398E88B37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Appendix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3CF7F1CF-5BFC-0DFD-40C1-1272BFD35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26</a:t>
            </a:fld>
            <a:endParaRPr kumimoji="1" lang="ko-KR" altLang="en-US"/>
          </a:p>
        </p:txBody>
      </p:sp>
      <p:sp>
        <p:nvSpPr>
          <p:cNvPr id="12" name="내용 개체 틀 3">
            <a:extLst>
              <a:ext uri="{FF2B5EF4-FFF2-40B4-BE49-F238E27FC236}">
                <a16:creationId xmlns:a16="http://schemas.microsoft.com/office/drawing/2014/main" id="{0ED5ADE7-F861-694A-87D5-427223128A85}"/>
              </a:ext>
            </a:extLst>
          </p:cNvPr>
          <p:cNvSpPr txBox="1">
            <a:spLocks/>
          </p:cNvSpPr>
          <p:nvPr/>
        </p:nvSpPr>
        <p:spPr>
          <a:xfrm>
            <a:off x="6181535" y="1692628"/>
            <a:ext cx="5172099" cy="4811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Tx/>
              <a:buChar char="-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1600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A5DD18AF-F245-9B45-1907-7476C4DF92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9792" y="1937032"/>
            <a:ext cx="7587714" cy="1686998"/>
          </a:xfrm>
          <a:prstGeom prst="rect">
            <a:avLst/>
          </a:prstGeom>
        </p:spPr>
      </p:pic>
      <p:graphicFrame>
        <p:nvGraphicFramePr>
          <p:cNvPr id="7" name="표 10">
            <a:extLst>
              <a:ext uri="{FF2B5EF4-FFF2-40B4-BE49-F238E27FC236}">
                <a16:creationId xmlns:a16="http://schemas.microsoft.com/office/drawing/2014/main" id="{931F2931-B200-E929-D0C0-918FB6DDBC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7477921"/>
              </p:ext>
            </p:extLst>
          </p:nvPr>
        </p:nvGraphicFramePr>
        <p:xfrm>
          <a:off x="3503596" y="4353309"/>
          <a:ext cx="4607443" cy="378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2222">
                  <a:extLst>
                    <a:ext uri="{9D8B030D-6E8A-4147-A177-3AD203B41FA5}">
                      <a16:colId xmlns:a16="http://schemas.microsoft.com/office/drawing/2014/main" val="1137117464"/>
                    </a:ext>
                  </a:extLst>
                </a:gridCol>
                <a:gridCol w="548135">
                  <a:extLst>
                    <a:ext uri="{9D8B030D-6E8A-4147-A177-3AD203B41FA5}">
                      <a16:colId xmlns:a16="http://schemas.microsoft.com/office/drawing/2014/main" val="1484658077"/>
                    </a:ext>
                  </a:extLst>
                </a:gridCol>
                <a:gridCol w="591181">
                  <a:extLst>
                    <a:ext uri="{9D8B030D-6E8A-4147-A177-3AD203B41FA5}">
                      <a16:colId xmlns:a16="http://schemas.microsoft.com/office/drawing/2014/main" val="1759549268"/>
                    </a:ext>
                  </a:extLst>
                </a:gridCol>
                <a:gridCol w="591181">
                  <a:extLst>
                    <a:ext uri="{9D8B030D-6E8A-4147-A177-3AD203B41FA5}">
                      <a16:colId xmlns:a16="http://schemas.microsoft.com/office/drawing/2014/main" val="297086280"/>
                    </a:ext>
                  </a:extLst>
                </a:gridCol>
                <a:gridCol w="591181">
                  <a:extLst>
                    <a:ext uri="{9D8B030D-6E8A-4147-A177-3AD203B41FA5}">
                      <a16:colId xmlns:a16="http://schemas.microsoft.com/office/drawing/2014/main" val="52260156"/>
                    </a:ext>
                  </a:extLst>
                </a:gridCol>
                <a:gridCol w="591181">
                  <a:extLst>
                    <a:ext uri="{9D8B030D-6E8A-4147-A177-3AD203B41FA5}">
                      <a16:colId xmlns:a16="http://schemas.microsoft.com/office/drawing/2014/main" val="2553576789"/>
                    </a:ext>
                  </a:extLst>
                </a:gridCol>
                <a:gridCol w="591181">
                  <a:extLst>
                    <a:ext uri="{9D8B030D-6E8A-4147-A177-3AD203B41FA5}">
                      <a16:colId xmlns:a16="http://schemas.microsoft.com/office/drawing/2014/main" val="3636083101"/>
                    </a:ext>
                  </a:extLst>
                </a:gridCol>
                <a:gridCol w="591181">
                  <a:extLst>
                    <a:ext uri="{9D8B030D-6E8A-4147-A177-3AD203B41FA5}">
                      <a16:colId xmlns:a16="http://schemas.microsoft.com/office/drawing/2014/main" val="1086413712"/>
                    </a:ext>
                  </a:extLst>
                </a:gridCol>
              </a:tblGrid>
              <a:tr h="37855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8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5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6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7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6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454085"/>
                  </a:ext>
                </a:extLst>
              </a:tr>
            </a:tbl>
          </a:graphicData>
        </a:graphic>
      </p:graphicFrame>
      <p:graphicFrame>
        <p:nvGraphicFramePr>
          <p:cNvPr id="8" name="표 11">
            <a:extLst>
              <a:ext uri="{FF2B5EF4-FFF2-40B4-BE49-F238E27FC236}">
                <a16:creationId xmlns:a16="http://schemas.microsoft.com/office/drawing/2014/main" id="{BCD1AE5D-BC3E-4737-E6C5-6ACE841EF1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781667"/>
              </p:ext>
            </p:extLst>
          </p:nvPr>
        </p:nvGraphicFramePr>
        <p:xfrm>
          <a:off x="4867708" y="5369862"/>
          <a:ext cx="180578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1928">
                  <a:extLst>
                    <a:ext uri="{9D8B030D-6E8A-4147-A177-3AD203B41FA5}">
                      <a16:colId xmlns:a16="http://schemas.microsoft.com/office/drawing/2014/main" val="344720780"/>
                    </a:ext>
                  </a:extLst>
                </a:gridCol>
                <a:gridCol w="601928">
                  <a:extLst>
                    <a:ext uri="{9D8B030D-6E8A-4147-A177-3AD203B41FA5}">
                      <a16:colId xmlns:a16="http://schemas.microsoft.com/office/drawing/2014/main" val="3577948146"/>
                    </a:ext>
                  </a:extLst>
                </a:gridCol>
                <a:gridCol w="601928">
                  <a:extLst>
                    <a:ext uri="{9D8B030D-6E8A-4147-A177-3AD203B41FA5}">
                      <a16:colId xmlns:a16="http://schemas.microsoft.com/office/drawing/2014/main" val="3990961188"/>
                    </a:ext>
                  </a:extLst>
                </a:gridCol>
              </a:tblGrid>
              <a:tr h="26304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7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8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6089242"/>
                  </a:ext>
                </a:extLst>
              </a:tr>
            </a:tbl>
          </a:graphicData>
        </a:graphic>
      </p:graphicFrame>
      <p:sp>
        <p:nvSpPr>
          <p:cNvPr id="9" name="오른쪽 중괄호 8">
            <a:extLst>
              <a:ext uri="{FF2B5EF4-FFF2-40B4-BE49-F238E27FC236}">
                <a16:creationId xmlns:a16="http://schemas.microsoft.com/office/drawing/2014/main" id="{045D0401-F570-99FB-9D8B-5414C2E1553E}"/>
              </a:ext>
            </a:extLst>
          </p:cNvPr>
          <p:cNvSpPr/>
          <p:nvPr/>
        </p:nvSpPr>
        <p:spPr>
          <a:xfrm rot="5400000">
            <a:off x="5522360" y="2722936"/>
            <a:ext cx="579749" cy="4597612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10" name="표 9">
            <a:extLst>
              <a:ext uri="{FF2B5EF4-FFF2-40B4-BE49-F238E27FC236}">
                <a16:creationId xmlns:a16="http://schemas.microsoft.com/office/drawing/2014/main" id="{FB0C9FF5-5C4F-B655-F0B4-DEEA8AEFC8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220823"/>
              </p:ext>
            </p:extLst>
          </p:nvPr>
        </p:nvGraphicFramePr>
        <p:xfrm>
          <a:off x="4867708" y="5842707"/>
          <a:ext cx="180578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1928">
                  <a:extLst>
                    <a:ext uri="{9D8B030D-6E8A-4147-A177-3AD203B41FA5}">
                      <a16:colId xmlns:a16="http://schemas.microsoft.com/office/drawing/2014/main" val="285021355"/>
                    </a:ext>
                  </a:extLst>
                </a:gridCol>
                <a:gridCol w="601928">
                  <a:extLst>
                    <a:ext uri="{9D8B030D-6E8A-4147-A177-3AD203B41FA5}">
                      <a16:colId xmlns:a16="http://schemas.microsoft.com/office/drawing/2014/main" val="587507919"/>
                    </a:ext>
                  </a:extLst>
                </a:gridCol>
                <a:gridCol w="601928">
                  <a:extLst>
                    <a:ext uri="{9D8B030D-6E8A-4147-A177-3AD203B41FA5}">
                      <a16:colId xmlns:a16="http://schemas.microsoft.com/office/drawing/2014/main" val="3695454146"/>
                    </a:ext>
                  </a:extLst>
                </a:gridCol>
              </a:tblGrid>
              <a:tr h="26304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5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6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6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70380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566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내용 개체 틀 3">
            <a:extLst>
              <a:ext uri="{FF2B5EF4-FFF2-40B4-BE49-F238E27FC236}">
                <a16:creationId xmlns:a16="http://schemas.microsoft.com/office/drawing/2014/main" id="{1B1CA2C9-5F15-1764-C6C6-D4441E9D2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1509090"/>
            <a:ext cx="11222824" cy="4811700"/>
          </a:xfrm>
        </p:spPr>
        <p:txBody>
          <a:bodyPr/>
          <a:lstStyle/>
          <a:p>
            <a:r>
              <a:rPr lang="en-US" altLang="ko-KR" dirty="0"/>
              <a:t>Back to the </a:t>
            </a:r>
            <a:r>
              <a:rPr lang="en-US" altLang="ko-KR" b="1" dirty="0"/>
              <a:t>90’s </a:t>
            </a:r>
            <a:r>
              <a:rPr lang="en-US" altLang="ko-KR" dirty="0"/>
              <a:t>Technology trends</a:t>
            </a:r>
            <a:endParaRPr lang="en-US" altLang="ko-KR" b="1" dirty="0"/>
          </a:p>
          <a:p>
            <a:pPr lvl="1"/>
            <a:r>
              <a:rPr lang="en-US" altLang="ko-KR" b="1" dirty="0"/>
              <a:t>CPU</a:t>
            </a:r>
            <a:r>
              <a:rPr lang="en-US" altLang="ko-KR" dirty="0"/>
              <a:t> </a:t>
            </a:r>
          </a:p>
          <a:p>
            <a:pPr lvl="2"/>
            <a:r>
              <a:rPr lang="en-US" altLang="ko-KR" b="0" dirty="0">
                <a:effectLst/>
              </a:rPr>
              <a:t>Processor’s speed is increasing at a nearly exponential rate</a:t>
            </a:r>
            <a:endParaRPr lang="en-US" altLang="ko-KR" dirty="0"/>
          </a:p>
          <a:p>
            <a:pPr lvl="1"/>
            <a:r>
              <a:rPr lang="en-US" altLang="ko-KR" b="1" dirty="0"/>
              <a:t>Disk</a:t>
            </a:r>
            <a:r>
              <a:rPr lang="en-US" altLang="ko-KR" dirty="0"/>
              <a:t> Access	</a:t>
            </a:r>
          </a:p>
          <a:p>
            <a:pPr lvl="2"/>
            <a:r>
              <a:rPr lang="en-US" altLang="ko-KR" dirty="0"/>
              <a:t>Cost &amp; Capacity </a:t>
            </a:r>
          </a:p>
          <a:p>
            <a:pPr lvl="2"/>
            <a:r>
              <a:rPr lang="en-US" altLang="ko-KR" dirty="0">
                <a:solidFill>
                  <a:srgbClr val="FF0000"/>
                </a:solidFill>
              </a:rPr>
              <a:t>Transfer bandwidth &amp; Access time</a:t>
            </a:r>
          </a:p>
          <a:p>
            <a:pPr lvl="1"/>
            <a:r>
              <a:rPr lang="en-US" altLang="ko-KR" b="1" dirty="0"/>
              <a:t>Main Memory</a:t>
            </a:r>
          </a:p>
          <a:p>
            <a:pPr lvl="2"/>
            <a:r>
              <a:rPr lang="en-US" altLang="ko-KR" b="1" dirty="0"/>
              <a:t>Memory</a:t>
            </a:r>
            <a:r>
              <a:rPr lang="en-US" altLang="ko-KR" dirty="0"/>
              <a:t> Size &amp; </a:t>
            </a:r>
            <a:r>
              <a:rPr lang="en-US" altLang="ko-KR" b="1" dirty="0"/>
              <a:t>Cache</a:t>
            </a:r>
            <a:r>
              <a:rPr lang="en-US" altLang="ko-KR" dirty="0"/>
              <a:t> Size</a:t>
            </a:r>
          </a:p>
          <a:p>
            <a:pPr marL="914400" lvl="2" indent="0">
              <a:buNone/>
            </a:pPr>
            <a:endParaRPr lang="en-US" altLang="ko-KR" b="1" dirty="0"/>
          </a:p>
          <a:p>
            <a:pPr lvl="1"/>
            <a:endParaRPr lang="en-US" altLang="ko-KR" dirty="0"/>
          </a:p>
          <a:p>
            <a:pPr marL="914400" lvl="2" indent="0">
              <a:buNone/>
            </a:pPr>
            <a:endParaRPr lang="en-US" altLang="ko-KR" b="1" dirty="0"/>
          </a:p>
          <a:p>
            <a:endParaRPr lang="ko-KR" altLang="en-US" b="1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938DC571-CCC8-EB91-375E-F321BD400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FC821B45-BD06-E18E-6565-31E6B036A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3</a:t>
            </a:fld>
            <a:endParaRPr kumimoji="1" lang="ko-KR" altLang="en-US"/>
          </a:p>
        </p:txBody>
      </p: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1296C453-0B7A-B45F-F135-D2388800F9D6}"/>
              </a:ext>
            </a:extLst>
          </p:cNvPr>
          <p:cNvGrpSpPr/>
          <p:nvPr/>
        </p:nvGrpSpPr>
        <p:grpSpPr>
          <a:xfrm>
            <a:off x="6640920" y="4821834"/>
            <a:ext cx="4847643" cy="1374343"/>
            <a:chOff x="6615520" y="4745634"/>
            <a:chExt cx="4847643" cy="1374343"/>
          </a:xfrm>
        </p:grpSpPr>
        <p:pic>
          <p:nvPicPr>
            <p:cNvPr id="1026" name="Picture 2" descr="Cpu - 무료 전자개 아이콘">
              <a:extLst>
                <a:ext uri="{FF2B5EF4-FFF2-40B4-BE49-F238E27FC236}">
                  <a16:creationId xmlns:a16="http://schemas.microsoft.com/office/drawing/2014/main" id="{7E4273F2-B7E5-32EA-F979-EF4EC003CE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5520" y="4750559"/>
              <a:ext cx="1319919" cy="13199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5CD504C4-3A22-AF1A-BC6B-AA8DC6BAD3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098662" y="4745634"/>
              <a:ext cx="1364501" cy="1364501"/>
            </a:xfrm>
            <a:prstGeom prst="rect">
              <a:avLst/>
            </a:prstGeom>
          </p:spPr>
        </p:pic>
        <p:cxnSp>
          <p:nvCxnSpPr>
            <p:cNvPr id="9" name="직선 화살표 연결선 8">
              <a:extLst>
                <a:ext uri="{FF2B5EF4-FFF2-40B4-BE49-F238E27FC236}">
                  <a16:creationId xmlns:a16="http://schemas.microsoft.com/office/drawing/2014/main" id="{18A8F66C-129D-3209-0275-C5B5FF359880}"/>
                </a:ext>
              </a:extLst>
            </p:cNvPr>
            <p:cNvCxnSpPr/>
            <p:nvPr/>
          </p:nvCxnSpPr>
          <p:spPr>
            <a:xfrm flipV="1">
              <a:off x="8130544" y="4814904"/>
              <a:ext cx="0" cy="1191232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화살표 연결선 25">
              <a:extLst>
                <a:ext uri="{FF2B5EF4-FFF2-40B4-BE49-F238E27FC236}">
                  <a16:creationId xmlns:a16="http://schemas.microsoft.com/office/drawing/2014/main" id="{30B11DDA-A255-08E4-6BCA-683A64538031}"/>
                </a:ext>
              </a:extLst>
            </p:cNvPr>
            <p:cNvCxnSpPr/>
            <p:nvPr/>
          </p:nvCxnSpPr>
          <p:spPr>
            <a:xfrm flipV="1">
              <a:off x="9832105" y="4814904"/>
              <a:ext cx="0" cy="1191232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화살표 연결선 9">
              <a:extLst>
                <a:ext uri="{FF2B5EF4-FFF2-40B4-BE49-F238E27FC236}">
                  <a16:creationId xmlns:a16="http://schemas.microsoft.com/office/drawing/2014/main" id="{13C2DF9D-EE89-C176-E785-73254865C549}"/>
                </a:ext>
              </a:extLst>
            </p:cNvPr>
            <p:cNvCxnSpPr>
              <a:cxnSpLocks/>
              <a:endCxn id="6" idx="3"/>
            </p:cNvCxnSpPr>
            <p:nvPr/>
          </p:nvCxnSpPr>
          <p:spPr>
            <a:xfrm flipV="1">
              <a:off x="11463163" y="5427885"/>
              <a:ext cx="0" cy="578251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그림 19">
              <a:extLst>
                <a:ext uri="{FF2B5EF4-FFF2-40B4-BE49-F238E27FC236}">
                  <a16:creationId xmlns:a16="http://schemas.microsoft.com/office/drawing/2014/main" id="{0B1B003D-7D51-C697-3DB1-93043CD84E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25649" y="4750559"/>
              <a:ext cx="1369417" cy="1369418"/>
            </a:xfrm>
            <a:prstGeom prst="rect">
              <a:avLst/>
            </a:prstGeom>
          </p:spPr>
        </p:pic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8513DE6B-2B8F-AC9D-AA75-813053B7A373}"/>
                </a:ext>
              </a:extLst>
            </p:cNvPr>
            <p:cNvSpPr/>
            <p:nvPr/>
          </p:nvSpPr>
          <p:spPr>
            <a:xfrm>
              <a:off x="8918210" y="5653709"/>
              <a:ext cx="550910" cy="4035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F16A4E6-170F-DD7E-2D21-14EDB7F28836}"/>
                </a:ext>
              </a:extLst>
            </p:cNvPr>
            <p:cNvSpPr txBox="1"/>
            <p:nvPr/>
          </p:nvSpPr>
          <p:spPr>
            <a:xfrm>
              <a:off x="8598159" y="5534068"/>
              <a:ext cx="10994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b="1" dirty="0">
                  <a:latin typeface="Bodoni MT" panose="02070603080606020203" pitchFamily="18" charset="0"/>
                  <a:ea typeface="ADLaM Display" panose="020F0502020204030204" pitchFamily="2" charset="0"/>
                  <a:cs typeface="Aharoni" panose="020F0502020204030204" pitchFamily="2" charset="-79"/>
                </a:rPr>
                <a:t>MEM</a:t>
              </a:r>
              <a:endParaRPr lang="ko-KR" altLang="en-US" b="1" dirty="0">
                <a:latin typeface="Bodoni MT" panose="02070603080606020203" pitchFamily="18" charset="0"/>
                <a:cs typeface="Aharoni" panose="020F0502020204030204" pitchFamily="2" charset="-79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76BD8EF-BA1E-1FE6-7E1B-75029170839F}"/>
              </a:ext>
            </a:extLst>
          </p:cNvPr>
          <p:cNvSpPr txBox="1"/>
          <p:nvPr/>
        </p:nvSpPr>
        <p:spPr>
          <a:xfrm>
            <a:off x="6378962" y="4179309"/>
            <a:ext cx="62311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/>
            <a:r>
              <a:rPr lang="en-US" altLang="ko-KR" b="1" dirty="0">
                <a:solidFill>
                  <a:srgbClr val="FF0000"/>
                </a:solidFill>
              </a:rPr>
              <a:t>Disk traffic dominated by writes</a:t>
            </a:r>
          </a:p>
        </p:txBody>
      </p:sp>
    </p:spTree>
    <p:extLst>
      <p:ext uri="{BB962C8B-B14F-4D97-AF65-F5344CB8AC3E}">
        <p14:creationId xmlns:p14="http://schemas.microsoft.com/office/powerpoint/2010/main" val="382044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DD6DEE1-6602-58B2-37DD-9574D8554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D5F45823-626C-9F43-731C-B82256F85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4</a:t>
            </a:fld>
            <a:endParaRPr kumimoji="1" lang="ko-KR" altLang="en-US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8D4C442-1373-930F-C202-216A516B43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b="1" dirty="0"/>
              <a:t>File system workload</a:t>
            </a:r>
          </a:p>
          <a:p>
            <a:pPr lvl="1"/>
            <a:r>
              <a:rPr lang="en-US" altLang="ko-KR" dirty="0"/>
              <a:t>Worst case workload : Office and engineering applications</a:t>
            </a:r>
          </a:p>
          <a:p>
            <a:pPr lvl="2"/>
            <a:r>
              <a:rPr lang="en-US" altLang="ko-KR" dirty="0"/>
              <a:t>Small random disk I/O</a:t>
            </a:r>
            <a:endParaRPr lang="en-US" altLang="ko-KR" b="1" dirty="0"/>
          </a:p>
          <a:p>
            <a:r>
              <a:rPr lang="en-US" altLang="ko-KR" b="1" dirty="0"/>
              <a:t>Problems of other file systems</a:t>
            </a:r>
          </a:p>
          <a:p>
            <a:pPr lvl="1"/>
            <a:r>
              <a:rPr lang="en-US" altLang="ko-KR" dirty="0"/>
              <a:t>Widely spreading Information</a:t>
            </a:r>
          </a:p>
          <a:p>
            <a:pPr lvl="2"/>
            <a:r>
              <a:rPr lang="en-US" altLang="ko-KR" dirty="0"/>
              <a:t>Causes many small unit accesses (</a:t>
            </a:r>
            <a:r>
              <a:rPr lang="en-US" altLang="ko-KR" dirty="0" err="1"/>
              <a:t>dir</a:t>
            </a:r>
            <a:r>
              <a:rPr lang="en-US" altLang="ko-KR" dirty="0"/>
              <a:t> entry, inode, data block)</a:t>
            </a:r>
          </a:p>
          <a:p>
            <a:pPr lvl="3"/>
            <a:r>
              <a:rPr lang="en-US" altLang="ko-KR" dirty="0"/>
              <a:t>Unix FFS: disk I/O occurs at least 5 times</a:t>
            </a: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76DE2AD0-8E7F-FB40-EE79-8DE9C33D3C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7943" y="4845077"/>
            <a:ext cx="3920082" cy="1152504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34F3E916-FD5B-ED1A-1D6E-E24C9025FE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1956" y="6037605"/>
            <a:ext cx="3700019" cy="41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352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직선 화살표 연결선 35">
            <a:extLst>
              <a:ext uri="{FF2B5EF4-FFF2-40B4-BE49-F238E27FC236}">
                <a16:creationId xmlns:a16="http://schemas.microsoft.com/office/drawing/2014/main" id="{50D2288F-DC7D-AC64-D61B-6C47B9E3036B}"/>
              </a:ext>
            </a:extLst>
          </p:cNvPr>
          <p:cNvCxnSpPr>
            <a:cxnSpLocks/>
          </p:cNvCxnSpPr>
          <p:nvPr/>
        </p:nvCxnSpPr>
        <p:spPr>
          <a:xfrm>
            <a:off x="8837629" y="2380267"/>
            <a:ext cx="0" cy="310142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화살표 연결선 41">
            <a:extLst>
              <a:ext uri="{FF2B5EF4-FFF2-40B4-BE49-F238E27FC236}">
                <a16:creationId xmlns:a16="http://schemas.microsoft.com/office/drawing/2014/main" id="{112D874F-AC67-1C62-79C2-78EF30380690}"/>
              </a:ext>
            </a:extLst>
          </p:cNvPr>
          <p:cNvCxnSpPr>
            <a:cxnSpLocks/>
          </p:cNvCxnSpPr>
          <p:nvPr/>
        </p:nvCxnSpPr>
        <p:spPr>
          <a:xfrm flipH="1">
            <a:off x="3447036" y="5731785"/>
            <a:ext cx="5051382" cy="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화살표 연결선 33">
            <a:extLst>
              <a:ext uri="{FF2B5EF4-FFF2-40B4-BE49-F238E27FC236}">
                <a16:creationId xmlns:a16="http://schemas.microsoft.com/office/drawing/2014/main" id="{75F9DB30-71D5-74C9-F516-B95BFB86D7D8}"/>
              </a:ext>
            </a:extLst>
          </p:cNvPr>
          <p:cNvCxnSpPr>
            <a:cxnSpLocks/>
          </p:cNvCxnSpPr>
          <p:nvPr/>
        </p:nvCxnSpPr>
        <p:spPr>
          <a:xfrm>
            <a:off x="3511057" y="2380267"/>
            <a:ext cx="5051382" cy="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내용 개체 틀 3">
            <a:extLst>
              <a:ext uri="{FF2B5EF4-FFF2-40B4-BE49-F238E27FC236}">
                <a16:creationId xmlns:a16="http://schemas.microsoft.com/office/drawing/2014/main" id="{06633DBE-32D3-3F17-AF94-1E48AF2CC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1509090"/>
            <a:ext cx="11102008" cy="4811700"/>
          </a:xfrm>
        </p:spPr>
        <p:txBody>
          <a:bodyPr>
            <a:normAutofit/>
          </a:bodyPr>
          <a:lstStyle/>
          <a:p>
            <a:r>
              <a:rPr lang="en-US" altLang="ko-KR" sz="1600" dirty="0"/>
              <a:t>Why Random Write</a:t>
            </a:r>
            <a:r>
              <a:rPr lang="en-US" altLang="zh-CN" sz="1600" dirty="0"/>
              <a:t> </a:t>
            </a:r>
            <a:r>
              <a:rPr lang="en-US" altLang="ko-KR" sz="1600" dirty="0"/>
              <a:t>is a problem?</a:t>
            </a:r>
          </a:p>
          <a:p>
            <a:r>
              <a:rPr lang="en-US" altLang="ko-KR" sz="1600" dirty="0"/>
              <a:t>Random Write: </a:t>
            </a:r>
          </a:p>
          <a:p>
            <a:endParaRPr lang="en-US" altLang="ko-KR" sz="1600" dirty="0"/>
          </a:p>
          <a:p>
            <a:endParaRPr lang="en-US" altLang="ko-KR" sz="1600" dirty="0"/>
          </a:p>
          <a:p>
            <a:endParaRPr lang="en-US" altLang="ko-KR" sz="1600" dirty="0"/>
          </a:p>
          <a:p>
            <a:endParaRPr lang="en-US" altLang="ko-KR" sz="1600" dirty="0"/>
          </a:p>
          <a:p>
            <a:endParaRPr lang="en-US" altLang="ko-KR" sz="1600" dirty="0"/>
          </a:p>
          <a:p>
            <a:endParaRPr lang="en-US" altLang="ko-KR" sz="1600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BC1F9C86-FFEC-D0A0-624B-F766A0F39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22726676-EF28-3D48-0CB4-F5E727493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5</a:t>
            </a:fld>
            <a:endParaRPr kumimoji="1" lang="ko-KR" altLang="en-US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7B2BD051-EB47-8C03-F70F-55E4759909D4}"/>
              </a:ext>
            </a:extLst>
          </p:cNvPr>
          <p:cNvSpPr/>
          <p:nvPr/>
        </p:nvSpPr>
        <p:spPr>
          <a:xfrm>
            <a:off x="9734782" y="5232400"/>
            <a:ext cx="1325761" cy="99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id="{A89C250E-AA0D-CE83-A221-9396ACBDFD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 flipH="1">
            <a:off x="6025257" y="1612695"/>
            <a:ext cx="944308" cy="879022"/>
          </a:xfrm>
          <a:prstGeom prst="rect">
            <a:avLst/>
          </a:prstGeom>
        </p:spPr>
      </p:pic>
      <p:grpSp>
        <p:nvGrpSpPr>
          <p:cNvPr id="30" name="그룹 29">
            <a:extLst>
              <a:ext uri="{FF2B5EF4-FFF2-40B4-BE49-F238E27FC236}">
                <a16:creationId xmlns:a16="http://schemas.microsoft.com/office/drawing/2014/main" id="{8D502019-D91E-084D-A4B5-8851F366E613}"/>
              </a:ext>
            </a:extLst>
          </p:cNvPr>
          <p:cNvGrpSpPr/>
          <p:nvPr/>
        </p:nvGrpSpPr>
        <p:grpSpPr>
          <a:xfrm>
            <a:off x="3503597" y="2707898"/>
            <a:ext cx="5095967" cy="2736808"/>
            <a:chOff x="4253343" y="2749486"/>
            <a:chExt cx="5095967" cy="2736808"/>
          </a:xfrm>
        </p:grpSpPr>
        <p:grpSp>
          <p:nvGrpSpPr>
            <p:cNvPr id="31" name="그룹 30">
              <a:extLst>
                <a:ext uri="{FF2B5EF4-FFF2-40B4-BE49-F238E27FC236}">
                  <a16:creationId xmlns:a16="http://schemas.microsoft.com/office/drawing/2014/main" id="{6B9EC317-DFD2-8FEB-5D40-0F6F7BDA8861}"/>
                </a:ext>
              </a:extLst>
            </p:cNvPr>
            <p:cNvGrpSpPr/>
            <p:nvPr/>
          </p:nvGrpSpPr>
          <p:grpSpPr>
            <a:xfrm>
              <a:off x="4253343" y="2749486"/>
              <a:ext cx="5051382" cy="2736808"/>
              <a:chOff x="3582783" y="2701860"/>
              <a:chExt cx="5051382" cy="2736808"/>
            </a:xfrm>
          </p:grpSpPr>
          <p:sp>
            <p:nvSpPr>
              <p:cNvPr id="5" name="직사각형 4">
                <a:extLst>
                  <a:ext uri="{FF2B5EF4-FFF2-40B4-BE49-F238E27FC236}">
                    <a16:creationId xmlns:a16="http://schemas.microsoft.com/office/drawing/2014/main" id="{FD0EDFB5-BA1C-3924-F17B-1BADC23AE3E2}"/>
                  </a:ext>
                </a:extLst>
              </p:cNvPr>
              <p:cNvSpPr/>
              <p:nvPr/>
            </p:nvSpPr>
            <p:spPr>
              <a:xfrm>
                <a:off x="3582783" y="2701860"/>
                <a:ext cx="5051382" cy="273680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직사각형 7">
                <a:extLst>
                  <a:ext uri="{FF2B5EF4-FFF2-40B4-BE49-F238E27FC236}">
                    <a16:creationId xmlns:a16="http://schemas.microsoft.com/office/drawing/2014/main" id="{CF61C885-67F8-8465-1A37-7A39B95240E1}"/>
                  </a:ext>
                </a:extLst>
              </p:cNvPr>
              <p:cNvSpPr/>
              <p:nvPr/>
            </p:nvSpPr>
            <p:spPr>
              <a:xfrm>
                <a:off x="3582783" y="2701860"/>
                <a:ext cx="841897" cy="136840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" name="직사각형 9">
                <a:extLst>
                  <a:ext uri="{FF2B5EF4-FFF2-40B4-BE49-F238E27FC236}">
                    <a16:creationId xmlns:a16="http://schemas.microsoft.com/office/drawing/2014/main" id="{BE1A684F-6BFD-2102-5955-D479CB9490FB}"/>
                  </a:ext>
                </a:extLst>
              </p:cNvPr>
              <p:cNvSpPr/>
              <p:nvPr/>
            </p:nvSpPr>
            <p:spPr>
              <a:xfrm>
                <a:off x="4424680" y="2701860"/>
                <a:ext cx="841897" cy="136840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직사각형 10">
                <a:extLst>
                  <a:ext uri="{FF2B5EF4-FFF2-40B4-BE49-F238E27FC236}">
                    <a16:creationId xmlns:a16="http://schemas.microsoft.com/office/drawing/2014/main" id="{3BB81961-138F-F353-3117-EED56D48065A}"/>
                  </a:ext>
                </a:extLst>
              </p:cNvPr>
              <p:cNvSpPr/>
              <p:nvPr/>
            </p:nvSpPr>
            <p:spPr>
              <a:xfrm>
                <a:off x="5266577" y="2701860"/>
                <a:ext cx="841897" cy="136840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직사각형 11">
                <a:extLst>
                  <a:ext uri="{FF2B5EF4-FFF2-40B4-BE49-F238E27FC236}">
                    <a16:creationId xmlns:a16="http://schemas.microsoft.com/office/drawing/2014/main" id="{482C5B5F-879A-4F5E-2097-3B9DF49EB5A9}"/>
                  </a:ext>
                </a:extLst>
              </p:cNvPr>
              <p:cNvSpPr/>
              <p:nvPr/>
            </p:nvSpPr>
            <p:spPr>
              <a:xfrm>
                <a:off x="6108474" y="2701860"/>
                <a:ext cx="841897" cy="136840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직사각형 12">
                <a:extLst>
                  <a:ext uri="{FF2B5EF4-FFF2-40B4-BE49-F238E27FC236}">
                    <a16:creationId xmlns:a16="http://schemas.microsoft.com/office/drawing/2014/main" id="{499B1FA9-39DA-41CA-4A7B-AE41B468030E}"/>
                  </a:ext>
                </a:extLst>
              </p:cNvPr>
              <p:cNvSpPr/>
              <p:nvPr/>
            </p:nvSpPr>
            <p:spPr>
              <a:xfrm>
                <a:off x="6950371" y="2701860"/>
                <a:ext cx="841897" cy="136840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직사각형 13">
                <a:extLst>
                  <a:ext uri="{FF2B5EF4-FFF2-40B4-BE49-F238E27FC236}">
                    <a16:creationId xmlns:a16="http://schemas.microsoft.com/office/drawing/2014/main" id="{B2B3235F-0EAB-EB79-B815-00EB8B38C13B}"/>
                  </a:ext>
                </a:extLst>
              </p:cNvPr>
              <p:cNvSpPr/>
              <p:nvPr/>
            </p:nvSpPr>
            <p:spPr>
              <a:xfrm>
                <a:off x="7792268" y="2701860"/>
                <a:ext cx="841897" cy="136840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A8070765-79C3-E86A-D56F-B80CB4099E7C}"/>
                  </a:ext>
                </a:extLst>
              </p:cNvPr>
              <p:cNvSpPr/>
              <p:nvPr/>
            </p:nvSpPr>
            <p:spPr>
              <a:xfrm>
                <a:off x="3582783" y="4070264"/>
                <a:ext cx="841897" cy="136840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" name="직사각형 15">
                <a:extLst>
                  <a:ext uri="{FF2B5EF4-FFF2-40B4-BE49-F238E27FC236}">
                    <a16:creationId xmlns:a16="http://schemas.microsoft.com/office/drawing/2014/main" id="{43227003-F979-2563-25BA-BD0B16C623AD}"/>
                  </a:ext>
                </a:extLst>
              </p:cNvPr>
              <p:cNvSpPr/>
              <p:nvPr/>
            </p:nvSpPr>
            <p:spPr>
              <a:xfrm>
                <a:off x="4424680" y="4070264"/>
                <a:ext cx="841897" cy="136840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직사각형 16">
                <a:extLst>
                  <a:ext uri="{FF2B5EF4-FFF2-40B4-BE49-F238E27FC236}">
                    <a16:creationId xmlns:a16="http://schemas.microsoft.com/office/drawing/2014/main" id="{735CA6E1-CCDF-FDB5-25E3-5DC628D43582}"/>
                  </a:ext>
                </a:extLst>
              </p:cNvPr>
              <p:cNvSpPr/>
              <p:nvPr/>
            </p:nvSpPr>
            <p:spPr>
              <a:xfrm>
                <a:off x="5266577" y="4070264"/>
                <a:ext cx="841897" cy="136840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직사각형 17">
                <a:extLst>
                  <a:ext uri="{FF2B5EF4-FFF2-40B4-BE49-F238E27FC236}">
                    <a16:creationId xmlns:a16="http://schemas.microsoft.com/office/drawing/2014/main" id="{7B9D10EB-4CA6-1A67-1DC7-654C2496BD3F}"/>
                  </a:ext>
                </a:extLst>
              </p:cNvPr>
              <p:cNvSpPr/>
              <p:nvPr/>
            </p:nvSpPr>
            <p:spPr>
              <a:xfrm>
                <a:off x="6108474" y="4070264"/>
                <a:ext cx="841897" cy="136840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직사각형 18">
                <a:extLst>
                  <a:ext uri="{FF2B5EF4-FFF2-40B4-BE49-F238E27FC236}">
                    <a16:creationId xmlns:a16="http://schemas.microsoft.com/office/drawing/2014/main" id="{8902F313-A0B5-98AA-E7BC-4EA52226B8C9}"/>
                  </a:ext>
                </a:extLst>
              </p:cNvPr>
              <p:cNvSpPr/>
              <p:nvPr/>
            </p:nvSpPr>
            <p:spPr>
              <a:xfrm>
                <a:off x="6950371" y="4070264"/>
                <a:ext cx="841897" cy="136840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직사각형 19">
                <a:extLst>
                  <a:ext uri="{FF2B5EF4-FFF2-40B4-BE49-F238E27FC236}">
                    <a16:creationId xmlns:a16="http://schemas.microsoft.com/office/drawing/2014/main" id="{146BD375-58E7-47C6-B1D8-D35CF52CCFB3}"/>
                  </a:ext>
                </a:extLst>
              </p:cNvPr>
              <p:cNvSpPr/>
              <p:nvPr/>
            </p:nvSpPr>
            <p:spPr>
              <a:xfrm>
                <a:off x="7792268" y="4070264"/>
                <a:ext cx="841897" cy="136840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64FCE535-C52B-40F9-CC2A-5C753309E2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 flipH="1">
              <a:off x="7612730" y="4375197"/>
              <a:ext cx="944308" cy="879022"/>
            </a:xfrm>
            <a:prstGeom prst="rect">
              <a:avLst/>
            </a:prstGeom>
          </p:spPr>
        </p:pic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EA784847-D5B3-0F45-BCC2-0A31F57FF0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 flipH="1">
              <a:off x="5056256" y="4375197"/>
              <a:ext cx="944308" cy="879022"/>
            </a:xfrm>
            <a:prstGeom prst="rect">
              <a:avLst/>
            </a:prstGeom>
          </p:spPr>
        </p:pic>
        <p:pic>
          <p:nvPicPr>
            <p:cNvPr id="22" name="그림 21">
              <a:extLst>
                <a:ext uri="{FF2B5EF4-FFF2-40B4-BE49-F238E27FC236}">
                  <a16:creationId xmlns:a16="http://schemas.microsoft.com/office/drawing/2014/main" id="{8944DA7F-8A28-6599-C3C4-5B6A7651E0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 flipH="1">
              <a:off x="5921640" y="3003275"/>
              <a:ext cx="944308" cy="879022"/>
            </a:xfrm>
            <a:prstGeom prst="rect">
              <a:avLst/>
            </a:prstGeom>
          </p:spPr>
        </p:pic>
        <p:pic>
          <p:nvPicPr>
            <p:cNvPr id="25" name="그림 24">
              <a:extLst>
                <a:ext uri="{FF2B5EF4-FFF2-40B4-BE49-F238E27FC236}">
                  <a16:creationId xmlns:a16="http://schemas.microsoft.com/office/drawing/2014/main" id="{037EFD61-AA34-1B8C-A2F4-15F75AC8A4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 flipH="1">
              <a:off x="8437645" y="3003275"/>
              <a:ext cx="944308" cy="879022"/>
            </a:xfrm>
            <a:prstGeom prst="rect">
              <a:avLst/>
            </a:prstGeom>
          </p:spPr>
        </p:pic>
        <p:pic>
          <p:nvPicPr>
            <p:cNvPr id="26" name="그림 25">
              <a:extLst>
                <a:ext uri="{FF2B5EF4-FFF2-40B4-BE49-F238E27FC236}">
                  <a16:creationId xmlns:a16="http://schemas.microsoft.com/office/drawing/2014/main" id="{BCAF7015-F45A-89FD-F677-6CB9C39944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 flipH="1">
              <a:off x="4228160" y="4375197"/>
              <a:ext cx="944308" cy="879022"/>
            </a:xfrm>
            <a:prstGeom prst="rect">
              <a:avLst/>
            </a:prstGeom>
          </p:spPr>
        </p:pic>
        <p:pic>
          <p:nvPicPr>
            <p:cNvPr id="27" name="그림 26">
              <a:extLst>
                <a:ext uri="{FF2B5EF4-FFF2-40B4-BE49-F238E27FC236}">
                  <a16:creationId xmlns:a16="http://schemas.microsoft.com/office/drawing/2014/main" id="{89F3079C-2A3E-D9A2-DE3B-FB6A402877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 flipH="1">
              <a:off x="6790976" y="4375197"/>
              <a:ext cx="944308" cy="879022"/>
            </a:xfrm>
            <a:prstGeom prst="rect">
              <a:avLst/>
            </a:prstGeom>
          </p:spPr>
        </p:pic>
        <p:pic>
          <p:nvPicPr>
            <p:cNvPr id="29" name="그림 28">
              <a:extLst>
                <a:ext uri="{FF2B5EF4-FFF2-40B4-BE49-F238E27FC236}">
                  <a16:creationId xmlns:a16="http://schemas.microsoft.com/office/drawing/2014/main" id="{B1602469-D699-6AC4-E772-2DB9398CC2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 flipH="1">
              <a:off x="8437645" y="4408577"/>
              <a:ext cx="944308" cy="879022"/>
            </a:xfrm>
            <a:prstGeom prst="rect">
              <a:avLst/>
            </a:prstGeom>
          </p:spPr>
        </p:pic>
        <p:pic>
          <p:nvPicPr>
            <p:cNvPr id="32" name="그림 31">
              <a:extLst>
                <a:ext uri="{FF2B5EF4-FFF2-40B4-BE49-F238E27FC236}">
                  <a16:creationId xmlns:a16="http://schemas.microsoft.com/office/drawing/2014/main" id="{26D46BB0-5683-BD42-995C-397725D3F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 flipH="1">
              <a:off x="7612730" y="3003275"/>
              <a:ext cx="944308" cy="879022"/>
            </a:xfrm>
            <a:prstGeom prst="rect">
              <a:avLst/>
            </a:prstGeom>
          </p:spPr>
        </p:pic>
      </p:grpSp>
      <p:cxnSp>
        <p:nvCxnSpPr>
          <p:cNvPr id="41" name="직선 화살표 연결선 40">
            <a:extLst>
              <a:ext uri="{FF2B5EF4-FFF2-40B4-BE49-F238E27FC236}">
                <a16:creationId xmlns:a16="http://schemas.microsoft.com/office/drawing/2014/main" id="{E246F849-AD33-DEE2-3AA9-1D50F58C6A41}"/>
              </a:ext>
            </a:extLst>
          </p:cNvPr>
          <p:cNvCxnSpPr>
            <a:cxnSpLocks/>
          </p:cNvCxnSpPr>
          <p:nvPr/>
        </p:nvCxnSpPr>
        <p:spPr>
          <a:xfrm flipH="1" flipV="1">
            <a:off x="3249035" y="2380267"/>
            <a:ext cx="32994" cy="3275815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070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-2.5E-6 0.192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직선 화살표 연결선 35">
            <a:extLst>
              <a:ext uri="{FF2B5EF4-FFF2-40B4-BE49-F238E27FC236}">
                <a16:creationId xmlns:a16="http://schemas.microsoft.com/office/drawing/2014/main" id="{50D2288F-DC7D-AC64-D61B-6C47B9E3036B}"/>
              </a:ext>
            </a:extLst>
          </p:cNvPr>
          <p:cNvCxnSpPr>
            <a:cxnSpLocks/>
          </p:cNvCxnSpPr>
          <p:nvPr/>
        </p:nvCxnSpPr>
        <p:spPr>
          <a:xfrm>
            <a:off x="8837629" y="2380267"/>
            <a:ext cx="0" cy="310142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화살표 연결선 41">
            <a:extLst>
              <a:ext uri="{FF2B5EF4-FFF2-40B4-BE49-F238E27FC236}">
                <a16:creationId xmlns:a16="http://schemas.microsoft.com/office/drawing/2014/main" id="{112D874F-AC67-1C62-79C2-78EF30380690}"/>
              </a:ext>
            </a:extLst>
          </p:cNvPr>
          <p:cNvCxnSpPr>
            <a:cxnSpLocks/>
          </p:cNvCxnSpPr>
          <p:nvPr/>
        </p:nvCxnSpPr>
        <p:spPr>
          <a:xfrm flipH="1">
            <a:off x="3447036" y="5731785"/>
            <a:ext cx="5051382" cy="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화살표 연결선 33">
            <a:extLst>
              <a:ext uri="{FF2B5EF4-FFF2-40B4-BE49-F238E27FC236}">
                <a16:creationId xmlns:a16="http://schemas.microsoft.com/office/drawing/2014/main" id="{75F9DB30-71D5-74C9-F516-B95BFB86D7D8}"/>
              </a:ext>
            </a:extLst>
          </p:cNvPr>
          <p:cNvCxnSpPr>
            <a:cxnSpLocks/>
          </p:cNvCxnSpPr>
          <p:nvPr/>
        </p:nvCxnSpPr>
        <p:spPr>
          <a:xfrm>
            <a:off x="3511057" y="2380267"/>
            <a:ext cx="5051382" cy="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내용 개체 틀 3">
            <a:extLst>
              <a:ext uri="{FF2B5EF4-FFF2-40B4-BE49-F238E27FC236}">
                <a16:creationId xmlns:a16="http://schemas.microsoft.com/office/drawing/2014/main" id="{06633DBE-32D3-3F17-AF94-1E48AF2CC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1509090"/>
            <a:ext cx="11102008" cy="4811700"/>
          </a:xfrm>
        </p:spPr>
        <p:txBody>
          <a:bodyPr>
            <a:normAutofit/>
          </a:bodyPr>
          <a:lstStyle/>
          <a:p>
            <a:r>
              <a:rPr lang="en-US" altLang="ko-KR" sz="1600" dirty="0"/>
              <a:t>Why Random Write is a problem?</a:t>
            </a:r>
          </a:p>
          <a:p>
            <a:r>
              <a:rPr lang="en-US" altLang="ko-KR" sz="1600" dirty="0"/>
              <a:t>Random Write: </a:t>
            </a:r>
          </a:p>
          <a:p>
            <a:endParaRPr lang="en-US" altLang="ko-KR" sz="1600" dirty="0"/>
          </a:p>
          <a:p>
            <a:endParaRPr lang="en-US" altLang="ko-KR" sz="1600" dirty="0"/>
          </a:p>
          <a:p>
            <a:endParaRPr lang="en-US" altLang="ko-KR" sz="1600" dirty="0"/>
          </a:p>
          <a:p>
            <a:endParaRPr lang="en-US" altLang="ko-KR" sz="1600" dirty="0"/>
          </a:p>
          <a:p>
            <a:endParaRPr lang="en-US" altLang="ko-KR" sz="1600" dirty="0"/>
          </a:p>
          <a:p>
            <a:endParaRPr lang="en-US" altLang="ko-KR" sz="1600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BC1F9C86-FFEC-D0A0-624B-F766A0F39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22726676-EF28-3D48-0CB4-F5E727493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6</a:t>
            </a:fld>
            <a:endParaRPr kumimoji="1" lang="ko-KR" altLang="en-US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7B2BD051-EB47-8C03-F70F-55E4759909D4}"/>
              </a:ext>
            </a:extLst>
          </p:cNvPr>
          <p:cNvSpPr/>
          <p:nvPr/>
        </p:nvSpPr>
        <p:spPr>
          <a:xfrm>
            <a:off x="9734782" y="5232400"/>
            <a:ext cx="1325761" cy="99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id="{A89C250E-AA0D-CE83-A221-9396ACBDFD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 flipH="1">
            <a:off x="6861395" y="1632418"/>
            <a:ext cx="944308" cy="879022"/>
          </a:xfrm>
          <a:prstGeom prst="rect">
            <a:avLst/>
          </a:prstGeom>
        </p:spPr>
      </p:pic>
      <p:grpSp>
        <p:nvGrpSpPr>
          <p:cNvPr id="30" name="그룹 29">
            <a:extLst>
              <a:ext uri="{FF2B5EF4-FFF2-40B4-BE49-F238E27FC236}">
                <a16:creationId xmlns:a16="http://schemas.microsoft.com/office/drawing/2014/main" id="{8D502019-D91E-084D-A4B5-8851F366E613}"/>
              </a:ext>
            </a:extLst>
          </p:cNvPr>
          <p:cNvGrpSpPr/>
          <p:nvPr/>
        </p:nvGrpSpPr>
        <p:grpSpPr>
          <a:xfrm>
            <a:off x="3503597" y="2707898"/>
            <a:ext cx="5095967" cy="2736808"/>
            <a:chOff x="4253343" y="2749486"/>
            <a:chExt cx="5095967" cy="2736808"/>
          </a:xfrm>
        </p:grpSpPr>
        <p:grpSp>
          <p:nvGrpSpPr>
            <p:cNvPr id="31" name="그룹 30">
              <a:extLst>
                <a:ext uri="{FF2B5EF4-FFF2-40B4-BE49-F238E27FC236}">
                  <a16:creationId xmlns:a16="http://schemas.microsoft.com/office/drawing/2014/main" id="{6B9EC317-DFD2-8FEB-5D40-0F6F7BDA8861}"/>
                </a:ext>
              </a:extLst>
            </p:cNvPr>
            <p:cNvGrpSpPr/>
            <p:nvPr/>
          </p:nvGrpSpPr>
          <p:grpSpPr>
            <a:xfrm>
              <a:off x="4253343" y="2749486"/>
              <a:ext cx="5051382" cy="2736808"/>
              <a:chOff x="3582783" y="2701860"/>
              <a:chExt cx="5051382" cy="2736808"/>
            </a:xfrm>
          </p:grpSpPr>
          <p:sp>
            <p:nvSpPr>
              <p:cNvPr id="5" name="직사각형 4">
                <a:extLst>
                  <a:ext uri="{FF2B5EF4-FFF2-40B4-BE49-F238E27FC236}">
                    <a16:creationId xmlns:a16="http://schemas.microsoft.com/office/drawing/2014/main" id="{FD0EDFB5-BA1C-3924-F17B-1BADC23AE3E2}"/>
                  </a:ext>
                </a:extLst>
              </p:cNvPr>
              <p:cNvSpPr/>
              <p:nvPr/>
            </p:nvSpPr>
            <p:spPr>
              <a:xfrm>
                <a:off x="3582783" y="2701860"/>
                <a:ext cx="5051382" cy="273680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직사각형 7">
                <a:extLst>
                  <a:ext uri="{FF2B5EF4-FFF2-40B4-BE49-F238E27FC236}">
                    <a16:creationId xmlns:a16="http://schemas.microsoft.com/office/drawing/2014/main" id="{CF61C885-67F8-8465-1A37-7A39B95240E1}"/>
                  </a:ext>
                </a:extLst>
              </p:cNvPr>
              <p:cNvSpPr/>
              <p:nvPr/>
            </p:nvSpPr>
            <p:spPr>
              <a:xfrm>
                <a:off x="3582783" y="2701860"/>
                <a:ext cx="841897" cy="136840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" name="직사각형 9">
                <a:extLst>
                  <a:ext uri="{FF2B5EF4-FFF2-40B4-BE49-F238E27FC236}">
                    <a16:creationId xmlns:a16="http://schemas.microsoft.com/office/drawing/2014/main" id="{BE1A684F-6BFD-2102-5955-D479CB9490FB}"/>
                  </a:ext>
                </a:extLst>
              </p:cNvPr>
              <p:cNvSpPr/>
              <p:nvPr/>
            </p:nvSpPr>
            <p:spPr>
              <a:xfrm>
                <a:off x="4424680" y="2701860"/>
                <a:ext cx="841897" cy="136840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직사각형 10">
                <a:extLst>
                  <a:ext uri="{FF2B5EF4-FFF2-40B4-BE49-F238E27FC236}">
                    <a16:creationId xmlns:a16="http://schemas.microsoft.com/office/drawing/2014/main" id="{3BB81961-138F-F353-3117-EED56D48065A}"/>
                  </a:ext>
                </a:extLst>
              </p:cNvPr>
              <p:cNvSpPr/>
              <p:nvPr/>
            </p:nvSpPr>
            <p:spPr>
              <a:xfrm>
                <a:off x="5266577" y="2701860"/>
                <a:ext cx="841897" cy="136840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직사각형 11">
                <a:extLst>
                  <a:ext uri="{FF2B5EF4-FFF2-40B4-BE49-F238E27FC236}">
                    <a16:creationId xmlns:a16="http://schemas.microsoft.com/office/drawing/2014/main" id="{482C5B5F-879A-4F5E-2097-3B9DF49EB5A9}"/>
                  </a:ext>
                </a:extLst>
              </p:cNvPr>
              <p:cNvSpPr/>
              <p:nvPr/>
            </p:nvSpPr>
            <p:spPr>
              <a:xfrm>
                <a:off x="6108474" y="2701860"/>
                <a:ext cx="841897" cy="136840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직사각형 12">
                <a:extLst>
                  <a:ext uri="{FF2B5EF4-FFF2-40B4-BE49-F238E27FC236}">
                    <a16:creationId xmlns:a16="http://schemas.microsoft.com/office/drawing/2014/main" id="{499B1FA9-39DA-41CA-4A7B-AE41B468030E}"/>
                  </a:ext>
                </a:extLst>
              </p:cNvPr>
              <p:cNvSpPr/>
              <p:nvPr/>
            </p:nvSpPr>
            <p:spPr>
              <a:xfrm>
                <a:off x="6950371" y="2701860"/>
                <a:ext cx="841897" cy="136840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직사각형 13">
                <a:extLst>
                  <a:ext uri="{FF2B5EF4-FFF2-40B4-BE49-F238E27FC236}">
                    <a16:creationId xmlns:a16="http://schemas.microsoft.com/office/drawing/2014/main" id="{B2B3235F-0EAB-EB79-B815-00EB8B38C13B}"/>
                  </a:ext>
                </a:extLst>
              </p:cNvPr>
              <p:cNvSpPr/>
              <p:nvPr/>
            </p:nvSpPr>
            <p:spPr>
              <a:xfrm>
                <a:off x="7792268" y="2701860"/>
                <a:ext cx="841897" cy="136840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A8070765-79C3-E86A-D56F-B80CB4099E7C}"/>
                  </a:ext>
                </a:extLst>
              </p:cNvPr>
              <p:cNvSpPr/>
              <p:nvPr/>
            </p:nvSpPr>
            <p:spPr>
              <a:xfrm>
                <a:off x="3582783" y="4070264"/>
                <a:ext cx="841897" cy="136840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" name="직사각형 15">
                <a:extLst>
                  <a:ext uri="{FF2B5EF4-FFF2-40B4-BE49-F238E27FC236}">
                    <a16:creationId xmlns:a16="http://schemas.microsoft.com/office/drawing/2014/main" id="{43227003-F979-2563-25BA-BD0B16C623AD}"/>
                  </a:ext>
                </a:extLst>
              </p:cNvPr>
              <p:cNvSpPr/>
              <p:nvPr/>
            </p:nvSpPr>
            <p:spPr>
              <a:xfrm>
                <a:off x="4424680" y="4070264"/>
                <a:ext cx="841897" cy="136840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직사각형 16">
                <a:extLst>
                  <a:ext uri="{FF2B5EF4-FFF2-40B4-BE49-F238E27FC236}">
                    <a16:creationId xmlns:a16="http://schemas.microsoft.com/office/drawing/2014/main" id="{735CA6E1-CCDF-FDB5-25E3-5DC628D43582}"/>
                  </a:ext>
                </a:extLst>
              </p:cNvPr>
              <p:cNvSpPr/>
              <p:nvPr/>
            </p:nvSpPr>
            <p:spPr>
              <a:xfrm>
                <a:off x="5266577" y="4070264"/>
                <a:ext cx="841897" cy="136840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직사각형 17">
                <a:extLst>
                  <a:ext uri="{FF2B5EF4-FFF2-40B4-BE49-F238E27FC236}">
                    <a16:creationId xmlns:a16="http://schemas.microsoft.com/office/drawing/2014/main" id="{7B9D10EB-4CA6-1A67-1DC7-654C2496BD3F}"/>
                  </a:ext>
                </a:extLst>
              </p:cNvPr>
              <p:cNvSpPr/>
              <p:nvPr/>
            </p:nvSpPr>
            <p:spPr>
              <a:xfrm>
                <a:off x="6108474" y="4070264"/>
                <a:ext cx="841897" cy="136840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직사각형 18">
                <a:extLst>
                  <a:ext uri="{FF2B5EF4-FFF2-40B4-BE49-F238E27FC236}">
                    <a16:creationId xmlns:a16="http://schemas.microsoft.com/office/drawing/2014/main" id="{8902F313-A0B5-98AA-E7BC-4EA52226B8C9}"/>
                  </a:ext>
                </a:extLst>
              </p:cNvPr>
              <p:cNvSpPr/>
              <p:nvPr/>
            </p:nvSpPr>
            <p:spPr>
              <a:xfrm>
                <a:off x="6950371" y="4070264"/>
                <a:ext cx="841897" cy="136840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직사각형 19">
                <a:extLst>
                  <a:ext uri="{FF2B5EF4-FFF2-40B4-BE49-F238E27FC236}">
                    <a16:creationId xmlns:a16="http://schemas.microsoft.com/office/drawing/2014/main" id="{146BD375-58E7-47C6-B1D8-D35CF52CCFB3}"/>
                  </a:ext>
                </a:extLst>
              </p:cNvPr>
              <p:cNvSpPr/>
              <p:nvPr/>
            </p:nvSpPr>
            <p:spPr>
              <a:xfrm>
                <a:off x="7792268" y="4070264"/>
                <a:ext cx="841897" cy="136840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64FCE535-C52B-40F9-CC2A-5C753309E2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 flipH="1">
              <a:off x="7612730" y="4375197"/>
              <a:ext cx="944308" cy="879022"/>
            </a:xfrm>
            <a:prstGeom prst="rect">
              <a:avLst/>
            </a:prstGeom>
          </p:spPr>
        </p:pic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EA784847-D5B3-0F45-BCC2-0A31F57FF0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 flipH="1">
              <a:off x="5056256" y="4375197"/>
              <a:ext cx="944308" cy="879022"/>
            </a:xfrm>
            <a:prstGeom prst="rect">
              <a:avLst/>
            </a:prstGeom>
          </p:spPr>
        </p:pic>
        <p:pic>
          <p:nvPicPr>
            <p:cNvPr id="22" name="그림 21">
              <a:extLst>
                <a:ext uri="{FF2B5EF4-FFF2-40B4-BE49-F238E27FC236}">
                  <a16:creationId xmlns:a16="http://schemas.microsoft.com/office/drawing/2014/main" id="{8944DA7F-8A28-6599-C3C4-5B6A7651E0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 flipH="1">
              <a:off x="5921640" y="3003275"/>
              <a:ext cx="944308" cy="879022"/>
            </a:xfrm>
            <a:prstGeom prst="rect">
              <a:avLst/>
            </a:prstGeom>
          </p:spPr>
        </p:pic>
        <p:pic>
          <p:nvPicPr>
            <p:cNvPr id="25" name="그림 24">
              <a:extLst>
                <a:ext uri="{FF2B5EF4-FFF2-40B4-BE49-F238E27FC236}">
                  <a16:creationId xmlns:a16="http://schemas.microsoft.com/office/drawing/2014/main" id="{037EFD61-AA34-1B8C-A2F4-15F75AC8A4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 flipH="1">
              <a:off x="8437645" y="3003275"/>
              <a:ext cx="944308" cy="879022"/>
            </a:xfrm>
            <a:prstGeom prst="rect">
              <a:avLst/>
            </a:prstGeom>
          </p:spPr>
        </p:pic>
        <p:pic>
          <p:nvPicPr>
            <p:cNvPr id="26" name="그림 25">
              <a:extLst>
                <a:ext uri="{FF2B5EF4-FFF2-40B4-BE49-F238E27FC236}">
                  <a16:creationId xmlns:a16="http://schemas.microsoft.com/office/drawing/2014/main" id="{BCAF7015-F45A-89FD-F677-6CB9C39944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 flipH="1">
              <a:off x="4228160" y="4375197"/>
              <a:ext cx="944308" cy="879022"/>
            </a:xfrm>
            <a:prstGeom prst="rect">
              <a:avLst/>
            </a:prstGeom>
          </p:spPr>
        </p:pic>
        <p:pic>
          <p:nvPicPr>
            <p:cNvPr id="27" name="그림 26">
              <a:extLst>
                <a:ext uri="{FF2B5EF4-FFF2-40B4-BE49-F238E27FC236}">
                  <a16:creationId xmlns:a16="http://schemas.microsoft.com/office/drawing/2014/main" id="{89F3079C-2A3E-D9A2-DE3B-FB6A402877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 flipH="1">
              <a:off x="6790976" y="4375197"/>
              <a:ext cx="944308" cy="879022"/>
            </a:xfrm>
            <a:prstGeom prst="rect">
              <a:avLst/>
            </a:prstGeom>
          </p:spPr>
        </p:pic>
        <p:pic>
          <p:nvPicPr>
            <p:cNvPr id="29" name="그림 28">
              <a:extLst>
                <a:ext uri="{FF2B5EF4-FFF2-40B4-BE49-F238E27FC236}">
                  <a16:creationId xmlns:a16="http://schemas.microsoft.com/office/drawing/2014/main" id="{B1602469-D699-6AC4-E772-2DB9398CC2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 flipH="1">
              <a:off x="8437645" y="4408577"/>
              <a:ext cx="944308" cy="879022"/>
            </a:xfrm>
            <a:prstGeom prst="rect">
              <a:avLst/>
            </a:prstGeom>
          </p:spPr>
        </p:pic>
        <p:pic>
          <p:nvPicPr>
            <p:cNvPr id="32" name="그림 31">
              <a:extLst>
                <a:ext uri="{FF2B5EF4-FFF2-40B4-BE49-F238E27FC236}">
                  <a16:creationId xmlns:a16="http://schemas.microsoft.com/office/drawing/2014/main" id="{26D46BB0-5683-BD42-995C-397725D3F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 flipH="1">
              <a:off x="7612730" y="3003275"/>
              <a:ext cx="944308" cy="879022"/>
            </a:xfrm>
            <a:prstGeom prst="rect">
              <a:avLst/>
            </a:prstGeom>
          </p:spPr>
        </p:pic>
      </p:grpSp>
      <p:cxnSp>
        <p:nvCxnSpPr>
          <p:cNvPr id="41" name="직선 화살표 연결선 40">
            <a:extLst>
              <a:ext uri="{FF2B5EF4-FFF2-40B4-BE49-F238E27FC236}">
                <a16:creationId xmlns:a16="http://schemas.microsoft.com/office/drawing/2014/main" id="{E246F849-AD33-DEE2-3AA9-1D50F58C6A41}"/>
              </a:ext>
            </a:extLst>
          </p:cNvPr>
          <p:cNvCxnSpPr>
            <a:cxnSpLocks/>
          </p:cNvCxnSpPr>
          <p:nvPr/>
        </p:nvCxnSpPr>
        <p:spPr>
          <a:xfrm flipH="1" flipV="1">
            <a:off x="3249035" y="2380267"/>
            <a:ext cx="32994" cy="3275815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677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-3.33333E-6 L 0.14336 -3.33333E-6 L 0.14336 0.55903 L -0.13997 0.55903 L -0.13997 0.3967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" y="2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51922FB-797A-15DF-EB7D-8B02EC355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DESIGN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C5555931-185A-0380-FD91-7EBE3F3F2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7</a:t>
            </a:fld>
            <a:endParaRPr kumimoji="1" lang="ko-KR" altLang="en-US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4775AEF-7BC6-7D8B-A6C0-2051C8EF2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1509090"/>
            <a:ext cx="5507824" cy="4811700"/>
          </a:xfrm>
        </p:spPr>
        <p:txBody>
          <a:bodyPr/>
          <a:lstStyle/>
          <a:p>
            <a:r>
              <a:rPr lang="en-US" altLang="ko-KR" dirty="0"/>
              <a:t>The basic idea of LSF system</a:t>
            </a:r>
          </a:p>
          <a:p>
            <a:pPr lvl="1"/>
            <a:r>
              <a:rPr lang="en-US" altLang="ko-KR" dirty="0"/>
              <a:t>Sprite LFS</a:t>
            </a:r>
            <a:endParaRPr lang="ko-KR" altLang="en-US" dirty="0"/>
          </a:p>
          <a:p>
            <a:endParaRPr lang="ko-KR" altLang="en-US" dirty="0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71A78A3F-15B5-8F00-2323-4AEBC5767FF4}"/>
              </a:ext>
            </a:extLst>
          </p:cNvPr>
          <p:cNvCxnSpPr>
            <a:cxnSpLocks/>
          </p:cNvCxnSpPr>
          <p:nvPr/>
        </p:nvCxnSpPr>
        <p:spPr>
          <a:xfrm>
            <a:off x="665480" y="3605495"/>
            <a:ext cx="4061077" cy="1016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B9393E9A-910B-87D7-824F-EA6610C38878}"/>
              </a:ext>
            </a:extLst>
          </p:cNvPr>
          <p:cNvSpPr/>
          <p:nvPr/>
        </p:nvSpPr>
        <p:spPr>
          <a:xfrm>
            <a:off x="1996440" y="3144175"/>
            <a:ext cx="924560" cy="31594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9F8A416-D18E-A42D-9D19-19E323176C71}"/>
              </a:ext>
            </a:extLst>
          </p:cNvPr>
          <p:cNvSpPr txBox="1"/>
          <p:nvPr/>
        </p:nvSpPr>
        <p:spPr>
          <a:xfrm>
            <a:off x="1849120" y="2801674"/>
            <a:ext cx="2143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Write Buffer</a:t>
            </a:r>
            <a:endParaRPr lang="ko-KR" altLang="en-US" sz="1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0A79F31-3C01-BCE6-27A5-87D873326EA6}"/>
              </a:ext>
            </a:extLst>
          </p:cNvPr>
          <p:cNvSpPr txBox="1"/>
          <p:nvPr/>
        </p:nvSpPr>
        <p:spPr>
          <a:xfrm>
            <a:off x="3774057" y="3300862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Memory</a:t>
            </a:r>
            <a:endParaRPr lang="ko-KR" altLang="en-US" dirty="0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FB42F5FC-33CE-5848-43C0-044A34E16E5E}"/>
              </a:ext>
            </a:extLst>
          </p:cNvPr>
          <p:cNvSpPr/>
          <p:nvPr/>
        </p:nvSpPr>
        <p:spPr>
          <a:xfrm>
            <a:off x="3801997" y="3996660"/>
            <a:ext cx="924560" cy="315948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CF0AAC84-6ABC-3C62-783D-6A0B08062606}"/>
              </a:ext>
            </a:extLst>
          </p:cNvPr>
          <p:cNvSpPr/>
          <p:nvPr/>
        </p:nvSpPr>
        <p:spPr>
          <a:xfrm>
            <a:off x="1711960" y="3996660"/>
            <a:ext cx="924560" cy="315948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31D0E4BE-D9B5-C5B2-9F75-0382EEC0A069}"/>
              </a:ext>
            </a:extLst>
          </p:cNvPr>
          <p:cNvSpPr/>
          <p:nvPr/>
        </p:nvSpPr>
        <p:spPr>
          <a:xfrm>
            <a:off x="2743200" y="3996660"/>
            <a:ext cx="924560" cy="315948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B7BBD7-4BF5-EB31-5DF6-F12752E0B318}"/>
              </a:ext>
            </a:extLst>
          </p:cNvPr>
          <p:cNvSpPr txBox="1"/>
          <p:nvPr/>
        </p:nvSpPr>
        <p:spPr>
          <a:xfrm>
            <a:off x="4191000" y="3545474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Disk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77614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51922FB-797A-15DF-EB7D-8B02EC355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Design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C5555931-185A-0380-FD91-7EBE3F3F2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8</a:t>
            </a:fld>
            <a:endParaRPr kumimoji="1" lang="ko-KR" altLang="en-US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4775AEF-7BC6-7D8B-A6C0-2051C8EF2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1509090"/>
            <a:ext cx="5507824" cy="4811700"/>
          </a:xfrm>
        </p:spPr>
        <p:txBody>
          <a:bodyPr/>
          <a:lstStyle/>
          <a:p>
            <a:r>
              <a:rPr lang="en-US" altLang="ko-KR" dirty="0"/>
              <a:t>The basic idea of LSF system</a:t>
            </a:r>
          </a:p>
          <a:p>
            <a:pPr lvl="1"/>
            <a:r>
              <a:rPr lang="en-US" altLang="ko-KR" dirty="0"/>
              <a:t>Sprite LFS</a:t>
            </a:r>
            <a:endParaRPr lang="ko-KR" altLang="en-US" dirty="0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71A78A3F-15B5-8F00-2323-4AEBC5767FF4}"/>
              </a:ext>
            </a:extLst>
          </p:cNvPr>
          <p:cNvCxnSpPr>
            <a:cxnSpLocks/>
          </p:cNvCxnSpPr>
          <p:nvPr/>
        </p:nvCxnSpPr>
        <p:spPr>
          <a:xfrm>
            <a:off x="665480" y="3605495"/>
            <a:ext cx="4061077" cy="1016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B4EAFF5A-528A-2D0B-39F2-40D10CBBB12C}"/>
              </a:ext>
            </a:extLst>
          </p:cNvPr>
          <p:cNvSpPr/>
          <p:nvPr/>
        </p:nvSpPr>
        <p:spPr>
          <a:xfrm>
            <a:off x="3801997" y="3996660"/>
            <a:ext cx="924560" cy="315948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B9393E9A-910B-87D7-824F-EA6610C38878}"/>
              </a:ext>
            </a:extLst>
          </p:cNvPr>
          <p:cNvSpPr/>
          <p:nvPr/>
        </p:nvSpPr>
        <p:spPr>
          <a:xfrm>
            <a:off x="1996440" y="3144175"/>
            <a:ext cx="924560" cy="315948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53AFB50F-0D77-72E6-A402-AE3D6E05BECB}"/>
              </a:ext>
            </a:extLst>
          </p:cNvPr>
          <p:cNvSpPr/>
          <p:nvPr/>
        </p:nvSpPr>
        <p:spPr>
          <a:xfrm>
            <a:off x="1711960" y="3996660"/>
            <a:ext cx="924560" cy="315948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D9435EBE-AF76-DDDC-2576-B3BD6B4DD203}"/>
              </a:ext>
            </a:extLst>
          </p:cNvPr>
          <p:cNvSpPr/>
          <p:nvPr/>
        </p:nvSpPr>
        <p:spPr>
          <a:xfrm>
            <a:off x="2743200" y="3996660"/>
            <a:ext cx="924560" cy="315948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9F8A416-D18E-A42D-9D19-19E323176C71}"/>
              </a:ext>
            </a:extLst>
          </p:cNvPr>
          <p:cNvSpPr txBox="1"/>
          <p:nvPr/>
        </p:nvSpPr>
        <p:spPr>
          <a:xfrm>
            <a:off x="1849120" y="2801674"/>
            <a:ext cx="2143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Write Buffer</a:t>
            </a:r>
            <a:endParaRPr lang="ko-KR" altLang="en-US" sz="1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0A79F31-3C01-BCE6-27A5-87D873326EA6}"/>
              </a:ext>
            </a:extLst>
          </p:cNvPr>
          <p:cNvSpPr txBox="1"/>
          <p:nvPr/>
        </p:nvSpPr>
        <p:spPr>
          <a:xfrm>
            <a:off x="3774057" y="3300862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Memory</a:t>
            </a:r>
            <a:endParaRPr lang="ko-KR" alt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239D8FB-84C0-9A50-42BD-23C35F24A5CF}"/>
              </a:ext>
            </a:extLst>
          </p:cNvPr>
          <p:cNvSpPr txBox="1"/>
          <p:nvPr/>
        </p:nvSpPr>
        <p:spPr>
          <a:xfrm>
            <a:off x="4191000" y="3545474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Disk</a:t>
            </a:r>
            <a:endParaRPr lang="ko-KR" altLang="en-US" dirty="0"/>
          </a:p>
        </p:txBody>
      </p:sp>
      <p:sp>
        <p:nvSpPr>
          <p:cNvPr id="32" name="내용 개체 틀 3">
            <a:extLst>
              <a:ext uri="{FF2B5EF4-FFF2-40B4-BE49-F238E27FC236}">
                <a16:creationId xmlns:a16="http://schemas.microsoft.com/office/drawing/2014/main" id="{A84377D8-2079-49C2-BEC1-F1413767F7A4}"/>
              </a:ext>
            </a:extLst>
          </p:cNvPr>
          <p:cNvSpPr txBox="1">
            <a:spLocks/>
          </p:cNvSpPr>
          <p:nvPr/>
        </p:nvSpPr>
        <p:spPr>
          <a:xfrm>
            <a:off x="5860858" y="1509090"/>
            <a:ext cx="6482080" cy="4811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Tx/>
              <a:buChar char="-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Two key issues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ko-KR" dirty="0"/>
              <a:t>How to retrieve information from the log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ko-KR" dirty="0"/>
              <a:t>How to manage the free space on disk</a:t>
            </a:r>
            <a:endParaRPr lang="ko-KR" altLang="en-US" dirty="0"/>
          </a:p>
        </p:txBody>
      </p:sp>
      <p:pic>
        <p:nvPicPr>
          <p:cNvPr id="2052" name="Picture 4" descr="물음표 이미지ㅣPPT 아이콘으로 유용한 소스 : 네이버 블로그">
            <a:extLst>
              <a:ext uri="{FF2B5EF4-FFF2-40B4-BE49-F238E27FC236}">
                <a16:creationId xmlns:a16="http://schemas.microsoft.com/office/drawing/2014/main" id="{376ABE14-DE8B-0330-EFE6-ABBF13AEA8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9" b="13553"/>
          <a:stretch/>
        </p:blipFill>
        <p:spPr bwMode="auto">
          <a:xfrm>
            <a:off x="7493883" y="3347721"/>
            <a:ext cx="3258828" cy="279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A39D55D7-5D1B-1432-D825-19A734C37AB6}"/>
              </a:ext>
            </a:extLst>
          </p:cNvPr>
          <p:cNvSpPr/>
          <p:nvPr/>
        </p:nvSpPr>
        <p:spPr>
          <a:xfrm>
            <a:off x="653163" y="3996660"/>
            <a:ext cx="924560" cy="315948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연결선: 꺾임 7">
            <a:extLst>
              <a:ext uri="{FF2B5EF4-FFF2-40B4-BE49-F238E27FC236}">
                <a16:creationId xmlns:a16="http://schemas.microsoft.com/office/drawing/2014/main" id="{44106DE6-1740-E917-9233-47F62FD8B40A}"/>
              </a:ext>
            </a:extLst>
          </p:cNvPr>
          <p:cNvCxnSpPr>
            <a:stCxn id="13" idx="1"/>
            <a:endCxn id="5" idx="0"/>
          </p:cNvCxnSpPr>
          <p:nvPr/>
        </p:nvCxnSpPr>
        <p:spPr>
          <a:xfrm rot="10800000" flipV="1">
            <a:off x="1115444" y="3302148"/>
            <a:ext cx="880997" cy="694511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0B8A71C-D8DE-9975-A9FD-4F123A7D74EC}"/>
              </a:ext>
            </a:extLst>
          </p:cNvPr>
          <p:cNvSpPr txBox="1"/>
          <p:nvPr/>
        </p:nvSpPr>
        <p:spPr>
          <a:xfrm>
            <a:off x="714819" y="3060764"/>
            <a:ext cx="16814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solidFill>
                  <a:srgbClr val="FF0000"/>
                </a:solidFill>
              </a:rPr>
              <a:t>sequential</a:t>
            </a:r>
            <a:endParaRPr lang="ko-KR" altLang="en-US" sz="1100" dirty="0">
              <a:solidFill>
                <a:srgbClr val="FF0000"/>
              </a:solidFill>
            </a:endParaRPr>
          </a:p>
        </p:txBody>
      </p: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54201EC7-783B-53DF-D85C-6A2997F36679}"/>
              </a:ext>
            </a:extLst>
          </p:cNvPr>
          <p:cNvCxnSpPr/>
          <p:nvPr/>
        </p:nvCxnSpPr>
        <p:spPr>
          <a:xfrm>
            <a:off x="830188" y="4537455"/>
            <a:ext cx="3742441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5FCA1B4-8F95-3120-8E97-43C6E8966A32}"/>
              </a:ext>
            </a:extLst>
          </p:cNvPr>
          <p:cNvSpPr txBox="1"/>
          <p:nvPr/>
        </p:nvSpPr>
        <p:spPr>
          <a:xfrm>
            <a:off x="1192788" y="4582192"/>
            <a:ext cx="54251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/>
              <a:t>Write Sequentially: never overwrite data</a:t>
            </a:r>
            <a:endParaRPr lang="ko-KR" altLang="en-US" sz="11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F9CCBF-BB45-063C-F139-451BA0AE3D83}"/>
              </a:ext>
            </a:extLst>
          </p:cNvPr>
          <p:cNvSpPr txBox="1"/>
          <p:nvPr/>
        </p:nvSpPr>
        <p:spPr>
          <a:xfrm>
            <a:off x="707343" y="3581464"/>
            <a:ext cx="9530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/>
              <a:t>LOG</a:t>
            </a:r>
            <a:endParaRPr lang="ko-KR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911763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2" grpId="0"/>
      <p:bldP spid="5" grpId="0" animBg="1"/>
      <p:bldP spid="9" grpId="0"/>
      <p:bldP spid="16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8C0DA6B-FA84-1C84-C8E2-37B881F90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How to retrieve information from the log </a:t>
            </a:r>
            <a:endParaRPr lang="fr-FR" altLang="ko-KR" dirty="0"/>
          </a:p>
          <a:p>
            <a:pPr lvl="1"/>
            <a:r>
              <a:rPr lang="fr-FR" altLang="ko-KR" dirty="0"/>
              <a:t>inode structure</a:t>
            </a:r>
          </a:p>
          <a:p>
            <a:pPr lvl="2"/>
            <a:r>
              <a:rPr lang="fr-FR" altLang="ko-KR" dirty="0"/>
              <a:t>Direct block 10</a:t>
            </a:r>
          </a:p>
          <a:p>
            <a:pPr lvl="2"/>
            <a:r>
              <a:rPr lang="fr-FR" altLang="ko-KR" dirty="0"/>
              <a:t>Indirect block 1~</a:t>
            </a: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8C93B3-0246-819A-09CE-66C1C2EF2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Design 1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A47ACF1E-D428-7FF9-DBD5-F05A8D689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51063" y="6385795"/>
            <a:ext cx="2743200" cy="295861"/>
          </a:xfrm>
        </p:spPr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9</a:t>
            </a:fld>
            <a:endParaRPr kumimoji="1" lang="ko-KR" altLang="en-US" dirty="0"/>
          </a:p>
        </p:txBody>
      </p:sp>
      <p:graphicFrame>
        <p:nvGraphicFramePr>
          <p:cNvPr id="7" name="표 7">
            <a:extLst>
              <a:ext uri="{FF2B5EF4-FFF2-40B4-BE49-F238E27FC236}">
                <a16:creationId xmlns:a16="http://schemas.microsoft.com/office/drawing/2014/main" id="{7F5EBA65-4484-C3BC-136C-95818D03C4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2832009"/>
              </p:ext>
            </p:extLst>
          </p:nvPr>
        </p:nvGraphicFramePr>
        <p:xfrm>
          <a:off x="6661996" y="3061447"/>
          <a:ext cx="1318970" cy="2883741"/>
        </p:xfrm>
        <a:graphic>
          <a:graphicData uri="http://schemas.openxmlformats.org/drawingml/2006/table">
            <a:tbl>
              <a:tblPr bandCol="1">
                <a:tableStyleId>{5C22544A-7EE6-4342-B048-85BDC9FD1C3A}</a:tableStyleId>
              </a:tblPr>
              <a:tblGrid>
                <a:gridCol w="1318970">
                  <a:extLst>
                    <a:ext uri="{9D8B030D-6E8A-4147-A177-3AD203B41FA5}">
                      <a16:colId xmlns:a16="http://schemas.microsoft.com/office/drawing/2014/main" val="308489867"/>
                    </a:ext>
                  </a:extLst>
                </a:gridCol>
              </a:tblGrid>
              <a:tr h="33743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accent1"/>
                          </a:solidFill>
                        </a:rPr>
                        <a:t>direct</a:t>
                      </a:r>
                      <a:r>
                        <a:rPr lang="en-US" altLang="ko-KR" sz="1400" dirty="0"/>
                        <a:t> block </a:t>
                      </a:r>
                      <a:r>
                        <a:rPr lang="en-US" altLang="ko-KR" sz="1400" dirty="0">
                          <a:solidFill>
                            <a:schemeClr val="accent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568135"/>
                  </a:ext>
                </a:extLst>
              </a:tr>
              <a:tr h="33743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…</a:t>
                      </a:r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6085082"/>
                  </a:ext>
                </a:extLst>
              </a:tr>
              <a:tr h="33743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…</a:t>
                      </a:r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002739"/>
                  </a:ext>
                </a:extLst>
              </a:tr>
              <a:tr h="33743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..</a:t>
                      </a:r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25103"/>
                  </a:ext>
                </a:extLst>
              </a:tr>
              <a:tr h="33743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..</a:t>
                      </a:r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901905"/>
                  </a:ext>
                </a:extLst>
              </a:tr>
              <a:tr h="3374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accent1"/>
                          </a:solidFill>
                        </a:rPr>
                        <a:t>direct</a:t>
                      </a:r>
                      <a:r>
                        <a:rPr lang="en-US" altLang="ko-KR" sz="1400" dirty="0"/>
                        <a:t> block </a:t>
                      </a:r>
                      <a:r>
                        <a:rPr lang="en-US" altLang="ko-KR" sz="1400" dirty="0">
                          <a:solidFill>
                            <a:schemeClr val="accent1"/>
                          </a:solidFill>
                        </a:rPr>
                        <a:t>9</a:t>
                      </a:r>
                      <a:endParaRPr lang="ko-KR" altLang="en-US" sz="1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8672201"/>
                  </a:ext>
                </a:extLst>
              </a:tr>
              <a:tr h="5217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indirect</a:t>
                      </a:r>
                      <a:r>
                        <a:rPr lang="en-US" altLang="ko-KR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block 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5968370"/>
                  </a:ext>
                </a:extLst>
              </a:tr>
              <a:tr h="33743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…</a:t>
                      </a:r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821864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C9F8CF97-976A-6313-4DD5-299C2A4178B5}"/>
              </a:ext>
            </a:extLst>
          </p:cNvPr>
          <p:cNvSpPr txBox="1"/>
          <p:nvPr/>
        </p:nvSpPr>
        <p:spPr>
          <a:xfrm>
            <a:off x="6886091" y="6052533"/>
            <a:ext cx="8341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inode</a:t>
            </a:r>
            <a:endParaRPr lang="ko-KR" altLang="en-US" dirty="0"/>
          </a:p>
        </p:txBody>
      </p:sp>
      <p:sp>
        <p:nvSpPr>
          <p:cNvPr id="21" name="원통형 20">
            <a:extLst>
              <a:ext uri="{FF2B5EF4-FFF2-40B4-BE49-F238E27FC236}">
                <a16:creationId xmlns:a16="http://schemas.microsoft.com/office/drawing/2014/main" id="{90FA721F-A60D-AFE7-09B1-F7CCCBEB073C}"/>
              </a:ext>
            </a:extLst>
          </p:cNvPr>
          <p:cNvSpPr/>
          <p:nvPr/>
        </p:nvSpPr>
        <p:spPr>
          <a:xfrm>
            <a:off x="8612577" y="3279209"/>
            <a:ext cx="2281345" cy="2506133"/>
          </a:xfrm>
          <a:prstGeom prst="can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62FA45D7-4FB7-3B97-F5C4-AFFFE92DBC8F}"/>
              </a:ext>
            </a:extLst>
          </p:cNvPr>
          <p:cNvSpPr/>
          <p:nvPr/>
        </p:nvSpPr>
        <p:spPr>
          <a:xfrm>
            <a:off x="10354039" y="4530731"/>
            <a:ext cx="309034" cy="3090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401A1943-CA91-A5EF-460D-3A598C652157}"/>
              </a:ext>
            </a:extLst>
          </p:cNvPr>
          <p:cNvSpPr/>
          <p:nvPr/>
        </p:nvSpPr>
        <p:spPr>
          <a:xfrm>
            <a:off x="9001622" y="4140599"/>
            <a:ext cx="309034" cy="3090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3837BBEC-6C5F-2BFD-EE28-3F028D798A7F}"/>
              </a:ext>
            </a:extLst>
          </p:cNvPr>
          <p:cNvSpPr/>
          <p:nvPr/>
        </p:nvSpPr>
        <p:spPr>
          <a:xfrm>
            <a:off x="9574519" y="4344298"/>
            <a:ext cx="309034" cy="3090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D713E494-EFE6-035A-6B09-2C24C0FD11A4}"/>
              </a:ext>
            </a:extLst>
          </p:cNvPr>
          <p:cNvSpPr/>
          <p:nvPr/>
        </p:nvSpPr>
        <p:spPr>
          <a:xfrm>
            <a:off x="10073207" y="4035264"/>
            <a:ext cx="309034" cy="3090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73C53285-0F74-A0D9-0145-E8FD9C9946E4}"/>
              </a:ext>
            </a:extLst>
          </p:cNvPr>
          <p:cNvSpPr/>
          <p:nvPr/>
        </p:nvSpPr>
        <p:spPr>
          <a:xfrm>
            <a:off x="9184903" y="4675029"/>
            <a:ext cx="309034" cy="3090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99F94F2D-8568-2939-EDFD-FF42FFD5384B}"/>
              </a:ext>
            </a:extLst>
          </p:cNvPr>
          <p:cNvSpPr/>
          <p:nvPr/>
        </p:nvSpPr>
        <p:spPr>
          <a:xfrm>
            <a:off x="9090224" y="5219272"/>
            <a:ext cx="309034" cy="30903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18808066-06BB-E69D-6FCD-AB9D4CDDD65D}"/>
              </a:ext>
            </a:extLst>
          </p:cNvPr>
          <p:cNvSpPr/>
          <p:nvPr/>
        </p:nvSpPr>
        <p:spPr>
          <a:xfrm>
            <a:off x="10008336" y="4871728"/>
            <a:ext cx="309034" cy="3090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12DE7FA2-1373-7299-815D-70CCB6F44490}"/>
              </a:ext>
            </a:extLst>
          </p:cNvPr>
          <p:cNvSpPr/>
          <p:nvPr/>
        </p:nvSpPr>
        <p:spPr>
          <a:xfrm>
            <a:off x="10249944" y="5221661"/>
            <a:ext cx="309034" cy="3090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6" name="연결선: 구부러짐 35">
            <a:extLst>
              <a:ext uri="{FF2B5EF4-FFF2-40B4-BE49-F238E27FC236}">
                <a16:creationId xmlns:a16="http://schemas.microsoft.com/office/drawing/2014/main" id="{FAF400F5-25C1-D13F-0B46-05CF1FE2E513}"/>
              </a:ext>
            </a:extLst>
          </p:cNvPr>
          <p:cNvCxnSpPr>
            <a:cxnSpLocks/>
            <a:endCxn id="25" idx="1"/>
          </p:cNvCxnSpPr>
          <p:nvPr/>
        </p:nvCxnSpPr>
        <p:spPr>
          <a:xfrm>
            <a:off x="7990701" y="3174683"/>
            <a:ext cx="2082506" cy="1015098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연결선: 구부러짐 40">
            <a:extLst>
              <a:ext uri="{FF2B5EF4-FFF2-40B4-BE49-F238E27FC236}">
                <a16:creationId xmlns:a16="http://schemas.microsoft.com/office/drawing/2014/main" id="{1F2BFF14-3A5E-264C-253A-93799CCD5EFD}"/>
              </a:ext>
            </a:extLst>
          </p:cNvPr>
          <p:cNvCxnSpPr>
            <a:cxnSpLocks/>
            <a:endCxn id="23" idx="1"/>
          </p:cNvCxnSpPr>
          <p:nvPr/>
        </p:nvCxnSpPr>
        <p:spPr>
          <a:xfrm>
            <a:off x="7990701" y="3564801"/>
            <a:ext cx="1010921" cy="730315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연결선: 구부러짐 46">
            <a:extLst>
              <a:ext uri="{FF2B5EF4-FFF2-40B4-BE49-F238E27FC236}">
                <a16:creationId xmlns:a16="http://schemas.microsoft.com/office/drawing/2014/main" id="{EF22EB57-0D00-DB03-B7D4-EF940C88CBDA}"/>
              </a:ext>
            </a:extLst>
          </p:cNvPr>
          <p:cNvCxnSpPr>
            <a:endCxn id="28" idx="1"/>
          </p:cNvCxnSpPr>
          <p:nvPr/>
        </p:nvCxnSpPr>
        <p:spPr>
          <a:xfrm>
            <a:off x="7990701" y="5373789"/>
            <a:ext cx="1099523" cy="12700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연결선: 구부러짐 47">
            <a:extLst>
              <a:ext uri="{FF2B5EF4-FFF2-40B4-BE49-F238E27FC236}">
                <a16:creationId xmlns:a16="http://schemas.microsoft.com/office/drawing/2014/main" id="{A91B8302-6271-A34E-D045-3822129CDA9B}"/>
              </a:ext>
            </a:extLst>
          </p:cNvPr>
          <p:cNvCxnSpPr>
            <a:cxnSpLocks/>
            <a:endCxn id="24" idx="1"/>
          </p:cNvCxnSpPr>
          <p:nvPr/>
        </p:nvCxnSpPr>
        <p:spPr>
          <a:xfrm>
            <a:off x="7990701" y="3895532"/>
            <a:ext cx="1583818" cy="603283"/>
          </a:xfrm>
          <a:prstGeom prst="curvedConnector3">
            <a:avLst>
              <a:gd name="adj1" fmla="val 24608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연결선: 구부러짐 51">
            <a:extLst>
              <a:ext uri="{FF2B5EF4-FFF2-40B4-BE49-F238E27FC236}">
                <a16:creationId xmlns:a16="http://schemas.microsoft.com/office/drawing/2014/main" id="{9AB06724-BF08-0E4F-678D-4961C135BED8}"/>
              </a:ext>
            </a:extLst>
          </p:cNvPr>
          <p:cNvCxnSpPr>
            <a:cxnSpLocks/>
            <a:endCxn id="26" idx="1"/>
          </p:cNvCxnSpPr>
          <p:nvPr/>
        </p:nvCxnSpPr>
        <p:spPr>
          <a:xfrm>
            <a:off x="7980966" y="4625847"/>
            <a:ext cx="1203937" cy="203699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연결선: 구부러짐 55">
            <a:extLst>
              <a:ext uri="{FF2B5EF4-FFF2-40B4-BE49-F238E27FC236}">
                <a16:creationId xmlns:a16="http://schemas.microsoft.com/office/drawing/2014/main" id="{BE55E71B-B66C-DBC0-C6B1-EEF41F9675DC}"/>
              </a:ext>
            </a:extLst>
          </p:cNvPr>
          <p:cNvCxnSpPr>
            <a:cxnSpLocks/>
          </p:cNvCxnSpPr>
          <p:nvPr/>
        </p:nvCxnSpPr>
        <p:spPr>
          <a:xfrm>
            <a:off x="7980966" y="4942927"/>
            <a:ext cx="2034098" cy="9418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연결선: 구부러짐 58">
            <a:extLst>
              <a:ext uri="{FF2B5EF4-FFF2-40B4-BE49-F238E27FC236}">
                <a16:creationId xmlns:a16="http://schemas.microsoft.com/office/drawing/2014/main" id="{67CC54D6-A73E-2046-51FC-41654F51F146}"/>
              </a:ext>
            </a:extLst>
          </p:cNvPr>
          <p:cNvCxnSpPr>
            <a:cxnSpLocks/>
            <a:stCxn id="28" idx="3"/>
            <a:endCxn id="31" idx="1"/>
          </p:cNvCxnSpPr>
          <p:nvPr/>
        </p:nvCxnSpPr>
        <p:spPr>
          <a:xfrm>
            <a:off x="9399258" y="5373789"/>
            <a:ext cx="850686" cy="2389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연결선: 구부러짐 63">
            <a:extLst>
              <a:ext uri="{FF2B5EF4-FFF2-40B4-BE49-F238E27FC236}">
                <a16:creationId xmlns:a16="http://schemas.microsoft.com/office/drawing/2014/main" id="{BBC69005-938E-66BF-3881-DB2C8AE018CB}"/>
              </a:ext>
            </a:extLst>
          </p:cNvPr>
          <p:cNvCxnSpPr>
            <a:cxnSpLocks/>
            <a:endCxn id="22" idx="0"/>
          </p:cNvCxnSpPr>
          <p:nvPr/>
        </p:nvCxnSpPr>
        <p:spPr>
          <a:xfrm>
            <a:off x="7980966" y="4247392"/>
            <a:ext cx="2527590" cy="283339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2A38D6E2-2D14-8C44-5331-5C4AB1EC45FF}"/>
              </a:ext>
            </a:extLst>
          </p:cNvPr>
          <p:cNvSpPr txBox="1"/>
          <p:nvPr/>
        </p:nvSpPr>
        <p:spPr>
          <a:xfrm>
            <a:off x="9483192" y="6023285"/>
            <a:ext cx="8341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data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949995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20577</TotalTime>
  <Words>857</Words>
  <Application>Microsoft Office PowerPoint</Application>
  <PresentationFormat>와이드스크린</PresentationFormat>
  <Paragraphs>259</Paragraphs>
  <Slides>26</Slides>
  <Notes>14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26</vt:i4>
      </vt:variant>
    </vt:vector>
  </HeadingPairs>
  <TitlesOfParts>
    <vt:vector size="33" baseType="lpstr">
      <vt:lpstr>Söhne</vt:lpstr>
      <vt:lpstr>맑은 고딕</vt:lpstr>
      <vt:lpstr>Arial</vt:lpstr>
      <vt:lpstr>Bodoni MT</vt:lpstr>
      <vt:lpstr>Times New Roman</vt:lpstr>
      <vt:lpstr>Wingdings</vt:lpstr>
      <vt:lpstr>Office 테마</vt:lpstr>
      <vt:lpstr>The design and Implementation of a Log-Structured File System</vt:lpstr>
      <vt:lpstr>PowerPoint 프레젠테이션</vt:lpstr>
      <vt:lpstr>Introduction</vt:lpstr>
      <vt:lpstr>Introduction</vt:lpstr>
      <vt:lpstr>Introduction</vt:lpstr>
      <vt:lpstr>Introduction</vt:lpstr>
      <vt:lpstr>DESIGN</vt:lpstr>
      <vt:lpstr>Design</vt:lpstr>
      <vt:lpstr>Design 1</vt:lpstr>
      <vt:lpstr>Design 1</vt:lpstr>
      <vt:lpstr>Design 2</vt:lpstr>
      <vt:lpstr>Design 2</vt:lpstr>
      <vt:lpstr>Recovery</vt:lpstr>
      <vt:lpstr>Recovery</vt:lpstr>
      <vt:lpstr>Recovery</vt:lpstr>
      <vt:lpstr>Recovery</vt:lpstr>
      <vt:lpstr>Recovery</vt:lpstr>
      <vt:lpstr>Garbage Collection</vt:lpstr>
      <vt:lpstr>Evaluation </vt:lpstr>
      <vt:lpstr>Evaluation</vt:lpstr>
      <vt:lpstr>Evaluation</vt:lpstr>
      <vt:lpstr>Evaluation</vt:lpstr>
      <vt:lpstr>Evaluation</vt:lpstr>
      <vt:lpstr>Conclusion</vt:lpstr>
      <vt:lpstr>PowerPoint 프레젠테이션</vt:lpstr>
      <vt:lpstr>Appendix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F2FS : A New File System for Flash Storage</dc:title>
  <dc:creator>최건희</dc:creator>
  <cp:lastModifiedBy>좌오꾸왕쒼</cp:lastModifiedBy>
  <cp:revision>83</cp:revision>
  <cp:lastPrinted>2019-08-20T01:06:00Z</cp:lastPrinted>
  <dcterms:created xsi:type="dcterms:W3CDTF">2019-06-24T08:20:15Z</dcterms:created>
  <dcterms:modified xsi:type="dcterms:W3CDTF">2023-09-25T06:11:00Z</dcterms:modified>
</cp:coreProperties>
</file>