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12" r:id="rId2"/>
    <p:sldId id="260" r:id="rId3"/>
    <p:sldId id="343" r:id="rId4"/>
    <p:sldId id="344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62" r:id="rId15"/>
    <p:sldId id="363" r:id="rId16"/>
    <p:sldId id="361" r:id="rId17"/>
    <p:sldId id="364" r:id="rId18"/>
    <p:sldId id="369" r:id="rId19"/>
    <p:sldId id="376" r:id="rId20"/>
    <p:sldId id="370" r:id="rId21"/>
    <p:sldId id="365" r:id="rId22"/>
    <p:sldId id="366" r:id="rId23"/>
    <p:sldId id="367" r:id="rId24"/>
    <p:sldId id="368" r:id="rId25"/>
    <p:sldId id="321" r:id="rId26"/>
    <p:sldId id="323" r:id="rId27"/>
    <p:sldId id="324" r:id="rId28"/>
    <p:sldId id="327" r:id="rId29"/>
    <p:sldId id="371" r:id="rId30"/>
    <p:sldId id="329" r:id="rId31"/>
    <p:sldId id="372" r:id="rId32"/>
    <p:sldId id="373" r:id="rId33"/>
    <p:sldId id="332" r:id="rId34"/>
    <p:sldId id="333" r:id="rId35"/>
    <p:sldId id="374" r:id="rId36"/>
    <p:sldId id="375" r:id="rId37"/>
    <p:sldId id="335" r:id="rId38"/>
    <p:sldId id="336" r:id="rId39"/>
    <p:sldId id="337" r:id="rId40"/>
    <p:sldId id="338" r:id="rId41"/>
    <p:sldId id="339" r:id="rId42"/>
    <p:sldId id="340" r:id="rId43"/>
    <p:sldId id="341" r:id="rId44"/>
    <p:sldId id="360" r:id="rId45"/>
    <p:sldId id="317" r:id="rId4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이 제연" initials="이제" lastIdx="1" clrIdx="0">
    <p:extLst>
      <p:ext uri="{19B8F6BF-5375-455C-9EA6-DF929625EA0E}">
        <p15:presenceInfo xmlns:p15="http://schemas.microsoft.com/office/powerpoint/2012/main" userId="9d4560c756d54f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C4EE"/>
    <a:srgbClr val="EDF8FE"/>
    <a:srgbClr val="0B2D86"/>
    <a:srgbClr val="FFDBD1"/>
    <a:srgbClr val="FFAFAF"/>
    <a:srgbClr val="F3DDDA"/>
    <a:srgbClr val="7030A0"/>
    <a:srgbClr val="DBD6E6"/>
    <a:srgbClr val="D1B2E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21FE56-F4EB-4042-A084-4F6B5A152EE2}" v="1" dt="2022-04-05T15:42:02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5" autoAdjust="0"/>
    <p:restoredTop sz="95253" autoAdjust="0"/>
  </p:normalViewPr>
  <p:slideViewPr>
    <p:cSldViewPr snapToGrid="0" snapToObjects="1" showGuides="1">
      <p:cViewPr varScale="1">
        <p:scale>
          <a:sx n="68" d="100"/>
          <a:sy n="68" d="100"/>
        </p:scale>
        <p:origin x="48" y="6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63" d="100"/>
          <a:sy n="63" d="100"/>
        </p:scale>
        <p:origin x="264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이 제연" userId="9d4560c756d54f0d" providerId="LiveId" clId="{A721FE56-F4EB-4042-A084-4F6B5A152EE2}"/>
    <pc:docChg chg="addSld modSld sldOrd">
      <pc:chgData name="이 제연" userId="9d4560c756d54f0d" providerId="LiveId" clId="{A721FE56-F4EB-4042-A084-4F6B5A152EE2}" dt="2022-04-05T15:42:02.335" v="3"/>
      <pc:docMkLst>
        <pc:docMk/>
      </pc:docMkLst>
      <pc:sldChg chg="addSp modSp add ord">
        <pc:chgData name="이 제연" userId="9d4560c756d54f0d" providerId="LiveId" clId="{A721FE56-F4EB-4042-A084-4F6B5A152EE2}" dt="2022-04-05T15:42:02.335" v="3"/>
        <pc:sldMkLst>
          <pc:docMk/>
          <pc:sldMk cId="2174065063" sldId="316"/>
        </pc:sldMkLst>
        <pc:spChg chg="add mod">
          <ac:chgData name="이 제연" userId="9d4560c756d54f0d" providerId="LiveId" clId="{A721FE56-F4EB-4042-A084-4F6B5A152EE2}" dt="2022-04-05T15:42:02.335" v="3"/>
          <ac:spMkLst>
            <pc:docMk/>
            <pc:sldMk cId="2174065063" sldId="316"/>
            <ac:spMk id="5" creationId="{BB1F98E8-9A9E-4FB9-8BB4-1567827AE019}"/>
          </ac:spMkLst>
        </pc:spChg>
      </pc:sldChg>
    </pc:docChg>
  </pc:docChgLst>
  <pc:docChgLst>
    <pc:chgData name="이 제연" userId="9d4560c756d54f0d" providerId="LiveId" clId="{3027FEB1-204D-40A4-9B70-77CFA5E88629}"/>
    <pc:docChg chg="undo custSel addSld delSld modSld">
      <pc:chgData name="이 제연" userId="9d4560c756d54f0d" providerId="LiveId" clId="{3027FEB1-204D-40A4-9B70-77CFA5E88629}" dt="2021-01-05T04:41:50.599" v="2796" actId="14"/>
      <pc:docMkLst>
        <pc:docMk/>
      </pc:docMkLst>
      <pc:sldChg chg="modSp mod">
        <pc:chgData name="이 제연" userId="9d4560c756d54f0d" providerId="LiveId" clId="{3027FEB1-204D-40A4-9B70-77CFA5E88629}" dt="2021-01-05T00:55:59.852" v="1595" actId="20577"/>
        <pc:sldMkLst>
          <pc:docMk/>
          <pc:sldMk cId="3956538957" sldId="260"/>
        </pc:sldMkLst>
        <pc:spChg chg="mod">
          <ac:chgData name="이 제연" userId="9d4560c756d54f0d" providerId="LiveId" clId="{3027FEB1-204D-40A4-9B70-77CFA5E88629}" dt="2021-01-05T00:55:59.852" v="1595" actId="20577"/>
          <ac:spMkLst>
            <pc:docMk/>
            <pc:sldMk cId="3956538957" sldId="260"/>
            <ac:spMk id="4" creationId="{652DD63C-DA25-764F-9C33-B39580A3778F}"/>
          </ac:spMkLst>
        </pc:spChg>
      </pc:sldChg>
      <pc:sldChg chg="modSp mod">
        <pc:chgData name="이 제연" userId="9d4560c756d54f0d" providerId="LiveId" clId="{3027FEB1-204D-40A4-9B70-77CFA5E88629}" dt="2021-01-04T08:42:08.361" v="135" actId="20577"/>
        <pc:sldMkLst>
          <pc:docMk/>
          <pc:sldMk cId="3233815483" sldId="312"/>
        </pc:sldMkLst>
        <pc:spChg chg="mod">
          <ac:chgData name="이 제연" userId="9d4560c756d54f0d" providerId="LiveId" clId="{3027FEB1-204D-40A4-9B70-77CFA5E88629}" dt="2021-01-04T08:41:14.972" v="86" actId="20577"/>
          <ac:spMkLst>
            <pc:docMk/>
            <pc:sldMk cId="3233815483" sldId="312"/>
            <ac:spMk id="2" creationId="{78D18A23-73B7-BA4A-9BFA-F5F94C3E0555}"/>
          </ac:spMkLst>
        </pc:spChg>
        <pc:spChg chg="mod">
          <ac:chgData name="이 제연" userId="9d4560c756d54f0d" providerId="LiveId" clId="{3027FEB1-204D-40A4-9B70-77CFA5E88629}" dt="2021-01-04T08:42:08.361" v="135" actId="20577"/>
          <ac:spMkLst>
            <pc:docMk/>
            <pc:sldMk cId="3233815483" sldId="312"/>
            <ac:spMk id="3" creationId="{4710F9D9-C627-734C-88DB-048E5508A025}"/>
          </ac:spMkLst>
        </pc:spChg>
        <pc:spChg chg="mod">
          <ac:chgData name="이 제연" userId="9d4560c756d54f0d" providerId="LiveId" clId="{3027FEB1-204D-40A4-9B70-77CFA5E88629}" dt="2021-01-04T08:41:56.393" v="127" actId="6549"/>
          <ac:spMkLst>
            <pc:docMk/>
            <pc:sldMk cId="3233815483" sldId="312"/>
            <ac:spMk id="4" creationId="{39429C1C-87C0-3B47-91E7-E27A021261E3}"/>
          </ac:spMkLst>
        </pc:spChg>
      </pc:sldChg>
      <pc:sldChg chg="del">
        <pc:chgData name="이 제연" userId="9d4560c756d54f0d" providerId="LiveId" clId="{3027FEB1-204D-40A4-9B70-77CFA5E88629}" dt="2021-01-04T08:42:59.125" v="145" actId="47"/>
        <pc:sldMkLst>
          <pc:docMk/>
          <pc:sldMk cId="2726461254" sldId="313"/>
        </pc:sldMkLst>
      </pc:sldChg>
      <pc:sldChg chg="del">
        <pc:chgData name="이 제연" userId="9d4560c756d54f0d" providerId="LiveId" clId="{3027FEB1-204D-40A4-9B70-77CFA5E88629}" dt="2021-01-04T08:43:00.121" v="151" actId="47"/>
        <pc:sldMkLst>
          <pc:docMk/>
          <pc:sldMk cId="3833890633" sldId="331"/>
        </pc:sldMkLst>
      </pc:sldChg>
      <pc:sldChg chg="del">
        <pc:chgData name="이 제연" userId="9d4560c756d54f0d" providerId="LiveId" clId="{3027FEB1-204D-40A4-9B70-77CFA5E88629}" dt="2021-01-04T08:43:01.021" v="152" actId="47"/>
        <pc:sldMkLst>
          <pc:docMk/>
          <pc:sldMk cId="2911018685" sldId="332"/>
        </pc:sldMkLst>
      </pc:sldChg>
      <pc:sldChg chg="del">
        <pc:chgData name="이 제연" userId="9d4560c756d54f0d" providerId="LiveId" clId="{3027FEB1-204D-40A4-9B70-77CFA5E88629}" dt="2021-01-04T08:42:23" v="138" actId="47"/>
        <pc:sldMkLst>
          <pc:docMk/>
          <pc:sldMk cId="1554703292" sldId="333"/>
        </pc:sldMkLst>
      </pc:sldChg>
      <pc:sldChg chg="del">
        <pc:chgData name="이 제연" userId="9d4560c756d54f0d" providerId="LiveId" clId="{3027FEB1-204D-40A4-9B70-77CFA5E88629}" dt="2021-01-04T08:43:01.223" v="153" actId="47"/>
        <pc:sldMkLst>
          <pc:docMk/>
          <pc:sldMk cId="4198043347" sldId="334"/>
        </pc:sldMkLst>
      </pc:sldChg>
      <pc:sldChg chg="del">
        <pc:chgData name="이 제연" userId="9d4560c756d54f0d" providerId="LiveId" clId="{3027FEB1-204D-40A4-9B70-77CFA5E88629}" dt="2021-01-04T08:43:01.549" v="155" actId="47"/>
        <pc:sldMkLst>
          <pc:docMk/>
          <pc:sldMk cId="2107703952" sldId="335"/>
        </pc:sldMkLst>
      </pc:sldChg>
      <pc:sldChg chg="del">
        <pc:chgData name="이 제연" userId="9d4560c756d54f0d" providerId="LiveId" clId="{3027FEB1-204D-40A4-9B70-77CFA5E88629}" dt="2021-01-04T08:43:01.393" v="154" actId="47"/>
        <pc:sldMkLst>
          <pc:docMk/>
          <pc:sldMk cId="3566712576" sldId="336"/>
        </pc:sldMkLst>
      </pc:sldChg>
      <pc:sldChg chg="del">
        <pc:chgData name="이 제연" userId="9d4560c756d54f0d" providerId="LiveId" clId="{3027FEB1-204D-40A4-9B70-77CFA5E88629}" dt="2021-01-04T08:43:02.657" v="159" actId="47"/>
        <pc:sldMkLst>
          <pc:docMk/>
          <pc:sldMk cId="2848919420" sldId="337"/>
        </pc:sldMkLst>
      </pc:sldChg>
      <pc:sldChg chg="del">
        <pc:chgData name="이 제연" userId="9d4560c756d54f0d" providerId="LiveId" clId="{3027FEB1-204D-40A4-9B70-77CFA5E88629}" dt="2021-01-04T08:43:02.453" v="158" actId="47"/>
        <pc:sldMkLst>
          <pc:docMk/>
          <pc:sldMk cId="3340914371" sldId="338"/>
        </pc:sldMkLst>
      </pc:sldChg>
      <pc:sldChg chg="del">
        <pc:chgData name="이 제연" userId="9d4560c756d54f0d" providerId="LiveId" clId="{3027FEB1-204D-40A4-9B70-77CFA5E88629}" dt="2021-01-04T08:43:01.720" v="156" actId="47"/>
        <pc:sldMkLst>
          <pc:docMk/>
          <pc:sldMk cId="3135395046" sldId="339"/>
        </pc:sldMkLst>
      </pc:sldChg>
      <pc:sldChg chg="del">
        <pc:chgData name="이 제연" userId="9d4560c756d54f0d" providerId="LiveId" clId="{3027FEB1-204D-40A4-9B70-77CFA5E88629}" dt="2021-01-04T08:43:02.829" v="160" actId="47"/>
        <pc:sldMkLst>
          <pc:docMk/>
          <pc:sldMk cId="3841771744" sldId="340"/>
        </pc:sldMkLst>
      </pc:sldChg>
      <pc:sldChg chg="del">
        <pc:chgData name="이 제연" userId="9d4560c756d54f0d" providerId="LiveId" clId="{3027FEB1-204D-40A4-9B70-77CFA5E88629}" dt="2021-01-04T08:43:03" v="161" actId="47"/>
        <pc:sldMkLst>
          <pc:docMk/>
          <pc:sldMk cId="3318637189" sldId="341"/>
        </pc:sldMkLst>
      </pc:sldChg>
      <pc:sldChg chg="del">
        <pc:chgData name="이 제연" userId="9d4560c756d54f0d" providerId="LiveId" clId="{3027FEB1-204D-40A4-9B70-77CFA5E88629}" dt="2021-01-04T08:43:03.825" v="162" actId="47"/>
        <pc:sldMkLst>
          <pc:docMk/>
          <pc:sldMk cId="3709208448" sldId="342"/>
        </pc:sldMkLst>
      </pc:sldChg>
      <pc:sldChg chg="addSp delSp modSp add del mod">
        <pc:chgData name="이 제연" userId="9d4560c756d54f0d" providerId="LiveId" clId="{3027FEB1-204D-40A4-9B70-77CFA5E88629}" dt="2021-01-04T23:56:01.752" v="1087" actId="1036"/>
        <pc:sldMkLst>
          <pc:docMk/>
          <pc:sldMk cId="4173140718" sldId="343"/>
        </pc:sldMkLst>
        <pc:spChg chg="mod">
          <ac:chgData name="이 제연" userId="9d4560c756d54f0d" providerId="LiveId" clId="{3027FEB1-204D-40A4-9B70-77CFA5E88629}" dt="2021-01-04T23:07:30.432" v="185" actId="20577"/>
          <ac:spMkLst>
            <pc:docMk/>
            <pc:sldMk cId="4173140718" sldId="343"/>
            <ac:spMk id="2" creationId="{00000000-0000-0000-0000-000000000000}"/>
          </ac:spMkLst>
        </pc:spChg>
        <pc:spChg chg="mod">
          <ac:chgData name="이 제연" userId="9d4560c756d54f0d" providerId="LiveId" clId="{3027FEB1-204D-40A4-9B70-77CFA5E88629}" dt="2021-01-04T23:56:01.752" v="1087" actId="1036"/>
          <ac:spMkLst>
            <pc:docMk/>
            <pc:sldMk cId="4173140718" sldId="343"/>
            <ac:spMk id="4" creationId="{00000000-0000-0000-0000-000000000000}"/>
          </ac:spMkLst>
        </pc:spChg>
        <pc:spChg chg="add del mod">
          <ac:chgData name="이 제연" userId="9d4560c756d54f0d" providerId="LiveId" clId="{3027FEB1-204D-40A4-9B70-77CFA5E88629}" dt="2021-01-04T23:55:52.065" v="1085" actId="478"/>
          <ac:spMkLst>
            <pc:docMk/>
            <pc:sldMk cId="4173140718" sldId="343"/>
            <ac:spMk id="10" creationId="{306391BA-A97D-4845-B519-39A644DD3A30}"/>
          </ac:spMkLst>
        </pc:spChg>
        <pc:grpChg chg="add mod">
          <ac:chgData name="이 제연" userId="9d4560c756d54f0d" providerId="LiveId" clId="{3027FEB1-204D-40A4-9B70-77CFA5E88629}" dt="2021-01-04T23:17:34.831" v="370" actId="164"/>
          <ac:grpSpMkLst>
            <pc:docMk/>
            <pc:sldMk cId="4173140718" sldId="343"/>
            <ac:grpSpMk id="6" creationId="{B4CB6A93-AD5A-4C31-B58A-4F31AADB9D5C}"/>
          </ac:grpSpMkLst>
        </pc:grpChg>
        <pc:picChg chg="del">
          <ac:chgData name="이 제연" userId="9d4560c756d54f0d" providerId="LiveId" clId="{3027FEB1-204D-40A4-9B70-77CFA5E88629}" dt="2021-01-04T08:43:08.508" v="166" actId="478"/>
          <ac:picMkLst>
            <pc:docMk/>
            <pc:sldMk cId="4173140718" sldId="343"/>
            <ac:picMk id="5" creationId="{00000000-0000-0000-0000-000000000000}"/>
          </ac:picMkLst>
        </pc:picChg>
        <pc:picChg chg="add mod modCrop">
          <ac:chgData name="이 제연" userId="9d4560c756d54f0d" providerId="LiveId" clId="{3027FEB1-204D-40A4-9B70-77CFA5E88629}" dt="2021-01-04T23:17:34.831" v="370" actId="164"/>
          <ac:picMkLst>
            <pc:docMk/>
            <pc:sldMk cId="4173140718" sldId="343"/>
            <ac:picMk id="5" creationId="{E558C92D-52E2-464F-AFB8-66F6D1D1AFF0}"/>
          </ac:picMkLst>
        </pc:picChg>
        <pc:picChg chg="add mod">
          <ac:chgData name="이 제연" userId="9d4560c756d54f0d" providerId="LiveId" clId="{3027FEB1-204D-40A4-9B70-77CFA5E88629}" dt="2021-01-04T23:17:34.831" v="370" actId="164"/>
          <ac:picMkLst>
            <pc:docMk/>
            <pc:sldMk cId="4173140718" sldId="343"/>
            <ac:picMk id="1026" creationId="{2FE0E0F4-65FC-48B2-9B7B-ABC8F444C398}"/>
          </ac:picMkLst>
        </pc:picChg>
        <pc:picChg chg="add mod">
          <ac:chgData name="이 제연" userId="9d4560c756d54f0d" providerId="LiveId" clId="{3027FEB1-204D-40A4-9B70-77CFA5E88629}" dt="2021-01-04T23:17:34.831" v="370" actId="164"/>
          <ac:picMkLst>
            <pc:docMk/>
            <pc:sldMk cId="4173140718" sldId="343"/>
            <ac:picMk id="1028" creationId="{9B4C67D9-4849-48EE-9C54-C9B7F91BEBA4}"/>
          </ac:picMkLst>
        </pc:picChg>
        <pc:picChg chg="add mod">
          <ac:chgData name="이 제연" userId="9d4560c756d54f0d" providerId="LiveId" clId="{3027FEB1-204D-40A4-9B70-77CFA5E88629}" dt="2021-01-04T23:17:34.831" v="370" actId="164"/>
          <ac:picMkLst>
            <pc:docMk/>
            <pc:sldMk cId="4173140718" sldId="343"/>
            <ac:picMk id="1030" creationId="{D1DC1398-8DC0-4F69-9B02-553AE9E4A99F}"/>
          </ac:picMkLst>
        </pc:picChg>
      </pc:sldChg>
      <pc:sldChg chg="del">
        <pc:chgData name="이 제연" userId="9d4560c756d54f0d" providerId="LiveId" clId="{3027FEB1-204D-40A4-9B70-77CFA5E88629}" dt="2021-01-04T08:42:24.997" v="140" actId="47"/>
        <pc:sldMkLst>
          <pc:docMk/>
          <pc:sldMk cId="621491802" sldId="344"/>
        </pc:sldMkLst>
      </pc:sldChg>
      <pc:sldChg chg="del">
        <pc:chgData name="이 제연" userId="9d4560c756d54f0d" providerId="LiveId" clId="{3027FEB1-204D-40A4-9B70-77CFA5E88629}" dt="2021-01-04T08:42:59.337" v="146" actId="47"/>
        <pc:sldMkLst>
          <pc:docMk/>
          <pc:sldMk cId="2486493354" sldId="345"/>
        </pc:sldMkLst>
      </pc:sldChg>
      <pc:sldChg chg="del">
        <pc:chgData name="이 제연" userId="9d4560c756d54f0d" providerId="LiveId" clId="{3027FEB1-204D-40A4-9B70-77CFA5E88629}" dt="2021-01-04T08:42:59.969" v="150" actId="47"/>
        <pc:sldMkLst>
          <pc:docMk/>
          <pc:sldMk cId="1474269076" sldId="346"/>
        </pc:sldMkLst>
      </pc:sldChg>
      <pc:sldChg chg="del">
        <pc:chgData name="이 제연" userId="9d4560c756d54f0d" providerId="LiveId" clId="{3027FEB1-204D-40A4-9B70-77CFA5E88629}" dt="2021-01-04T08:42:59.505" v="147" actId="47"/>
        <pc:sldMkLst>
          <pc:docMk/>
          <pc:sldMk cId="609895910" sldId="348"/>
        </pc:sldMkLst>
      </pc:sldChg>
      <pc:sldChg chg="del">
        <pc:chgData name="이 제연" userId="9d4560c756d54f0d" providerId="LiveId" clId="{3027FEB1-204D-40A4-9B70-77CFA5E88629}" dt="2021-01-04T08:42:59.657" v="148" actId="47"/>
        <pc:sldMkLst>
          <pc:docMk/>
          <pc:sldMk cId="3677140818" sldId="349"/>
        </pc:sldMkLst>
      </pc:sldChg>
      <pc:sldChg chg="del">
        <pc:chgData name="이 제연" userId="9d4560c756d54f0d" providerId="LiveId" clId="{3027FEB1-204D-40A4-9B70-77CFA5E88629}" dt="2021-01-04T08:42:59.816" v="149" actId="47"/>
        <pc:sldMkLst>
          <pc:docMk/>
          <pc:sldMk cId="516615831" sldId="350"/>
        </pc:sldMkLst>
      </pc:sldChg>
      <pc:sldChg chg="del">
        <pc:chgData name="이 제연" userId="9d4560c756d54f0d" providerId="LiveId" clId="{3027FEB1-204D-40A4-9B70-77CFA5E88629}" dt="2021-01-04T08:42:24.253" v="139" actId="47"/>
        <pc:sldMkLst>
          <pc:docMk/>
          <pc:sldMk cId="1249226955" sldId="351"/>
        </pc:sldMkLst>
      </pc:sldChg>
      <pc:sldChg chg="del">
        <pc:chgData name="이 제연" userId="9d4560c756d54f0d" providerId="LiveId" clId="{3027FEB1-204D-40A4-9B70-77CFA5E88629}" dt="2021-01-04T08:43:02.075" v="157" actId="47"/>
        <pc:sldMkLst>
          <pc:docMk/>
          <pc:sldMk cId="4030738431" sldId="352"/>
        </pc:sldMkLst>
      </pc:sldChg>
      <pc:sldChg chg="addSp modSp add del">
        <pc:chgData name="이 제연" userId="9d4560c756d54f0d" providerId="LiveId" clId="{3027FEB1-204D-40A4-9B70-77CFA5E88629}" dt="2021-01-04T08:42:27.677" v="144" actId="47"/>
        <pc:sldMkLst>
          <pc:docMk/>
          <pc:sldMk cId="4039441584" sldId="353"/>
        </pc:sldMkLst>
        <pc:spChg chg="add mod">
          <ac:chgData name="이 제연" userId="9d4560c756d54f0d" providerId="LiveId" clId="{3027FEB1-204D-40A4-9B70-77CFA5E88629}" dt="2021-01-04T08:42:21.995" v="137"/>
          <ac:spMkLst>
            <pc:docMk/>
            <pc:sldMk cId="4039441584" sldId="353"/>
            <ac:spMk id="5" creationId="{DD64E7F3-F80C-4595-B866-1DBBF2858FCD}"/>
          </ac:spMkLst>
        </pc:spChg>
      </pc:sldChg>
      <pc:sldChg chg="addSp delSp modSp add mod">
        <pc:chgData name="이 제연" userId="9d4560c756d54f0d" providerId="LiveId" clId="{3027FEB1-204D-40A4-9B70-77CFA5E88629}" dt="2021-01-05T00:15:13.660" v="1290" actId="20577"/>
        <pc:sldMkLst>
          <pc:docMk/>
          <pc:sldMk cId="402126609" sldId="354"/>
        </pc:sldMkLst>
        <pc:spChg chg="mod">
          <ac:chgData name="이 제연" userId="9d4560c756d54f0d" providerId="LiveId" clId="{3027FEB1-204D-40A4-9B70-77CFA5E88629}" dt="2021-01-05T00:15:13.660" v="1290" actId="20577"/>
          <ac:spMkLst>
            <pc:docMk/>
            <pc:sldMk cId="402126609" sldId="354"/>
            <ac:spMk id="4" creationId="{00000000-0000-0000-0000-000000000000}"/>
          </ac:spMkLst>
        </pc:spChg>
        <pc:spChg chg="add del mod">
          <ac:chgData name="이 제연" userId="9d4560c756d54f0d" providerId="LiveId" clId="{3027FEB1-204D-40A4-9B70-77CFA5E88629}" dt="2021-01-04T23:55:30.902" v="1082"/>
          <ac:spMkLst>
            <pc:docMk/>
            <pc:sldMk cId="402126609" sldId="354"/>
            <ac:spMk id="12" creationId="{C91F306E-2229-49B6-B891-77D87866B17A}"/>
          </ac:spMkLst>
        </pc:spChg>
        <pc:grpChg chg="del">
          <ac:chgData name="이 제연" userId="9d4560c756d54f0d" providerId="LiveId" clId="{3027FEB1-204D-40A4-9B70-77CFA5E88629}" dt="2021-01-04T23:20:22.883" v="372" actId="478"/>
          <ac:grpSpMkLst>
            <pc:docMk/>
            <pc:sldMk cId="402126609" sldId="354"/>
            <ac:grpSpMk id="6" creationId="{B4CB6A93-AD5A-4C31-B58A-4F31AADB9D5C}"/>
          </ac:grpSpMkLst>
        </pc:grpChg>
        <pc:picChg chg="add mod">
          <ac:chgData name="이 제연" userId="9d4560c756d54f0d" providerId="LiveId" clId="{3027FEB1-204D-40A4-9B70-77CFA5E88629}" dt="2021-01-04T23:40:58.962" v="718" actId="1076"/>
          <ac:picMkLst>
            <pc:docMk/>
            <pc:sldMk cId="402126609" sldId="354"/>
            <ac:picMk id="8" creationId="{C0CF7A45-4781-4B97-A28C-7C370A56AFEA}"/>
          </ac:picMkLst>
        </pc:picChg>
      </pc:sldChg>
      <pc:sldChg chg="addSp delSp modSp add mod">
        <pc:chgData name="이 제연" userId="9d4560c756d54f0d" providerId="LiveId" clId="{3027FEB1-204D-40A4-9B70-77CFA5E88629}" dt="2021-01-05T01:18:50.153" v="1807" actId="20577"/>
        <pc:sldMkLst>
          <pc:docMk/>
          <pc:sldMk cId="38615761" sldId="355"/>
        </pc:sldMkLst>
        <pc:spChg chg="mod">
          <ac:chgData name="이 제연" userId="9d4560c756d54f0d" providerId="LiveId" clId="{3027FEB1-204D-40A4-9B70-77CFA5E88629}" dt="2021-01-04T23:56:22.159" v="1106" actId="20577"/>
          <ac:spMkLst>
            <pc:docMk/>
            <pc:sldMk cId="38615761" sldId="355"/>
            <ac:spMk id="4" creationId="{00000000-0000-0000-0000-000000000000}"/>
          </ac:spMkLst>
        </pc:spChg>
        <pc:spChg chg="add mod">
          <ac:chgData name="이 제연" userId="9d4560c756d54f0d" providerId="LiveId" clId="{3027FEB1-204D-40A4-9B70-77CFA5E88629}" dt="2021-01-05T01:18:50.153" v="1807" actId="20577"/>
          <ac:spMkLst>
            <pc:docMk/>
            <pc:sldMk cId="38615761" sldId="355"/>
            <ac:spMk id="7" creationId="{63A1BB53-1FBF-4A3B-B108-FA4C715EAF19}"/>
          </ac:spMkLst>
        </pc:spChg>
        <pc:picChg chg="del">
          <ac:chgData name="이 제연" userId="9d4560c756d54f0d" providerId="LiveId" clId="{3027FEB1-204D-40A4-9B70-77CFA5E88629}" dt="2021-01-04T23:44:18.322" v="870" actId="478"/>
          <ac:picMkLst>
            <pc:docMk/>
            <pc:sldMk cId="38615761" sldId="355"/>
            <ac:picMk id="8" creationId="{C0CF7A45-4781-4B97-A28C-7C370A56AFEA}"/>
          </ac:picMkLst>
        </pc:picChg>
      </pc:sldChg>
      <pc:sldChg chg="modSp add del mod">
        <pc:chgData name="이 제연" userId="9d4560c756d54f0d" providerId="LiveId" clId="{3027FEB1-204D-40A4-9B70-77CFA5E88629}" dt="2021-01-04T23:55:14.852" v="1079" actId="2890"/>
        <pc:sldMkLst>
          <pc:docMk/>
          <pc:sldMk cId="2423690961" sldId="356"/>
        </pc:sldMkLst>
        <pc:spChg chg="mod">
          <ac:chgData name="이 제연" userId="9d4560c756d54f0d" providerId="LiveId" clId="{3027FEB1-204D-40A4-9B70-77CFA5E88629}" dt="2021-01-04T23:55:14.578" v="1078" actId="20577"/>
          <ac:spMkLst>
            <pc:docMk/>
            <pc:sldMk cId="2423690961" sldId="356"/>
            <ac:spMk id="4" creationId="{00000000-0000-0000-0000-000000000000}"/>
          </ac:spMkLst>
        </pc:spChg>
      </pc:sldChg>
      <pc:sldChg chg="addSp modSp add del mod">
        <pc:chgData name="이 제연" userId="9d4560c756d54f0d" providerId="LiveId" clId="{3027FEB1-204D-40A4-9B70-77CFA5E88629}" dt="2021-01-05T00:42:29.298" v="1525" actId="47"/>
        <pc:sldMkLst>
          <pc:docMk/>
          <pc:sldMk cId="3835067715" sldId="356"/>
        </pc:sldMkLst>
        <pc:spChg chg="mod">
          <ac:chgData name="이 제연" userId="9d4560c756d54f0d" providerId="LiveId" clId="{3027FEB1-204D-40A4-9B70-77CFA5E88629}" dt="2021-01-05T00:07:30.244" v="1222" actId="20577"/>
          <ac:spMkLst>
            <pc:docMk/>
            <pc:sldMk cId="3835067715" sldId="356"/>
            <ac:spMk id="2" creationId="{00000000-0000-0000-0000-000000000000}"/>
          </ac:spMkLst>
        </pc:spChg>
        <pc:spChg chg="mod">
          <ac:chgData name="이 제연" userId="9d4560c756d54f0d" providerId="LiveId" clId="{3027FEB1-204D-40A4-9B70-77CFA5E88629}" dt="2021-01-05T00:16:33.901" v="1412" actId="20577"/>
          <ac:spMkLst>
            <pc:docMk/>
            <pc:sldMk cId="3835067715" sldId="356"/>
            <ac:spMk id="4" creationId="{00000000-0000-0000-0000-000000000000}"/>
          </ac:spMkLst>
        </pc:spChg>
        <pc:picChg chg="add mod">
          <ac:chgData name="이 제연" userId="9d4560c756d54f0d" providerId="LiveId" clId="{3027FEB1-204D-40A4-9B70-77CFA5E88629}" dt="2021-01-05T00:10:33.810" v="1254" actId="1076"/>
          <ac:picMkLst>
            <pc:docMk/>
            <pc:sldMk cId="3835067715" sldId="356"/>
            <ac:picMk id="6" creationId="{705C42AB-A5C4-4F6C-AA1B-F3968E40F28E}"/>
          </ac:picMkLst>
        </pc:picChg>
      </pc:sldChg>
      <pc:sldChg chg="modSp add mod">
        <pc:chgData name="이 제연" userId="9d4560c756d54f0d" providerId="LiveId" clId="{3027FEB1-204D-40A4-9B70-77CFA5E88629}" dt="2021-01-05T04:40:58.929" v="2736" actId="20577"/>
        <pc:sldMkLst>
          <pc:docMk/>
          <pc:sldMk cId="446814154" sldId="357"/>
        </pc:sldMkLst>
        <pc:spChg chg="mod">
          <ac:chgData name="이 제연" userId="9d4560c756d54f0d" providerId="LiveId" clId="{3027FEB1-204D-40A4-9B70-77CFA5E88629}" dt="2021-01-05T04:40:58.929" v="2736" actId="20577"/>
          <ac:spMkLst>
            <pc:docMk/>
            <pc:sldMk cId="446814154" sldId="357"/>
            <ac:spMk id="4" creationId="{00000000-0000-0000-0000-000000000000}"/>
          </ac:spMkLst>
        </pc:spChg>
      </pc:sldChg>
      <pc:sldChg chg="addSp delSp modSp add del mod">
        <pc:chgData name="이 제연" userId="9d4560c756d54f0d" providerId="LiveId" clId="{3027FEB1-204D-40A4-9B70-77CFA5E88629}" dt="2021-01-05T00:42:47.507" v="1531" actId="47"/>
        <pc:sldMkLst>
          <pc:docMk/>
          <pc:sldMk cId="313418789" sldId="358"/>
        </pc:sldMkLst>
        <pc:spChg chg="mod">
          <ac:chgData name="이 제연" userId="9d4560c756d54f0d" providerId="LiveId" clId="{3027FEB1-204D-40A4-9B70-77CFA5E88629}" dt="2021-01-05T00:33:24.193" v="1484" actId="20577"/>
          <ac:spMkLst>
            <pc:docMk/>
            <pc:sldMk cId="313418789" sldId="358"/>
            <ac:spMk id="4" creationId="{00000000-0000-0000-0000-000000000000}"/>
          </ac:spMkLst>
        </pc:spChg>
        <pc:spChg chg="add del mod">
          <ac:chgData name="이 제연" userId="9d4560c756d54f0d" providerId="LiveId" clId="{3027FEB1-204D-40A4-9B70-77CFA5E88629}" dt="2021-01-05T00:42:41.967" v="1530" actId="478"/>
          <ac:spMkLst>
            <pc:docMk/>
            <pc:sldMk cId="313418789" sldId="358"/>
            <ac:spMk id="8" creationId="{F920D75F-BE80-45D5-A85B-0CE6DC3ADE30}"/>
          </ac:spMkLst>
        </pc:spChg>
        <pc:picChg chg="del">
          <ac:chgData name="이 제연" userId="9d4560c756d54f0d" providerId="LiveId" clId="{3027FEB1-204D-40A4-9B70-77CFA5E88629}" dt="2021-01-05T00:25:58.081" v="1442" actId="478"/>
          <ac:picMkLst>
            <pc:docMk/>
            <pc:sldMk cId="313418789" sldId="358"/>
            <ac:picMk id="6" creationId="{705C42AB-A5C4-4F6C-AA1B-F3968E40F28E}"/>
          </ac:picMkLst>
        </pc:picChg>
        <pc:picChg chg="add mod">
          <ac:chgData name="이 제연" userId="9d4560c756d54f0d" providerId="LiveId" clId="{3027FEB1-204D-40A4-9B70-77CFA5E88629}" dt="2021-01-05T00:42:35.887" v="1528" actId="1076"/>
          <ac:picMkLst>
            <pc:docMk/>
            <pc:sldMk cId="313418789" sldId="358"/>
            <ac:picMk id="7" creationId="{9F987552-B4B6-46A2-ABB1-6CAE39346740}"/>
          </ac:picMkLst>
        </pc:picChg>
      </pc:sldChg>
      <pc:sldChg chg="addSp delSp modSp add mod">
        <pc:chgData name="이 제연" userId="9d4560c756d54f0d" providerId="LiveId" clId="{3027FEB1-204D-40A4-9B70-77CFA5E88629}" dt="2021-01-05T04:17:55.752" v="2555" actId="5793"/>
        <pc:sldMkLst>
          <pc:docMk/>
          <pc:sldMk cId="3014886492" sldId="359"/>
        </pc:sldMkLst>
        <pc:spChg chg="mod">
          <ac:chgData name="이 제연" userId="9d4560c756d54f0d" providerId="LiveId" clId="{3027FEB1-204D-40A4-9B70-77CFA5E88629}" dt="2021-01-05T00:43:03.116" v="1534" actId="6549"/>
          <ac:spMkLst>
            <pc:docMk/>
            <pc:sldMk cId="3014886492" sldId="359"/>
            <ac:spMk id="2" creationId="{00000000-0000-0000-0000-000000000000}"/>
          </ac:spMkLst>
        </pc:spChg>
        <pc:spChg chg="mod">
          <ac:chgData name="이 제연" userId="9d4560c756d54f0d" providerId="LiveId" clId="{3027FEB1-204D-40A4-9B70-77CFA5E88629}" dt="2021-01-05T04:17:55.752" v="2555" actId="5793"/>
          <ac:spMkLst>
            <pc:docMk/>
            <pc:sldMk cId="3014886492" sldId="359"/>
            <ac:spMk id="4" creationId="{00000000-0000-0000-0000-000000000000}"/>
          </ac:spMkLst>
        </pc:spChg>
        <pc:spChg chg="del">
          <ac:chgData name="이 제연" userId="9d4560c756d54f0d" providerId="LiveId" clId="{3027FEB1-204D-40A4-9B70-77CFA5E88629}" dt="2021-01-05T00:41:32.107" v="1522" actId="478"/>
          <ac:spMkLst>
            <pc:docMk/>
            <pc:sldMk cId="3014886492" sldId="359"/>
            <ac:spMk id="8" creationId="{F920D75F-BE80-45D5-A85B-0CE6DC3ADE30}"/>
          </ac:spMkLst>
        </pc:spChg>
        <pc:picChg chg="add del mod">
          <ac:chgData name="이 제연" userId="9d4560c756d54f0d" providerId="LiveId" clId="{3027FEB1-204D-40A4-9B70-77CFA5E88629}" dt="2021-01-05T00:56:13.244" v="1612" actId="478"/>
          <ac:picMkLst>
            <pc:docMk/>
            <pc:sldMk cId="3014886492" sldId="359"/>
            <ac:picMk id="6" creationId="{8E14EB20-BEFE-45AA-934B-CF229772ECF3}"/>
          </ac:picMkLst>
        </pc:picChg>
        <pc:picChg chg="del mod">
          <ac:chgData name="이 제연" userId="9d4560c756d54f0d" providerId="LiveId" clId="{3027FEB1-204D-40A4-9B70-77CFA5E88629}" dt="2021-01-05T03:03:22.523" v="2173" actId="21"/>
          <ac:picMkLst>
            <pc:docMk/>
            <pc:sldMk cId="3014886492" sldId="359"/>
            <ac:picMk id="7" creationId="{9F987552-B4B6-46A2-ABB1-6CAE39346740}"/>
          </ac:picMkLst>
        </pc:picChg>
      </pc:sldChg>
      <pc:sldChg chg="addSp delSp modSp add mod">
        <pc:chgData name="이 제연" userId="9d4560c756d54f0d" providerId="LiveId" clId="{3027FEB1-204D-40A4-9B70-77CFA5E88629}" dt="2021-01-05T01:40:04.424" v="1958" actId="14100"/>
        <pc:sldMkLst>
          <pc:docMk/>
          <pc:sldMk cId="964295648" sldId="360"/>
        </pc:sldMkLst>
        <pc:spChg chg="mod">
          <ac:chgData name="이 제연" userId="9d4560c756d54f0d" providerId="LiveId" clId="{3027FEB1-204D-40A4-9B70-77CFA5E88629}" dt="2021-01-05T01:14:31.378" v="1796" actId="20577"/>
          <ac:spMkLst>
            <pc:docMk/>
            <pc:sldMk cId="964295648" sldId="360"/>
            <ac:spMk id="2" creationId="{00000000-0000-0000-0000-000000000000}"/>
          </ac:spMkLst>
        </pc:spChg>
        <pc:spChg chg="add del mod">
          <ac:chgData name="이 제연" userId="9d4560c756d54f0d" providerId="LiveId" clId="{3027FEB1-204D-40A4-9B70-77CFA5E88629}" dt="2021-01-05T01:39:58.184" v="1955" actId="15"/>
          <ac:spMkLst>
            <pc:docMk/>
            <pc:sldMk cId="964295648" sldId="360"/>
            <ac:spMk id="4" creationId="{00000000-0000-0000-0000-000000000000}"/>
          </ac:spMkLst>
        </pc:spChg>
        <pc:picChg chg="add del mod ord">
          <ac:chgData name="이 제연" userId="9d4560c756d54f0d" providerId="LiveId" clId="{3027FEB1-204D-40A4-9B70-77CFA5E88629}" dt="2021-01-05T01:37:54.879" v="1809" actId="22"/>
          <ac:picMkLst>
            <pc:docMk/>
            <pc:sldMk cId="964295648" sldId="360"/>
            <ac:picMk id="6" creationId="{8096D385-3209-4E3F-A583-DC4B7DDC0D9E}"/>
          </ac:picMkLst>
        </pc:picChg>
        <pc:picChg chg="del mod">
          <ac:chgData name="이 제연" userId="9d4560c756d54f0d" providerId="LiveId" clId="{3027FEB1-204D-40A4-9B70-77CFA5E88629}" dt="2021-01-05T00:55:30.403" v="1576" actId="478"/>
          <ac:picMkLst>
            <pc:docMk/>
            <pc:sldMk cId="964295648" sldId="360"/>
            <ac:picMk id="7" creationId="{9F987552-B4B6-46A2-ABB1-6CAE39346740}"/>
          </ac:picMkLst>
        </pc:picChg>
        <pc:picChg chg="add mod">
          <ac:chgData name="이 제연" userId="9d4560c756d54f0d" providerId="LiveId" clId="{3027FEB1-204D-40A4-9B70-77CFA5E88629}" dt="2021-01-05T01:40:04.424" v="1958" actId="14100"/>
          <ac:picMkLst>
            <pc:docMk/>
            <pc:sldMk cId="964295648" sldId="360"/>
            <ac:picMk id="9" creationId="{994A8666-ED22-46B3-BCDC-A451A30DCF36}"/>
          </ac:picMkLst>
        </pc:picChg>
        <pc:picChg chg="add mod">
          <ac:chgData name="이 제연" userId="9d4560c756d54f0d" providerId="LiveId" clId="{3027FEB1-204D-40A4-9B70-77CFA5E88629}" dt="2021-01-05T01:40:02.224" v="1957" actId="1076"/>
          <ac:picMkLst>
            <pc:docMk/>
            <pc:sldMk cId="964295648" sldId="360"/>
            <ac:picMk id="11" creationId="{49A1871B-C0F0-4C19-864F-A043ADF39D69}"/>
          </ac:picMkLst>
        </pc:picChg>
      </pc:sldChg>
      <pc:sldChg chg="delSp modSp add mod">
        <pc:chgData name="이 제연" userId="9d4560c756d54f0d" providerId="LiveId" clId="{3027FEB1-204D-40A4-9B70-77CFA5E88629}" dt="2021-01-05T00:59:37.959" v="1666" actId="1076"/>
        <pc:sldMkLst>
          <pc:docMk/>
          <pc:sldMk cId="2996250670" sldId="361"/>
        </pc:sldMkLst>
        <pc:spChg chg="mod">
          <ac:chgData name="이 제연" userId="9d4560c756d54f0d" providerId="LiveId" clId="{3027FEB1-204D-40A4-9B70-77CFA5E88629}" dt="2021-01-05T00:56:10.534" v="1611" actId="20577"/>
          <ac:spMkLst>
            <pc:docMk/>
            <pc:sldMk cId="2996250670" sldId="361"/>
            <ac:spMk id="2" creationId="{00000000-0000-0000-0000-000000000000}"/>
          </ac:spMkLst>
        </pc:spChg>
        <pc:spChg chg="mod">
          <ac:chgData name="이 제연" userId="9d4560c756d54f0d" providerId="LiveId" clId="{3027FEB1-204D-40A4-9B70-77CFA5E88629}" dt="2021-01-05T00:59:33.853" v="1665" actId="20577"/>
          <ac:spMkLst>
            <pc:docMk/>
            <pc:sldMk cId="2996250670" sldId="361"/>
            <ac:spMk id="4" creationId="{00000000-0000-0000-0000-000000000000}"/>
          </ac:spMkLst>
        </pc:spChg>
        <pc:picChg chg="mod">
          <ac:chgData name="이 제연" userId="9d4560c756d54f0d" providerId="LiveId" clId="{3027FEB1-204D-40A4-9B70-77CFA5E88629}" dt="2021-01-05T00:59:37.959" v="1666" actId="1076"/>
          <ac:picMkLst>
            <pc:docMk/>
            <pc:sldMk cId="2996250670" sldId="361"/>
            <ac:picMk id="6" creationId="{8E14EB20-BEFE-45AA-934B-CF229772ECF3}"/>
          </ac:picMkLst>
        </pc:picChg>
        <pc:picChg chg="del">
          <ac:chgData name="이 제연" userId="9d4560c756d54f0d" providerId="LiveId" clId="{3027FEB1-204D-40A4-9B70-77CFA5E88629}" dt="2021-01-05T00:56:16.994" v="1613" actId="478"/>
          <ac:picMkLst>
            <pc:docMk/>
            <pc:sldMk cId="2996250670" sldId="361"/>
            <ac:picMk id="7" creationId="{9F987552-B4B6-46A2-ABB1-6CAE39346740}"/>
          </ac:picMkLst>
        </pc:picChg>
      </pc:sldChg>
      <pc:sldChg chg="addSp modSp add del mod">
        <pc:chgData name="이 제연" userId="9d4560c756d54f0d" providerId="LiveId" clId="{3027FEB1-204D-40A4-9B70-77CFA5E88629}" dt="2021-01-05T01:14:20.843" v="1794" actId="47"/>
        <pc:sldMkLst>
          <pc:docMk/>
          <pc:sldMk cId="1073209526" sldId="362"/>
        </pc:sldMkLst>
        <pc:spChg chg="add mod">
          <ac:chgData name="이 제연" userId="9d4560c756d54f0d" providerId="LiveId" clId="{3027FEB1-204D-40A4-9B70-77CFA5E88629}" dt="2021-01-05T01:03:17.407" v="1724" actId="1076"/>
          <ac:spMkLst>
            <pc:docMk/>
            <pc:sldMk cId="1073209526" sldId="362"/>
            <ac:spMk id="5" creationId="{947D6B8C-1F85-48D6-B524-A73EB96291E0}"/>
          </ac:spMkLst>
        </pc:spChg>
        <pc:cxnChg chg="add mod">
          <ac:chgData name="이 제연" userId="9d4560c756d54f0d" providerId="LiveId" clId="{3027FEB1-204D-40A4-9B70-77CFA5E88629}" dt="2021-01-05T01:03:12.983" v="1723" actId="14100"/>
          <ac:cxnSpMkLst>
            <pc:docMk/>
            <pc:sldMk cId="1073209526" sldId="362"/>
            <ac:cxnSpMk id="8" creationId="{D2B4D250-1071-4A44-B6A2-FE04273903F3}"/>
          </ac:cxnSpMkLst>
        </pc:cxnChg>
      </pc:sldChg>
      <pc:sldChg chg="addSp delSp modSp add mod">
        <pc:chgData name="이 제연" userId="9d4560c756d54f0d" providerId="LiveId" clId="{3027FEB1-204D-40A4-9B70-77CFA5E88629}" dt="2021-01-05T01:09:14.506" v="1793" actId="14100"/>
        <pc:sldMkLst>
          <pc:docMk/>
          <pc:sldMk cId="2240209413" sldId="363"/>
        </pc:sldMkLst>
        <pc:spChg chg="mod">
          <ac:chgData name="이 제연" userId="9d4560c756d54f0d" providerId="LiveId" clId="{3027FEB1-204D-40A4-9B70-77CFA5E88629}" dt="2021-01-05T01:09:08.807" v="1791" actId="1076"/>
          <ac:spMkLst>
            <pc:docMk/>
            <pc:sldMk cId="2240209413" sldId="363"/>
            <ac:spMk id="5" creationId="{947D6B8C-1F85-48D6-B524-A73EB96291E0}"/>
          </ac:spMkLst>
        </pc:spChg>
        <pc:spChg chg="add del mod">
          <ac:chgData name="이 제연" userId="9d4560c756d54f0d" providerId="LiveId" clId="{3027FEB1-204D-40A4-9B70-77CFA5E88629}" dt="2021-01-05T01:08:55.928" v="1784" actId="478"/>
          <ac:spMkLst>
            <pc:docMk/>
            <pc:sldMk cId="2240209413" sldId="363"/>
            <ac:spMk id="7" creationId="{A2946042-F5EE-4E4C-874B-0B3AF7C991B8}"/>
          </ac:spMkLst>
        </pc:spChg>
        <pc:spChg chg="add del mod">
          <ac:chgData name="이 제연" userId="9d4560c756d54f0d" providerId="LiveId" clId="{3027FEB1-204D-40A4-9B70-77CFA5E88629}" dt="2021-01-05T01:08:55.928" v="1784" actId="478"/>
          <ac:spMkLst>
            <pc:docMk/>
            <pc:sldMk cId="2240209413" sldId="363"/>
            <ac:spMk id="9" creationId="{445933BC-FD4E-4CC3-8B57-10A459593BFE}"/>
          </ac:spMkLst>
        </pc:spChg>
        <pc:spChg chg="add del mod">
          <ac:chgData name="이 제연" userId="9d4560c756d54f0d" providerId="LiveId" clId="{3027FEB1-204D-40A4-9B70-77CFA5E88629}" dt="2021-01-05T01:08:55.928" v="1784" actId="478"/>
          <ac:spMkLst>
            <pc:docMk/>
            <pc:sldMk cId="2240209413" sldId="363"/>
            <ac:spMk id="17" creationId="{A6256741-E05E-44F8-A437-D921E0A27104}"/>
          </ac:spMkLst>
        </pc:spChg>
        <pc:picChg chg="add mod">
          <ac:chgData name="이 제연" userId="9d4560c756d54f0d" providerId="LiveId" clId="{3027FEB1-204D-40A4-9B70-77CFA5E88629}" dt="2021-01-05T01:09:04.747" v="1790" actId="1076"/>
          <ac:picMkLst>
            <pc:docMk/>
            <pc:sldMk cId="2240209413" sldId="363"/>
            <ac:picMk id="19" creationId="{1AAEFE67-F59A-465D-9E1C-DF542BD37FBF}"/>
          </ac:picMkLst>
        </pc:picChg>
        <pc:cxnChg chg="mod">
          <ac:chgData name="이 제연" userId="9d4560c756d54f0d" providerId="LiveId" clId="{3027FEB1-204D-40A4-9B70-77CFA5E88629}" dt="2021-01-05T01:09:14.506" v="1793" actId="14100"/>
          <ac:cxnSpMkLst>
            <pc:docMk/>
            <pc:sldMk cId="2240209413" sldId="363"/>
            <ac:cxnSpMk id="8" creationId="{D2B4D250-1071-4A44-B6A2-FE04273903F3}"/>
          </ac:cxnSpMkLst>
        </pc:cxnChg>
        <pc:cxnChg chg="add del mod">
          <ac:chgData name="이 제연" userId="9d4560c756d54f0d" providerId="LiveId" clId="{3027FEB1-204D-40A4-9B70-77CFA5E88629}" dt="2021-01-05T01:08:55.928" v="1784" actId="478"/>
          <ac:cxnSpMkLst>
            <pc:docMk/>
            <pc:sldMk cId="2240209413" sldId="363"/>
            <ac:cxnSpMk id="11" creationId="{860085DA-AFDE-4296-A9D7-ADE99B4E54FB}"/>
          </ac:cxnSpMkLst>
        </pc:cxnChg>
        <pc:cxnChg chg="add del mod">
          <ac:chgData name="이 제연" userId="9d4560c756d54f0d" providerId="LiveId" clId="{3027FEB1-204D-40A4-9B70-77CFA5E88629}" dt="2021-01-05T01:08:55.928" v="1784" actId="478"/>
          <ac:cxnSpMkLst>
            <pc:docMk/>
            <pc:sldMk cId="2240209413" sldId="363"/>
            <ac:cxnSpMk id="13" creationId="{8A8EC92E-7679-4280-A353-FCDDD2D80197}"/>
          </ac:cxnSpMkLst>
        </pc:cxnChg>
        <pc:cxnChg chg="add del mod">
          <ac:chgData name="이 제연" userId="9d4560c756d54f0d" providerId="LiveId" clId="{3027FEB1-204D-40A4-9B70-77CFA5E88629}" dt="2021-01-05T01:08:55.928" v="1784" actId="478"/>
          <ac:cxnSpMkLst>
            <pc:docMk/>
            <pc:sldMk cId="2240209413" sldId="363"/>
            <ac:cxnSpMk id="14" creationId="{B101F1DC-E95B-43CC-A07F-AC046B383A06}"/>
          </ac:cxnSpMkLst>
        </pc:cxnChg>
      </pc:sldChg>
      <pc:sldChg chg="addSp delSp modSp add mod">
        <pc:chgData name="이 제연" userId="9d4560c756d54f0d" providerId="LiveId" clId="{3027FEB1-204D-40A4-9B70-77CFA5E88629}" dt="2021-01-05T01:42:39.932" v="1997" actId="1076"/>
        <pc:sldMkLst>
          <pc:docMk/>
          <pc:sldMk cId="2508328411" sldId="364"/>
        </pc:sldMkLst>
        <pc:spChg chg="mod">
          <ac:chgData name="이 제연" userId="9d4560c756d54f0d" providerId="LiveId" clId="{3027FEB1-204D-40A4-9B70-77CFA5E88629}" dt="2021-01-05T01:42:19.320" v="1994" actId="20577"/>
          <ac:spMkLst>
            <pc:docMk/>
            <pc:sldMk cId="2508328411" sldId="364"/>
            <ac:spMk id="4" creationId="{00000000-0000-0000-0000-000000000000}"/>
          </ac:spMkLst>
        </pc:spChg>
        <pc:picChg chg="add mod">
          <ac:chgData name="이 제연" userId="9d4560c756d54f0d" providerId="LiveId" clId="{3027FEB1-204D-40A4-9B70-77CFA5E88629}" dt="2021-01-05T01:42:39.932" v="1997" actId="1076"/>
          <ac:picMkLst>
            <pc:docMk/>
            <pc:sldMk cId="2508328411" sldId="364"/>
            <ac:picMk id="6" creationId="{467C86A2-4DD2-4C42-8B99-05827C16695D}"/>
          </ac:picMkLst>
        </pc:picChg>
        <pc:picChg chg="del">
          <ac:chgData name="이 제연" userId="9d4560c756d54f0d" providerId="LiveId" clId="{3027FEB1-204D-40A4-9B70-77CFA5E88629}" dt="2021-01-05T01:41:56.753" v="1960" actId="478"/>
          <ac:picMkLst>
            <pc:docMk/>
            <pc:sldMk cId="2508328411" sldId="364"/>
            <ac:picMk id="9" creationId="{994A8666-ED22-46B3-BCDC-A451A30DCF36}"/>
          </ac:picMkLst>
        </pc:picChg>
        <pc:picChg chg="del">
          <ac:chgData name="이 제연" userId="9d4560c756d54f0d" providerId="LiveId" clId="{3027FEB1-204D-40A4-9B70-77CFA5E88629}" dt="2021-01-05T01:41:56.991" v="1961" actId="478"/>
          <ac:picMkLst>
            <pc:docMk/>
            <pc:sldMk cId="2508328411" sldId="364"/>
            <ac:picMk id="11" creationId="{49A1871B-C0F0-4C19-864F-A043ADF39D69}"/>
          </ac:picMkLst>
        </pc:picChg>
      </pc:sldChg>
      <pc:sldChg chg="delSp modSp add mod">
        <pc:chgData name="이 제연" userId="9d4560c756d54f0d" providerId="LiveId" clId="{3027FEB1-204D-40A4-9B70-77CFA5E88629}" dt="2021-01-05T04:41:50.599" v="2796" actId="14"/>
        <pc:sldMkLst>
          <pc:docMk/>
          <pc:sldMk cId="3724741125" sldId="365"/>
        </pc:sldMkLst>
        <pc:spChg chg="mod">
          <ac:chgData name="이 제연" userId="9d4560c756d54f0d" providerId="LiveId" clId="{3027FEB1-204D-40A4-9B70-77CFA5E88629}" dt="2021-01-05T02:10:02.947" v="2018" actId="20577"/>
          <ac:spMkLst>
            <pc:docMk/>
            <pc:sldMk cId="3724741125" sldId="365"/>
            <ac:spMk id="2" creationId="{00000000-0000-0000-0000-000000000000}"/>
          </ac:spMkLst>
        </pc:spChg>
        <pc:spChg chg="mod">
          <ac:chgData name="이 제연" userId="9d4560c756d54f0d" providerId="LiveId" clId="{3027FEB1-204D-40A4-9B70-77CFA5E88629}" dt="2021-01-05T04:41:50.599" v="2796" actId="14"/>
          <ac:spMkLst>
            <pc:docMk/>
            <pc:sldMk cId="3724741125" sldId="365"/>
            <ac:spMk id="4" creationId="{00000000-0000-0000-0000-000000000000}"/>
          </ac:spMkLst>
        </pc:spChg>
        <pc:picChg chg="del">
          <ac:chgData name="이 제연" userId="9d4560c756d54f0d" providerId="LiveId" clId="{3027FEB1-204D-40A4-9B70-77CFA5E88629}" dt="2021-01-05T02:10:24.235" v="2019" actId="478"/>
          <ac:picMkLst>
            <pc:docMk/>
            <pc:sldMk cId="3724741125" sldId="365"/>
            <ac:picMk id="6" creationId="{467C86A2-4DD2-4C42-8B99-05827C16695D}"/>
          </ac:picMkLst>
        </pc:picChg>
      </pc:sldChg>
      <pc:sldChg chg="addSp delSp modSp add mod">
        <pc:chgData name="이 제연" userId="9d4560c756d54f0d" providerId="LiveId" clId="{3027FEB1-204D-40A4-9B70-77CFA5E88629}" dt="2021-01-05T03:03:59.817" v="2184" actId="732"/>
        <pc:sldMkLst>
          <pc:docMk/>
          <pc:sldMk cId="711042961" sldId="366"/>
        </pc:sldMkLst>
        <pc:spChg chg="del">
          <ac:chgData name="이 제연" userId="9d4560c756d54f0d" providerId="LiveId" clId="{3027FEB1-204D-40A4-9B70-77CFA5E88629}" dt="2021-01-05T03:03:46.845" v="2181" actId="478"/>
          <ac:spMkLst>
            <pc:docMk/>
            <pc:sldMk cId="711042961" sldId="366"/>
            <ac:spMk id="5" creationId="{947D6B8C-1F85-48D6-B524-A73EB96291E0}"/>
          </ac:spMkLst>
        </pc:spChg>
        <pc:picChg chg="add mod modCrop">
          <ac:chgData name="이 제연" userId="9d4560c756d54f0d" providerId="LiveId" clId="{3027FEB1-204D-40A4-9B70-77CFA5E88629}" dt="2021-01-05T03:03:59.817" v="2184" actId="732"/>
          <ac:picMkLst>
            <pc:docMk/>
            <pc:sldMk cId="711042961" sldId="366"/>
            <ac:picMk id="9" creationId="{CC93C0FB-3BBC-47E2-87C9-736011721FE8}"/>
          </ac:picMkLst>
        </pc:picChg>
        <pc:picChg chg="del">
          <ac:chgData name="이 제연" userId="9d4560c756d54f0d" providerId="LiveId" clId="{3027FEB1-204D-40A4-9B70-77CFA5E88629}" dt="2021-01-05T03:03:28.283" v="2175" actId="478"/>
          <ac:picMkLst>
            <pc:docMk/>
            <pc:sldMk cId="711042961" sldId="366"/>
            <ac:picMk id="19" creationId="{1AAEFE67-F59A-465D-9E1C-DF542BD37FBF}"/>
          </ac:picMkLst>
        </pc:picChg>
        <pc:cxnChg chg="mod">
          <ac:chgData name="이 제연" userId="9d4560c756d54f0d" providerId="LiveId" clId="{3027FEB1-204D-40A4-9B70-77CFA5E88629}" dt="2021-01-05T03:03:49.745" v="2182" actId="14100"/>
          <ac:cxnSpMkLst>
            <pc:docMk/>
            <pc:sldMk cId="711042961" sldId="366"/>
            <ac:cxnSpMk id="8" creationId="{D2B4D250-1071-4A44-B6A2-FE04273903F3}"/>
          </ac:cxnSpMkLst>
        </pc:cxnChg>
      </pc:sldChg>
      <pc:sldChg chg="modSp add mod">
        <pc:chgData name="이 제연" userId="9d4560c756d54f0d" providerId="LiveId" clId="{3027FEB1-204D-40A4-9B70-77CFA5E88629}" dt="2021-01-05T04:32:56.210" v="2703" actId="20577"/>
        <pc:sldMkLst>
          <pc:docMk/>
          <pc:sldMk cId="1523212188" sldId="367"/>
        </pc:sldMkLst>
        <pc:spChg chg="mod">
          <ac:chgData name="이 제연" userId="9d4560c756d54f0d" providerId="LiveId" clId="{3027FEB1-204D-40A4-9B70-77CFA5E88629}" dt="2021-01-05T04:32:56.210" v="2703" actId="20577"/>
          <ac:spMkLst>
            <pc:docMk/>
            <pc:sldMk cId="1523212188" sldId="367"/>
            <ac:spMk id="4" creationId="{00000000-0000-0000-0000-000000000000}"/>
          </ac:spMkLst>
        </pc:spChg>
      </pc:sldChg>
    </pc:docChg>
  </pc:docChgLst>
  <pc:docChgLst>
    <pc:chgData name="이 제연" userId="9d4560c756d54f0d" providerId="LiveId" clId="{B3B6EA37-E5FC-4F86-B3C5-002F8CC9D160}"/>
    <pc:docChg chg="undo redo custSel addSld delSld modSld sldOrd">
      <pc:chgData name="이 제연" userId="9d4560c756d54f0d" providerId="LiveId" clId="{B3B6EA37-E5FC-4F86-B3C5-002F8CC9D160}" dt="2021-08-02T08:50:03.464" v="5062" actId="1036"/>
      <pc:docMkLst>
        <pc:docMk/>
      </pc:docMkLst>
      <pc:sldChg chg="modSp mod">
        <pc:chgData name="이 제연" userId="9d4560c756d54f0d" providerId="LiveId" clId="{B3B6EA37-E5FC-4F86-B3C5-002F8CC9D160}" dt="2021-07-31T14:13:30.522" v="3092" actId="6549"/>
        <pc:sldMkLst>
          <pc:docMk/>
          <pc:sldMk cId="3956538957" sldId="260"/>
        </pc:sldMkLst>
        <pc:spChg chg="mod">
          <ac:chgData name="이 제연" userId="9d4560c756d54f0d" providerId="LiveId" clId="{B3B6EA37-E5FC-4F86-B3C5-002F8CC9D160}" dt="2021-07-31T14:13:30.522" v="3092" actId="6549"/>
          <ac:spMkLst>
            <pc:docMk/>
            <pc:sldMk cId="3956538957" sldId="260"/>
            <ac:spMk id="4" creationId="{652DD63C-DA25-764F-9C33-B39580A3778F}"/>
          </ac:spMkLst>
        </pc:spChg>
      </pc:sldChg>
      <pc:sldChg chg="modSp mod">
        <pc:chgData name="이 제연" userId="9d4560c756d54f0d" providerId="LiveId" clId="{B3B6EA37-E5FC-4F86-B3C5-002F8CC9D160}" dt="2021-07-31T05:08:56.419" v="35" actId="6549"/>
        <pc:sldMkLst>
          <pc:docMk/>
          <pc:sldMk cId="3233815483" sldId="312"/>
        </pc:sldMkLst>
        <pc:spChg chg="mod">
          <ac:chgData name="이 제연" userId="9d4560c756d54f0d" providerId="LiveId" clId="{B3B6EA37-E5FC-4F86-B3C5-002F8CC9D160}" dt="2021-07-31T05:08:00.308" v="2"/>
          <ac:spMkLst>
            <pc:docMk/>
            <pc:sldMk cId="3233815483" sldId="312"/>
            <ac:spMk id="2" creationId="{78D18A23-73B7-BA4A-9BFA-F5F94C3E0555}"/>
          </ac:spMkLst>
        </pc:spChg>
        <pc:spChg chg="mod">
          <ac:chgData name="이 제연" userId="9d4560c756d54f0d" providerId="LiveId" clId="{B3B6EA37-E5FC-4F86-B3C5-002F8CC9D160}" dt="2021-07-31T05:08:56.419" v="35" actId="6549"/>
          <ac:spMkLst>
            <pc:docMk/>
            <pc:sldMk cId="3233815483" sldId="312"/>
            <ac:spMk id="3" creationId="{4710F9D9-C627-734C-88DB-048E5508A025}"/>
          </ac:spMkLst>
        </pc:spChg>
        <pc:spChg chg="mod">
          <ac:chgData name="이 제연" userId="9d4560c756d54f0d" providerId="LiveId" clId="{B3B6EA37-E5FC-4F86-B3C5-002F8CC9D160}" dt="2021-07-31T05:08:41.011" v="29" actId="20577"/>
          <ac:spMkLst>
            <pc:docMk/>
            <pc:sldMk cId="3233815483" sldId="312"/>
            <ac:spMk id="4" creationId="{39429C1C-87C0-3B47-91E7-E27A021261E3}"/>
          </ac:spMkLst>
        </pc:spChg>
      </pc:sldChg>
      <pc:sldChg chg="del">
        <pc:chgData name="이 제연" userId="9d4560c756d54f0d" providerId="LiveId" clId="{B3B6EA37-E5FC-4F86-B3C5-002F8CC9D160}" dt="2021-07-31T05:09:11.587" v="40" actId="47"/>
        <pc:sldMkLst>
          <pc:docMk/>
          <pc:sldMk cId="3333606602" sldId="400"/>
        </pc:sldMkLst>
      </pc:sldChg>
      <pc:sldChg chg="addSp delSp modSp mod ord addCm delCm">
        <pc:chgData name="이 제연" userId="9d4560c756d54f0d" providerId="LiveId" clId="{B3B6EA37-E5FC-4F86-B3C5-002F8CC9D160}" dt="2021-08-02T05:58:05.800" v="4647" actId="478"/>
        <pc:sldMkLst>
          <pc:docMk/>
          <pc:sldMk cId="2539470084" sldId="401"/>
        </pc:sldMkLst>
        <pc:spChg chg="mod">
          <ac:chgData name="이 제연" userId="9d4560c756d54f0d" providerId="LiveId" clId="{B3B6EA37-E5FC-4F86-B3C5-002F8CC9D160}" dt="2021-07-31T12:19:08.800" v="1157" actId="20577"/>
          <ac:spMkLst>
            <pc:docMk/>
            <pc:sldMk cId="2539470084" sldId="401"/>
            <ac:spMk id="4" creationId="{00000000-0000-0000-0000-000000000000}"/>
          </ac:spMkLst>
        </pc:spChg>
        <pc:spChg chg="add del mod ord">
          <ac:chgData name="이 제연" userId="9d4560c756d54f0d" providerId="LiveId" clId="{B3B6EA37-E5FC-4F86-B3C5-002F8CC9D160}" dt="2021-07-31T07:52:58.275" v="813" actId="478"/>
          <ac:spMkLst>
            <pc:docMk/>
            <pc:sldMk cId="2539470084" sldId="401"/>
            <ac:spMk id="7" creationId="{D978F641-D290-4515-A074-062E2A8A23EA}"/>
          </ac:spMkLst>
        </pc:spChg>
        <pc:spChg chg="add del mod">
          <ac:chgData name="이 제연" userId="9d4560c756d54f0d" providerId="LiveId" clId="{B3B6EA37-E5FC-4F86-B3C5-002F8CC9D160}" dt="2021-07-31T07:41:46.420" v="638" actId="478"/>
          <ac:spMkLst>
            <pc:docMk/>
            <pc:sldMk cId="2539470084" sldId="401"/>
            <ac:spMk id="13" creationId="{C30BA09E-2240-4348-8CEF-F752190EA3F4}"/>
          </ac:spMkLst>
        </pc:spChg>
        <pc:spChg chg="add del mod">
          <ac:chgData name="이 제연" userId="9d4560c756d54f0d" providerId="LiveId" clId="{B3B6EA37-E5FC-4F86-B3C5-002F8CC9D160}" dt="2021-07-31T07:40:46.452" v="628" actId="478"/>
          <ac:spMkLst>
            <pc:docMk/>
            <pc:sldMk cId="2539470084" sldId="401"/>
            <ac:spMk id="19" creationId="{A97555A2-C87B-45CB-B5BF-8127F96D448C}"/>
          </ac:spMkLst>
        </pc:spChg>
        <pc:spChg chg="add del mod">
          <ac:chgData name="이 제연" userId="9d4560c756d54f0d" providerId="LiveId" clId="{B3B6EA37-E5FC-4F86-B3C5-002F8CC9D160}" dt="2021-07-31T07:43:12.348" v="672" actId="478"/>
          <ac:spMkLst>
            <pc:docMk/>
            <pc:sldMk cId="2539470084" sldId="401"/>
            <ac:spMk id="28" creationId="{40F6B327-CD99-468A-9DA2-E44A272193B1}"/>
          </ac:spMkLst>
        </pc:spChg>
        <pc:spChg chg="add del mod">
          <ac:chgData name="이 제연" userId="9d4560c756d54f0d" providerId="LiveId" clId="{B3B6EA37-E5FC-4F86-B3C5-002F8CC9D160}" dt="2021-07-31T08:18:35.766" v="889"/>
          <ac:spMkLst>
            <pc:docMk/>
            <pc:sldMk cId="2539470084" sldId="401"/>
            <ac:spMk id="34" creationId="{70B6EE3B-2C71-4077-9693-BB0DF2A4346A}"/>
          </ac:spMkLst>
        </pc:spChg>
        <pc:picChg chg="add del mod">
          <ac:chgData name="이 제연" userId="9d4560c756d54f0d" providerId="LiveId" clId="{B3B6EA37-E5FC-4F86-B3C5-002F8CC9D160}" dt="2021-07-31T07:52:59.577" v="815" actId="478"/>
          <ac:picMkLst>
            <pc:docMk/>
            <pc:sldMk cId="2539470084" sldId="401"/>
            <ac:picMk id="6" creationId="{6302B2D1-3E3F-4F9E-A835-2124AD7FD504}"/>
          </ac:picMkLst>
        </pc:picChg>
        <pc:picChg chg="add del mod">
          <ac:chgData name="이 제연" userId="9d4560c756d54f0d" providerId="LiveId" clId="{B3B6EA37-E5FC-4F86-B3C5-002F8CC9D160}" dt="2021-08-02T05:58:05.418" v="4646" actId="478"/>
          <ac:picMkLst>
            <pc:docMk/>
            <pc:sldMk cId="2539470084" sldId="401"/>
            <ac:picMk id="7" creationId="{23417165-AC94-4F08-810B-40670D7F2908}"/>
          </ac:picMkLst>
        </pc:picChg>
        <pc:picChg chg="add del mod">
          <ac:chgData name="이 제연" userId="9d4560c756d54f0d" providerId="LiveId" clId="{B3B6EA37-E5FC-4F86-B3C5-002F8CC9D160}" dt="2021-07-31T07:42:16.132" v="644" actId="478"/>
          <ac:picMkLst>
            <pc:docMk/>
            <pc:sldMk cId="2539470084" sldId="401"/>
            <ac:picMk id="25" creationId="{A935E33C-4635-4FD9-9A56-34493395E368}"/>
          </ac:picMkLst>
        </pc:picChg>
        <pc:picChg chg="add del mod">
          <ac:chgData name="이 제연" userId="9d4560c756d54f0d" providerId="LiveId" clId="{B3B6EA37-E5FC-4F86-B3C5-002F8CC9D160}" dt="2021-07-31T07:52:57.129" v="811" actId="478"/>
          <ac:picMkLst>
            <pc:docMk/>
            <pc:sldMk cId="2539470084" sldId="401"/>
            <ac:picMk id="27" creationId="{2F80CE59-55D6-475F-AFC2-C799D3871309}"/>
          </ac:picMkLst>
        </pc:picChg>
        <pc:picChg chg="add del mod">
          <ac:chgData name="이 제연" userId="9d4560c756d54f0d" providerId="LiveId" clId="{B3B6EA37-E5FC-4F86-B3C5-002F8CC9D160}" dt="2021-07-31T12:21:16.359" v="1170" actId="478"/>
          <ac:picMkLst>
            <pc:docMk/>
            <pc:sldMk cId="2539470084" sldId="401"/>
            <ac:picMk id="36" creationId="{93EB4EDD-CC6D-4144-8653-C4198B36B612}"/>
          </ac:picMkLst>
        </pc:picChg>
        <pc:picChg chg="add del mod">
          <ac:chgData name="이 제연" userId="9d4560c756d54f0d" providerId="LiveId" clId="{B3B6EA37-E5FC-4F86-B3C5-002F8CC9D160}" dt="2021-07-31T12:38:26.608" v="1772" actId="21"/>
          <ac:picMkLst>
            <pc:docMk/>
            <pc:sldMk cId="2539470084" sldId="401"/>
            <ac:picMk id="37" creationId="{951AE79E-6535-4EC8-B68B-26CFBF086651}"/>
          </ac:picMkLst>
        </pc:picChg>
        <pc:picChg chg="add mod">
          <ac:chgData name="이 제연" userId="9d4560c756d54f0d" providerId="LiveId" clId="{B3B6EA37-E5FC-4F86-B3C5-002F8CC9D160}" dt="2021-07-31T12:38:36.574" v="1787" actId="1036"/>
          <ac:picMkLst>
            <pc:docMk/>
            <pc:sldMk cId="2539470084" sldId="401"/>
            <ac:picMk id="38" creationId="{C3BD6E0B-6C17-4A0A-9438-72524D56045A}"/>
          </ac:picMkLst>
        </pc:picChg>
        <pc:picChg chg="del mod modCrop">
          <ac:chgData name="이 제연" userId="9d4560c756d54f0d" providerId="LiveId" clId="{B3B6EA37-E5FC-4F86-B3C5-002F8CC9D160}" dt="2021-07-31T07:52:56.473" v="809" actId="478"/>
          <ac:picMkLst>
            <pc:docMk/>
            <pc:sldMk cId="2539470084" sldId="401"/>
            <ac:picMk id="39" creationId="{00000000-0000-0000-0000-000000000000}"/>
          </ac:picMkLst>
        </pc:picChg>
        <pc:picChg chg="del mod modCrop">
          <ac:chgData name="이 제연" userId="9d4560c756d54f0d" providerId="LiveId" clId="{B3B6EA37-E5FC-4F86-B3C5-002F8CC9D160}" dt="2021-07-31T07:52:56.775" v="810" actId="478"/>
          <ac:picMkLst>
            <pc:docMk/>
            <pc:sldMk cId="2539470084" sldId="401"/>
            <ac:picMk id="46" creationId="{00000000-0000-0000-0000-000000000000}"/>
          </ac:picMkLst>
        </pc:picChg>
        <pc:picChg chg="del">
          <ac:chgData name="이 제연" userId="9d4560c756d54f0d" providerId="LiveId" clId="{B3B6EA37-E5FC-4F86-B3C5-002F8CC9D160}" dt="2021-07-31T05:10:16.613" v="41" actId="478"/>
          <ac:picMkLst>
            <pc:docMk/>
            <pc:sldMk cId="2539470084" sldId="401"/>
            <ac:picMk id="52" creationId="{00000000-0000-0000-0000-000000000000}"/>
          </ac:picMkLst>
        </pc:picChg>
        <pc:picChg chg="del mod">
          <ac:chgData name="이 제연" userId="9d4560c756d54f0d" providerId="LiveId" clId="{B3B6EA37-E5FC-4F86-B3C5-002F8CC9D160}" dt="2021-07-31T05:10:16.850" v="43" actId="478"/>
          <ac:picMkLst>
            <pc:docMk/>
            <pc:sldMk cId="2539470084" sldId="401"/>
            <ac:picMk id="57" creationId="{246C9C56-CB60-4B93-BAC7-4B87289E883B}"/>
          </ac:picMkLst>
        </pc:picChg>
        <pc:picChg chg="add del mod">
          <ac:chgData name="이 제연" userId="9d4560c756d54f0d" providerId="LiveId" clId="{B3B6EA37-E5FC-4F86-B3C5-002F8CC9D160}" dt="2021-08-02T05:58:05.800" v="4647" actId="478"/>
          <ac:picMkLst>
            <pc:docMk/>
            <pc:sldMk cId="2539470084" sldId="401"/>
            <ac:picMk id="1026" creationId="{DA61BCB5-8E57-44D3-B2EB-0A7E30FA3454}"/>
          </ac:picMkLst>
        </pc:picChg>
        <pc:cxnChg chg="add del mod">
          <ac:chgData name="이 제연" userId="9d4560c756d54f0d" providerId="LiveId" clId="{B3B6EA37-E5FC-4F86-B3C5-002F8CC9D160}" dt="2021-07-31T07:52:59.066" v="814" actId="478"/>
          <ac:cxnSpMkLst>
            <pc:docMk/>
            <pc:sldMk cId="2539470084" sldId="401"/>
            <ac:cxnSpMk id="10" creationId="{319D33B8-5369-43CB-8D42-C16D0F375BA2}"/>
          </ac:cxnSpMkLst>
        </pc:cxnChg>
      </pc:sldChg>
      <pc:sldChg chg="del">
        <pc:chgData name="이 제연" userId="9d4560c756d54f0d" providerId="LiveId" clId="{B3B6EA37-E5FC-4F86-B3C5-002F8CC9D160}" dt="2021-07-31T07:46:03.668" v="717" actId="47"/>
        <pc:sldMkLst>
          <pc:docMk/>
          <pc:sldMk cId="3145480266" sldId="402"/>
        </pc:sldMkLst>
      </pc:sldChg>
      <pc:sldChg chg="del">
        <pc:chgData name="이 제연" userId="9d4560c756d54f0d" providerId="LiveId" clId="{B3B6EA37-E5FC-4F86-B3C5-002F8CC9D160}" dt="2021-07-31T07:46:03.941" v="719" actId="47"/>
        <pc:sldMkLst>
          <pc:docMk/>
          <pc:sldMk cId="240464560" sldId="403"/>
        </pc:sldMkLst>
      </pc:sldChg>
      <pc:sldChg chg="del">
        <pc:chgData name="이 제연" userId="9d4560c756d54f0d" providerId="LiveId" clId="{B3B6EA37-E5FC-4F86-B3C5-002F8CC9D160}" dt="2021-07-31T07:46:04.037" v="720" actId="47"/>
        <pc:sldMkLst>
          <pc:docMk/>
          <pc:sldMk cId="2269165693" sldId="404"/>
        </pc:sldMkLst>
      </pc:sldChg>
      <pc:sldChg chg="del">
        <pc:chgData name="이 제연" userId="9d4560c756d54f0d" providerId="LiveId" clId="{B3B6EA37-E5FC-4F86-B3C5-002F8CC9D160}" dt="2021-07-31T07:46:04.132" v="721" actId="47"/>
        <pc:sldMkLst>
          <pc:docMk/>
          <pc:sldMk cId="2905324112" sldId="406"/>
        </pc:sldMkLst>
      </pc:sldChg>
      <pc:sldChg chg="del">
        <pc:chgData name="이 제연" userId="9d4560c756d54f0d" providerId="LiveId" clId="{B3B6EA37-E5FC-4F86-B3C5-002F8CC9D160}" dt="2021-07-31T07:46:04.221" v="722" actId="47"/>
        <pc:sldMkLst>
          <pc:docMk/>
          <pc:sldMk cId="4159557290" sldId="407"/>
        </pc:sldMkLst>
      </pc:sldChg>
      <pc:sldChg chg="del">
        <pc:chgData name="이 제연" userId="9d4560c756d54f0d" providerId="LiveId" clId="{B3B6EA37-E5FC-4F86-B3C5-002F8CC9D160}" dt="2021-07-31T07:46:04.325" v="723" actId="47"/>
        <pc:sldMkLst>
          <pc:docMk/>
          <pc:sldMk cId="4016679011" sldId="408"/>
        </pc:sldMkLst>
      </pc:sldChg>
      <pc:sldChg chg="del">
        <pc:chgData name="이 제연" userId="9d4560c756d54f0d" providerId="LiveId" clId="{B3B6EA37-E5FC-4F86-B3C5-002F8CC9D160}" dt="2021-07-31T07:46:03.830" v="718" actId="47"/>
        <pc:sldMkLst>
          <pc:docMk/>
          <pc:sldMk cId="168827395" sldId="409"/>
        </pc:sldMkLst>
      </pc:sldChg>
      <pc:sldChg chg="del">
        <pc:chgData name="이 제연" userId="9d4560c756d54f0d" providerId="LiveId" clId="{B3B6EA37-E5FC-4F86-B3C5-002F8CC9D160}" dt="2021-07-31T07:46:03.344" v="716" actId="47"/>
        <pc:sldMkLst>
          <pc:docMk/>
          <pc:sldMk cId="4259810786" sldId="411"/>
        </pc:sldMkLst>
      </pc:sldChg>
      <pc:sldChg chg="del">
        <pc:chgData name="이 제연" userId="9d4560c756d54f0d" providerId="LiveId" clId="{B3B6EA37-E5FC-4F86-B3C5-002F8CC9D160}" dt="2021-07-31T07:46:04.395" v="724" actId="47"/>
        <pc:sldMkLst>
          <pc:docMk/>
          <pc:sldMk cId="2186882266" sldId="412"/>
        </pc:sldMkLst>
      </pc:sldChg>
      <pc:sldChg chg="del">
        <pc:chgData name="이 제연" userId="9d4560c756d54f0d" providerId="LiveId" clId="{B3B6EA37-E5FC-4F86-B3C5-002F8CC9D160}" dt="2021-07-31T07:46:05.105" v="726" actId="47"/>
        <pc:sldMkLst>
          <pc:docMk/>
          <pc:sldMk cId="1946459553" sldId="413"/>
        </pc:sldMkLst>
      </pc:sldChg>
      <pc:sldChg chg="del">
        <pc:chgData name="이 제연" userId="9d4560c756d54f0d" providerId="LiveId" clId="{B3B6EA37-E5FC-4F86-B3C5-002F8CC9D160}" dt="2021-07-31T07:46:04.942" v="725" actId="47"/>
        <pc:sldMkLst>
          <pc:docMk/>
          <pc:sldMk cId="4158609953" sldId="414"/>
        </pc:sldMkLst>
      </pc:sldChg>
      <pc:sldChg chg="del">
        <pc:chgData name="이 제연" userId="9d4560c756d54f0d" providerId="LiveId" clId="{B3B6EA37-E5FC-4F86-B3C5-002F8CC9D160}" dt="2021-07-31T07:46:05.263" v="727" actId="47"/>
        <pc:sldMkLst>
          <pc:docMk/>
          <pc:sldMk cId="1568048546" sldId="415"/>
        </pc:sldMkLst>
      </pc:sldChg>
      <pc:sldChg chg="del">
        <pc:chgData name="이 제연" userId="9d4560c756d54f0d" providerId="LiveId" clId="{B3B6EA37-E5FC-4F86-B3C5-002F8CC9D160}" dt="2021-07-31T07:46:05.464" v="728" actId="47"/>
        <pc:sldMkLst>
          <pc:docMk/>
          <pc:sldMk cId="2880668325" sldId="416"/>
        </pc:sldMkLst>
      </pc:sldChg>
      <pc:sldChg chg="del">
        <pc:chgData name="이 제연" userId="9d4560c756d54f0d" providerId="LiveId" clId="{B3B6EA37-E5FC-4F86-B3C5-002F8CC9D160}" dt="2021-07-31T07:46:06.083" v="729" actId="47"/>
        <pc:sldMkLst>
          <pc:docMk/>
          <pc:sldMk cId="3046704697" sldId="417"/>
        </pc:sldMkLst>
      </pc:sldChg>
      <pc:sldChg chg="del">
        <pc:chgData name="이 제연" userId="9d4560c756d54f0d" providerId="LiveId" clId="{B3B6EA37-E5FC-4F86-B3C5-002F8CC9D160}" dt="2021-07-31T07:46:06.444" v="730" actId="47"/>
        <pc:sldMkLst>
          <pc:docMk/>
          <pc:sldMk cId="3874352580" sldId="418"/>
        </pc:sldMkLst>
      </pc:sldChg>
      <pc:sldChg chg="del">
        <pc:chgData name="이 제연" userId="9d4560c756d54f0d" providerId="LiveId" clId="{B3B6EA37-E5FC-4F86-B3C5-002F8CC9D160}" dt="2021-07-31T07:46:06.979" v="731" actId="47"/>
        <pc:sldMkLst>
          <pc:docMk/>
          <pc:sldMk cId="1385674560" sldId="419"/>
        </pc:sldMkLst>
      </pc:sldChg>
      <pc:sldChg chg="del">
        <pc:chgData name="이 제연" userId="9d4560c756d54f0d" providerId="LiveId" clId="{B3B6EA37-E5FC-4F86-B3C5-002F8CC9D160}" dt="2021-07-31T07:46:08.444" v="732" actId="47"/>
        <pc:sldMkLst>
          <pc:docMk/>
          <pc:sldMk cId="2086109603" sldId="420"/>
        </pc:sldMkLst>
      </pc:sldChg>
      <pc:sldChg chg="addSp modSp add ord">
        <pc:chgData name="이 제연" userId="9d4560c756d54f0d" providerId="LiveId" clId="{B3B6EA37-E5FC-4F86-B3C5-002F8CC9D160}" dt="2021-07-31T05:09:10.221" v="39"/>
        <pc:sldMkLst>
          <pc:docMk/>
          <pc:sldMk cId="3308358038" sldId="421"/>
        </pc:sldMkLst>
        <pc:spChg chg="add mod">
          <ac:chgData name="이 제연" userId="9d4560c756d54f0d" providerId="LiveId" clId="{B3B6EA37-E5FC-4F86-B3C5-002F8CC9D160}" dt="2021-07-31T05:09:10.221" v="39"/>
          <ac:spMkLst>
            <pc:docMk/>
            <pc:sldMk cId="3308358038" sldId="421"/>
            <ac:spMk id="5" creationId="{4C0130E6-3FCB-4575-9A35-5C2B7C5CB002}"/>
          </ac:spMkLst>
        </pc:spChg>
      </pc:sldChg>
      <pc:sldChg chg="addSp delSp modSp add del mod ord">
        <pc:chgData name="이 제연" userId="9d4560c756d54f0d" providerId="LiveId" clId="{B3B6EA37-E5FC-4F86-B3C5-002F8CC9D160}" dt="2021-07-31T12:38:40.541" v="1788" actId="47"/>
        <pc:sldMkLst>
          <pc:docMk/>
          <pc:sldMk cId="1625403515" sldId="422"/>
        </pc:sldMkLst>
        <pc:spChg chg="mod">
          <ac:chgData name="이 제연" userId="9d4560c756d54f0d" providerId="LiveId" clId="{B3B6EA37-E5FC-4F86-B3C5-002F8CC9D160}" dt="2021-07-31T12:17:21.530" v="1078" actId="20577"/>
          <ac:spMkLst>
            <pc:docMk/>
            <pc:sldMk cId="1625403515" sldId="422"/>
            <ac:spMk id="4" creationId="{00000000-0000-0000-0000-000000000000}"/>
          </ac:spMkLst>
        </pc:spChg>
        <pc:picChg chg="add del mod">
          <ac:chgData name="이 제연" userId="9d4560c756d54f0d" providerId="LiveId" clId="{B3B6EA37-E5FC-4F86-B3C5-002F8CC9D160}" dt="2021-07-31T12:38:14.112" v="1768" actId="21"/>
          <ac:picMkLst>
            <pc:docMk/>
            <pc:sldMk cId="1625403515" sldId="422"/>
            <ac:picMk id="39" creationId="{00000000-0000-0000-0000-000000000000}"/>
          </ac:picMkLst>
        </pc:picChg>
        <pc:picChg chg="mod">
          <ac:chgData name="이 제연" userId="9d4560c756d54f0d" providerId="LiveId" clId="{B3B6EA37-E5FC-4F86-B3C5-002F8CC9D160}" dt="2021-07-31T07:47:30.826" v="747" actId="1036"/>
          <ac:picMkLst>
            <pc:docMk/>
            <pc:sldMk cId="1625403515" sldId="422"/>
            <ac:picMk id="46" creationId="{00000000-0000-0000-0000-000000000000}"/>
          </ac:picMkLst>
        </pc:picChg>
      </pc:sldChg>
      <pc:sldChg chg="addSp delSp modSp add mod">
        <pc:chgData name="이 제연" userId="9d4560c756d54f0d" providerId="LiveId" clId="{B3B6EA37-E5FC-4F86-B3C5-002F8CC9D160}" dt="2021-07-31T12:38:31.609" v="1776" actId="21"/>
        <pc:sldMkLst>
          <pc:docMk/>
          <pc:sldMk cId="661453960" sldId="423"/>
        </pc:sldMkLst>
        <pc:spChg chg="mod">
          <ac:chgData name="이 제연" userId="9d4560c756d54f0d" providerId="LiveId" clId="{B3B6EA37-E5FC-4F86-B3C5-002F8CC9D160}" dt="2021-07-31T12:18:12.783" v="1116" actId="20577"/>
          <ac:spMkLst>
            <pc:docMk/>
            <pc:sldMk cId="661453960" sldId="423"/>
            <ac:spMk id="4" creationId="{00000000-0000-0000-0000-000000000000}"/>
          </ac:spMkLst>
        </pc:spChg>
        <pc:spChg chg="add del mod">
          <ac:chgData name="이 제연" userId="9d4560c756d54f0d" providerId="LiveId" clId="{B3B6EA37-E5FC-4F86-B3C5-002F8CC9D160}" dt="2021-07-31T08:18:28.144" v="884" actId="21"/>
          <ac:spMkLst>
            <pc:docMk/>
            <pc:sldMk cId="661453960" sldId="423"/>
            <ac:spMk id="5" creationId="{B7EAA0EE-8208-4410-9E43-2AEC71EC7CEF}"/>
          </ac:spMkLst>
        </pc:spChg>
        <pc:picChg chg="add del mod">
          <ac:chgData name="이 제연" userId="9d4560c756d54f0d" providerId="LiveId" clId="{B3B6EA37-E5FC-4F86-B3C5-002F8CC9D160}" dt="2021-07-31T12:38:31.609" v="1776" actId="21"/>
          <ac:picMkLst>
            <pc:docMk/>
            <pc:sldMk cId="661453960" sldId="423"/>
            <ac:picMk id="12" creationId="{38D80724-921A-4FFB-94D4-A155F29FE018}"/>
          </ac:picMkLst>
        </pc:picChg>
        <pc:picChg chg="del">
          <ac:chgData name="이 제연" userId="9d4560c756d54f0d" providerId="LiveId" clId="{B3B6EA37-E5FC-4F86-B3C5-002F8CC9D160}" dt="2021-07-31T07:52:50.761" v="807" actId="478"/>
          <ac:picMkLst>
            <pc:docMk/>
            <pc:sldMk cId="661453960" sldId="423"/>
            <ac:picMk id="39" creationId="{00000000-0000-0000-0000-000000000000}"/>
          </ac:picMkLst>
        </pc:picChg>
        <pc:picChg chg="mod">
          <ac:chgData name="이 제연" userId="9d4560c756d54f0d" providerId="LiveId" clId="{B3B6EA37-E5FC-4F86-B3C5-002F8CC9D160}" dt="2021-07-31T07:55:17.593" v="883" actId="1038"/>
          <ac:picMkLst>
            <pc:docMk/>
            <pc:sldMk cId="661453960" sldId="423"/>
            <ac:picMk id="46" creationId="{00000000-0000-0000-0000-000000000000}"/>
          </ac:picMkLst>
        </pc:picChg>
      </pc:sldChg>
      <pc:sldChg chg="add del">
        <pc:chgData name="이 제연" userId="9d4560c756d54f0d" providerId="LiveId" clId="{B3B6EA37-E5FC-4F86-B3C5-002F8CC9D160}" dt="2021-07-31T07:46:13.979" v="735" actId="2890"/>
        <pc:sldMkLst>
          <pc:docMk/>
          <pc:sldMk cId="1627311190" sldId="423"/>
        </pc:sldMkLst>
      </pc:sldChg>
      <pc:sldChg chg="addSp delSp modSp add mod">
        <pc:chgData name="이 제연" userId="9d4560c756d54f0d" providerId="LiveId" clId="{B3B6EA37-E5FC-4F86-B3C5-002F8CC9D160}" dt="2021-08-02T05:59:29.612" v="4705" actId="1038"/>
        <pc:sldMkLst>
          <pc:docMk/>
          <pc:sldMk cId="3575573134" sldId="424"/>
        </pc:sldMkLst>
        <pc:spChg chg="mod">
          <ac:chgData name="이 제연" userId="9d4560c756d54f0d" providerId="LiveId" clId="{B3B6EA37-E5FC-4F86-B3C5-002F8CC9D160}" dt="2021-07-31T14:12:42.213" v="3047" actId="20577"/>
          <ac:spMkLst>
            <pc:docMk/>
            <pc:sldMk cId="3575573134" sldId="424"/>
            <ac:spMk id="2" creationId="{00000000-0000-0000-0000-000000000000}"/>
          </ac:spMkLst>
        </pc:spChg>
        <pc:spChg chg="mod">
          <ac:chgData name="이 제연" userId="9d4560c756d54f0d" providerId="LiveId" clId="{B3B6EA37-E5FC-4F86-B3C5-002F8CC9D160}" dt="2021-07-31T12:32:41.672" v="1456" actId="1076"/>
          <ac:spMkLst>
            <pc:docMk/>
            <pc:sldMk cId="3575573134" sldId="424"/>
            <ac:spMk id="3" creationId="{00000000-0000-0000-0000-000000000000}"/>
          </ac:spMkLst>
        </pc:spChg>
        <pc:spChg chg="mod">
          <ac:chgData name="이 제연" userId="9d4560c756d54f0d" providerId="LiveId" clId="{B3B6EA37-E5FC-4F86-B3C5-002F8CC9D160}" dt="2021-07-31T12:51:50.782" v="2253" actId="1035"/>
          <ac:spMkLst>
            <pc:docMk/>
            <pc:sldMk cId="3575573134" sldId="424"/>
            <ac:spMk id="4" creationId="{00000000-0000-0000-0000-000000000000}"/>
          </ac:spMkLst>
        </pc:spChg>
        <pc:spChg chg="add mod">
          <ac:chgData name="이 제연" userId="9d4560c756d54f0d" providerId="LiveId" clId="{B3B6EA37-E5FC-4F86-B3C5-002F8CC9D160}" dt="2021-07-31T12:51:39.941" v="2234" actId="1035"/>
          <ac:spMkLst>
            <pc:docMk/>
            <pc:sldMk cId="3575573134" sldId="424"/>
            <ac:spMk id="9" creationId="{3C6CF82F-866C-4FBF-8BCB-975FAAAB29D6}"/>
          </ac:spMkLst>
        </pc:spChg>
        <pc:spChg chg="add mod">
          <ac:chgData name="이 제연" userId="9d4560c756d54f0d" providerId="LiveId" clId="{B3B6EA37-E5FC-4F86-B3C5-002F8CC9D160}" dt="2021-07-31T12:51:39.941" v="2234" actId="1035"/>
          <ac:spMkLst>
            <pc:docMk/>
            <pc:sldMk cId="3575573134" sldId="424"/>
            <ac:spMk id="10" creationId="{A1946599-200A-4985-98C9-F77748ECC4C6}"/>
          </ac:spMkLst>
        </pc:spChg>
        <pc:spChg chg="add mod ord">
          <ac:chgData name="이 제연" userId="9d4560c756d54f0d" providerId="LiveId" clId="{B3B6EA37-E5FC-4F86-B3C5-002F8CC9D160}" dt="2021-07-31T12:51:56.356" v="2262" actId="1037"/>
          <ac:spMkLst>
            <pc:docMk/>
            <pc:sldMk cId="3575573134" sldId="424"/>
            <ac:spMk id="12" creationId="{6F5BED1E-EFD5-4A4B-B1E8-0D5078DC7F71}"/>
          </ac:spMkLst>
        </pc:spChg>
        <pc:spChg chg="add mod">
          <ac:chgData name="이 제연" userId="9d4560c756d54f0d" providerId="LiveId" clId="{B3B6EA37-E5FC-4F86-B3C5-002F8CC9D160}" dt="2021-08-02T05:59:23.348" v="4696" actId="1038"/>
          <ac:spMkLst>
            <pc:docMk/>
            <pc:sldMk cId="3575573134" sldId="424"/>
            <ac:spMk id="17" creationId="{394A4015-B30B-4845-A516-F309C5B8B05C}"/>
          </ac:spMkLst>
        </pc:spChg>
        <pc:spChg chg="add mod">
          <ac:chgData name="이 제연" userId="9d4560c756d54f0d" providerId="LiveId" clId="{B3B6EA37-E5FC-4F86-B3C5-002F8CC9D160}" dt="2021-08-02T05:45:19.752" v="4242" actId="207"/>
          <ac:spMkLst>
            <pc:docMk/>
            <pc:sldMk cId="3575573134" sldId="424"/>
            <ac:spMk id="26" creationId="{F6BB6D66-6A00-478E-8244-27538BAC2449}"/>
          </ac:spMkLst>
        </pc:spChg>
        <pc:spChg chg="add del mod">
          <ac:chgData name="이 제연" userId="9d4560c756d54f0d" providerId="LiveId" clId="{B3B6EA37-E5FC-4F86-B3C5-002F8CC9D160}" dt="2021-07-31T13:06:15.760" v="2294" actId="478"/>
          <ac:spMkLst>
            <pc:docMk/>
            <pc:sldMk cId="3575573134" sldId="424"/>
            <ac:spMk id="29" creationId="{D869AE1C-9301-411A-BDB5-9D05068CE7B8}"/>
          </ac:spMkLst>
        </pc:spChg>
        <pc:spChg chg="add del mod">
          <ac:chgData name="이 제연" userId="9d4560c756d54f0d" providerId="LiveId" clId="{B3B6EA37-E5FC-4F86-B3C5-002F8CC9D160}" dt="2021-07-31T13:06:15.341" v="2293" actId="478"/>
          <ac:spMkLst>
            <pc:docMk/>
            <pc:sldMk cId="3575573134" sldId="424"/>
            <ac:spMk id="31" creationId="{8D0C264B-276B-4394-8AC5-43EDB5F9E4EC}"/>
          </ac:spMkLst>
        </pc:spChg>
        <pc:spChg chg="add del mod">
          <ac:chgData name="이 제연" userId="9d4560c756d54f0d" providerId="LiveId" clId="{B3B6EA37-E5FC-4F86-B3C5-002F8CC9D160}" dt="2021-07-31T13:06:58.604" v="2310" actId="478"/>
          <ac:spMkLst>
            <pc:docMk/>
            <pc:sldMk cId="3575573134" sldId="424"/>
            <ac:spMk id="33" creationId="{5DD6C6E2-199D-4268-A8A7-753FCBB49E22}"/>
          </ac:spMkLst>
        </pc:spChg>
        <pc:spChg chg="add del mod">
          <ac:chgData name="이 제연" userId="9d4560c756d54f0d" providerId="LiveId" clId="{B3B6EA37-E5FC-4F86-B3C5-002F8CC9D160}" dt="2021-07-31T13:06:59.284" v="2311" actId="478"/>
          <ac:spMkLst>
            <pc:docMk/>
            <pc:sldMk cId="3575573134" sldId="424"/>
            <ac:spMk id="35" creationId="{A1C78BB4-F89E-4D29-A642-2C8A14F77F89}"/>
          </ac:spMkLst>
        </pc:spChg>
        <pc:picChg chg="add del mod">
          <ac:chgData name="이 제연" userId="9d4560c756d54f0d" providerId="LiveId" clId="{B3B6EA37-E5FC-4F86-B3C5-002F8CC9D160}" dt="2021-07-31T12:24:16.120" v="1236" actId="478"/>
          <ac:picMkLst>
            <pc:docMk/>
            <pc:sldMk cId="3575573134" sldId="424"/>
            <ac:picMk id="6" creationId="{019007F5-BE43-4C70-86AC-D7C1D8264197}"/>
          </ac:picMkLst>
        </pc:picChg>
        <pc:picChg chg="add mod modCrop">
          <ac:chgData name="이 제연" userId="9d4560c756d54f0d" providerId="LiveId" clId="{B3B6EA37-E5FC-4F86-B3C5-002F8CC9D160}" dt="2021-07-31T12:51:23.476" v="2223" actId="14100"/>
          <ac:picMkLst>
            <pc:docMk/>
            <pc:sldMk cId="3575573134" sldId="424"/>
            <ac:picMk id="8" creationId="{5D007E8B-0A7F-4D6E-9B88-093B3EC76E06}"/>
          </ac:picMkLst>
        </pc:picChg>
        <pc:picChg chg="add del mod modCrop">
          <ac:chgData name="이 제연" userId="9d4560c756d54f0d" providerId="LiveId" clId="{B3B6EA37-E5FC-4F86-B3C5-002F8CC9D160}" dt="2021-07-31T12:37:33.945" v="1751" actId="21"/>
          <ac:picMkLst>
            <pc:docMk/>
            <pc:sldMk cId="3575573134" sldId="424"/>
            <ac:picMk id="16" creationId="{FDD3CC5F-EEBD-409C-846C-014A3C11DBC1}"/>
          </ac:picMkLst>
        </pc:picChg>
        <pc:picChg chg="add del mod">
          <ac:chgData name="이 제연" userId="9d4560c756d54f0d" providerId="LiveId" clId="{B3B6EA37-E5FC-4F86-B3C5-002F8CC9D160}" dt="2021-08-02T05:58:30.665" v="4660"/>
          <ac:picMkLst>
            <pc:docMk/>
            <pc:sldMk cId="3575573134" sldId="424"/>
            <ac:picMk id="18" creationId="{D6001825-E416-4961-8113-CF0E1C4554C9}"/>
          </ac:picMkLst>
        </pc:picChg>
        <pc:picChg chg="add del mod">
          <ac:chgData name="이 제연" userId="9d4560c756d54f0d" providerId="LiveId" clId="{B3B6EA37-E5FC-4F86-B3C5-002F8CC9D160}" dt="2021-08-02T05:58:27.666" v="4657"/>
          <ac:picMkLst>
            <pc:docMk/>
            <pc:sldMk cId="3575573134" sldId="424"/>
            <ac:picMk id="19" creationId="{E48CEDF3-62BE-4995-96A8-7809D517E9EA}"/>
          </ac:picMkLst>
        </pc:picChg>
        <pc:picChg chg="add del mod">
          <ac:chgData name="이 제연" userId="9d4560c756d54f0d" providerId="LiveId" clId="{B3B6EA37-E5FC-4F86-B3C5-002F8CC9D160}" dt="2021-08-02T05:58:41.353" v="4662" actId="478"/>
          <ac:picMkLst>
            <pc:docMk/>
            <pc:sldMk cId="3575573134" sldId="424"/>
            <ac:picMk id="20" creationId="{114F89E6-AFAB-40EB-8D84-506B5FB93416}"/>
          </ac:picMkLst>
        </pc:picChg>
        <pc:picChg chg="add del mod">
          <ac:chgData name="이 제연" userId="9d4560c756d54f0d" providerId="LiveId" clId="{B3B6EA37-E5FC-4F86-B3C5-002F8CC9D160}" dt="2021-08-02T05:58:59.475" v="4665" actId="478"/>
          <ac:picMkLst>
            <pc:docMk/>
            <pc:sldMk cId="3575573134" sldId="424"/>
            <ac:picMk id="21" creationId="{A6C8BBB7-42A5-46CE-8F9D-5DAE64A082C3}"/>
          </ac:picMkLst>
        </pc:picChg>
        <pc:picChg chg="add mod modCrop">
          <ac:chgData name="이 제연" userId="9d4560c756d54f0d" providerId="LiveId" clId="{B3B6EA37-E5FC-4F86-B3C5-002F8CC9D160}" dt="2021-07-31T12:51:33.591" v="2229" actId="1076"/>
          <ac:picMkLst>
            <pc:docMk/>
            <pc:sldMk cId="3575573134" sldId="424"/>
            <ac:picMk id="23" creationId="{010E2617-3E91-4E9F-8A18-FD5014385286}"/>
          </ac:picMkLst>
        </pc:picChg>
        <pc:picChg chg="add mod modCrop">
          <ac:chgData name="이 제연" userId="9d4560c756d54f0d" providerId="LiveId" clId="{B3B6EA37-E5FC-4F86-B3C5-002F8CC9D160}" dt="2021-08-02T05:59:23.348" v="4696" actId="1038"/>
          <ac:picMkLst>
            <pc:docMk/>
            <pc:sldMk cId="3575573134" sldId="424"/>
            <ac:picMk id="24" creationId="{37F97C03-B79E-4DD0-9E1F-AB6880017812}"/>
          </ac:picMkLst>
        </pc:picChg>
        <pc:picChg chg="add mod modCrop">
          <ac:chgData name="이 제연" userId="9d4560c756d54f0d" providerId="LiveId" clId="{B3B6EA37-E5FC-4F86-B3C5-002F8CC9D160}" dt="2021-08-02T05:59:27.122" v="4701" actId="1038"/>
          <ac:picMkLst>
            <pc:docMk/>
            <pc:sldMk cId="3575573134" sldId="424"/>
            <ac:picMk id="25" creationId="{F65E345D-EF5A-4696-8EAA-7106B447004E}"/>
          </ac:picMkLst>
        </pc:picChg>
        <pc:picChg chg="del">
          <ac:chgData name="이 제연" userId="9d4560c756d54f0d" providerId="LiveId" clId="{B3B6EA37-E5FC-4F86-B3C5-002F8CC9D160}" dt="2021-07-31T12:22:32.345" v="1178" actId="478"/>
          <ac:picMkLst>
            <pc:docMk/>
            <pc:sldMk cId="3575573134" sldId="424"/>
            <ac:picMk id="1026" creationId="{DA61BCB5-8E57-44D3-B2EB-0A7E30FA3454}"/>
          </ac:picMkLst>
        </pc:picChg>
        <pc:cxnChg chg="add mod">
          <ac:chgData name="이 제연" userId="9d4560c756d54f0d" providerId="LiveId" clId="{B3B6EA37-E5FC-4F86-B3C5-002F8CC9D160}" dt="2021-07-31T12:51:56.356" v="2262" actId="1037"/>
          <ac:cxnSpMkLst>
            <pc:docMk/>
            <pc:sldMk cId="3575573134" sldId="424"/>
            <ac:cxnSpMk id="13" creationId="{860D0456-42C3-4D5F-A7F3-91D1BD2BD080}"/>
          </ac:cxnSpMkLst>
        </pc:cxnChg>
        <pc:cxnChg chg="add del mod">
          <ac:chgData name="이 제연" userId="9d4560c756d54f0d" providerId="LiveId" clId="{B3B6EA37-E5FC-4F86-B3C5-002F8CC9D160}" dt="2021-07-31T12:36:50.383" v="1624" actId="478"/>
          <ac:cxnSpMkLst>
            <pc:docMk/>
            <pc:sldMk cId="3575573134" sldId="424"/>
            <ac:cxnSpMk id="19" creationId="{0C8C3C8C-E621-4796-A0A7-CE53D40758AB}"/>
          </ac:cxnSpMkLst>
        </pc:cxnChg>
        <pc:cxnChg chg="add mod">
          <ac:chgData name="이 제연" userId="9d4560c756d54f0d" providerId="LiveId" clId="{B3B6EA37-E5FC-4F86-B3C5-002F8CC9D160}" dt="2021-08-02T05:59:23.348" v="4696" actId="1038"/>
          <ac:cxnSpMkLst>
            <pc:docMk/>
            <pc:sldMk cId="3575573134" sldId="424"/>
            <ac:cxnSpMk id="22" creationId="{6C7128F6-5DBF-45A6-A8FF-3497CF8350DC}"/>
          </ac:cxnSpMkLst>
        </pc:cxnChg>
        <pc:cxnChg chg="add mod">
          <ac:chgData name="이 제연" userId="9d4560c756d54f0d" providerId="LiveId" clId="{B3B6EA37-E5FC-4F86-B3C5-002F8CC9D160}" dt="2021-08-02T05:59:29.612" v="4705" actId="1038"/>
          <ac:cxnSpMkLst>
            <pc:docMk/>
            <pc:sldMk cId="3575573134" sldId="424"/>
            <ac:cxnSpMk id="27" creationId="{D6D65989-6E06-43FA-A1E0-2D2B36618E88}"/>
          </ac:cxnSpMkLst>
        </pc:cxnChg>
      </pc:sldChg>
      <pc:sldChg chg="addSp delSp modSp add mod setBg">
        <pc:chgData name="이 제연" userId="9d4560c756d54f0d" providerId="LiveId" clId="{B3B6EA37-E5FC-4F86-B3C5-002F8CC9D160}" dt="2021-08-01T06:06:55.821" v="4152" actId="478"/>
        <pc:sldMkLst>
          <pc:docMk/>
          <pc:sldMk cId="2632134668" sldId="425"/>
        </pc:sldMkLst>
        <pc:spChg chg="mod">
          <ac:chgData name="이 제연" userId="9d4560c756d54f0d" providerId="LiveId" clId="{B3B6EA37-E5FC-4F86-B3C5-002F8CC9D160}" dt="2021-07-31T14:13:03.284" v="3072" actId="20577"/>
          <ac:spMkLst>
            <pc:docMk/>
            <pc:sldMk cId="2632134668" sldId="425"/>
            <ac:spMk id="2" creationId="{00000000-0000-0000-0000-000000000000}"/>
          </ac:spMkLst>
        </pc:spChg>
        <pc:spChg chg="add del mod ord">
          <ac:chgData name="이 제연" userId="9d4560c756d54f0d" providerId="LiveId" clId="{B3B6EA37-E5FC-4F86-B3C5-002F8CC9D160}" dt="2021-07-31T14:02:43.133" v="2967" actId="26606"/>
          <ac:spMkLst>
            <pc:docMk/>
            <pc:sldMk cId="2632134668" sldId="425"/>
            <ac:spMk id="3" creationId="{00000000-0000-0000-0000-000000000000}"/>
          </ac:spMkLst>
        </pc:spChg>
        <pc:spChg chg="mod ord">
          <ac:chgData name="이 제연" userId="9d4560c756d54f0d" providerId="LiveId" clId="{B3B6EA37-E5FC-4F86-B3C5-002F8CC9D160}" dt="2021-08-01T05:53:56.487" v="4086" actId="20577"/>
          <ac:spMkLst>
            <pc:docMk/>
            <pc:sldMk cId="2632134668" sldId="425"/>
            <ac:spMk id="4" creationId="{00000000-0000-0000-0000-000000000000}"/>
          </ac:spMkLst>
        </pc:spChg>
        <pc:spChg chg="add del">
          <ac:chgData name="이 제연" userId="9d4560c756d54f0d" providerId="LiveId" clId="{B3B6EA37-E5FC-4F86-B3C5-002F8CC9D160}" dt="2021-07-31T12:37:57.998" v="1762" actId="478"/>
          <ac:spMkLst>
            <pc:docMk/>
            <pc:sldMk cId="2632134668" sldId="425"/>
            <ac:spMk id="9" creationId="{3C6CF82F-866C-4FBF-8BCB-975FAAAB29D6}"/>
          </ac:spMkLst>
        </pc:spChg>
        <pc:spChg chg="add del">
          <ac:chgData name="이 제연" userId="9d4560c756d54f0d" providerId="LiveId" clId="{B3B6EA37-E5FC-4F86-B3C5-002F8CC9D160}" dt="2021-07-31T12:37:57.998" v="1762" actId="478"/>
          <ac:spMkLst>
            <pc:docMk/>
            <pc:sldMk cId="2632134668" sldId="425"/>
            <ac:spMk id="10" creationId="{A1946599-200A-4985-98C9-F77748ECC4C6}"/>
          </ac:spMkLst>
        </pc:spChg>
        <pc:spChg chg="add del">
          <ac:chgData name="이 제연" userId="9d4560c756d54f0d" providerId="LiveId" clId="{B3B6EA37-E5FC-4F86-B3C5-002F8CC9D160}" dt="2021-07-31T12:37:57.998" v="1762" actId="478"/>
          <ac:spMkLst>
            <pc:docMk/>
            <pc:sldMk cId="2632134668" sldId="425"/>
            <ac:spMk id="12" creationId="{6F5BED1E-EFD5-4A4B-B1E8-0D5078DC7F71}"/>
          </ac:spMkLst>
        </pc:spChg>
        <pc:spChg chg="add del">
          <ac:chgData name="이 제연" userId="9d4560c756d54f0d" providerId="LiveId" clId="{B3B6EA37-E5FC-4F86-B3C5-002F8CC9D160}" dt="2021-07-31T14:02:43.133" v="2967" actId="26606"/>
          <ac:spMkLst>
            <pc:docMk/>
            <pc:sldMk cId="2632134668" sldId="425"/>
            <ac:spMk id="15" creationId="{5E791F2F-79DB-4CC0-9FA1-001E3E91E8B7}"/>
          </ac:spMkLst>
        </pc:spChg>
        <pc:spChg chg="add del">
          <ac:chgData name="이 제연" userId="9d4560c756d54f0d" providerId="LiveId" clId="{B3B6EA37-E5FC-4F86-B3C5-002F8CC9D160}" dt="2021-07-31T14:02:43.133" v="2967" actId="26606"/>
          <ac:spMkLst>
            <pc:docMk/>
            <pc:sldMk cId="2632134668" sldId="425"/>
            <ac:spMk id="16" creationId="{385E1BDC-A9B0-4A87-82E3-F3187F69A802}"/>
          </ac:spMkLst>
        </pc:spChg>
        <pc:spChg chg="add del">
          <ac:chgData name="이 제연" userId="9d4560c756d54f0d" providerId="LiveId" clId="{B3B6EA37-E5FC-4F86-B3C5-002F8CC9D160}" dt="2021-07-31T12:37:57.998" v="1762" actId="478"/>
          <ac:spMkLst>
            <pc:docMk/>
            <pc:sldMk cId="2632134668" sldId="425"/>
            <ac:spMk id="17" creationId="{394A4015-B30B-4845-A516-F309C5B8B05C}"/>
          </ac:spMkLst>
        </pc:spChg>
        <pc:spChg chg="add del">
          <ac:chgData name="이 제연" userId="9d4560c756d54f0d" providerId="LiveId" clId="{B3B6EA37-E5FC-4F86-B3C5-002F8CC9D160}" dt="2021-07-31T14:02:43.133" v="2967" actId="26606"/>
          <ac:spMkLst>
            <pc:docMk/>
            <pc:sldMk cId="2632134668" sldId="425"/>
            <ac:spMk id="18" creationId="{0990C621-3B8B-4820-8328-D47EF7CE823C}"/>
          </ac:spMkLst>
        </pc:spChg>
        <pc:spChg chg="add del">
          <ac:chgData name="이 제연" userId="9d4560c756d54f0d" providerId="LiveId" clId="{B3B6EA37-E5FC-4F86-B3C5-002F8CC9D160}" dt="2021-07-31T14:02:43.133" v="2967" actId="26606"/>
          <ac:spMkLst>
            <pc:docMk/>
            <pc:sldMk cId="2632134668" sldId="425"/>
            <ac:spMk id="20" creationId="{C1A2385B-1D2A-4E17-84FA-6CB7F0AAE473}"/>
          </ac:spMkLst>
        </pc:spChg>
        <pc:picChg chg="add del mod">
          <ac:chgData name="이 제연" userId="9d4560c756d54f0d" providerId="LiveId" clId="{B3B6EA37-E5FC-4F86-B3C5-002F8CC9D160}" dt="2021-07-31T14:03:14.993" v="2979" actId="478"/>
          <ac:picMkLst>
            <pc:docMk/>
            <pc:sldMk cId="2632134668" sldId="425"/>
            <ac:picMk id="6" creationId="{CAB065FE-C15B-4A63-9889-7D746A2849DB}"/>
          </ac:picMkLst>
        </pc:picChg>
        <pc:picChg chg="add del mod">
          <ac:chgData name="이 제연" userId="9d4560c756d54f0d" providerId="LiveId" clId="{B3B6EA37-E5FC-4F86-B3C5-002F8CC9D160}" dt="2021-07-31T13:15:09.571" v="2320" actId="478"/>
          <ac:picMkLst>
            <pc:docMk/>
            <pc:sldMk cId="2632134668" sldId="425"/>
            <ac:picMk id="6" creationId="{D5DFDFC9-159E-41FB-A14E-DD793FB1DD66}"/>
          </ac:picMkLst>
        </pc:picChg>
        <pc:picChg chg="del">
          <ac:chgData name="이 제연" userId="9d4560c756d54f0d" providerId="LiveId" clId="{B3B6EA37-E5FC-4F86-B3C5-002F8CC9D160}" dt="2021-07-31T12:37:51.501" v="1758" actId="478"/>
          <ac:picMkLst>
            <pc:docMk/>
            <pc:sldMk cId="2632134668" sldId="425"/>
            <ac:picMk id="8" creationId="{5D007E8B-0A7F-4D6E-9B88-093B3EC76E06}"/>
          </ac:picMkLst>
        </pc:picChg>
        <pc:picChg chg="add del mod ord">
          <ac:chgData name="이 제연" userId="9d4560c756d54f0d" providerId="LiveId" clId="{B3B6EA37-E5FC-4F86-B3C5-002F8CC9D160}" dt="2021-08-01T06:06:55.821" v="4152" actId="478"/>
          <ac:picMkLst>
            <pc:docMk/>
            <pc:sldMk cId="2632134668" sldId="425"/>
            <ac:picMk id="8" creationId="{B007560F-C796-4D53-B890-C189FAA2E8BC}"/>
          </ac:picMkLst>
        </pc:picChg>
        <pc:picChg chg="add mod">
          <ac:chgData name="이 제연" userId="9d4560c756d54f0d" providerId="LiveId" clId="{B3B6EA37-E5FC-4F86-B3C5-002F8CC9D160}" dt="2021-08-01T05:53:52.097" v="4073" actId="1076"/>
          <ac:picMkLst>
            <pc:docMk/>
            <pc:sldMk cId="2632134668" sldId="425"/>
            <ac:picMk id="10" creationId="{2B506FE2-D8C9-4F6F-A908-AE0502FD71D2}"/>
          </ac:picMkLst>
        </pc:picChg>
        <pc:picChg chg="add mod ord modCrop">
          <ac:chgData name="이 제연" userId="9d4560c756d54f0d" providerId="LiveId" clId="{B3B6EA37-E5FC-4F86-B3C5-002F8CC9D160}" dt="2021-07-31T14:04:56.992" v="3014" actId="1038"/>
          <ac:picMkLst>
            <pc:docMk/>
            <pc:sldMk cId="2632134668" sldId="425"/>
            <ac:picMk id="11" creationId="{4DBF90D8-64D6-484A-8C7A-57B9E756B6C2}"/>
          </ac:picMkLst>
        </pc:picChg>
        <pc:picChg chg="add del mod modCrop">
          <ac:chgData name="이 제연" userId="9d4560c756d54f0d" providerId="LiveId" clId="{B3B6EA37-E5FC-4F86-B3C5-002F8CC9D160}" dt="2021-07-31T12:45:44.998" v="1994" actId="21"/>
          <ac:picMkLst>
            <pc:docMk/>
            <pc:sldMk cId="2632134668" sldId="425"/>
            <ac:picMk id="14" creationId="{6881DF6E-27A0-4FF5-BD56-DE93215F0834}"/>
          </ac:picMkLst>
        </pc:picChg>
        <pc:cxnChg chg="add del mod">
          <ac:chgData name="이 제연" userId="9d4560c756d54f0d" providerId="LiveId" clId="{B3B6EA37-E5FC-4F86-B3C5-002F8CC9D160}" dt="2021-07-31T12:37:57.998" v="1762" actId="478"/>
          <ac:cxnSpMkLst>
            <pc:docMk/>
            <pc:sldMk cId="2632134668" sldId="425"/>
            <ac:cxnSpMk id="13" creationId="{860D0456-42C3-4D5F-A7F3-91D1BD2BD080}"/>
          </ac:cxnSpMkLst>
        </pc:cxnChg>
        <pc:cxnChg chg="add del">
          <ac:chgData name="이 제연" userId="9d4560c756d54f0d" providerId="LiveId" clId="{B3B6EA37-E5FC-4F86-B3C5-002F8CC9D160}" dt="2021-07-31T12:37:57.998" v="1762" actId="478"/>
          <ac:cxnSpMkLst>
            <pc:docMk/>
            <pc:sldMk cId="2632134668" sldId="425"/>
            <ac:cxnSpMk id="22" creationId="{6C7128F6-5DBF-45A6-A8FF-3497CF8350DC}"/>
          </ac:cxnSpMkLst>
        </pc:cxnChg>
      </pc:sldChg>
      <pc:sldChg chg="addSp delSp modSp add mod">
        <pc:chgData name="이 제연" userId="9d4560c756d54f0d" providerId="LiveId" clId="{B3B6EA37-E5FC-4F86-B3C5-002F8CC9D160}" dt="2021-08-02T08:50:03.464" v="5062" actId="1036"/>
        <pc:sldMkLst>
          <pc:docMk/>
          <pc:sldMk cId="542944851" sldId="426"/>
        </pc:sldMkLst>
        <pc:spChg chg="mod">
          <ac:chgData name="이 제연" userId="9d4560c756d54f0d" providerId="LiveId" clId="{B3B6EA37-E5FC-4F86-B3C5-002F8CC9D160}" dt="2021-07-31T14:13:16.746" v="3073"/>
          <ac:spMkLst>
            <pc:docMk/>
            <pc:sldMk cId="542944851" sldId="426"/>
            <ac:spMk id="2" creationId="{00000000-0000-0000-0000-000000000000}"/>
          </ac:spMkLst>
        </pc:spChg>
        <pc:spChg chg="mod ord">
          <ac:chgData name="이 제연" userId="9d4560c756d54f0d" providerId="LiveId" clId="{B3B6EA37-E5FC-4F86-B3C5-002F8CC9D160}" dt="2021-08-02T08:49:35.750" v="5050" actId="20577"/>
          <ac:spMkLst>
            <pc:docMk/>
            <pc:sldMk cId="542944851" sldId="426"/>
            <ac:spMk id="4" creationId="{00000000-0000-0000-0000-000000000000}"/>
          </ac:spMkLst>
        </pc:spChg>
        <pc:spChg chg="add mod">
          <ac:chgData name="이 제연" userId="9d4560c756d54f0d" providerId="LiveId" clId="{B3B6EA37-E5FC-4F86-B3C5-002F8CC9D160}" dt="2021-07-31T14:06:11.327" v="3022" actId="1076"/>
          <ac:spMkLst>
            <pc:docMk/>
            <pc:sldMk cId="542944851" sldId="426"/>
            <ac:spMk id="8" creationId="{DD0CD23C-5F17-4369-A8E0-3C942BE32671}"/>
          </ac:spMkLst>
        </pc:spChg>
        <pc:picChg chg="mod">
          <ac:chgData name="이 제연" userId="9d4560c756d54f0d" providerId="LiveId" clId="{B3B6EA37-E5FC-4F86-B3C5-002F8CC9D160}" dt="2021-08-02T08:50:03.464" v="5062" actId="1036"/>
          <ac:picMkLst>
            <pc:docMk/>
            <pc:sldMk cId="542944851" sldId="426"/>
            <ac:picMk id="6" creationId="{D5DFDFC9-159E-41FB-A14E-DD793FB1DD66}"/>
          </ac:picMkLst>
        </pc:picChg>
        <pc:picChg chg="add mod">
          <ac:chgData name="이 제연" userId="9d4560c756d54f0d" providerId="LiveId" clId="{B3B6EA37-E5FC-4F86-B3C5-002F8CC9D160}" dt="2021-08-02T08:48:26.698" v="5014" actId="1076"/>
          <ac:picMkLst>
            <pc:docMk/>
            <pc:sldMk cId="542944851" sldId="426"/>
            <ac:picMk id="7" creationId="{4E5D859F-27F9-4669-AA5D-663D9BC37BA7}"/>
          </ac:picMkLst>
        </pc:picChg>
        <pc:picChg chg="add del mod">
          <ac:chgData name="이 제연" userId="9d4560c756d54f0d" providerId="LiveId" clId="{B3B6EA37-E5FC-4F86-B3C5-002F8CC9D160}" dt="2021-08-02T08:48:24.405" v="5013" actId="478"/>
          <ac:picMkLst>
            <pc:docMk/>
            <pc:sldMk cId="542944851" sldId="426"/>
            <ac:picMk id="10" creationId="{20FE362B-AFAD-4D4E-BE5D-82B1B03A9806}"/>
          </ac:picMkLst>
        </pc:picChg>
      </pc:sldChg>
      <pc:sldChg chg="modSp new mod">
        <pc:chgData name="이 제연" userId="9d4560c756d54f0d" providerId="LiveId" clId="{B3B6EA37-E5FC-4F86-B3C5-002F8CC9D160}" dt="2021-07-31T14:17:53.580" v="3438" actId="20577"/>
        <pc:sldMkLst>
          <pc:docMk/>
          <pc:sldMk cId="334531739" sldId="427"/>
        </pc:sldMkLst>
        <pc:spChg chg="mod">
          <ac:chgData name="이 제연" userId="9d4560c756d54f0d" providerId="LiveId" clId="{B3B6EA37-E5FC-4F86-B3C5-002F8CC9D160}" dt="2021-07-31T14:13:44.656" v="3115" actId="20577"/>
          <ac:spMkLst>
            <pc:docMk/>
            <pc:sldMk cId="334531739" sldId="427"/>
            <ac:spMk id="2" creationId="{06B46D9A-A390-4B44-B50C-3507C7740EDA}"/>
          </ac:spMkLst>
        </pc:spChg>
        <pc:spChg chg="mod">
          <ac:chgData name="이 제연" userId="9d4560c756d54f0d" providerId="LiveId" clId="{B3B6EA37-E5FC-4F86-B3C5-002F8CC9D160}" dt="2021-07-31T14:17:53.580" v="3438" actId="20577"/>
          <ac:spMkLst>
            <pc:docMk/>
            <pc:sldMk cId="334531739" sldId="427"/>
            <ac:spMk id="4" creationId="{9883251C-5B77-4D75-A239-E75338987743}"/>
          </ac:spMkLst>
        </pc:spChg>
      </pc:sldChg>
      <pc:sldChg chg="addSp delSp modSp add mod">
        <pc:chgData name="이 제연" userId="9d4560c756d54f0d" providerId="LiveId" clId="{B3B6EA37-E5FC-4F86-B3C5-002F8CC9D160}" dt="2021-08-02T06:07:15.499" v="4861" actId="1038"/>
        <pc:sldMkLst>
          <pc:docMk/>
          <pc:sldMk cId="1601927706" sldId="428"/>
        </pc:sldMkLst>
        <pc:spChg chg="mod">
          <ac:chgData name="이 제연" userId="9d4560c756d54f0d" providerId="LiveId" clId="{B3B6EA37-E5FC-4F86-B3C5-002F8CC9D160}" dt="2021-07-31T14:22:18.382" v="3507"/>
          <ac:spMkLst>
            <pc:docMk/>
            <pc:sldMk cId="1601927706" sldId="428"/>
            <ac:spMk id="2" creationId="{06B46D9A-A390-4B44-B50C-3507C7740EDA}"/>
          </ac:spMkLst>
        </pc:spChg>
        <pc:spChg chg="mod">
          <ac:chgData name="이 제연" userId="9d4560c756d54f0d" providerId="LiveId" clId="{B3B6EA37-E5FC-4F86-B3C5-002F8CC9D160}" dt="2021-07-31T14:25:21.792" v="3570" actId="14"/>
          <ac:spMkLst>
            <pc:docMk/>
            <pc:sldMk cId="1601927706" sldId="428"/>
            <ac:spMk id="4" creationId="{9883251C-5B77-4D75-A239-E75338987743}"/>
          </ac:spMkLst>
        </pc:spChg>
        <pc:spChg chg="add del mod">
          <ac:chgData name="이 제연" userId="9d4560c756d54f0d" providerId="LiveId" clId="{B3B6EA37-E5FC-4F86-B3C5-002F8CC9D160}" dt="2021-08-02T06:02:49.929" v="4721" actId="478"/>
          <ac:spMkLst>
            <pc:docMk/>
            <pc:sldMk cId="1601927706" sldId="428"/>
            <ac:spMk id="5" creationId="{8766E8DA-3434-4CB5-ABE1-9CB9D6FAC1F8}"/>
          </ac:spMkLst>
        </pc:spChg>
        <pc:spChg chg="add del mod">
          <ac:chgData name="이 제연" userId="9d4560c756d54f0d" providerId="LiveId" clId="{B3B6EA37-E5FC-4F86-B3C5-002F8CC9D160}" dt="2021-08-02T06:02:50.954" v="4723" actId="478"/>
          <ac:spMkLst>
            <pc:docMk/>
            <pc:sldMk cId="1601927706" sldId="428"/>
            <ac:spMk id="11" creationId="{2ED9F5DC-8B70-432F-B60C-AAD4186E482E}"/>
          </ac:spMkLst>
        </pc:spChg>
        <pc:spChg chg="add mod">
          <ac:chgData name="이 제연" userId="9d4560c756d54f0d" providerId="LiveId" clId="{B3B6EA37-E5FC-4F86-B3C5-002F8CC9D160}" dt="2021-07-31T14:25:48.748" v="3585" actId="1076"/>
          <ac:spMkLst>
            <pc:docMk/>
            <pc:sldMk cId="1601927706" sldId="428"/>
            <ac:spMk id="12" creationId="{7965F3AC-693E-40E7-A82D-6DE334D198A1}"/>
          </ac:spMkLst>
        </pc:spChg>
        <pc:spChg chg="add mod">
          <ac:chgData name="이 제연" userId="9d4560c756d54f0d" providerId="LiveId" clId="{B3B6EA37-E5FC-4F86-B3C5-002F8CC9D160}" dt="2021-08-02T06:07:15.499" v="4861" actId="1038"/>
          <ac:spMkLst>
            <pc:docMk/>
            <pc:sldMk cId="1601927706" sldId="428"/>
            <ac:spMk id="22" creationId="{5EDAB133-6348-4A18-A600-7B70E84DAFBA}"/>
          </ac:spMkLst>
        </pc:spChg>
        <pc:picChg chg="add del mod modCrop">
          <ac:chgData name="이 제연" userId="9d4560c756d54f0d" providerId="LiveId" clId="{B3B6EA37-E5FC-4F86-B3C5-002F8CC9D160}" dt="2021-07-31T14:25:40.763" v="3581" actId="478"/>
          <ac:picMkLst>
            <pc:docMk/>
            <pc:sldMk cId="1601927706" sldId="428"/>
            <ac:picMk id="6" creationId="{889130A0-685F-4263-9AC7-85F5E569FA0A}"/>
          </ac:picMkLst>
        </pc:picChg>
        <pc:picChg chg="add mod modCrop">
          <ac:chgData name="이 제연" userId="9d4560c756d54f0d" providerId="LiveId" clId="{B3B6EA37-E5FC-4F86-B3C5-002F8CC9D160}" dt="2021-07-31T14:25:55.766" v="3587" actId="732"/>
          <ac:picMkLst>
            <pc:docMk/>
            <pc:sldMk cId="1601927706" sldId="428"/>
            <ac:picMk id="8" creationId="{992F35B3-4ED8-4936-A7B4-3B78D5E818D5}"/>
          </ac:picMkLst>
        </pc:picChg>
        <pc:picChg chg="add mod">
          <ac:chgData name="이 제연" userId="9d4560c756d54f0d" providerId="LiveId" clId="{B3B6EA37-E5FC-4F86-B3C5-002F8CC9D160}" dt="2021-07-31T14:26:23.829" v="3593" actId="1076"/>
          <ac:picMkLst>
            <pc:docMk/>
            <pc:sldMk cId="1601927706" sldId="428"/>
            <ac:picMk id="10" creationId="{96432F78-B856-4ED1-946B-A34C7DE31C2F}"/>
          </ac:picMkLst>
        </pc:picChg>
        <pc:picChg chg="add mod">
          <ac:chgData name="이 제연" userId="9d4560c756d54f0d" providerId="LiveId" clId="{B3B6EA37-E5FC-4F86-B3C5-002F8CC9D160}" dt="2021-07-31T14:25:44.715" v="3584" actId="1076"/>
          <ac:picMkLst>
            <pc:docMk/>
            <pc:sldMk cId="1601927706" sldId="428"/>
            <ac:picMk id="14" creationId="{0FF63451-9921-4C27-9B19-634052C5DA1E}"/>
          </ac:picMkLst>
        </pc:picChg>
        <pc:picChg chg="add mod modCrop">
          <ac:chgData name="이 제연" userId="9d4560c756d54f0d" providerId="LiveId" clId="{B3B6EA37-E5FC-4F86-B3C5-002F8CC9D160}" dt="2021-07-31T14:25:58.554" v="3588" actId="732"/>
          <ac:picMkLst>
            <pc:docMk/>
            <pc:sldMk cId="1601927706" sldId="428"/>
            <ac:picMk id="15" creationId="{6D96FDC1-14B2-4D9F-99B5-F451A92A5352}"/>
          </ac:picMkLst>
        </pc:picChg>
        <pc:picChg chg="add del mod">
          <ac:chgData name="이 제연" userId="9d4560c756d54f0d" providerId="LiveId" clId="{B3B6EA37-E5FC-4F86-B3C5-002F8CC9D160}" dt="2021-07-31T14:27:27.335" v="3629" actId="21"/>
          <ac:picMkLst>
            <pc:docMk/>
            <pc:sldMk cId="1601927706" sldId="428"/>
            <ac:picMk id="16" creationId="{F31DA3D2-0FC5-4700-8A55-2EAB1C7EEAA0}"/>
          </ac:picMkLst>
        </pc:picChg>
        <pc:picChg chg="add del mod">
          <ac:chgData name="이 제연" userId="9d4560c756d54f0d" providerId="LiveId" clId="{B3B6EA37-E5FC-4F86-B3C5-002F8CC9D160}" dt="2021-07-31T14:27:28.667" v="3631"/>
          <ac:picMkLst>
            <pc:docMk/>
            <pc:sldMk cId="1601927706" sldId="428"/>
            <ac:picMk id="17" creationId="{71A19FD8-0E1A-40C7-A055-374A3C98EEC7}"/>
          </ac:picMkLst>
        </pc:picChg>
        <pc:picChg chg="add del mod">
          <ac:chgData name="이 제연" userId="9d4560c756d54f0d" providerId="LiveId" clId="{B3B6EA37-E5FC-4F86-B3C5-002F8CC9D160}" dt="2021-08-02T06:03:22.527" v="4732" actId="478"/>
          <ac:picMkLst>
            <pc:docMk/>
            <pc:sldMk cId="1601927706" sldId="428"/>
            <ac:picMk id="17" creationId="{9BCD55E9-8B3D-4F2C-B154-C403DE139EA6}"/>
          </ac:picMkLst>
        </pc:picChg>
        <pc:picChg chg="add del mod">
          <ac:chgData name="이 제연" userId="9d4560c756d54f0d" providerId="LiveId" clId="{B3B6EA37-E5FC-4F86-B3C5-002F8CC9D160}" dt="2021-07-31T14:27:29.801" v="3633"/>
          <ac:picMkLst>
            <pc:docMk/>
            <pc:sldMk cId="1601927706" sldId="428"/>
            <ac:picMk id="18" creationId="{07C2054B-A1AC-492F-8C96-C15C6CD7C447}"/>
          </ac:picMkLst>
        </pc:picChg>
        <pc:cxnChg chg="add del mod">
          <ac:chgData name="이 제연" userId="9d4560c756d54f0d" providerId="LiveId" clId="{B3B6EA37-E5FC-4F86-B3C5-002F8CC9D160}" dt="2021-08-02T06:02:50.639" v="4722" actId="478"/>
          <ac:cxnSpMkLst>
            <pc:docMk/>
            <pc:sldMk cId="1601927706" sldId="428"/>
            <ac:cxnSpMk id="7" creationId="{86F91068-1EF7-4488-AC82-EDC0E5BA194E}"/>
          </ac:cxnSpMkLst>
        </pc:cxnChg>
        <pc:cxnChg chg="add mod">
          <ac:chgData name="이 제연" userId="9d4560c756d54f0d" providerId="LiveId" clId="{B3B6EA37-E5FC-4F86-B3C5-002F8CC9D160}" dt="2021-08-02T06:04:03.306" v="4744" actId="1036"/>
          <ac:cxnSpMkLst>
            <pc:docMk/>
            <pc:sldMk cId="1601927706" sldId="428"/>
            <ac:cxnSpMk id="19" creationId="{C8C98658-3142-4B9F-B6A8-FAD54DE471AF}"/>
          </ac:cxnSpMkLst>
        </pc:cxnChg>
      </pc:sldChg>
      <pc:sldChg chg="addSp delSp modSp add mod">
        <pc:chgData name="이 제연" userId="9d4560c756d54f0d" providerId="LiveId" clId="{B3B6EA37-E5FC-4F86-B3C5-002F8CC9D160}" dt="2021-08-02T07:38:11.425" v="4974" actId="1076"/>
        <pc:sldMkLst>
          <pc:docMk/>
          <pc:sldMk cId="664041587" sldId="429"/>
        </pc:sldMkLst>
        <pc:spChg chg="mod">
          <ac:chgData name="이 제연" userId="9d4560c756d54f0d" providerId="LiveId" clId="{B3B6EA37-E5FC-4F86-B3C5-002F8CC9D160}" dt="2021-07-31T14:28:48.986" v="3644" actId="20577"/>
          <ac:spMkLst>
            <pc:docMk/>
            <pc:sldMk cId="664041587" sldId="429"/>
            <ac:spMk id="4" creationId="{9883251C-5B77-4D75-A239-E75338987743}"/>
          </ac:spMkLst>
        </pc:spChg>
        <pc:spChg chg="add mod">
          <ac:chgData name="이 제연" userId="9d4560c756d54f0d" providerId="LiveId" clId="{B3B6EA37-E5FC-4F86-B3C5-002F8CC9D160}" dt="2021-07-31T14:27:07.769" v="3621"/>
          <ac:spMkLst>
            <pc:docMk/>
            <pc:sldMk cId="664041587" sldId="429"/>
            <ac:spMk id="11" creationId="{065DDBCD-11D0-4E17-A934-A538B6EF3F0F}"/>
          </ac:spMkLst>
        </pc:spChg>
        <pc:spChg chg="del">
          <ac:chgData name="이 제연" userId="9d4560c756d54f0d" providerId="LiveId" clId="{B3B6EA37-E5FC-4F86-B3C5-002F8CC9D160}" dt="2021-07-31T14:27:11.565" v="3622" actId="478"/>
          <ac:spMkLst>
            <pc:docMk/>
            <pc:sldMk cId="664041587" sldId="429"/>
            <ac:spMk id="12" creationId="{7965F3AC-693E-40E7-A82D-6DE334D198A1}"/>
          </ac:spMkLst>
        </pc:spChg>
        <pc:spChg chg="add mod">
          <ac:chgData name="이 제연" userId="9d4560c756d54f0d" providerId="LiveId" clId="{B3B6EA37-E5FC-4F86-B3C5-002F8CC9D160}" dt="2021-08-02T07:36:21.490" v="4874" actId="164"/>
          <ac:spMkLst>
            <pc:docMk/>
            <pc:sldMk cId="664041587" sldId="429"/>
            <ac:spMk id="17" creationId="{9168D530-8419-4137-8E6E-C66B8AFAA0C3}"/>
          </ac:spMkLst>
        </pc:spChg>
        <pc:grpChg chg="add mod">
          <ac:chgData name="이 제연" userId="9d4560c756d54f0d" providerId="LiveId" clId="{B3B6EA37-E5FC-4F86-B3C5-002F8CC9D160}" dt="2021-08-02T07:37:30.133" v="4965" actId="1076"/>
          <ac:grpSpMkLst>
            <pc:docMk/>
            <pc:sldMk cId="664041587" sldId="429"/>
            <ac:grpSpMk id="7" creationId="{4B2C0F0F-8A40-4D83-92F9-9C142F8B5AF9}"/>
          </ac:grpSpMkLst>
        </pc:grpChg>
        <pc:picChg chg="add mod">
          <ac:chgData name="이 제연" userId="9d4560c756d54f0d" providerId="LiveId" clId="{B3B6EA37-E5FC-4F86-B3C5-002F8CC9D160}" dt="2021-08-02T07:38:09.458" v="4973" actId="1076"/>
          <ac:picMkLst>
            <pc:docMk/>
            <pc:sldMk cId="664041587" sldId="429"/>
            <ac:picMk id="6" creationId="{6E6F3743-71A1-4593-B533-242223EE3363}"/>
          </ac:picMkLst>
        </pc:picChg>
        <pc:picChg chg="del mod">
          <ac:chgData name="이 제연" userId="9d4560c756d54f0d" providerId="LiveId" clId="{B3B6EA37-E5FC-4F86-B3C5-002F8CC9D160}" dt="2021-07-31T14:26:42.547" v="3595" actId="478"/>
          <ac:picMkLst>
            <pc:docMk/>
            <pc:sldMk cId="664041587" sldId="429"/>
            <ac:picMk id="6" creationId="{889130A0-685F-4263-9AC7-85F5E569FA0A}"/>
          </ac:picMkLst>
        </pc:picChg>
        <pc:picChg chg="add del mod">
          <ac:chgData name="이 제연" userId="9d4560c756d54f0d" providerId="LiveId" clId="{B3B6EA37-E5FC-4F86-B3C5-002F8CC9D160}" dt="2021-07-31T14:27:14.525" v="3624" actId="21"/>
          <ac:picMkLst>
            <pc:docMk/>
            <pc:sldMk cId="664041587" sldId="429"/>
            <ac:picMk id="7" creationId="{838CEC3A-16C4-48F6-A781-CB42D3A3B9A0}"/>
          </ac:picMkLst>
        </pc:picChg>
        <pc:picChg chg="del">
          <ac:chgData name="이 제연" userId="9d4560c756d54f0d" providerId="LiveId" clId="{B3B6EA37-E5FC-4F86-B3C5-002F8CC9D160}" dt="2021-07-31T14:26:42.755" v="3596" actId="478"/>
          <ac:picMkLst>
            <pc:docMk/>
            <pc:sldMk cId="664041587" sldId="429"/>
            <ac:picMk id="8" creationId="{992F35B3-4ED8-4936-A7B4-3B78D5E818D5}"/>
          </ac:picMkLst>
        </pc:picChg>
        <pc:picChg chg="del">
          <ac:chgData name="이 제연" userId="9d4560c756d54f0d" providerId="LiveId" clId="{B3B6EA37-E5FC-4F86-B3C5-002F8CC9D160}" dt="2021-07-31T14:26:42.986" v="3597" actId="478"/>
          <ac:picMkLst>
            <pc:docMk/>
            <pc:sldMk cId="664041587" sldId="429"/>
            <ac:picMk id="10" creationId="{96432F78-B856-4ED1-946B-A34C7DE31C2F}"/>
          </ac:picMkLst>
        </pc:picChg>
        <pc:picChg chg="add mod">
          <ac:chgData name="이 제연" userId="9d4560c756d54f0d" providerId="LiveId" clId="{B3B6EA37-E5FC-4F86-B3C5-002F8CC9D160}" dt="2021-07-31T14:27:30.357" v="3634"/>
          <ac:picMkLst>
            <pc:docMk/>
            <pc:sldMk cId="664041587" sldId="429"/>
            <ac:picMk id="13" creationId="{72532245-840A-4CA2-B3BF-9B6112546B11}"/>
          </ac:picMkLst>
        </pc:picChg>
        <pc:picChg chg="add mod">
          <ac:chgData name="이 제연" userId="9d4560c756d54f0d" providerId="LiveId" clId="{B3B6EA37-E5FC-4F86-B3C5-002F8CC9D160}" dt="2021-08-02T07:38:11.425" v="4974" actId="1076"/>
          <ac:picMkLst>
            <pc:docMk/>
            <pc:sldMk cId="664041587" sldId="429"/>
            <ac:picMk id="14" creationId="{66E30CB1-2BD2-4E5B-9C6F-EB48E07458E0}"/>
          </ac:picMkLst>
        </pc:picChg>
        <pc:picChg chg="add mod">
          <ac:chgData name="이 제연" userId="9d4560c756d54f0d" providerId="LiveId" clId="{B3B6EA37-E5FC-4F86-B3C5-002F8CC9D160}" dt="2021-08-02T07:37:30.133" v="4965" actId="1076"/>
          <ac:picMkLst>
            <pc:docMk/>
            <pc:sldMk cId="664041587" sldId="429"/>
            <ac:picMk id="16" creationId="{E9A60892-E67F-472D-BCD4-1FC13A0BDC02}"/>
          </ac:picMkLst>
        </pc:picChg>
        <pc:picChg chg="add mod">
          <ac:chgData name="이 제연" userId="9d4560c756d54f0d" providerId="LiveId" clId="{B3B6EA37-E5FC-4F86-B3C5-002F8CC9D160}" dt="2021-08-02T07:36:21.490" v="4874" actId="164"/>
          <ac:picMkLst>
            <pc:docMk/>
            <pc:sldMk cId="664041587" sldId="429"/>
            <ac:picMk id="19" creationId="{47126AFA-57D1-4C5A-971F-01BBC6809253}"/>
          </ac:picMkLst>
        </pc:picChg>
      </pc:sldChg>
      <pc:sldChg chg="addSp delSp modSp new mod ord">
        <pc:chgData name="이 제연" userId="9d4560c756d54f0d" providerId="LiveId" clId="{B3B6EA37-E5FC-4F86-B3C5-002F8CC9D160}" dt="2021-08-01T06:01:22.028" v="4151" actId="1076"/>
        <pc:sldMkLst>
          <pc:docMk/>
          <pc:sldMk cId="2960969437" sldId="430"/>
        </pc:sldMkLst>
        <pc:spChg chg="mod">
          <ac:chgData name="이 제연" userId="9d4560c756d54f0d" providerId="LiveId" clId="{B3B6EA37-E5FC-4F86-B3C5-002F8CC9D160}" dt="2021-07-31T15:22:07.133" v="3738"/>
          <ac:spMkLst>
            <pc:docMk/>
            <pc:sldMk cId="2960969437" sldId="430"/>
            <ac:spMk id="2" creationId="{A155A38F-046D-4625-AACA-04F53E8B645F}"/>
          </ac:spMkLst>
        </pc:spChg>
        <pc:spChg chg="mod">
          <ac:chgData name="이 제연" userId="9d4560c756d54f0d" providerId="LiveId" clId="{B3B6EA37-E5FC-4F86-B3C5-002F8CC9D160}" dt="2021-08-01T06:00:27.329" v="4149" actId="20577"/>
          <ac:spMkLst>
            <pc:docMk/>
            <pc:sldMk cId="2960969437" sldId="430"/>
            <ac:spMk id="4" creationId="{98A32DA0-215E-4645-80CE-706C6F60A2E8}"/>
          </ac:spMkLst>
        </pc:spChg>
        <pc:picChg chg="add del mod">
          <ac:chgData name="이 제연" userId="9d4560c756d54f0d" providerId="LiveId" clId="{B3B6EA37-E5FC-4F86-B3C5-002F8CC9D160}" dt="2021-07-31T15:21:58.918" v="3735" actId="478"/>
          <ac:picMkLst>
            <pc:docMk/>
            <pc:sldMk cId="2960969437" sldId="430"/>
            <ac:picMk id="6" creationId="{678862C1-53AE-4975-9A61-AFA250151629}"/>
          </ac:picMkLst>
        </pc:picChg>
        <pc:picChg chg="add mod modCrop">
          <ac:chgData name="이 제연" userId="9d4560c756d54f0d" providerId="LiveId" clId="{B3B6EA37-E5FC-4F86-B3C5-002F8CC9D160}" dt="2021-08-01T06:01:22.028" v="4151" actId="1076"/>
          <ac:picMkLst>
            <pc:docMk/>
            <pc:sldMk cId="2960969437" sldId="430"/>
            <ac:picMk id="8" creationId="{0B32E784-8BD2-4CAF-8178-6A6A34E006A8}"/>
          </ac:picMkLst>
        </pc:picChg>
      </pc:sldChg>
      <pc:sldChg chg="addSp delSp modSp new mod setBg setClrOvrMap">
        <pc:chgData name="이 제연" userId="9d4560c756d54f0d" providerId="LiveId" clId="{B3B6EA37-E5FC-4F86-B3C5-002F8CC9D160}" dt="2021-08-02T07:39:12.476" v="5012"/>
        <pc:sldMkLst>
          <pc:docMk/>
          <pc:sldMk cId="1039653096" sldId="431"/>
        </pc:sldMkLst>
        <pc:spChg chg="mod">
          <ac:chgData name="이 제연" userId="9d4560c756d54f0d" providerId="LiveId" clId="{B3B6EA37-E5FC-4F86-B3C5-002F8CC9D160}" dt="2021-08-02T05:57:57.891" v="4644" actId="26606"/>
          <ac:spMkLst>
            <pc:docMk/>
            <pc:sldMk cId="1039653096" sldId="431"/>
            <ac:spMk id="2" creationId="{504DAFAF-A41A-46BB-90F8-241B21ED3006}"/>
          </ac:spMkLst>
        </pc:spChg>
        <pc:spChg chg="mod ord">
          <ac:chgData name="이 제연" userId="9d4560c756d54f0d" providerId="LiveId" clId="{B3B6EA37-E5FC-4F86-B3C5-002F8CC9D160}" dt="2021-08-02T05:57:57.891" v="4644" actId="26606"/>
          <ac:spMkLst>
            <pc:docMk/>
            <pc:sldMk cId="1039653096" sldId="431"/>
            <ac:spMk id="3" creationId="{1CE5E212-D01C-41FF-B512-DBB08A6E0D6F}"/>
          </ac:spMkLst>
        </pc:spChg>
        <pc:spChg chg="mod">
          <ac:chgData name="이 제연" userId="9d4560c756d54f0d" providerId="LiveId" clId="{B3B6EA37-E5FC-4F86-B3C5-002F8CC9D160}" dt="2021-08-02T07:38:35.485" v="4977" actId="20577"/>
          <ac:spMkLst>
            <pc:docMk/>
            <pc:sldMk cId="1039653096" sldId="431"/>
            <ac:spMk id="4" creationId="{2E9189A6-FCAF-4EDB-9ACC-FFDE986BFEE3}"/>
          </ac:spMkLst>
        </pc:spChg>
        <pc:spChg chg="add del">
          <ac:chgData name="이 제연" userId="9d4560c756d54f0d" providerId="LiveId" clId="{B3B6EA37-E5FC-4F86-B3C5-002F8CC9D160}" dt="2021-08-02T05:57:57.891" v="4644" actId="26606"/>
          <ac:spMkLst>
            <pc:docMk/>
            <pc:sldMk cId="1039653096" sldId="431"/>
            <ac:spMk id="10" creationId="{8F23F8A3-8FD7-4779-8323-FDC26BE99889}"/>
          </ac:spMkLst>
        </pc:spChg>
        <pc:spChg chg="add del">
          <ac:chgData name="이 제연" userId="9d4560c756d54f0d" providerId="LiveId" clId="{B3B6EA37-E5FC-4F86-B3C5-002F8CC9D160}" dt="2021-08-02T05:57:57.891" v="4644" actId="26606"/>
          <ac:spMkLst>
            <pc:docMk/>
            <pc:sldMk cId="1039653096" sldId="431"/>
            <ac:spMk id="12" creationId="{F605C4CC-A25C-416F-8333-7CB7DC97D870}"/>
          </ac:spMkLst>
        </pc:spChg>
        <pc:picChg chg="add mod ord">
          <ac:chgData name="이 제연" userId="9d4560c756d54f0d" providerId="LiveId" clId="{B3B6EA37-E5FC-4F86-B3C5-002F8CC9D160}" dt="2021-08-02T07:39:12.476" v="5012"/>
          <ac:picMkLst>
            <pc:docMk/>
            <pc:sldMk cId="1039653096" sldId="431"/>
            <ac:picMk id="5" creationId="{0176778C-19DA-47C7-B985-532A5396615D}"/>
          </ac:picMkLst>
        </pc:picChg>
      </pc:sldChg>
    </pc:docChg>
  </pc:docChgLst>
  <pc:docChgLst>
    <pc:chgData name="이 제연" userId="9d4560c756d54f0d" providerId="LiveId" clId="{A33EF27D-8DA7-42DA-BFD8-7A61B524156B}"/>
    <pc:docChg chg="undo custSel addSld delSld modSld sldOrd">
      <pc:chgData name="이 제연" userId="9d4560c756d54f0d" providerId="LiveId" clId="{A33EF27D-8DA7-42DA-BFD8-7A61B524156B}" dt="2021-09-06T12:04:20.487" v="2024" actId="207"/>
      <pc:docMkLst>
        <pc:docMk/>
      </pc:docMkLst>
      <pc:sldChg chg="modSp mod">
        <pc:chgData name="이 제연" userId="9d4560c756d54f0d" providerId="LiveId" clId="{A33EF27D-8DA7-42DA-BFD8-7A61B524156B}" dt="2021-09-06T04:01:53.018" v="29" actId="20577"/>
        <pc:sldMkLst>
          <pc:docMk/>
          <pc:sldMk cId="3233815483" sldId="312"/>
        </pc:sldMkLst>
        <pc:spChg chg="mod">
          <ac:chgData name="이 제연" userId="9d4560c756d54f0d" providerId="LiveId" clId="{A33EF27D-8DA7-42DA-BFD8-7A61B524156B}" dt="2021-09-06T04:01:53.018" v="29" actId="20577"/>
          <ac:spMkLst>
            <pc:docMk/>
            <pc:sldMk cId="3233815483" sldId="312"/>
            <ac:spMk id="2" creationId="{78D18A23-73B7-BA4A-9BFA-F5F94C3E0555}"/>
          </ac:spMkLst>
        </pc:spChg>
      </pc:sldChg>
      <pc:sldChg chg="del">
        <pc:chgData name="이 제연" userId="9d4560c756d54f0d" providerId="LiveId" clId="{A33EF27D-8DA7-42DA-BFD8-7A61B524156B}" dt="2021-09-06T04:02:01.978" v="34" actId="47"/>
        <pc:sldMkLst>
          <pc:docMk/>
          <pc:sldMk cId="3308358038" sldId="421"/>
        </pc:sldMkLst>
      </pc:sldChg>
      <pc:sldChg chg="modSp mod">
        <pc:chgData name="이 제연" userId="9d4560c756d54f0d" providerId="LiveId" clId="{A33EF27D-8DA7-42DA-BFD8-7A61B524156B}" dt="2021-09-06T04:03:19.678" v="63" actId="27636"/>
        <pc:sldMkLst>
          <pc:docMk/>
          <pc:sldMk cId="1039653096" sldId="431"/>
        </pc:sldMkLst>
        <pc:spChg chg="mod">
          <ac:chgData name="이 제연" userId="9d4560c756d54f0d" providerId="LiveId" clId="{A33EF27D-8DA7-42DA-BFD8-7A61B524156B}" dt="2021-09-06T04:03:19.678" v="63" actId="27636"/>
          <ac:spMkLst>
            <pc:docMk/>
            <pc:sldMk cId="1039653096" sldId="431"/>
            <ac:spMk id="4" creationId="{2E9189A6-FCAF-4EDB-9ACC-FFDE986BFEE3}"/>
          </ac:spMkLst>
        </pc:spChg>
      </pc:sldChg>
      <pc:sldChg chg="addSp modSp add ord">
        <pc:chgData name="이 제연" userId="9d4560c756d54f0d" providerId="LiveId" clId="{A33EF27D-8DA7-42DA-BFD8-7A61B524156B}" dt="2021-09-06T04:02:00.683" v="33"/>
        <pc:sldMkLst>
          <pc:docMk/>
          <pc:sldMk cId="367439018" sldId="432"/>
        </pc:sldMkLst>
        <pc:spChg chg="add mod">
          <ac:chgData name="이 제연" userId="9d4560c756d54f0d" providerId="LiveId" clId="{A33EF27D-8DA7-42DA-BFD8-7A61B524156B}" dt="2021-09-06T04:02:00.683" v="33"/>
          <ac:spMkLst>
            <pc:docMk/>
            <pc:sldMk cId="367439018" sldId="432"/>
            <ac:spMk id="4" creationId="{00FE6B90-FD42-4D62-9097-80B6D39D1E0D}"/>
          </ac:spMkLst>
        </pc:spChg>
      </pc:sldChg>
      <pc:sldChg chg="addSp modSp add mod">
        <pc:chgData name="이 제연" userId="9d4560c756d54f0d" providerId="LiveId" clId="{A33EF27D-8DA7-42DA-BFD8-7A61B524156B}" dt="2021-09-06T04:50:46.160" v="316" actId="1076"/>
        <pc:sldMkLst>
          <pc:docMk/>
          <pc:sldMk cId="90459058" sldId="433"/>
        </pc:sldMkLst>
        <pc:spChg chg="mod">
          <ac:chgData name="이 제연" userId="9d4560c756d54f0d" providerId="LiveId" clId="{A33EF27D-8DA7-42DA-BFD8-7A61B524156B}" dt="2021-09-06T04:03:39.393" v="78" actId="20577"/>
          <ac:spMkLst>
            <pc:docMk/>
            <pc:sldMk cId="90459058" sldId="433"/>
            <ac:spMk id="2" creationId="{504DAFAF-A41A-46BB-90F8-241B21ED3006}"/>
          </ac:spMkLst>
        </pc:spChg>
        <pc:spChg chg="mod">
          <ac:chgData name="이 제연" userId="9d4560c756d54f0d" providerId="LiveId" clId="{A33EF27D-8DA7-42DA-BFD8-7A61B524156B}" dt="2021-09-06T04:09:56.243" v="313" actId="1076"/>
          <ac:spMkLst>
            <pc:docMk/>
            <pc:sldMk cId="90459058" sldId="433"/>
            <ac:spMk id="4" creationId="{2E9189A6-FCAF-4EDB-9ACC-FFDE986BFEE3}"/>
          </ac:spMkLst>
        </pc:spChg>
        <pc:spChg chg="add mod">
          <ac:chgData name="이 제연" userId="9d4560c756d54f0d" providerId="LiveId" clId="{A33EF27D-8DA7-42DA-BFD8-7A61B524156B}" dt="2021-09-06T04:10:03.592" v="314" actId="555"/>
          <ac:spMkLst>
            <pc:docMk/>
            <pc:sldMk cId="90459058" sldId="433"/>
            <ac:spMk id="5" creationId="{ABBB248E-9D3F-4A48-A7C9-E3E97FA86855}"/>
          </ac:spMkLst>
        </pc:spChg>
        <pc:spChg chg="add mod">
          <ac:chgData name="이 제연" userId="9d4560c756d54f0d" providerId="LiveId" clId="{A33EF27D-8DA7-42DA-BFD8-7A61B524156B}" dt="2021-09-06T04:10:03.592" v="314" actId="555"/>
          <ac:spMkLst>
            <pc:docMk/>
            <pc:sldMk cId="90459058" sldId="433"/>
            <ac:spMk id="6" creationId="{CF827D63-415D-45A7-82F0-7733C4632006}"/>
          </ac:spMkLst>
        </pc:spChg>
        <pc:spChg chg="add mod">
          <ac:chgData name="이 제연" userId="9d4560c756d54f0d" providerId="LiveId" clId="{A33EF27D-8DA7-42DA-BFD8-7A61B524156B}" dt="2021-09-06T04:50:46.160" v="316" actId="1076"/>
          <ac:spMkLst>
            <pc:docMk/>
            <pc:sldMk cId="90459058" sldId="433"/>
            <ac:spMk id="7" creationId="{54648C42-682B-4147-A67B-FB06EA4CA3C6}"/>
          </ac:spMkLst>
        </pc:spChg>
        <pc:spChg chg="add mod">
          <ac:chgData name="이 제연" userId="9d4560c756d54f0d" providerId="LiveId" clId="{A33EF27D-8DA7-42DA-BFD8-7A61B524156B}" dt="2021-09-06T04:10:03.592" v="314" actId="555"/>
          <ac:spMkLst>
            <pc:docMk/>
            <pc:sldMk cId="90459058" sldId="433"/>
            <ac:spMk id="8" creationId="{0A8983F6-091C-4C9B-AAF3-356116BA89D9}"/>
          </ac:spMkLst>
        </pc:spChg>
      </pc:sldChg>
      <pc:sldChg chg="addSp delSp modSp add mod">
        <pc:chgData name="이 제연" userId="9d4560c756d54f0d" providerId="LiveId" clId="{A33EF27D-8DA7-42DA-BFD8-7A61B524156B}" dt="2021-09-06T10:23:53.662" v="1005" actId="1036"/>
        <pc:sldMkLst>
          <pc:docMk/>
          <pc:sldMk cId="2239055348" sldId="434"/>
        </pc:sldMkLst>
        <pc:spChg chg="mod">
          <ac:chgData name="이 제연" userId="9d4560c756d54f0d" providerId="LiveId" clId="{A33EF27D-8DA7-42DA-BFD8-7A61B524156B}" dt="2021-09-06T07:16:15.299" v="333" actId="20577"/>
          <ac:spMkLst>
            <pc:docMk/>
            <pc:sldMk cId="2239055348" sldId="434"/>
            <ac:spMk id="2" creationId="{504DAFAF-A41A-46BB-90F8-241B21ED3006}"/>
          </ac:spMkLst>
        </pc:spChg>
        <pc:spChg chg="mod">
          <ac:chgData name="이 제연" userId="9d4560c756d54f0d" providerId="LiveId" clId="{A33EF27D-8DA7-42DA-BFD8-7A61B524156B}" dt="2021-09-06T10:23:45.063" v="988" actId="1076"/>
          <ac:spMkLst>
            <pc:docMk/>
            <pc:sldMk cId="2239055348" sldId="434"/>
            <ac:spMk id="4" creationId="{2E9189A6-FCAF-4EDB-9ACC-FFDE986BFEE3}"/>
          </ac:spMkLst>
        </pc:spChg>
        <pc:spChg chg="del">
          <ac:chgData name="이 제연" userId="9d4560c756d54f0d" providerId="LiveId" clId="{A33EF27D-8DA7-42DA-BFD8-7A61B524156B}" dt="2021-09-06T07:45:44.958" v="382" actId="478"/>
          <ac:spMkLst>
            <pc:docMk/>
            <pc:sldMk cId="2239055348" sldId="434"/>
            <ac:spMk id="5" creationId="{ABBB248E-9D3F-4A48-A7C9-E3E97FA86855}"/>
          </ac:spMkLst>
        </pc:spChg>
        <pc:spChg chg="del">
          <ac:chgData name="이 제연" userId="9d4560c756d54f0d" providerId="LiveId" clId="{A33EF27D-8DA7-42DA-BFD8-7A61B524156B}" dt="2021-09-06T07:45:44.958" v="382" actId="478"/>
          <ac:spMkLst>
            <pc:docMk/>
            <pc:sldMk cId="2239055348" sldId="434"/>
            <ac:spMk id="6" creationId="{CF827D63-415D-45A7-82F0-7733C4632006}"/>
          </ac:spMkLst>
        </pc:spChg>
        <pc:spChg chg="del">
          <ac:chgData name="이 제연" userId="9d4560c756d54f0d" providerId="LiveId" clId="{A33EF27D-8DA7-42DA-BFD8-7A61B524156B}" dt="2021-09-06T07:45:44.958" v="382" actId="478"/>
          <ac:spMkLst>
            <pc:docMk/>
            <pc:sldMk cId="2239055348" sldId="434"/>
            <ac:spMk id="7" creationId="{54648C42-682B-4147-A67B-FB06EA4CA3C6}"/>
          </ac:spMkLst>
        </pc:spChg>
        <pc:spChg chg="del">
          <ac:chgData name="이 제연" userId="9d4560c756d54f0d" providerId="LiveId" clId="{A33EF27D-8DA7-42DA-BFD8-7A61B524156B}" dt="2021-09-06T07:45:44.958" v="382" actId="478"/>
          <ac:spMkLst>
            <pc:docMk/>
            <pc:sldMk cId="2239055348" sldId="434"/>
            <ac:spMk id="8" creationId="{0A8983F6-091C-4C9B-AAF3-356116BA89D9}"/>
          </ac:spMkLst>
        </pc:spChg>
        <pc:spChg chg="add del mod">
          <ac:chgData name="이 제연" userId="9d4560c756d54f0d" providerId="LiveId" clId="{A33EF27D-8DA7-42DA-BFD8-7A61B524156B}" dt="2021-09-06T07:45:52.865" v="386" actId="478"/>
          <ac:spMkLst>
            <pc:docMk/>
            <pc:sldMk cId="2239055348" sldId="434"/>
            <ac:spMk id="9" creationId="{845C4D7F-03CC-4098-9223-4FE8EFDABE83}"/>
          </ac:spMkLst>
        </pc:spChg>
        <pc:spChg chg="add mod">
          <ac:chgData name="이 제연" userId="9d4560c756d54f0d" providerId="LiveId" clId="{A33EF27D-8DA7-42DA-BFD8-7A61B524156B}" dt="2021-09-06T10:23:49.516" v="999" actId="1036"/>
          <ac:spMkLst>
            <pc:docMk/>
            <pc:sldMk cId="2239055348" sldId="434"/>
            <ac:spMk id="10" creationId="{FF4C7F04-D309-4BD2-9A61-5054A8F6576B}"/>
          </ac:spMkLst>
        </pc:spChg>
        <pc:spChg chg="add mod">
          <ac:chgData name="이 제연" userId="9d4560c756d54f0d" providerId="LiveId" clId="{A33EF27D-8DA7-42DA-BFD8-7A61B524156B}" dt="2021-09-06T08:43:01.068" v="878" actId="1076"/>
          <ac:spMkLst>
            <pc:docMk/>
            <pc:sldMk cId="2239055348" sldId="434"/>
            <ac:spMk id="11" creationId="{435C2B3B-CC7F-4F54-BA2F-28C21B702BB0}"/>
          </ac:spMkLst>
        </pc:spChg>
        <pc:spChg chg="add del mod">
          <ac:chgData name="이 제연" userId="9d4560c756d54f0d" providerId="LiveId" clId="{A33EF27D-8DA7-42DA-BFD8-7A61B524156B}" dt="2021-09-06T08:32:58.741" v="746" actId="478"/>
          <ac:spMkLst>
            <pc:docMk/>
            <pc:sldMk cId="2239055348" sldId="434"/>
            <ac:spMk id="12" creationId="{56198EEA-8C6F-48F1-B5CD-80E452915494}"/>
          </ac:spMkLst>
        </pc:spChg>
        <pc:spChg chg="add del mod topLvl">
          <ac:chgData name="이 제연" userId="9d4560c756d54f0d" providerId="LiveId" clId="{A33EF27D-8DA7-42DA-BFD8-7A61B524156B}" dt="2021-09-06T08:32:59.245" v="747" actId="478"/>
          <ac:spMkLst>
            <pc:docMk/>
            <pc:sldMk cId="2239055348" sldId="434"/>
            <ac:spMk id="14" creationId="{8EEFBFCB-D97A-4DEB-AE54-5A2845B5E798}"/>
          </ac:spMkLst>
        </pc:spChg>
        <pc:spChg chg="add del mod topLvl">
          <ac:chgData name="이 제연" userId="9d4560c756d54f0d" providerId="LiveId" clId="{A33EF27D-8DA7-42DA-BFD8-7A61B524156B}" dt="2021-09-06T08:33:02.429" v="748" actId="478"/>
          <ac:spMkLst>
            <pc:docMk/>
            <pc:sldMk cId="2239055348" sldId="434"/>
            <ac:spMk id="15" creationId="{C5F39010-D39B-4375-8857-DE1A2D488F72}"/>
          </ac:spMkLst>
        </pc:spChg>
        <pc:spChg chg="add mod">
          <ac:chgData name="이 제연" userId="9d4560c756d54f0d" providerId="LiveId" clId="{A33EF27D-8DA7-42DA-BFD8-7A61B524156B}" dt="2021-09-06T08:13:10.018" v="602" actId="165"/>
          <ac:spMkLst>
            <pc:docMk/>
            <pc:sldMk cId="2239055348" sldId="434"/>
            <ac:spMk id="20" creationId="{95334019-DE83-48B4-A920-4509C0A173B5}"/>
          </ac:spMkLst>
        </pc:spChg>
        <pc:spChg chg="add mod">
          <ac:chgData name="이 제연" userId="9d4560c756d54f0d" providerId="LiveId" clId="{A33EF27D-8DA7-42DA-BFD8-7A61B524156B}" dt="2021-09-06T08:13:10.018" v="602" actId="165"/>
          <ac:spMkLst>
            <pc:docMk/>
            <pc:sldMk cId="2239055348" sldId="434"/>
            <ac:spMk id="21" creationId="{6B951FEA-B819-4586-8A05-29BE78863668}"/>
          </ac:spMkLst>
        </pc:spChg>
        <pc:spChg chg="add mod">
          <ac:chgData name="이 제연" userId="9d4560c756d54f0d" providerId="LiveId" clId="{A33EF27D-8DA7-42DA-BFD8-7A61B524156B}" dt="2021-09-06T08:13:10.018" v="602" actId="165"/>
          <ac:spMkLst>
            <pc:docMk/>
            <pc:sldMk cId="2239055348" sldId="434"/>
            <ac:spMk id="22" creationId="{02527462-D5D8-426A-A3F7-BE99090C669A}"/>
          </ac:spMkLst>
        </pc:spChg>
        <pc:spChg chg="add mod">
          <ac:chgData name="이 제연" userId="9d4560c756d54f0d" providerId="LiveId" clId="{A33EF27D-8DA7-42DA-BFD8-7A61B524156B}" dt="2021-09-06T08:13:10.018" v="602" actId="165"/>
          <ac:spMkLst>
            <pc:docMk/>
            <pc:sldMk cId="2239055348" sldId="434"/>
            <ac:spMk id="23" creationId="{3212F2FF-E7DC-4C55-992A-3A7F4D4883E9}"/>
          </ac:spMkLst>
        </pc:spChg>
        <pc:spChg chg="add mod">
          <ac:chgData name="이 제연" userId="9d4560c756d54f0d" providerId="LiveId" clId="{A33EF27D-8DA7-42DA-BFD8-7A61B524156B}" dt="2021-09-06T08:13:10.018" v="602" actId="165"/>
          <ac:spMkLst>
            <pc:docMk/>
            <pc:sldMk cId="2239055348" sldId="434"/>
            <ac:spMk id="24" creationId="{06F2E539-B031-40EE-A271-DE8A7BA22039}"/>
          </ac:spMkLst>
        </pc:spChg>
        <pc:spChg chg="add mod">
          <ac:chgData name="이 제연" userId="9d4560c756d54f0d" providerId="LiveId" clId="{A33EF27D-8DA7-42DA-BFD8-7A61B524156B}" dt="2021-09-06T08:13:10.018" v="602" actId="165"/>
          <ac:spMkLst>
            <pc:docMk/>
            <pc:sldMk cId="2239055348" sldId="434"/>
            <ac:spMk id="25" creationId="{232EEEA1-B435-43B2-930A-1A53EED2967A}"/>
          </ac:spMkLst>
        </pc:spChg>
        <pc:spChg chg="add mod">
          <ac:chgData name="이 제연" userId="9d4560c756d54f0d" providerId="LiveId" clId="{A33EF27D-8DA7-42DA-BFD8-7A61B524156B}" dt="2021-09-06T08:13:10.018" v="602" actId="165"/>
          <ac:spMkLst>
            <pc:docMk/>
            <pc:sldMk cId="2239055348" sldId="434"/>
            <ac:spMk id="26" creationId="{CCF3EDDC-ADAF-403C-984A-054105612E3A}"/>
          </ac:spMkLst>
        </pc:spChg>
        <pc:spChg chg="add del mod">
          <ac:chgData name="이 제연" userId="9d4560c756d54f0d" providerId="LiveId" clId="{A33EF27D-8DA7-42DA-BFD8-7A61B524156B}" dt="2021-09-06T08:13:10.018" v="602" actId="165"/>
          <ac:spMkLst>
            <pc:docMk/>
            <pc:sldMk cId="2239055348" sldId="434"/>
            <ac:spMk id="27" creationId="{5FA98772-DA6F-4C63-A1FF-E51C5C8AD2B2}"/>
          </ac:spMkLst>
        </pc:spChg>
        <pc:spChg chg="add mod">
          <ac:chgData name="이 제연" userId="9d4560c756d54f0d" providerId="LiveId" clId="{A33EF27D-8DA7-42DA-BFD8-7A61B524156B}" dt="2021-09-06T07:48:13.228" v="427" actId="164"/>
          <ac:spMkLst>
            <pc:docMk/>
            <pc:sldMk cId="2239055348" sldId="434"/>
            <ac:spMk id="28" creationId="{C58E2F1B-C490-4CE1-82D2-484073F062D9}"/>
          </ac:spMkLst>
        </pc:spChg>
        <pc:spChg chg="add mod">
          <ac:chgData name="이 제연" userId="9d4560c756d54f0d" providerId="LiveId" clId="{A33EF27D-8DA7-42DA-BFD8-7A61B524156B}" dt="2021-09-06T07:48:13.228" v="427" actId="164"/>
          <ac:spMkLst>
            <pc:docMk/>
            <pc:sldMk cId="2239055348" sldId="434"/>
            <ac:spMk id="29" creationId="{3C394963-E2BB-4DF7-8FE9-A11CF1F5C37A}"/>
          </ac:spMkLst>
        </pc:spChg>
        <pc:spChg chg="mod">
          <ac:chgData name="이 제연" userId="9d4560c756d54f0d" providerId="LiveId" clId="{A33EF27D-8DA7-42DA-BFD8-7A61B524156B}" dt="2021-09-06T07:48:32.224" v="432" actId="20577"/>
          <ac:spMkLst>
            <pc:docMk/>
            <pc:sldMk cId="2239055348" sldId="434"/>
            <ac:spMk id="32" creationId="{4F19A304-DC97-4839-9D17-F4C0790C8E6E}"/>
          </ac:spMkLst>
        </pc:spChg>
        <pc:spChg chg="mod">
          <ac:chgData name="이 제연" userId="9d4560c756d54f0d" providerId="LiveId" clId="{A33EF27D-8DA7-42DA-BFD8-7A61B524156B}" dt="2021-09-06T07:48:13.978" v="428"/>
          <ac:spMkLst>
            <pc:docMk/>
            <pc:sldMk cId="2239055348" sldId="434"/>
            <ac:spMk id="33" creationId="{B0C681D3-19B7-43C0-A84F-DEE089144F2A}"/>
          </ac:spMkLst>
        </pc:spChg>
        <pc:spChg chg="mod">
          <ac:chgData name="이 제연" userId="9d4560c756d54f0d" providerId="LiveId" clId="{A33EF27D-8DA7-42DA-BFD8-7A61B524156B}" dt="2021-09-06T07:48:34.771" v="433" actId="20577"/>
          <ac:spMkLst>
            <pc:docMk/>
            <pc:sldMk cId="2239055348" sldId="434"/>
            <ac:spMk id="35" creationId="{4D8AE101-81E0-401A-A8D8-905E01C0EF15}"/>
          </ac:spMkLst>
        </pc:spChg>
        <pc:spChg chg="mod">
          <ac:chgData name="이 제연" userId="9d4560c756d54f0d" providerId="LiveId" clId="{A33EF27D-8DA7-42DA-BFD8-7A61B524156B}" dt="2021-09-06T07:48:24.107" v="430"/>
          <ac:spMkLst>
            <pc:docMk/>
            <pc:sldMk cId="2239055348" sldId="434"/>
            <ac:spMk id="36" creationId="{E7BA3C8B-5711-4C0A-A405-0A34BA74F868}"/>
          </ac:spMkLst>
        </pc:spChg>
        <pc:spChg chg="mod">
          <ac:chgData name="이 제연" userId="9d4560c756d54f0d" providerId="LiveId" clId="{A33EF27D-8DA7-42DA-BFD8-7A61B524156B}" dt="2021-09-06T07:48:36.801" v="434" actId="20577"/>
          <ac:spMkLst>
            <pc:docMk/>
            <pc:sldMk cId="2239055348" sldId="434"/>
            <ac:spMk id="38" creationId="{DDC774BF-A06E-4134-ABDD-3395AA3EE093}"/>
          </ac:spMkLst>
        </pc:spChg>
        <pc:spChg chg="mod">
          <ac:chgData name="이 제연" userId="9d4560c756d54f0d" providerId="LiveId" clId="{A33EF27D-8DA7-42DA-BFD8-7A61B524156B}" dt="2021-09-06T07:48:24.628" v="431"/>
          <ac:spMkLst>
            <pc:docMk/>
            <pc:sldMk cId="2239055348" sldId="434"/>
            <ac:spMk id="39" creationId="{A67C0EA4-D25A-49E8-9976-5A602D80BD2D}"/>
          </ac:spMkLst>
        </pc:spChg>
        <pc:spChg chg="add del mod">
          <ac:chgData name="이 제연" userId="9d4560c756d54f0d" providerId="LiveId" clId="{A33EF27D-8DA7-42DA-BFD8-7A61B524156B}" dt="2021-09-06T08:11:57.592" v="597" actId="478"/>
          <ac:spMkLst>
            <pc:docMk/>
            <pc:sldMk cId="2239055348" sldId="434"/>
            <ac:spMk id="40" creationId="{B71E4B7D-A6A1-43C4-B977-1F795D0C190C}"/>
          </ac:spMkLst>
        </pc:spChg>
        <pc:spChg chg="add mod">
          <ac:chgData name="이 제연" userId="9d4560c756d54f0d" providerId="LiveId" clId="{A33EF27D-8DA7-42DA-BFD8-7A61B524156B}" dt="2021-09-06T08:42:53.009" v="877" actId="1076"/>
          <ac:spMkLst>
            <pc:docMk/>
            <pc:sldMk cId="2239055348" sldId="434"/>
            <ac:spMk id="41" creationId="{51D78091-2DCE-478A-B3A5-1DF5808A7EC6}"/>
          </ac:spMkLst>
        </pc:spChg>
        <pc:spChg chg="mod topLvl">
          <ac:chgData name="이 제연" userId="9d4560c756d54f0d" providerId="LiveId" clId="{A33EF27D-8DA7-42DA-BFD8-7A61B524156B}" dt="2021-09-06T08:45:30.501" v="949"/>
          <ac:spMkLst>
            <pc:docMk/>
            <pc:sldMk cId="2239055348" sldId="434"/>
            <ac:spMk id="43" creationId="{81EC12B4-A3B4-4F27-8296-6918736C6D6A}"/>
          </ac:spMkLst>
        </pc:spChg>
        <pc:spChg chg="del mod topLvl">
          <ac:chgData name="이 제연" userId="9d4560c756d54f0d" providerId="LiveId" clId="{A33EF27D-8DA7-42DA-BFD8-7A61B524156B}" dt="2021-09-06T08:33:13.773" v="755" actId="478"/>
          <ac:spMkLst>
            <pc:docMk/>
            <pc:sldMk cId="2239055348" sldId="434"/>
            <ac:spMk id="44" creationId="{004991D2-150D-49D5-B67B-FDBC9509191F}"/>
          </ac:spMkLst>
        </pc:spChg>
        <pc:spChg chg="del mod">
          <ac:chgData name="이 제연" userId="9d4560c756d54f0d" providerId="LiveId" clId="{A33EF27D-8DA7-42DA-BFD8-7A61B524156B}" dt="2021-09-06T08:33:09.566" v="751" actId="478"/>
          <ac:spMkLst>
            <pc:docMk/>
            <pc:sldMk cId="2239055348" sldId="434"/>
            <ac:spMk id="45" creationId="{CE1B5A2C-AF88-4AB0-AD40-175B7CC29DF2}"/>
          </ac:spMkLst>
        </pc:spChg>
        <pc:spChg chg="del mod topLvl">
          <ac:chgData name="이 제연" userId="9d4560c756d54f0d" providerId="LiveId" clId="{A33EF27D-8DA7-42DA-BFD8-7A61B524156B}" dt="2021-09-06T08:33:13.773" v="755" actId="478"/>
          <ac:spMkLst>
            <pc:docMk/>
            <pc:sldMk cId="2239055348" sldId="434"/>
            <ac:spMk id="46" creationId="{45BF596D-1F79-49D2-8710-F725E37165D2}"/>
          </ac:spMkLst>
        </pc:spChg>
        <pc:spChg chg="del mod topLvl">
          <ac:chgData name="이 제연" userId="9d4560c756d54f0d" providerId="LiveId" clId="{A33EF27D-8DA7-42DA-BFD8-7A61B524156B}" dt="2021-09-06T08:33:13.773" v="755" actId="478"/>
          <ac:spMkLst>
            <pc:docMk/>
            <pc:sldMk cId="2239055348" sldId="434"/>
            <ac:spMk id="47" creationId="{13223151-D718-4954-A0BD-DADB0BD9221A}"/>
          </ac:spMkLst>
        </pc:spChg>
        <pc:spChg chg="del mod topLvl">
          <ac:chgData name="이 제연" userId="9d4560c756d54f0d" providerId="LiveId" clId="{A33EF27D-8DA7-42DA-BFD8-7A61B524156B}" dt="2021-09-06T08:33:13.773" v="755" actId="478"/>
          <ac:spMkLst>
            <pc:docMk/>
            <pc:sldMk cId="2239055348" sldId="434"/>
            <ac:spMk id="48" creationId="{B55C7E84-AF88-434F-9107-5A99FE7B356A}"/>
          </ac:spMkLst>
        </pc:spChg>
        <pc:spChg chg="del mod topLvl">
          <ac:chgData name="이 제연" userId="9d4560c756d54f0d" providerId="LiveId" clId="{A33EF27D-8DA7-42DA-BFD8-7A61B524156B}" dt="2021-09-06T08:33:13.773" v="755" actId="478"/>
          <ac:spMkLst>
            <pc:docMk/>
            <pc:sldMk cId="2239055348" sldId="434"/>
            <ac:spMk id="49" creationId="{C7E3411F-E1BA-4C3B-B7B0-FF903104588E}"/>
          </ac:spMkLst>
        </pc:spChg>
        <pc:spChg chg="del mod topLvl">
          <ac:chgData name="이 제연" userId="9d4560c756d54f0d" providerId="LiveId" clId="{A33EF27D-8DA7-42DA-BFD8-7A61B524156B}" dt="2021-09-06T08:33:14.949" v="756" actId="478"/>
          <ac:spMkLst>
            <pc:docMk/>
            <pc:sldMk cId="2239055348" sldId="434"/>
            <ac:spMk id="50" creationId="{1D9AB2FA-2892-411F-AD4D-024402C42D7C}"/>
          </ac:spMkLst>
        </pc:spChg>
        <pc:spChg chg="del mod topLvl">
          <ac:chgData name="이 제연" userId="9d4560c756d54f0d" providerId="LiveId" clId="{A33EF27D-8DA7-42DA-BFD8-7A61B524156B}" dt="2021-09-06T08:33:14.949" v="756" actId="478"/>
          <ac:spMkLst>
            <pc:docMk/>
            <pc:sldMk cId="2239055348" sldId="434"/>
            <ac:spMk id="51" creationId="{A45F2616-1B77-4356-9D62-A7BFE2C6B5F7}"/>
          </ac:spMkLst>
        </pc:spChg>
        <pc:spChg chg="del mod">
          <ac:chgData name="이 제연" userId="9d4560c756d54f0d" providerId="LiveId" clId="{A33EF27D-8DA7-42DA-BFD8-7A61B524156B}" dt="2021-09-06T08:33:08.030" v="750" actId="478"/>
          <ac:spMkLst>
            <pc:docMk/>
            <pc:sldMk cId="2239055348" sldId="434"/>
            <ac:spMk id="52" creationId="{25842C9A-9C4C-44FB-8DCC-7E76DAE3A0C5}"/>
          </ac:spMkLst>
        </pc:spChg>
        <pc:spChg chg="add mod">
          <ac:chgData name="이 제연" userId="9d4560c756d54f0d" providerId="LiveId" clId="{A33EF27D-8DA7-42DA-BFD8-7A61B524156B}" dt="2021-09-06T08:45:31.740" v="951"/>
          <ac:spMkLst>
            <pc:docMk/>
            <pc:sldMk cId="2239055348" sldId="434"/>
            <ac:spMk id="53" creationId="{623A100D-C07E-4799-91E3-92E300EB6AAF}"/>
          </ac:spMkLst>
        </pc:spChg>
        <pc:spChg chg="add del mod">
          <ac:chgData name="이 제연" userId="9d4560c756d54f0d" providerId="LiveId" clId="{A33EF27D-8DA7-42DA-BFD8-7A61B524156B}" dt="2021-09-06T08:33:59.294" v="784" actId="478"/>
          <ac:spMkLst>
            <pc:docMk/>
            <pc:sldMk cId="2239055348" sldId="434"/>
            <ac:spMk id="54" creationId="{E4F17E2C-3B9F-400F-B56F-DEC1B0FC3EAD}"/>
          </ac:spMkLst>
        </pc:spChg>
        <pc:spChg chg="add mod">
          <ac:chgData name="이 제연" userId="9d4560c756d54f0d" providerId="LiveId" clId="{A33EF27D-8DA7-42DA-BFD8-7A61B524156B}" dt="2021-09-06T08:45:32.669" v="953"/>
          <ac:spMkLst>
            <pc:docMk/>
            <pc:sldMk cId="2239055348" sldId="434"/>
            <ac:spMk id="55" creationId="{F16BD81C-3118-4A5B-B8A8-FB71506D8033}"/>
          </ac:spMkLst>
        </pc:spChg>
        <pc:spChg chg="add del mod">
          <ac:chgData name="이 제연" userId="9d4560c756d54f0d" providerId="LiveId" clId="{A33EF27D-8DA7-42DA-BFD8-7A61B524156B}" dt="2021-09-06T08:33:58.678" v="783" actId="478"/>
          <ac:spMkLst>
            <pc:docMk/>
            <pc:sldMk cId="2239055348" sldId="434"/>
            <ac:spMk id="56" creationId="{A6D6299E-F121-44F0-B7DE-8D2F15F8DA44}"/>
          </ac:spMkLst>
        </pc:spChg>
        <pc:spChg chg="add mod">
          <ac:chgData name="이 제연" userId="9d4560c756d54f0d" providerId="LiveId" clId="{A33EF27D-8DA7-42DA-BFD8-7A61B524156B}" dt="2021-09-06T08:42:53.009" v="877" actId="1076"/>
          <ac:spMkLst>
            <pc:docMk/>
            <pc:sldMk cId="2239055348" sldId="434"/>
            <ac:spMk id="57" creationId="{F320D8BE-5E42-464F-8E93-507DF9B998DE}"/>
          </ac:spMkLst>
        </pc:spChg>
        <pc:spChg chg="add del mod">
          <ac:chgData name="이 제연" userId="9d4560c756d54f0d" providerId="LiveId" clId="{A33EF27D-8DA7-42DA-BFD8-7A61B524156B}" dt="2021-09-06T08:36:35.438" v="849" actId="478"/>
          <ac:spMkLst>
            <pc:docMk/>
            <pc:sldMk cId="2239055348" sldId="434"/>
            <ac:spMk id="58" creationId="{DA8227C6-3645-42FA-9E2E-C48417EE795C}"/>
          </ac:spMkLst>
        </pc:spChg>
        <pc:spChg chg="add del mod">
          <ac:chgData name="이 제연" userId="9d4560c756d54f0d" providerId="LiveId" clId="{A33EF27D-8DA7-42DA-BFD8-7A61B524156B}" dt="2021-09-06T08:43:10.007" v="881" actId="478"/>
          <ac:spMkLst>
            <pc:docMk/>
            <pc:sldMk cId="2239055348" sldId="434"/>
            <ac:spMk id="59" creationId="{492A8E8F-3501-4EE8-8507-D76AEB0FE0BD}"/>
          </ac:spMkLst>
        </pc:spChg>
        <pc:spChg chg="add del mod">
          <ac:chgData name="이 제연" userId="9d4560c756d54f0d" providerId="LiveId" clId="{A33EF27D-8DA7-42DA-BFD8-7A61B524156B}" dt="2021-09-06T08:43:32.024" v="888" actId="478"/>
          <ac:spMkLst>
            <pc:docMk/>
            <pc:sldMk cId="2239055348" sldId="434"/>
            <ac:spMk id="60" creationId="{05DB5F1B-B92E-481A-8775-E7BFEB78635D}"/>
          </ac:spMkLst>
        </pc:spChg>
        <pc:spChg chg="add mod">
          <ac:chgData name="이 제연" userId="9d4560c756d54f0d" providerId="LiveId" clId="{A33EF27D-8DA7-42DA-BFD8-7A61B524156B}" dt="2021-09-06T10:23:53.662" v="1005" actId="1036"/>
          <ac:spMkLst>
            <pc:docMk/>
            <pc:sldMk cId="2239055348" sldId="434"/>
            <ac:spMk id="61" creationId="{822E2429-1B9B-4DF0-A72D-055842D1BA38}"/>
          </ac:spMkLst>
        </pc:spChg>
        <pc:spChg chg="add mod">
          <ac:chgData name="이 제연" userId="9d4560c756d54f0d" providerId="LiveId" clId="{A33EF27D-8DA7-42DA-BFD8-7A61B524156B}" dt="2021-09-06T10:23:49.516" v="999" actId="1036"/>
          <ac:spMkLst>
            <pc:docMk/>
            <pc:sldMk cId="2239055348" sldId="434"/>
            <ac:spMk id="62" creationId="{6116A174-7B76-4002-9E45-EABBC8460819}"/>
          </ac:spMkLst>
        </pc:spChg>
        <pc:spChg chg="add mod">
          <ac:chgData name="이 제연" userId="9d4560c756d54f0d" providerId="LiveId" clId="{A33EF27D-8DA7-42DA-BFD8-7A61B524156B}" dt="2021-09-06T10:23:49.516" v="999" actId="1036"/>
          <ac:spMkLst>
            <pc:docMk/>
            <pc:sldMk cId="2239055348" sldId="434"/>
            <ac:spMk id="63" creationId="{1A3AD0DB-344E-4476-AD47-861CB7D7723F}"/>
          </ac:spMkLst>
        </pc:spChg>
        <pc:spChg chg="add mod">
          <ac:chgData name="이 제연" userId="9d4560c756d54f0d" providerId="LiveId" clId="{A33EF27D-8DA7-42DA-BFD8-7A61B524156B}" dt="2021-09-06T10:23:49.516" v="999" actId="1036"/>
          <ac:spMkLst>
            <pc:docMk/>
            <pc:sldMk cId="2239055348" sldId="434"/>
            <ac:spMk id="64" creationId="{1BE428E1-7B5F-40A8-BC99-A8701A9F0676}"/>
          </ac:spMkLst>
        </pc:spChg>
        <pc:spChg chg="add mod">
          <ac:chgData name="이 제연" userId="9d4560c756d54f0d" providerId="LiveId" clId="{A33EF27D-8DA7-42DA-BFD8-7A61B524156B}" dt="2021-09-06T10:23:53.662" v="1005" actId="1036"/>
          <ac:spMkLst>
            <pc:docMk/>
            <pc:sldMk cId="2239055348" sldId="434"/>
            <ac:spMk id="65" creationId="{CAB7D00E-22DA-435E-BFF5-929E40DD4D8C}"/>
          </ac:spMkLst>
        </pc:spChg>
        <pc:grpChg chg="add del mod">
          <ac:chgData name="이 제연" userId="9d4560c756d54f0d" providerId="LiveId" clId="{A33EF27D-8DA7-42DA-BFD8-7A61B524156B}" dt="2021-09-06T08:13:10.018" v="602" actId="165"/>
          <ac:grpSpMkLst>
            <pc:docMk/>
            <pc:sldMk cId="2239055348" sldId="434"/>
            <ac:grpSpMk id="13" creationId="{D0F35BA7-5306-446B-BFCE-52B0C61B81D0}"/>
          </ac:grpSpMkLst>
        </pc:grpChg>
        <pc:grpChg chg="add del mod topLvl">
          <ac:chgData name="이 제연" userId="9d4560c756d54f0d" providerId="LiveId" clId="{A33EF27D-8DA7-42DA-BFD8-7A61B524156B}" dt="2021-09-06T08:33:02.429" v="748" actId="478"/>
          <ac:grpSpMkLst>
            <pc:docMk/>
            <pc:sldMk cId="2239055348" sldId="434"/>
            <ac:grpSpMk id="16" creationId="{FD0C0A98-0924-4FC6-81DF-2CE390AFA641}"/>
          </ac:grpSpMkLst>
        </pc:grpChg>
        <pc:grpChg chg="add del mod topLvl">
          <ac:chgData name="이 제연" userId="9d4560c756d54f0d" providerId="LiveId" clId="{A33EF27D-8DA7-42DA-BFD8-7A61B524156B}" dt="2021-09-06T08:33:02.429" v="748" actId="478"/>
          <ac:grpSpMkLst>
            <pc:docMk/>
            <pc:sldMk cId="2239055348" sldId="434"/>
            <ac:grpSpMk id="17" creationId="{B27B3F0F-6DF7-48E4-B4DD-3A9719AB2266}"/>
          </ac:grpSpMkLst>
        </pc:grpChg>
        <pc:grpChg chg="add del mod topLvl">
          <ac:chgData name="이 제연" userId="9d4560c756d54f0d" providerId="LiveId" clId="{A33EF27D-8DA7-42DA-BFD8-7A61B524156B}" dt="2021-09-06T08:33:02.429" v="748" actId="478"/>
          <ac:grpSpMkLst>
            <pc:docMk/>
            <pc:sldMk cId="2239055348" sldId="434"/>
            <ac:grpSpMk id="18" creationId="{ECD49622-4DD3-479A-B986-81A3C9DF4AFD}"/>
          </ac:grpSpMkLst>
        </pc:grpChg>
        <pc:grpChg chg="add del mod topLvl">
          <ac:chgData name="이 제연" userId="9d4560c756d54f0d" providerId="LiveId" clId="{A33EF27D-8DA7-42DA-BFD8-7A61B524156B}" dt="2021-09-06T08:33:02.429" v="748" actId="478"/>
          <ac:grpSpMkLst>
            <pc:docMk/>
            <pc:sldMk cId="2239055348" sldId="434"/>
            <ac:grpSpMk id="19" creationId="{EABEF672-03DB-4BA1-B611-4CB094880AC0}"/>
          </ac:grpSpMkLst>
        </pc:grpChg>
        <pc:grpChg chg="add del mod">
          <ac:chgData name="이 제연" userId="9d4560c756d54f0d" providerId="LiveId" clId="{A33EF27D-8DA7-42DA-BFD8-7A61B524156B}" dt="2021-09-06T07:49:53.157" v="499" actId="478"/>
          <ac:grpSpMkLst>
            <pc:docMk/>
            <pc:sldMk cId="2239055348" sldId="434"/>
            <ac:grpSpMk id="30" creationId="{D9AFF59D-4AAC-429F-AF84-751597881427}"/>
          </ac:grpSpMkLst>
        </pc:grpChg>
        <pc:grpChg chg="add del mod">
          <ac:chgData name="이 제연" userId="9d4560c756d54f0d" providerId="LiveId" clId="{A33EF27D-8DA7-42DA-BFD8-7A61B524156B}" dt="2021-09-06T07:49:53.157" v="499" actId="478"/>
          <ac:grpSpMkLst>
            <pc:docMk/>
            <pc:sldMk cId="2239055348" sldId="434"/>
            <ac:grpSpMk id="31" creationId="{B8FBDDEA-F32E-4974-ABBA-0B4A271B5BC6}"/>
          </ac:grpSpMkLst>
        </pc:grpChg>
        <pc:grpChg chg="add del mod">
          <ac:chgData name="이 제연" userId="9d4560c756d54f0d" providerId="LiveId" clId="{A33EF27D-8DA7-42DA-BFD8-7A61B524156B}" dt="2021-09-06T07:49:53.157" v="499" actId="478"/>
          <ac:grpSpMkLst>
            <pc:docMk/>
            <pc:sldMk cId="2239055348" sldId="434"/>
            <ac:grpSpMk id="34" creationId="{CDAD4C56-7900-4A33-A83E-AF35D934207A}"/>
          </ac:grpSpMkLst>
        </pc:grpChg>
        <pc:grpChg chg="add del mod">
          <ac:chgData name="이 제연" userId="9d4560c756d54f0d" providerId="LiveId" clId="{A33EF27D-8DA7-42DA-BFD8-7A61B524156B}" dt="2021-09-06T07:49:53.157" v="499" actId="478"/>
          <ac:grpSpMkLst>
            <pc:docMk/>
            <pc:sldMk cId="2239055348" sldId="434"/>
            <ac:grpSpMk id="37" creationId="{D609EA5C-CE47-40D0-A65C-2F6D1B34F555}"/>
          </ac:grpSpMkLst>
        </pc:grpChg>
        <pc:grpChg chg="add del mod">
          <ac:chgData name="이 제연" userId="9d4560c756d54f0d" providerId="LiveId" clId="{A33EF27D-8DA7-42DA-BFD8-7A61B524156B}" dt="2021-09-06T08:33:12.391" v="754" actId="165"/>
          <ac:grpSpMkLst>
            <pc:docMk/>
            <pc:sldMk cId="2239055348" sldId="434"/>
            <ac:grpSpMk id="42" creationId="{5786DFBA-E8C4-4969-AE36-C1E9EC6A8FA0}"/>
          </ac:grpSpMkLst>
        </pc:grpChg>
      </pc:sldChg>
      <pc:sldChg chg="addSp delSp modSp add mod">
        <pc:chgData name="이 제연" userId="9d4560c756d54f0d" providerId="LiveId" clId="{A33EF27D-8DA7-42DA-BFD8-7A61B524156B}" dt="2021-09-06T11:48:59.950" v="2003" actId="108"/>
        <pc:sldMkLst>
          <pc:docMk/>
          <pc:sldMk cId="291334445" sldId="435"/>
        </pc:sldMkLst>
        <pc:spChg chg="mod">
          <ac:chgData name="이 제연" userId="9d4560c756d54f0d" providerId="LiveId" clId="{A33EF27D-8DA7-42DA-BFD8-7A61B524156B}" dt="2021-09-06T10:41:25.258" v="1350" actId="1076"/>
          <ac:spMkLst>
            <pc:docMk/>
            <pc:sldMk cId="291334445" sldId="435"/>
            <ac:spMk id="3" creationId="{1CE5E212-D01C-41FF-B512-DBB08A6E0D6F}"/>
          </ac:spMkLst>
        </pc:spChg>
        <pc:spChg chg="mod">
          <ac:chgData name="이 제연" userId="9d4560c756d54f0d" providerId="LiveId" clId="{A33EF27D-8DA7-42DA-BFD8-7A61B524156B}" dt="2021-09-06T10:24:06.360" v="1006" actId="6549"/>
          <ac:spMkLst>
            <pc:docMk/>
            <pc:sldMk cId="291334445" sldId="435"/>
            <ac:spMk id="4" creationId="{2E9189A6-FCAF-4EDB-9ACC-FFDE986BFEE3}"/>
          </ac:spMkLst>
        </pc:spChg>
        <pc:spChg chg="mod">
          <ac:chgData name="이 제연" userId="9d4560c756d54f0d" providerId="LiveId" clId="{A33EF27D-8DA7-42DA-BFD8-7A61B524156B}" dt="2021-09-06T10:27:53.643" v="1045" actId="1076"/>
          <ac:spMkLst>
            <pc:docMk/>
            <pc:sldMk cId="291334445" sldId="435"/>
            <ac:spMk id="10" creationId="{FF4C7F04-D309-4BD2-9A61-5054A8F6576B}"/>
          </ac:spMkLst>
        </pc:spChg>
        <pc:spChg chg="mod">
          <ac:chgData name="이 제연" userId="9d4560c756d54f0d" providerId="LiveId" clId="{A33EF27D-8DA7-42DA-BFD8-7A61B524156B}" dt="2021-09-06T10:25:41.373" v="1017" actId="1076"/>
          <ac:spMkLst>
            <pc:docMk/>
            <pc:sldMk cId="291334445" sldId="435"/>
            <ac:spMk id="11" creationId="{435C2B3B-CC7F-4F54-BA2F-28C21B702BB0}"/>
          </ac:spMkLst>
        </pc:spChg>
        <pc:spChg chg="mod">
          <ac:chgData name="이 제연" userId="9d4560c756d54f0d" providerId="LiveId" clId="{A33EF27D-8DA7-42DA-BFD8-7A61B524156B}" dt="2021-09-06T10:42:23.826" v="1423" actId="1038"/>
          <ac:spMkLst>
            <pc:docMk/>
            <pc:sldMk cId="291334445" sldId="435"/>
            <ac:spMk id="12" creationId="{56198EEA-8C6F-48F1-B5CD-80E452915494}"/>
          </ac:spMkLst>
        </pc:spChg>
        <pc:spChg chg="mod topLvl">
          <ac:chgData name="이 제연" userId="9d4560c756d54f0d" providerId="LiveId" clId="{A33EF27D-8DA7-42DA-BFD8-7A61B524156B}" dt="2021-09-06T10:28:21.269" v="1050" actId="164"/>
          <ac:spMkLst>
            <pc:docMk/>
            <pc:sldMk cId="291334445" sldId="435"/>
            <ac:spMk id="28" creationId="{C58E2F1B-C490-4CE1-82D2-484073F062D9}"/>
          </ac:spMkLst>
        </pc:spChg>
        <pc:spChg chg="mod topLvl">
          <ac:chgData name="이 제연" userId="9d4560c756d54f0d" providerId="LiveId" clId="{A33EF27D-8DA7-42DA-BFD8-7A61B524156B}" dt="2021-09-06T10:28:21.269" v="1050" actId="164"/>
          <ac:spMkLst>
            <pc:docMk/>
            <pc:sldMk cId="291334445" sldId="435"/>
            <ac:spMk id="29" creationId="{3C394963-E2BB-4DF7-8FE9-A11CF1F5C37A}"/>
          </ac:spMkLst>
        </pc:spChg>
        <pc:spChg chg="mod topLvl">
          <ac:chgData name="이 제연" userId="9d4560c756d54f0d" providerId="LiveId" clId="{A33EF27D-8DA7-42DA-BFD8-7A61B524156B}" dt="2021-09-06T10:28:21.269" v="1050" actId="164"/>
          <ac:spMkLst>
            <pc:docMk/>
            <pc:sldMk cId="291334445" sldId="435"/>
            <ac:spMk id="32" creationId="{4F19A304-DC97-4839-9D17-F4C0790C8E6E}"/>
          </ac:spMkLst>
        </pc:spChg>
        <pc:spChg chg="mod topLvl">
          <ac:chgData name="이 제연" userId="9d4560c756d54f0d" providerId="LiveId" clId="{A33EF27D-8DA7-42DA-BFD8-7A61B524156B}" dt="2021-09-06T10:28:21.269" v="1050" actId="164"/>
          <ac:spMkLst>
            <pc:docMk/>
            <pc:sldMk cId="291334445" sldId="435"/>
            <ac:spMk id="33" creationId="{B0C681D3-19B7-43C0-A84F-DEE089144F2A}"/>
          </ac:spMkLst>
        </pc:spChg>
        <pc:spChg chg="mod topLvl">
          <ac:chgData name="이 제연" userId="9d4560c756d54f0d" providerId="LiveId" clId="{A33EF27D-8DA7-42DA-BFD8-7A61B524156B}" dt="2021-09-06T10:28:21.269" v="1050" actId="164"/>
          <ac:spMkLst>
            <pc:docMk/>
            <pc:sldMk cId="291334445" sldId="435"/>
            <ac:spMk id="35" creationId="{4D8AE101-81E0-401A-A8D8-905E01C0EF15}"/>
          </ac:spMkLst>
        </pc:spChg>
        <pc:spChg chg="mod topLvl">
          <ac:chgData name="이 제연" userId="9d4560c756d54f0d" providerId="LiveId" clId="{A33EF27D-8DA7-42DA-BFD8-7A61B524156B}" dt="2021-09-06T10:50:19.035" v="1549" actId="20577"/>
          <ac:spMkLst>
            <pc:docMk/>
            <pc:sldMk cId="291334445" sldId="435"/>
            <ac:spMk id="36" creationId="{E7BA3C8B-5711-4C0A-A405-0A34BA74F868}"/>
          </ac:spMkLst>
        </pc:spChg>
        <pc:spChg chg="mod topLvl">
          <ac:chgData name="이 제연" userId="9d4560c756d54f0d" providerId="LiveId" clId="{A33EF27D-8DA7-42DA-BFD8-7A61B524156B}" dt="2021-09-06T10:28:21.269" v="1050" actId="164"/>
          <ac:spMkLst>
            <pc:docMk/>
            <pc:sldMk cId="291334445" sldId="435"/>
            <ac:spMk id="38" creationId="{DDC774BF-A06E-4134-ABDD-3395AA3EE093}"/>
          </ac:spMkLst>
        </pc:spChg>
        <pc:spChg chg="mod topLvl">
          <ac:chgData name="이 제연" userId="9d4560c756d54f0d" providerId="LiveId" clId="{A33EF27D-8DA7-42DA-BFD8-7A61B524156B}" dt="2021-09-06T10:28:21.269" v="1050" actId="164"/>
          <ac:spMkLst>
            <pc:docMk/>
            <pc:sldMk cId="291334445" sldId="435"/>
            <ac:spMk id="39" creationId="{A67C0EA4-D25A-49E8-9976-5A602D80BD2D}"/>
          </ac:spMkLst>
        </pc:spChg>
        <pc:spChg chg="mod ord topLvl">
          <ac:chgData name="이 제연" userId="9d4560c756d54f0d" providerId="LiveId" clId="{A33EF27D-8DA7-42DA-BFD8-7A61B524156B}" dt="2021-09-06T10:28:21.269" v="1050" actId="164"/>
          <ac:spMkLst>
            <pc:docMk/>
            <pc:sldMk cId="291334445" sldId="435"/>
            <ac:spMk id="41" creationId="{5DC805CC-AA76-4048-B797-2D83B3690EDB}"/>
          </ac:spMkLst>
        </pc:spChg>
        <pc:spChg chg="del mod topLvl">
          <ac:chgData name="이 제연" userId="9d4560c756d54f0d" providerId="LiveId" clId="{A33EF27D-8DA7-42DA-BFD8-7A61B524156B}" dt="2021-09-06T07:50:33.074" v="512" actId="478"/>
          <ac:spMkLst>
            <pc:docMk/>
            <pc:sldMk cId="291334445" sldId="435"/>
            <ac:spMk id="42" creationId="{071AC3E8-7AAD-41FE-9380-0D636F19C589}"/>
          </ac:spMkLst>
        </pc:spChg>
        <pc:spChg chg="add mod topLvl">
          <ac:chgData name="이 제연" userId="9d4560c756d54f0d" providerId="LiveId" clId="{A33EF27D-8DA7-42DA-BFD8-7A61B524156B}" dt="2021-09-06T10:28:21.269" v="1050" actId="164"/>
          <ac:spMkLst>
            <pc:docMk/>
            <pc:sldMk cId="291334445" sldId="435"/>
            <ac:spMk id="43" creationId="{3EFCA3B1-9444-4A02-8599-D10413336DB7}"/>
          </ac:spMkLst>
        </pc:spChg>
        <pc:spChg chg="add del mod">
          <ac:chgData name="이 제연" userId="9d4560c756d54f0d" providerId="LiveId" clId="{A33EF27D-8DA7-42DA-BFD8-7A61B524156B}" dt="2021-09-06T10:27:38.037" v="1038" actId="478"/>
          <ac:spMkLst>
            <pc:docMk/>
            <pc:sldMk cId="291334445" sldId="435"/>
            <ac:spMk id="44" creationId="{DB12F14D-22DC-4838-849F-8926A78A9B7B}"/>
          </ac:spMkLst>
        </pc:spChg>
        <pc:spChg chg="add del mod">
          <ac:chgData name="이 제연" userId="9d4560c756d54f0d" providerId="LiveId" clId="{A33EF27D-8DA7-42DA-BFD8-7A61B524156B}" dt="2021-09-06T10:27:39.473" v="1039" actId="478"/>
          <ac:spMkLst>
            <pc:docMk/>
            <pc:sldMk cId="291334445" sldId="435"/>
            <ac:spMk id="45" creationId="{0ECB0BAB-B933-496A-A2F0-DDC9718B4D1E}"/>
          </ac:spMkLst>
        </pc:spChg>
        <pc:spChg chg="add del mod">
          <ac:chgData name="이 제연" userId="9d4560c756d54f0d" providerId="LiveId" clId="{A33EF27D-8DA7-42DA-BFD8-7A61B524156B}" dt="2021-09-06T10:25:13.503" v="1014" actId="478"/>
          <ac:spMkLst>
            <pc:docMk/>
            <pc:sldMk cId="291334445" sldId="435"/>
            <ac:spMk id="46" creationId="{A3FA1F75-AF80-46BA-9479-1E4588048D37}"/>
          </ac:spMkLst>
        </pc:spChg>
        <pc:spChg chg="add del mod">
          <ac:chgData name="이 제연" userId="9d4560c756d54f0d" providerId="LiveId" clId="{A33EF27D-8DA7-42DA-BFD8-7A61B524156B}" dt="2021-09-06T10:42:33.549" v="1424" actId="478"/>
          <ac:spMkLst>
            <pc:docMk/>
            <pc:sldMk cId="291334445" sldId="435"/>
            <ac:spMk id="48" creationId="{73685B91-302B-440C-B4A2-1DDA84F2B41A}"/>
          </ac:spMkLst>
        </pc:spChg>
        <pc:spChg chg="add mod">
          <ac:chgData name="이 제연" userId="9d4560c756d54f0d" providerId="LiveId" clId="{A33EF27D-8DA7-42DA-BFD8-7A61B524156B}" dt="2021-09-06T10:42:23.826" v="1423" actId="1038"/>
          <ac:spMkLst>
            <pc:docMk/>
            <pc:sldMk cId="291334445" sldId="435"/>
            <ac:spMk id="49" creationId="{34CC4F22-1ACD-4BE1-A259-D330B3C3AC89}"/>
          </ac:spMkLst>
        </pc:spChg>
        <pc:spChg chg="add mod">
          <ac:chgData name="이 제연" userId="9d4560c756d54f0d" providerId="LiveId" clId="{A33EF27D-8DA7-42DA-BFD8-7A61B524156B}" dt="2021-09-06T10:28:18.984" v="1049"/>
          <ac:spMkLst>
            <pc:docMk/>
            <pc:sldMk cId="291334445" sldId="435"/>
            <ac:spMk id="50" creationId="{6EC27945-BEF1-47A4-B9C5-996FB7E4A45B}"/>
          </ac:spMkLst>
        </pc:spChg>
        <pc:spChg chg="mod">
          <ac:chgData name="이 제연" userId="9d4560c756d54f0d" providerId="LiveId" clId="{A33EF27D-8DA7-42DA-BFD8-7A61B524156B}" dt="2021-09-06T10:39:10.641" v="1322" actId="14100"/>
          <ac:spMkLst>
            <pc:docMk/>
            <pc:sldMk cId="291334445" sldId="435"/>
            <ac:spMk id="53" creationId="{56B3F33A-04DE-4527-B9E1-17FEC8B9F540}"/>
          </ac:spMkLst>
        </pc:spChg>
        <pc:spChg chg="mod">
          <ac:chgData name="이 제연" userId="9d4560c756d54f0d" providerId="LiveId" clId="{A33EF27D-8DA7-42DA-BFD8-7A61B524156B}" dt="2021-09-06T10:38:47.544" v="1317" actId="14100"/>
          <ac:spMkLst>
            <pc:docMk/>
            <pc:sldMk cId="291334445" sldId="435"/>
            <ac:spMk id="54" creationId="{9EC1E149-30F9-49CC-BD13-9EA4884EFEB5}"/>
          </ac:spMkLst>
        </pc:spChg>
        <pc:spChg chg="mod">
          <ac:chgData name="이 제연" userId="9d4560c756d54f0d" providerId="LiveId" clId="{A33EF27D-8DA7-42DA-BFD8-7A61B524156B}" dt="2021-09-06T10:38:50.518" v="1318" actId="14100"/>
          <ac:spMkLst>
            <pc:docMk/>
            <pc:sldMk cId="291334445" sldId="435"/>
            <ac:spMk id="55" creationId="{945A2B72-785F-48EC-9A5D-9769B417226A}"/>
          </ac:spMkLst>
        </pc:spChg>
        <pc:spChg chg="mod">
          <ac:chgData name="이 제연" userId="9d4560c756d54f0d" providerId="LiveId" clId="{A33EF27D-8DA7-42DA-BFD8-7A61B524156B}" dt="2021-09-06T10:38:36.106" v="1314" actId="14100"/>
          <ac:spMkLst>
            <pc:docMk/>
            <pc:sldMk cId="291334445" sldId="435"/>
            <ac:spMk id="56" creationId="{CAA3E72A-6B46-4520-A879-8C3037EEB5C1}"/>
          </ac:spMkLst>
        </pc:spChg>
        <pc:spChg chg="mod">
          <ac:chgData name="이 제연" userId="9d4560c756d54f0d" providerId="LiveId" clId="{A33EF27D-8DA7-42DA-BFD8-7A61B524156B}" dt="2021-09-06T10:38:54.304" v="1319" actId="14100"/>
          <ac:spMkLst>
            <pc:docMk/>
            <pc:sldMk cId="291334445" sldId="435"/>
            <ac:spMk id="57" creationId="{21829D5E-AF29-408D-8307-6E6CA7884012}"/>
          </ac:spMkLst>
        </pc:spChg>
        <pc:spChg chg="mod">
          <ac:chgData name="이 제연" userId="9d4560c756d54f0d" providerId="LiveId" clId="{A33EF27D-8DA7-42DA-BFD8-7A61B524156B}" dt="2021-09-06T10:38:39.998" v="1315" actId="14100"/>
          <ac:spMkLst>
            <pc:docMk/>
            <pc:sldMk cId="291334445" sldId="435"/>
            <ac:spMk id="58" creationId="{ADBAAED3-3828-4147-9621-33A2F734D3B4}"/>
          </ac:spMkLst>
        </pc:spChg>
        <pc:spChg chg="mod">
          <ac:chgData name="이 제연" userId="9d4560c756d54f0d" providerId="LiveId" clId="{A33EF27D-8DA7-42DA-BFD8-7A61B524156B}" dt="2021-09-06T10:38:26.441" v="1312" actId="14100"/>
          <ac:spMkLst>
            <pc:docMk/>
            <pc:sldMk cId="291334445" sldId="435"/>
            <ac:spMk id="59" creationId="{87DA5108-3556-40C5-AA18-183305E1BCF0}"/>
          </ac:spMkLst>
        </pc:spChg>
        <pc:spChg chg="mod">
          <ac:chgData name="이 제연" userId="9d4560c756d54f0d" providerId="LiveId" clId="{A33EF27D-8DA7-42DA-BFD8-7A61B524156B}" dt="2021-09-06T10:38:41.927" v="1316" actId="14100"/>
          <ac:spMkLst>
            <pc:docMk/>
            <pc:sldMk cId="291334445" sldId="435"/>
            <ac:spMk id="60" creationId="{4308E0B5-81D0-43AF-BE64-60D5457FCFFC}"/>
          </ac:spMkLst>
        </pc:spChg>
        <pc:spChg chg="mod">
          <ac:chgData name="이 제연" userId="9d4560c756d54f0d" providerId="LiveId" clId="{A33EF27D-8DA7-42DA-BFD8-7A61B524156B}" dt="2021-09-06T10:38:28.633" v="1313" actId="14100"/>
          <ac:spMkLst>
            <pc:docMk/>
            <pc:sldMk cId="291334445" sldId="435"/>
            <ac:spMk id="61" creationId="{26F1F46A-EEE4-4357-B283-CF24049E25A2}"/>
          </ac:spMkLst>
        </pc:spChg>
        <pc:spChg chg="mod">
          <ac:chgData name="이 제연" userId="9d4560c756d54f0d" providerId="LiveId" clId="{A33EF27D-8DA7-42DA-BFD8-7A61B524156B}" dt="2021-09-06T10:38:19.681" v="1310" actId="14100"/>
          <ac:spMkLst>
            <pc:docMk/>
            <pc:sldMk cId="291334445" sldId="435"/>
            <ac:spMk id="62" creationId="{D6CEB15D-34D2-406F-A279-D02ECE2F023A}"/>
          </ac:spMkLst>
        </pc:spChg>
        <pc:spChg chg="mod topLvl">
          <ac:chgData name="이 제연" userId="9d4560c756d54f0d" providerId="LiveId" clId="{A33EF27D-8DA7-42DA-BFD8-7A61B524156B}" dt="2021-09-06T10:46:43.717" v="1486" actId="164"/>
          <ac:spMkLst>
            <pc:docMk/>
            <pc:sldMk cId="291334445" sldId="435"/>
            <ac:spMk id="64" creationId="{D991A7B2-D183-46BB-9EC2-A6F3EC74EE76}"/>
          </ac:spMkLst>
        </pc:spChg>
        <pc:spChg chg="mod topLvl">
          <ac:chgData name="이 제연" userId="9d4560c756d54f0d" providerId="LiveId" clId="{A33EF27D-8DA7-42DA-BFD8-7A61B524156B}" dt="2021-09-06T10:46:43.717" v="1486" actId="164"/>
          <ac:spMkLst>
            <pc:docMk/>
            <pc:sldMk cId="291334445" sldId="435"/>
            <ac:spMk id="65" creationId="{2C26C4E1-E958-4A8A-9A2C-08BC1F52B563}"/>
          </ac:spMkLst>
        </pc:spChg>
        <pc:spChg chg="mod topLvl">
          <ac:chgData name="이 제연" userId="9d4560c756d54f0d" providerId="LiveId" clId="{A33EF27D-8DA7-42DA-BFD8-7A61B524156B}" dt="2021-09-06T10:46:43.717" v="1486" actId="164"/>
          <ac:spMkLst>
            <pc:docMk/>
            <pc:sldMk cId="291334445" sldId="435"/>
            <ac:spMk id="66" creationId="{5B64E8F4-F09E-4312-B4C2-2ADB85FF3BB7}"/>
          </ac:spMkLst>
        </pc:spChg>
        <pc:spChg chg="mod topLvl">
          <ac:chgData name="이 제연" userId="9d4560c756d54f0d" providerId="LiveId" clId="{A33EF27D-8DA7-42DA-BFD8-7A61B524156B}" dt="2021-09-06T10:46:43.717" v="1486" actId="164"/>
          <ac:spMkLst>
            <pc:docMk/>
            <pc:sldMk cId="291334445" sldId="435"/>
            <ac:spMk id="67" creationId="{1BC9C6AE-D6C9-4E78-B9D7-4F737262E9F6}"/>
          </ac:spMkLst>
        </pc:spChg>
        <pc:spChg chg="mod topLvl">
          <ac:chgData name="이 제연" userId="9d4560c756d54f0d" providerId="LiveId" clId="{A33EF27D-8DA7-42DA-BFD8-7A61B524156B}" dt="2021-09-06T10:46:43.717" v="1486" actId="164"/>
          <ac:spMkLst>
            <pc:docMk/>
            <pc:sldMk cId="291334445" sldId="435"/>
            <ac:spMk id="68" creationId="{99904763-61B5-4470-B12D-A5E5619A3460}"/>
          </ac:spMkLst>
        </pc:spChg>
        <pc:spChg chg="mod topLvl">
          <ac:chgData name="이 제연" userId="9d4560c756d54f0d" providerId="LiveId" clId="{A33EF27D-8DA7-42DA-BFD8-7A61B524156B}" dt="2021-09-06T10:46:43.717" v="1486" actId="164"/>
          <ac:spMkLst>
            <pc:docMk/>
            <pc:sldMk cId="291334445" sldId="435"/>
            <ac:spMk id="69" creationId="{BA7EF081-CD68-42B5-BB85-CF4017B5211F}"/>
          </ac:spMkLst>
        </pc:spChg>
        <pc:spChg chg="mod topLvl">
          <ac:chgData name="이 제연" userId="9d4560c756d54f0d" providerId="LiveId" clId="{A33EF27D-8DA7-42DA-BFD8-7A61B524156B}" dt="2021-09-06T10:46:43.717" v="1486" actId="164"/>
          <ac:spMkLst>
            <pc:docMk/>
            <pc:sldMk cId="291334445" sldId="435"/>
            <ac:spMk id="70" creationId="{E8241866-78C3-416F-AB67-55F116DEF336}"/>
          </ac:spMkLst>
        </pc:spChg>
        <pc:spChg chg="mod topLvl">
          <ac:chgData name="이 제연" userId="9d4560c756d54f0d" providerId="LiveId" clId="{A33EF27D-8DA7-42DA-BFD8-7A61B524156B}" dt="2021-09-06T10:46:43.717" v="1486" actId="164"/>
          <ac:spMkLst>
            <pc:docMk/>
            <pc:sldMk cId="291334445" sldId="435"/>
            <ac:spMk id="71" creationId="{DDE779D4-B9CE-4211-A1DD-E0FFF9ED798D}"/>
          </ac:spMkLst>
        </pc:spChg>
        <pc:spChg chg="mod topLvl">
          <ac:chgData name="이 제연" userId="9d4560c756d54f0d" providerId="LiveId" clId="{A33EF27D-8DA7-42DA-BFD8-7A61B524156B}" dt="2021-09-06T10:46:43.717" v="1486" actId="164"/>
          <ac:spMkLst>
            <pc:docMk/>
            <pc:sldMk cId="291334445" sldId="435"/>
            <ac:spMk id="72" creationId="{DD433F19-6522-4850-9A41-9D8F2ADD86D7}"/>
          </ac:spMkLst>
        </pc:spChg>
        <pc:spChg chg="mod topLvl">
          <ac:chgData name="이 제연" userId="9d4560c756d54f0d" providerId="LiveId" clId="{A33EF27D-8DA7-42DA-BFD8-7A61B524156B}" dt="2021-09-06T10:46:43.717" v="1486" actId="164"/>
          <ac:spMkLst>
            <pc:docMk/>
            <pc:sldMk cId="291334445" sldId="435"/>
            <ac:spMk id="73" creationId="{003821EC-C297-4CC0-94B3-1EF1D3931934}"/>
          </ac:spMkLst>
        </pc:spChg>
        <pc:spChg chg="add del mod topLvl">
          <ac:chgData name="이 제연" userId="9d4560c756d54f0d" providerId="LiveId" clId="{A33EF27D-8DA7-42DA-BFD8-7A61B524156B}" dt="2021-09-06T10:50:14.479" v="1546" actId="20577"/>
          <ac:spMkLst>
            <pc:docMk/>
            <pc:sldMk cId="291334445" sldId="435"/>
            <ac:spMk id="74" creationId="{FA361432-91BD-4B26-B814-3A4FCA2203E1}"/>
          </ac:spMkLst>
        </pc:spChg>
        <pc:spChg chg="add mod">
          <ac:chgData name="이 제연" userId="9d4560c756d54f0d" providerId="LiveId" clId="{A33EF27D-8DA7-42DA-BFD8-7A61B524156B}" dt="2021-09-06T10:29:30.863" v="1077"/>
          <ac:spMkLst>
            <pc:docMk/>
            <pc:sldMk cId="291334445" sldId="435"/>
            <ac:spMk id="75" creationId="{162E1096-9D38-4B96-A189-A789EDB337B1}"/>
          </ac:spMkLst>
        </pc:spChg>
        <pc:spChg chg="add del mod">
          <ac:chgData name="이 제연" userId="9d4560c756d54f0d" providerId="LiveId" clId="{A33EF27D-8DA7-42DA-BFD8-7A61B524156B}" dt="2021-09-06T10:32:10.485" v="1160" actId="478"/>
          <ac:spMkLst>
            <pc:docMk/>
            <pc:sldMk cId="291334445" sldId="435"/>
            <ac:spMk id="76" creationId="{1CF1E4FF-FCA7-41CB-BB9A-22A2EE6EC246}"/>
          </ac:spMkLst>
        </pc:spChg>
        <pc:spChg chg="add mod">
          <ac:chgData name="이 제연" userId="9d4560c756d54f0d" providerId="LiveId" clId="{A33EF27D-8DA7-42DA-BFD8-7A61B524156B}" dt="2021-09-06T10:30:36.096" v="1104"/>
          <ac:spMkLst>
            <pc:docMk/>
            <pc:sldMk cId="291334445" sldId="435"/>
            <ac:spMk id="77" creationId="{AA018624-DC22-4F29-BC87-13D98A6B2FBE}"/>
          </ac:spMkLst>
        </pc:spChg>
        <pc:spChg chg="add mod">
          <ac:chgData name="이 제연" userId="9d4560c756d54f0d" providerId="LiveId" clId="{A33EF27D-8DA7-42DA-BFD8-7A61B524156B}" dt="2021-09-06T10:30:34.992" v="1102"/>
          <ac:spMkLst>
            <pc:docMk/>
            <pc:sldMk cId="291334445" sldId="435"/>
            <ac:spMk id="78" creationId="{CED6044A-E7E2-42BA-A836-2B6F968D13B0}"/>
          </ac:spMkLst>
        </pc:spChg>
        <pc:spChg chg="add mod">
          <ac:chgData name="이 제연" userId="9d4560c756d54f0d" providerId="LiveId" clId="{A33EF27D-8DA7-42DA-BFD8-7A61B524156B}" dt="2021-09-06T10:30:34.726" v="1101"/>
          <ac:spMkLst>
            <pc:docMk/>
            <pc:sldMk cId="291334445" sldId="435"/>
            <ac:spMk id="79" creationId="{05A39C3A-9EAE-4840-BEF0-083D737096F6}"/>
          </ac:spMkLst>
        </pc:spChg>
        <pc:spChg chg="add mod">
          <ac:chgData name="이 제연" userId="9d4560c756d54f0d" providerId="LiveId" clId="{A33EF27D-8DA7-42DA-BFD8-7A61B524156B}" dt="2021-09-06T10:30:34.473" v="1100"/>
          <ac:spMkLst>
            <pc:docMk/>
            <pc:sldMk cId="291334445" sldId="435"/>
            <ac:spMk id="80" creationId="{50186DB6-F343-44EB-9761-F03C6129717C}"/>
          </ac:spMkLst>
        </pc:spChg>
        <pc:spChg chg="add mod">
          <ac:chgData name="이 제연" userId="9d4560c756d54f0d" providerId="LiveId" clId="{A33EF27D-8DA7-42DA-BFD8-7A61B524156B}" dt="2021-09-06T10:30:34.246" v="1099"/>
          <ac:spMkLst>
            <pc:docMk/>
            <pc:sldMk cId="291334445" sldId="435"/>
            <ac:spMk id="81" creationId="{51F57664-E275-4A49-B5FC-F2A6AD04B86B}"/>
          </ac:spMkLst>
        </pc:spChg>
        <pc:spChg chg="add mod">
          <ac:chgData name="이 제연" userId="9d4560c756d54f0d" providerId="LiveId" clId="{A33EF27D-8DA7-42DA-BFD8-7A61B524156B}" dt="2021-09-06T10:30:34.008" v="1098"/>
          <ac:spMkLst>
            <pc:docMk/>
            <pc:sldMk cId="291334445" sldId="435"/>
            <ac:spMk id="82" creationId="{04716320-180D-442D-9662-66B4BE0D87F4}"/>
          </ac:spMkLst>
        </pc:spChg>
        <pc:spChg chg="add mod">
          <ac:chgData name="이 제연" userId="9d4560c756d54f0d" providerId="LiveId" clId="{A33EF27D-8DA7-42DA-BFD8-7A61B524156B}" dt="2021-09-06T10:30:33.777" v="1097"/>
          <ac:spMkLst>
            <pc:docMk/>
            <pc:sldMk cId="291334445" sldId="435"/>
            <ac:spMk id="83" creationId="{5EDD5670-7E8B-4CA6-8012-2CFDC08899AB}"/>
          </ac:spMkLst>
        </pc:spChg>
        <pc:spChg chg="add mod">
          <ac:chgData name="이 제연" userId="9d4560c756d54f0d" providerId="LiveId" clId="{A33EF27D-8DA7-42DA-BFD8-7A61B524156B}" dt="2021-09-06T10:30:33.539" v="1096"/>
          <ac:spMkLst>
            <pc:docMk/>
            <pc:sldMk cId="291334445" sldId="435"/>
            <ac:spMk id="84" creationId="{DDC6462A-5C5B-44E5-99DE-8FC46EE4855C}"/>
          </ac:spMkLst>
        </pc:spChg>
        <pc:spChg chg="add mod">
          <ac:chgData name="이 제연" userId="9d4560c756d54f0d" providerId="LiveId" clId="{A33EF27D-8DA7-42DA-BFD8-7A61B524156B}" dt="2021-09-06T10:30:33.327" v="1095"/>
          <ac:spMkLst>
            <pc:docMk/>
            <pc:sldMk cId="291334445" sldId="435"/>
            <ac:spMk id="85" creationId="{939FAE80-C1BD-4EC3-9205-4DDC1E1244E3}"/>
          </ac:spMkLst>
        </pc:spChg>
        <pc:spChg chg="add mod">
          <ac:chgData name="이 제연" userId="9d4560c756d54f0d" providerId="LiveId" clId="{A33EF27D-8DA7-42DA-BFD8-7A61B524156B}" dt="2021-09-06T10:30:33.047" v="1094"/>
          <ac:spMkLst>
            <pc:docMk/>
            <pc:sldMk cId="291334445" sldId="435"/>
            <ac:spMk id="86" creationId="{B3028395-9F16-46EE-AF79-FE82F5D0277A}"/>
          </ac:spMkLst>
        </pc:spChg>
        <pc:spChg chg="add del mod">
          <ac:chgData name="이 제연" userId="9d4560c756d54f0d" providerId="LiveId" clId="{A33EF27D-8DA7-42DA-BFD8-7A61B524156B}" dt="2021-09-06T10:31:08.484" v="1122" actId="478"/>
          <ac:spMkLst>
            <pc:docMk/>
            <pc:sldMk cId="291334445" sldId="435"/>
            <ac:spMk id="87" creationId="{69337856-2191-4342-832D-0C999FE41CED}"/>
          </ac:spMkLst>
        </pc:spChg>
        <pc:spChg chg="add mod">
          <ac:chgData name="이 제연" userId="9d4560c756d54f0d" providerId="LiveId" clId="{A33EF27D-8DA7-42DA-BFD8-7A61B524156B}" dt="2021-09-06T10:31:01.928" v="1119"/>
          <ac:spMkLst>
            <pc:docMk/>
            <pc:sldMk cId="291334445" sldId="435"/>
            <ac:spMk id="88" creationId="{66EB7F2E-5ADA-4DFA-881D-0B5ECBA44393}"/>
          </ac:spMkLst>
        </pc:spChg>
        <pc:spChg chg="add mod">
          <ac:chgData name="이 제연" userId="9d4560c756d54f0d" providerId="LiveId" clId="{A33EF27D-8DA7-42DA-BFD8-7A61B524156B}" dt="2021-09-06T10:31:01.690" v="1118"/>
          <ac:spMkLst>
            <pc:docMk/>
            <pc:sldMk cId="291334445" sldId="435"/>
            <ac:spMk id="89" creationId="{19199A25-C76A-49B9-9F5F-B17E172E6663}"/>
          </ac:spMkLst>
        </pc:spChg>
        <pc:spChg chg="add mod">
          <ac:chgData name="이 제연" userId="9d4560c756d54f0d" providerId="LiveId" clId="{A33EF27D-8DA7-42DA-BFD8-7A61B524156B}" dt="2021-09-06T10:31:01.472" v="1117"/>
          <ac:spMkLst>
            <pc:docMk/>
            <pc:sldMk cId="291334445" sldId="435"/>
            <ac:spMk id="90" creationId="{C0014616-C8BC-4510-912D-CEE8ED63B65E}"/>
          </ac:spMkLst>
        </pc:spChg>
        <pc:spChg chg="add mod">
          <ac:chgData name="이 제연" userId="9d4560c756d54f0d" providerId="LiveId" clId="{A33EF27D-8DA7-42DA-BFD8-7A61B524156B}" dt="2021-09-06T10:31:01.255" v="1116"/>
          <ac:spMkLst>
            <pc:docMk/>
            <pc:sldMk cId="291334445" sldId="435"/>
            <ac:spMk id="91" creationId="{6D48FFD9-D99B-484B-846C-28DE0CA2FB7C}"/>
          </ac:spMkLst>
        </pc:spChg>
        <pc:spChg chg="add mod">
          <ac:chgData name="이 제연" userId="9d4560c756d54f0d" providerId="LiveId" clId="{A33EF27D-8DA7-42DA-BFD8-7A61B524156B}" dt="2021-09-06T10:31:01.040" v="1115"/>
          <ac:spMkLst>
            <pc:docMk/>
            <pc:sldMk cId="291334445" sldId="435"/>
            <ac:spMk id="92" creationId="{8B450DAD-8572-4670-9F7F-B0B86402BE93}"/>
          </ac:spMkLst>
        </pc:spChg>
        <pc:spChg chg="add mod">
          <ac:chgData name="이 제연" userId="9d4560c756d54f0d" providerId="LiveId" clId="{A33EF27D-8DA7-42DA-BFD8-7A61B524156B}" dt="2021-09-06T10:31:00.704" v="1114"/>
          <ac:spMkLst>
            <pc:docMk/>
            <pc:sldMk cId="291334445" sldId="435"/>
            <ac:spMk id="93" creationId="{F79F4DD5-547D-483B-BCD6-0EEDFC8AD168}"/>
          </ac:spMkLst>
        </pc:spChg>
        <pc:spChg chg="add mod">
          <ac:chgData name="이 제연" userId="9d4560c756d54f0d" providerId="LiveId" clId="{A33EF27D-8DA7-42DA-BFD8-7A61B524156B}" dt="2021-09-06T10:31:29.985" v="1139"/>
          <ac:spMkLst>
            <pc:docMk/>
            <pc:sldMk cId="291334445" sldId="435"/>
            <ac:spMk id="94" creationId="{78BCEAE4-B94E-4B16-A65A-7B643BD01AEA}"/>
          </ac:spMkLst>
        </pc:spChg>
        <pc:spChg chg="add mod">
          <ac:chgData name="이 제연" userId="9d4560c756d54f0d" providerId="LiveId" clId="{A33EF27D-8DA7-42DA-BFD8-7A61B524156B}" dt="2021-09-06T10:31:28.955" v="1137"/>
          <ac:spMkLst>
            <pc:docMk/>
            <pc:sldMk cId="291334445" sldId="435"/>
            <ac:spMk id="95" creationId="{0E64496C-074F-43BE-BEDE-2ED94F2A16DA}"/>
          </ac:spMkLst>
        </pc:spChg>
        <pc:spChg chg="add mod">
          <ac:chgData name="이 제연" userId="9d4560c756d54f0d" providerId="LiveId" clId="{A33EF27D-8DA7-42DA-BFD8-7A61B524156B}" dt="2021-09-06T10:31:28.704" v="1136"/>
          <ac:spMkLst>
            <pc:docMk/>
            <pc:sldMk cId="291334445" sldId="435"/>
            <ac:spMk id="96" creationId="{EBE3CEF9-EEDF-4694-AE0C-3C931EFAC8A0}"/>
          </ac:spMkLst>
        </pc:spChg>
        <pc:spChg chg="add mod">
          <ac:chgData name="이 제연" userId="9d4560c756d54f0d" providerId="LiveId" clId="{A33EF27D-8DA7-42DA-BFD8-7A61B524156B}" dt="2021-09-06T10:31:28.288" v="1135"/>
          <ac:spMkLst>
            <pc:docMk/>
            <pc:sldMk cId="291334445" sldId="435"/>
            <ac:spMk id="97" creationId="{A1796E5E-4EAC-4832-AEA4-5C86369A3C58}"/>
          </ac:spMkLst>
        </pc:spChg>
        <pc:spChg chg="add mod">
          <ac:chgData name="이 제연" userId="9d4560c756d54f0d" providerId="LiveId" clId="{A33EF27D-8DA7-42DA-BFD8-7A61B524156B}" dt="2021-09-06T10:31:28.063" v="1134"/>
          <ac:spMkLst>
            <pc:docMk/>
            <pc:sldMk cId="291334445" sldId="435"/>
            <ac:spMk id="98" creationId="{25C9B9F4-DE3F-44C6-B9DE-B69CCAB1498A}"/>
          </ac:spMkLst>
        </pc:spChg>
        <pc:spChg chg="add mod">
          <ac:chgData name="이 제연" userId="9d4560c756d54f0d" providerId="LiveId" clId="{A33EF27D-8DA7-42DA-BFD8-7A61B524156B}" dt="2021-09-06T10:31:27.848" v="1133"/>
          <ac:spMkLst>
            <pc:docMk/>
            <pc:sldMk cId="291334445" sldId="435"/>
            <ac:spMk id="99" creationId="{5DCDB67B-60AF-41BA-BE40-A0DEEAD47873}"/>
          </ac:spMkLst>
        </pc:spChg>
        <pc:spChg chg="add mod">
          <ac:chgData name="이 제연" userId="9d4560c756d54f0d" providerId="LiveId" clId="{A33EF27D-8DA7-42DA-BFD8-7A61B524156B}" dt="2021-09-06T10:31:27.641" v="1132"/>
          <ac:spMkLst>
            <pc:docMk/>
            <pc:sldMk cId="291334445" sldId="435"/>
            <ac:spMk id="100" creationId="{7D768B31-7029-4CD5-BE51-F6C2EF2A9A1F}"/>
          </ac:spMkLst>
        </pc:spChg>
        <pc:spChg chg="add del mod">
          <ac:chgData name="이 제연" userId="9d4560c756d54f0d" providerId="LiveId" clId="{A33EF27D-8DA7-42DA-BFD8-7A61B524156B}" dt="2021-09-06T10:32:56.259" v="1172" actId="478"/>
          <ac:spMkLst>
            <pc:docMk/>
            <pc:sldMk cId="291334445" sldId="435"/>
            <ac:spMk id="101" creationId="{767257F6-2323-4D87-8498-6E8778374F7C}"/>
          </ac:spMkLst>
        </pc:spChg>
        <pc:spChg chg="add del mod">
          <ac:chgData name="이 제연" userId="9d4560c756d54f0d" providerId="LiveId" clId="{A33EF27D-8DA7-42DA-BFD8-7A61B524156B}" dt="2021-09-06T10:32:56.259" v="1172" actId="478"/>
          <ac:spMkLst>
            <pc:docMk/>
            <pc:sldMk cId="291334445" sldId="435"/>
            <ac:spMk id="102" creationId="{8F5701E8-02EE-4D6D-A95C-AF39DD21E418}"/>
          </ac:spMkLst>
        </pc:spChg>
        <pc:spChg chg="add del mod">
          <ac:chgData name="이 제연" userId="9d4560c756d54f0d" providerId="LiveId" clId="{A33EF27D-8DA7-42DA-BFD8-7A61B524156B}" dt="2021-09-06T10:32:56.259" v="1172" actId="478"/>
          <ac:spMkLst>
            <pc:docMk/>
            <pc:sldMk cId="291334445" sldId="435"/>
            <ac:spMk id="103" creationId="{9B6BA371-8AEC-43BE-B63C-52F2294431A7}"/>
          </ac:spMkLst>
        </pc:spChg>
        <pc:spChg chg="add del mod">
          <ac:chgData name="이 제연" userId="9d4560c756d54f0d" providerId="LiveId" clId="{A33EF27D-8DA7-42DA-BFD8-7A61B524156B}" dt="2021-09-06T10:32:56.259" v="1172" actId="478"/>
          <ac:spMkLst>
            <pc:docMk/>
            <pc:sldMk cId="291334445" sldId="435"/>
            <ac:spMk id="104" creationId="{14D437B8-9BBA-4AC7-871E-B3E64B1177CF}"/>
          </ac:spMkLst>
        </pc:spChg>
        <pc:spChg chg="add del mod">
          <ac:chgData name="이 제연" userId="9d4560c756d54f0d" providerId="LiveId" clId="{A33EF27D-8DA7-42DA-BFD8-7A61B524156B}" dt="2021-09-06T10:32:56.259" v="1172" actId="478"/>
          <ac:spMkLst>
            <pc:docMk/>
            <pc:sldMk cId="291334445" sldId="435"/>
            <ac:spMk id="105" creationId="{0B1B6E99-22FE-41AA-B36D-CF438997EA3E}"/>
          </ac:spMkLst>
        </pc:spChg>
        <pc:spChg chg="add del mod">
          <ac:chgData name="이 제연" userId="9d4560c756d54f0d" providerId="LiveId" clId="{A33EF27D-8DA7-42DA-BFD8-7A61B524156B}" dt="2021-09-06T10:32:56.259" v="1172" actId="478"/>
          <ac:spMkLst>
            <pc:docMk/>
            <pc:sldMk cId="291334445" sldId="435"/>
            <ac:spMk id="106" creationId="{615F2111-2503-4519-8B81-5D857FABB315}"/>
          </ac:spMkLst>
        </pc:spChg>
        <pc:spChg chg="add mod">
          <ac:chgData name="이 제연" userId="9d4560c756d54f0d" providerId="LiveId" clId="{A33EF27D-8DA7-42DA-BFD8-7A61B524156B}" dt="2021-09-06T10:32:04.203" v="1158"/>
          <ac:spMkLst>
            <pc:docMk/>
            <pc:sldMk cId="291334445" sldId="435"/>
            <ac:spMk id="107" creationId="{C1603F62-DF85-42FD-99C0-4E3C61960208}"/>
          </ac:spMkLst>
        </pc:spChg>
        <pc:spChg chg="mod">
          <ac:chgData name="이 제연" userId="9d4560c756d54f0d" providerId="LiveId" clId="{A33EF27D-8DA7-42DA-BFD8-7A61B524156B}" dt="2021-09-06T10:32:03.375" v="1157"/>
          <ac:spMkLst>
            <pc:docMk/>
            <pc:sldMk cId="291334445" sldId="435"/>
            <ac:spMk id="109" creationId="{60AC5732-1F1A-4DA5-822B-446F6AD74798}"/>
          </ac:spMkLst>
        </pc:spChg>
        <pc:spChg chg="mod">
          <ac:chgData name="이 제연" userId="9d4560c756d54f0d" providerId="LiveId" clId="{A33EF27D-8DA7-42DA-BFD8-7A61B524156B}" dt="2021-09-06T10:32:03.375" v="1157"/>
          <ac:spMkLst>
            <pc:docMk/>
            <pc:sldMk cId="291334445" sldId="435"/>
            <ac:spMk id="110" creationId="{1AEE4858-D69C-46D3-A922-9166949B034E}"/>
          </ac:spMkLst>
        </pc:spChg>
        <pc:spChg chg="mod">
          <ac:chgData name="이 제연" userId="9d4560c756d54f0d" providerId="LiveId" clId="{A33EF27D-8DA7-42DA-BFD8-7A61B524156B}" dt="2021-09-06T10:32:03.375" v="1157"/>
          <ac:spMkLst>
            <pc:docMk/>
            <pc:sldMk cId="291334445" sldId="435"/>
            <ac:spMk id="111" creationId="{D3D2BE4C-4C50-444A-9C2F-449E2CFF3782}"/>
          </ac:spMkLst>
        </pc:spChg>
        <pc:spChg chg="mod">
          <ac:chgData name="이 제연" userId="9d4560c756d54f0d" providerId="LiveId" clId="{A33EF27D-8DA7-42DA-BFD8-7A61B524156B}" dt="2021-09-06T10:32:03.375" v="1157"/>
          <ac:spMkLst>
            <pc:docMk/>
            <pc:sldMk cId="291334445" sldId="435"/>
            <ac:spMk id="112" creationId="{E557C6BB-E1A7-4CD9-9C0E-D2850E99AE23}"/>
          </ac:spMkLst>
        </pc:spChg>
        <pc:spChg chg="mod">
          <ac:chgData name="이 제연" userId="9d4560c756d54f0d" providerId="LiveId" clId="{A33EF27D-8DA7-42DA-BFD8-7A61B524156B}" dt="2021-09-06T10:32:03.375" v="1157"/>
          <ac:spMkLst>
            <pc:docMk/>
            <pc:sldMk cId="291334445" sldId="435"/>
            <ac:spMk id="113" creationId="{72C532C0-7183-4B9A-AE97-5BFB8E1136A8}"/>
          </ac:spMkLst>
        </pc:spChg>
        <pc:spChg chg="mod">
          <ac:chgData name="이 제연" userId="9d4560c756d54f0d" providerId="LiveId" clId="{A33EF27D-8DA7-42DA-BFD8-7A61B524156B}" dt="2021-09-06T10:32:03.375" v="1157"/>
          <ac:spMkLst>
            <pc:docMk/>
            <pc:sldMk cId="291334445" sldId="435"/>
            <ac:spMk id="114" creationId="{167EAD02-5E68-418B-B48F-E4E3F8356ABF}"/>
          </ac:spMkLst>
        </pc:spChg>
        <pc:spChg chg="mod">
          <ac:chgData name="이 제연" userId="9d4560c756d54f0d" providerId="LiveId" clId="{A33EF27D-8DA7-42DA-BFD8-7A61B524156B}" dt="2021-09-06T10:32:03.375" v="1157"/>
          <ac:spMkLst>
            <pc:docMk/>
            <pc:sldMk cId="291334445" sldId="435"/>
            <ac:spMk id="115" creationId="{66EFD0E1-786F-48E7-B94F-F926D13BE059}"/>
          </ac:spMkLst>
        </pc:spChg>
        <pc:spChg chg="mod">
          <ac:chgData name="이 제연" userId="9d4560c756d54f0d" providerId="LiveId" clId="{A33EF27D-8DA7-42DA-BFD8-7A61B524156B}" dt="2021-09-06T10:32:03.375" v="1157"/>
          <ac:spMkLst>
            <pc:docMk/>
            <pc:sldMk cId="291334445" sldId="435"/>
            <ac:spMk id="116" creationId="{F5AD354E-0918-4567-BE22-9C91C103F58F}"/>
          </ac:spMkLst>
        </pc:spChg>
        <pc:spChg chg="mod">
          <ac:chgData name="이 제연" userId="9d4560c756d54f0d" providerId="LiveId" clId="{A33EF27D-8DA7-42DA-BFD8-7A61B524156B}" dt="2021-09-06T10:32:03.375" v="1157"/>
          <ac:spMkLst>
            <pc:docMk/>
            <pc:sldMk cId="291334445" sldId="435"/>
            <ac:spMk id="117" creationId="{775682C4-DEBB-487D-971E-E15FC2061C07}"/>
          </ac:spMkLst>
        </pc:spChg>
        <pc:spChg chg="mod">
          <ac:chgData name="이 제연" userId="9d4560c756d54f0d" providerId="LiveId" clId="{A33EF27D-8DA7-42DA-BFD8-7A61B524156B}" dt="2021-09-06T10:32:03.375" v="1157"/>
          <ac:spMkLst>
            <pc:docMk/>
            <pc:sldMk cId="291334445" sldId="435"/>
            <ac:spMk id="118" creationId="{394AFEB2-F450-4CF6-8566-17D9764FE782}"/>
          </ac:spMkLst>
        </pc:spChg>
        <pc:spChg chg="mod">
          <ac:chgData name="이 제연" userId="9d4560c756d54f0d" providerId="LiveId" clId="{A33EF27D-8DA7-42DA-BFD8-7A61B524156B}" dt="2021-09-06T10:32:01.983" v="1154"/>
          <ac:spMkLst>
            <pc:docMk/>
            <pc:sldMk cId="291334445" sldId="435"/>
            <ac:spMk id="120" creationId="{C5889251-1CD5-4735-A15A-0E85AFFD67AA}"/>
          </ac:spMkLst>
        </pc:spChg>
        <pc:spChg chg="mod">
          <ac:chgData name="이 제연" userId="9d4560c756d54f0d" providerId="LiveId" clId="{A33EF27D-8DA7-42DA-BFD8-7A61B524156B}" dt="2021-09-06T10:32:01.983" v="1154"/>
          <ac:spMkLst>
            <pc:docMk/>
            <pc:sldMk cId="291334445" sldId="435"/>
            <ac:spMk id="121" creationId="{B3C6263F-42B4-4BC5-B429-BFE9E25B808A}"/>
          </ac:spMkLst>
        </pc:spChg>
        <pc:spChg chg="mod">
          <ac:chgData name="이 제연" userId="9d4560c756d54f0d" providerId="LiveId" clId="{A33EF27D-8DA7-42DA-BFD8-7A61B524156B}" dt="2021-09-06T10:32:01.983" v="1154"/>
          <ac:spMkLst>
            <pc:docMk/>
            <pc:sldMk cId="291334445" sldId="435"/>
            <ac:spMk id="122" creationId="{59A9B4D9-D9F9-4BCA-A01E-35839FA58F96}"/>
          </ac:spMkLst>
        </pc:spChg>
        <pc:spChg chg="mod">
          <ac:chgData name="이 제연" userId="9d4560c756d54f0d" providerId="LiveId" clId="{A33EF27D-8DA7-42DA-BFD8-7A61B524156B}" dt="2021-09-06T10:32:01.983" v="1154"/>
          <ac:spMkLst>
            <pc:docMk/>
            <pc:sldMk cId="291334445" sldId="435"/>
            <ac:spMk id="123" creationId="{D35BE68B-C967-477A-8BDA-09E6658D9A65}"/>
          </ac:spMkLst>
        </pc:spChg>
        <pc:spChg chg="mod">
          <ac:chgData name="이 제연" userId="9d4560c756d54f0d" providerId="LiveId" clId="{A33EF27D-8DA7-42DA-BFD8-7A61B524156B}" dt="2021-09-06T10:32:01.983" v="1154"/>
          <ac:spMkLst>
            <pc:docMk/>
            <pc:sldMk cId="291334445" sldId="435"/>
            <ac:spMk id="124" creationId="{8F56BD11-2B0C-44B9-85A3-6D2BC6B93A55}"/>
          </ac:spMkLst>
        </pc:spChg>
        <pc:spChg chg="mod">
          <ac:chgData name="이 제연" userId="9d4560c756d54f0d" providerId="LiveId" clId="{A33EF27D-8DA7-42DA-BFD8-7A61B524156B}" dt="2021-09-06T10:32:01.983" v="1154"/>
          <ac:spMkLst>
            <pc:docMk/>
            <pc:sldMk cId="291334445" sldId="435"/>
            <ac:spMk id="125" creationId="{96D3272E-EE13-4490-AF0D-1F60A7EB8EAC}"/>
          </ac:spMkLst>
        </pc:spChg>
        <pc:spChg chg="mod">
          <ac:chgData name="이 제연" userId="9d4560c756d54f0d" providerId="LiveId" clId="{A33EF27D-8DA7-42DA-BFD8-7A61B524156B}" dt="2021-09-06T10:32:01.983" v="1154"/>
          <ac:spMkLst>
            <pc:docMk/>
            <pc:sldMk cId="291334445" sldId="435"/>
            <ac:spMk id="126" creationId="{BC130EFE-6753-425E-A499-DD506D560922}"/>
          </ac:spMkLst>
        </pc:spChg>
        <pc:spChg chg="mod">
          <ac:chgData name="이 제연" userId="9d4560c756d54f0d" providerId="LiveId" clId="{A33EF27D-8DA7-42DA-BFD8-7A61B524156B}" dt="2021-09-06T10:32:01.983" v="1154"/>
          <ac:spMkLst>
            <pc:docMk/>
            <pc:sldMk cId="291334445" sldId="435"/>
            <ac:spMk id="127" creationId="{DC8F83FA-1ADF-4E06-BFBD-42979C65E70A}"/>
          </ac:spMkLst>
        </pc:spChg>
        <pc:spChg chg="mod">
          <ac:chgData name="이 제연" userId="9d4560c756d54f0d" providerId="LiveId" clId="{A33EF27D-8DA7-42DA-BFD8-7A61B524156B}" dt="2021-09-06T10:32:01.983" v="1154"/>
          <ac:spMkLst>
            <pc:docMk/>
            <pc:sldMk cId="291334445" sldId="435"/>
            <ac:spMk id="128" creationId="{96B3A484-32CF-4F61-9E64-E1297D83F202}"/>
          </ac:spMkLst>
        </pc:spChg>
        <pc:spChg chg="mod">
          <ac:chgData name="이 제연" userId="9d4560c756d54f0d" providerId="LiveId" clId="{A33EF27D-8DA7-42DA-BFD8-7A61B524156B}" dt="2021-09-06T10:32:01.983" v="1154"/>
          <ac:spMkLst>
            <pc:docMk/>
            <pc:sldMk cId="291334445" sldId="435"/>
            <ac:spMk id="129" creationId="{9D1AB140-2969-4DAC-8A1D-C0DA41634385}"/>
          </ac:spMkLst>
        </pc:spChg>
        <pc:spChg chg="mod">
          <ac:chgData name="이 제연" userId="9d4560c756d54f0d" providerId="LiveId" clId="{A33EF27D-8DA7-42DA-BFD8-7A61B524156B}" dt="2021-09-06T10:32:13.038" v="1161"/>
          <ac:spMkLst>
            <pc:docMk/>
            <pc:sldMk cId="291334445" sldId="435"/>
            <ac:spMk id="131" creationId="{88E85EB3-A42D-4A7B-93A3-4817015F3F5F}"/>
          </ac:spMkLst>
        </pc:spChg>
        <pc:spChg chg="mod">
          <ac:chgData name="이 제연" userId="9d4560c756d54f0d" providerId="LiveId" clId="{A33EF27D-8DA7-42DA-BFD8-7A61B524156B}" dt="2021-09-06T10:32:13.038" v="1161"/>
          <ac:spMkLst>
            <pc:docMk/>
            <pc:sldMk cId="291334445" sldId="435"/>
            <ac:spMk id="132" creationId="{0F7B103F-3CB8-41F1-9642-259E2E60B7CE}"/>
          </ac:spMkLst>
        </pc:spChg>
        <pc:spChg chg="mod">
          <ac:chgData name="이 제연" userId="9d4560c756d54f0d" providerId="LiveId" clId="{A33EF27D-8DA7-42DA-BFD8-7A61B524156B}" dt="2021-09-06T10:32:13.038" v="1161"/>
          <ac:spMkLst>
            <pc:docMk/>
            <pc:sldMk cId="291334445" sldId="435"/>
            <ac:spMk id="133" creationId="{47D1604E-897B-4CFB-A7F0-CE60FD2361F5}"/>
          </ac:spMkLst>
        </pc:spChg>
        <pc:spChg chg="mod">
          <ac:chgData name="이 제연" userId="9d4560c756d54f0d" providerId="LiveId" clId="{A33EF27D-8DA7-42DA-BFD8-7A61B524156B}" dt="2021-09-06T10:32:13.038" v="1161"/>
          <ac:spMkLst>
            <pc:docMk/>
            <pc:sldMk cId="291334445" sldId="435"/>
            <ac:spMk id="134" creationId="{5721F3AA-B941-43AE-83B1-90DC80DD5192}"/>
          </ac:spMkLst>
        </pc:spChg>
        <pc:spChg chg="mod">
          <ac:chgData name="이 제연" userId="9d4560c756d54f0d" providerId="LiveId" clId="{A33EF27D-8DA7-42DA-BFD8-7A61B524156B}" dt="2021-09-06T10:32:13.038" v="1161"/>
          <ac:spMkLst>
            <pc:docMk/>
            <pc:sldMk cId="291334445" sldId="435"/>
            <ac:spMk id="135" creationId="{EEAA9C52-41B0-4116-BB83-9B9B2CB679D2}"/>
          </ac:spMkLst>
        </pc:spChg>
        <pc:spChg chg="mod">
          <ac:chgData name="이 제연" userId="9d4560c756d54f0d" providerId="LiveId" clId="{A33EF27D-8DA7-42DA-BFD8-7A61B524156B}" dt="2021-09-06T10:32:13.038" v="1161"/>
          <ac:spMkLst>
            <pc:docMk/>
            <pc:sldMk cId="291334445" sldId="435"/>
            <ac:spMk id="136" creationId="{4C2C8075-BAC0-4E09-9E99-0E3F7D874EAE}"/>
          </ac:spMkLst>
        </pc:spChg>
        <pc:spChg chg="mod">
          <ac:chgData name="이 제연" userId="9d4560c756d54f0d" providerId="LiveId" clId="{A33EF27D-8DA7-42DA-BFD8-7A61B524156B}" dt="2021-09-06T10:32:13.038" v="1161"/>
          <ac:spMkLst>
            <pc:docMk/>
            <pc:sldMk cId="291334445" sldId="435"/>
            <ac:spMk id="137" creationId="{452211F0-699E-4330-923B-4EB89C2512DF}"/>
          </ac:spMkLst>
        </pc:spChg>
        <pc:spChg chg="mod">
          <ac:chgData name="이 제연" userId="9d4560c756d54f0d" providerId="LiveId" clId="{A33EF27D-8DA7-42DA-BFD8-7A61B524156B}" dt="2021-09-06T10:32:13.038" v="1161"/>
          <ac:spMkLst>
            <pc:docMk/>
            <pc:sldMk cId="291334445" sldId="435"/>
            <ac:spMk id="138" creationId="{CF8D7D3C-198D-4FAE-8499-400F21842A92}"/>
          </ac:spMkLst>
        </pc:spChg>
        <pc:spChg chg="mod">
          <ac:chgData name="이 제연" userId="9d4560c756d54f0d" providerId="LiveId" clId="{A33EF27D-8DA7-42DA-BFD8-7A61B524156B}" dt="2021-09-06T10:32:13.038" v="1161"/>
          <ac:spMkLst>
            <pc:docMk/>
            <pc:sldMk cId="291334445" sldId="435"/>
            <ac:spMk id="139" creationId="{D982F0AD-ADEF-4F2D-A493-F28B6C023CF9}"/>
          </ac:spMkLst>
        </pc:spChg>
        <pc:spChg chg="mod">
          <ac:chgData name="이 제연" userId="9d4560c756d54f0d" providerId="LiveId" clId="{A33EF27D-8DA7-42DA-BFD8-7A61B524156B}" dt="2021-09-06T10:32:13.038" v="1161"/>
          <ac:spMkLst>
            <pc:docMk/>
            <pc:sldMk cId="291334445" sldId="435"/>
            <ac:spMk id="140" creationId="{621DA9A3-0D08-4D43-8794-CC3E59F40B48}"/>
          </ac:spMkLst>
        </pc:spChg>
        <pc:spChg chg="mod">
          <ac:chgData name="이 제연" userId="9d4560c756d54f0d" providerId="LiveId" clId="{A33EF27D-8DA7-42DA-BFD8-7A61B524156B}" dt="2021-09-06T10:32:21.695" v="1163"/>
          <ac:spMkLst>
            <pc:docMk/>
            <pc:sldMk cId="291334445" sldId="435"/>
            <ac:spMk id="142" creationId="{CC08608A-984D-4E08-9B49-97A968A63211}"/>
          </ac:spMkLst>
        </pc:spChg>
        <pc:spChg chg="mod">
          <ac:chgData name="이 제연" userId="9d4560c756d54f0d" providerId="LiveId" clId="{A33EF27D-8DA7-42DA-BFD8-7A61B524156B}" dt="2021-09-06T10:32:21.695" v="1163"/>
          <ac:spMkLst>
            <pc:docMk/>
            <pc:sldMk cId="291334445" sldId="435"/>
            <ac:spMk id="143" creationId="{035E1F83-34FD-4D38-8BAA-CE0FF9FEA19F}"/>
          </ac:spMkLst>
        </pc:spChg>
        <pc:spChg chg="mod">
          <ac:chgData name="이 제연" userId="9d4560c756d54f0d" providerId="LiveId" clId="{A33EF27D-8DA7-42DA-BFD8-7A61B524156B}" dt="2021-09-06T10:32:21.695" v="1163"/>
          <ac:spMkLst>
            <pc:docMk/>
            <pc:sldMk cId="291334445" sldId="435"/>
            <ac:spMk id="144" creationId="{95C67AD7-57F0-47C3-A2EF-C0CFD510035D}"/>
          </ac:spMkLst>
        </pc:spChg>
        <pc:spChg chg="mod">
          <ac:chgData name="이 제연" userId="9d4560c756d54f0d" providerId="LiveId" clId="{A33EF27D-8DA7-42DA-BFD8-7A61B524156B}" dt="2021-09-06T10:32:21.695" v="1163"/>
          <ac:spMkLst>
            <pc:docMk/>
            <pc:sldMk cId="291334445" sldId="435"/>
            <ac:spMk id="145" creationId="{65DCA098-72DA-4820-9ED3-99154E08BC2C}"/>
          </ac:spMkLst>
        </pc:spChg>
        <pc:spChg chg="mod">
          <ac:chgData name="이 제연" userId="9d4560c756d54f0d" providerId="LiveId" clId="{A33EF27D-8DA7-42DA-BFD8-7A61B524156B}" dt="2021-09-06T10:32:21.695" v="1163"/>
          <ac:spMkLst>
            <pc:docMk/>
            <pc:sldMk cId="291334445" sldId="435"/>
            <ac:spMk id="146" creationId="{8CDFF90E-D36C-4CB6-9957-1174D9995E75}"/>
          </ac:spMkLst>
        </pc:spChg>
        <pc:spChg chg="mod">
          <ac:chgData name="이 제연" userId="9d4560c756d54f0d" providerId="LiveId" clId="{A33EF27D-8DA7-42DA-BFD8-7A61B524156B}" dt="2021-09-06T10:32:21.695" v="1163"/>
          <ac:spMkLst>
            <pc:docMk/>
            <pc:sldMk cId="291334445" sldId="435"/>
            <ac:spMk id="147" creationId="{928981F3-D78B-4C8B-996C-0EE058E68199}"/>
          </ac:spMkLst>
        </pc:spChg>
        <pc:spChg chg="mod">
          <ac:chgData name="이 제연" userId="9d4560c756d54f0d" providerId="LiveId" clId="{A33EF27D-8DA7-42DA-BFD8-7A61B524156B}" dt="2021-09-06T10:32:21.695" v="1163"/>
          <ac:spMkLst>
            <pc:docMk/>
            <pc:sldMk cId="291334445" sldId="435"/>
            <ac:spMk id="148" creationId="{A4199862-C4E3-4A3E-81C0-129B0AD6424B}"/>
          </ac:spMkLst>
        </pc:spChg>
        <pc:spChg chg="mod">
          <ac:chgData name="이 제연" userId="9d4560c756d54f0d" providerId="LiveId" clId="{A33EF27D-8DA7-42DA-BFD8-7A61B524156B}" dt="2021-09-06T10:32:21.695" v="1163"/>
          <ac:spMkLst>
            <pc:docMk/>
            <pc:sldMk cId="291334445" sldId="435"/>
            <ac:spMk id="149" creationId="{339B716C-7D8B-4235-A8E1-B45CC2066101}"/>
          </ac:spMkLst>
        </pc:spChg>
        <pc:spChg chg="mod">
          <ac:chgData name="이 제연" userId="9d4560c756d54f0d" providerId="LiveId" clId="{A33EF27D-8DA7-42DA-BFD8-7A61B524156B}" dt="2021-09-06T10:32:21.695" v="1163"/>
          <ac:spMkLst>
            <pc:docMk/>
            <pc:sldMk cId="291334445" sldId="435"/>
            <ac:spMk id="150" creationId="{06F03266-9C16-4AE9-98F1-3305D5AA1BAC}"/>
          </ac:spMkLst>
        </pc:spChg>
        <pc:spChg chg="mod">
          <ac:chgData name="이 제연" userId="9d4560c756d54f0d" providerId="LiveId" clId="{A33EF27D-8DA7-42DA-BFD8-7A61B524156B}" dt="2021-09-06T10:32:21.695" v="1163"/>
          <ac:spMkLst>
            <pc:docMk/>
            <pc:sldMk cId="291334445" sldId="435"/>
            <ac:spMk id="151" creationId="{FFF3C4F6-DC7A-41A2-B0A7-8B814FC06629}"/>
          </ac:spMkLst>
        </pc:spChg>
        <pc:spChg chg="mod">
          <ac:chgData name="이 제연" userId="9d4560c756d54f0d" providerId="LiveId" clId="{A33EF27D-8DA7-42DA-BFD8-7A61B524156B}" dt="2021-09-06T10:32:22.016" v="1164"/>
          <ac:spMkLst>
            <pc:docMk/>
            <pc:sldMk cId="291334445" sldId="435"/>
            <ac:spMk id="153" creationId="{6C8DC8F0-9090-4975-B6F0-66BDAB5AB4F3}"/>
          </ac:spMkLst>
        </pc:spChg>
        <pc:spChg chg="mod">
          <ac:chgData name="이 제연" userId="9d4560c756d54f0d" providerId="LiveId" clId="{A33EF27D-8DA7-42DA-BFD8-7A61B524156B}" dt="2021-09-06T10:32:22.016" v="1164"/>
          <ac:spMkLst>
            <pc:docMk/>
            <pc:sldMk cId="291334445" sldId="435"/>
            <ac:spMk id="154" creationId="{EFEFF43F-106D-4027-8D79-6F69DCCEE471}"/>
          </ac:spMkLst>
        </pc:spChg>
        <pc:spChg chg="mod">
          <ac:chgData name="이 제연" userId="9d4560c756d54f0d" providerId="LiveId" clId="{A33EF27D-8DA7-42DA-BFD8-7A61B524156B}" dt="2021-09-06T10:32:22.016" v="1164"/>
          <ac:spMkLst>
            <pc:docMk/>
            <pc:sldMk cId="291334445" sldId="435"/>
            <ac:spMk id="155" creationId="{58128F4F-9D9C-459E-83B8-C9BB3B670487}"/>
          </ac:spMkLst>
        </pc:spChg>
        <pc:spChg chg="mod">
          <ac:chgData name="이 제연" userId="9d4560c756d54f0d" providerId="LiveId" clId="{A33EF27D-8DA7-42DA-BFD8-7A61B524156B}" dt="2021-09-06T10:32:22.016" v="1164"/>
          <ac:spMkLst>
            <pc:docMk/>
            <pc:sldMk cId="291334445" sldId="435"/>
            <ac:spMk id="156" creationId="{DB23C2C4-7C00-46EB-A46B-2A61710DF334}"/>
          </ac:spMkLst>
        </pc:spChg>
        <pc:spChg chg="mod">
          <ac:chgData name="이 제연" userId="9d4560c756d54f0d" providerId="LiveId" clId="{A33EF27D-8DA7-42DA-BFD8-7A61B524156B}" dt="2021-09-06T10:32:22.016" v="1164"/>
          <ac:spMkLst>
            <pc:docMk/>
            <pc:sldMk cId="291334445" sldId="435"/>
            <ac:spMk id="157" creationId="{75527E16-7808-4A02-8649-05D56093F71C}"/>
          </ac:spMkLst>
        </pc:spChg>
        <pc:spChg chg="mod">
          <ac:chgData name="이 제연" userId="9d4560c756d54f0d" providerId="LiveId" clId="{A33EF27D-8DA7-42DA-BFD8-7A61B524156B}" dt="2021-09-06T10:32:22.016" v="1164"/>
          <ac:spMkLst>
            <pc:docMk/>
            <pc:sldMk cId="291334445" sldId="435"/>
            <ac:spMk id="158" creationId="{A7B04D0D-6D84-49B5-A3D7-7A48D19BBB3A}"/>
          </ac:spMkLst>
        </pc:spChg>
        <pc:spChg chg="mod">
          <ac:chgData name="이 제연" userId="9d4560c756d54f0d" providerId="LiveId" clId="{A33EF27D-8DA7-42DA-BFD8-7A61B524156B}" dt="2021-09-06T10:32:22.016" v="1164"/>
          <ac:spMkLst>
            <pc:docMk/>
            <pc:sldMk cId="291334445" sldId="435"/>
            <ac:spMk id="159" creationId="{39B130A7-E0A4-40E5-8768-6C5AD32001A9}"/>
          </ac:spMkLst>
        </pc:spChg>
        <pc:spChg chg="mod">
          <ac:chgData name="이 제연" userId="9d4560c756d54f0d" providerId="LiveId" clId="{A33EF27D-8DA7-42DA-BFD8-7A61B524156B}" dt="2021-09-06T10:32:22.016" v="1164"/>
          <ac:spMkLst>
            <pc:docMk/>
            <pc:sldMk cId="291334445" sldId="435"/>
            <ac:spMk id="160" creationId="{D3702864-E582-4881-90EB-2A17659319C2}"/>
          </ac:spMkLst>
        </pc:spChg>
        <pc:spChg chg="mod">
          <ac:chgData name="이 제연" userId="9d4560c756d54f0d" providerId="LiveId" clId="{A33EF27D-8DA7-42DA-BFD8-7A61B524156B}" dt="2021-09-06T10:32:22.016" v="1164"/>
          <ac:spMkLst>
            <pc:docMk/>
            <pc:sldMk cId="291334445" sldId="435"/>
            <ac:spMk id="161" creationId="{C6F40168-F503-4833-9F90-922EBD48E680}"/>
          </ac:spMkLst>
        </pc:spChg>
        <pc:spChg chg="mod">
          <ac:chgData name="이 제연" userId="9d4560c756d54f0d" providerId="LiveId" clId="{A33EF27D-8DA7-42DA-BFD8-7A61B524156B}" dt="2021-09-06T10:32:22.016" v="1164"/>
          <ac:spMkLst>
            <pc:docMk/>
            <pc:sldMk cId="291334445" sldId="435"/>
            <ac:spMk id="162" creationId="{2B510581-B5CE-4F8D-B471-03AD8A6967F3}"/>
          </ac:spMkLst>
        </pc:spChg>
        <pc:spChg chg="add del mod">
          <ac:chgData name="이 제연" userId="9d4560c756d54f0d" providerId="LiveId" clId="{A33EF27D-8DA7-42DA-BFD8-7A61B524156B}" dt="2021-09-06T10:32:56.259" v="1172" actId="478"/>
          <ac:spMkLst>
            <pc:docMk/>
            <pc:sldMk cId="291334445" sldId="435"/>
            <ac:spMk id="163" creationId="{6D69428D-DE39-488D-8A65-053C92A8BA5F}"/>
          </ac:spMkLst>
        </pc:spChg>
        <pc:spChg chg="add mod">
          <ac:chgData name="이 제연" userId="9d4560c756d54f0d" providerId="LiveId" clId="{A33EF27D-8DA7-42DA-BFD8-7A61B524156B}" dt="2021-09-06T10:50:15.283" v="1547" actId="20577"/>
          <ac:spMkLst>
            <pc:docMk/>
            <pc:sldMk cId="291334445" sldId="435"/>
            <ac:spMk id="164" creationId="{7275CF16-D2C2-44F2-9EFA-DAF5A2BD4495}"/>
          </ac:spMkLst>
        </pc:spChg>
        <pc:spChg chg="add mod">
          <ac:chgData name="이 제연" userId="9d4560c756d54f0d" providerId="LiveId" clId="{A33EF27D-8DA7-42DA-BFD8-7A61B524156B}" dt="2021-09-06T10:50:15.835" v="1548" actId="20577"/>
          <ac:spMkLst>
            <pc:docMk/>
            <pc:sldMk cId="291334445" sldId="435"/>
            <ac:spMk id="165" creationId="{088F8B5B-DB7B-45D3-B1DC-E4814DBF518A}"/>
          </ac:spMkLst>
        </pc:spChg>
        <pc:spChg chg="add mod">
          <ac:chgData name="이 제연" userId="9d4560c756d54f0d" providerId="LiveId" clId="{A33EF27D-8DA7-42DA-BFD8-7A61B524156B}" dt="2021-09-06T11:27:27.552" v="1773" actId="20577"/>
          <ac:spMkLst>
            <pc:docMk/>
            <pc:sldMk cId="291334445" sldId="435"/>
            <ac:spMk id="166" creationId="{0B639C51-82DF-47BC-AD4A-72D0ED229F8B}"/>
          </ac:spMkLst>
        </pc:spChg>
        <pc:spChg chg="add mod">
          <ac:chgData name="이 제연" userId="9d4560c756d54f0d" providerId="LiveId" clId="{A33EF27D-8DA7-42DA-BFD8-7A61B524156B}" dt="2021-09-06T10:42:23.826" v="1423" actId="1038"/>
          <ac:spMkLst>
            <pc:docMk/>
            <pc:sldMk cId="291334445" sldId="435"/>
            <ac:spMk id="167" creationId="{D8BD13F5-BDC9-4B88-87FB-2F7E45F22243}"/>
          </ac:spMkLst>
        </pc:spChg>
        <pc:spChg chg="add mod">
          <ac:chgData name="이 제연" userId="9d4560c756d54f0d" providerId="LiveId" clId="{A33EF27D-8DA7-42DA-BFD8-7A61B524156B}" dt="2021-09-06T10:42:23.826" v="1423" actId="1038"/>
          <ac:spMkLst>
            <pc:docMk/>
            <pc:sldMk cId="291334445" sldId="435"/>
            <ac:spMk id="168" creationId="{0F13A9A9-BC8B-4F5D-94EC-D9E9A9817612}"/>
          </ac:spMkLst>
        </pc:spChg>
        <pc:spChg chg="add mod">
          <ac:chgData name="이 제연" userId="9d4560c756d54f0d" providerId="LiveId" clId="{A33EF27D-8DA7-42DA-BFD8-7A61B524156B}" dt="2021-09-06T10:42:23.826" v="1423" actId="1038"/>
          <ac:spMkLst>
            <pc:docMk/>
            <pc:sldMk cId="291334445" sldId="435"/>
            <ac:spMk id="169" creationId="{C8F1F156-5F64-4C09-B858-BD1C9C948529}"/>
          </ac:spMkLst>
        </pc:spChg>
        <pc:spChg chg="add mod">
          <ac:chgData name="이 제연" userId="9d4560c756d54f0d" providerId="LiveId" clId="{A33EF27D-8DA7-42DA-BFD8-7A61B524156B}" dt="2021-09-06T10:42:23.826" v="1423" actId="1038"/>
          <ac:spMkLst>
            <pc:docMk/>
            <pc:sldMk cId="291334445" sldId="435"/>
            <ac:spMk id="170" creationId="{75ADFFB1-B5CF-4EC2-BC63-7185BB760A8A}"/>
          </ac:spMkLst>
        </pc:spChg>
        <pc:spChg chg="add mod">
          <ac:chgData name="이 제연" userId="9d4560c756d54f0d" providerId="LiveId" clId="{A33EF27D-8DA7-42DA-BFD8-7A61B524156B}" dt="2021-09-06T11:29:29.850" v="1775" actId="1076"/>
          <ac:spMkLst>
            <pc:docMk/>
            <pc:sldMk cId="291334445" sldId="435"/>
            <ac:spMk id="171" creationId="{E0FB8DC7-041F-454E-9FC7-90E8A72D4020}"/>
          </ac:spMkLst>
        </pc:spChg>
        <pc:spChg chg="add mod">
          <ac:chgData name="이 제연" userId="9d4560c756d54f0d" providerId="LiveId" clId="{A33EF27D-8DA7-42DA-BFD8-7A61B524156B}" dt="2021-09-06T11:29:29.850" v="1775" actId="1076"/>
          <ac:spMkLst>
            <pc:docMk/>
            <pc:sldMk cId="291334445" sldId="435"/>
            <ac:spMk id="172" creationId="{15F8E8A5-3F66-48B1-9B49-CE179DE1942B}"/>
          </ac:spMkLst>
        </pc:spChg>
        <pc:spChg chg="add mod">
          <ac:chgData name="이 제연" userId="9d4560c756d54f0d" providerId="LiveId" clId="{A33EF27D-8DA7-42DA-BFD8-7A61B524156B}" dt="2021-09-06T11:29:29.850" v="1775" actId="1076"/>
          <ac:spMkLst>
            <pc:docMk/>
            <pc:sldMk cId="291334445" sldId="435"/>
            <ac:spMk id="173" creationId="{2A17AA1A-3414-49DB-9C53-C4E6E05326E2}"/>
          </ac:spMkLst>
        </pc:spChg>
        <pc:spChg chg="add mod">
          <ac:chgData name="이 제연" userId="9d4560c756d54f0d" providerId="LiveId" clId="{A33EF27D-8DA7-42DA-BFD8-7A61B524156B}" dt="2021-09-06T11:29:29.850" v="1775" actId="1076"/>
          <ac:spMkLst>
            <pc:docMk/>
            <pc:sldMk cId="291334445" sldId="435"/>
            <ac:spMk id="174" creationId="{E9D89656-8205-46B2-BD5E-AEBA9EB09DA7}"/>
          </ac:spMkLst>
        </pc:spChg>
        <pc:spChg chg="add mod">
          <ac:chgData name="이 제연" userId="9d4560c756d54f0d" providerId="LiveId" clId="{A33EF27D-8DA7-42DA-BFD8-7A61B524156B}" dt="2021-09-06T11:29:29.850" v="1775" actId="1076"/>
          <ac:spMkLst>
            <pc:docMk/>
            <pc:sldMk cId="291334445" sldId="435"/>
            <ac:spMk id="175" creationId="{F2353617-28C6-474E-8200-A93BB7965A23}"/>
          </ac:spMkLst>
        </pc:spChg>
        <pc:spChg chg="add del mod">
          <ac:chgData name="이 제연" userId="9d4560c756d54f0d" providerId="LiveId" clId="{A33EF27D-8DA7-42DA-BFD8-7A61B524156B}" dt="2021-09-06T10:46:21.156" v="1483" actId="478"/>
          <ac:spMkLst>
            <pc:docMk/>
            <pc:sldMk cId="291334445" sldId="435"/>
            <ac:spMk id="176" creationId="{E04FB792-4E3F-40C0-97F1-0CB7B59B2241}"/>
          </ac:spMkLst>
        </pc:spChg>
        <pc:spChg chg="add del mod">
          <ac:chgData name="이 제연" userId="9d4560c756d54f0d" providerId="LiveId" clId="{A33EF27D-8DA7-42DA-BFD8-7A61B524156B}" dt="2021-09-06T10:46:20.556" v="1482" actId="478"/>
          <ac:spMkLst>
            <pc:docMk/>
            <pc:sldMk cId="291334445" sldId="435"/>
            <ac:spMk id="177" creationId="{7B93DFEB-1BD6-475A-8182-436B9B14DEFD}"/>
          </ac:spMkLst>
        </pc:spChg>
        <pc:spChg chg="add mod">
          <ac:chgData name="이 제연" userId="9d4560c756d54f0d" providerId="LiveId" clId="{A33EF27D-8DA7-42DA-BFD8-7A61B524156B}" dt="2021-09-06T11:29:29.850" v="1775" actId="1076"/>
          <ac:spMkLst>
            <pc:docMk/>
            <pc:sldMk cId="291334445" sldId="435"/>
            <ac:spMk id="178" creationId="{46AF0616-6716-40CC-A625-0ECCDDB7E591}"/>
          </ac:spMkLst>
        </pc:spChg>
        <pc:spChg chg="add mod">
          <ac:chgData name="이 제연" userId="9d4560c756d54f0d" providerId="LiveId" clId="{A33EF27D-8DA7-42DA-BFD8-7A61B524156B}" dt="2021-09-06T11:29:29.850" v="1775" actId="1076"/>
          <ac:spMkLst>
            <pc:docMk/>
            <pc:sldMk cId="291334445" sldId="435"/>
            <ac:spMk id="179" creationId="{CB4F45F1-0364-4095-BEA3-567079477818}"/>
          </ac:spMkLst>
        </pc:spChg>
        <pc:spChg chg="mod">
          <ac:chgData name="이 제연" userId="9d4560c756d54f0d" providerId="LiveId" clId="{A33EF27D-8DA7-42DA-BFD8-7A61B524156B}" dt="2021-09-06T10:40:34.586" v="1339"/>
          <ac:spMkLst>
            <pc:docMk/>
            <pc:sldMk cId="291334445" sldId="435"/>
            <ac:spMk id="181" creationId="{6FAE8319-6814-4CCD-B101-4BB75317C5B5}"/>
          </ac:spMkLst>
        </pc:spChg>
        <pc:spChg chg="mod">
          <ac:chgData name="이 제연" userId="9d4560c756d54f0d" providerId="LiveId" clId="{A33EF27D-8DA7-42DA-BFD8-7A61B524156B}" dt="2021-09-06T10:49:57.330" v="1540" actId="20577"/>
          <ac:spMkLst>
            <pc:docMk/>
            <pc:sldMk cId="291334445" sldId="435"/>
            <ac:spMk id="182" creationId="{4B38D49D-A60C-4148-A270-7F29CF251E2F}"/>
          </ac:spMkLst>
        </pc:spChg>
        <pc:spChg chg="mod">
          <ac:chgData name="이 제연" userId="9d4560c756d54f0d" providerId="LiveId" clId="{A33EF27D-8DA7-42DA-BFD8-7A61B524156B}" dt="2021-09-06T10:50:20.507" v="1550" actId="20577"/>
          <ac:spMkLst>
            <pc:docMk/>
            <pc:sldMk cId="291334445" sldId="435"/>
            <ac:spMk id="183" creationId="{6A2F94F4-05A1-4D28-ACD1-BFB369878154}"/>
          </ac:spMkLst>
        </pc:spChg>
        <pc:spChg chg="mod">
          <ac:chgData name="이 제연" userId="9d4560c756d54f0d" providerId="LiveId" clId="{A33EF27D-8DA7-42DA-BFD8-7A61B524156B}" dt="2021-09-06T10:50:01.158" v="1544" actId="20577"/>
          <ac:spMkLst>
            <pc:docMk/>
            <pc:sldMk cId="291334445" sldId="435"/>
            <ac:spMk id="184" creationId="{135550F4-FE1A-420D-B480-C39FBC4D05B9}"/>
          </ac:spMkLst>
        </pc:spChg>
        <pc:spChg chg="mod">
          <ac:chgData name="이 제연" userId="9d4560c756d54f0d" providerId="LiveId" clId="{A33EF27D-8DA7-42DA-BFD8-7A61B524156B}" dt="2021-09-06T10:50:21.803" v="1551" actId="20577"/>
          <ac:spMkLst>
            <pc:docMk/>
            <pc:sldMk cId="291334445" sldId="435"/>
            <ac:spMk id="185" creationId="{F3C6E743-EA37-42A4-8050-0D27B9261FEE}"/>
          </ac:spMkLst>
        </pc:spChg>
        <pc:spChg chg="mod">
          <ac:chgData name="이 제연" userId="9d4560c756d54f0d" providerId="LiveId" clId="{A33EF27D-8DA7-42DA-BFD8-7A61B524156B}" dt="2021-09-06T10:44:19.806" v="1449" actId="20577"/>
          <ac:spMkLst>
            <pc:docMk/>
            <pc:sldMk cId="291334445" sldId="435"/>
            <ac:spMk id="186" creationId="{3238F088-4278-4BD6-A4BA-60CDC0283368}"/>
          </ac:spMkLst>
        </pc:spChg>
        <pc:spChg chg="mod">
          <ac:chgData name="이 제연" userId="9d4560c756d54f0d" providerId="LiveId" clId="{A33EF27D-8DA7-42DA-BFD8-7A61B524156B}" dt="2021-09-06T10:40:34.586" v="1339"/>
          <ac:spMkLst>
            <pc:docMk/>
            <pc:sldMk cId="291334445" sldId="435"/>
            <ac:spMk id="187" creationId="{5085D39C-D598-4A62-B426-84604FB943D7}"/>
          </ac:spMkLst>
        </pc:spChg>
        <pc:spChg chg="mod">
          <ac:chgData name="이 제연" userId="9d4560c756d54f0d" providerId="LiveId" clId="{A33EF27D-8DA7-42DA-BFD8-7A61B524156B}" dt="2021-09-06T10:44:18.534" v="1448" actId="20577"/>
          <ac:spMkLst>
            <pc:docMk/>
            <pc:sldMk cId="291334445" sldId="435"/>
            <ac:spMk id="188" creationId="{1A00DA0B-5C36-4C2D-911A-043ED67AB6D9}"/>
          </ac:spMkLst>
        </pc:spChg>
        <pc:spChg chg="mod">
          <ac:chgData name="이 제연" userId="9d4560c756d54f0d" providerId="LiveId" clId="{A33EF27D-8DA7-42DA-BFD8-7A61B524156B}" dt="2021-09-06T10:40:34.586" v="1339"/>
          <ac:spMkLst>
            <pc:docMk/>
            <pc:sldMk cId="291334445" sldId="435"/>
            <ac:spMk id="189" creationId="{447291A1-45B0-4BF3-BBE0-6A960FACB6B0}"/>
          </ac:spMkLst>
        </pc:spChg>
        <pc:spChg chg="mod">
          <ac:chgData name="이 제연" userId="9d4560c756d54f0d" providerId="LiveId" clId="{A33EF27D-8DA7-42DA-BFD8-7A61B524156B}" dt="2021-09-06T10:49:53.662" v="1534" actId="20577"/>
          <ac:spMkLst>
            <pc:docMk/>
            <pc:sldMk cId="291334445" sldId="435"/>
            <ac:spMk id="190" creationId="{96C1A975-53B2-469E-922C-F71A3EA55927}"/>
          </ac:spMkLst>
        </pc:spChg>
        <pc:spChg chg="mod">
          <ac:chgData name="이 제연" userId="9d4560c756d54f0d" providerId="LiveId" clId="{A33EF27D-8DA7-42DA-BFD8-7A61B524156B}" dt="2021-09-06T10:40:47.557" v="1341"/>
          <ac:spMkLst>
            <pc:docMk/>
            <pc:sldMk cId="291334445" sldId="435"/>
            <ac:spMk id="192" creationId="{D74CE32C-1A4C-4478-910D-ECB34EA341BC}"/>
          </ac:spMkLst>
        </pc:spChg>
        <pc:spChg chg="mod">
          <ac:chgData name="이 제연" userId="9d4560c756d54f0d" providerId="LiveId" clId="{A33EF27D-8DA7-42DA-BFD8-7A61B524156B}" dt="2021-09-06T10:43:25.044" v="1427" actId="20577"/>
          <ac:spMkLst>
            <pc:docMk/>
            <pc:sldMk cId="291334445" sldId="435"/>
            <ac:spMk id="193" creationId="{D7C53E72-BFB5-42BA-9382-BBA23221C2D8}"/>
          </ac:spMkLst>
        </pc:spChg>
        <pc:spChg chg="mod">
          <ac:chgData name="이 제연" userId="9d4560c756d54f0d" providerId="LiveId" clId="{A33EF27D-8DA7-42DA-BFD8-7A61B524156B}" dt="2021-09-06T10:40:47.557" v="1341"/>
          <ac:spMkLst>
            <pc:docMk/>
            <pc:sldMk cId="291334445" sldId="435"/>
            <ac:spMk id="194" creationId="{99EF83FE-7897-42DA-A60C-19D078C60ADC}"/>
          </ac:spMkLst>
        </pc:spChg>
        <pc:spChg chg="mod">
          <ac:chgData name="이 제연" userId="9d4560c756d54f0d" providerId="LiveId" clId="{A33EF27D-8DA7-42DA-BFD8-7A61B524156B}" dt="2021-09-06T10:43:28.463" v="1429" actId="20577"/>
          <ac:spMkLst>
            <pc:docMk/>
            <pc:sldMk cId="291334445" sldId="435"/>
            <ac:spMk id="195" creationId="{C95C9FB9-C929-40B1-9AC7-DCE09CB4D0FC}"/>
          </ac:spMkLst>
        </pc:spChg>
        <pc:spChg chg="mod">
          <ac:chgData name="이 제연" userId="9d4560c756d54f0d" providerId="LiveId" clId="{A33EF27D-8DA7-42DA-BFD8-7A61B524156B}" dt="2021-09-06T10:40:47.557" v="1341"/>
          <ac:spMkLst>
            <pc:docMk/>
            <pc:sldMk cId="291334445" sldId="435"/>
            <ac:spMk id="196" creationId="{57E38B64-864A-469B-84DF-0A50D2D47701}"/>
          </ac:spMkLst>
        </pc:spChg>
        <pc:spChg chg="mod">
          <ac:chgData name="이 제연" userId="9d4560c756d54f0d" providerId="LiveId" clId="{A33EF27D-8DA7-42DA-BFD8-7A61B524156B}" dt="2021-09-06T10:43:29.902" v="1430" actId="20577"/>
          <ac:spMkLst>
            <pc:docMk/>
            <pc:sldMk cId="291334445" sldId="435"/>
            <ac:spMk id="197" creationId="{E300E43B-7725-4A5E-8A76-EF38984C3736}"/>
          </ac:spMkLst>
        </pc:spChg>
        <pc:spChg chg="mod">
          <ac:chgData name="이 제연" userId="9d4560c756d54f0d" providerId="LiveId" clId="{A33EF27D-8DA7-42DA-BFD8-7A61B524156B}" dt="2021-09-06T10:40:47.557" v="1341"/>
          <ac:spMkLst>
            <pc:docMk/>
            <pc:sldMk cId="291334445" sldId="435"/>
            <ac:spMk id="198" creationId="{CAD67E18-2B7E-44F2-837C-067AAF6F275A}"/>
          </ac:spMkLst>
        </pc:spChg>
        <pc:spChg chg="mod">
          <ac:chgData name="이 제연" userId="9d4560c756d54f0d" providerId="LiveId" clId="{A33EF27D-8DA7-42DA-BFD8-7A61B524156B}" dt="2021-09-06T10:43:30.982" v="1431" actId="20577"/>
          <ac:spMkLst>
            <pc:docMk/>
            <pc:sldMk cId="291334445" sldId="435"/>
            <ac:spMk id="199" creationId="{8AA64861-E422-440A-A241-47C65DCB72E0}"/>
          </ac:spMkLst>
        </pc:spChg>
        <pc:spChg chg="mod">
          <ac:chgData name="이 제연" userId="9d4560c756d54f0d" providerId="LiveId" clId="{A33EF27D-8DA7-42DA-BFD8-7A61B524156B}" dt="2021-09-06T10:40:47.557" v="1341"/>
          <ac:spMkLst>
            <pc:docMk/>
            <pc:sldMk cId="291334445" sldId="435"/>
            <ac:spMk id="200" creationId="{EC51E685-009E-4A0E-BC70-F33BC506B6A7}"/>
          </ac:spMkLst>
        </pc:spChg>
        <pc:spChg chg="mod">
          <ac:chgData name="이 제연" userId="9d4560c756d54f0d" providerId="LiveId" clId="{A33EF27D-8DA7-42DA-BFD8-7A61B524156B}" dt="2021-09-06T10:43:26.287" v="1428" actId="20577"/>
          <ac:spMkLst>
            <pc:docMk/>
            <pc:sldMk cId="291334445" sldId="435"/>
            <ac:spMk id="201" creationId="{3D8BF761-98D5-4B61-B4C5-B5C16C6F2206}"/>
          </ac:spMkLst>
        </pc:spChg>
        <pc:spChg chg="mod">
          <ac:chgData name="이 제연" userId="9d4560c756d54f0d" providerId="LiveId" clId="{A33EF27D-8DA7-42DA-BFD8-7A61B524156B}" dt="2021-09-06T10:40:48.014" v="1342"/>
          <ac:spMkLst>
            <pc:docMk/>
            <pc:sldMk cId="291334445" sldId="435"/>
            <ac:spMk id="203" creationId="{DC9D8F79-8B64-44E7-AF3A-95EB36B2F5BA}"/>
          </ac:spMkLst>
        </pc:spChg>
        <pc:spChg chg="mod">
          <ac:chgData name="이 제연" userId="9d4560c756d54f0d" providerId="LiveId" clId="{A33EF27D-8DA7-42DA-BFD8-7A61B524156B}" dt="2021-09-06T10:44:03.940" v="1443" actId="20577"/>
          <ac:spMkLst>
            <pc:docMk/>
            <pc:sldMk cId="291334445" sldId="435"/>
            <ac:spMk id="204" creationId="{83E2E7B5-0CB0-45B1-8900-B44109A5FBFE}"/>
          </ac:spMkLst>
        </pc:spChg>
        <pc:spChg chg="mod">
          <ac:chgData name="이 제연" userId="9d4560c756d54f0d" providerId="LiveId" clId="{A33EF27D-8DA7-42DA-BFD8-7A61B524156B}" dt="2021-09-06T10:40:48.014" v="1342"/>
          <ac:spMkLst>
            <pc:docMk/>
            <pc:sldMk cId="291334445" sldId="435"/>
            <ac:spMk id="205" creationId="{63832460-E056-4DBA-8E6A-684396209698}"/>
          </ac:spMkLst>
        </pc:spChg>
        <pc:spChg chg="mod">
          <ac:chgData name="이 제연" userId="9d4560c756d54f0d" providerId="LiveId" clId="{A33EF27D-8DA7-42DA-BFD8-7A61B524156B}" dt="2021-09-06T10:43:56.742" v="1441" actId="20577"/>
          <ac:spMkLst>
            <pc:docMk/>
            <pc:sldMk cId="291334445" sldId="435"/>
            <ac:spMk id="206" creationId="{35844107-2ABD-4EA2-897C-C9EC452EA710}"/>
          </ac:spMkLst>
        </pc:spChg>
        <pc:spChg chg="mod">
          <ac:chgData name="이 제연" userId="9d4560c756d54f0d" providerId="LiveId" clId="{A33EF27D-8DA7-42DA-BFD8-7A61B524156B}" dt="2021-09-06T10:40:48.014" v="1342"/>
          <ac:spMkLst>
            <pc:docMk/>
            <pc:sldMk cId="291334445" sldId="435"/>
            <ac:spMk id="207" creationId="{0C0F359E-C94A-491F-AE59-34A59670854B}"/>
          </ac:spMkLst>
        </pc:spChg>
        <pc:spChg chg="add del mod">
          <ac:chgData name="이 제연" userId="9d4560c756d54f0d" providerId="LiveId" clId="{A33EF27D-8DA7-42DA-BFD8-7A61B524156B}" dt="2021-09-06T10:43:51.996" v="1439" actId="20577"/>
          <ac:spMkLst>
            <pc:docMk/>
            <pc:sldMk cId="291334445" sldId="435"/>
            <ac:spMk id="208" creationId="{23CE9110-E5FE-4A47-9D2D-173A453628A4}"/>
          </ac:spMkLst>
        </pc:spChg>
        <pc:spChg chg="mod">
          <ac:chgData name="이 제연" userId="9d4560c756d54f0d" providerId="LiveId" clId="{A33EF27D-8DA7-42DA-BFD8-7A61B524156B}" dt="2021-09-06T10:40:48.014" v="1342"/>
          <ac:spMkLst>
            <pc:docMk/>
            <pc:sldMk cId="291334445" sldId="435"/>
            <ac:spMk id="209" creationId="{F26D3DA2-DE51-4326-8F97-00539412BDE8}"/>
          </ac:spMkLst>
        </pc:spChg>
        <pc:spChg chg="mod">
          <ac:chgData name="이 제연" userId="9d4560c756d54f0d" providerId="LiveId" clId="{A33EF27D-8DA7-42DA-BFD8-7A61B524156B}" dt="2021-09-06T10:43:32.136" v="1432" actId="20577"/>
          <ac:spMkLst>
            <pc:docMk/>
            <pc:sldMk cId="291334445" sldId="435"/>
            <ac:spMk id="210" creationId="{DF36D1B8-ECBE-4435-8D0F-6C7FA71F08BC}"/>
          </ac:spMkLst>
        </pc:spChg>
        <pc:spChg chg="mod">
          <ac:chgData name="이 제연" userId="9d4560c756d54f0d" providerId="LiveId" clId="{A33EF27D-8DA7-42DA-BFD8-7A61B524156B}" dt="2021-09-06T10:40:48.014" v="1342"/>
          <ac:spMkLst>
            <pc:docMk/>
            <pc:sldMk cId="291334445" sldId="435"/>
            <ac:spMk id="211" creationId="{E3A53748-D06F-4AF9-9238-6B0B3D0D52ED}"/>
          </ac:spMkLst>
        </pc:spChg>
        <pc:spChg chg="mod">
          <ac:chgData name="이 제연" userId="9d4560c756d54f0d" providerId="LiveId" clId="{A33EF27D-8DA7-42DA-BFD8-7A61B524156B}" dt="2021-09-06T10:44:09.886" v="1445" actId="20577"/>
          <ac:spMkLst>
            <pc:docMk/>
            <pc:sldMk cId="291334445" sldId="435"/>
            <ac:spMk id="212" creationId="{79DBF7CD-DF74-4E0E-83DA-6528F6B3580D}"/>
          </ac:spMkLst>
        </pc:spChg>
        <pc:spChg chg="mod">
          <ac:chgData name="이 제연" userId="9d4560c756d54f0d" providerId="LiveId" clId="{A33EF27D-8DA7-42DA-BFD8-7A61B524156B}" dt="2021-09-06T10:40:48.478" v="1343"/>
          <ac:spMkLst>
            <pc:docMk/>
            <pc:sldMk cId="291334445" sldId="435"/>
            <ac:spMk id="214" creationId="{AE542A09-DE6E-4DE5-BC23-2434D180035A}"/>
          </ac:spMkLst>
        </pc:spChg>
        <pc:spChg chg="mod">
          <ac:chgData name="이 제연" userId="9d4560c756d54f0d" providerId="LiveId" clId="{A33EF27D-8DA7-42DA-BFD8-7A61B524156B}" dt="2021-09-06T10:44:01.700" v="1442" actId="20577"/>
          <ac:spMkLst>
            <pc:docMk/>
            <pc:sldMk cId="291334445" sldId="435"/>
            <ac:spMk id="215" creationId="{718A04EE-D71B-4C04-8E60-043F26DFB1BF}"/>
          </ac:spMkLst>
        </pc:spChg>
        <pc:spChg chg="mod">
          <ac:chgData name="이 제연" userId="9d4560c756d54f0d" providerId="LiveId" clId="{A33EF27D-8DA7-42DA-BFD8-7A61B524156B}" dt="2021-09-06T10:40:48.478" v="1343"/>
          <ac:spMkLst>
            <pc:docMk/>
            <pc:sldMk cId="291334445" sldId="435"/>
            <ac:spMk id="216" creationId="{C26FBF69-1586-4AB1-9CD4-D72615ED51BA}"/>
          </ac:spMkLst>
        </pc:spChg>
        <pc:spChg chg="mod">
          <ac:chgData name="이 제연" userId="9d4560c756d54f0d" providerId="LiveId" clId="{A33EF27D-8DA7-42DA-BFD8-7A61B524156B}" dt="2021-09-06T10:43:55.301" v="1440" actId="20577"/>
          <ac:spMkLst>
            <pc:docMk/>
            <pc:sldMk cId="291334445" sldId="435"/>
            <ac:spMk id="217" creationId="{A8CEF172-0D86-4E9D-BC89-22D5AFF58FA2}"/>
          </ac:spMkLst>
        </pc:spChg>
        <pc:spChg chg="mod">
          <ac:chgData name="이 제연" userId="9d4560c756d54f0d" providerId="LiveId" clId="{A33EF27D-8DA7-42DA-BFD8-7A61B524156B}" dt="2021-09-06T10:40:48.478" v="1343"/>
          <ac:spMkLst>
            <pc:docMk/>
            <pc:sldMk cId="291334445" sldId="435"/>
            <ac:spMk id="218" creationId="{0849B4A7-187B-443C-8633-30572A66F59C}"/>
          </ac:spMkLst>
        </pc:spChg>
        <pc:spChg chg="mod">
          <ac:chgData name="이 제연" userId="9d4560c756d54f0d" providerId="LiveId" clId="{A33EF27D-8DA7-42DA-BFD8-7A61B524156B}" dt="2021-09-06T10:43:46.901" v="1438" actId="20577"/>
          <ac:spMkLst>
            <pc:docMk/>
            <pc:sldMk cId="291334445" sldId="435"/>
            <ac:spMk id="219" creationId="{31D7DEEE-3BED-44D4-8878-8FF0B089E928}"/>
          </ac:spMkLst>
        </pc:spChg>
        <pc:spChg chg="mod">
          <ac:chgData name="이 제연" userId="9d4560c756d54f0d" providerId="LiveId" clId="{A33EF27D-8DA7-42DA-BFD8-7A61B524156B}" dt="2021-09-06T10:40:48.478" v="1343"/>
          <ac:spMkLst>
            <pc:docMk/>
            <pc:sldMk cId="291334445" sldId="435"/>
            <ac:spMk id="220" creationId="{CB137C60-2EDC-4315-BABB-33BF9B279EF3}"/>
          </ac:spMkLst>
        </pc:spChg>
        <pc:spChg chg="add del mod">
          <ac:chgData name="이 제연" userId="9d4560c756d54f0d" providerId="LiveId" clId="{A33EF27D-8DA7-42DA-BFD8-7A61B524156B}" dt="2021-09-06T10:43:39.783" v="1435" actId="20577"/>
          <ac:spMkLst>
            <pc:docMk/>
            <pc:sldMk cId="291334445" sldId="435"/>
            <ac:spMk id="221" creationId="{52567FC2-82F1-4A17-9C31-E6BBACB97D15}"/>
          </ac:spMkLst>
        </pc:spChg>
        <pc:spChg chg="mod">
          <ac:chgData name="이 제연" userId="9d4560c756d54f0d" providerId="LiveId" clId="{A33EF27D-8DA7-42DA-BFD8-7A61B524156B}" dt="2021-09-06T10:40:48.478" v="1343"/>
          <ac:spMkLst>
            <pc:docMk/>
            <pc:sldMk cId="291334445" sldId="435"/>
            <ac:spMk id="222" creationId="{AD24925C-B788-4B45-B516-F5B71DB0E0B6}"/>
          </ac:spMkLst>
        </pc:spChg>
        <pc:spChg chg="mod">
          <ac:chgData name="이 제연" userId="9d4560c756d54f0d" providerId="LiveId" clId="{A33EF27D-8DA7-42DA-BFD8-7A61B524156B}" dt="2021-09-06T10:44:05.855" v="1444" actId="20577"/>
          <ac:spMkLst>
            <pc:docMk/>
            <pc:sldMk cId="291334445" sldId="435"/>
            <ac:spMk id="223" creationId="{BEAAE0C8-F26A-4C6D-82EB-5B95F1425A4E}"/>
          </ac:spMkLst>
        </pc:spChg>
        <pc:spChg chg="add mod">
          <ac:chgData name="이 제연" userId="9d4560c756d54f0d" providerId="LiveId" clId="{A33EF27D-8DA7-42DA-BFD8-7A61B524156B}" dt="2021-09-06T10:42:49.635" v="1426" actId="1076"/>
          <ac:spMkLst>
            <pc:docMk/>
            <pc:sldMk cId="291334445" sldId="435"/>
            <ac:spMk id="224" creationId="{F15F7B10-2AC8-443C-874B-9245E38D3501}"/>
          </ac:spMkLst>
        </pc:spChg>
        <pc:spChg chg="mod topLvl">
          <ac:chgData name="이 제연" userId="9d4560c756d54f0d" providerId="LiveId" clId="{A33EF27D-8DA7-42DA-BFD8-7A61B524156B}" dt="2021-09-06T11:24:14.778" v="1743" actId="165"/>
          <ac:spMkLst>
            <pc:docMk/>
            <pc:sldMk cId="291334445" sldId="435"/>
            <ac:spMk id="247" creationId="{182B4554-6454-4E17-807F-0073C7DDB5C0}"/>
          </ac:spMkLst>
        </pc:spChg>
        <pc:spChg chg="mod topLvl">
          <ac:chgData name="이 제연" userId="9d4560c756d54f0d" providerId="LiveId" clId="{A33EF27D-8DA7-42DA-BFD8-7A61B524156B}" dt="2021-09-06T11:38:48.009" v="1932" actId="207"/>
          <ac:spMkLst>
            <pc:docMk/>
            <pc:sldMk cId="291334445" sldId="435"/>
            <ac:spMk id="248" creationId="{55AC7555-A1F9-486A-A3B4-4BE86C20DDD4}"/>
          </ac:spMkLst>
        </pc:spChg>
        <pc:spChg chg="mod topLvl">
          <ac:chgData name="이 제연" userId="9d4560c756d54f0d" providerId="LiveId" clId="{A33EF27D-8DA7-42DA-BFD8-7A61B524156B}" dt="2021-09-06T11:38:48.009" v="1932" actId="207"/>
          <ac:spMkLst>
            <pc:docMk/>
            <pc:sldMk cId="291334445" sldId="435"/>
            <ac:spMk id="249" creationId="{696C0F3D-481B-4514-BD95-3881ABD21FB2}"/>
          </ac:spMkLst>
        </pc:spChg>
        <pc:spChg chg="mod topLvl">
          <ac:chgData name="이 제연" userId="9d4560c756d54f0d" providerId="LiveId" clId="{A33EF27D-8DA7-42DA-BFD8-7A61B524156B}" dt="2021-09-06T11:24:14.778" v="1743" actId="165"/>
          <ac:spMkLst>
            <pc:docMk/>
            <pc:sldMk cId="291334445" sldId="435"/>
            <ac:spMk id="250" creationId="{EB0E250C-715C-412D-BDC0-D3B2C88F8ECF}"/>
          </ac:spMkLst>
        </pc:spChg>
        <pc:spChg chg="mod topLvl">
          <ac:chgData name="이 제연" userId="9d4560c756d54f0d" providerId="LiveId" clId="{A33EF27D-8DA7-42DA-BFD8-7A61B524156B}" dt="2021-09-06T11:24:14.778" v="1743" actId="165"/>
          <ac:spMkLst>
            <pc:docMk/>
            <pc:sldMk cId="291334445" sldId="435"/>
            <ac:spMk id="251" creationId="{D02A09D6-4EEA-4F79-831A-D0B376487A00}"/>
          </ac:spMkLst>
        </pc:spChg>
        <pc:spChg chg="mod topLvl">
          <ac:chgData name="이 제연" userId="9d4560c756d54f0d" providerId="LiveId" clId="{A33EF27D-8DA7-42DA-BFD8-7A61B524156B}" dt="2021-09-06T11:24:14.778" v="1743" actId="165"/>
          <ac:spMkLst>
            <pc:docMk/>
            <pc:sldMk cId="291334445" sldId="435"/>
            <ac:spMk id="252" creationId="{BE0CB029-331B-4FD5-B399-23AEB227F212}"/>
          </ac:spMkLst>
        </pc:spChg>
        <pc:spChg chg="mod topLvl">
          <ac:chgData name="이 제연" userId="9d4560c756d54f0d" providerId="LiveId" clId="{A33EF27D-8DA7-42DA-BFD8-7A61B524156B}" dt="2021-09-06T11:24:14.778" v="1743" actId="165"/>
          <ac:spMkLst>
            <pc:docMk/>
            <pc:sldMk cId="291334445" sldId="435"/>
            <ac:spMk id="253" creationId="{15FE4884-9033-49BC-82C2-AD36F034DD35}"/>
          </ac:spMkLst>
        </pc:spChg>
        <pc:spChg chg="mod topLvl">
          <ac:chgData name="이 제연" userId="9d4560c756d54f0d" providerId="LiveId" clId="{A33EF27D-8DA7-42DA-BFD8-7A61B524156B}" dt="2021-09-06T11:24:14.778" v="1743" actId="165"/>
          <ac:spMkLst>
            <pc:docMk/>
            <pc:sldMk cId="291334445" sldId="435"/>
            <ac:spMk id="254" creationId="{9BB70C70-1FD4-435E-B897-C01603415ECA}"/>
          </ac:spMkLst>
        </pc:spChg>
        <pc:spChg chg="mod topLvl">
          <ac:chgData name="이 제연" userId="9d4560c756d54f0d" providerId="LiveId" clId="{A33EF27D-8DA7-42DA-BFD8-7A61B524156B}" dt="2021-09-06T11:24:14.778" v="1743" actId="165"/>
          <ac:spMkLst>
            <pc:docMk/>
            <pc:sldMk cId="291334445" sldId="435"/>
            <ac:spMk id="255" creationId="{70A6A7EF-EF83-4707-A9C4-038BB2013193}"/>
          </ac:spMkLst>
        </pc:spChg>
        <pc:spChg chg="mod topLvl">
          <ac:chgData name="이 제연" userId="9d4560c756d54f0d" providerId="LiveId" clId="{A33EF27D-8DA7-42DA-BFD8-7A61B524156B}" dt="2021-09-06T11:31:02.247" v="1805" actId="20577"/>
          <ac:spMkLst>
            <pc:docMk/>
            <pc:sldMk cId="291334445" sldId="435"/>
            <ac:spMk id="256" creationId="{7B915860-E54A-41A9-B7CB-472558BBFCD1}"/>
          </ac:spMkLst>
        </pc:spChg>
        <pc:spChg chg="mod">
          <ac:chgData name="이 제연" userId="9d4560c756d54f0d" providerId="LiveId" clId="{A33EF27D-8DA7-42DA-BFD8-7A61B524156B}" dt="2021-09-06T10:46:49.773" v="1490"/>
          <ac:spMkLst>
            <pc:docMk/>
            <pc:sldMk cId="291334445" sldId="435"/>
            <ac:spMk id="258" creationId="{231C4635-4726-4AAB-A128-308D21A72074}"/>
          </ac:spMkLst>
        </pc:spChg>
        <pc:spChg chg="mod">
          <ac:chgData name="이 제연" userId="9d4560c756d54f0d" providerId="LiveId" clId="{A33EF27D-8DA7-42DA-BFD8-7A61B524156B}" dt="2021-09-06T10:46:49.773" v="1490"/>
          <ac:spMkLst>
            <pc:docMk/>
            <pc:sldMk cId="291334445" sldId="435"/>
            <ac:spMk id="259" creationId="{D1BF11F3-9159-4A44-97AE-817F3626025F}"/>
          </ac:spMkLst>
        </pc:spChg>
        <pc:spChg chg="mod">
          <ac:chgData name="이 제연" userId="9d4560c756d54f0d" providerId="LiveId" clId="{A33EF27D-8DA7-42DA-BFD8-7A61B524156B}" dt="2021-09-06T10:46:49.773" v="1490"/>
          <ac:spMkLst>
            <pc:docMk/>
            <pc:sldMk cId="291334445" sldId="435"/>
            <ac:spMk id="260" creationId="{608D5FC5-4634-4268-9017-4B10D9256C3B}"/>
          </ac:spMkLst>
        </pc:spChg>
        <pc:spChg chg="mod">
          <ac:chgData name="이 제연" userId="9d4560c756d54f0d" providerId="LiveId" clId="{A33EF27D-8DA7-42DA-BFD8-7A61B524156B}" dt="2021-09-06T10:46:49.773" v="1490"/>
          <ac:spMkLst>
            <pc:docMk/>
            <pc:sldMk cId="291334445" sldId="435"/>
            <ac:spMk id="261" creationId="{5966E40D-3068-4FE0-9E82-A03CECFD5FD9}"/>
          </ac:spMkLst>
        </pc:spChg>
        <pc:spChg chg="mod">
          <ac:chgData name="이 제연" userId="9d4560c756d54f0d" providerId="LiveId" clId="{A33EF27D-8DA7-42DA-BFD8-7A61B524156B}" dt="2021-09-06T10:46:49.773" v="1490"/>
          <ac:spMkLst>
            <pc:docMk/>
            <pc:sldMk cId="291334445" sldId="435"/>
            <ac:spMk id="262" creationId="{C093E229-72A2-47E5-9413-4D276A4F67BC}"/>
          </ac:spMkLst>
        </pc:spChg>
        <pc:spChg chg="mod">
          <ac:chgData name="이 제연" userId="9d4560c756d54f0d" providerId="LiveId" clId="{A33EF27D-8DA7-42DA-BFD8-7A61B524156B}" dt="2021-09-06T10:46:49.773" v="1490"/>
          <ac:spMkLst>
            <pc:docMk/>
            <pc:sldMk cId="291334445" sldId="435"/>
            <ac:spMk id="263" creationId="{F68E9F63-A8E7-40EC-855A-E686EC1AEC19}"/>
          </ac:spMkLst>
        </pc:spChg>
        <pc:spChg chg="mod">
          <ac:chgData name="이 제연" userId="9d4560c756d54f0d" providerId="LiveId" clId="{A33EF27D-8DA7-42DA-BFD8-7A61B524156B}" dt="2021-09-06T10:46:49.773" v="1490"/>
          <ac:spMkLst>
            <pc:docMk/>
            <pc:sldMk cId="291334445" sldId="435"/>
            <ac:spMk id="264" creationId="{4242AE70-BF01-4038-B954-92530CB10F76}"/>
          </ac:spMkLst>
        </pc:spChg>
        <pc:spChg chg="mod">
          <ac:chgData name="이 제연" userId="9d4560c756d54f0d" providerId="LiveId" clId="{A33EF27D-8DA7-42DA-BFD8-7A61B524156B}" dt="2021-09-06T10:46:49.773" v="1490"/>
          <ac:spMkLst>
            <pc:docMk/>
            <pc:sldMk cId="291334445" sldId="435"/>
            <ac:spMk id="265" creationId="{9BAE7B77-AFC7-482B-A680-5E09942A52CC}"/>
          </ac:spMkLst>
        </pc:spChg>
        <pc:spChg chg="mod">
          <ac:chgData name="이 제연" userId="9d4560c756d54f0d" providerId="LiveId" clId="{A33EF27D-8DA7-42DA-BFD8-7A61B524156B}" dt="2021-09-06T10:46:49.773" v="1490"/>
          <ac:spMkLst>
            <pc:docMk/>
            <pc:sldMk cId="291334445" sldId="435"/>
            <ac:spMk id="266" creationId="{E4A0BF04-8A89-478A-BB66-1C8E1B8D47BC}"/>
          </ac:spMkLst>
        </pc:spChg>
        <pc:spChg chg="mod">
          <ac:chgData name="이 제연" userId="9d4560c756d54f0d" providerId="LiveId" clId="{A33EF27D-8DA7-42DA-BFD8-7A61B524156B}" dt="2021-09-06T10:46:49.773" v="1490"/>
          <ac:spMkLst>
            <pc:docMk/>
            <pc:sldMk cId="291334445" sldId="435"/>
            <ac:spMk id="267" creationId="{4219B337-5689-45FC-B537-5C5755F43406}"/>
          </ac:spMkLst>
        </pc:spChg>
        <pc:spChg chg="add mod">
          <ac:chgData name="이 제연" userId="9d4560c756d54f0d" providerId="LiveId" clId="{A33EF27D-8DA7-42DA-BFD8-7A61B524156B}" dt="2021-09-06T11:20:28.627" v="1651" actId="1076"/>
          <ac:spMkLst>
            <pc:docMk/>
            <pc:sldMk cId="291334445" sldId="435"/>
            <ac:spMk id="268" creationId="{1579BF8E-6F72-4B82-A3C6-ECC021580FFD}"/>
          </ac:spMkLst>
        </pc:spChg>
        <pc:spChg chg="add mod">
          <ac:chgData name="이 제연" userId="9d4560c756d54f0d" providerId="LiveId" clId="{A33EF27D-8DA7-42DA-BFD8-7A61B524156B}" dt="2021-09-06T11:20:28.627" v="1651" actId="1076"/>
          <ac:spMkLst>
            <pc:docMk/>
            <pc:sldMk cId="291334445" sldId="435"/>
            <ac:spMk id="269" creationId="{F6CB3C01-2058-459A-B30C-62C3875F4F54}"/>
          </ac:spMkLst>
        </pc:spChg>
        <pc:spChg chg="add mod">
          <ac:chgData name="이 제연" userId="9d4560c756d54f0d" providerId="LiveId" clId="{A33EF27D-8DA7-42DA-BFD8-7A61B524156B}" dt="2021-09-06T11:20:47.763" v="1654" actId="1076"/>
          <ac:spMkLst>
            <pc:docMk/>
            <pc:sldMk cId="291334445" sldId="435"/>
            <ac:spMk id="276" creationId="{D519C827-697D-4B20-9AF6-771218A65FEB}"/>
          </ac:spMkLst>
        </pc:spChg>
        <pc:spChg chg="add mod">
          <ac:chgData name="이 제연" userId="9d4560c756d54f0d" providerId="LiveId" clId="{A33EF27D-8DA7-42DA-BFD8-7A61B524156B}" dt="2021-09-06T11:20:47.763" v="1654" actId="1076"/>
          <ac:spMkLst>
            <pc:docMk/>
            <pc:sldMk cId="291334445" sldId="435"/>
            <ac:spMk id="277" creationId="{20E7066A-9FA3-41F5-A9AD-798EBCD92427}"/>
          </ac:spMkLst>
        </pc:spChg>
        <pc:spChg chg="add mod">
          <ac:chgData name="이 제연" userId="9d4560c756d54f0d" providerId="LiveId" clId="{A33EF27D-8DA7-42DA-BFD8-7A61B524156B}" dt="2021-09-06T11:23:36.823" v="1723" actId="20577"/>
          <ac:spMkLst>
            <pc:docMk/>
            <pc:sldMk cId="291334445" sldId="435"/>
            <ac:spMk id="287" creationId="{F0A7F4AA-150E-4DC3-BCEC-2C0CC648F051}"/>
          </ac:spMkLst>
        </pc:spChg>
        <pc:spChg chg="add mod">
          <ac:chgData name="이 제연" userId="9d4560c756d54f0d" providerId="LiveId" clId="{A33EF27D-8DA7-42DA-BFD8-7A61B524156B}" dt="2021-09-06T11:21:56.526" v="1713" actId="1035"/>
          <ac:spMkLst>
            <pc:docMk/>
            <pc:sldMk cId="291334445" sldId="435"/>
            <ac:spMk id="288" creationId="{EF3FEB4A-5CA6-45E1-B99C-7C9B77644BF9}"/>
          </ac:spMkLst>
        </pc:spChg>
        <pc:spChg chg="mod">
          <ac:chgData name="이 제연" userId="9d4560c756d54f0d" providerId="LiveId" clId="{A33EF27D-8DA7-42DA-BFD8-7A61B524156B}" dt="2021-09-06T11:22:24.859" v="1714"/>
          <ac:spMkLst>
            <pc:docMk/>
            <pc:sldMk cId="291334445" sldId="435"/>
            <ac:spMk id="290" creationId="{C2EDD68D-8BCF-435E-9305-621B85CC6DB0}"/>
          </ac:spMkLst>
        </pc:spChg>
        <pc:spChg chg="mod">
          <ac:chgData name="이 제연" userId="9d4560c756d54f0d" providerId="LiveId" clId="{A33EF27D-8DA7-42DA-BFD8-7A61B524156B}" dt="2021-09-06T11:22:24.859" v="1714"/>
          <ac:spMkLst>
            <pc:docMk/>
            <pc:sldMk cId="291334445" sldId="435"/>
            <ac:spMk id="291" creationId="{CA4A8490-51B2-41A2-8F8A-B73CC5E3D6A7}"/>
          </ac:spMkLst>
        </pc:spChg>
        <pc:spChg chg="mod">
          <ac:chgData name="이 제연" userId="9d4560c756d54f0d" providerId="LiveId" clId="{A33EF27D-8DA7-42DA-BFD8-7A61B524156B}" dt="2021-09-06T11:22:24.859" v="1714"/>
          <ac:spMkLst>
            <pc:docMk/>
            <pc:sldMk cId="291334445" sldId="435"/>
            <ac:spMk id="292" creationId="{841E84AF-2287-4CA8-9F40-A46B7AF1C1B9}"/>
          </ac:spMkLst>
        </pc:spChg>
        <pc:spChg chg="mod">
          <ac:chgData name="이 제연" userId="9d4560c756d54f0d" providerId="LiveId" clId="{A33EF27D-8DA7-42DA-BFD8-7A61B524156B}" dt="2021-09-06T11:22:24.859" v="1714"/>
          <ac:spMkLst>
            <pc:docMk/>
            <pc:sldMk cId="291334445" sldId="435"/>
            <ac:spMk id="293" creationId="{6D9A6AE0-06EA-4AE3-8368-4AC09B83A3FF}"/>
          </ac:spMkLst>
        </pc:spChg>
        <pc:spChg chg="mod">
          <ac:chgData name="이 제연" userId="9d4560c756d54f0d" providerId="LiveId" clId="{A33EF27D-8DA7-42DA-BFD8-7A61B524156B}" dt="2021-09-06T11:22:24.859" v="1714"/>
          <ac:spMkLst>
            <pc:docMk/>
            <pc:sldMk cId="291334445" sldId="435"/>
            <ac:spMk id="294" creationId="{539CD12D-A08A-4E05-88BA-3BB717C5EC4C}"/>
          </ac:spMkLst>
        </pc:spChg>
        <pc:spChg chg="mod">
          <ac:chgData name="이 제연" userId="9d4560c756d54f0d" providerId="LiveId" clId="{A33EF27D-8DA7-42DA-BFD8-7A61B524156B}" dt="2021-09-06T11:22:24.859" v="1714"/>
          <ac:spMkLst>
            <pc:docMk/>
            <pc:sldMk cId="291334445" sldId="435"/>
            <ac:spMk id="295" creationId="{B6009129-D553-45DC-B85C-A2A88F5BD75F}"/>
          </ac:spMkLst>
        </pc:spChg>
        <pc:spChg chg="mod">
          <ac:chgData name="이 제연" userId="9d4560c756d54f0d" providerId="LiveId" clId="{A33EF27D-8DA7-42DA-BFD8-7A61B524156B}" dt="2021-09-06T11:22:24.859" v="1714"/>
          <ac:spMkLst>
            <pc:docMk/>
            <pc:sldMk cId="291334445" sldId="435"/>
            <ac:spMk id="296" creationId="{A584B3AD-E40A-4441-BBEF-A7B0CD40AF77}"/>
          </ac:spMkLst>
        </pc:spChg>
        <pc:spChg chg="mod">
          <ac:chgData name="이 제연" userId="9d4560c756d54f0d" providerId="LiveId" clId="{A33EF27D-8DA7-42DA-BFD8-7A61B524156B}" dt="2021-09-06T11:22:24.859" v="1714"/>
          <ac:spMkLst>
            <pc:docMk/>
            <pc:sldMk cId="291334445" sldId="435"/>
            <ac:spMk id="297" creationId="{99C64717-73C5-401E-80D5-2B9E5AE469B4}"/>
          </ac:spMkLst>
        </pc:spChg>
        <pc:spChg chg="mod">
          <ac:chgData name="이 제연" userId="9d4560c756d54f0d" providerId="LiveId" clId="{A33EF27D-8DA7-42DA-BFD8-7A61B524156B}" dt="2021-09-06T11:22:24.859" v="1714"/>
          <ac:spMkLst>
            <pc:docMk/>
            <pc:sldMk cId="291334445" sldId="435"/>
            <ac:spMk id="298" creationId="{3EE73F4C-F732-4417-9518-67CED3513FB8}"/>
          </ac:spMkLst>
        </pc:spChg>
        <pc:spChg chg="mod">
          <ac:chgData name="이 제연" userId="9d4560c756d54f0d" providerId="LiveId" clId="{A33EF27D-8DA7-42DA-BFD8-7A61B524156B}" dt="2021-09-06T11:22:24.859" v="1714"/>
          <ac:spMkLst>
            <pc:docMk/>
            <pc:sldMk cId="291334445" sldId="435"/>
            <ac:spMk id="299" creationId="{E9B0A0DB-6DE8-43A8-A8B2-91F81851F0E8}"/>
          </ac:spMkLst>
        </pc:spChg>
        <pc:spChg chg="add mod">
          <ac:chgData name="이 제연" userId="9d4560c756d54f0d" providerId="LiveId" clId="{A33EF27D-8DA7-42DA-BFD8-7A61B524156B}" dt="2021-09-06T11:33:12.823" v="1881" actId="20577"/>
          <ac:spMkLst>
            <pc:docMk/>
            <pc:sldMk cId="291334445" sldId="435"/>
            <ac:spMk id="300" creationId="{2A607F69-25EC-40FA-9F48-9980478A20A4}"/>
          </ac:spMkLst>
        </pc:spChg>
        <pc:spChg chg="add mod">
          <ac:chgData name="이 제연" userId="9d4560c756d54f0d" providerId="LiveId" clId="{A33EF27D-8DA7-42DA-BFD8-7A61B524156B}" dt="2021-09-06T11:23:58.344" v="1742" actId="20577"/>
          <ac:spMkLst>
            <pc:docMk/>
            <pc:sldMk cId="291334445" sldId="435"/>
            <ac:spMk id="301" creationId="{99D6E9C7-935B-4D4F-81A2-09D8FBAD8CB9}"/>
          </ac:spMkLst>
        </pc:spChg>
        <pc:spChg chg="mod">
          <ac:chgData name="이 제연" userId="9d4560c756d54f0d" providerId="LiveId" clId="{A33EF27D-8DA7-42DA-BFD8-7A61B524156B}" dt="2021-09-06T11:25:11.495" v="1751" actId="20577"/>
          <ac:spMkLst>
            <pc:docMk/>
            <pc:sldMk cId="291334445" sldId="435"/>
            <ac:spMk id="304" creationId="{3026DF5F-1E2E-4F99-B038-CAD30F584A74}"/>
          </ac:spMkLst>
        </pc:spChg>
        <pc:spChg chg="mod">
          <ac:chgData name="이 제연" userId="9d4560c756d54f0d" providerId="LiveId" clId="{A33EF27D-8DA7-42DA-BFD8-7A61B524156B}" dt="2021-09-06T11:25:15.073" v="1752" actId="20577"/>
          <ac:spMkLst>
            <pc:docMk/>
            <pc:sldMk cId="291334445" sldId="435"/>
            <ac:spMk id="305" creationId="{C9403519-6644-4F30-8949-D5D547DDDFC6}"/>
          </ac:spMkLst>
        </pc:spChg>
        <pc:spChg chg="mod topLvl">
          <ac:chgData name="이 제연" userId="9d4560c756d54f0d" providerId="LiveId" clId="{A33EF27D-8DA7-42DA-BFD8-7A61B524156B}" dt="2021-09-06T11:38:48.009" v="1932" actId="207"/>
          <ac:spMkLst>
            <pc:docMk/>
            <pc:sldMk cId="291334445" sldId="435"/>
            <ac:spMk id="307" creationId="{AC6487A5-266E-47CA-9944-A9FAE4ECC5E8}"/>
          </ac:spMkLst>
        </pc:spChg>
        <pc:spChg chg="del mod topLvl">
          <ac:chgData name="이 제연" userId="9d4560c756d54f0d" providerId="LiveId" clId="{A33EF27D-8DA7-42DA-BFD8-7A61B524156B}" dt="2021-09-06T11:25:33.711" v="1755" actId="478"/>
          <ac:spMkLst>
            <pc:docMk/>
            <pc:sldMk cId="291334445" sldId="435"/>
            <ac:spMk id="308" creationId="{982842AE-60FF-46B2-B0DF-17B98A996F13}"/>
          </ac:spMkLst>
        </pc:spChg>
        <pc:spChg chg="add mod">
          <ac:chgData name="이 제연" userId="9d4560c756d54f0d" providerId="LiveId" clId="{A33EF27D-8DA7-42DA-BFD8-7A61B524156B}" dt="2021-09-06T11:38:48.009" v="1932" actId="207"/>
          <ac:spMkLst>
            <pc:docMk/>
            <pc:sldMk cId="291334445" sldId="435"/>
            <ac:spMk id="317" creationId="{A7059AD8-1502-4CAB-84CD-33B67187332E}"/>
          </ac:spMkLst>
        </pc:spChg>
        <pc:spChg chg="add mod">
          <ac:chgData name="이 제연" userId="9d4560c756d54f0d" providerId="LiveId" clId="{A33EF27D-8DA7-42DA-BFD8-7A61B524156B}" dt="2021-09-06T11:35:14.720" v="1931" actId="1035"/>
          <ac:spMkLst>
            <pc:docMk/>
            <pc:sldMk cId="291334445" sldId="435"/>
            <ac:spMk id="334" creationId="{EC7DC75C-1351-4A3B-865D-C662A89FECCE}"/>
          </ac:spMkLst>
        </pc:spChg>
        <pc:spChg chg="add mod">
          <ac:chgData name="이 제연" userId="9d4560c756d54f0d" providerId="LiveId" clId="{A33EF27D-8DA7-42DA-BFD8-7A61B524156B}" dt="2021-09-06T11:48:56.816" v="2000" actId="108"/>
          <ac:spMkLst>
            <pc:docMk/>
            <pc:sldMk cId="291334445" sldId="435"/>
            <ac:spMk id="335" creationId="{4E19D18B-8836-4992-BC05-E5C90E5BC68F}"/>
          </ac:spMkLst>
        </pc:spChg>
        <pc:grpChg chg="add del mod">
          <ac:chgData name="이 제연" userId="9d4560c756d54f0d" providerId="LiveId" clId="{A33EF27D-8DA7-42DA-BFD8-7A61B524156B}" dt="2021-09-06T08:16:19.914" v="674" actId="165"/>
          <ac:grpSpMkLst>
            <pc:docMk/>
            <pc:sldMk cId="291334445" sldId="435"/>
            <ac:grpSpMk id="5" creationId="{83D7CA86-C4F2-479D-BCDF-DD66F8DC7738}"/>
          </ac:grpSpMkLst>
        </pc:grpChg>
        <pc:grpChg chg="add del mod">
          <ac:chgData name="이 제연" userId="9d4560c756d54f0d" providerId="LiveId" clId="{A33EF27D-8DA7-42DA-BFD8-7A61B524156B}" dt="2021-09-06T08:17:07.216" v="693" actId="165"/>
          <ac:grpSpMkLst>
            <pc:docMk/>
            <pc:sldMk cId="291334445" sldId="435"/>
            <ac:grpSpMk id="6" creationId="{01597865-8E4F-4D13-8396-4170AE277898}"/>
          </ac:grpSpMkLst>
        </pc:grpChg>
        <pc:grpChg chg="add del mod">
          <ac:chgData name="이 제연" userId="9d4560c756d54f0d" providerId="LiveId" clId="{A33EF27D-8DA7-42DA-BFD8-7A61B524156B}" dt="2021-09-06T08:17:49.457" v="697" actId="165"/>
          <ac:grpSpMkLst>
            <pc:docMk/>
            <pc:sldMk cId="291334445" sldId="435"/>
            <ac:grpSpMk id="7" creationId="{3AB09639-AB78-4E05-AEF1-1FCBCA159EB2}"/>
          </ac:grpSpMkLst>
        </pc:grpChg>
        <pc:grpChg chg="add del mod">
          <ac:chgData name="이 제연" userId="9d4560c756d54f0d" providerId="LiveId" clId="{A33EF27D-8DA7-42DA-BFD8-7A61B524156B}" dt="2021-09-06T10:27:10.671" v="1028" actId="165"/>
          <ac:grpSpMkLst>
            <pc:docMk/>
            <pc:sldMk cId="291334445" sldId="435"/>
            <ac:grpSpMk id="8" creationId="{1A2C79ED-DD25-47DC-B872-EB6B8298E522}"/>
          </ac:grpSpMkLst>
        </pc:grpChg>
        <pc:grpChg chg="del">
          <ac:chgData name="이 제연" userId="9d4560c756d54f0d" providerId="LiveId" clId="{A33EF27D-8DA7-42DA-BFD8-7A61B524156B}" dt="2021-09-06T07:52:03.873" v="569" actId="478"/>
          <ac:grpSpMkLst>
            <pc:docMk/>
            <pc:sldMk cId="291334445" sldId="435"/>
            <ac:grpSpMk id="13" creationId="{D0F35BA7-5306-446B-BFCE-52B0C61B81D0}"/>
          </ac:grpSpMkLst>
        </pc:grpChg>
        <pc:grpChg chg="del mod ord topLvl">
          <ac:chgData name="이 제연" userId="9d4560c756d54f0d" providerId="LiveId" clId="{A33EF27D-8DA7-42DA-BFD8-7A61B524156B}" dt="2021-09-06T08:16:22.424" v="675" actId="165"/>
          <ac:grpSpMkLst>
            <pc:docMk/>
            <pc:sldMk cId="291334445" sldId="435"/>
            <ac:grpSpMk id="30" creationId="{D9AFF59D-4AAC-429F-AF84-751597881427}"/>
          </ac:grpSpMkLst>
        </pc:grpChg>
        <pc:grpChg chg="del mod ord topLvl">
          <ac:chgData name="이 제연" userId="9d4560c756d54f0d" providerId="LiveId" clId="{A33EF27D-8DA7-42DA-BFD8-7A61B524156B}" dt="2021-09-06T08:16:22.424" v="675" actId="165"/>
          <ac:grpSpMkLst>
            <pc:docMk/>
            <pc:sldMk cId="291334445" sldId="435"/>
            <ac:grpSpMk id="31" creationId="{B8FBDDEA-F32E-4974-ABBA-0B4A271B5BC6}"/>
          </ac:grpSpMkLst>
        </pc:grpChg>
        <pc:grpChg chg="del mod ord topLvl">
          <ac:chgData name="이 제연" userId="9d4560c756d54f0d" providerId="LiveId" clId="{A33EF27D-8DA7-42DA-BFD8-7A61B524156B}" dt="2021-09-06T08:16:22.424" v="675" actId="165"/>
          <ac:grpSpMkLst>
            <pc:docMk/>
            <pc:sldMk cId="291334445" sldId="435"/>
            <ac:grpSpMk id="34" creationId="{CDAD4C56-7900-4A33-A83E-AF35D934207A}"/>
          </ac:grpSpMkLst>
        </pc:grpChg>
        <pc:grpChg chg="del mod ord topLvl">
          <ac:chgData name="이 제연" userId="9d4560c756d54f0d" providerId="LiveId" clId="{A33EF27D-8DA7-42DA-BFD8-7A61B524156B}" dt="2021-09-06T08:16:22.424" v="675" actId="165"/>
          <ac:grpSpMkLst>
            <pc:docMk/>
            <pc:sldMk cId="291334445" sldId="435"/>
            <ac:grpSpMk id="37" creationId="{D609EA5C-CE47-40D0-A65C-2F6D1B34F555}"/>
          </ac:grpSpMkLst>
        </pc:grpChg>
        <pc:grpChg chg="add del mod">
          <ac:chgData name="이 제연" userId="9d4560c756d54f0d" providerId="LiveId" clId="{A33EF27D-8DA7-42DA-BFD8-7A61B524156B}" dt="2021-09-06T07:50:33.074" v="512" actId="478"/>
          <ac:grpSpMkLst>
            <pc:docMk/>
            <pc:sldMk cId="291334445" sldId="435"/>
            <ac:grpSpMk id="40" creationId="{FAB5BE34-7C89-4103-B515-F137A63FA442}"/>
          </ac:grpSpMkLst>
        </pc:grpChg>
        <pc:grpChg chg="add mod">
          <ac:chgData name="이 제연" userId="9d4560c756d54f0d" providerId="LiveId" clId="{A33EF27D-8DA7-42DA-BFD8-7A61B524156B}" dt="2021-09-06T10:42:23.826" v="1423" actId="1038"/>
          <ac:grpSpMkLst>
            <pc:docMk/>
            <pc:sldMk cId="291334445" sldId="435"/>
            <ac:grpSpMk id="51" creationId="{1F01DB8B-FA43-41AF-9744-1ACC96FD0408}"/>
          </ac:grpSpMkLst>
        </pc:grpChg>
        <pc:grpChg chg="add del mod">
          <ac:chgData name="이 제연" userId="9d4560c756d54f0d" providerId="LiveId" clId="{A33EF27D-8DA7-42DA-BFD8-7A61B524156B}" dt="2021-09-06T10:39:55.227" v="1332" actId="478"/>
          <ac:grpSpMkLst>
            <pc:docMk/>
            <pc:sldMk cId="291334445" sldId="435"/>
            <ac:grpSpMk id="52" creationId="{17E3CA65-9637-4AC8-BBCF-594E2B4FF8B3}"/>
          </ac:grpSpMkLst>
        </pc:grpChg>
        <pc:grpChg chg="add del mod">
          <ac:chgData name="이 제연" userId="9d4560c756d54f0d" providerId="LiveId" clId="{A33EF27D-8DA7-42DA-BFD8-7A61B524156B}" dt="2021-09-06T10:29:02.607" v="1070" actId="165"/>
          <ac:grpSpMkLst>
            <pc:docMk/>
            <pc:sldMk cId="291334445" sldId="435"/>
            <ac:grpSpMk id="63" creationId="{FF9C0343-CAD7-45FC-B91D-81BB818CCF3F}"/>
          </ac:grpSpMkLst>
        </pc:grpChg>
        <pc:grpChg chg="add mod">
          <ac:chgData name="이 제연" userId="9d4560c756d54f0d" providerId="LiveId" clId="{A33EF27D-8DA7-42DA-BFD8-7A61B524156B}" dt="2021-09-06T10:32:03.375" v="1157"/>
          <ac:grpSpMkLst>
            <pc:docMk/>
            <pc:sldMk cId="291334445" sldId="435"/>
            <ac:grpSpMk id="108" creationId="{9E13D554-97E8-491F-8898-5AF2C12F884B}"/>
          </ac:grpSpMkLst>
        </pc:grpChg>
        <pc:grpChg chg="add mod">
          <ac:chgData name="이 제연" userId="9d4560c756d54f0d" providerId="LiveId" clId="{A33EF27D-8DA7-42DA-BFD8-7A61B524156B}" dt="2021-09-06T10:32:01.983" v="1154"/>
          <ac:grpSpMkLst>
            <pc:docMk/>
            <pc:sldMk cId="291334445" sldId="435"/>
            <ac:grpSpMk id="119" creationId="{0A60730B-063F-4F56-8792-136BE136044D}"/>
          </ac:grpSpMkLst>
        </pc:grpChg>
        <pc:grpChg chg="add del mod">
          <ac:chgData name="이 제연" userId="9d4560c756d54f0d" providerId="LiveId" clId="{A33EF27D-8DA7-42DA-BFD8-7A61B524156B}" dt="2021-09-06T10:39:56.195" v="1333" actId="478"/>
          <ac:grpSpMkLst>
            <pc:docMk/>
            <pc:sldMk cId="291334445" sldId="435"/>
            <ac:grpSpMk id="130" creationId="{9846B276-6BF6-4EC9-9969-0C2B8DA64B7B}"/>
          </ac:grpSpMkLst>
        </pc:grpChg>
        <pc:grpChg chg="add del mod">
          <ac:chgData name="이 제연" userId="9d4560c756d54f0d" providerId="LiveId" clId="{A33EF27D-8DA7-42DA-BFD8-7A61B524156B}" dt="2021-09-06T10:40:21.093" v="1336" actId="478"/>
          <ac:grpSpMkLst>
            <pc:docMk/>
            <pc:sldMk cId="291334445" sldId="435"/>
            <ac:grpSpMk id="141" creationId="{DF00EBD8-DE27-4E4A-9E10-F3ECC54E4E1A}"/>
          </ac:grpSpMkLst>
        </pc:grpChg>
        <pc:grpChg chg="add del mod">
          <ac:chgData name="이 제연" userId="9d4560c756d54f0d" providerId="LiveId" clId="{A33EF27D-8DA7-42DA-BFD8-7A61B524156B}" dt="2021-09-06T10:40:21.653" v="1337" actId="478"/>
          <ac:grpSpMkLst>
            <pc:docMk/>
            <pc:sldMk cId="291334445" sldId="435"/>
            <ac:grpSpMk id="152" creationId="{3E7979B5-14B8-41AA-8B0D-D3FF6F9E459F}"/>
          </ac:grpSpMkLst>
        </pc:grpChg>
        <pc:grpChg chg="add mod">
          <ac:chgData name="이 제연" userId="9d4560c756d54f0d" providerId="LiveId" clId="{A33EF27D-8DA7-42DA-BFD8-7A61B524156B}" dt="2021-09-06T10:42:23.826" v="1423" actId="1038"/>
          <ac:grpSpMkLst>
            <pc:docMk/>
            <pc:sldMk cId="291334445" sldId="435"/>
            <ac:grpSpMk id="180" creationId="{3D1ECDDD-F1C7-40E1-8BAE-A20864090A09}"/>
          </ac:grpSpMkLst>
        </pc:grpChg>
        <pc:grpChg chg="add del mod">
          <ac:chgData name="이 제연" userId="9d4560c756d54f0d" providerId="LiveId" clId="{A33EF27D-8DA7-42DA-BFD8-7A61B524156B}" dt="2021-09-06T11:42:24.791" v="1934" actId="478"/>
          <ac:grpSpMkLst>
            <pc:docMk/>
            <pc:sldMk cId="291334445" sldId="435"/>
            <ac:grpSpMk id="191" creationId="{0F8C0269-FF22-4C9D-B195-F12A691B32B6}"/>
          </ac:grpSpMkLst>
        </pc:grpChg>
        <pc:grpChg chg="add del mod">
          <ac:chgData name="이 제연" userId="9d4560c756d54f0d" providerId="LiveId" clId="{A33EF27D-8DA7-42DA-BFD8-7A61B524156B}" dt="2021-09-06T11:42:24.791" v="1934" actId="478"/>
          <ac:grpSpMkLst>
            <pc:docMk/>
            <pc:sldMk cId="291334445" sldId="435"/>
            <ac:grpSpMk id="202" creationId="{FE818049-9EA9-49D8-9F39-0D29F6B7DA7B}"/>
          </ac:grpSpMkLst>
        </pc:grpChg>
        <pc:grpChg chg="add del mod">
          <ac:chgData name="이 제연" userId="9d4560c756d54f0d" providerId="LiveId" clId="{A33EF27D-8DA7-42DA-BFD8-7A61B524156B}" dt="2021-09-06T11:42:24.791" v="1934" actId="478"/>
          <ac:grpSpMkLst>
            <pc:docMk/>
            <pc:sldMk cId="291334445" sldId="435"/>
            <ac:grpSpMk id="213" creationId="{07ACFC7B-B5F6-4D54-B4AD-503209761802}"/>
          </ac:grpSpMkLst>
        </pc:grpChg>
        <pc:grpChg chg="add del mod">
          <ac:chgData name="이 제연" userId="9d4560c756d54f0d" providerId="LiveId" clId="{A33EF27D-8DA7-42DA-BFD8-7A61B524156B}" dt="2021-09-06T10:46:48.159" v="1488" actId="478"/>
          <ac:grpSpMkLst>
            <pc:docMk/>
            <pc:sldMk cId="291334445" sldId="435"/>
            <ac:grpSpMk id="245" creationId="{18799671-5298-43CE-818C-E946EBDE61EC}"/>
          </ac:grpSpMkLst>
        </pc:grpChg>
        <pc:grpChg chg="add del mod">
          <ac:chgData name="이 제연" userId="9d4560c756d54f0d" providerId="LiveId" clId="{A33EF27D-8DA7-42DA-BFD8-7A61B524156B}" dt="2021-09-06T11:24:14.778" v="1743" actId="165"/>
          <ac:grpSpMkLst>
            <pc:docMk/>
            <pc:sldMk cId="291334445" sldId="435"/>
            <ac:grpSpMk id="246" creationId="{230AB43E-A938-4CE0-B4FE-842E2DD0651B}"/>
          </ac:grpSpMkLst>
        </pc:grpChg>
        <pc:grpChg chg="add del mod">
          <ac:chgData name="이 제연" userId="9d4560c756d54f0d" providerId="LiveId" clId="{A33EF27D-8DA7-42DA-BFD8-7A61B524156B}" dt="2021-09-06T11:22:31.991" v="1716" actId="478"/>
          <ac:grpSpMkLst>
            <pc:docMk/>
            <pc:sldMk cId="291334445" sldId="435"/>
            <ac:grpSpMk id="257" creationId="{79AEFE45-B668-4AD7-8133-D2FD94038BC3}"/>
          </ac:grpSpMkLst>
        </pc:grpChg>
        <pc:grpChg chg="add mod">
          <ac:chgData name="이 제연" userId="9d4560c756d54f0d" providerId="LiveId" clId="{A33EF27D-8DA7-42DA-BFD8-7A61B524156B}" dt="2021-09-06T11:23:07.257" v="1721" actId="1076"/>
          <ac:grpSpMkLst>
            <pc:docMk/>
            <pc:sldMk cId="291334445" sldId="435"/>
            <ac:grpSpMk id="289" creationId="{5EE5C89F-C53E-4BAB-8A28-C92BF1855362}"/>
          </ac:grpSpMkLst>
        </pc:grpChg>
        <pc:grpChg chg="add mod">
          <ac:chgData name="이 제연" userId="9d4560c756d54f0d" providerId="LiveId" clId="{A33EF27D-8DA7-42DA-BFD8-7A61B524156B}" dt="2021-09-06T11:38:48.009" v="1932" actId="207"/>
          <ac:grpSpMkLst>
            <pc:docMk/>
            <pc:sldMk cId="291334445" sldId="435"/>
            <ac:grpSpMk id="302" creationId="{CBC7601F-8C26-4104-9998-AA8D5F154CCB}"/>
          </ac:grpSpMkLst>
        </pc:grpChg>
        <pc:grpChg chg="add del mod">
          <ac:chgData name="이 제연" userId="9d4560c756d54f0d" providerId="LiveId" clId="{A33EF27D-8DA7-42DA-BFD8-7A61B524156B}" dt="2021-09-06T11:31:07.207" v="1806" actId="478"/>
          <ac:grpSpMkLst>
            <pc:docMk/>
            <pc:sldMk cId="291334445" sldId="435"/>
            <ac:grpSpMk id="303" creationId="{8E137CE7-EA06-4C6E-9C54-395CD95ABCDE}"/>
          </ac:grpSpMkLst>
        </pc:grpChg>
        <pc:grpChg chg="add del mod">
          <ac:chgData name="이 제연" userId="9d4560c756d54f0d" providerId="LiveId" clId="{A33EF27D-8DA7-42DA-BFD8-7A61B524156B}" dt="2021-09-06T11:25:30.983" v="1754" actId="165"/>
          <ac:grpSpMkLst>
            <pc:docMk/>
            <pc:sldMk cId="291334445" sldId="435"/>
            <ac:grpSpMk id="306" creationId="{AA24C081-36DF-44EC-A93C-5295EB6D0DC4}"/>
          </ac:grpSpMkLst>
        </pc:grpChg>
        <pc:cxnChg chg="add mod">
          <ac:chgData name="이 제연" userId="9d4560c756d54f0d" providerId="LiveId" clId="{A33EF27D-8DA7-42DA-BFD8-7A61B524156B}" dt="2021-09-06T10:42:23.826" v="1423" actId="1038"/>
          <ac:cxnSpMkLst>
            <pc:docMk/>
            <pc:sldMk cId="291334445" sldId="435"/>
            <ac:cxnSpMk id="47" creationId="{F41173FE-BE5E-4986-AD6D-EFF95805905B}"/>
          </ac:cxnSpMkLst>
        </pc:cxnChg>
        <pc:cxnChg chg="add mod">
          <ac:chgData name="이 제연" userId="9d4560c756d54f0d" providerId="LiveId" clId="{A33EF27D-8DA7-42DA-BFD8-7A61B524156B}" dt="2021-09-06T11:29:29.850" v="1775" actId="1076"/>
          <ac:cxnSpMkLst>
            <pc:docMk/>
            <pc:sldMk cId="291334445" sldId="435"/>
            <ac:cxnSpMk id="226" creationId="{E0E32AB0-3EF7-42F7-8C92-FDE228343BF8}"/>
          </ac:cxnSpMkLst>
        </pc:cxnChg>
        <pc:cxnChg chg="add mod">
          <ac:chgData name="이 제연" userId="9d4560c756d54f0d" providerId="LiveId" clId="{A33EF27D-8DA7-42DA-BFD8-7A61B524156B}" dt="2021-09-06T11:29:29.850" v="1775" actId="1076"/>
          <ac:cxnSpMkLst>
            <pc:docMk/>
            <pc:sldMk cId="291334445" sldId="435"/>
            <ac:cxnSpMk id="228" creationId="{60C8FC8D-DB2E-490A-AEAF-EF120D5BDC07}"/>
          </ac:cxnSpMkLst>
        </pc:cxnChg>
        <pc:cxnChg chg="add mod">
          <ac:chgData name="이 제연" userId="9d4560c756d54f0d" providerId="LiveId" clId="{A33EF27D-8DA7-42DA-BFD8-7A61B524156B}" dt="2021-09-06T11:29:29.850" v="1775" actId="1076"/>
          <ac:cxnSpMkLst>
            <pc:docMk/>
            <pc:sldMk cId="291334445" sldId="435"/>
            <ac:cxnSpMk id="231" creationId="{BD874339-1FD1-4C4E-9D3E-751BD4688EA5}"/>
          </ac:cxnSpMkLst>
        </pc:cxnChg>
        <pc:cxnChg chg="add mod">
          <ac:chgData name="이 제연" userId="9d4560c756d54f0d" providerId="LiveId" clId="{A33EF27D-8DA7-42DA-BFD8-7A61B524156B}" dt="2021-09-06T11:29:29.850" v="1775" actId="1076"/>
          <ac:cxnSpMkLst>
            <pc:docMk/>
            <pc:sldMk cId="291334445" sldId="435"/>
            <ac:cxnSpMk id="234" creationId="{F4344C12-1230-45F7-8C13-41AA8BD37F45}"/>
          </ac:cxnSpMkLst>
        </pc:cxnChg>
        <pc:cxnChg chg="add mod">
          <ac:chgData name="이 제연" userId="9d4560c756d54f0d" providerId="LiveId" clId="{A33EF27D-8DA7-42DA-BFD8-7A61B524156B}" dt="2021-09-06T11:29:29.850" v="1775" actId="1076"/>
          <ac:cxnSpMkLst>
            <pc:docMk/>
            <pc:sldMk cId="291334445" sldId="435"/>
            <ac:cxnSpMk id="237" creationId="{8AB48AE6-A134-4AAE-9EE1-3E3229F79433}"/>
          </ac:cxnSpMkLst>
        </pc:cxnChg>
        <pc:cxnChg chg="add mod">
          <ac:chgData name="이 제연" userId="9d4560c756d54f0d" providerId="LiveId" clId="{A33EF27D-8DA7-42DA-BFD8-7A61B524156B}" dt="2021-09-06T11:29:29.850" v="1775" actId="1076"/>
          <ac:cxnSpMkLst>
            <pc:docMk/>
            <pc:sldMk cId="291334445" sldId="435"/>
            <ac:cxnSpMk id="270" creationId="{CC333579-5343-4243-8CE2-1F4A396B3650}"/>
          </ac:cxnSpMkLst>
        </pc:cxnChg>
        <pc:cxnChg chg="add mod">
          <ac:chgData name="이 제연" userId="9d4560c756d54f0d" providerId="LiveId" clId="{A33EF27D-8DA7-42DA-BFD8-7A61B524156B}" dt="2021-09-06T11:20:25.028" v="1650" actId="1076"/>
          <ac:cxnSpMkLst>
            <pc:docMk/>
            <pc:sldMk cId="291334445" sldId="435"/>
            <ac:cxnSpMk id="274" creationId="{4BB4B0B7-FC71-4EC7-91D8-4A22EDB5DD4D}"/>
          </ac:cxnSpMkLst>
        </pc:cxnChg>
        <pc:cxnChg chg="add mod">
          <ac:chgData name="이 제연" userId="9d4560c756d54f0d" providerId="LiveId" clId="{A33EF27D-8DA7-42DA-BFD8-7A61B524156B}" dt="2021-09-06T11:21:02.279" v="1656" actId="14100"/>
          <ac:cxnSpMkLst>
            <pc:docMk/>
            <pc:sldMk cId="291334445" sldId="435"/>
            <ac:cxnSpMk id="278" creationId="{A1446113-4C07-4AEA-BFA3-96FAC969AB3C}"/>
          </ac:cxnSpMkLst>
        </pc:cxnChg>
        <pc:cxnChg chg="add mod">
          <ac:chgData name="이 제연" userId="9d4560c756d54f0d" providerId="LiveId" clId="{A33EF27D-8DA7-42DA-BFD8-7A61B524156B}" dt="2021-09-06T11:22:31.991" v="1716" actId="478"/>
          <ac:cxnSpMkLst>
            <pc:docMk/>
            <pc:sldMk cId="291334445" sldId="435"/>
            <ac:cxnSpMk id="284" creationId="{FA48D465-2D45-43F0-9989-DE396DA6328B}"/>
          </ac:cxnSpMkLst>
        </pc:cxnChg>
        <pc:cxnChg chg="add del mod">
          <ac:chgData name="이 제연" userId="9d4560c756d54f0d" providerId="LiveId" clId="{A33EF27D-8DA7-42DA-BFD8-7A61B524156B}" dt="2021-09-06T11:31:08.104" v="1807" actId="478"/>
          <ac:cxnSpMkLst>
            <pc:docMk/>
            <pc:sldMk cId="291334445" sldId="435"/>
            <ac:cxnSpMk id="310" creationId="{50101DD2-BC0A-4D74-B71C-04A20C0AAC11}"/>
          </ac:cxnSpMkLst>
        </pc:cxnChg>
        <pc:cxnChg chg="add del mod">
          <ac:chgData name="이 제연" userId="9d4560c756d54f0d" providerId="LiveId" clId="{A33EF27D-8DA7-42DA-BFD8-7A61B524156B}" dt="2021-09-06T11:45:20.225" v="1935" actId="478"/>
          <ac:cxnSpMkLst>
            <pc:docMk/>
            <pc:sldMk cId="291334445" sldId="435"/>
            <ac:cxnSpMk id="312" creationId="{6402F364-E79F-45B7-BA49-A8A4D4B67948}"/>
          </ac:cxnSpMkLst>
        </pc:cxnChg>
        <pc:cxnChg chg="add mod">
          <ac:chgData name="이 제연" userId="9d4560c756d54f0d" providerId="LiveId" clId="{A33EF27D-8DA7-42DA-BFD8-7A61B524156B}" dt="2021-09-06T11:48:59.950" v="2003" actId="108"/>
          <ac:cxnSpMkLst>
            <pc:docMk/>
            <pc:sldMk cId="291334445" sldId="435"/>
            <ac:cxnSpMk id="319" creationId="{2F2E98FE-491F-4723-9876-91A5B9DC6196}"/>
          </ac:cxnSpMkLst>
        </pc:cxnChg>
        <pc:cxnChg chg="add mod">
          <ac:chgData name="이 제연" userId="9d4560c756d54f0d" providerId="LiveId" clId="{A33EF27D-8DA7-42DA-BFD8-7A61B524156B}" dt="2021-09-06T11:48:57.581" v="2001" actId="108"/>
          <ac:cxnSpMkLst>
            <pc:docMk/>
            <pc:sldMk cId="291334445" sldId="435"/>
            <ac:cxnSpMk id="321" creationId="{B34DA8D6-CD39-483E-A9CA-201E12FEF0D5}"/>
          </ac:cxnSpMkLst>
        </pc:cxnChg>
        <pc:cxnChg chg="add mod">
          <ac:chgData name="이 제연" userId="9d4560c756d54f0d" providerId="LiveId" clId="{A33EF27D-8DA7-42DA-BFD8-7A61B524156B}" dt="2021-09-06T11:48:58.269" v="2002" actId="108"/>
          <ac:cxnSpMkLst>
            <pc:docMk/>
            <pc:sldMk cId="291334445" sldId="435"/>
            <ac:cxnSpMk id="324" creationId="{9E0E6964-2072-4C47-9A63-727887E1CDD9}"/>
          </ac:cxnSpMkLst>
        </pc:cxnChg>
      </pc:sldChg>
      <pc:sldChg chg="addSp delSp modSp add mod">
        <pc:chgData name="이 제연" userId="9d4560c756d54f0d" providerId="LiveId" clId="{A33EF27D-8DA7-42DA-BFD8-7A61B524156B}" dt="2021-09-06T12:04:20.487" v="2024" actId="207"/>
        <pc:sldMkLst>
          <pc:docMk/>
          <pc:sldMk cId="445852342" sldId="436"/>
        </pc:sldMkLst>
        <pc:spChg chg="mod">
          <ac:chgData name="이 제연" userId="9d4560c756d54f0d" providerId="LiveId" clId="{A33EF27D-8DA7-42DA-BFD8-7A61B524156B}" dt="2021-09-06T11:49:58.774" v="2023" actId="207"/>
          <ac:spMkLst>
            <pc:docMk/>
            <pc:sldMk cId="445852342" sldId="436"/>
            <ac:spMk id="28" creationId="{C58E2F1B-C490-4CE1-82D2-484073F062D9}"/>
          </ac:spMkLst>
        </pc:spChg>
        <pc:spChg chg="mod">
          <ac:chgData name="이 제연" userId="9d4560c756d54f0d" providerId="LiveId" clId="{A33EF27D-8DA7-42DA-BFD8-7A61B524156B}" dt="2021-09-06T11:49:58.774" v="2023" actId="207"/>
          <ac:spMkLst>
            <pc:docMk/>
            <pc:sldMk cId="445852342" sldId="436"/>
            <ac:spMk id="29" creationId="{3C394963-E2BB-4DF7-8FE9-A11CF1F5C37A}"/>
          </ac:spMkLst>
        </pc:spChg>
        <pc:spChg chg="mod">
          <ac:chgData name="이 제연" userId="9d4560c756d54f0d" providerId="LiveId" clId="{A33EF27D-8DA7-42DA-BFD8-7A61B524156B}" dt="2021-09-06T11:49:58.774" v="2023" actId="207"/>
          <ac:spMkLst>
            <pc:docMk/>
            <pc:sldMk cId="445852342" sldId="436"/>
            <ac:spMk id="32" creationId="{4F19A304-DC97-4839-9D17-F4C0790C8E6E}"/>
          </ac:spMkLst>
        </pc:spChg>
        <pc:spChg chg="mod">
          <ac:chgData name="이 제연" userId="9d4560c756d54f0d" providerId="LiveId" clId="{A33EF27D-8DA7-42DA-BFD8-7A61B524156B}" dt="2021-09-06T11:49:58.774" v="2023" actId="207"/>
          <ac:spMkLst>
            <pc:docMk/>
            <pc:sldMk cId="445852342" sldId="436"/>
            <ac:spMk id="33" creationId="{B0C681D3-19B7-43C0-A84F-DEE089144F2A}"/>
          </ac:spMkLst>
        </pc:spChg>
        <pc:spChg chg="mod">
          <ac:chgData name="이 제연" userId="9d4560c756d54f0d" providerId="LiveId" clId="{A33EF27D-8DA7-42DA-BFD8-7A61B524156B}" dt="2021-09-06T11:49:58.774" v="2023" actId="207"/>
          <ac:spMkLst>
            <pc:docMk/>
            <pc:sldMk cId="445852342" sldId="436"/>
            <ac:spMk id="35" creationId="{4D8AE101-81E0-401A-A8D8-905E01C0EF15}"/>
          </ac:spMkLst>
        </pc:spChg>
        <pc:spChg chg="mod">
          <ac:chgData name="이 제연" userId="9d4560c756d54f0d" providerId="LiveId" clId="{A33EF27D-8DA7-42DA-BFD8-7A61B524156B}" dt="2021-09-06T11:49:58.774" v="2023" actId="207"/>
          <ac:spMkLst>
            <pc:docMk/>
            <pc:sldMk cId="445852342" sldId="436"/>
            <ac:spMk id="36" creationId="{E7BA3C8B-5711-4C0A-A405-0A34BA74F868}"/>
          </ac:spMkLst>
        </pc:spChg>
        <pc:spChg chg="mod">
          <ac:chgData name="이 제연" userId="9d4560c756d54f0d" providerId="LiveId" clId="{A33EF27D-8DA7-42DA-BFD8-7A61B524156B}" dt="2021-09-06T11:49:58.774" v="2023" actId="207"/>
          <ac:spMkLst>
            <pc:docMk/>
            <pc:sldMk cId="445852342" sldId="436"/>
            <ac:spMk id="38" creationId="{DDC774BF-A06E-4134-ABDD-3395AA3EE093}"/>
          </ac:spMkLst>
        </pc:spChg>
        <pc:spChg chg="mod">
          <ac:chgData name="이 제연" userId="9d4560c756d54f0d" providerId="LiveId" clId="{A33EF27D-8DA7-42DA-BFD8-7A61B524156B}" dt="2021-09-06T11:49:58.774" v="2023" actId="207"/>
          <ac:spMkLst>
            <pc:docMk/>
            <pc:sldMk cId="445852342" sldId="436"/>
            <ac:spMk id="39" creationId="{A67C0EA4-D25A-49E8-9976-5A602D80BD2D}"/>
          </ac:spMkLst>
        </pc:spChg>
        <pc:spChg chg="mod">
          <ac:chgData name="이 제연" userId="9d4560c756d54f0d" providerId="LiveId" clId="{A33EF27D-8DA7-42DA-BFD8-7A61B524156B}" dt="2021-09-06T11:49:58.774" v="2023" actId="207"/>
          <ac:spMkLst>
            <pc:docMk/>
            <pc:sldMk cId="445852342" sldId="436"/>
            <ac:spMk id="41" creationId="{5DC805CC-AA76-4048-B797-2D83B3690EDB}"/>
          </ac:spMkLst>
        </pc:spChg>
        <pc:spChg chg="mod">
          <ac:chgData name="이 제연" userId="9d4560c756d54f0d" providerId="LiveId" clId="{A33EF27D-8DA7-42DA-BFD8-7A61B524156B}" dt="2021-09-06T11:49:58.774" v="2023" actId="207"/>
          <ac:spMkLst>
            <pc:docMk/>
            <pc:sldMk cId="445852342" sldId="436"/>
            <ac:spMk id="43" creationId="{3EFCA3B1-9444-4A02-8599-D10413336DB7}"/>
          </ac:spMkLst>
        </pc:spChg>
        <pc:spChg chg="add mod">
          <ac:chgData name="이 제연" userId="9d4560c756d54f0d" providerId="LiveId" clId="{A33EF27D-8DA7-42DA-BFD8-7A61B524156B}" dt="2021-09-06T11:46:34.897" v="1952" actId="208"/>
          <ac:spMkLst>
            <pc:docMk/>
            <pc:sldMk cId="445852342" sldId="436"/>
            <ac:spMk id="128" creationId="{F3CBAFE4-661C-460D-BBB2-21E31F571A82}"/>
          </ac:spMkLst>
        </pc:spChg>
        <pc:spChg chg="add mod">
          <ac:chgData name="이 제연" userId="9d4560c756d54f0d" providerId="LiveId" clId="{A33EF27D-8DA7-42DA-BFD8-7A61B524156B}" dt="2021-09-06T11:46:51.162" v="1955" actId="1076"/>
          <ac:spMkLst>
            <pc:docMk/>
            <pc:sldMk cId="445852342" sldId="436"/>
            <ac:spMk id="129" creationId="{C64E2839-145E-49BD-B741-8079B87C69BF}"/>
          </ac:spMkLst>
        </pc:spChg>
        <pc:spChg chg="add mod">
          <ac:chgData name="이 제연" userId="9d4560c756d54f0d" providerId="LiveId" clId="{A33EF27D-8DA7-42DA-BFD8-7A61B524156B}" dt="2021-09-06T11:46:54.233" v="1965" actId="20577"/>
          <ac:spMkLst>
            <pc:docMk/>
            <pc:sldMk cId="445852342" sldId="436"/>
            <ac:spMk id="130" creationId="{C7E340C8-12C3-424F-9C5E-219D714ABB82}"/>
          </ac:spMkLst>
        </pc:spChg>
        <pc:spChg chg="add mod">
          <ac:chgData name="이 제연" userId="9d4560c756d54f0d" providerId="LiveId" clId="{A33EF27D-8DA7-42DA-BFD8-7A61B524156B}" dt="2021-09-06T11:49:11.645" v="2005" actId="1076"/>
          <ac:spMkLst>
            <pc:docMk/>
            <pc:sldMk cId="445852342" sldId="436"/>
            <ac:spMk id="131" creationId="{8787A9AC-B987-44CC-83E3-7ECDFD55CDF0}"/>
          </ac:spMkLst>
        </pc:spChg>
        <pc:spChg chg="add mod">
          <ac:chgData name="이 제연" userId="9d4560c756d54f0d" providerId="LiveId" clId="{A33EF27D-8DA7-42DA-BFD8-7A61B524156B}" dt="2021-09-06T11:49:11.645" v="2005" actId="1076"/>
          <ac:spMkLst>
            <pc:docMk/>
            <pc:sldMk cId="445852342" sldId="436"/>
            <ac:spMk id="132" creationId="{AB717E79-3CD6-4395-B5CB-45EA00C9909E}"/>
          </ac:spMkLst>
        </pc:spChg>
        <pc:spChg chg="add mod">
          <ac:chgData name="이 제연" userId="9d4560c756d54f0d" providerId="LiveId" clId="{A33EF27D-8DA7-42DA-BFD8-7A61B524156B}" dt="2021-09-06T11:48:14.416" v="1994" actId="1076"/>
          <ac:spMkLst>
            <pc:docMk/>
            <pc:sldMk cId="445852342" sldId="436"/>
            <ac:spMk id="133" creationId="{39DDD12E-39DA-4D4E-8F55-5BA121DFBF1B}"/>
          </ac:spMkLst>
        </pc:spChg>
        <pc:spChg chg="add mod">
          <ac:chgData name="이 제연" userId="9d4560c756d54f0d" providerId="LiveId" clId="{A33EF27D-8DA7-42DA-BFD8-7A61B524156B}" dt="2021-09-06T11:49:27.395" v="2010" actId="1035"/>
          <ac:spMkLst>
            <pc:docMk/>
            <pc:sldMk cId="445852342" sldId="436"/>
            <ac:spMk id="138" creationId="{E55281EE-C494-46D6-A841-41A91F1387E2}"/>
          </ac:spMkLst>
        </pc:spChg>
        <pc:spChg chg="add mod">
          <ac:chgData name="이 제연" userId="9d4560c756d54f0d" providerId="LiveId" clId="{A33EF27D-8DA7-42DA-BFD8-7A61B524156B}" dt="2021-09-06T11:49:31.825" v="2020" actId="20577"/>
          <ac:spMkLst>
            <pc:docMk/>
            <pc:sldMk cId="445852342" sldId="436"/>
            <ac:spMk id="139" creationId="{3B88F20B-2500-4B4D-90A4-E77E586114F8}"/>
          </ac:spMkLst>
        </pc:spChg>
        <pc:spChg chg="mod">
          <ac:chgData name="이 제연" userId="9d4560c756d54f0d" providerId="LiveId" clId="{A33EF27D-8DA7-42DA-BFD8-7A61B524156B}" dt="2021-09-06T11:45:28.264" v="1937"/>
          <ac:spMkLst>
            <pc:docMk/>
            <pc:sldMk cId="445852342" sldId="436"/>
            <ac:spMk id="166" creationId="{0B639C51-82DF-47BC-AD4A-72D0ED229F8B}"/>
          </ac:spMkLst>
        </pc:spChg>
        <pc:spChg chg="mod">
          <ac:chgData name="이 제연" userId="9d4560c756d54f0d" providerId="LiveId" clId="{A33EF27D-8DA7-42DA-BFD8-7A61B524156B}" dt="2021-09-06T12:04:20.487" v="2024" actId="207"/>
          <ac:spMkLst>
            <pc:docMk/>
            <pc:sldMk cId="445852342" sldId="436"/>
            <ac:spMk id="174" creationId="{E9D89656-8205-46B2-BD5E-AEBA9EB09DA7}"/>
          </ac:spMkLst>
        </pc:spChg>
        <pc:spChg chg="mod">
          <ac:chgData name="이 제연" userId="9d4560c756d54f0d" providerId="LiveId" clId="{A33EF27D-8DA7-42DA-BFD8-7A61B524156B}" dt="2021-09-06T11:47:32.792" v="1982" actId="20577"/>
          <ac:spMkLst>
            <pc:docMk/>
            <pc:sldMk cId="445852342" sldId="436"/>
            <ac:spMk id="193" creationId="{D7C53E72-BFB5-42BA-9382-BBA23221C2D8}"/>
          </ac:spMkLst>
        </pc:spChg>
        <pc:spChg chg="mod">
          <ac:chgData name="이 제연" userId="9d4560c756d54f0d" providerId="LiveId" clId="{A33EF27D-8DA7-42DA-BFD8-7A61B524156B}" dt="2021-09-06T11:47:35.014" v="1984" actId="20577"/>
          <ac:spMkLst>
            <pc:docMk/>
            <pc:sldMk cId="445852342" sldId="436"/>
            <ac:spMk id="195" creationId="{C95C9FB9-C929-40B1-9AC7-DCE09CB4D0FC}"/>
          </ac:spMkLst>
        </pc:spChg>
        <pc:spChg chg="mod">
          <ac:chgData name="이 제연" userId="9d4560c756d54f0d" providerId="LiveId" clId="{A33EF27D-8DA7-42DA-BFD8-7A61B524156B}" dt="2021-09-06T11:47:37.609" v="1986" actId="20577"/>
          <ac:spMkLst>
            <pc:docMk/>
            <pc:sldMk cId="445852342" sldId="436"/>
            <ac:spMk id="197" creationId="{E300E43B-7725-4A5E-8A76-EF38984C3736}"/>
          </ac:spMkLst>
        </pc:spChg>
        <pc:spChg chg="mod">
          <ac:chgData name="이 제연" userId="9d4560c756d54f0d" providerId="LiveId" clId="{A33EF27D-8DA7-42DA-BFD8-7A61B524156B}" dt="2021-09-06T11:47:53.902" v="1991" actId="20577"/>
          <ac:spMkLst>
            <pc:docMk/>
            <pc:sldMk cId="445852342" sldId="436"/>
            <ac:spMk id="198" creationId="{CAD67E18-2B7E-44F2-837C-067AAF6F275A}"/>
          </ac:spMkLst>
        </pc:spChg>
        <pc:spChg chg="mod">
          <ac:chgData name="이 제연" userId="9d4560c756d54f0d" providerId="LiveId" clId="{A33EF27D-8DA7-42DA-BFD8-7A61B524156B}" dt="2021-09-06T11:47:40.696" v="1988" actId="20577"/>
          <ac:spMkLst>
            <pc:docMk/>
            <pc:sldMk cId="445852342" sldId="436"/>
            <ac:spMk id="199" creationId="{8AA64861-E422-440A-A241-47C65DCB72E0}"/>
          </ac:spMkLst>
        </pc:spChg>
        <pc:spChg chg="mod">
          <ac:chgData name="이 제연" userId="9d4560c756d54f0d" providerId="LiveId" clId="{A33EF27D-8DA7-42DA-BFD8-7A61B524156B}" dt="2021-09-06T11:47:56.780" v="1992" actId="20577"/>
          <ac:spMkLst>
            <pc:docMk/>
            <pc:sldMk cId="445852342" sldId="436"/>
            <ac:spMk id="200" creationId="{EC51E685-009E-4A0E-BC70-F33BC506B6A7}"/>
          </ac:spMkLst>
        </pc:spChg>
        <pc:spChg chg="mod">
          <ac:chgData name="이 제연" userId="9d4560c756d54f0d" providerId="LiveId" clId="{A33EF27D-8DA7-42DA-BFD8-7A61B524156B}" dt="2021-09-06T11:47:21.066" v="1979" actId="20577"/>
          <ac:spMkLst>
            <pc:docMk/>
            <pc:sldMk cId="445852342" sldId="436"/>
            <ac:spMk id="201" creationId="{3D8BF761-98D5-4B61-B4C5-B5C16C6F2206}"/>
          </ac:spMkLst>
        </pc:spChg>
        <pc:spChg chg="mod">
          <ac:chgData name="이 제연" userId="9d4560c756d54f0d" providerId="LiveId" clId="{A33EF27D-8DA7-42DA-BFD8-7A61B524156B}" dt="2021-09-06T11:47:44.030" v="1990" actId="20577"/>
          <ac:spMkLst>
            <pc:docMk/>
            <pc:sldMk cId="445852342" sldId="436"/>
            <ac:spMk id="204" creationId="{83E2E7B5-0CB0-45B1-8900-B44109A5FBFE}"/>
          </ac:spMkLst>
        </pc:spChg>
        <pc:spChg chg="mod">
          <ac:chgData name="이 제연" userId="9d4560c756d54f0d" providerId="LiveId" clId="{A33EF27D-8DA7-42DA-BFD8-7A61B524156B}" dt="2021-09-06T11:47:24.617" v="1981" actId="20577"/>
          <ac:spMkLst>
            <pc:docMk/>
            <pc:sldMk cId="445852342" sldId="436"/>
            <ac:spMk id="212" creationId="{79DBF7CD-DF74-4E0E-83DA-6528F6B3580D}"/>
          </ac:spMkLst>
        </pc:spChg>
        <pc:spChg chg="mod">
          <ac:chgData name="이 제연" userId="9d4560c756d54f0d" providerId="LiveId" clId="{A33EF27D-8DA7-42DA-BFD8-7A61B524156B}" dt="2021-09-06T11:45:47.017" v="1946"/>
          <ac:spMkLst>
            <pc:docMk/>
            <pc:sldMk cId="445852342" sldId="436"/>
            <ac:spMk id="248" creationId="{55AC7555-A1F9-486A-A3B4-4BE86C20DDD4}"/>
          </ac:spMkLst>
        </pc:spChg>
        <pc:spChg chg="mod">
          <ac:chgData name="이 제연" userId="9d4560c756d54f0d" providerId="LiveId" clId="{A33EF27D-8DA7-42DA-BFD8-7A61B524156B}" dt="2021-09-06T11:45:47.017" v="1946"/>
          <ac:spMkLst>
            <pc:docMk/>
            <pc:sldMk cId="445852342" sldId="436"/>
            <ac:spMk id="249" creationId="{696C0F3D-481B-4514-BD95-3881ABD21FB2}"/>
          </ac:spMkLst>
        </pc:spChg>
        <pc:spChg chg="del">
          <ac:chgData name="이 제연" userId="9d4560c756d54f0d" providerId="LiveId" clId="{A33EF27D-8DA7-42DA-BFD8-7A61B524156B}" dt="2021-09-06T11:45:41.607" v="1943" actId="478"/>
          <ac:spMkLst>
            <pc:docMk/>
            <pc:sldMk cId="445852342" sldId="436"/>
            <ac:spMk id="268" creationId="{1579BF8E-6F72-4B82-A3C6-ECC021580FFD}"/>
          </ac:spMkLst>
        </pc:spChg>
        <pc:spChg chg="del">
          <ac:chgData name="이 제연" userId="9d4560c756d54f0d" providerId="LiveId" clId="{A33EF27D-8DA7-42DA-BFD8-7A61B524156B}" dt="2021-09-06T11:45:41.607" v="1943" actId="478"/>
          <ac:spMkLst>
            <pc:docMk/>
            <pc:sldMk cId="445852342" sldId="436"/>
            <ac:spMk id="269" creationId="{F6CB3C01-2058-459A-B30C-62C3875F4F54}"/>
          </ac:spMkLst>
        </pc:spChg>
        <pc:spChg chg="del">
          <ac:chgData name="이 제연" userId="9d4560c756d54f0d" providerId="LiveId" clId="{A33EF27D-8DA7-42DA-BFD8-7A61B524156B}" dt="2021-09-06T11:45:38.154" v="1942" actId="478"/>
          <ac:spMkLst>
            <pc:docMk/>
            <pc:sldMk cId="445852342" sldId="436"/>
            <ac:spMk id="276" creationId="{D519C827-697D-4B20-9AF6-771218A65FEB}"/>
          </ac:spMkLst>
        </pc:spChg>
        <pc:spChg chg="del">
          <ac:chgData name="이 제연" userId="9d4560c756d54f0d" providerId="LiveId" clId="{A33EF27D-8DA7-42DA-BFD8-7A61B524156B}" dt="2021-09-06T11:45:38.154" v="1942" actId="478"/>
          <ac:spMkLst>
            <pc:docMk/>
            <pc:sldMk cId="445852342" sldId="436"/>
            <ac:spMk id="277" creationId="{20E7066A-9FA3-41F5-A9AD-798EBCD92427}"/>
          </ac:spMkLst>
        </pc:spChg>
        <pc:spChg chg="del">
          <ac:chgData name="이 제연" userId="9d4560c756d54f0d" providerId="LiveId" clId="{A33EF27D-8DA7-42DA-BFD8-7A61B524156B}" dt="2021-09-06T11:45:38.154" v="1942" actId="478"/>
          <ac:spMkLst>
            <pc:docMk/>
            <pc:sldMk cId="445852342" sldId="436"/>
            <ac:spMk id="287" creationId="{F0A7F4AA-150E-4DC3-BCEC-2C0CC648F051}"/>
          </ac:spMkLst>
        </pc:spChg>
        <pc:spChg chg="del">
          <ac:chgData name="이 제연" userId="9d4560c756d54f0d" providerId="LiveId" clId="{A33EF27D-8DA7-42DA-BFD8-7A61B524156B}" dt="2021-09-06T11:45:38.154" v="1942" actId="478"/>
          <ac:spMkLst>
            <pc:docMk/>
            <pc:sldMk cId="445852342" sldId="436"/>
            <ac:spMk id="288" creationId="{EF3FEB4A-5CA6-45E1-B99C-7C9B77644BF9}"/>
          </ac:spMkLst>
        </pc:spChg>
        <pc:spChg chg="del">
          <ac:chgData name="이 제연" userId="9d4560c756d54f0d" providerId="LiveId" clId="{A33EF27D-8DA7-42DA-BFD8-7A61B524156B}" dt="2021-09-06T11:45:34.119" v="1941" actId="478"/>
          <ac:spMkLst>
            <pc:docMk/>
            <pc:sldMk cId="445852342" sldId="436"/>
            <ac:spMk id="300" creationId="{2A607F69-25EC-40FA-9F48-9980478A20A4}"/>
          </ac:spMkLst>
        </pc:spChg>
        <pc:spChg chg="del">
          <ac:chgData name="이 제연" userId="9d4560c756d54f0d" providerId="LiveId" clId="{A33EF27D-8DA7-42DA-BFD8-7A61B524156B}" dt="2021-09-06T11:45:34.119" v="1941" actId="478"/>
          <ac:spMkLst>
            <pc:docMk/>
            <pc:sldMk cId="445852342" sldId="436"/>
            <ac:spMk id="301" creationId="{99D6E9C7-935B-4D4F-81A2-09D8FBAD8CB9}"/>
          </ac:spMkLst>
        </pc:spChg>
        <pc:spChg chg="del">
          <ac:chgData name="이 제연" userId="9d4560c756d54f0d" providerId="LiveId" clId="{A33EF27D-8DA7-42DA-BFD8-7A61B524156B}" dt="2021-09-06T11:45:34.119" v="1941" actId="478"/>
          <ac:spMkLst>
            <pc:docMk/>
            <pc:sldMk cId="445852342" sldId="436"/>
            <ac:spMk id="307" creationId="{AC6487A5-266E-47CA-9944-A9FAE4ECC5E8}"/>
          </ac:spMkLst>
        </pc:spChg>
        <pc:spChg chg="del">
          <ac:chgData name="이 제연" userId="9d4560c756d54f0d" providerId="LiveId" clId="{A33EF27D-8DA7-42DA-BFD8-7A61B524156B}" dt="2021-09-06T11:45:34.119" v="1941" actId="478"/>
          <ac:spMkLst>
            <pc:docMk/>
            <pc:sldMk cId="445852342" sldId="436"/>
            <ac:spMk id="317" creationId="{A7059AD8-1502-4CAB-84CD-33B67187332E}"/>
          </ac:spMkLst>
        </pc:spChg>
        <pc:spChg chg="del">
          <ac:chgData name="이 제연" userId="9d4560c756d54f0d" providerId="LiveId" clId="{A33EF27D-8DA7-42DA-BFD8-7A61B524156B}" dt="2021-09-06T11:45:31.301" v="1939" actId="478"/>
          <ac:spMkLst>
            <pc:docMk/>
            <pc:sldMk cId="445852342" sldId="436"/>
            <ac:spMk id="334" creationId="{EC7DC75C-1351-4A3B-865D-C662A89FECCE}"/>
          </ac:spMkLst>
        </pc:spChg>
        <pc:spChg chg="del">
          <ac:chgData name="이 제연" userId="9d4560c756d54f0d" providerId="LiveId" clId="{A33EF27D-8DA7-42DA-BFD8-7A61B524156B}" dt="2021-09-06T11:45:31.301" v="1939" actId="478"/>
          <ac:spMkLst>
            <pc:docMk/>
            <pc:sldMk cId="445852342" sldId="436"/>
            <ac:spMk id="335" creationId="{4E19D18B-8836-4992-BC05-E5C90E5BC68F}"/>
          </ac:spMkLst>
        </pc:spChg>
        <pc:grpChg chg="mod">
          <ac:chgData name="이 제연" userId="9d4560c756d54f0d" providerId="LiveId" clId="{A33EF27D-8DA7-42DA-BFD8-7A61B524156B}" dt="2021-09-06T11:49:58.774" v="2023" actId="207"/>
          <ac:grpSpMkLst>
            <pc:docMk/>
            <pc:sldMk cId="445852342" sldId="436"/>
            <ac:grpSpMk id="51" creationId="{1F01DB8B-FA43-41AF-9744-1ACC96FD0408}"/>
          </ac:grpSpMkLst>
        </pc:grpChg>
        <pc:grpChg chg="del">
          <ac:chgData name="이 제연" userId="9d4560c756d54f0d" providerId="LiveId" clId="{A33EF27D-8DA7-42DA-BFD8-7A61B524156B}" dt="2021-09-06T11:47:12.823" v="1973" actId="478"/>
          <ac:grpSpMkLst>
            <pc:docMk/>
            <pc:sldMk cId="445852342" sldId="436"/>
            <ac:grpSpMk id="213" creationId="{07ACFC7B-B5F6-4D54-B4AD-503209761802}"/>
          </ac:grpSpMkLst>
        </pc:grpChg>
        <pc:cxnChg chg="add mod">
          <ac:chgData name="이 제연" userId="9d4560c756d54f0d" providerId="LiveId" clId="{A33EF27D-8DA7-42DA-BFD8-7A61B524156B}" dt="2021-09-06T11:49:03.621" v="2004" actId="108"/>
          <ac:cxnSpMkLst>
            <pc:docMk/>
            <pc:sldMk cId="445852342" sldId="436"/>
            <ac:cxnSpMk id="134" creationId="{BFE7DB64-0AE6-446A-BC9C-50EEAB7D1062}"/>
          </ac:cxnSpMkLst>
        </pc:cxnChg>
        <pc:cxnChg chg="add mod">
          <ac:chgData name="이 제연" userId="9d4560c756d54f0d" providerId="LiveId" clId="{A33EF27D-8DA7-42DA-BFD8-7A61B524156B}" dt="2021-09-06T11:49:47.393" v="2022" actId="1076"/>
          <ac:cxnSpMkLst>
            <pc:docMk/>
            <pc:sldMk cId="445852342" sldId="436"/>
            <ac:cxnSpMk id="140" creationId="{2BD39647-44EB-4349-9275-C6899324D0CA}"/>
          </ac:cxnSpMkLst>
        </pc:cxnChg>
        <pc:cxnChg chg="del">
          <ac:chgData name="이 제연" userId="9d4560c756d54f0d" providerId="LiveId" clId="{A33EF27D-8DA7-42DA-BFD8-7A61B524156B}" dt="2021-09-06T11:45:41.607" v="1943" actId="478"/>
          <ac:cxnSpMkLst>
            <pc:docMk/>
            <pc:sldMk cId="445852342" sldId="436"/>
            <ac:cxnSpMk id="274" creationId="{4BB4B0B7-FC71-4EC7-91D8-4A22EDB5DD4D}"/>
          </ac:cxnSpMkLst>
        </pc:cxnChg>
        <pc:cxnChg chg="del">
          <ac:chgData name="이 제연" userId="9d4560c756d54f0d" providerId="LiveId" clId="{A33EF27D-8DA7-42DA-BFD8-7A61B524156B}" dt="2021-09-06T11:45:38.154" v="1942" actId="478"/>
          <ac:cxnSpMkLst>
            <pc:docMk/>
            <pc:sldMk cId="445852342" sldId="436"/>
            <ac:cxnSpMk id="278" creationId="{A1446113-4C07-4AEA-BFA3-96FAC969AB3C}"/>
          </ac:cxnSpMkLst>
        </pc:cxnChg>
        <pc:cxnChg chg="del mod">
          <ac:chgData name="이 제연" userId="9d4560c756d54f0d" providerId="LiveId" clId="{A33EF27D-8DA7-42DA-BFD8-7A61B524156B}" dt="2021-09-06T11:45:38.154" v="1942" actId="478"/>
          <ac:cxnSpMkLst>
            <pc:docMk/>
            <pc:sldMk cId="445852342" sldId="436"/>
            <ac:cxnSpMk id="284" creationId="{FA48D465-2D45-43F0-9989-DE396DA6328B}"/>
          </ac:cxnSpMkLst>
        </pc:cxnChg>
        <pc:cxnChg chg="del">
          <ac:chgData name="이 제연" userId="9d4560c756d54f0d" providerId="LiveId" clId="{A33EF27D-8DA7-42DA-BFD8-7A61B524156B}" dt="2021-09-06T11:45:43.110" v="1944" actId="478"/>
          <ac:cxnSpMkLst>
            <pc:docMk/>
            <pc:sldMk cId="445852342" sldId="436"/>
            <ac:cxnSpMk id="312" creationId="{6402F364-E79F-45B7-BA49-A8A4D4B67948}"/>
          </ac:cxnSpMkLst>
        </pc:cxnChg>
        <pc:cxnChg chg="del mod">
          <ac:chgData name="이 제연" userId="9d4560c756d54f0d" providerId="LiveId" clId="{A33EF27D-8DA7-42DA-BFD8-7A61B524156B}" dt="2021-09-06T11:45:34.119" v="1941" actId="478"/>
          <ac:cxnSpMkLst>
            <pc:docMk/>
            <pc:sldMk cId="445852342" sldId="436"/>
            <ac:cxnSpMk id="319" creationId="{2F2E98FE-491F-4723-9876-91A5B9DC6196}"/>
          </ac:cxnSpMkLst>
        </pc:cxnChg>
        <pc:cxnChg chg="del mod">
          <ac:chgData name="이 제연" userId="9d4560c756d54f0d" providerId="LiveId" clId="{A33EF27D-8DA7-42DA-BFD8-7A61B524156B}" dt="2021-09-06T11:45:30.215" v="1938" actId="478"/>
          <ac:cxnSpMkLst>
            <pc:docMk/>
            <pc:sldMk cId="445852342" sldId="436"/>
            <ac:cxnSpMk id="321" creationId="{B34DA8D6-CD39-483E-A9CA-201E12FEF0D5}"/>
          </ac:cxnSpMkLst>
        </pc:cxnChg>
        <pc:cxnChg chg="del mod">
          <ac:chgData name="이 제연" userId="9d4560c756d54f0d" providerId="LiveId" clId="{A33EF27D-8DA7-42DA-BFD8-7A61B524156B}" dt="2021-09-06T11:45:31.966" v="1940" actId="478"/>
          <ac:cxnSpMkLst>
            <pc:docMk/>
            <pc:sldMk cId="445852342" sldId="436"/>
            <ac:cxnSpMk id="324" creationId="{9E0E6964-2072-4C47-9A63-727887E1CDD9}"/>
          </ac:cxnSpMkLst>
        </pc:cxnChg>
      </pc:sldChg>
      <pc:sldChg chg="add del">
        <pc:chgData name="이 제연" userId="9d4560c756d54f0d" providerId="LiveId" clId="{A33EF27D-8DA7-42DA-BFD8-7A61B524156B}" dt="2021-09-06T10:48:58.687" v="1509" actId="2890"/>
        <pc:sldMkLst>
          <pc:docMk/>
          <pc:sldMk cId="511843879" sldId="43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6F7DC8E5-518B-B844-8AFB-6138BA9A45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E02BC96-2569-1E47-9CC8-C432D61173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D02ED-AB60-1146-B810-37D04719C00C}" type="datetimeFigureOut">
              <a:rPr kumimoji="1" lang="ko-KR" altLang="en-US" smtClean="0"/>
              <a:t>2023-10-16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873A96D-1584-EA48-B2BB-8BF7186DC4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9E1FB54-431F-D746-BB23-DCDB0D14B6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B47E1-FB9F-5742-AEB0-90D6B961293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32970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BFCC2-75FE-9347-A155-69776C04C6EA}" type="datetimeFigureOut">
              <a:rPr kumimoji="1" lang="ko-KR" altLang="en-US" smtClean="0"/>
              <a:t>2023-10-16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C0143-43CC-3944-A7FC-88D98359344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0497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566930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500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26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149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460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8797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151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1874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003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24371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803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707428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45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676976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4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161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4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5625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85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944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819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549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822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AAAD9F9A-1F96-EE43-AD77-3DF017354DB2}"/>
              </a:ext>
            </a:extLst>
          </p:cNvPr>
          <p:cNvSpPr/>
          <p:nvPr userDrawn="1"/>
        </p:nvSpPr>
        <p:spPr>
          <a:xfrm>
            <a:off x="0" y="1800000"/>
            <a:ext cx="12192000" cy="3240000"/>
          </a:xfrm>
          <a:prstGeom prst="rect">
            <a:avLst/>
          </a:prstGeom>
          <a:solidFill>
            <a:srgbClr val="0B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015D765-0DA1-A843-9082-DA8224C3B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6656" y="2417840"/>
            <a:ext cx="5938687" cy="1185039"/>
          </a:xfrm>
        </p:spPr>
        <p:txBody>
          <a:bodyPr anchor="ctr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3CF8BA7-6440-2A42-8984-D87A1956B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9948" y="5226334"/>
            <a:ext cx="5938687" cy="973084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 dirty="0"/>
              <a:t>클릭하여 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464889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2D0A98-9713-1546-85B2-980BBD97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76" y="219933"/>
            <a:ext cx="8382099" cy="677842"/>
          </a:xfrm>
        </p:spPr>
        <p:txBody>
          <a:bodyPr anchor="ctr">
            <a:normAutofit/>
          </a:bodyPr>
          <a:lstStyle>
            <a:lvl1pPr>
              <a:defRPr sz="3600" b="1">
                <a:solidFill>
                  <a:srgbClr val="0B2D86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EE417EA-B8EE-7143-BA3E-5D414D8A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31030" y="6504328"/>
            <a:ext cx="2743200" cy="295861"/>
          </a:xfr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 dirty="0"/>
          </a:p>
        </p:txBody>
      </p:sp>
      <p:cxnSp>
        <p:nvCxnSpPr>
          <p:cNvPr id="6" name="직선 연결선[R] 5">
            <a:extLst>
              <a:ext uri="{FF2B5EF4-FFF2-40B4-BE49-F238E27FC236}">
                <a16:creationId xmlns:a16="http://schemas.microsoft.com/office/drawing/2014/main" id="{B51E04B2-50B1-F345-A5F2-9019B6DE1370}"/>
              </a:ext>
            </a:extLst>
          </p:cNvPr>
          <p:cNvCxnSpPr>
            <a:cxnSpLocks/>
          </p:cNvCxnSpPr>
          <p:nvPr userDrawn="1"/>
        </p:nvCxnSpPr>
        <p:spPr>
          <a:xfrm>
            <a:off x="0" y="1030778"/>
            <a:ext cx="4903470" cy="0"/>
          </a:xfrm>
          <a:prstGeom prst="line">
            <a:avLst/>
          </a:prstGeom>
          <a:ln w="38100">
            <a:solidFill>
              <a:srgbClr val="0B2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0DA7A330-B061-A746-BC91-4E9EA3E4F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230284"/>
            <a:ext cx="11102008" cy="5090506"/>
          </a:xfrm>
        </p:spPr>
        <p:txBody>
          <a:bodyPr>
            <a:normAutofit/>
          </a:bodyPr>
          <a:lstStyle>
            <a:lvl1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FontTx/>
              <a:buChar char="-"/>
              <a:defRPr sz="1800"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400"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400">
                <a:latin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52005178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33C817AD-2FEF-BE41-B460-CDDB2BF657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106" y="6562139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A2FFFE-8A52-E048-8502-A7B994EC867A}"/>
              </a:ext>
            </a:extLst>
          </p:cNvPr>
          <p:cNvSpPr txBox="1"/>
          <p:nvPr userDrawn="1"/>
        </p:nvSpPr>
        <p:spPr>
          <a:xfrm>
            <a:off x="6591444" y="724277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800" b="1" dirty="0"/>
              <a:t>Content</a:t>
            </a:r>
            <a:endParaRPr kumimoji="1" lang="ko-KR" altLang="en-US" sz="2800" b="1" dirty="0"/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A3993C93-8954-6944-9C05-C1210655B9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83262" y="1359602"/>
            <a:ext cx="4508500" cy="4449763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  <p:sp>
        <p:nvSpPr>
          <p:cNvPr id="12" name="슬라이드 번호 개체 틀 4">
            <a:extLst>
              <a:ext uri="{FF2B5EF4-FFF2-40B4-BE49-F238E27FC236}">
                <a16:creationId xmlns:a16="http://schemas.microsoft.com/office/drawing/2014/main" id="{9EE417EA-B8EE-7143-BA3E-5D414D8A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0211"/>
            <a:ext cx="2743200" cy="295861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 dirty="0"/>
          </a:p>
        </p:txBody>
      </p:sp>
      <p:pic>
        <p:nvPicPr>
          <p:cNvPr id="1034" name="Picture 10" descr="Técnico researchers are once again among the best scientists in the world  in the field of Computer Science – Técnico Lisboa">
            <a:extLst>
              <a:ext uri="{FF2B5EF4-FFF2-40B4-BE49-F238E27FC236}">
                <a16:creationId xmlns:a16="http://schemas.microsoft.com/office/drawing/2014/main" id="{0E140DE1-5039-47D0-A379-173C7A23F7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482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fld id="{E29F85A3-8E75-4650-B765-94B4D2BF009C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98BAB14-F2DB-4670-B25B-B15F1102756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3643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3FAB072-4FBE-564A-8853-71D540F7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66E07ED-FD7C-354D-96D8-4A969F641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10B2EE-E8B5-2849-94D5-6BC97BB91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71061E-6307-C445-AA37-12801B0B4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34AC0DC-1CAD-A841-BD24-64B821F95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  <p:pic>
        <p:nvPicPr>
          <p:cNvPr id="7" name="Picture 2" descr="https://www.dankook.ac.kr/html_repositories/images/www/kor_content/est_ui_int04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" y="6564648"/>
            <a:ext cx="2148840" cy="22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180" y="6488466"/>
            <a:ext cx="2948940" cy="37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6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4" r:id="rId2"/>
    <p:sldLayoutId id="2147483661" r:id="rId3"/>
    <p:sldLayoutId id="2147483662" r:id="rId4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7.png"/><Relationship Id="rId7" Type="http://schemas.openxmlformats.org/officeDocument/2006/relationships/hyperlink" Target="https://www.youtube.com/watch?v=7I9uxoEhUdY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lumbia.edu/cu/computinghistory/701-tape.html" TargetMode="External"/><Relationship Id="rId5" Type="http://schemas.openxmlformats.org/officeDocument/2006/relationships/hyperlink" Target="https://www.newscientist.com/article/2262013-ancient-rock-art-reveals-life-of-the-amazons-earliest-inhabitants/" TargetMode="External"/><Relationship Id="rId4" Type="http://schemas.openxmlformats.org/officeDocument/2006/relationships/hyperlink" Target="https://upload.wikimedia.org/wikipedia/commons/c/ca/Quill_%28PSF%29.png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0" y="2730710"/>
            <a:ext cx="11759209" cy="1167494"/>
          </a:xfrm>
        </p:spPr>
        <p:txBody>
          <a:bodyPr anchor="t"/>
          <a:lstStyle/>
          <a:p>
            <a:pPr eaLnBrk="0" latinLnBrk="0"/>
            <a:r>
              <a:rPr lang="en-US" sz="3600" dirty="0" err="1"/>
              <a:t>Ceph</a:t>
            </a:r>
            <a:r>
              <a:rPr lang="en-US" sz="3600" dirty="0"/>
              <a:t>: A Scalable, High-Performance Distributed File System</a:t>
            </a:r>
            <a:endParaRPr lang="en-US" altLang="ko-KR" sz="36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710F9D9-C627-734C-88DB-048E5508A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234498"/>
            <a:ext cx="5938687" cy="973084"/>
          </a:xfrm>
        </p:spPr>
        <p:txBody>
          <a:bodyPr/>
          <a:lstStyle/>
          <a:p>
            <a:r>
              <a:rPr kumimoji="1" lang="en-US" altLang="ko-KR" dirty="0"/>
              <a:t>2023. 10. 17</a:t>
            </a:r>
          </a:p>
          <a:p>
            <a:r>
              <a:rPr kumimoji="1" lang="en-US" altLang="ko-KR" dirty="0"/>
              <a:t>Agung Rahmat Ramadhan</a:t>
            </a:r>
          </a:p>
          <a:p>
            <a:r>
              <a:rPr kumimoji="1" lang="en-US" altLang="ko-KR" dirty="0"/>
              <a:t>agung@dankook.ac.kr</a:t>
            </a:r>
          </a:p>
        </p:txBody>
      </p:sp>
      <p:sp>
        <p:nvSpPr>
          <p:cNvPr id="4" name="부제목 2">
            <a:extLst>
              <a:ext uri="{FF2B5EF4-FFF2-40B4-BE49-F238E27FC236}">
                <a16:creationId xmlns:a16="http://schemas.microsoft.com/office/drawing/2014/main" id="{39429C1C-87C0-3B47-91E7-E27A021261E3}"/>
              </a:ext>
            </a:extLst>
          </p:cNvPr>
          <p:cNvSpPr txBox="1">
            <a:spLocks/>
          </p:cNvSpPr>
          <p:nvPr/>
        </p:nvSpPr>
        <p:spPr>
          <a:xfrm>
            <a:off x="90920" y="4112611"/>
            <a:ext cx="7803121" cy="693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ko-KR" sz="1400" dirty="0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81054" y="4436351"/>
            <a:ext cx="2103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Sage A. Weil et al.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0596612" y="4436635"/>
            <a:ext cx="102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OSDI’06</a:t>
            </a:r>
          </a:p>
        </p:txBody>
      </p:sp>
    </p:spTree>
    <p:extLst>
      <p:ext uri="{BB962C8B-B14F-4D97-AF65-F5344CB8AC3E}">
        <p14:creationId xmlns:p14="http://schemas.microsoft.com/office/powerpoint/2010/main" val="3233815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직선 화살표 연결선 13"/>
          <p:cNvCxnSpPr>
            <a:stCxn id="66" idx="3"/>
            <a:endCxn id="28" idx="1"/>
          </p:cNvCxnSpPr>
          <p:nvPr/>
        </p:nvCxnSpPr>
        <p:spPr>
          <a:xfrm>
            <a:off x="1741620" y="1410329"/>
            <a:ext cx="3099506" cy="1809113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직선 화살표 연결선 81"/>
          <p:cNvCxnSpPr>
            <a:stCxn id="57" idx="3"/>
            <a:endCxn id="28" idx="1"/>
          </p:cNvCxnSpPr>
          <p:nvPr/>
        </p:nvCxnSpPr>
        <p:spPr>
          <a:xfrm>
            <a:off x="2411799" y="1882159"/>
            <a:ext cx="2429327" cy="1337283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직선 화살표 연결선 78"/>
          <p:cNvCxnSpPr>
            <a:stCxn id="68" idx="3"/>
            <a:endCxn id="28" idx="1"/>
          </p:cNvCxnSpPr>
          <p:nvPr/>
        </p:nvCxnSpPr>
        <p:spPr>
          <a:xfrm flipV="1">
            <a:off x="2381754" y="3219442"/>
            <a:ext cx="2459372" cy="3291463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직선 화살표 연결선 93"/>
          <p:cNvCxnSpPr>
            <a:stCxn id="67" idx="3"/>
            <a:endCxn id="28" idx="1"/>
          </p:cNvCxnSpPr>
          <p:nvPr/>
        </p:nvCxnSpPr>
        <p:spPr>
          <a:xfrm flipV="1">
            <a:off x="2381754" y="3219442"/>
            <a:ext cx="2459372" cy="2361823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직선 화살표 연결선 90"/>
          <p:cNvCxnSpPr>
            <a:stCxn id="69" idx="3"/>
            <a:endCxn id="28" idx="1"/>
          </p:cNvCxnSpPr>
          <p:nvPr/>
        </p:nvCxnSpPr>
        <p:spPr>
          <a:xfrm flipV="1">
            <a:off x="2381754" y="3219442"/>
            <a:ext cx="2459372" cy="144731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직선 화살표 연결선 72"/>
          <p:cNvCxnSpPr>
            <a:stCxn id="65" idx="3"/>
            <a:endCxn id="28" idx="1"/>
          </p:cNvCxnSpPr>
          <p:nvPr/>
        </p:nvCxnSpPr>
        <p:spPr>
          <a:xfrm flipV="1">
            <a:off x="1741620" y="3219442"/>
            <a:ext cx="3099506" cy="3504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Scaling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10</a:t>
            </a:fld>
            <a:endParaRPr kumimoji="1" lang="ko-KR" altLang="en-US" dirty="0"/>
          </a:p>
        </p:txBody>
      </p:sp>
      <p:sp>
        <p:nvSpPr>
          <p:cNvPr id="27" name="직사각형 26"/>
          <p:cNvSpPr/>
          <p:nvPr/>
        </p:nvSpPr>
        <p:spPr>
          <a:xfrm>
            <a:off x="2424823" y="2189597"/>
            <a:ext cx="1049897" cy="274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HUMAN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4841126" y="2445855"/>
            <a:ext cx="1938528" cy="1547173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GIANT SPENDY COMPUTER</a:t>
            </a:r>
          </a:p>
        </p:txBody>
      </p:sp>
      <p:cxnSp>
        <p:nvCxnSpPr>
          <p:cNvPr id="29" name="직선 화살표 연결선 28"/>
          <p:cNvCxnSpPr>
            <a:stCxn id="61" idx="3"/>
            <a:endCxn id="28" idx="1"/>
          </p:cNvCxnSpPr>
          <p:nvPr/>
        </p:nvCxnSpPr>
        <p:spPr>
          <a:xfrm flipV="1">
            <a:off x="1738121" y="3219442"/>
            <a:ext cx="3103005" cy="1923311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직사각형 29"/>
          <p:cNvSpPr/>
          <p:nvPr/>
        </p:nvSpPr>
        <p:spPr>
          <a:xfrm>
            <a:off x="7914926" y="1846322"/>
            <a:ext cx="1536331" cy="259760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</a:t>
            </a:r>
          </a:p>
        </p:txBody>
      </p:sp>
      <p:cxnSp>
        <p:nvCxnSpPr>
          <p:cNvPr id="31" name="직선 화살표 연결선 30"/>
          <p:cNvCxnSpPr>
            <a:endCxn id="30" idx="1"/>
          </p:cNvCxnSpPr>
          <p:nvPr/>
        </p:nvCxnSpPr>
        <p:spPr>
          <a:xfrm>
            <a:off x="6753606" y="3156039"/>
            <a:ext cx="1164959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2424823" y="3119237"/>
            <a:ext cx="1049897" cy="274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HUMAN</a:t>
            </a:r>
          </a:p>
        </p:txBody>
      </p:sp>
      <p:cxnSp>
        <p:nvCxnSpPr>
          <p:cNvPr id="10" name="직선 화살표 연결선 9"/>
          <p:cNvCxnSpPr>
            <a:stCxn id="62" idx="3"/>
            <a:endCxn id="28" idx="1"/>
          </p:cNvCxnSpPr>
          <p:nvPr/>
        </p:nvCxnSpPr>
        <p:spPr>
          <a:xfrm flipV="1">
            <a:off x="1738121" y="3219442"/>
            <a:ext cx="3103005" cy="2852951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2424823" y="1275084"/>
            <a:ext cx="1049897" cy="274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HUMAN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7925283" y="2222728"/>
            <a:ext cx="1536331" cy="259760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7914927" y="2626472"/>
            <a:ext cx="1536331" cy="259760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7918565" y="3005079"/>
            <a:ext cx="1536331" cy="259760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7901973" y="1065953"/>
            <a:ext cx="1536331" cy="259760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7907307" y="1469697"/>
            <a:ext cx="1536331" cy="259760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</a:t>
            </a:r>
          </a:p>
        </p:txBody>
      </p:sp>
      <p:cxnSp>
        <p:nvCxnSpPr>
          <p:cNvPr id="23" name="직선 화살표 연결선 22"/>
          <p:cNvCxnSpPr/>
          <p:nvPr/>
        </p:nvCxnSpPr>
        <p:spPr>
          <a:xfrm>
            <a:off x="7351776" y="1195833"/>
            <a:ext cx="0" cy="3859525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>
            <a:off x="7351948" y="5055358"/>
            <a:ext cx="582479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/>
          <p:nvPr/>
        </p:nvCxnSpPr>
        <p:spPr>
          <a:xfrm>
            <a:off x="7332276" y="1195833"/>
            <a:ext cx="582479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/>
          <p:nvPr/>
        </p:nvCxnSpPr>
        <p:spPr>
          <a:xfrm>
            <a:off x="7342804" y="4357366"/>
            <a:ext cx="582479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/>
          <p:nvPr/>
        </p:nvCxnSpPr>
        <p:spPr>
          <a:xfrm>
            <a:off x="7351948" y="3545126"/>
            <a:ext cx="582479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/>
          <p:nvPr/>
        </p:nvCxnSpPr>
        <p:spPr>
          <a:xfrm>
            <a:off x="7359551" y="2352608"/>
            <a:ext cx="582479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/>
          <p:nvPr/>
        </p:nvCxnSpPr>
        <p:spPr>
          <a:xfrm>
            <a:off x="7342804" y="1979285"/>
            <a:ext cx="582479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직사각형 43"/>
          <p:cNvSpPr/>
          <p:nvPr/>
        </p:nvSpPr>
        <p:spPr>
          <a:xfrm>
            <a:off x="7918564" y="4596147"/>
            <a:ext cx="1536331" cy="259760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</a:t>
            </a:r>
          </a:p>
        </p:txBody>
      </p:sp>
      <p:sp>
        <p:nvSpPr>
          <p:cNvPr id="45" name="직사각형 44"/>
          <p:cNvSpPr/>
          <p:nvPr/>
        </p:nvSpPr>
        <p:spPr>
          <a:xfrm>
            <a:off x="7905611" y="4972553"/>
            <a:ext cx="1536331" cy="259760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</a:t>
            </a:r>
          </a:p>
        </p:txBody>
      </p:sp>
      <p:sp>
        <p:nvSpPr>
          <p:cNvPr id="48" name="직사각형 47"/>
          <p:cNvSpPr/>
          <p:nvPr/>
        </p:nvSpPr>
        <p:spPr>
          <a:xfrm>
            <a:off x="7918565" y="3420068"/>
            <a:ext cx="1536331" cy="259760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</a:t>
            </a:r>
          </a:p>
        </p:txBody>
      </p:sp>
      <p:sp>
        <p:nvSpPr>
          <p:cNvPr id="49" name="직사각형 48"/>
          <p:cNvSpPr/>
          <p:nvPr/>
        </p:nvSpPr>
        <p:spPr>
          <a:xfrm>
            <a:off x="7905611" y="3815778"/>
            <a:ext cx="1536331" cy="259760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</a:t>
            </a:r>
          </a:p>
        </p:txBody>
      </p:sp>
      <p:sp>
        <p:nvSpPr>
          <p:cNvPr id="50" name="직사각형 49"/>
          <p:cNvSpPr/>
          <p:nvPr/>
        </p:nvSpPr>
        <p:spPr>
          <a:xfrm>
            <a:off x="7910945" y="4219522"/>
            <a:ext cx="1536331" cy="259760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</a:t>
            </a:r>
          </a:p>
        </p:txBody>
      </p:sp>
      <p:cxnSp>
        <p:nvCxnSpPr>
          <p:cNvPr id="51" name="직선 화살표 연결선 50"/>
          <p:cNvCxnSpPr/>
          <p:nvPr/>
        </p:nvCxnSpPr>
        <p:spPr>
          <a:xfrm>
            <a:off x="7332448" y="4723126"/>
            <a:ext cx="582479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직선 화살표 연결선 51"/>
          <p:cNvCxnSpPr/>
          <p:nvPr/>
        </p:nvCxnSpPr>
        <p:spPr>
          <a:xfrm>
            <a:off x="7351948" y="3938318"/>
            <a:ext cx="582479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직선 화살표 연결선 52"/>
          <p:cNvCxnSpPr/>
          <p:nvPr/>
        </p:nvCxnSpPr>
        <p:spPr>
          <a:xfrm>
            <a:off x="7351948" y="2748567"/>
            <a:ext cx="582479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/>
          <p:nvPr/>
        </p:nvCxnSpPr>
        <p:spPr>
          <a:xfrm>
            <a:off x="7338559" y="1599577"/>
            <a:ext cx="582479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직사각형 54"/>
          <p:cNvSpPr/>
          <p:nvPr/>
        </p:nvSpPr>
        <p:spPr>
          <a:xfrm>
            <a:off x="1361902" y="2659512"/>
            <a:ext cx="1049897" cy="274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HUMAN</a:t>
            </a:r>
          </a:p>
        </p:txBody>
      </p:sp>
      <p:sp>
        <p:nvSpPr>
          <p:cNvPr id="56" name="직사각형 55"/>
          <p:cNvSpPr/>
          <p:nvPr/>
        </p:nvSpPr>
        <p:spPr>
          <a:xfrm>
            <a:off x="1361902" y="3589152"/>
            <a:ext cx="1049897" cy="274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HUMAN</a:t>
            </a:r>
          </a:p>
        </p:txBody>
      </p:sp>
      <p:sp>
        <p:nvSpPr>
          <p:cNvPr id="57" name="직사각형 56"/>
          <p:cNvSpPr/>
          <p:nvPr/>
        </p:nvSpPr>
        <p:spPr>
          <a:xfrm>
            <a:off x="1361902" y="1744999"/>
            <a:ext cx="1049897" cy="274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HUMAN</a:t>
            </a:r>
          </a:p>
        </p:txBody>
      </p:sp>
      <p:sp>
        <p:nvSpPr>
          <p:cNvPr id="58" name="직사각형 57"/>
          <p:cNvSpPr/>
          <p:nvPr/>
        </p:nvSpPr>
        <p:spPr>
          <a:xfrm>
            <a:off x="2430312" y="5005593"/>
            <a:ext cx="1049897" cy="274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HUMAN</a:t>
            </a:r>
          </a:p>
        </p:txBody>
      </p:sp>
      <p:sp>
        <p:nvSpPr>
          <p:cNvPr id="59" name="직사각형 58"/>
          <p:cNvSpPr/>
          <p:nvPr/>
        </p:nvSpPr>
        <p:spPr>
          <a:xfrm>
            <a:off x="2430312" y="5935233"/>
            <a:ext cx="1049897" cy="274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HUMAN</a:t>
            </a:r>
          </a:p>
        </p:txBody>
      </p:sp>
      <p:sp>
        <p:nvSpPr>
          <p:cNvPr id="60" name="직사각형 59"/>
          <p:cNvSpPr/>
          <p:nvPr/>
        </p:nvSpPr>
        <p:spPr>
          <a:xfrm>
            <a:off x="2430312" y="4091080"/>
            <a:ext cx="1049897" cy="274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HUMAN</a:t>
            </a:r>
          </a:p>
        </p:txBody>
      </p:sp>
      <p:sp>
        <p:nvSpPr>
          <p:cNvPr id="61" name="직사각형 60"/>
          <p:cNvSpPr/>
          <p:nvPr/>
        </p:nvSpPr>
        <p:spPr>
          <a:xfrm>
            <a:off x="688224" y="5005593"/>
            <a:ext cx="1049897" cy="274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HUMAN</a:t>
            </a:r>
          </a:p>
        </p:txBody>
      </p:sp>
      <p:sp>
        <p:nvSpPr>
          <p:cNvPr id="62" name="직사각형 61"/>
          <p:cNvSpPr/>
          <p:nvPr/>
        </p:nvSpPr>
        <p:spPr>
          <a:xfrm>
            <a:off x="688224" y="5935233"/>
            <a:ext cx="1049897" cy="274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HUMAN</a:t>
            </a:r>
          </a:p>
        </p:txBody>
      </p:sp>
      <p:sp>
        <p:nvSpPr>
          <p:cNvPr id="63" name="직사각형 62"/>
          <p:cNvSpPr/>
          <p:nvPr/>
        </p:nvSpPr>
        <p:spPr>
          <a:xfrm>
            <a:off x="688224" y="4091080"/>
            <a:ext cx="1049897" cy="274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HUMAN</a:t>
            </a:r>
          </a:p>
        </p:txBody>
      </p:sp>
      <p:sp>
        <p:nvSpPr>
          <p:cNvPr id="64" name="직사각형 63"/>
          <p:cNvSpPr/>
          <p:nvPr/>
        </p:nvSpPr>
        <p:spPr>
          <a:xfrm>
            <a:off x="691723" y="2187682"/>
            <a:ext cx="1049897" cy="274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HUMAN</a:t>
            </a:r>
          </a:p>
        </p:txBody>
      </p:sp>
      <p:sp>
        <p:nvSpPr>
          <p:cNvPr id="65" name="직사각형 64"/>
          <p:cNvSpPr/>
          <p:nvPr/>
        </p:nvSpPr>
        <p:spPr>
          <a:xfrm>
            <a:off x="691723" y="3117322"/>
            <a:ext cx="1049897" cy="274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HUMAN</a:t>
            </a:r>
          </a:p>
        </p:txBody>
      </p:sp>
      <p:sp>
        <p:nvSpPr>
          <p:cNvPr id="66" name="직사각형 65"/>
          <p:cNvSpPr/>
          <p:nvPr/>
        </p:nvSpPr>
        <p:spPr>
          <a:xfrm>
            <a:off x="691723" y="1273169"/>
            <a:ext cx="1049897" cy="274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HUMAN</a:t>
            </a:r>
          </a:p>
        </p:txBody>
      </p:sp>
      <p:sp>
        <p:nvSpPr>
          <p:cNvPr id="67" name="직사각형 66"/>
          <p:cNvSpPr/>
          <p:nvPr/>
        </p:nvSpPr>
        <p:spPr>
          <a:xfrm>
            <a:off x="1331857" y="5444105"/>
            <a:ext cx="1049897" cy="274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HUMAN</a:t>
            </a:r>
          </a:p>
        </p:txBody>
      </p:sp>
      <p:sp>
        <p:nvSpPr>
          <p:cNvPr id="68" name="직사각형 67"/>
          <p:cNvSpPr/>
          <p:nvPr/>
        </p:nvSpPr>
        <p:spPr>
          <a:xfrm>
            <a:off x="1331857" y="6373745"/>
            <a:ext cx="1049897" cy="274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HUMAN</a:t>
            </a:r>
          </a:p>
        </p:txBody>
      </p:sp>
      <p:sp>
        <p:nvSpPr>
          <p:cNvPr id="69" name="직사각형 68"/>
          <p:cNvSpPr/>
          <p:nvPr/>
        </p:nvSpPr>
        <p:spPr>
          <a:xfrm>
            <a:off x="1331857" y="4529592"/>
            <a:ext cx="1049897" cy="274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HUMAN</a:t>
            </a:r>
          </a:p>
        </p:txBody>
      </p:sp>
      <p:cxnSp>
        <p:nvCxnSpPr>
          <p:cNvPr id="70" name="직선 화살표 연결선 69"/>
          <p:cNvCxnSpPr>
            <a:stCxn id="64" idx="3"/>
            <a:endCxn id="28" idx="1"/>
          </p:cNvCxnSpPr>
          <p:nvPr/>
        </p:nvCxnSpPr>
        <p:spPr>
          <a:xfrm>
            <a:off x="1741620" y="2324842"/>
            <a:ext cx="3099506" cy="89460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직선 화살표 연결선 75"/>
          <p:cNvCxnSpPr>
            <a:stCxn id="63" idx="3"/>
            <a:endCxn id="28" idx="1"/>
          </p:cNvCxnSpPr>
          <p:nvPr/>
        </p:nvCxnSpPr>
        <p:spPr>
          <a:xfrm flipV="1">
            <a:off x="1738121" y="3219442"/>
            <a:ext cx="3103005" cy="1008798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직선 화살표 연결선 84"/>
          <p:cNvCxnSpPr>
            <a:stCxn id="55" idx="3"/>
            <a:endCxn id="28" idx="1"/>
          </p:cNvCxnSpPr>
          <p:nvPr/>
        </p:nvCxnSpPr>
        <p:spPr>
          <a:xfrm>
            <a:off x="2411799" y="2796672"/>
            <a:ext cx="2429327" cy="42277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직선 화살표 연결선 87"/>
          <p:cNvCxnSpPr>
            <a:stCxn id="56" idx="3"/>
            <a:endCxn id="28" idx="1"/>
          </p:cNvCxnSpPr>
          <p:nvPr/>
        </p:nvCxnSpPr>
        <p:spPr>
          <a:xfrm flipV="1">
            <a:off x="2411799" y="3219442"/>
            <a:ext cx="2429327" cy="50687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직선 화살표 연결선 96"/>
          <p:cNvCxnSpPr>
            <a:stCxn id="13" idx="3"/>
            <a:endCxn id="28" idx="1"/>
          </p:cNvCxnSpPr>
          <p:nvPr/>
        </p:nvCxnSpPr>
        <p:spPr>
          <a:xfrm>
            <a:off x="3474720" y="1412244"/>
            <a:ext cx="1366406" cy="1807198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직선 화살표 연결선 99"/>
          <p:cNvCxnSpPr>
            <a:stCxn id="27" idx="3"/>
            <a:endCxn id="28" idx="1"/>
          </p:cNvCxnSpPr>
          <p:nvPr/>
        </p:nvCxnSpPr>
        <p:spPr>
          <a:xfrm>
            <a:off x="3474720" y="2326757"/>
            <a:ext cx="1366406" cy="892685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직선 화살표 연결선 102"/>
          <p:cNvCxnSpPr>
            <a:stCxn id="9" idx="3"/>
            <a:endCxn id="28" idx="1"/>
          </p:cNvCxnSpPr>
          <p:nvPr/>
        </p:nvCxnSpPr>
        <p:spPr>
          <a:xfrm flipV="1">
            <a:off x="3474720" y="3219442"/>
            <a:ext cx="1366406" cy="36955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직선 화살표 연결선 105"/>
          <p:cNvCxnSpPr>
            <a:stCxn id="60" idx="3"/>
            <a:endCxn id="28" idx="1"/>
          </p:cNvCxnSpPr>
          <p:nvPr/>
        </p:nvCxnSpPr>
        <p:spPr>
          <a:xfrm flipV="1">
            <a:off x="3480209" y="3219442"/>
            <a:ext cx="1360917" cy="1008798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직선 화살표 연결선 108"/>
          <p:cNvCxnSpPr>
            <a:stCxn id="58" idx="3"/>
            <a:endCxn id="28" idx="1"/>
          </p:cNvCxnSpPr>
          <p:nvPr/>
        </p:nvCxnSpPr>
        <p:spPr>
          <a:xfrm flipV="1">
            <a:off x="3480209" y="3219442"/>
            <a:ext cx="1360917" cy="1923311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직선 화살표 연결선 111"/>
          <p:cNvCxnSpPr>
            <a:stCxn id="59" idx="3"/>
            <a:endCxn id="28" idx="1"/>
          </p:cNvCxnSpPr>
          <p:nvPr/>
        </p:nvCxnSpPr>
        <p:spPr>
          <a:xfrm flipV="1">
            <a:off x="3480209" y="3219442"/>
            <a:ext cx="1360917" cy="2852951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467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7589520" y="740664"/>
            <a:ext cx="2871216" cy="5440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11</a:t>
            </a:fld>
            <a:endParaRPr kumimoji="1" lang="ko-KR" altLang="en-US" dirty="0"/>
          </a:p>
        </p:txBody>
      </p:sp>
      <p:sp>
        <p:nvSpPr>
          <p:cNvPr id="27" name="직사각형 26"/>
          <p:cNvSpPr/>
          <p:nvPr/>
        </p:nvSpPr>
        <p:spPr>
          <a:xfrm>
            <a:off x="1711591" y="2889391"/>
            <a:ext cx="1938528" cy="5486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HUMAN</a:t>
            </a:r>
          </a:p>
        </p:txBody>
      </p:sp>
      <p:cxnSp>
        <p:nvCxnSpPr>
          <p:cNvPr id="29" name="직선 화살표 연결선 28"/>
          <p:cNvCxnSpPr>
            <a:stCxn id="27" idx="3"/>
          </p:cNvCxnSpPr>
          <p:nvPr/>
        </p:nvCxnSpPr>
        <p:spPr>
          <a:xfrm>
            <a:off x="3650119" y="3163711"/>
            <a:ext cx="3939401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1711591" y="3819031"/>
            <a:ext cx="1938528" cy="5486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HUMAN</a:t>
            </a:r>
          </a:p>
        </p:txBody>
      </p:sp>
      <p:cxnSp>
        <p:nvCxnSpPr>
          <p:cNvPr id="10" name="직선 화살표 연결선 9"/>
          <p:cNvCxnSpPr>
            <a:stCxn id="9" idx="3"/>
          </p:cNvCxnSpPr>
          <p:nvPr/>
        </p:nvCxnSpPr>
        <p:spPr>
          <a:xfrm>
            <a:off x="3650119" y="4093351"/>
            <a:ext cx="3939401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1711591" y="1974878"/>
            <a:ext cx="1938528" cy="5486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HUMAN</a:t>
            </a:r>
          </a:p>
        </p:txBody>
      </p:sp>
      <p:cxnSp>
        <p:nvCxnSpPr>
          <p:cNvPr id="14" name="직선 화살표 연결선 13"/>
          <p:cNvCxnSpPr>
            <a:stCxn id="13" idx="3"/>
          </p:cNvCxnSpPr>
          <p:nvPr/>
        </p:nvCxnSpPr>
        <p:spPr>
          <a:xfrm>
            <a:off x="3650119" y="2249198"/>
            <a:ext cx="3939401" cy="997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9279948" y="1007220"/>
            <a:ext cx="881634" cy="273602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</a:t>
            </a:r>
          </a:p>
        </p:txBody>
      </p:sp>
      <p:sp>
        <p:nvSpPr>
          <p:cNvPr id="37" name="직사각형 36"/>
          <p:cNvSpPr/>
          <p:nvPr/>
        </p:nvSpPr>
        <p:spPr>
          <a:xfrm>
            <a:off x="7857294" y="1006502"/>
            <a:ext cx="1422654" cy="274320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COMPUTER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9279948" y="1431554"/>
            <a:ext cx="881634" cy="273602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</a:t>
            </a:r>
          </a:p>
        </p:txBody>
      </p:sp>
      <p:sp>
        <p:nvSpPr>
          <p:cNvPr id="39" name="직사각형 38"/>
          <p:cNvSpPr/>
          <p:nvPr/>
        </p:nvSpPr>
        <p:spPr>
          <a:xfrm>
            <a:off x="7857294" y="1430836"/>
            <a:ext cx="1422654" cy="274320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COMPUTER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9279948" y="1834839"/>
            <a:ext cx="881634" cy="273602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7857294" y="1834121"/>
            <a:ext cx="1422654" cy="274320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COMPUTER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9279948" y="2259173"/>
            <a:ext cx="881634" cy="273602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7857294" y="2258455"/>
            <a:ext cx="1422654" cy="274320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COMPUTER</a:t>
            </a:r>
          </a:p>
        </p:txBody>
      </p:sp>
      <p:sp>
        <p:nvSpPr>
          <p:cNvPr id="48" name="직사각형 47"/>
          <p:cNvSpPr/>
          <p:nvPr/>
        </p:nvSpPr>
        <p:spPr>
          <a:xfrm>
            <a:off x="9279948" y="2682732"/>
            <a:ext cx="881634" cy="273602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</a:t>
            </a:r>
          </a:p>
        </p:txBody>
      </p:sp>
      <p:sp>
        <p:nvSpPr>
          <p:cNvPr id="49" name="직사각형 48"/>
          <p:cNvSpPr/>
          <p:nvPr/>
        </p:nvSpPr>
        <p:spPr>
          <a:xfrm>
            <a:off x="7857294" y="2682014"/>
            <a:ext cx="1422654" cy="274320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COMPUTER</a:t>
            </a:r>
          </a:p>
        </p:txBody>
      </p:sp>
      <p:sp>
        <p:nvSpPr>
          <p:cNvPr id="50" name="직사각형 49"/>
          <p:cNvSpPr/>
          <p:nvPr/>
        </p:nvSpPr>
        <p:spPr>
          <a:xfrm>
            <a:off x="9279948" y="3107066"/>
            <a:ext cx="881634" cy="273602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</a:t>
            </a:r>
          </a:p>
        </p:txBody>
      </p:sp>
      <p:sp>
        <p:nvSpPr>
          <p:cNvPr id="51" name="직사각형 50"/>
          <p:cNvSpPr/>
          <p:nvPr/>
        </p:nvSpPr>
        <p:spPr>
          <a:xfrm>
            <a:off x="7857294" y="3106348"/>
            <a:ext cx="1422654" cy="274320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COMPUTER</a:t>
            </a:r>
          </a:p>
        </p:txBody>
      </p:sp>
      <p:sp>
        <p:nvSpPr>
          <p:cNvPr id="52" name="직사각형 51"/>
          <p:cNvSpPr/>
          <p:nvPr/>
        </p:nvSpPr>
        <p:spPr>
          <a:xfrm>
            <a:off x="9279948" y="3510351"/>
            <a:ext cx="881634" cy="273602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</a:t>
            </a:r>
          </a:p>
        </p:txBody>
      </p:sp>
      <p:sp>
        <p:nvSpPr>
          <p:cNvPr id="53" name="직사각형 52"/>
          <p:cNvSpPr/>
          <p:nvPr/>
        </p:nvSpPr>
        <p:spPr>
          <a:xfrm>
            <a:off x="7857294" y="3509633"/>
            <a:ext cx="1422654" cy="274320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COMPUTER</a:t>
            </a:r>
          </a:p>
        </p:txBody>
      </p:sp>
      <p:sp>
        <p:nvSpPr>
          <p:cNvPr id="54" name="직사각형 53"/>
          <p:cNvSpPr/>
          <p:nvPr/>
        </p:nvSpPr>
        <p:spPr>
          <a:xfrm>
            <a:off x="9279948" y="3934685"/>
            <a:ext cx="881634" cy="273602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</a:t>
            </a:r>
          </a:p>
        </p:txBody>
      </p:sp>
      <p:sp>
        <p:nvSpPr>
          <p:cNvPr id="55" name="직사각형 54"/>
          <p:cNvSpPr/>
          <p:nvPr/>
        </p:nvSpPr>
        <p:spPr>
          <a:xfrm>
            <a:off x="7857294" y="3933967"/>
            <a:ext cx="1422654" cy="274320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COMPUTER</a:t>
            </a:r>
          </a:p>
        </p:txBody>
      </p:sp>
      <p:sp>
        <p:nvSpPr>
          <p:cNvPr id="56" name="직사각형 55"/>
          <p:cNvSpPr/>
          <p:nvPr/>
        </p:nvSpPr>
        <p:spPr>
          <a:xfrm>
            <a:off x="9279948" y="4358906"/>
            <a:ext cx="881634" cy="273602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</a:t>
            </a:r>
          </a:p>
        </p:txBody>
      </p:sp>
      <p:sp>
        <p:nvSpPr>
          <p:cNvPr id="57" name="직사각형 56"/>
          <p:cNvSpPr/>
          <p:nvPr/>
        </p:nvSpPr>
        <p:spPr>
          <a:xfrm>
            <a:off x="7857294" y="4358188"/>
            <a:ext cx="1422654" cy="274320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COMPUTER</a:t>
            </a:r>
          </a:p>
        </p:txBody>
      </p:sp>
      <p:sp>
        <p:nvSpPr>
          <p:cNvPr id="58" name="직사각형 57"/>
          <p:cNvSpPr/>
          <p:nvPr/>
        </p:nvSpPr>
        <p:spPr>
          <a:xfrm>
            <a:off x="9279948" y="4783240"/>
            <a:ext cx="881634" cy="273602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</a:t>
            </a:r>
          </a:p>
        </p:txBody>
      </p:sp>
      <p:sp>
        <p:nvSpPr>
          <p:cNvPr id="59" name="직사각형 58"/>
          <p:cNvSpPr/>
          <p:nvPr/>
        </p:nvSpPr>
        <p:spPr>
          <a:xfrm>
            <a:off x="7857294" y="4782522"/>
            <a:ext cx="1422654" cy="274320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COMPUTER</a:t>
            </a:r>
          </a:p>
        </p:txBody>
      </p:sp>
      <p:sp>
        <p:nvSpPr>
          <p:cNvPr id="60" name="직사각형 59"/>
          <p:cNvSpPr/>
          <p:nvPr/>
        </p:nvSpPr>
        <p:spPr>
          <a:xfrm>
            <a:off x="9279948" y="5186525"/>
            <a:ext cx="881634" cy="273602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</a:t>
            </a:r>
          </a:p>
        </p:txBody>
      </p:sp>
      <p:sp>
        <p:nvSpPr>
          <p:cNvPr id="61" name="직사각형 60"/>
          <p:cNvSpPr/>
          <p:nvPr/>
        </p:nvSpPr>
        <p:spPr>
          <a:xfrm>
            <a:off x="7857294" y="5185807"/>
            <a:ext cx="1422654" cy="274320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COMPUTER</a:t>
            </a:r>
          </a:p>
        </p:txBody>
      </p:sp>
      <p:sp>
        <p:nvSpPr>
          <p:cNvPr id="62" name="직사각형 61"/>
          <p:cNvSpPr/>
          <p:nvPr/>
        </p:nvSpPr>
        <p:spPr>
          <a:xfrm>
            <a:off x="9279948" y="5610859"/>
            <a:ext cx="881634" cy="273602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</a:t>
            </a:r>
          </a:p>
        </p:txBody>
      </p:sp>
      <p:sp>
        <p:nvSpPr>
          <p:cNvPr id="63" name="직사각형 62"/>
          <p:cNvSpPr/>
          <p:nvPr/>
        </p:nvSpPr>
        <p:spPr>
          <a:xfrm>
            <a:off x="7857294" y="5610141"/>
            <a:ext cx="1422654" cy="274320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COMPUTER</a:t>
            </a:r>
          </a:p>
        </p:txBody>
      </p:sp>
    </p:spTree>
    <p:extLst>
      <p:ext uri="{BB962C8B-B14F-4D97-AF65-F5344CB8AC3E}">
        <p14:creationId xmlns:p14="http://schemas.microsoft.com/office/powerpoint/2010/main" val="712013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4402386" y="2609554"/>
            <a:ext cx="2871216" cy="3367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12</a:t>
            </a:fld>
            <a:endParaRPr kumimoji="1" lang="ko-KR" alt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6092814" y="2876110"/>
            <a:ext cx="881634" cy="273602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</a:t>
            </a:r>
          </a:p>
        </p:txBody>
      </p:sp>
      <p:sp>
        <p:nvSpPr>
          <p:cNvPr id="37" name="직사각형 36"/>
          <p:cNvSpPr/>
          <p:nvPr/>
        </p:nvSpPr>
        <p:spPr>
          <a:xfrm>
            <a:off x="4670160" y="2875392"/>
            <a:ext cx="1422654" cy="274320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COMPUTER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6092814" y="3300444"/>
            <a:ext cx="881634" cy="273602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</a:t>
            </a:r>
          </a:p>
        </p:txBody>
      </p:sp>
      <p:sp>
        <p:nvSpPr>
          <p:cNvPr id="39" name="직사각형 38"/>
          <p:cNvSpPr/>
          <p:nvPr/>
        </p:nvSpPr>
        <p:spPr>
          <a:xfrm>
            <a:off x="4670160" y="3299726"/>
            <a:ext cx="1422654" cy="274320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COMPUTER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6092814" y="3703729"/>
            <a:ext cx="881634" cy="273602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4670160" y="3703011"/>
            <a:ext cx="1422654" cy="274320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COMPUTER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6092814" y="4128063"/>
            <a:ext cx="881634" cy="273602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4670160" y="4127345"/>
            <a:ext cx="1422654" cy="274320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COMPUTER</a:t>
            </a:r>
          </a:p>
        </p:txBody>
      </p:sp>
      <p:sp>
        <p:nvSpPr>
          <p:cNvPr id="48" name="직사각형 47"/>
          <p:cNvSpPr/>
          <p:nvPr/>
        </p:nvSpPr>
        <p:spPr>
          <a:xfrm>
            <a:off x="6092814" y="4551622"/>
            <a:ext cx="881634" cy="273602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</a:t>
            </a:r>
          </a:p>
        </p:txBody>
      </p:sp>
      <p:sp>
        <p:nvSpPr>
          <p:cNvPr id="49" name="직사각형 48"/>
          <p:cNvSpPr/>
          <p:nvPr/>
        </p:nvSpPr>
        <p:spPr>
          <a:xfrm>
            <a:off x="4670160" y="4550904"/>
            <a:ext cx="1422654" cy="274320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COMPUTER</a:t>
            </a:r>
          </a:p>
        </p:txBody>
      </p:sp>
      <p:sp>
        <p:nvSpPr>
          <p:cNvPr id="50" name="직사각형 49"/>
          <p:cNvSpPr/>
          <p:nvPr/>
        </p:nvSpPr>
        <p:spPr>
          <a:xfrm>
            <a:off x="6092814" y="4975956"/>
            <a:ext cx="881634" cy="273602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</a:t>
            </a:r>
          </a:p>
        </p:txBody>
      </p:sp>
      <p:sp>
        <p:nvSpPr>
          <p:cNvPr id="51" name="직사각형 50"/>
          <p:cNvSpPr/>
          <p:nvPr/>
        </p:nvSpPr>
        <p:spPr>
          <a:xfrm>
            <a:off x="4670160" y="4975238"/>
            <a:ext cx="1422654" cy="274320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COMPUTER</a:t>
            </a:r>
          </a:p>
        </p:txBody>
      </p:sp>
      <p:sp>
        <p:nvSpPr>
          <p:cNvPr id="62" name="직사각형 61"/>
          <p:cNvSpPr/>
          <p:nvPr/>
        </p:nvSpPr>
        <p:spPr>
          <a:xfrm>
            <a:off x="6092814" y="5402634"/>
            <a:ext cx="881634" cy="273602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</a:t>
            </a:r>
          </a:p>
        </p:txBody>
      </p:sp>
      <p:sp>
        <p:nvSpPr>
          <p:cNvPr id="63" name="직사각형 62"/>
          <p:cNvSpPr/>
          <p:nvPr/>
        </p:nvSpPr>
        <p:spPr>
          <a:xfrm>
            <a:off x="4670160" y="5401916"/>
            <a:ext cx="1422654" cy="274320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COMPUTER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584813" y="1497522"/>
            <a:ext cx="45063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“STORAGE APPLIANCE”</a:t>
            </a:r>
          </a:p>
        </p:txBody>
      </p:sp>
    </p:spTree>
    <p:extLst>
      <p:ext uri="{BB962C8B-B14F-4D97-AF65-F5344CB8AC3E}">
        <p14:creationId xmlns:p14="http://schemas.microsoft.com/office/powerpoint/2010/main" val="1382324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CEPH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13</a:t>
            </a:fld>
            <a:endParaRPr kumimoji="1"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360" y="1600200"/>
            <a:ext cx="3574539" cy="444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99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Before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14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There was a distributed file system like: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NFS - Network File System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Single large server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Full POSIX support, in kernel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Slow with even a moderate number of client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Simple</a:t>
            </a:r>
          </a:p>
        </p:txBody>
      </p:sp>
    </p:spTree>
    <p:extLst>
      <p:ext uri="{BB962C8B-B14F-4D97-AF65-F5344CB8AC3E}">
        <p14:creationId xmlns:p14="http://schemas.microsoft.com/office/powerpoint/2010/main" val="2098842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Before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15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There was a distributed file system like: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Hadoop </a:t>
            </a:r>
            <a:r>
              <a:rPr lang="en-US" sz="3200" dirty="0"/>
              <a:t>- Apache Project inspired by Google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Massive throughput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err="1"/>
              <a:t>Througput</a:t>
            </a:r>
            <a:r>
              <a:rPr lang="en-US" sz="3200" dirty="0"/>
              <a:t> scales with attached HDs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Have seen </a:t>
            </a:r>
            <a:r>
              <a:rPr lang="en-US" sz="3200" b="1" dirty="0"/>
              <a:t>Very Large </a:t>
            </a:r>
            <a:r>
              <a:rPr lang="en-US" sz="3200" dirty="0"/>
              <a:t>production clusters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000" dirty="0"/>
              <a:t>Facebook, Yahoo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Doesn't even pretend to be POSIX</a:t>
            </a:r>
          </a:p>
        </p:txBody>
      </p:sp>
    </p:spTree>
    <p:extLst>
      <p:ext uri="{BB962C8B-B14F-4D97-AF65-F5344CB8AC3E}">
        <p14:creationId xmlns:p14="http://schemas.microsoft.com/office/powerpoint/2010/main" val="3998391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16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latinLnBrk="0"/>
            <a:r>
              <a:rPr lang="en-US" sz="3200" dirty="0" err="1"/>
              <a:t>Ceph</a:t>
            </a:r>
            <a:r>
              <a:rPr lang="en-US" sz="3200" dirty="0"/>
              <a:t> is an emerging technology in the production clustered environment</a:t>
            </a:r>
          </a:p>
          <a:p>
            <a:pPr eaLnBrk="0" latinLnBrk="0"/>
            <a:endParaRPr lang="en-US" sz="3200" dirty="0"/>
          </a:p>
          <a:p>
            <a:pPr eaLnBrk="0" latinLnBrk="0"/>
            <a:r>
              <a:rPr lang="en-US" sz="3200" dirty="0"/>
              <a:t>Designed for:</a:t>
            </a:r>
          </a:p>
          <a:p>
            <a:pPr lvl="1" eaLnBrk="0" latinLnBrk="0">
              <a:buFont typeface="Wingdings" panose="05000000000000000000" pitchFamily="2" charset="2"/>
              <a:buChar char="v"/>
            </a:pPr>
            <a:r>
              <a:rPr lang="en-US" sz="2800" b="1" dirty="0"/>
              <a:t>Performance</a:t>
            </a:r>
            <a:r>
              <a:rPr lang="en-US" sz="2800" dirty="0"/>
              <a:t> - Striped data over data servers</a:t>
            </a:r>
          </a:p>
          <a:p>
            <a:pPr lvl="1" eaLnBrk="0" latinLnBrk="0">
              <a:buFont typeface="Wingdings" panose="05000000000000000000" pitchFamily="2" charset="2"/>
              <a:buChar char="v"/>
            </a:pPr>
            <a:r>
              <a:rPr lang="en-US" sz="2800" b="1" dirty="0"/>
              <a:t>Reliability</a:t>
            </a:r>
            <a:r>
              <a:rPr lang="en-US" sz="2800" dirty="0"/>
              <a:t> - No single point of failure</a:t>
            </a:r>
          </a:p>
          <a:p>
            <a:pPr lvl="1" eaLnBrk="0" latinLnBrk="0">
              <a:buFont typeface="Wingdings" panose="05000000000000000000" pitchFamily="2" charset="2"/>
              <a:buChar char="v"/>
            </a:pPr>
            <a:r>
              <a:rPr lang="en-US" sz="2800" b="1" dirty="0"/>
              <a:t>Scalability</a:t>
            </a:r>
            <a:r>
              <a:rPr lang="en-US" sz="2800" dirty="0"/>
              <a:t> - Adaptable metadata cluster</a:t>
            </a:r>
          </a:p>
        </p:txBody>
      </p:sp>
    </p:spTree>
    <p:extLst>
      <p:ext uri="{BB962C8B-B14F-4D97-AF65-F5344CB8AC3E}">
        <p14:creationId xmlns:p14="http://schemas.microsoft.com/office/powerpoint/2010/main" val="2779655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17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0" latinLnBrk="0">
              <a:buFont typeface="Wingdings" panose="05000000000000000000" pitchFamily="2" charset="2"/>
              <a:buChar char="v"/>
            </a:pPr>
            <a:r>
              <a:rPr lang="en-US" sz="3200" dirty="0"/>
              <a:t>2006 - </a:t>
            </a:r>
            <a:r>
              <a:rPr lang="en-US" sz="3200" dirty="0" err="1"/>
              <a:t>Ceph</a:t>
            </a:r>
            <a:r>
              <a:rPr lang="en-US" sz="3200" dirty="0"/>
              <a:t> Paper written</a:t>
            </a:r>
          </a:p>
          <a:p>
            <a:pPr eaLnBrk="0" latinLnBrk="0">
              <a:buFont typeface="Wingdings" panose="05000000000000000000" pitchFamily="2" charset="2"/>
              <a:buChar char="v"/>
            </a:pPr>
            <a:endParaRPr lang="en-US" sz="3200" dirty="0"/>
          </a:p>
          <a:p>
            <a:pPr eaLnBrk="0" latinLnBrk="0">
              <a:buFont typeface="Wingdings" panose="05000000000000000000" pitchFamily="2" charset="2"/>
              <a:buChar char="v"/>
            </a:pPr>
            <a:r>
              <a:rPr lang="en-US" sz="3200" dirty="0"/>
              <a:t>2007 - Sage Weil earned PhD from </a:t>
            </a:r>
            <a:r>
              <a:rPr lang="en-US" sz="3200" dirty="0" err="1"/>
              <a:t>Ceph</a:t>
            </a:r>
            <a:endParaRPr lang="en-US" sz="3200" dirty="0"/>
          </a:p>
          <a:p>
            <a:pPr eaLnBrk="0" latinLnBrk="0">
              <a:buFont typeface="Wingdings" panose="05000000000000000000" pitchFamily="2" charset="2"/>
              <a:buChar char="v"/>
            </a:pPr>
            <a:endParaRPr lang="en-US" sz="3200" dirty="0"/>
          </a:p>
          <a:p>
            <a:pPr eaLnBrk="0" latinLnBrk="0">
              <a:buFont typeface="Wingdings" panose="05000000000000000000" pitchFamily="2" charset="2"/>
              <a:buChar char="v"/>
            </a:pPr>
            <a:r>
              <a:rPr lang="en-US" sz="3200" dirty="0"/>
              <a:t>2007 - 2010 Development continued, primarily for </a:t>
            </a:r>
            <a:r>
              <a:rPr lang="en-US" sz="3200" dirty="0" err="1"/>
              <a:t>DreamHost</a:t>
            </a:r>
            <a:endParaRPr lang="en-US" sz="3200" dirty="0"/>
          </a:p>
          <a:p>
            <a:pPr eaLnBrk="0" latinLnBrk="0">
              <a:buFont typeface="Wingdings" panose="05000000000000000000" pitchFamily="2" charset="2"/>
              <a:buChar char="v"/>
            </a:pPr>
            <a:endParaRPr lang="en-US" sz="3200" dirty="0"/>
          </a:p>
          <a:p>
            <a:pPr eaLnBrk="0" latinLnBrk="0">
              <a:buFont typeface="Wingdings" panose="05000000000000000000" pitchFamily="2" charset="2"/>
              <a:buChar char="v"/>
            </a:pPr>
            <a:r>
              <a:rPr lang="en-US" sz="3200" dirty="0"/>
              <a:t>March 2010 - Linus merged </a:t>
            </a:r>
            <a:r>
              <a:rPr lang="en-US" sz="3200" dirty="0" err="1"/>
              <a:t>Ceph</a:t>
            </a:r>
            <a:r>
              <a:rPr lang="en-US" sz="3200" dirty="0"/>
              <a:t> client into </a:t>
            </a:r>
            <a:r>
              <a:rPr lang="en-US" sz="3200" b="1" dirty="0"/>
              <a:t>mainline 2.6.34 kernel</a:t>
            </a:r>
          </a:p>
          <a:p>
            <a:pPr lvl="1" eaLnBrk="0" latinLnBrk="0">
              <a:buFont typeface="Wingdings" panose="05000000000000000000" pitchFamily="2" charset="2"/>
              <a:buChar char="v"/>
            </a:pPr>
            <a:r>
              <a:rPr lang="en-US" sz="3000" dirty="0"/>
              <a:t>No more patches needed for clients</a:t>
            </a:r>
          </a:p>
        </p:txBody>
      </p:sp>
    </p:spTree>
    <p:extLst>
      <p:ext uri="{BB962C8B-B14F-4D97-AF65-F5344CB8AC3E}">
        <p14:creationId xmlns:p14="http://schemas.microsoft.com/office/powerpoint/2010/main" val="1561366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First Key Idea: Object-based Storage</a:t>
            </a:r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6A21-489B-418E-822E-44F203C9CFEA}" type="slidenum">
              <a:rPr lang="en-GB" altLang="en-US"/>
              <a:pPr/>
              <a:t>18</a:t>
            </a:fld>
            <a:endParaRPr lang="en-GB" alt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8"/>
          <a:stretch/>
        </p:blipFill>
        <p:spPr bwMode="auto">
          <a:xfrm>
            <a:off x="1687830" y="1405474"/>
            <a:ext cx="8229600" cy="4851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7097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of storage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19</a:t>
            </a:fld>
            <a:endParaRPr kumimoji="1"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0" t="13207" r="2516" b="12592"/>
          <a:stretch/>
        </p:blipFill>
        <p:spPr>
          <a:xfrm>
            <a:off x="3057237" y="1283854"/>
            <a:ext cx="5711787" cy="4652867"/>
          </a:xfrm>
        </p:spPr>
      </p:pic>
      <p:sp>
        <p:nvSpPr>
          <p:cNvPr id="6" name="직사각형 5"/>
          <p:cNvSpPr/>
          <p:nvPr/>
        </p:nvSpPr>
        <p:spPr>
          <a:xfrm>
            <a:off x="369453" y="6082025"/>
            <a:ext cx="83007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https://www.stackscale.com/wp-content/uploads/2023/06/types-storage-file-block-object-stackscale.jpg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66836" y="3512295"/>
            <a:ext cx="26594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Fixed-sized blocks with unique identifiers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9278509" y="3433786"/>
            <a:ext cx="26594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Small data pieces with unique identifiers</a:t>
            </a:r>
          </a:p>
        </p:txBody>
      </p:sp>
    </p:spTree>
    <p:extLst>
      <p:ext uri="{BB962C8B-B14F-4D97-AF65-F5344CB8AC3E}">
        <p14:creationId xmlns:p14="http://schemas.microsoft.com/office/powerpoint/2010/main" val="793675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52DD63C-DA25-764F-9C33-B39580A377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48625" y="1359602"/>
            <a:ext cx="4715425" cy="4449763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</a:p>
          <a:p>
            <a:pPr marL="342900" indent="-342900">
              <a:lnSpc>
                <a:spcPct val="150000"/>
              </a:lnSpc>
            </a:pPr>
            <a:r>
              <a:rPr kumimoji="1" lang="en-US" altLang="ko-K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</a:t>
            </a:r>
          </a:p>
          <a:p>
            <a:pPr marL="342900" indent="-342900">
              <a:lnSpc>
                <a:spcPct val="150000"/>
              </a:lnSpc>
            </a:pPr>
            <a:r>
              <a:rPr kumimoji="1" lang="en-US" altLang="ko-K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CEPH Design</a:t>
            </a:r>
          </a:p>
          <a:p>
            <a:pPr marL="342900" indent="-342900">
              <a:lnSpc>
                <a:spcPct val="150000"/>
              </a:lnSpc>
            </a:pPr>
            <a:r>
              <a:rPr kumimoji="1" lang="en-US" altLang="ko-K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</a:t>
            </a:r>
          </a:p>
          <a:p>
            <a:pPr marL="342900" indent="-342900">
              <a:lnSpc>
                <a:spcPct val="150000"/>
              </a:lnSpc>
            </a:pPr>
            <a:r>
              <a:rPr kumimoji="1" lang="en-US" altLang="ko-K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</a:p>
        </p:txBody>
      </p:sp>
      <p:sp>
        <p:nvSpPr>
          <p:cNvPr id="6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9448800" y="6560211"/>
            <a:ext cx="2743200" cy="295861"/>
          </a:xfrm>
        </p:spPr>
        <p:txBody>
          <a:bodyPr/>
          <a:lstStyle/>
          <a:p>
            <a:r>
              <a:rPr kumimoji="1" lang="en-US" altLang="ko-KR" sz="1000" dirty="0"/>
              <a:t>2</a:t>
            </a:r>
            <a:endParaRPr kumimoji="1"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956538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288076" y="219933"/>
            <a:ext cx="10282388" cy="677842"/>
          </a:xfrm>
        </p:spPr>
        <p:txBody>
          <a:bodyPr>
            <a:normAutofit fontScale="90000"/>
          </a:bodyPr>
          <a:lstStyle/>
          <a:p>
            <a:r>
              <a:rPr lang="en-US" dirty="0"/>
              <a:t>Second Key Idea: Decoupled Data &amp; Metadata</a:t>
            </a:r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45C5-9563-4676-9A41-A73444C4BEAA}" type="slidenum">
              <a:rPr lang="en-GB" altLang="en-US"/>
              <a:pPr/>
              <a:t>20</a:t>
            </a:fld>
            <a:endParaRPr lang="en-GB" alt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3"/>
          <a:stretch/>
        </p:blipFill>
        <p:spPr bwMode="auto">
          <a:xfrm>
            <a:off x="1860804" y="1228240"/>
            <a:ext cx="8229600" cy="517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369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Ceph</a:t>
            </a:r>
            <a:r>
              <a:rPr lang="en-US" dirty="0"/>
              <a:t> Overview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21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b="1" dirty="0"/>
              <a:t>Decoupled data and metadata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600" dirty="0"/>
              <a:t>IO directly with object servers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/>
              <a:t>Dynamic distributed metadata management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600" dirty="0"/>
              <a:t>Multiple metadata servers handling different directories (subtrees)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/>
              <a:t>Reliable autonomic distribution storage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600" dirty="0"/>
              <a:t>OSD's manage themselves by replicating and monitoring</a:t>
            </a:r>
          </a:p>
        </p:txBody>
      </p:sp>
    </p:spTree>
    <p:extLst>
      <p:ext uri="{BB962C8B-B14F-4D97-AF65-F5344CB8AC3E}">
        <p14:creationId xmlns:p14="http://schemas.microsoft.com/office/powerpoint/2010/main" val="1607290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Decoupled data and metadata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22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latinLnBrk="0">
              <a:buFont typeface="Wingdings" panose="05000000000000000000" pitchFamily="2" charset="2"/>
              <a:buChar char="v"/>
            </a:pPr>
            <a:r>
              <a:rPr lang="en-US" sz="2800" dirty="0"/>
              <a:t>Increases performance by </a:t>
            </a:r>
            <a:r>
              <a:rPr lang="en-US" sz="2800" b="1" dirty="0"/>
              <a:t>limiting interaction</a:t>
            </a:r>
            <a:r>
              <a:rPr lang="en-US" sz="2800" dirty="0"/>
              <a:t> between clients and servers</a:t>
            </a:r>
          </a:p>
          <a:p>
            <a:pPr eaLnBrk="0" latinLnBrk="0">
              <a:buFont typeface="Wingdings" panose="05000000000000000000" pitchFamily="2" charset="2"/>
              <a:buChar char="v"/>
            </a:pPr>
            <a:endParaRPr lang="en-US" sz="2800" dirty="0"/>
          </a:p>
          <a:p>
            <a:pPr eaLnBrk="0" latinLnBrk="0">
              <a:buFont typeface="Wingdings" panose="05000000000000000000" pitchFamily="2" charset="2"/>
              <a:buChar char="v"/>
            </a:pPr>
            <a:r>
              <a:rPr lang="en-US" sz="2800" dirty="0"/>
              <a:t>Decoupling is </a:t>
            </a:r>
            <a:r>
              <a:rPr lang="en-US" sz="2800" b="1" dirty="0"/>
              <a:t>common</a:t>
            </a:r>
            <a:r>
              <a:rPr lang="en-US" sz="2800" dirty="0"/>
              <a:t> in distributed </a:t>
            </a:r>
            <a:r>
              <a:rPr lang="en-US" sz="2800" dirty="0" err="1"/>
              <a:t>filesystem</a:t>
            </a:r>
            <a:r>
              <a:rPr lang="en-US" sz="2800" dirty="0"/>
              <a:t>: Hadoop, </a:t>
            </a:r>
            <a:r>
              <a:rPr lang="en-US" sz="2800" dirty="0" err="1"/>
              <a:t>etc</a:t>
            </a:r>
            <a:endParaRPr lang="en-US" sz="2800" dirty="0"/>
          </a:p>
          <a:p>
            <a:pPr eaLnBrk="0" latinLnBrk="0">
              <a:buFont typeface="Wingdings" panose="05000000000000000000" pitchFamily="2" charset="2"/>
              <a:buChar char="v"/>
            </a:pPr>
            <a:endParaRPr lang="en-US" sz="2800" dirty="0"/>
          </a:p>
          <a:p>
            <a:pPr eaLnBrk="0" latinLnBrk="0">
              <a:buFont typeface="Wingdings" panose="05000000000000000000" pitchFamily="2" charset="2"/>
              <a:buChar char="v"/>
            </a:pPr>
            <a:r>
              <a:rPr lang="en-US" sz="2800" dirty="0"/>
              <a:t>In contrast to other fs, CEPH uses a function to </a:t>
            </a:r>
            <a:r>
              <a:rPr lang="en-US" sz="2800" b="1" dirty="0"/>
              <a:t>calculate the block location</a:t>
            </a:r>
          </a:p>
        </p:txBody>
      </p:sp>
    </p:spTree>
    <p:extLst>
      <p:ext uri="{BB962C8B-B14F-4D97-AF65-F5344CB8AC3E}">
        <p14:creationId xmlns:p14="http://schemas.microsoft.com/office/powerpoint/2010/main" val="389144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8076" y="219933"/>
            <a:ext cx="9585597" cy="677842"/>
          </a:xfrm>
        </p:spPr>
        <p:txBody>
          <a:bodyPr>
            <a:normAutofit fontScale="90000"/>
          </a:bodyPr>
          <a:lstStyle/>
          <a:p>
            <a:r>
              <a:rPr lang="en-US" dirty="0"/>
              <a:t>Dynamic Distributed Metadata Management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23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latinLnBrk="0">
              <a:buFont typeface="Wingdings" panose="05000000000000000000" pitchFamily="2" charset="2"/>
              <a:buChar char="v"/>
            </a:pPr>
            <a:r>
              <a:rPr lang="en-US" sz="2400" dirty="0"/>
              <a:t>Metadata is </a:t>
            </a:r>
            <a:r>
              <a:rPr lang="en-US" sz="2400" b="1" dirty="0"/>
              <a:t>split</a:t>
            </a:r>
            <a:r>
              <a:rPr lang="en-US" sz="2400" dirty="0"/>
              <a:t> among clusters of servers</a:t>
            </a:r>
          </a:p>
          <a:p>
            <a:pPr eaLnBrk="0" latinLnBrk="0">
              <a:buFont typeface="Wingdings" panose="05000000000000000000" pitchFamily="2" charset="2"/>
              <a:buChar char="v"/>
            </a:pPr>
            <a:endParaRPr lang="en-US" sz="2400" dirty="0"/>
          </a:p>
          <a:p>
            <a:pPr eaLnBrk="0" latinLnBrk="0">
              <a:buFont typeface="Wingdings" panose="05000000000000000000" pitchFamily="2" charset="2"/>
              <a:buChar char="v"/>
            </a:pPr>
            <a:r>
              <a:rPr lang="en-US" sz="2400" dirty="0"/>
              <a:t>The distribution of </a:t>
            </a:r>
            <a:r>
              <a:rPr lang="en-US" sz="2400" b="1" dirty="0"/>
              <a:t>metadata changes</a:t>
            </a:r>
            <a:r>
              <a:rPr lang="en-US" sz="2400" dirty="0"/>
              <a:t> as the </a:t>
            </a:r>
            <a:r>
              <a:rPr lang="en-US" sz="2400" b="1" dirty="0"/>
              <a:t>number of requests</a:t>
            </a:r>
            <a:r>
              <a:rPr lang="en-US" sz="2400" dirty="0"/>
              <a:t> loaded between metadata servers increases.</a:t>
            </a:r>
          </a:p>
          <a:p>
            <a:pPr eaLnBrk="0" latinLnBrk="0">
              <a:buFont typeface="Wingdings" panose="05000000000000000000" pitchFamily="2" charset="2"/>
              <a:buChar char="v"/>
            </a:pPr>
            <a:endParaRPr lang="en-US" sz="2400" dirty="0"/>
          </a:p>
          <a:p>
            <a:pPr eaLnBrk="0" latinLnBrk="0">
              <a:buFont typeface="Wingdings" panose="05000000000000000000" pitchFamily="2" charset="2"/>
              <a:buChar char="v"/>
            </a:pPr>
            <a:r>
              <a:rPr lang="en-US" sz="2400" dirty="0"/>
              <a:t>Metadata servers also can </a:t>
            </a:r>
            <a:r>
              <a:rPr lang="en-US" sz="2400" b="1" dirty="0"/>
              <a:t>quickly recover from failures</a:t>
            </a:r>
            <a:r>
              <a:rPr lang="en-US" sz="2400" dirty="0"/>
              <a:t> by taking over neighbors data</a:t>
            </a:r>
          </a:p>
          <a:p>
            <a:pPr eaLnBrk="0" latinLnBrk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6996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Reliable Autonomic Distributed Storage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24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latinLnBrk="0">
              <a:buFont typeface="Wingdings" panose="05000000000000000000" pitchFamily="2" charset="2"/>
              <a:buChar char="v"/>
            </a:pPr>
            <a:r>
              <a:rPr lang="en-US" sz="2400" dirty="0"/>
              <a:t>Data storage servers </a:t>
            </a:r>
            <a:r>
              <a:rPr lang="en-US" sz="2400" b="1" dirty="0"/>
              <a:t>act</a:t>
            </a:r>
            <a:r>
              <a:rPr lang="en-US" sz="2400" dirty="0"/>
              <a:t> on events </a:t>
            </a:r>
            <a:r>
              <a:rPr lang="en-US" sz="2400" b="1" dirty="0"/>
              <a:t>by themselves</a:t>
            </a:r>
          </a:p>
          <a:p>
            <a:pPr eaLnBrk="0" latinLnBrk="0">
              <a:buFont typeface="Wingdings" panose="05000000000000000000" pitchFamily="2" charset="2"/>
              <a:buChar char="v"/>
            </a:pPr>
            <a:endParaRPr lang="en-US" sz="2400" dirty="0"/>
          </a:p>
          <a:p>
            <a:pPr eaLnBrk="0" latinLnBrk="0">
              <a:buFont typeface="Wingdings" panose="05000000000000000000" pitchFamily="2" charset="2"/>
              <a:buChar char="v"/>
            </a:pPr>
            <a:r>
              <a:rPr lang="en-US" sz="2400" b="1" dirty="0"/>
              <a:t>Initiates replication</a:t>
            </a:r>
          </a:p>
          <a:p>
            <a:pPr eaLnBrk="0" latinLnBrk="0">
              <a:buFont typeface="Wingdings" panose="05000000000000000000" pitchFamily="2" charset="2"/>
              <a:buChar char="v"/>
            </a:pPr>
            <a:endParaRPr lang="en-US" sz="2400" dirty="0"/>
          </a:p>
          <a:p>
            <a:pPr eaLnBrk="0" latinLnBrk="0">
              <a:buFont typeface="Wingdings" panose="05000000000000000000" pitchFamily="2" charset="2"/>
              <a:buChar char="v"/>
            </a:pPr>
            <a:r>
              <a:rPr lang="en-US" sz="2400" dirty="0"/>
              <a:t>Improves performance by </a:t>
            </a:r>
            <a:r>
              <a:rPr lang="en-US" sz="2400" b="1" dirty="0"/>
              <a:t>offloading decision</a:t>
            </a:r>
            <a:r>
              <a:rPr lang="en-US" sz="2400" dirty="0"/>
              <a:t> making to the many data servers</a:t>
            </a:r>
          </a:p>
          <a:p>
            <a:pPr eaLnBrk="0" latinLnBrk="0">
              <a:buFont typeface="Wingdings" panose="05000000000000000000" pitchFamily="2" charset="2"/>
              <a:buChar char="v"/>
            </a:pPr>
            <a:endParaRPr lang="en-US" sz="2400" dirty="0"/>
          </a:p>
          <a:p>
            <a:pPr eaLnBrk="0" latinLnBrk="0">
              <a:buFont typeface="Wingdings" panose="05000000000000000000" pitchFamily="2" charset="2"/>
              <a:buChar char="v"/>
            </a:pPr>
            <a:r>
              <a:rPr lang="en-US" sz="2400" dirty="0"/>
              <a:t>Improves reliability by </a:t>
            </a:r>
            <a:r>
              <a:rPr lang="en-US" sz="2400" b="1" dirty="0"/>
              <a:t>removing central control</a:t>
            </a:r>
            <a:r>
              <a:rPr lang="en-US" sz="2400" dirty="0"/>
              <a:t> of the cluster (single point of failure)</a:t>
            </a:r>
          </a:p>
        </p:txBody>
      </p:sp>
    </p:spTree>
    <p:extLst>
      <p:ext uri="{BB962C8B-B14F-4D97-AF65-F5344CB8AC3E}">
        <p14:creationId xmlns:p14="http://schemas.microsoft.com/office/powerpoint/2010/main" val="889792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System Overview</a:t>
            </a: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15C1C-8838-47D1-864A-081EE1ABE405}" type="slidenum">
              <a:rPr lang="en-GB" altLang="en-US"/>
              <a:pPr/>
              <a:t>25</a:t>
            </a:fld>
            <a:endParaRPr lang="en-GB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383" y="1222548"/>
            <a:ext cx="7745617" cy="5015604"/>
          </a:xfrm>
          <a:prstGeom prst="rect">
            <a:avLst/>
          </a:prstGeom>
        </p:spPr>
      </p:pic>
      <p:sp>
        <p:nvSpPr>
          <p:cNvPr id="6" name="타원 5"/>
          <p:cNvSpPr/>
          <p:nvPr/>
        </p:nvSpPr>
        <p:spPr>
          <a:xfrm>
            <a:off x="2530764" y="1424608"/>
            <a:ext cx="2697018" cy="16314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타원 8"/>
          <p:cNvSpPr/>
          <p:nvPr/>
        </p:nvSpPr>
        <p:spPr>
          <a:xfrm>
            <a:off x="7174230" y="1016404"/>
            <a:ext cx="2697018" cy="16314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타원 9"/>
          <p:cNvSpPr/>
          <p:nvPr/>
        </p:nvSpPr>
        <p:spPr>
          <a:xfrm>
            <a:off x="6326909" y="3219406"/>
            <a:ext cx="2697018" cy="16314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직사각형 6"/>
          <p:cNvSpPr/>
          <p:nvPr/>
        </p:nvSpPr>
        <p:spPr>
          <a:xfrm>
            <a:off x="3741636" y="1904027"/>
            <a:ext cx="421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311784" y="1865811"/>
            <a:ext cx="421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531311" y="4093031"/>
            <a:ext cx="421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1561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Client Operation</a:t>
            </a: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375D-0A16-4615-A445-42665928D53C}" type="slidenum">
              <a:rPr lang="en-GB" altLang="en-US"/>
              <a:pPr/>
              <a:t>26</a:t>
            </a:fld>
            <a:endParaRPr lang="en-GB" alt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b="1" dirty="0" err="1"/>
              <a:t>Ceph</a:t>
            </a:r>
            <a:r>
              <a:rPr lang="en-GB" altLang="en-US" b="1" dirty="0"/>
              <a:t> interface</a:t>
            </a:r>
          </a:p>
          <a:p>
            <a:pPr lvl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Nearly POSIX</a:t>
            </a:r>
          </a:p>
          <a:p>
            <a:pPr lvl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Decoupled data and metadata operation</a:t>
            </a:r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b="1" dirty="0"/>
              <a:t>User space implementation</a:t>
            </a:r>
          </a:p>
          <a:p>
            <a:pPr lvl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FUSE or directly linked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60059" y="6074005"/>
            <a:ext cx="7284449" cy="33855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en-US" sz="1600" dirty="0"/>
              <a:t>FUSE is a software allowing to implement a file system in  a user space</a:t>
            </a:r>
          </a:p>
        </p:txBody>
      </p:sp>
    </p:spTree>
    <p:extLst>
      <p:ext uri="{BB962C8B-B14F-4D97-AF65-F5344CB8AC3E}">
        <p14:creationId xmlns:p14="http://schemas.microsoft.com/office/powerpoint/2010/main" val="33030948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3"/>
          <a:srcRect l="53137" t="43692" b="31746"/>
          <a:stretch/>
        </p:blipFill>
        <p:spPr>
          <a:xfrm>
            <a:off x="4090752" y="4596776"/>
            <a:ext cx="2809624" cy="953571"/>
          </a:xfrm>
          <a:prstGeom prst="rect">
            <a:avLst/>
          </a:prstGeom>
        </p:spPr>
      </p:pic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Client Access Example</a:t>
            </a: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3F2F-1E9D-491F-83D8-B0B718A60084}" type="slidenum">
              <a:rPr lang="en-GB" altLang="en-US"/>
              <a:pPr/>
              <a:t>27</a:t>
            </a:fld>
            <a:endParaRPr lang="en-GB" alt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608013" indent="-608013">
              <a:lnSpc>
                <a:spcPct val="100000"/>
              </a:lnSpc>
              <a:buFont typeface="Arial" panose="020B0604020202020204" pitchFamily="34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altLang="en-US" dirty="0"/>
              <a:t>Client sends </a:t>
            </a:r>
            <a:r>
              <a:rPr lang="en-GB" altLang="en-US" i="1" dirty="0"/>
              <a:t>open</a:t>
            </a:r>
            <a:r>
              <a:rPr lang="en-GB" altLang="en-US" dirty="0"/>
              <a:t> request to MDS</a:t>
            </a:r>
          </a:p>
          <a:p>
            <a:pPr marL="608013" indent="-608013">
              <a:lnSpc>
                <a:spcPct val="100000"/>
              </a:lnSpc>
              <a:buFont typeface="Arial" panose="020B0604020202020204" pitchFamily="34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altLang="en-US" dirty="0"/>
              <a:t>MDS returns capability, file </a:t>
            </a:r>
            <a:r>
              <a:rPr lang="en-GB" altLang="en-US" dirty="0" err="1"/>
              <a:t>inode</a:t>
            </a:r>
            <a:r>
              <a:rPr lang="en-GB" altLang="en-US" dirty="0"/>
              <a:t>, file size and stripe information</a:t>
            </a:r>
          </a:p>
          <a:p>
            <a:pPr marL="608013" indent="-608013">
              <a:lnSpc>
                <a:spcPct val="100000"/>
              </a:lnSpc>
              <a:buFont typeface="Arial" panose="020B0604020202020204" pitchFamily="34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altLang="en-US" dirty="0"/>
              <a:t>Calculate data location with CRUSH</a:t>
            </a:r>
          </a:p>
          <a:p>
            <a:pPr marL="608013" indent="-608013">
              <a:lnSpc>
                <a:spcPct val="100000"/>
              </a:lnSpc>
              <a:buFont typeface="Arial" panose="020B0604020202020204" pitchFamily="34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altLang="en-US" dirty="0"/>
              <a:t>Read directly off storage nodes</a:t>
            </a:r>
          </a:p>
          <a:p>
            <a:pPr marL="608013" indent="-608013">
              <a:lnSpc>
                <a:spcPct val="100000"/>
              </a:lnSpc>
              <a:buFont typeface="Arial" panose="020B0604020202020204" pitchFamily="34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altLang="en-US" dirty="0"/>
              <a:t>Relinquishes capability, provides details to MDS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60060" y="5673331"/>
            <a:ext cx="6490122" cy="8309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altLang="en-US" sz="1600" dirty="0"/>
              <a:t>Capability = Read, Cache Reads, Write, and Buffer Write</a:t>
            </a:r>
          </a:p>
          <a:p>
            <a:endParaRPr lang="en-GB" sz="1600" dirty="0"/>
          </a:p>
          <a:p>
            <a:r>
              <a:rPr lang="en-GB" sz="1600" dirty="0"/>
              <a:t>Is the action(read/write) granted or not.</a:t>
            </a:r>
            <a:endParaRPr lang="en-US" sz="1600" dirty="0"/>
          </a:p>
        </p:txBody>
      </p:sp>
      <p:cxnSp>
        <p:nvCxnSpPr>
          <p:cNvPr id="7" name="직선 화살표 연결선 6"/>
          <p:cNvCxnSpPr/>
          <p:nvPr/>
        </p:nvCxnSpPr>
        <p:spPr>
          <a:xfrm flipV="1">
            <a:off x="3205018" y="3701648"/>
            <a:ext cx="297295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 flipH="1">
            <a:off x="3205018" y="3842330"/>
            <a:ext cx="2972955" cy="9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/>
          <p:nvPr/>
        </p:nvCxnSpPr>
        <p:spPr>
          <a:xfrm>
            <a:off x="2706255" y="4015682"/>
            <a:ext cx="1194954" cy="1057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4239127" y="3337061"/>
            <a:ext cx="452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/>
              <a:t>(1)</a:t>
            </a:r>
            <a:endParaRPr 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3750177" y="3674000"/>
            <a:ext cx="452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/>
              <a:t>(2)</a:t>
            </a:r>
            <a:endParaRPr lang="en-US" dirty="0"/>
          </a:p>
        </p:txBody>
      </p:sp>
      <p:sp>
        <p:nvSpPr>
          <p:cNvPr id="19" name="직사각형 18"/>
          <p:cNvSpPr/>
          <p:nvPr/>
        </p:nvSpPr>
        <p:spPr>
          <a:xfrm>
            <a:off x="3269704" y="4196229"/>
            <a:ext cx="452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/>
              <a:t>(3)</a:t>
            </a:r>
            <a:endParaRPr lang="en-US" dirty="0"/>
          </a:p>
        </p:txBody>
      </p:sp>
      <p:cxnSp>
        <p:nvCxnSpPr>
          <p:cNvPr id="20" name="직선 화살표 연결선 19"/>
          <p:cNvCxnSpPr/>
          <p:nvPr/>
        </p:nvCxnSpPr>
        <p:spPr>
          <a:xfrm>
            <a:off x="2508828" y="4015682"/>
            <a:ext cx="1384497" cy="1225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/>
          <p:cNvSpPr/>
          <p:nvPr/>
        </p:nvSpPr>
        <p:spPr>
          <a:xfrm>
            <a:off x="2748708" y="4573414"/>
            <a:ext cx="452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/>
              <a:t>(4)</a:t>
            </a:r>
            <a:endParaRPr lang="en-US" dirty="0"/>
          </a:p>
        </p:txBody>
      </p:sp>
      <p:cxnSp>
        <p:nvCxnSpPr>
          <p:cNvPr id="23" name="직선 화살표 연결선 22"/>
          <p:cNvCxnSpPr/>
          <p:nvPr/>
        </p:nvCxnSpPr>
        <p:spPr>
          <a:xfrm flipV="1">
            <a:off x="3222336" y="3980247"/>
            <a:ext cx="297295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4418766" y="3822930"/>
            <a:ext cx="452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/>
              <a:t>(5)</a:t>
            </a:r>
            <a:endParaRPr lang="en-US" dirty="0"/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3"/>
          <a:srcRect l="71933" b="75306"/>
          <a:stretch/>
        </p:blipFill>
        <p:spPr>
          <a:xfrm>
            <a:off x="6291140" y="3194643"/>
            <a:ext cx="1682709" cy="958713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3"/>
          <a:srcRect r="50019" b="71856"/>
          <a:stretch/>
        </p:blipFill>
        <p:spPr>
          <a:xfrm>
            <a:off x="99760" y="3127680"/>
            <a:ext cx="2996526" cy="109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02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Dynamic Subtree Partitioning</a:t>
            </a: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043E-E6A1-422D-83A5-BD097205F8B9}" type="slidenum">
              <a:rPr lang="en-GB" altLang="en-US"/>
              <a:pPr/>
              <a:t>28</a:t>
            </a:fld>
            <a:endParaRPr lang="en-GB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b="34476"/>
          <a:stretch/>
        </p:blipFill>
        <p:spPr>
          <a:xfrm>
            <a:off x="4137633" y="3513870"/>
            <a:ext cx="7874286" cy="3286319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88075" y="1212656"/>
            <a:ext cx="90868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Common to have </a:t>
            </a:r>
            <a:r>
              <a:rPr lang="en-US" b="1" dirty="0"/>
              <a:t>'hot</a:t>
            </a:r>
            <a:r>
              <a:rPr lang="en-US" dirty="0"/>
              <a:t>' metadata that is needed by many clients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MDS will </a:t>
            </a:r>
            <a:r>
              <a:rPr lang="en-US" b="1" dirty="0"/>
              <a:t>monitor frequency </a:t>
            </a:r>
            <a:r>
              <a:rPr lang="en-US" dirty="0"/>
              <a:t>of queries using </a:t>
            </a:r>
            <a:r>
              <a:rPr lang="en-US" b="1" dirty="0"/>
              <a:t>special counters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MDS will </a:t>
            </a:r>
            <a:r>
              <a:rPr lang="en-US" b="1" dirty="0"/>
              <a:t>compare the counters </a:t>
            </a:r>
            <a:r>
              <a:rPr lang="en-US" dirty="0"/>
              <a:t>each other and split the directory tree to </a:t>
            </a:r>
            <a:r>
              <a:rPr lang="en-US" b="1" dirty="0"/>
              <a:t>evenly split the load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Busy directories (multiple creates/opens) will be </a:t>
            </a:r>
            <a:r>
              <a:rPr lang="en-US" b="1" dirty="0"/>
              <a:t>hashed across multiple MDS's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Clients will read from </a:t>
            </a:r>
            <a:r>
              <a:rPr lang="en-US" b="1" dirty="0"/>
              <a:t>random replica</a:t>
            </a:r>
          </a:p>
        </p:txBody>
      </p:sp>
    </p:spTree>
    <p:extLst>
      <p:ext uri="{BB962C8B-B14F-4D97-AF65-F5344CB8AC3E}">
        <p14:creationId xmlns:p14="http://schemas.microsoft.com/office/powerpoint/2010/main" val="9380880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Placement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29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Need a way to </a:t>
            </a:r>
            <a:r>
              <a:rPr lang="en-US" sz="2400" b="1" dirty="0"/>
              <a:t>distribute data evenly</a:t>
            </a:r>
            <a:r>
              <a:rPr lang="en-US" sz="2400" dirty="0"/>
              <a:t> among OSD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/>
              <a:t>Problem</a:t>
            </a:r>
            <a:r>
              <a:rPr lang="en-US" sz="2400" dirty="0"/>
              <a:t>: Don't want to keep data locations in the metadata servers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b="1" dirty="0"/>
              <a:t>Requires lots of memory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/>
              <a:t>Solution: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b="1" dirty="0"/>
              <a:t>CRUSH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800" dirty="0"/>
              <a:t>Crush is a pseudo-random function to find the location of data in a distributed fs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2000" dirty="0"/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800" b="1" dirty="0"/>
              <a:t>Summary</a:t>
            </a:r>
            <a:r>
              <a:rPr lang="en-US" sz="1800" dirty="0"/>
              <a:t>: Take a little info, plug into </a:t>
            </a:r>
            <a:r>
              <a:rPr lang="en-US" sz="1800" b="1" dirty="0"/>
              <a:t>hashing</a:t>
            </a:r>
            <a:r>
              <a:rPr lang="en-US" sz="1800" dirty="0"/>
              <a:t> to find where the data is stored</a:t>
            </a:r>
          </a:p>
          <a:p>
            <a:pPr lvl="2">
              <a:buFont typeface="Wingdings" panose="05000000000000000000" pitchFamily="2" charset="2"/>
              <a:buChar char="v"/>
            </a:pPr>
            <a:endParaRPr lang="en-US" sz="1800" dirty="0"/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800" dirty="0"/>
              <a:t>Input data is: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1600" b="1" dirty="0" err="1"/>
              <a:t>inode</a:t>
            </a:r>
            <a:r>
              <a:rPr lang="en-US" sz="1600" b="1" dirty="0"/>
              <a:t> number </a:t>
            </a:r>
            <a:r>
              <a:rPr lang="en-US" sz="1600" dirty="0"/>
              <a:t>- From MDS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1600" dirty="0"/>
              <a:t>OSD Cluster Map (</a:t>
            </a:r>
            <a:r>
              <a:rPr lang="en-US" sz="1600" b="1" dirty="0"/>
              <a:t>CRUSH map</a:t>
            </a:r>
            <a:r>
              <a:rPr lang="en-US" sz="1600" dirty="0"/>
              <a:t>) - From OSD/Monitors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4014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</a:t>
            </a:fld>
            <a:endParaRPr kumimoji="1"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854591" y="1627632"/>
            <a:ext cx="5815584" cy="15544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CLOUD SERVICES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854591" y="3182112"/>
            <a:ext cx="1938528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4793119" y="3182112"/>
            <a:ext cx="1938528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NETWORK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6731647" y="3182112"/>
            <a:ext cx="1938528" cy="54864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STORAGE</a:t>
            </a:r>
            <a:endParaRPr 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139" y="4042198"/>
            <a:ext cx="1728981" cy="2150684"/>
          </a:xfrm>
          <a:prstGeom prst="rect">
            <a:avLst/>
          </a:prstGeom>
        </p:spPr>
      </p:pic>
      <p:cxnSp>
        <p:nvCxnSpPr>
          <p:cNvPr id="12" name="직선 화살표 연결선 11"/>
          <p:cNvCxnSpPr/>
          <p:nvPr/>
        </p:nvCxnSpPr>
        <p:spPr>
          <a:xfrm flipV="1">
            <a:off x="6391656" y="3858768"/>
            <a:ext cx="1115568" cy="58521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088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/>
              <a:t>CRUSH</a:t>
            </a: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0244-90F0-416B-826C-48E06D96032B}" type="slidenum">
              <a:rPr lang="en-GB" altLang="en-US"/>
              <a:pPr/>
              <a:t>30</a:t>
            </a:fld>
            <a:endParaRPr lang="en-GB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b="26087"/>
          <a:stretch/>
        </p:blipFill>
        <p:spPr>
          <a:xfrm>
            <a:off x="849732" y="1671488"/>
            <a:ext cx="9439332" cy="4267494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06399" y="1221617"/>
            <a:ext cx="74906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/>
              <a:t>CRUSH maps a file to a list of servers that have the data</a:t>
            </a:r>
          </a:p>
        </p:txBody>
      </p:sp>
    </p:spTree>
    <p:extLst>
      <p:ext uri="{BB962C8B-B14F-4D97-AF65-F5344CB8AC3E}">
        <p14:creationId xmlns:p14="http://schemas.microsoft.com/office/powerpoint/2010/main" val="28630835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Placement Group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31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Sets of OSD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OSD's will have many PGs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PGs will have R OSD's where R is number of replicas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An OSD will </a:t>
            </a:r>
            <a:r>
              <a:rPr lang="en-US" sz="2400" b="1" dirty="0"/>
              <a:t>either</a:t>
            </a:r>
            <a:r>
              <a:rPr lang="en-US" sz="2400" dirty="0"/>
              <a:t> be a </a:t>
            </a:r>
            <a:r>
              <a:rPr lang="en-US" sz="2400" b="1" dirty="0"/>
              <a:t>Primary</a:t>
            </a:r>
            <a:r>
              <a:rPr lang="en-US" sz="2400" dirty="0"/>
              <a:t> / </a:t>
            </a:r>
            <a:r>
              <a:rPr lang="en-US" sz="2400" b="1" dirty="0"/>
              <a:t>Replica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Primary is in charge of accepting modification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Clients will </a:t>
            </a:r>
            <a:r>
              <a:rPr lang="en-US" sz="2400" b="1" dirty="0"/>
              <a:t>write to primary, read from random</a:t>
            </a:r>
            <a:r>
              <a:rPr lang="en-US" sz="2400" dirty="0"/>
              <a:t> member of PG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11812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/>
              <a:t>CRUSH</a:t>
            </a: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0244-90F0-416B-826C-48E06D96032B}" type="slidenum">
              <a:rPr lang="en-GB" altLang="en-US"/>
              <a:pPr/>
              <a:t>32</a:t>
            </a:fld>
            <a:endParaRPr lang="en-GB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b="26087"/>
          <a:stretch/>
        </p:blipFill>
        <p:spPr>
          <a:xfrm>
            <a:off x="785077" y="1449815"/>
            <a:ext cx="9439332" cy="4267494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133599" y="5984129"/>
            <a:ext cx="74906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/>
              <a:t>Now we know where to write/read the data.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/>
              <a:t>Then, how do we safely handle replication / server failures?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091" y="2826329"/>
            <a:ext cx="8746836" cy="30572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699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/>
              <a:t>Replication</a:t>
            </a: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DDEA8-8413-47A6-A5B1-C81797B85AF2}" type="slidenum">
              <a:rPr lang="en-GB" altLang="en-US"/>
              <a:pPr/>
              <a:t>33</a:t>
            </a:fld>
            <a:endParaRPr lang="en-GB" alt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Objects are replicated on OSDs within same PG</a:t>
            </a:r>
          </a:p>
          <a:p>
            <a:pPr lvl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Client is oblivious to replication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694" y="2283265"/>
            <a:ext cx="6875872" cy="4129294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3519055" y="2170545"/>
            <a:ext cx="1200727" cy="272472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직사각형 7"/>
          <p:cNvSpPr/>
          <p:nvPr/>
        </p:nvSpPr>
        <p:spPr>
          <a:xfrm>
            <a:off x="4802909" y="2177641"/>
            <a:ext cx="2272146" cy="272472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직사각형 3"/>
          <p:cNvSpPr/>
          <p:nvPr/>
        </p:nvSpPr>
        <p:spPr>
          <a:xfrm>
            <a:off x="4039718" y="2170545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1</a:t>
            </a:r>
            <a:endParaRPr lang="en-US" b="1" dirty="0"/>
          </a:p>
        </p:txBody>
      </p:sp>
      <p:sp>
        <p:nvSpPr>
          <p:cNvPr id="10" name="직사각형 9"/>
          <p:cNvSpPr/>
          <p:nvPr/>
        </p:nvSpPr>
        <p:spPr>
          <a:xfrm>
            <a:off x="5735345" y="2195755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66695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Failure Detection and Recovery</a:t>
            </a: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C63C-E155-4CA6-BE15-8466D70B0A99}" type="slidenum">
              <a:rPr lang="en-GB" altLang="en-US"/>
              <a:pPr/>
              <a:t>34</a:t>
            </a:fld>
            <a:endParaRPr lang="en-GB" alt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 b="1" i="1" dirty="0"/>
              <a:t>Down</a:t>
            </a:r>
            <a:r>
              <a:rPr lang="en-GB" altLang="en-US" sz="2800" b="1" dirty="0"/>
              <a:t> and </a:t>
            </a:r>
            <a:r>
              <a:rPr lang="en-GB" altLang="en-US" sz="2800" b="1" i="1" dirty="0"/>
              <a:t>Out</a:t>
            </a:r>
          </a:p>
          <a:p>
            <a:pPr lvl="1">
              <a:buFont typeface="Wingdings" panose="05000000000000000000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dirty="0"/>
              <a:t>Down is when the node </a:t>
            </a:r>
            <a:r>
              <a:rPr lang="en-US" altLang="en-US" sz="2400" b="1" dirty="0"/>
              <a:t>could come back</a:t>
            </a:r>
          </a:p>
          <a:p>
            <a:pPr lvl="1">
              <a:buFont typeface="Wingdings" panose="05000000000000000000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dirty="0"/>
              <a:t>Out is when a node will </a:t>
            </a:r>
            <a:r>
              <a:rPr lang="en-US" altLang="en-US" sz="2400" b="1" dirty="0"/>
              <a:t>not come back</a:t>
            </a:r>
            <a:r>
              <a:rPr lang="en-US" altLang="en-US" sz="2400" dirty="0"/>
              <a:t>, data is </a:t>
            </a:r>
            <a:r>
              <a:rPr lang="en-US" altLang="en-US" sz="2400" b="1" dirty="0"/>
              <a:t>re-replicated</a:t>
            </a:r>
          </a:p>
          <a:p>
            <a:pPr>
              <a:buFont typeface="Wingdings" panose="05000000000000000000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dirty="0"/>
              <a:t>Recovery &amp; Update</a:t>
            </a:r>
          </a:p>
          <a:p>
            <a:pPr lvl="1">
              <a:buFont typeface="Wingdings" panose="05000000000000000000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600" dirty="0"/>
              <a:t>Each object has a version number</a:t>
            </a:r>
          </a:p>
          <a:p>
            <a:pPr lvl="1">
              <a:buFont typeface="Wingdings" panose="05000000000000000000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600" dirty="0"/>
              <a:t>Check the version number of the object to see if needs update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8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613054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 Storage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35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The underlying fs </a:t>
            </a:r>
            <a:r>
              <a:rPr lang="en-US" b="1" dirty="0"/>
              <a:t>can</a:t>
            </a:r>
            <a:r>
              <a:rPr lang="en-US" dirty="0"/>
              <a:t> make or </a:t>
            </a:r>
            <a:r>
              <a:rPr lang="en-US" b="1" dirty="0"/>
              <a:t>break</a:t>
            </a:r>
            <a:r>
              <a:rPr lang="en-US" dirty="0"/>
              <a:t> a </a:t>
            </a:r>
            <a:r>
              <a:rPr lang="en-US" b="1" dirty="0"/>
              <a:t>distributed</a:t>
            </a:r>
            <a:r>
              <a:rPr lang="en-US" dirty="0"/>
              <a:t> one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err="1"/>
              <a:t>Filesystems</a:t>
            </a:r>
            <a:r>
              <a:rPr lang="en-US" b="1" dirty="0"/>
              <a:t> have different characteristics: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Example: XFS good at REALLY big files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/>
              <a:t>Ceph</a:t>
            </a:r>
            <a:r>
              <a:rPr lang="en-US" dirty="0"/>
              <a:t> keeps </a:t>
            </a:r>
            <a:r>
              <a:rPr lang="en-US" b="1" dirty="0"/>
              <a:t>a lot of attributes</a:t>
            </a:r>
            <a:r>
              <a:rPr lang="en-US" dirty="0"/>
              <a:t> on the </a:t>
            </a:r>
            <a:r>
              <a:rPr lang="en-US" dirty="0" err="1"/>
              <a:t>inodes</a:t>
            </a:r>
            <a:r>
              <a:rPr lang="en-US" dirty="0"/>
              <a:t>, </a:t>
            </a:r>
            <a:r>
              <a:rPr lang="en-US" b="1" dirty="0"/>
              <a:t>need a fs that can handle attributes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/>
              <a:t>Ceph</a:t>
            </a:r>
            <a:r>
              <a:rPr lang="en-US" dirty="0"/>
              <a:t> can run on normal file systems, but </a:t>
            </a:r>
            <a:r>
              <a:rPr lang="en-US" b="1" dirty="0"/>
              <a:t>slow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XFS, ext3/4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Hugely recommended to run in BTRFS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Created own file system in order to handle special object of CEPH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b="1" dirty="0"/>
              <a:t>EBOFS - Extent and B-Tree based Object File System</a:t>
            </a:r>
          </a:p>
        </p:txBody>
      </p:sp>
    </p:spTree>
    <p:extLst>
      <p:ext uri="{BB962C8B-B14F-4D97-AF65-F5344CB8AC3E}">
        <p14:creationId xmlns:p14="http://schemas.microsoft.com/office/powerpoint/2010/main" val="9410005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 Storage - BTRFS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36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Fast Writes: </a:t>
            </a:r>
            <a:r>
              <a:rPr lang="en-US" sz="2400" b="1" dirty="0"/>
              <a:t>Copy on write</a:t>
            </a:r>
            <a:r>
              <a:rPr lang="en-US" sz="2400" dirty="0"/>
              <a:t> file system for Linux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Great Performance: </a:t>
            </a:r>
            <a:r>
              <a:rPr lang="en-US" sz="2400" b="1" dirty="0"/>
              <a:t>Small files with fast lookup</a:t>
            </a:r>
            <a:r>
              <a:rPr lang="en-US" sz="2400" dirty="0"/>
              <a:t> using B-Tree algorithm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err="1"/>
              <a:t>Ceph</a:t>
            </a:r>
            <a:r>
              <a:rPr lang="en-US" sz="2400" dirty="0"/>
              <a:t> Requirement: Support </a:t>
            </a:r>
            <a:r>
              <a:rPr lang="en-US" sz="2400" b="1" dirty="0"/>
              <a:t>unlimited chaining of attributes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Integrated into </a:t>
            </a:r>
            <a:r>
              <a:rPr lang="en-US" sz="2400" b="1" dirty="0"/>
              <a:t>kernel 2.6.29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35412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Per-OSD Write Performance</a:t>
            </a: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81C8-1372-463B-B433-404CDDC7FEE3}" type="slidenum">
              <a:rPr lang="en-GB" altLang="en-US"/>
              <a:pPr/>
              <a:t>37</a:t>
            </a:fld>
            <a:endParaRPr lang="en-GB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505" y="1396907"/>
            <a:ext cx="8226425" cy="367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60060" y="5884515"/>
            <a:ext cx="3305516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latinLnBrk="0"/>
            <a:r>
              <a:rPr lang="en-US" sz="1600" dirty="0"/>
              <a:t>Replication has </a:t>
            </a:r>
            <a:r>
              <a:rPr lang="en-US" sz="1600" b="1" dirty="0"/>
              <a:t>minimal impact</a:t>
            </a:r>
            <a:r>
              <a:rPr lang="en-US" sz="1600" dirty="0"/>
              <a:t> on </a:t>
            </a:r>
            <a:r>
              <a:rPr lang="en-US" sz="1600" b="1" dirty="0"/>
              <a:t>OSD throughput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7174230" y="1373395"/>
            <a:ext cx="3999738" cy="74801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445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EBOFS Performance</a:t>
            </a: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1B80-BD4A-43B7-990E-5A76D8F4046E}" type="slidenum">
              <a:rPr lang="en-GB" altLang="en-US"/>
              <a:pPr/>
              <a:t>38</a:t>
            </a:fld>
            <a:endParaRPr lang="en-GB" altLang="en-US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125" y="1373395"/>
            <a:ext cx="6902432" cy="430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288076" y="3684715"/>
            <a:ext cx="3305516" cy="280076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latinLnBrk="0"/>
            <a:r>
              <a:rPr lang="en-US" sz="1600" dirty="0"/>
              <a:t>Although </a:t>
            </a:r>
            <a:r>
              <a:rPr lang="en-US" sz="1600" b="1" dirty="0"/>
              <a:t>small writes suffer</a:t>
            </a:r>
            <a:r>
              <a:rPr lang="en-US" sz="1600" dirty="0"/>
              <a:t> from coarse locking in our prototype, EBOFS nearly </a:t>
            </a:r>
            <a:r>
              <a:rPr lang="en-US" sz="1600" b="1" dirty="0"/>
              <a:t>saturates</a:t>
            </a:r>
            <a:r>
              <a:rPr lang="en-US" sz="1600" dirty="0"/>
              <a:t> the disk for </a:t>
            </a:r>
            <a:r>
              <a:rPr lang="en-US" sz="1600" b="1" dirty="0"/>
              <a:t>writes larger than 32 KB</a:t>
            </a:r>
            <a:r>
              <a:rPr lang="en-US" sz="1600" dirty="0"/>
              <a:t>. </a:t>
            </a:r>
          </a:p>
          <a:p>
            <a:pPr eaLnBrk="0" latinLnBrk="0"/>
            <a:endParaRPr lang="en-US" sz="1600" dirty="0"/>
          </a:p>
          <a:p>
            <a:pPr eaLnBrk="0" latinLnBrk="0"/>
            <a:r>
              <a:rPr lang="en-US" sz="1600" dirty="0"/>
              <a:t>Since EBOFS lays out data in large extents when it is written in large increments, it has significantly better read performance.</a:t>
            </a:r>
            <a:endParaRPr lang="en-US" sz="1600" b="1" dirty="0"/>
          </a:p>
        </p:txBody>
      </p:sp>
      <p:sp>
        <p:nvSpPr>
          <p:cNvPr id="8" name="직사각형 7"/>
          <p:cNvSpPr/>
          <p:nvPr/>
        </p:nvSpPr>
        <p:spPr>
          <a:xfrm>
            <a:off x="6720840" y="1373395"/>
            <a:ext cx="4453128" cy="61133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888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Write Latency</a:t>
            </a: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AED52-4207-41E9-BC0B-155C375CF867}" type="slidenum">
              <a:rPr lang="en-GB" altLang="en-US"/>
              <a:pPr/>
              <a:t>39</a:t>
            </a:fld>
            <a:endParaRPr lang="en-GB" alt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249" y="1263588"/>
            <a:ext cx="8226425" cy="395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205780" y="3792743"/>
            <a:ext cx="3305516" cy="280076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latinLnBrk="0"/>
            <a:r>
              <a:rPr lang="en-US" sz="1600" dirty="0"/>
              <a:t>More than two replicas incur minimal additional costs for small writes </a:t>
            </a:r>
            <a:r>
              <a:rPr lang="en-US" sz="1600" b="1" dirty="0"/>
              <a:t>because replicated updates occur concurrently</a:t>
            </a:r>
            <a:r>
              <a:rPr lang="en-US" sz="1600" dirty="0"/>
              <a:t>. </a:t>
            </a:r>
          </a:p>
          <a:p>
            <a:pPr eaLnBrk="0" latinLnBrk="0"/>
            <a:endParaRPr lang="en-US" sz="1600" dirty="0"/>
          </a:p>
          <a:p>
            <a:pPr eaLnBrk="0" latinLnBrk="0"/>
            <a:r>
              <a:rPr lang="en-US" sz="1600" dirty="0"/>
              <a:t>For large synchronous writes, transmission times dominate. Clients partially mask that latency</a:t>
            </a:r>
          </a:p>
          <a:p>
            <a:pPr eaLnBrk="0" latinLnBrk="0"/>
            <a:r>
              <a:rPr lang="en-US" sz="1600" dirty="0"/>
              <a:t>for writes over 128 KB by acquiring exclusive locks and asynchronously flushing the data.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4032504" y="3456432"/>
            <a:ext cx="3246120" cy="176479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2704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Storage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4</a:t>
            </a:fld>
            <a:endParaRPr kumimoji="1"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58279" y="1335024"/>
            <a:ext cx="1938528" cy="5486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HUMAN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461766" y="1335024"/>
            <a:ext cx="1938528" cy="54864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ROCK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288076" y="2148840"/>
            <a:ext cx="116539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>
            <a:stCxn id="5" idx="3"/>
            <a:endCxn id="6" idx="1"/>
          </p:cNvCxnSpPr>
          <p:nvPr/>
        </p:nvCxnSpPr>
        <p:spPr>
          <a:xfrm>
            <a:off x="2296807" y="1609344"/>
            <a:ext cx="1164959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358279" y="3134729"/>
            <a:ext cx="1938528" cy="5486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HUMAN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3461766" y="2586089"/>
            <a:ext cx="1938528" cy="54864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INK</a:t>
            </a:r>
          </a:p>
        </p:txBody>
      </p:sp>
      <p:cxnSp>
        <p:nvCxnSpPr>
          <p:cNvPr id="15" name="직선 화살표 연결선 14"/>
          <p:cNvCxnSpPr>
            <a:endCxn id="14" idx="1"/>
          </p:cNvCxnSpPr>
          <p:nvPr/>
        </p:nvCxnSpPr>
        <p:spPr>
          <a:xfrm flipV="1">
            <a:off x="2296807" y="2860409"/>
            <a:ext cx="1164959" cy="355784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3461766" y="3846297"/>
            <a:ext cx="1938528" cy="54864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PAPER</a:t>
            </a:r>
          </a:p>
        </p:txBody>
      </p:sp>
      <p:cxnSp>
        <p:nvCxnSpPr>
          <p:cNvPr id="18" name="직선 화살표 연결선 17"/>
          <p:cNvCxnSpPr>
            <a:endCxn id="17" idx="1"/>
          </p:cNvCxnSpPr>
          <p:nvPr/>
        </p:nvCxnSpPr>
        <p:spPr>
          <a:xfrm>
            <a:off x="2296807" y="3568464"/>
            <a:ext cx="1164959" cy="552153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>
            <a:stCxn id="14" idx="2"/>
            <a:endCxn id="17" idx="0"/>
          </p:cNvCxnSpPr>
          <p:nvPr/>
        </p:nvCxnSpPr>
        <p:spPr>
          <a:xfrm>
            <a:off x="4431030" y="3134729"/>
            <a:ext cx="0" cy="711568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288076" y="4623816"/>
            <a:ext cx="116539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358279" y="5289752"/>
            <a:ext cx="1938528" cy="5486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HUMAN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3461766" y="5289752"/>
            <a:ext cx="1938528" cy="548640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COMPUTER</a:t>
            </a:r>
          </a:p>
        </p:txBody>
      </p:sp>
      <p:cxnSp>
        <p:nvCxnSpPr>
          <p:cNvPr id="29" name="직선 화살표 연결선 28"/>
          <p:cNvCxnSpPr>
            <a:stCxn id="27" idx="3"/>
            <a:endCxn id="28" idx="1"/>
          </p:cNvCxnSpPr>
          <p:nvPr/>
        </p:nvCxnSpPr>
        <p:spPr>
          <a:xfrm>
            <a:off x="2296807" y="5564072"/>
            <a:ext cx="1164959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직사각형 29"/>
          <p:cNvSpPr/>
          <p:nvPr/>
        </p:nvSpPr>
        <p:spPr>
          <a:xfrm>
            <a:off x="6565253" y="5282080"/>
            <a:ext cx="1938528" cy="548640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TAPE</a:t>
            </a:r>
          </a:p>
        </p:txBody>
      </p:sp>
      <p:cxnSp>
        <p:nvCxnSpPr>
          <p:cNvPr id="31" name="직선 화살표 연결선 30"/>
          <p:cNvCxnSpPr>
            <a:endCxn id="30" idx="1"/>
          </p:cNvCxnSpPr>
          <p:nvPr/>
        </p:nvCxnSpPr>
        <p:spPr>
          <a:xfrm>
            <a:off x="5400294" y="5556400"/>
            <a:ext cx="1164959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2" name="그림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175" y="174318"/>
            <a:ext cx="3201766" cy="1787095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561" y="2414017"/>
            <a:ext cx="2410993" cy="2043727"/>
          </a:xfrm>
          <a:prstGeom prst="rect">
            <a:avLst/>
          </a:prstGeom>
        </p:spPr>
      </p:pic>
      <p:sp>
        <p:nvSpPr>
          <p:cNvPr id="39" name="직사각형 38"/>
          <p:cNvSpPr/>
          <p:nvPr/>
        </p:nvSpPr>
        <p:spPr>
          <a:xfrm>
            <a:off x="288076" y="599364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/>
              <a:t>Source: </a:t>
            </a:r>
          </a:p>
          <a:p>
            <a:r>
              <a:rPr lang="en-US" sz="700" dirty="0">
                <a:hlinkClick r:id="rId4"/>
              </a:rPr>
              <a:t>https://upload.wikimedia.org/wikipedia/commons/c/ca/Quill_%28PSF%29.png</a:t>
            </a:r>
            <a:endParaRPr lang="en-US" sz="700" dirty="0"/>
          </a:p>
          <a:p>
            <a:r>
              <a:rPr lang="en-US" sz="700" dirty="0">
                <a:hlinkClick r:id="rId5"/>
              </a:rPr>
              <a:t>https://www.newscientist.com/article/2262013-ancient-rock-art-reveals-life-of-the-amazons-earliest-inhabitants/</a:t>
            </a:r>
            <a:endParaRPr lang="en-US" sz="700" dirty="0"/>
          </a:p>
          <a:p>
            <a:r>
              <a:rPr lang="en-US" sz="700" dirty="0">
                <a:hlinkClick r:id="rId6"/>
              </a:rPr>
              <a:t>http://www.columbia.edu/cu/computinghistory/701-tape.html</a:t>
            </a:r>
            <a:endParaRPr lang="en-US" sz="700" dirty="0"/>
          </a:p>
          <a:p>
            <a:r>
              <a:rPr lang="en-US" sz="700" dirty="0">
                <a:hlinkClick r:id="rId7"/>
              </a:rPr>
              <a:t>https://www.youtube.com/watch?v=7I9uxoEhUdY</a:t>
            </a:r>
            <a:endParaRPr lang="en-US" sz="700" dirty="0"/>
          </a:p>
          <a:p>
            <a:endParaRPr lang="en-US" sz="700" dirty="0"/>
          </a:p>
          <a:p>
            <a:endParaRPr lang="en-US" sz="700" dirty="0"/>
          </a:p>
          <a:p>
            <a:endParaRPr lang="en-US" sz="700" dirty="0"/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621" y="4852696"/>
            <a:ext cx="934078" cy="133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128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OSD Write Performance</a:t>
            </a: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1899-6DC5-4AA8-BC1E-CEDA8D45A6CE}" type="slidenum">
              <a:rPr lang="en-GB" altLang="en-US"/>
              <a:pPr/>
              <a:t>40</a:t>
            </a:fld>
            <a:endParaRPr lang="en-GB" alt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81" y="1232854"/>
            <a:ext cx="8226425" cy="383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205780" y="4376339"/>
            <a:ext cx="3305516" cy="206210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latinLnBrk="0"/>
            <a:r>
              <a:rPr lang="en-US" sz="1600" dirty="0"/>
              <a:t>OSD write performance scales linearly with the size of the OSD cluster until the switch is saturated at 24 OSDs. </a:t>
            </a:r>
          </a:p>
          <a:p>
            <a:pPr eaLnBrk="0" latinLnBrk="0"/>
            <a:endParaRPr lang="en-US" sz="1600" dirty="0"/>
          </a:p>
          <a:p>
            <a:pPr eaLnBrk="0" latinLnBrk="0"/>
            <a:r>
              <a:rPr lang="en-US" sz="1600" dirty="0"/>
              <a:t>CRUSH and hash performance improves when more PGs lower variance in OSD utilization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0652760" y="1572769"/>
            <a:ext cx="813816" cy="81381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176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Diskless vs. Local Disk</a:t>
            </a: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B875-39AC-4407-A12F-C6100AE7AFC3}" type="slidenum">
              <a:rPr lang="en-GB" altLang="en-US"/>
              <a:pPr/>
              <a:t>41</a:t>
            </a:fld>
            <a:endParaRPr lang="en-GB" alt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801" y="1177989"/>
            <a:ext cx="8226425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205780" y="4196004"/>
            <a:ext cx="3305516" cy="230832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latinLnBrk="0"/>
            <a:r>
              <a:rPr lang="en-US" sz="1600" dirty="0"/>
              <a:t>Using a local disk lowers the write latency by avoiding the initial network round-trip. </a:t>
            </a:r>
          </a:p>
          <a:p>
            <a:pPr eaLnBrk="0" latinLnBrk="0"/>
            <a:endParaRPr lang="en-US" sz="1600" dirty="0"/>
          </a:p>
          <a:p>
            <a:pPr eaLnBrk="0" latinLnBrk="0"/>
            <a:r>
              <a:rPr lang="en-US" sz="1600" dirty="0"/>
              <a:t>Reads benefit from caching, while </a:t>
            </a:r>
            <a:r>
              <a:rPr lang="en-US" sz="1600" b="1" dirty="0" err="1"/>
              <a:t>readdirplus</a:t>
            </a:r>
            <a:r>
              <a:rPr lang="en-US" sz="1600" dirty="0"/>
              <a:t> or relaxed consistency eliminates MDS interaction for stats following </a:t>
            </a:r>
            <a:r>
              <a:rPr lang="en-US" sz="1600" b="1" dirty="0" err="1"/>
              <a:t>readdir</a:t>
            </a:r>
            <a:endParaRPr lang="en-US" sz="1600" b="1" dirty="0"/>
          </a:p>
        </p:txBody>
      </p:sp>
      <p:sp>
        <p:nvSpPr>
          <p:cNvPr id="4" name="직사각형 3"/>
          <p:cNvSpPr/>
          <p:nvPr/>
        </p:nvSpPr>
        <p:spPr>
          <a:xfrm>
            <a:off x="4319397" y="5174930"/>
            <a:ext cx="29664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latinLnBrk="0"/>
            <a:r>
              <a:rPr lang="en-US" dirty="0"/>
              <a:t>Metadata update latency for an MDS with and without a local disk. Zero corresponds to no journaling.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8847518" y="5174930"/>
            <a:ext cx="29664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latinLnBrk="0"/>
            <a:r>
              <a:rPr lang="en-US" dirty="0"/>
              <a:t>Cumulative time consumed during a file system walk.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485893" y="2227173"/>
            <a:ext cx="3246120" cy="58917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742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Per-MDS Throughput</a:t>
            </a: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C14C-C8E7-4336-B87F-1DC27366F95C}" type="slidenum">
              <a:rPr lang="en-GB" altLang="en-US"/>
              <a:pPr/>
              <a:t>42</a:t>
            </a:fld>
            <a:endParaRPr lang="en-GB" alt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44" y="1385619"/>
            <a:ext cx="7142799" cy="435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205780" y="4598340"/>
            <a:ext cx="3305516" cy="181588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latinLnBrk="0"/>
            <a:r>
              <a:rPr lang="en-US" sz="1600" dirty="0"/>
              <a:t>As the cluster grows to </a:t>
            </a:r>
            <a:r>
              <a:rPr lang="en-US" sz="1600" b="1" dirty="0"/>
              <a:t>128 nodes</a:t>
            </a:r>
            <a:r>
              <a:rPr lang="en-US" sz="1600" dirty="0"/>
              <a:t>, efficiency </a:t>
            </a:r>
            <a:r>
              <a:rPr lang="en-US" sz="1600" b="1" dirty="0"/>
              <a:t>drops no more than 50%</a:t>
            </a:r>
            <a:r>
              <a:rPr lang="en-US" sz="1600" dirty="0"/>
              <a:t> below perfect</a:t>
            </a:r>
          </a:p>
          <a:p>
            <a:pPr eaLnBrk="0" latinLnBrk="0"/>
            <a:r>
              <a:rPr lang="en-US" sz="1600" dirty="0"/>
              <a:t>linear (horizontal) scaling for most workloads, allowing</a:t>
            </a:r>
          </a:p>
          <a:p>
            <a:pPr eaLnBrk="0" latinLnBrk="0"/>
            <a:r>
              <a:rPr lang="en-US" sz="1600" dirty="0"/>
              <a:t>vastly improved performance over existing systems.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687735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Average Latency</a:t>
            </a: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773F-D359-4141-A733-D3E678FC64D0}" type="slidenum">
              <a:rPr lang="en-GB" altLang="en-US"/>
              <a:pPr/>
              <a:t>43</a:t>
            </a:fld>
            <a:endParaRPr lang="en-GB" alt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296" y="1600138"/>
            <a:ext cx="8226425" cy="377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205780" y="5125645"/>
            <a:ext cx="3305516" cy="132343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latinLnBrk="0"/>
            <a:r>
              <a:rPr lang="en-US" sz="1600" dirty="0"/>
              <a:t>Larger clusters have </a:t>
            </a:r>
            <a:r>
              <a:rPr lang="en-US" sz="1600" b="1" dirty="0"/>
              <a:t>imperfect</a:t>
            </a:r>
          </a:p>
          <a:p>
            <a:pPr eaLnBrk="0" latinLnBrk="0"/>
            <a:r>
              <a:rPr lang="en-US" sz="1600" b="1" dirty="0"/>
              <a:t>load distributions</a:t>
            </a:r>
            <a:r>
              <a:rPr lang="en-US" sz="1600" dirty="0"/>
              <a:t>, resulting in </a:t>
            </a:r>
            <a:r>
              <a:rPr lang="en-US" sz="1600" b="1" dirty="0"/>
              <a:t>lower</a:t>
            </a:r>
            <a:r>
              <a:rPr lang="en-US" sz="1600" dirty="0"/>
              <a:t> average per-MDS</a:t>
            </a:r>
          </a:p>
          <a:p>
            <a:pPr eaLnBrk="0" latinLnBrk="0"/>
            <a:r>
              <a:rPr lang="en-US" sz="1600" b="1" dirty="0"/>
              <a:t>throughput</a:t>
            </a:r>
            <a:r>
              <a:rPr lang="en-US" sz="1600" dirty="0"/>
              <a:t> and slightly </a:t>
            </a:r>
            <a:r>
              <a:rPr lang="en-US" sz="1600" b="1" dirty="0"/>
              <a:t>higher</a:t>
            </a:r>
            <a:r>
              <a:rPr lang="en-US" sz="1600" dirty="0"/>
              <a:t> </a:t>
            </a:r>
            <a:r>
              <a:rPr lang="en-US" sz="1600" b="1" dirty="0"/>
              <a:t>latencies</a:t>
            </a:r>
          </a:p>
        </p:txBody>
      </p:sp>
    </p:spTree>
    <p:extLst>
      <p:ext uri="{BB962C8B-B14F-4D97-AF65-F5344CB8AC3E}">
        <p14:creationId xmlns:p14="http://schemas.microsoft.com/office/powerpoint/2010/main" val="1558911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44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err="1"/>
              <a:t>Ceph</a:t>
            </a:r>
            <a:r>
              <a:rPr lang="en-US" sz="2400" dirty="0"/>
              <a:t> addresses critical storage challenges: </a:t>
            </a:r>
            <a:r>
              <a:rPr lang="en-US" sz="2400" b="1" dirty="0"/>
              <a:t>scalability, performance, and reliability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It </a:t>
            </a:r>
            <a:r>
              <a:rPr lang="en-US" sz="2400" b="1" dirty="0"/>
              <a:t>separates</a:t>
            </a:r>
            <a:r>
              <a:rPr lang="en-US" sz="2400" dirty="0"/>
              <a:t> </a:t>
            </a:r>
            <a:r>
              <a:rPr lang="en-US" sz="2400" b="1" dirty="0"/>
              <a:t>data</a:t>
            </a:r>
            <a:r>
              <a:rPr lang="en-US" sz="2400" dirty="0"/>
              <a:t> </a:t>
            </a:r>
            <a:r>
              <a:rPr lang="en-US" sz="2400" b="1" dirty="0"/>
              <a:t>from</a:t>
            </a:r>
            <a:r>
              <a:rPr lang="en-US" sz="2400" dirty="0"/>
              <a:t> </a:t>
            </a:r>
            <a:r>
              <a:rPr lang="en-US" sz="2400" b="1" dirty="0"/>
              <a:t>metadata</a:t>
            </a:r>
            <a:r>
              <a:rPr lang="en-US" sz="2400" dirty="0"/>
              <a:t>, enabling independent scalability.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/>
              <a:t>CRUSH</a:t>
            </a:r>
            <a:r>
              <a:rPr lang="en-US" sz="2400" dirty="0"/>
              <a:t> </a:t>
            </a:r>
            <a:r>
              <a:rPr lang="en-US" sz="2400" b="1" dirty="0"/>
              <a:t>ensures</a:t>
            </a:r>
            <a:r>
              <a:rPr lang="en-US" sz="2400" dirty="0"/>
              <a:t> data </a:t>
            </a:r>
            <a:r>
              <a:rPr lang="en-US" sz="2400" b="1" dirty="0"/>
              <a:t>distribution</a:t>
            </a:r>
            <a:r>
              <a:rPr lang="en-US" sz="2400" dirty="0"/>
              <a:t> and </a:t>
            </a:r>
            <a:r>
              <a:rPr lang="en-US" sz="2400" b="1" dirty="0"/>
              <a:t>efficient</a:t>
            </a:r>
            <a:r>
              <a:rPr lang="en-US" sz="2400" dirty="0"/>
              <a:t> object location calculations.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/>
              <a:t>RADOS</a:t>
            </a:r>
            <a:r>
              <a:rPr lang="en-US" sz="2400" dirty="0"/>
              <a:t> manages </a:t>
            </a:r>
            <a:r>
              <a:rPr lang="en-US" sz="2400" b="1" dirty="0"/>
              <a:t>data replication</a:t>
            </a:r>
            <a:r>
              <a:rPr lang="en-US" sz="2400" dirty="0"/>
              <a:t>, </a:t>
            </a:r>
            <a:r>
              <a:rPr lang="en-US" sz="2400" b="1" dirty="0"/>
              <a:t>failure recovery</a:t>
            </a:r>
            <a:r>
              <a:rPr lang="en-US" sz="2400" dirty="0"/>
              <a:t>, and </a:t>
            </a:r>
            <a:r>
              <a:rPr lang="en-US" sz="2400" b="1" dirty="0"/>
              <a:t>low-level operations </a:t>
            </a:r>
            <a:r>
              <a:rPr lang="en-US" sz="2400" dirty="0"/>
              <a:t>without central servers.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/>
              <a:t>EBOFS</a:t>
            </a:r>
            <a:r>
              <a:rPr lang="en-US" sz="2400" dirty="0"/>
              <a:t> offers superior performance for </a:t>
            </a:r>
            <a:r>
              <a:rPr lang="en-US" sz="2400" b="1" dirty="0"/>
              <a:t>specific workloads </a:t>
            </a:r>
            <a:r>
              <a:rPr lang="en-US" sz="2400" dirty="0"/>
              <a:t>in </a:t>
            </a:r>
            <a:r>
              <a:rPr lang="en-US" sz="2400" dirty="0" err="1"/>
              <a:t>Ceph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 err="1"/>
              <a:t>Ceph's</a:t>
            </a:r>
            <a:r>
              <a:rPr lang="en-US" sz="2400" b="1" dirty="0"/>
              <a:t> metadata</a:t>
            </a:r>
            <a:r>
              <a:rPr lang="en-US" sz="2400" dirty="0"/>
              <a:t> management provides </a:t>
            </a:r>
            <a:r>
              <a:rPr lang="en-US" sz="2400" b="1" dirty="0"/>
              <a:t>efficient</a:t>
            </a:r>
            <a:r>
              <a:rPr lang="en-US" sz="2400" dirty="0"/>
              <a:t>, scalable support for a unified directory hierarchy with POSIX semantics.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24819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0" y="1903574"/>
            <a:ext cx="11759209" cy="2075896"/>
          </a:xfrm>
        </p:spPr>
        <p:txBody>
          <a:bodyPr anchor="t"/>
          <a:lstStyle/>
          <a:p>
            <a:r>
              <a:rPr lang="en-US" altLang="ko-KR" sz="2400" b="1" dirty="0">
                <a:effectLst/>
                <a:ea typeface="HYSinMyeongJo-Medium" panose="02030600000101010101" pitchFamily="18" charset="-127"/>
                <a:cs typeface="Batang" panose="02030600000101010101" pitchFamily="18" charset="-127"/>
              </a:rPr>
              <a:t>Q&amp;A</a:t>
            </a:r>
            <a:br>
              <a:rPr lang="en-US" altLang="ko-KR" sz="2400" b="1" dirty="0">
                <a:effectLst/>
                <a:ea typeface="HYSinMyeongJo-Medium" panose="02030600000101010101" pitchFamily="18" charset="-127"/>
                <a:cs typeface="Batang" panose="02030600000101010101" pitchFamily="18" charset="-127"/>
              </a:rPr>
            </a:br>
            <a:br>
              <a:rPr lang="en-US" altLang="ko-KR" sz="2400" b="1" dirty="0">
                <a:effectLst/>
                <a:ea typeface="HYSinMyeongJo-Medium" panose="02030600000101010101" pitchFamily="18" charset="-127"/>
                <a:cs typeface="Batang" panose="02030600000101010101" pitchFamily="18" charset="-127"/>
              </a:rPr>
            </a:br>
            <a:r>
              <a:rPr lang="en-US" sz="2400" dirty="0" err="1"/>
              <a:t>Ceph</a:t>
            </a:r>
            <a:r>
              <a:rPr lang="en-US" sz="2400" dirty="0"/>
              <a:t>: A Scalable, High-Performance Distributed File System</a:t>
            </a:r>
            <a:endParaRPr lang="en-US" altLang="ko-KR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CF6049-D727-43A3-88C5-8785CE2623F3}"/>
              </a:ext>
            </a:extLst>
          </p:cNvPr>
          <p:cNvSpPr txBox="1"/>
          <p:nvPr/>
        </p:nvSpPr>
        <p:spPr>
          <a:xfrm>
            <a:off x="4358453" y="4347820"/>
            <a:ext cx="3224141" cy="6463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kumimoji="1"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Thank You !</a:t>
            </a:r>
            <a:endParaRPr lang="ko-KR" altLang="en-US" dirty="0"/>
          </a:p>
        </p:txBody>
      </p:sp>
      <p:sp>
        <p:nvSpPr>
          <p:cNvPr id="11" name="부제목 2">
            <a:extLst>
              <a:ext uri="{FF2B5EF4-FFF2-40B4-BE49-F238E27FC236}">
                <a16:creationId xmlns:a16="http://schemas.microsoft.com/office/drawing/2014/main" id="{7D19FF50-ED5C-5641-0C03-A2A1D2D4A061}"/>
              </a:ext>
            </a:extLst>
          </p:cNvPr>
          <p:cNvSpPr txBox="1">
            <a:spLocks/>
          </p:cNvSpPr>
          <p:nvPr/>
        </p:nvSpPr>
        <p:spPr>
          <a:xfrm>
            <a:off x="6096000" y="5234498"/>
            <a:ext cx="5938687" cy="9730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ko-KR" dirty="0"/>
              <a:t>2023. 10. 17</a:t>
            </a:r>
          </a:p>
          <a:p>
            <a:r>
              <a:rPr kumimoji="1" lang="en-US" altLang="ko-KR" dirty="0"/>
              <a:t>Agung Rahmat Ramadhan</a:t>
            </a:r>
          </a:p>
          <a:p>
            <a:r>
              <a:rPr kumimoji="1" lang="en-US" altLang="ko-KR" dirty="0"/>
              <a:t>agung@dankook.ac.kr</a:t>
            </a:r>
          </a:p>
        </p:txBody>
      </p:sp>
    </p:spTree>
    <p:extLst>
      <p:ext uri="{BB962C8B-B14F-4D97-AF65-F5344CB8AC3E}">
        <p14:creationId xmlns:p14="http://schemas.microsoft.com/office/powerpoint/2010/main" val="2633351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5</a:t>
            </a:fld>
            <a:endParaRPr kumimoji="1" lang="ko-KR" altLang="en-US" dirty="0"/>
          </a:p>
        </p:txBody>
      </p:sp>
      <p:sp>
        <p:nvSpPr>
          <p:cNvPr id="27" name="직사각형 26"/>
          <p:cNvSpPr/>
          <p:nvPr/>
        </p:nvSpPr>
        <p:spPr>
          <a:xfrm>
            <a:off x="1711591" y="2889391"/>
            <a:ext cx="1938528" cy="5486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HUMAN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4815078" y="2889391"/>
            <a:ext cx="1938528" cy="548640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COMPUTER</a:t>
            </a:r>
          </a:p>
        </p:txBody>
      </p:sp>
      <p:cxnSp>
        <p:nvCxnSpPr>
          <p:cNvPr id="29" name="직선 화살표 연결선 28"/>
          <p:cNvCxnSpPr>
            <a:stCxn id="27" idx="3"/>
            <a:endCxn id="28" idx="1"/>
          </p:cNvCxnSpPr>
          <p:nvPr/>
        </p:nvCxnSpPr>
        <p:spPr>
          <a:xfrm>
            <a:off x="3650119" y="3163711"/>
            <a:ext cx="1164959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직사각형 29"/>
          <p:cNvSpPr/>
          <p:nvPr/>
        </p:nvSpPr>
        <p:spPr>
          <a:xfrm>
            <a:off x="7918565" y="2881719"/>
            <a:ext cx="1938528" cy="548640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TAPE</a:t>
            </a:r>
          </a:p>
        </p:txBody>
      </p:sp>
      <p:cxnSp>
        <p:nvCxnSpPr>
          <p:cNvPr id="31" name="직선 화살표 연결선 30"/>
          <p:cNvCxnSpPr>
            <a:endCxn id="30" idx="1"/>
          </p:cNvCxnSpPr>
          <p:nvPr/>
        </p:nvCxnSpPr>
        <p:spPr>
          <a:xfrm>
            <a:off x="6753606" y="3156039"/>
            <a:ext cx="1164959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210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6</a:t>
            </a:fld>
            <a:endParaRPr kumimoji="1" lang="ko-KR" altLang="en-US" dirty="0"/>
          </a:p>
        </p:txBody>
      </p:sp>
      <p:sp>
        <p:nvSpPr>
          <p:cNvPr id="27" name="직사각형 26"/>
          <p:cNvSpPr/>
          <p:nvPr/>
        </p:nvSpPr>
        <p:spPr>
          <a:xfrm>
            <a:off x="1711591" y="2889391"/>
            <a:ext cx="1938528" cy="5486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YOU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4815078" y="2889391"/>
            <a:ext cx="1938528" cy="548640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TECHNOLOGY</a:t>
            </a:r>
          </a:p>
        </p:txBody>
      </p:sp>
      <p:cxnSp>
        <p:nvCxnSpPr>
          <p:cNvPr id="29" name="직선 화살표 연결선 28"/>
          <p:cNvCxnSpPr>
            <a:stCxn id="27" idx="3"/>
            <a:endCxn id="28" idx="1"/>
          </p:cNvCxnSpPr>
          <p:nvPr/>
        </p:nvCxnSpPr>
        <p:spPr>
          <a:xfrm>
            <a:off x="3650119" y="3163711"/>
            <a:ext cx="1164959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직사각형 29"/>
          <p:cNvSpPr/>
          <p:nvPr/>
        </p:nvSpPr>
        <p:spPr>
          <a:xfrm>
            <a:off x="7918565" y="2881719"/>
            <a:ext cx="1938528" cy="548640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YOUR DATA</a:t>
            </a:r>
          </a:p>
        </p:txBody>
      </p:sp>
      <p:cxnSp>
        <p:nvCxnSpPr>
          <p:cNvPr id="31" name="직선 화살표 연결선 30"/>
          <p:cNvCxnSpPr>
            <a:endCxn id="30" idx="1"/>
          </p:cNvCxnSpPr>
          <p:nvPr/>
        </p:nvCxnSpPr>
        <p:spPr>
          <a:xfrm>
            <a:off x="6753606" y="3156039"/>
            <a:ext cx="1164959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922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7</a:t>
            </a:fld>
            <a:endParaRPr kumimoji="1" lang="ko-KR" altLang="en-US" dirty="0"/>
          </a:p>
        </p:txBody>
      </p:sp>
      <p:cxnSp>
        <p:nvCxnSpPr>
          <p:cNvPr id="9" name="직선 연결선 8"/>
          <p:cNvCxnSpPr/>
          <p:nvPr/>
        </p:nvCxnSpPr>
        <p:spPr>
          <a:xfrm flipV="1">
            <a:off x="731520" y="1572768"/>
            <a:ext cx="10643616" cy="463600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288076" y="5513832"/>
            <a:ext cx="1065236" cy="274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carving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820694" y="5093208"/>
            <a:ext cx="1065236" cy="274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writing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1597152" y="4625480"/>
            <a:ext cx="1065236" cy="274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paper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4087368" y="3753612"/>
            <a:ext cx="1178012" cy="274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computer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4928616" y="3002419"/>
            <a:ext cx="2034500" cy="274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distributed storage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6342888" y="2327565"/>
            <a:ext cx="2034500" cy="274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cloud computing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7958328" y="1572768"/>
            <a:ext cx="2034500" cy="2743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????????????</a:t>
            </a:r>
          </a:p>
        </p:txBody>
      </p:sp>
      <p:cxnSp>
        <p:nvCxnSpPr>
          <p:cNvPr id="19" name="직선 화살표 연결선 18"/>
          <p:cNvCxnSpPr/>
          <p:nvPr/>
        </p:nvCxnSpPr>
        <p:spPr>
          <a:xfrm>
            <a:off x="820694" y="5803045"/>
            <a:ext cx="443444" cy="116517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>
            <a:off x="1353312" y="5367528"/>
            <a:ext cx="704088" cy="207265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>
            <a:off x="2129770" y="4899800"/>
            <a:ext cx="776458" cy="283464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>
            <a:off x="4665666" y="4027932"/>
            <a:ext cx="599714" cy="197497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/>
          <p:nvPr/>
        </p:nvCxnSpPr>
        <p:spPr>
          <a:xfrm>
            <a:off x="5828498" y="3290455"/>
            <a:ext cx="883198" cy="281836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/>
          <p:nvPr/>
        </p:nvCxnSpPr>
        <p:spPr>
          <a:xfrm>
            <a:off x="7360138" y="2617073"/>
            <a:ext cx="883198" cy="281836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/>
          <p:nvPr/>
        </p:nvCxnSpPr>
        <p:spPr>
          <a:xfrm>
            <a:off x="8975578" y="1866277"/>
            <a:ext cx="883198" cy="281836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5"/>
          <a:stretch/>
        </p:blipFill>
        <p:spPr>
          <a:xfrm>
            <a:off x="8149271" y="3583709"/>
            <a:ext cx="3362976" cy="2798618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180" y="5127556"/>
            <a:ext cx="885799" cy="66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15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8</a:t>
            </a:fld>
            <a:endParaRPr kumimoji="1" lang="ko-KR" altLang="en-US" dirty="0"/>
          </a:p>
        </p:txBody>
      </p:sp>
      <p:sp>
        <p:nvSpPr>
          <p:cNvPr id="27" name="직사각형 26"/>
          <p:cNvSpPr/>
          <p:nvPr/>
        </p:nvSpPr>
        <p:spPr>
          <a:xfrm>
            <a:off x="1711591" y="2889391"/>
            <a:ext cx="1938528" cy="5486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HUMAN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4815078" y="2889391"/>
            <a:ext cx="1938528" cy="548640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COMPUTER</a:t>
            </a:r>
          </a:p>
        </p:txBody>
      </p:sp>
      <p:cxnSp>
        <p:nvCxnSpPr>
          <p:cNvPr id="29" name="직선 화살표 연결선 28"/>
          <p:cNvCxnSpPr>
            <a:stCxn id="27" idx="3"/>
            <a:endCxn id="28" idx="1"/>
          </p:cNvCxnSpPr>
          <p:nvPr/>
        </p:nvCxnSpPr>
        <p:spPr>
          <a:xfrm>
            <a:off x="3650119" y="3163711"/>
            <a:ext cx="1164959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직사각형 29"/>
          <p:cNvSpPr/>
          <p:nvPr/>
        </p:nvSpPr>
        <p:spPr>
          <a:xfrm>
            <a:off x="7918565" y="2881719"/>
            <a:ext cx="1938528" cy="548640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</a:t>
            </a:r>
          </a:p>
        </p:txBody>
      </p:sp>
      <p:cxnSp>
        <p:nvCxnSpPr>
          <p:cNvPr id="31" name="직선 화살표 연결선 30"/>
          <p:cNvCxnSpPr>
            <a:endCxn id="30" idx="1"/>
          </p:cNvCxnSpPr>
          <p:nvPr/>
        </p:nvCxnSpPr>
        <p:spPr>
          <a:xfrm>
            <a:off x="6753606" y="3156039"/>
            <a:ext cx="1164959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1711591" y="3819031"/>
            <a:ext cx="1938528" cy="5486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HUMAN</a:t>
            </a:r>
          </a:p>
        </p:txBody>
      </p:sp>
      <p:cxnSp>
        <p:nvCxnSpPr>
          <p:cNvPr id="10" name="직선 화살표 연결선 9"/>
          <p:cNvCxnSpPr>
            <a:stCxn id="9" idx="3"/>
          </p:cNvCxnSpPr>
          <p:nvPr/>
        </p:nvCxnSpPr>
        <p:spPr>
          <a:xfrm flipV="1">
            <a:off x="3650119" y="3430359"/>
            <a:ext cx="1164959" cy="662992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1711591" y="1974878"/>
            <a:ext cx="1938528" cy="5486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HUMAN</a:t>
            </a:r>
          </a:p>
        </p:txBody>
      </p:sp>
      <p:cxnSp>
        <p:nvCxnSpPr>
          <p:cNvPr id="14" name="직선 화살표 연결선 13"/>
          <p:cNvCxnSpPr>
            <a:stCxn id="13" idx="3"/>
          </p:cNvCxnSpPr>
          <p:nvPr/>
        </p:nvCxnSpPr>
        <p:spPr>
          <a:xfrm>
            <a:off x="3650119" y="2249198"/>
            <a:ext cx="1164959" cy="716341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7918565" y="3582759"/>
            <a:ext cx="1938528" cy="548640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7923899" y="4281543"/>
            <a:ext cx="1938528" cy="548640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7918565" y="4982583"/>
            <a:ext cx="1938528" cy="548640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7931519" y="780856"/>
            <a:ext cx="1938528" cy="548640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7936853" y="1479640"/>
            <a:ext cx="1938528" cy="548640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7931519" y="2180680"/>
            <a:ext cx="1938528" cy="548640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</a:t>
            </a:r>
          </a:p>
        </p:txBody>
      </p:sp>
      <p:cxnSp>
        <p:nvCxnSpPr>
          <p:cNvPr id="23" name="직선 화살표 연결선 22"/>
          <p:cNvCxnSpPr/>
          <p:nvPr/>
        </p:nvCxnSpPr>
        <p:spPr>
          <a:xfrm>
            <a:off x="7351776" y="1042416"/>
            <a:ext cx="0" cy="420455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>
            <a:off x="7360920" y="5246967"/>
            <a:ext cx="582479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/>
          <p:nvPr/>
        </p:nvCxnSpPr>
        <p:spPr>
          <a:xfrm>
            <a:off x="7341420" y="1042416"/>
            <a:ext cx="582479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/>
          <p:nvPr/>
        </p:nvCxnSpPr>
        <p:spPr>
          <a:xfrm>
            <a:off x="7351776" y="4548975"/>
            <a:ext cx="582479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/>
          <p:nvPr/>
        </p:nvCxnSpPr>
        <p:spPr>
          <a:xfrm>
            <a:off x="7360920" y="3855607"/>
            <a:ext cx="582479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/>
          <p:nvPr/>
        </p:nvCxnSpPr>
        <p:spPr>
          <a:xfrm>
            <a:off x="7360920" y="2445855"/>
            <a:ext cx="582479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/>
          <p:nvPr/>
        </p:nvCxnSpPr>
        <p:spPr>
          <a:xfrm>
            <a:off x="7360920" y="1760055"/>
            <a:ext cx="582479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238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직선 화살표 연결선 13"/>
          <p:cNvCxnSpPr>
            <a:stCxn id="66" idx="3"/>
            <a:endCxn id="28" idx="1"/>
          </p:cNvCxnSpPr>
          <p:nvPr/>
        </p:nvCxnSpPr>
        <p:spPr>
          <a:xfrm>
            <a:off x="1741620" y="1410329"/>
            <a:ext cx="3099506" cy="1809113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직선 화살표 연결선 81"/>
          <p:cNvCxnSpPr>
            <a:stCxn id="57" idx="3"/>
            <a:endCxn id="28" idx="1"/>
          </p:cNvCxnSpPr>
          <p:nvPr/>
        </p:nvCxnSpPr>
        <p:spPr>
          <a:xfrm>
            <a:off x="2411799" y="1882159"/>
            <a:ext cx="2429327" cy="1337283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직선 화살표 연결선 78"/>
          <p:cNvCxnSpPr>
            <a:stCxn id="68" idx="3"/>
            <a:endCxn id="28" idx="1"/>
          </p:cNvCxnSpPr>
          <p:nvPr/>
        </p:nvCxnSpPr>
        <p:spPr>
          <a:xfrm flipV="1">
            <a:off x="2381754" y="3219442"/>
            <a:ext cx="2459372" cy="3291463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직선 화살표 연결선 93"/>
          <p:cNvCxnSpPr>
            <a:stCxn id="67" idx="3"/>
            <a:endCxn id="28" idx="1"/>
          </p:cNvCxnSpPr>
          <p:nvPr/>
        </p:nvCxnSpPr>
        <p:spPr>
          <a:xfrm flipV="1">
            <a:off x="2381754" y="3219442"/>
            <a:ext cx="2459372" cy="2361823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직선 화살표 연결선 90"/>
          <p:cNvCxnSpPr>
            <a:stCxn id="69" idx="3"/>
            <a:endCxn id="28" idx="1"/>
          </p:cNvCxnSpPr>
          <p:nvPr/>
        </p:nvCxnSpPr>
        <p:spPr>
          <a:xfrm flipV="1">
            <a:off x="2381754" y="3219442"/>
            <a:ext cx="2459372" cy="144731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직선 화살표 연결선 72"/>
          <p:cNvCxnSpPr>
            <a:stCxn id="65" idx="3"/>
            <a:endCxn id="28" idx="1"/>
          </p:cNvCxnSpPr>
          <p:nvPr/>
        </p:nvCxnSpPr>
        <p:spPr>
          <a:xfrm flipV="1">
            <a:off x="1741620" y="3219442"/>
            <a:ext cx="3099506" cy="3504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9</a:t>
            </a:fld>
            <a:endParaRPr kumimoji="1" lang="ko-KR" altLang="en-US" dirty="0"/>
          </a:p>
        </p:txBody>
      </p:sp>
      <p:sp>
        <p:nvSpPr>
          <p:cNvPr id="27" name="직사각형 26"/>
          <p:cNvSpPr/>
          <p:nvPr/>
        </p:nvSpPr>
        <p:spPr>
          <a:xfrm>
            <a:off x="2424823" y="2189597"/>
            <a:ext cx="1049897" cy="274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HUMAN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4841126" y="2445855"/>
            <a:ext cx="1938528" cy="1547173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COMPUTER</a:t>
            </a:r>
          </a:p>
        </p:txBody>
      </p:sp>
      <p:cxnSp>
        <p:nvCxnSpPr>
          <p:cNvPr id="29" name="직선 화살표 연결선 28"/>
          <p:cNvCxnSpPr>
            <a:stCxn id="61" idx="3"/>
            <a:endCxn id="28" idx="1"/>
          </p:cNvCxnSpPr>
          <p:nvPr/>
        </p:nvCxnSpPr>
        <p:spPr>
          <a:xfrm flipV="1">
            <a:off x="1738121" y="3219442"/>
            <a:ext cx="3103005" cy="1923311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직사각형 29"/>
          <p:cNvSpPr/>
          <p:nvPr/>
        </p:nvSpPr>
        <p:spPr>
          <a:xfrm>
            <a:off x="7914926" y="1846322"/>
            <a:ext cx="1536331" cy="259760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</a:t>
            </a:r>
          </a:p>
        </p:txBody>
      </p:sp>
      <p:cxnSp>
        <p:nvCxnSpPr>
          <p:cNvPr id="31" name="직선 화살표 연결선 30"/>
          <p:cNvCxnSpPr>
            <a:endCxn id="30" idx="1"/>
          </p:cNvCxnSpPr>
          <p:nvPr/>
        </p:nvCxnSpPr>
        <p:spPr>
          <a:xfrm>
            <a:off x="6753606" y="3156039"/>
            <a:ext cx="1164959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2424823" y="3119237"/>
            <a:ext cx="1049897" cy="274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HUMAN</a:t>
            </a:r>
          </a:p>
        </p:txBody>
      </p:sp>
      <p:cxnSp>
        <p:nvCxnSpPr>
          <p:cNvPr id="10" name="직선 화살표 연결선 9"/>
          <p:cNvCxnSpPr>
            <a:stCxn id="62" idx="3"/>
            <a:endCxn id="28" idx="1"/>
          </p:cNvCxnSpPr>
          <p:nvPr/>
        </p:nvCxnSpPr>
        <p:spPr>
          <a:xfrm flipV="1">
            <a:off x="1738121" y="3219442"/>
            <a:ext cx="3103005" cy="2852951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2424823" y="1275084"/>
            <a:ext cx="1049897" cy="274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HUMAN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7925283" y="2222728"/>
            <a:ext cx="1536331" cy="259760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7914927" y="2626472"/>
            <a:ext cx="1536331" cy="259760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7918565" y="3005079"/>
            <a:ext cx="1536331" cy="259760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7901973" y="1065953"/>
            <a:ext cx="1536331" cy="259760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7907307" y="1469697"/>
            <a:ext cx="1536331" cy="259760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</a:t>
            </a:r>
          </a:p>
        </p:txBody>
      </p:sp>
      <p:cxnSp>
        <p:nvCxnSpPr>
          <p:cNvPr id="23" name="직선 화살표 연결선 22"/>
          <p:cNvCxnSpPr/>
          <p:nvPr/>
        </p:nvCxnSpPr>
        <p:spPr>
          <a:xfrm>
            <a:off x="7351776" y="1195833"/>
            <a:ext cx="0" cy="3859525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>
            <a:off x="7351948" y="5055358"/>
            <a:ext cx="582479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/>
          <p:nvPr/>
        </p:nvCxnSpPr>
        <p:spPr>
          <a:xfrm>
            <a:off x="7332276" y="1195833"/>
            <a:ext cx="582479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/>
          <p:nvPr/>
        </p:nvCxnSpPr>
        <p:spPr>
          <a:xfrm>
            <a:off x="7342804" y="4357366"/>
            <a:ext cx="582479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/>
          <p:nvPr/>
        </p:nvCxnSpPr>
        <p:spPr>
          <a:xfrm>
            <a:off x="7351948" y="3545126"/>
            <a:ext cx="582479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/>
          <p:nvPr/>
        </p:nvCxnSpPr>
        <p:spPr>
          <a:xfrm>
            <a:off x="7359551" y="2352608"/>
            <a:ext cx="582479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/>
          <p:nvPr/>
        </p:nvCxnSpPr>
        <p:spPr>
          <a:xfrm>
            <a:off x="7342804" y="1979285"/>
            <a:ext cx="582479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직사각형 43"/>
          <p:cNvSpPr/>
          <p:nvPr/>
        </p:nvSpPr>
        <p:spPr>
          <a:xfrm>
            <a:off x="7918564" y="4596147"/>
            <a:ext cx="1536331" cy="259760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</a:t>
            </a:r>
          </a:p>
        </p:txBody>
      </p:sp>
      <p:sp>
        <p:nvSpPr>
          <p:cNvPr id="45" name="직사각형 44"/>
          <p:cNvSpPr/>
          <p:nvPr/>
        </p:nvSpPr>
        <p:spPr>
          <a:xfrm>
            <a:off x="7905611" y="4972553"/>
            <a:ext cx="1536331" cy="259760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</a:t>
            </a:r>
          </a:p>
        </p:txBody>
      </p:sp>
      <p:sp>
        <p:nvSpPr>
          <p:cNvPr id="48" name="직사각형 47"/>
          <p:cNvSpPr/>
          <p:nvPr/>
        </p:nvSpPr>
        <p:spPr>
          <a:xfrm>
            <a:off x="7918565" y="3420068"/>
            <a:ext cx="1536331" cy="259760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</a:t>
            </a:r>
          </a:p>
        </p:txBody>
      </p:sp>
      <p:sp>
        <p:nvSpPr>
          <p:cNvPr id="49" name="직사각형 48"/>
          <p:cNvSpPr/>
          <p:nvPr/>
        </p:nvSpPr>
        <p:spPr>
          <a:xfrm>
            <a:off x="7905611" y="3815778"/>
            <a:ext cx="1536331" cy="259760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</a:t>
            </a:r>
          </a:p>
        </p:txBody>
      </p:sp>
      <p:sp>
        <p:nvSpPr>
          <p:cNvPr id="50" name="직사각형 49"/>
          <p:cNvSpPr/>
          <p:nvPr/>
        </p:nvSpPr>
        <p:spPr>
          <a:xfrm>
            <a:off x="7910945" y="4219522"/>
            <a:ext cx="1536331" cy="259760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</a:t>
            </a:r>
          </a:p>
        </p:txBody>
      </p:sp>
      <p:cxnSp>
        <p:nvCxnSpPr>
          <p:cNvPr id="51" name="직선 화살표 연결선 50"/>
          <p:cNvCxnSpPr/>
          <p:nvPr/>
        </p:nvCxnSpPr>
        <p:spPr>
          <a:xfrm>
            <a:off x="7332448" y="4723126"/>
            <a:ext cx="582479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직선 화살표 연결선 51"/>
          <p:cNvCxnSpPr/>
          <p:nvPr/>
        </p:nvCxnSpPr>
        <p:spPr>
          <a:xfrm>
            <a:off x="7351948" y="3938318"/>
            <a:ext cx="582479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직선 화살표 연결선 52"/>
          <p:cNvCxnSpPr/>
          <p:nvPr/>
        </p:nvCxnSpPr>
        <p:spPr>
          <a:xfrm>
            <a:off x="7351948" y="2748567"/>
            <a:ext cx="582479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/>
          <p:nvPr/>
        </p:nvCxnSpPr>
        <p:spPr>
          <a:xfrm>
            <a:off x="7338559" y="1599577"/>
            <a:ext cx="582479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직사각형 54"/>
          <p:cNvSpPr/>
          <p:nvPr/>
        </p:nvSpPr>
        <p:spPr>
          <a:xfrm>
            <a:off x="1361902" y="2659512"/>
            <a:ext cx="1049897" cy="274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HUMAN</a:t>
            </a:r>
          </a:p>
        </p:txBody>
      </p:sp>
      <p:sp>
        <p:nvSpPr>
          <p:cNvPr id="56" name="직사각형 55"/>
          <p:cNvSpPr/>
          <p:nvPr/>
        </p:nvSpPr>
        <p:spPr>
          <a:xfrm>
            <a:off x="1361902" y="3589152"/>
            <a:ext cx="1049897" cy="274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HUMAN</a:t>
            </a:r>
          </a:p>
        </p:txBody>
      </p:sp>
      <p:sp>
        <p:nvSpPr>
          <p:cNvPr id="57" name="직사각형 56"/>
          <p:cNvSpPr/>
          <p:nvPr/>
        </p:nvSpPr>
        <p:spPr>
          <a:xfrm>
            <a:off x="1361902" y="1744999"/>
            <a:ext cx="1049897" cy="274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HUMAN</a:t>
            </a:r>
          </a:p>
        </p:txBody>
      </p:sp>
      <p:sp>
        <p:nvSpPr>
          <p:cNvPr id="58" name="직사각형 57"/>
          <p:cNvSpPr/>
          <p:nvPr/>
        </p:nvSpPr>
        <p:spPr>
          <a:xfrm>
            <a:off x="2430312" y="5005593"/>
            <a:ext cx="1049897" cy="274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HUMAN</a:t>
            </a:r>
          </a:p>
        </p:txBody>
      </p:sp>
      <p:sp>
        <p:nvSpPr>
          <p:cNvPr id="59" name="직사각형 58"/>
          <p:cNvSpPr/>
          <p:nvPr/>
        </p:nvSpPr>
        <p:spPr>
          <a:xfrm>
            <a:off x="2430312" y="5935233"/>
            <a:ext cx="1049897" cy="274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HUMAN</a:t>
            </a:r>
          </a:p>
        </p:txBody>
      </p:sp>
      <p:sp>
        <p:nvSpPr>
          <p:cNvPr id="60" name="직사각형 59"/>
          <p:cNvSpPr/>
          <p:nvPr/>
        </p:nvSpPr>
        <p:spPr>
          <a:xfrm>
            <a:off x="2430312" y="4091080"/>
            <a:ext cx="1049897" cy="274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HUMAN</a:t>
            </a:r>
          </a:p>
        </p:txBody>
      </p:sp>
      <p:sp>
        <p:nvSpPr>
          <p:cNvPr id="61" name="직사각형 60"/>
          <p:cNvSpPr/>
          <p:nvPr/>
        </p:nvSpPr>
        <p:spPr>
          <a:xfrm>
            <a:off x="688224" y="5005593"/>
            <a:ext cx="1049897" cy="274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HUMAN</a:t>
            </a:r>
          </a:p>
        </p:txBody>
      </p:sp>
      <p:sp>
        <p:nvSpPr>
          <p:cNvPr id="62" name="직사각형 61"/>
          <p:cNvSpPr/>
          <p:nvPr/>
        </p:nvSpPr>
        <p:spPr>
          <a:xfrm>
            <a:off x="688224" y="5935233"/>
            <a:ext cx="1049897" cy="274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HUMAN</a:t>
            </a:r>
          </a:p>
        </p:txBody>
      </p:sp>
      <p:sp>
        <p:nvSpPr>
          <p:cNvPr id="63" name="직사각형 62"/>
          <p:cNvSpPr/>
          <p:nvPr/>
        </p:nvSpPr>
        <p:spPr>
          <a:xfrm>
            <a:off x="688224" y="4091080"/>
            <a:ext cx="1049897" cy="274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HUMAN</a:t>
            </a:r>
          </a:p>
        </p:txBody>
      </p:sp>
      <p:sp>
        <p:nvSpPr>
          <p:cNvPr id="64" name="직사각형 63"/>
          <p:cNvSpPr/>
          <p:nvPr/>
        </p:nvSpPr>
        <p:spPr>
          <a:xfrm>
            <a:off x="691723" y="2187682"/>
            <a:ext cx="1049897" cy="274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HUMAN</a:t>
            </a:r>
          </a:p>
        </p:txBody>
      </p:sp>
      <p:sp>
        <p:nvSpPr>
          <p:cNvPr id="65" name="직사각형 64"/>
          <p:cNvSpPr/>
          <p:nvPr/>
        </p:nvSpPr>
        <p:spPr>
          <a:xfrm>
            <a:off x="691723" y="3117322"/>
            <a:ext cx="1049897" cy="274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HUMAN</a:t>
            </a:r>
          </a:p>
        </p:txBody>
      </p:sp>
      <p:sp>
        <p:nvSpPr>
          <p:cNvPr id="66" name="직사각형 65"/>
          <p:cNvSpPr/>
          <p:nvPr/>
        </p:nvSpPr>
        <p:spPr>
          <a:xfrm>
            <a:off x="691723" y="1273169"/>
            <a:ext cx="1049897" cy="274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HUMAN</a:t>
            </a:r>
          </a:p>
        </p:txBody>
      </p:sp>
      <p:sp>
        <p:nvSpPr>
          <p:cNvPr id="67" name="직사각형 66"/>
          <p:cNvSpPr/>
          <p:nvPr/>
        </p:nvSpPr>
        <p:spPr>
          <a:xfrm>
            <a:off x="1331857" y="5444105"/>
            <a:ext cx="1049897" cy="274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HUMAN</a:t>
            </a:r>
          </a:p>
        </p:txBody>
      </p:sp>
      <p:sp>
        <p:nvSpPr>
          <p:cNvPr id="68" name="직사각형 67"/>
          <p:cNvSpPr/>
          <p:nvPr/>
        </p:nvSpPr>
        <p:spPr>
          <a:xfrm>
            <a:off x="1331857" y="6373745"/>
            <a:ext cx="1049897" cy="274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HUMAN</a:t>
            </a:r>
          </a:p>
        </p:txBody>
      </p:sp>
      <p:sp>
        <p:nvSpPr>
          <p:cNvPr id="69" name="직사각형 68"/>
          <p:cNvSpPr/>
          <p:nvPr/>
        </p:nvSpPr>
        <p:spPr>
          <a:xfrm>
            <a:off x="1331857" y="4529592"/>
            <a:ext cx="1049897" cy="274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HUMAN</a:t>
            </a:r>
          </a:p>
        </p:txBody>
      </p:sp>
      <p:cxnSp>
        <p:nvCxnSpPr>
          <p:cNvPr id="70" name="직선 화살표 연결선 69"/>
          <p:cNvCxnSpPr>
            <a:stCxn id="64" idx="3"/>
            <a:endCxn id="28" idx="1"/>
          </p:cNvCxnSpPr>
          <p:nvPr/>
        </p:nvCxnSpPr>
        <p:spPr>
          <a:xfrm>
            <a:off x="1741620" y="2324842"/>
            <a:ext cx="3099506" cy="89460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직선 화살표 연결선 75"/>
          <p:cNvCxnSpPr>
            <a:stCxn id="63" idx="3"/>
            <a:endCxn id="28" idx="1"/>
          </p:cNvCxnSpPr>
          <p:nvPr/>
        </p:nvCxnSpPr>
        <p:spPr>
          <a:xfrm flipV="1">
            <a:off x="1738121" y="3219442"/>
            <a:ext cx="3103005" cy="1008798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직선 화살표 연결선 84"/>
          <p:cNvCxnSpPr>
            <a:stCxn id="55" idx="3"/>
            <a:endCxn id="28" idx="1"/>
          </p:cNvCxnSpPr>
          <p:nvPr/>
        </p:nvCxnSpPr>
        <p:spPr>
          <a:xfrm>
            <a:off x="2411799" y="2796672"/>
            <a:ext cx="2429327" cy="42277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직선 화살표 연결선 87"/>
          <p:cNvCxnSpPr>
            <a:stCxn id="56" idx="3"/>
            <a:endCxn id="28" idx="1"/>
          </p:cNvCxnSpPr>
          <p:nvPr/>
        </p:nvCxnSpPr>
        <p:spPr>
          <a:xfrm flipV="1">
            <a:off x="2411799" y="3219442"/>
            <a:ext cx="2429327" cy="50687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직선 화살표 연결선 96"/>
          <p:cNvCxnSpPr>
            <a:stCxn id="13" idx="3"/>
            <a:endCxn id="28" idx="1"/>
          </p:cNvCxnSpPr>
          <p:nvPr/>
        </p:nvCxnSpPr>
        <p:spPr>
          <a:xfrm>
            <a:off x="3474720" y="1412244"/>
            <a:ext cx="1366406" cy="1807198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직선 화살표 연결선 99"/>
          <p:cNvCxnSpPr>
            <a:stCxn id="27" idx="3"/>
            <a:endCxn id="28" idx="1"/>
          </p:cNvCxnSpPr>
          <p:nvPr/>
        </p:nvCxnSpPr>
        <p:spPr>
          <a:xfrm>
            <a:off x="3474720" y="2326757"/>
            <a:ext cx="1366406" cy="892685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직선 화살표 연결선 102"/>
          <p:cNvCxnSpPr>
            <a:stCxn id="9" idx="3"/>
            <a:endCxn id="28" idx="1"/>
          </p:cNvCxnSpPr>
          <p:nvPr/>
        </p:nvCxnSpPr>
        <p:spPr>
          <a:xfrm flipV="1">
            <a:off x="3474720" y="3219442"/>
            <a:ext cx="1366406" cy="36955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직선 화살표 연결선 105"/>
          <p:cNvCxnSpPr>
            <a:stCxn id="60" idx="3"/>
            <a:endCxn id="28" idx="1"/>
          </p:cNvCxnSpPr>
          <p:nvPr/>
        </p:nvCxnSpPr>
        <p:spPr>
          <a:xfrm flipV="1">
            <a:off x="3480209" y="3219442"/>
            <a:ext cx="1360917" cy="1008798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직선 화살표 연결선 108"/>
          <p:cNvCxnSpPr>
            <a:stCxn id="58" idx="3"/>
            <a:endCxn id="28" idx="1"/>
          </p:cNvCxnSpPr>
          <p:nvPr/>
        </p:nvCxnSpPr>
        <p:spPr>
          <a:xfrm flipV="1">
            <a:off x="3480209" y="3219442"/>
            <a:ext cx="1360917" cy="1923311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직선 화살표 연결선 111"/>
          <p:cNvCxnSpPr>
            <a:stCxn id="59" idx="3"/>
            <a:endCxn id="28" idx="1"/>
          </p:cNvCxnSpPr>
          <p:nvPr/>
        </p:nvCxnSpPr>
        <p:spPr>
          <a:xfrm flipV="1">
            <a:off x="3480209" y="3219442"/>
            <a:ext cx="1360917" cy="2852951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481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40954</TotalTime>
  <Words>1557</Words>
  <Application>Microsoft Office PowerPoint</Application>
  <PresentationFormat>와이드스크린</PresentationFormat>
  <Paragraphs>417</Paragraphs>
  <Slides>45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45</vt:i4>
      </vt:variant>
    </vt:vector>
  </HeadingPairs>
  <TitlesOfParts>
    <vt:vector size="50" baseType="lpstr">
      <vt:lpstr>맑은 고딕</vt:lpstr>
      <vt:lpstr>Arial</vt:lpstr>
      <vt:lpstr>Tahoma</vt:lpstr>
      <vt:lpstr>Wingdings</vt:lpstr>
      <vt:lpstr>Office 테마</vt:lpstr>
      <vt:lpstr>Ceph: A Scalable, High-Performance Distributed File System</vt:lpstr>
      <vt:lpstr>PowerPoint 프레젠테이션</vt:lpstr>
      <vt:lpstr>Introduction</vt:lpstr>
      <vt:lpstr>History of Storage</vt:lpstr>
      <vt:lpstr>Storage</vt:lpstr>
      <vt:lpstr>Storage</vt:lpstr>
      <vt:lpstr>Storage</vt:lpstr>
      <vt:lpstr>Storage</vt:lpstr>
      <vt:lpstr>Storage</vt:lpstr>
      <vt:lpstr>Storage Scaling</vt:lpstr>
      <vt:lpstr>Storage</vt:lpstr>
      <vt:lpstr>Storage</vt:lpstr>
      <vt:lpstr>CEPH</vt:lpstr>
      <vt:lpstr>In the Before</vt:lpstr>
      <vt:lpstr>In the Before</vt:lpstr>
      <vt:lpstr>Motivation</vt:lpstr>
      <vt:lpstr>Timeline</vt:lpstr>
      <vt:lpstr>First Key Idea: Object-based Storage</vt:lpstr>
      <vt:lpstr>Type of storage</vt:lpstr>
      <vt:lpstr>Second Key Idea: Decoupled Data &amp; Metadata</vt:lpstr>
      <vt:lpstr>Ceph Overview</vt:lpstr>
      <vt:lpstr>Decoupled data and metadata</vt:lpstr>
      <vt:lpstr>Dynamic Distributed Metadata Management</vt:lpstr>
      <vt:lpstr>Reliable Autonomic Distributed Storage</vt:lpstr>
      <vt:lpstr>System Overview</vt:lpstr>
      <vt:lpstr>Client Operation</vt:lpstr>
      <vt:lpstr>Client Access Example</vt:lpstr>
      <vt:lpstr>Dynamic Subtree Partitioning</vt:lpstr>
      <vt:lpstr>Data Placement</vt:lpstr>
      <vt:lpstr>CRUSH</vt:lpstr>
      <vt:lpstr>Placement Group</vt:lpstr>
      <vt:lpstr>CRUSH</vt:lpstr>
      <vt:lpstr>Replication</vt:lpstr>
      <vt:lpstr>Failure Detection and Recovery</vt:lpstr>
      <vt:lpstr>Object Storage</vt:lpstr>
      <vt:lpstr>Object Storage - BTRFS</vt:lpstr>
      <vt:lpstr>Per-OSD Write Performance</vt:lpstr>
      <vt:lpstr>EBOFS Performance</vt:lpstr>
      <vt:lpstr>Write Latency</vt:lpstr>
      <vt:lpstr>OSD Write Performance</vt:lpstr>
      <vt:lpstr>Diskless vs. Local Disk</vt:lpstr>
      <vt:lpstr>Per-MDS Throughput</vt:lpstr>
      <vt:lpstr>Average Latency</vt:lpstr>
      <vt:lpstr>Conclusions</vt:lpstr>
      <vt:lpstr>Q&amp;A  Ceph: A Scalable, High-Performance Distributed File System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F2FS : A New File System for Flash Storage</dc:title>
  <dc:creator>최건희</dc:creator>
  <cp:lastModifiedBy>최종무</cp:lastModifiedBy>
  <cp:revision>1896</cp:revision>
  <cp:lastPrinted>2019-08-20T01:06:00Z</cp:lastPrinted>
  <dcterms:created xsi:type="dcterms:W3CDTF">2019-06-24T08:20:15Z</dcterms:created>
  <dcterms:modified xsi:type="dcterms:W3CDTF">2023-10-16T14:10:38Z</dcterms:modified>
</cp:coreProperties>
</file>