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12" r:id="rId2"/>
    <p:sldId id="318" r:id="rId3"/>
    <p:sldId id="447" r:id="rId4"/>
    <p:sldId id="409" r:id="rId5"/>
    <p:sldId id="421" r:id="rId6"/>
    <p:sldId id="411" r:id="rId7"/>
    <p:sldId id="412" r:id="rId8"/>
    <p:sldId id="416" r:id="rId9"/>
    <p:sldId id="417" r:id="rId10"/>
    <p:sldId id="414" r:id="rId11"/>
    <p:sldId id="418" r:id="rId12"/>
    <p:sldId id="419" r:id="rId13"/>
    <p:sldId id="424" r:id="rId14"/>
    <p:sldId id="425" r:id="rId15"/>
    <p:sldId id="422" r:id="rId16"/>
    <p:sldId id="423" r:id="rId17"/>
    <p:sldId id="428" r:id="rId18"/>
    <p:sldId id="427" r:id="rId19"/>
    <p:sldId id="450" r:id="rId20"/>
    <p:sldId id="429" r:id="rId21"/>
    <p:sldId id="430" r:id="rId22"/>
    <p:sldId id="431" r:id="rId23"/>
    <p:sldId id="432" r:id="rId24"/>
    <p:sldId id="434" r:id="rId25"/>
    <p:sldId id="436" r:id="rId26"/>
    <p:sldId id="437" r:id="rId27"/>
    <p:sldId id="438" r:id="rId28"/>
    <p:sldId id="440" r:id="rId29"/>
    <p:sldId id="441" r:id="rId30"/>
    <p:sldId id="443" r:id="rId31"/>
    <p:sldId id="439" r:id="rId32"/>
    <p:sldId id="442" r:id="rId33"/>
    <p:sldId id="444" r:id="rId34"/>
    <p:sldId id="445" r:id="rId35"/>
    <p:sldId id="446" r:id="rId36"/>
    <p:sldId id="449" r:id="rId37"/>
    <p:sldId id="448" r:id="rId38"/>
    <p:sldId id="408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BAB9B9"/>
    <a:srgbClr val="FFFFFF"/>
    <a:srgbClr val="14ABE3"/>
    <a:srgbClr val="64CEAA"/>
    <a:srgbClr val="FFFF01"/>
    <a:srgbClr val="FFF2CD"/>
    <a:srgbClr val="4472C4"/>
    <a:srgbClr val="BD384B"/>
    <a:srgbClr val="DB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1229" autoAdjust="0"/>
  </p:normalViewPr>
  <p:slideViewPr>
    <p:cSldViewPr snapToGrid="0" snapToObjects="1" showGuides="1">
      <p:cViewPr>
        <p:scale>
          <a:sx n="100" d="100"/>
          <a:sy n="100" d="100"/>
        </p:scale>
        <p:origin x="2640" y="7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26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좌오꾸와쒼" userId="ee5633a4-8c6e-4bb5-a16a-38b74ff910e3" providerId="ADAL" clId="{57AC478D-8529-43F0-AD8D-0B269149B5A3}"/>
    <pc:docChg chg="undo custSel modSld sldOrd">
      <pc:chgData name="좌오꾸와쒼" userId="ee5633a4-8c6e-4bb5-a16a-38b74ff910e3" providerId="ADAL" clId="{57AC478D-8529-43F0-AD8D-0B269149B5A3}" dt="2022-09-22T01:18:01.105" v="836" actId="20577"/>
      <pc:docMkLst>
        <pc:docMk/>
      </pc:docMkLst>
      <pc:sldChg chg="delSp mod modNotesTx">
        <pc:chgData name="좌오꾸와쒼" userId="ee5633a4-8c6e-4bb5-a16a-38b74ff910e3" providerId="ADAL" clId="{57AC478D-8529-43F0-AD8D-0B269149B5A3}" dt="2022-09-22T00:27:44.857" v="45" actId="20577"/>
        <pc:sldMkLst>
          <pc:docMk/>
          <pc:sldMk cId="2464213970" sldId="353"/>
        </pc:sldMkLst>
        <pc:spChg chg="del">
          <ac:chgData name="좌오꾸와쒼" userId="ee5633a4-8c6e-4bb5-a16a-38b74ff910e3" providerId="ADAL" clId="{57AC478D-8529-43F0-AD8D-0B269149B5A3}" dt="2022-09-22T00:27:09.628" v="0" actId="478"/>
          <ac:spMkLst>
            <pc:docMk/>
            <pc:sldMk cId="2464213970" sldId="353"/>
            <ac:spMk id="8" creationId="{B67D13F4-0B5A-4F71-9C6D-BA1A6D8BDDE5}"/>
          </ac:spMkLst>
        </pc:spChg>
      </pc:sldChg>
      <pc:sldChg chg="modNotesTx">
        <pc:chgData name="좌오꾸와쒼" userId="ee5633a4-8c6e-4bb5-a16a-38b74ff910e3" providerId="ADAL" clId="{57AC478D-8529-43F0-AD8D-0B269149B5A3}" dt="2022-09-22T00:28:14.087" v="55" actId="20577"/>
        <pc:sldMkLst>
          <pc:docMk/>
          <pc:sldMk cId="2403010225" sldId="354"/>
        </pc:sldMkLst>
      </pc:sldChg>
      <pc:sldChg chg="modNotesTx">
        <pc:chgData name="좌오꾸와쒼" userId="ee5633a4-8c6e-4bb5-a16a-38b74ff910e3" providerId="ADAL" clId="{57AC478D-8529-43F0-AD8D-0B269149B5A3}" dt="2022-09-22T00:30:08.213" v="90" actId="20577"/>
        <pc:sldMkLst>
          <pc:docMk/>
          <pc:sldMk cId="2522595588" sldId="355"/>
        </pc:sldMkLst>
      </pc:sldChg>
      <pc:sldChg chg="modNotesTx">
        <pc:chgData name="좌오꾸와쒼" userId="ee5633a4-8c6e-4bb5-a16a-38b74ff910e3" providerId="ADAL" clId="{57AC478D-8529-43F0-AD8D-0B269149B5A3}" dt="2022-09-22T00:30:43.746" v="118" actId="20577"/>
        <pc:sldMkLst>
          <pc:docMk/>
          <pc:sldMk cId="3327118627" sldId="356"/>
        </pc:sldMkLst>
      </pc:sldChg>
      <pc:sldChg chg="ord modNotesTx">
        <pc:chgData name="좌오꾸와쒼" userId="ee5633a4-8c6e-4bb5-a16a-38b74ff910e3" providerId="ADAL" clId="{57AC478D-8529-43F0-AD8D-0B269149B5A3}" dt="2022-09-22T00:40:55.212" v="347" actId="20578"/>
        <pc:sldMkLst>
          <pc:docMk/>
          <pc:sldMk cId="647409784" sldId="357"/>
        </pc:sldMkLst>
      </pc:sldChg>
      <pc:sldChg chg="modNotesTx">
        <pc:chgData name="좌오꾸와쒼" userId="ee5633a4-8c6e-4bb5-a16a-38b74ff910e3" providerId="ADAL" clId="{57AC478D-8529-43F0-AD8D-0B269149B5A3}" dt="2022-09-22T00:40:44.325" v="344"/>
        <pc:sldMkLst>
          <pc:docMk/>
          <pc:sldMk cId="3163242016" sldId="358"/>
        </pc:sldMkLst>
      </pc:sldChg>
      <pc:sldChg chg="ord modNotesTx">
        <pc:chgData name="좌오꾸와쒼" userId="ee5633a4-8c6e-4bb5-a16a-38b74ff910e3" providerId="ADAL" clId="{57AC478D-8529-43F0-AD8D-0B269149B5A3}" dt="2022-09-22T00:43:52.960" v="407"/>
        <pc:sldMkLst>
          <pc:docMk/>
          <pc:sldMk cId="3597753855" sldId="359"/>
        </pc:sldMkLst>
      </pc:sldChg>
      <pc:sldChg chg="modNotesTx">
        <pc:chgData name="좌오꾸와쒼" userId="ee5633a4-8c6e-4bb5-a16a-38b74ff910e3" providerId="ADAL" clId="{57AC478D-8529-43F0-AD8D-0B269149B5A3}" dt="2022-09-22T00:35:29.466" v="206" actId="20577"/>
        <pc:sldMkLst>
          <pc:docMk/>
          <pc:sldMk cId="1091717420" sldId="360"/>
        </pc:sldMkLst>
      </pc:sldChg>
      <pc:sldChg chg="modNotesTx">
        <pc:chgData name="좌오꾸와쒼" userId="ee5633a4-8c6e-4bb5-a16a-38b74ff910e3" providerId="ADAL" clId="{57AC478D-8529-43F0-AD8D-0B269149B5A3}" dt="2022-09-22T00:37:20.263" v="314"/>
        <pc:sldMkLst>
          <pc:docMk/>
          <pc:sldMk cId="4238262148" sldId="361"/>
        </pc:sldMkLst>
      </pc:sldChg>
      <pc:sldChg chg="modNotesTx">
        <pc:chgData name="좌오꾸와쒼" userId="ee5633a4-8c6e-4bb5-a16a-38b74ff910e3" providerId="ADAL" clId="{57AC478D-8529-43F0-AD8D-0B269149B5A3}" dt="2022-09-22T00:40:28.850" v="338" actId="20577"/>
        <pc:sldMkLst>
          <pc:docMk/>
          <pc:sldMk cId="1216270595" sldId="362"/>
        </pc:sldMkLst>
      </pc:sldChg>
      <pc:sldChg chg="addSp modSp mod">
        <pc:chgData name="좌오꾸와쒼" userId="ee5633a4-8c6e-4bb5-a16a-38b74ff910e3" providerId="ADAL" clId="{57AC478D-8529-43F0-AD8D-0B269149B5A3}" dt="2022-09-22T00:51:32.569" v="490" actId="20577"/>
        <pc:sldMkLst>
          <pc:docMk/>
          <pc:sldMk cId="3892022708" sldId="363"/>
        </pc:sldMkLst>
        <pc:graphicFrameChg chg="mod modGraphic">
          <ac:chgData name="좌오꾸와쒼" userId="ee5633a4-8c6e-4bb5-a16a-38b74ff910e3" providerId="ADAL" clId="{57AC478D-8529-43F0-AD8D-0B269149B5A3}" dt="2022-09-22T00:46:18.453" v="421" actId="1076"/>
          <ac:graphicFrameMkLst>
            <pc:docMk/>
            <pc:sldMk cId="3892022708" sldId="363"/>
            <ac:graphicFrameMk id="5" creationId="{F47706A3-8574-405F-AAA7-AA0C0C532835}"/>
          </ac:graphicFrameMkLst>
        </pc:graphicFrameChg>
        <pc:graphicFrameChg chg="mod modGraphic">
          <ac:chgData name="좌오꾸와쒼" userId="ee5633a4-8c6e-4bb5-a16a-38b74ff910e3" providerId="ADAL" clId="{57AC478D-8529-43F0-AD8D-0B269149B5A3}" dt="2022-09-22T00:46:24.478" v="423" actId="14100"/>
          <ac:graphicFrameMkLst>
            <pc:docMk/>
            <pc:sldMk cId="3892022708" sldId="363"/>
            <ac:graphicFrameMk id="6" creationId="{6151C2C3-CED4-4C1C-B67D-66F34F8D7D52}"/>
          </ac:graphicFrameMkLst>
        </pc:graphicFrameChg>
        <pc:graphicFrameChg chg="add mod modGraphic">
          <ac:chgData name="좌오꾸와쒼" userId="ee5633a4-8c6e-4bb5-a16a-38b74ff910e3" providerId="ADAL" clId="{57AC478D-8529-43F0-AD8D-0B269149B5A3}" dt="2022-09-22T00:51:32.569" v="490" actId="20577"/>
          <ac:graphicFrameMkLst>
            <pc:docMk/>
            <pc:sldMk cId="3892022708" sldId="363"/>
            <ac:graphicFrameMk id="7" creationId="{2553CDF4-4C8D-42A9-A1CC-764DE06C3DC5}"/>
          </ac:graphicFrameMkLst>
        </pc:graphicFrameChg>
      </pc:sldChg>
      <pc:sldChg chg="modNotesTx">
        <pc:chgData name="좌오꾸와쒼" userId="ee5633a4-8c6e-4bb5-a16a-38b74ff910e3" providerId="ADAL" clId="{57AC478D-8529-43F0-AD8D-0B269149B5A3}" dt="2022-09-22T01:05:09.814" v="734" actId="20577"/>
        <pc:sldMkLst>
          <pc:docMk/>
          <pc:sldMk cId="3802940608" sldId="364"/>
        </pc:sldMkLst>
      </pc:sldChg>
      <pc:sldChg chg="modNotesTx">
        <pc:chgData name="좌오꾸와쒼" userId="ee5633a4-8c6e-4bb5-a16a-38b74ff910e3" providerId="ADAL" clId="{57AC478D-8529-43F0-AD8D-0B269149B5A3}" dt="2022-09-22T01:13:30.162" v="753" actId="20577"/>
        <pc:sldMkLst>
          <pc:docMk/>
          <pc:sldMk cId="912708585" sldId="365"/>
        </pc:sldMkLst>
      </pc:sldChg>
      <pc:sldChg chg="modSp mod modNotesTx">
        <pc:chgData name="좌오꾸와쒼" userId="ee5633a4-8c6e-4bb5-a16a-38b74ff910e3" providerId="ADAL" clId="{57AC478D-8529-43F0-AD8D-0B269149B5A3}" dt="2022-09-22T01:18:01.105" v="836" actId="20577"/>
        <pc:sldMkLst>
          <pc:docMk/>
          <pc:sldMk cId="2642331277" sldId="367"/>
        </pc:sldMkLst>
        <pc:picChg chg="mod">
          <ac:chgData name="좌오꾸와쒼" userId="ee5633a4-8c6e-4bb5-a16a-38b74ff910e3" providerId="ADAL" clId="{57AC478D-8529-43F0-AD8D-0B269149B5A3}" dt="2022-09-22T01:16:36.448" v="754" actId="1076"/>
          <ac:picMkLst>
            <pc:docMk/>
            <pc:sldMk cId="2642331277" sldId="367"/>
            <ac:picMk id="13" creationId="{B207AA14-EB9C-4845-A37E-1D35E68B10F9}"/>
          </ac:picMkLst>
        </pc:picChg>
      </pc:sldChg>
    </pc:docChg>
  </pc:docChgLst>
  <pc:docChgLst>
    <pc:chgData name="春树 夏目" userId="7f755809a29ec584" providerId="LiveId" clId="{2C36D9B3-FA6B-422E-B863-B3B62F50D0D0}"/>
    <pc:docChg chg="undo redo custSel addSld delSld modSld sldOrd">
      <pc:chgData name="春树 夏目" userId="7f755809a29ec584" providerId="LiveId" clId="{2C36D9B3-FA6B-422E-B863-B3B62F50D0D0}" dt="2023-10-24T17:28:19.224" v="908"/>
      <pc:docMkLst>
        <pc:docMk/>
      </pc:docMkLst>
      <pc:sldChg chg="modSp mod">
        <pc:chgData name="春树 夏目" userId="7f755809a29ec584" providerId="LiveId" clId="{2C36D9B3-FA6B-422E-B863-B3B62F50D0D0}" dt="2023-10-24T17:22:37.480" v="875" actId="20577"/>
        <pc:sldMkLst>
          <pc:docMk/>
          <pc:sldMk cId="2739252316" sldId="318"/>
        </pc:sldMkLst>
        <pc:spChg chg="mod">
          <ac:chgData name="春树 夏目" userId="7f755809a29ec584" providerId="LiveId" clId="{2C36D9B3-FA6B-422E-B863-B3B62F50D0D0}" dt="2023-10-24T17:22:37.480" v="875" actId="20577"/>
          <ac:spMkLst>
            <pc:docMk/>
            <pc:sldMk cId="2739252316" sldId="318"/>
            <ac:spMk id="2" creationId="{B7E3C95F-53AE-3E7F-37AC-AD5D42A669B4}"/>
          </ac:spMkLst>
        </pc:spChg>
      </pc:sldChg>
      <pc:sldChg chg="addSp delSp modSp mod ord modAnim modNotesTx">
        <pc:chgData name="春树 夏目" userId="7f755809a29ec584" providerId="LiveId" clId="{2C36D9B3-FA6B-422E-B863-B3B62F50D0D0}" dt="2023-10-24T17:28:19.224" v="908"/>
        <pc:sldMkLst>
          <pc:docMk/>
          <pc:sldMk cId="2286885945" sldId="409"/>
        </pc:sldMkLst>
        <pc:spChg chg="mod">
          <ac:chgData name="春树 夏目" userId="7f755809a29ec584" providerId="LiveId" clId="{2C36D9B3-FA6B-422E-B863-B3B62F50D0D0}" dt="2023-10-24T17:14:57.787" v="504"/>
          <ac:spMkLst>
            <pc:docMk/>
            <pc:sldMk cId="2286885945" sldId="409"/>
            <ac:spMk id="2" creationId="{BCA5129D-3BE6-A25A-3AAA-1689EB6ADEFF}"/>
          </ac:spMkLst>
        </pc:spChg>
        <pc:spChg chg="mod">
          <ac:chgData name="春树 夏目" userId="7f755809a29ec584" providerId="LiveId" clId="{2C36D9B3-FA6B-422E-B863-B3B62F50D0D0}" dt="2023-10-24T17:25:38.812" v="890" actId="5793"/>
          <ac:spMkLst>
            <pc:docMk/>
            <pc:sldMk cId="2286885945" sldId="409"/>
            <ac:spMk id="4" creationId="{4DF1A6DC-D2D8-0C75-CE6D-50CB4F61E2BA}"/>
          </ac:spMkLst>
        </pc:spChg>
        <pc:spChg chg="mod">
          <ac:chgData name="春树 夏目" userId="7f755809a29ec584" providerId="LiveId" clId="{2C36D9B3-FA6B-422E-B863-B3B62F50D0D0}" dt="2023-10-24T17:25:44.946" v="891" actId="164"/>
          <ac:spMkLst>
            <pc:docMk/>
            <pc:sldMk cId="2286885945" sldId="409"/>
            <ac:spMk id="5" creationId="{F46BCD85-013D-4A48-615F-D1290D904C3C}"/>
          </ac:spMkLst>
        </pc:spChg>
        <pc:spChg chg="mod">
          <ac:chgData name="春树 夏目" userId="7f755809a29ec584" providerId="LiveId" clId="{2C36D9B3-FA6B-422E-B863-B3B62F50D0D0}" dt="2023-10-24T17:25:44.946" v="891" actId="164"/>
          <ac:spMkLst>
            <pc:docMk/>
            <pc:sldMk cId="2286885945" sldId="409"/>
            <ac:spMk id="6" creationId="{72FF11C2-DA45-F74D-CA89-46B28929D21F}"/>
          </ac:spMkLst>
        </pc:spChg>
        <pc:spChg chg="mod">
          <ac:chgData name="春树 夏目" userId="7f755809a29ec584" providerId="LiveId" clId="{2C36D9B3-FA6B-422E-B863-B3B62F50D0D0}" dt="2023-10-24T17:25:44.946" v="891" actId="164"/>
          <ac:spMkLst>
            <pc:docMk/>
            <pc:sldMk cId="2286885945" sldId="409"/>
            <ac:spMk id="7" creationId="{79BAEB11-DA2B-5DE0-59C7-FD89B92D8CD2}"/>
          </ac:spMkLst>
        </pc:spChg>
        <pc:spChg chg="mod">
          <ac:chgData name="春树 夏目" userId="7f755809a29ec584" providerId="LiveId" clId="{2C36D9B3-FA6B-422E-B863-B3B62F50D0D0}" dt="2023-10-24T17:25:44.946" v="891" actId="164"/>
          <ac:spMkLst>
            <pc:docMk/>
            <pc:sldMk cId="2286885945" sldId="409"/>
            <ac:spMk id="8" creationId="{E58801EF-F4B6-90D9-8473-A45A8B5AA3FF}"/>
          </ac:spMkLst>
        </pc:spChg>
        <pc:spChg chg="mod">
          <ac:chgData name="春树 夏目" userId="7f755809a29ec584" providerId="LiveId" clId="{2C36D9B3-FA6B-422E-B863-B3B62F50D0D0}" dt="2023-10-24T17:25:44.946" v="891" actId="164"/>
          <ac:spMkLst>
            <pc:docMk/>
            <pc:sldMk cId="2286885945" sldId="409"/>
            <ac:spMk id="21" creationId="{A19DA0D5-97CE-5EA2-5B42-4E333D987C79}"/>
          </ac:spMkLst>
        </pc:spChg>
        <pc:spChg chg="add mod">
          <ac:chgData name="春树 夏目" userId="7f755809a29ec584" providerId="LiveId" clId="{2C36D9B3-FA6B-422E-B863-B3B62F50D0D0}" dt="2023-10-24T17:25:44.946" v="891" actId="164"/>
          <ac:spMkLst>
            <pc:docMk/>
            <pc:sldMk cId="2286885945" sldId="409"/>
            <ac:spMk id="28" creationId="{E21A168C-4DE4-48AA-BA55-BBA43ABB397F}"/>
          </ac:spMkLst>
        </pc:spChg>
        <pc:spChg chg="add mod">
          <ac:chgData name="春树 夏目" userId="7f755809a29ec584" providerId="LiveId" clId="{2C36D9B3-FA6B-422E-B863-B3B62F50D0D0}" dt="2023-10-24T17:25:44.946" v="891" actId="164"/>
          <ac:spMkLst>
            <pc:docMk/>
            <pc:sldMk cId="2286885945" sldId="409"/>
            <ac:spMk id="30" creationId="{7260543E-C6AA-4E37-B971-8C30E43FC2AA}"/>
          </ac:spMkLst>
        </pc:spChg>
        <pc:spChg chg="add mod">
          <ac:chgData name="春树 夏目" userId="7f755809a29ec584" providerId="LiveId" clId="{2C36D9B3-FA6B-422E-B863-B3B62F50D0D0}" dt="2023-10-24T17:25:44.946" v="891" actId="164"/>
          <ac:spMkLst>
            <pc:docMk/>
            <pc:sldMk cId="2286885945" sldId="409"/>
            <ac:spMk id="31" creationId="{25E6F0ED-8782-4928-A7A4-9F6E63FBC244}"/>
          </ac:spMkLst>
        </pc:spChg>
        <pc:grpChg chg="add mod">
          <ac:chgData name="春树 夏目" userId="7f755809a29ec584" providerId="LiveId" clId="{2C36D9B3-FA6B-422E-B863-B3B62F50D0D0}" dt="2023-10-24T17:25:44.946" v="891" actId="164"/>
          <ac:grpSpMkLst>
            <pc:docMk/>
            <pc:sldMk cId="2286885945" sldId="409"/>
            <ac:grpSpMk id="15" creationId="{7DFEB37E-4A19-42FF-AC0B-DB22F1BABAAE}"/>
          </ac:grpSpMkLst>
        </pc:grpChg>
        <pc:picChg chg="mod">
          <ac:chgData name="春树 夏目" userId="7f755809a29ec584" providerId="LiveId" clId="{2C36D9B3-FA6B-422E-B863-B3B62F50D0D0}" dt="2023-10-24T17:25:44.946" v="891" actId="164"/>
          <ac:picMkLst>
            <pc:docMk/>
            <pc:sldMk cId="2286885945" sldId="409"/>
            <ac:picMk id="9" creationId="{CBAFEDBF-68B4-7E0B-1DE1-25B7C13AC57A}"/>
          </ac:picMkLst>
        </pc:picChg>
        <pc:picChg chg="mod">
          <ac:chgData name="春树 夏目" userId="7f755809a29ec584" providerId="LiveId" clId="{2C36D9B3-FA6B-422E-B863-B3B62F50D0D0}" dt="2023-10-24T17:25:44.946" v="891" actId="164"/>
          <ac:picMkLst>
            <pc:docMk/>
            <pc:sldMk cId="2286885945" sldId="409"/>
            <ac:picMk id="10" creationId="{A59EE495-AC76-1116-E486-0C82883038EE}"/>
          </ac:picMkLst>
        </pc:picChg>
        <pc:picChg chg="mod">
          <ac:chgData name="春树 夏目" userId="7f755809a29ec584" providerId="LiveId" clId="{2C36D9B3-FA6B-422E-B863-B3B62F50D0D0}" dt="2023-10-24T17:25:44.946" v="891" actId="164"/>
          <ac:picMkLst>
            <pc:docMk/>
            <pc:sldMk cId="2286885945" sldId="409"/>
            <ac:picMk id="11" creationId="{EC561B61-25E3-BBEA-198D-2A9CA8F929B2}"/>
          </ac:picMkLst>
        </pc:picChg>
        <pc:picChg chg="mod">
          <ac:chgData name="春树 夏目" userId="7f755809a29ec584" providerId="LiveId" clId="{2C36D9B3-FA6B-422E-B863-B3B62F50D0D0}" dt="2023-10-24T17:25:44.946" v="891" actId="164"/>
          <ac:picMkLst>
            <pc:docMk/>
            <pc:sldMk cId="2286885945" sldId="409"/>
            <ac:picMk id="12" creationId="{50CA9C4F-3A6A-A2F5-3022-53D281778493}"/>
          </ac:picMkLst>
        </pc:picChg>
        <pc:picChg chg="mod">
          <ac:chgData name="春树 夏目" userId="7f755809a29ec584" providerId="LiveId" clId="{2C36D9B3-FA6B-422E-B863-B3B62F50D0D0}" dt="2023-10-24T17:25:44.946" v="891" actId="164"/>
          <ac:picMkLst>
            <pc:docMk/>
            <pc:sldMk cId="2286885945" sldId="409"/>
            <ac:picMk id="13" creationId="{201368EB-B94C-5137-B504-04882D4E0F97}"/>
          </ac:picMkLst>
        </pc:picChg>
        <pc:picChg chg="add mod">
          <ac:chgData name="春树 夏目" userId="7f755809a29ec584" providerId="LiveId" clId="{2C36D9B3-FA6B-422E-B863-B3B62F50D0D0}" dt="2023-10-24T17:28:19.224" v="908"/>
          <ac:picMkLst>
            <pc:docMk/>
            <pc:sldMk cId="2286885945" sldId="409"/>
            <ac:picMk id="32" creationId="{02DF912E-F1A6-426F-8195-89C0D280019A}"/>
          </ac:picMkLst>
        </pc:picChg>
        <pc:picChg chg="add mod">
          <ac:chgData name="春树 夏目" userId="7f755809a29ec584" providerId="LiveId" clId="{2C36D9B3-FA6B-422E-B863-B3B62F50D0D0}" dt="2023-10-24T17:28:19.224" v="908"/>
          <ac:picMkLst>
            <pc:docMk/>
            <pc:sldMk cId="2286885945" sldId="409"/>
            <ac:picMk id="33" creationId="{FDF0C08D-35B9-4A93-9143-115F0960C1BF}"/>
          </ac:picMkLst>
        </pc:picChg>
        <pc:picChg chg="del mod">
          <ac:chgData name="春树 夏目" userId="7f755809a29ec584" providerId="LiveId" clId="{2C36D9B3-FA6B-422E-B863-B3B62F50D0D0}" dt="2023-10-24T17:28:18.283" v="907" actId="478"/>
          <ac:picMkLst>
            <pc:docMk/>
            <pc:sldMk cId="2286885945" sldId="409"/>
            <ac:picMk id="42" creationId="{5A92D088-B8EB-0B6C-AB97-125F916BB0F4}"/>
          </ac:picMkLst>
        </pc:picChg>
        <pc:picChg chg="mod">
          <ac:chgData name="春树 夏目" userId="7f755809a29ec584" providerId="LiveId" clId="{2C36D9B3-FA6B-422E-B863-B3B62F50D0D0}" dt="2023-10-24T17:25:44.946" v="891" actId="164"/>
          <ac:picMkLst>
            <pc:docMk/>
            <pc:sldMk cId="2286885945" sldId="409"/>
            <ac:picMk id="43" creationId="{57A241A1-CDB7-9020-A3F3-551197D5399C}"/>
          </ac:picMkLst>
        </pc:picChg>
        <pc:picChg chg="mod">
          <ac:chgData name="春树 夏目" userId="7f755809a29ec584" providerId="LiveId" clId="{2C36D9B3-FA6B-422E-B863-B3B62F50D0D0}" dt="2023-10-24T17:25:44.946" v="891" actId="164"/>
          <ac:picMkLst>
            <pc:docMk/>
            <pc:sldMk cId="2286885945" sldId="409"/>
            <ac:picMk id="44" creationId="{5A9676FB-81F3-52C4-2524-CE2CE60A5B28}"/>
          </ac:picMkLst>
        </pc:picChg>
        <pc:picChg chg="del mod">
          <ac:chgData name="春树 夏目" userId="7f755809a29ec584" providerId="LiveId" clId="{2C36D9B3-FA6B-422E-B863-B3B62F50D0D0}" dt="2023-10-24T17:28:17.015" v="906" actId="478"/>
          <ac:picMkLst>
            <pc:docMk/>
            <pc:sldMk cId="2286885945" sldId="409"/>
            <ac:picMk id="45" creationId="{29DE93E9-1084-84DD-BB0B-1AC0F34EA356}"/>
          </ac:picMkLst>
        </pc:picChg>
        <pc:picChg chg="mod">
          <ac:chgData name="春树 夏目" userId="7f755809a29ec584" providerId="LiveId" clId="{2C36D9B3-FA6B-422E-B863-B3B62F50D0D0}" dt="2023-10-24T17:25:44.946" v="891" actId="164"/>
          <ac:picMkLst>
            <pc:docMk/>
            <pc:sldMk cId="2286885945" sldId="409"/>
            <ac:picMk id="46" creationId="{2AD694F4-1208-3A75-5B4C-157FEA416164}"/>
          </ac:picMkLst>
        </pc:picChg>
        <pc:picChg chg="mod">
          <ac:chgData name="春树 夏目" userId="7f755809a29ec584" providerId="LiveId" clId="{2C36D9B3-FA6B-422E-B863-B3B62F50D0D0}" dt="2023-10-24T17:25:44.946" v="891" actId="164"/>
          <ac:picMkLst>
            <pc:docMk/>
            <pc:sldMk cId="2286885945" sldId="409"/>
            <ac:picMk id="47" creationId="{28BF125A-ED1E-1595-0B8F-C7C1DD3BFA83}"/>
          </ac:picMkLst>
        </pc:picChg>
        <pc:picChg chg="mod">
          <ac:chgData name="春树 夏目" userId="7f755809a29ec584" providerId="LiveId" clId="{2C36D9B3-FA6B-422E-B863-B3B62F50D0D0}" dt="2023-10-24T17:25:44.946" v="891" actId="164"/>
          <ac:picMkLst>
            <pc:docMk/>
            <pc:sldMk cId="2286885945" sldId="409"/>
            <ac:picMk id="1026" creationId="{184E6262-A5E9-D8B0-2675-D8EAC9CA5C1B}"/>
          </ac:picMkLst>
        </pc:picChg>
        <pc:cxnChg chg="mod">
          <ac:chgData name="春树 夏目" userId="7f755809a29ec584" providerId="LiveId" clId="{2C36D9B3-FA6B-422E-B863-B3B62F50D0D0}" dt="2023-10-24T17:25:44.946" v="891" actId="164"/>
          <ac:cxnSpMkLst>
            <pc:docMk/>
            <pc:sldMk cId="2286885945" sldId="409"/>
            <ac:cxnSpMk id="23" creationId="{DE66FB46-4A27-1C8B-F481-D63CFD7B2B55}"/>
          </ac:cxnSpMkLst>
        </pc:cxnChg>
        <pc:cxnChg chg="mod">
          <ac:chgData name="春树 夏目" userId="7f755809a29ec584" providerId="LiveId" clId="{2C36D9B3-FA6B-422E-B863-B3B62F50D0D0}" dt="2023-10-24T17:25:44.946" v="891" actId="164"/>
          <ac:cxnSpMkLst>
            <pc:docMk/>
            <pc:sldMk cId="2286885945" sldId="409"/>
            <ac:cxnSpMk id="25" creationId="{86F9847F-10C6-AE80-2F24-52CDE989F5A1}"/>
          </ac:cxnSpMkLst>
        </pc:cxnChg>
        <pc:cxnChg chg="mod">
          <ac:chgData name="春树 夏目" userId="7f755809a29ec584" providerId="LiveId" clId="{2C36D9B3-FA6B-422E-B863-B3B62F50D0D0}" dt="2023-10-24T17:25:44.946" v="891" actId="164"/>
          <ac:cxnSpMkLst>
            <pc:docMk/>
            <pc:sldMk cId="2286885945" sldId="409"/>
            <ac:cxnSpMk id="27" creationId="{D0F09F38-387C-F867-348C-0BDEC9438229}"/>
          </ac:cxnSpMkLst>
        </pc:cxnChg>
        <pc:cxnChg chg="mod">
          <ac:chgData name="春树 夏目" userId="7f755809a29ec584" providerId="LiveId" clId="{2C36D9B3-FA6B-422E-B863-B3B62F50D0D0}" dt="2023-10-24T17:25:44.946" v="891" actId="164"/>
          <ac:cxnSpMkLst>
            <pc:docMk/>
            <pc:sldMk cId="2286885945" sldId="409"/>
            <ac:cxnSpMk id="29" creationId="{B285BE4E-C839-F86B-4A89-B23FEE0E8137}"/>
          </ac:cxnSpMkLst>
        </pc:cxnChg>
      </pc:sldChg>
      <pc:sldChg chg="del">
        <pc:chgData name="春树 夏目" userId="7f755809a29ec584" providerId="LiveId" clId="{2C36D9B3-FA6B-422E-B863-B3B62F50D0D0}" dt="2023-10-24T17:10:17.080" v="459" actId="47"/>
        <pc:sldMkLst>
          <pc:docMk/>
          <pc:sldMk cId="3436956068" sldId="410"/>
        </pc:sldMkLst>
      </pc:sldChg>
      <pc:sldChg chg="modSp mod">
        <pc:chgData name="春树 夏目" userId="7f755809a29ec584" providerId="LiveId" clId="{2C36D9B3-FA6B-422E-B863-B3B62F50D0D0}" dt="2023-10-24T17:20:56.917" v="681"/>
        <pc:sldMkLst>
          <pc:docMk/>
          <pc:sldMk cId="2360873998" sldId="411"/>
        </pc:sldMkLst>
        <pc:spChg chg="mod">
          <ac:chgData name="春树 夏目" userId="7f755809a29ec584" providerId="LiveId" clId="{2C36D9B3-FA6B-422E-B863-B3B62F50D0D0}" dt="2023-10-24T17:20:56.917" v="681"/>
          <ac:spMkLst>
            <pc:docMk/>
            <pc:sldMk cId="2360873998" sldId="411"/>
            <ac:spMk id="2" creationId="{BCA5129D-3BE6-A25A-3AAA-1689EB6ADEFF}"/>
          </ac:spMkLst>
        </pc:spChg>
        <pc:spChg chg="mod">
          <ac:chgData name="春树 夏目" userId="7f755809a29ec584" providerId="LiveId" clId="{2C36D9B3-FA6B-422E-B863-B3B62F50D0D0}" dt="2023-10-24T17:04:58.381" v="412" actId="20577"/>
          <ac:spMkLst>
            <pc:docMk/>
            <pc:sldMk cId="2360873998" sldId="411"/>
            <ac:spMk id="4" creationId="{4DF1A6DC-D2D8-0C75-CE6D-50CB4F61E2BA}"/>
          </ac:spMkLst>
        </pc:spChg>
      </pc:sldChg>
      <pc:sldChg chg="addSp delSp modSp mod delAnim modAnim modNotesTx">
        <pc:chgData name="春树 夏目" userId="7f755809a29ec584" providerId="LiveId" clId="{2C36D9B3-FA6B-422E-B863-B3B62F50D0D0}" dt="2023-10-24T17:22:47.191" v="876"/>
        <pc:sldMkLst>
          <pc:docMk/>
          <pc:sldMk cId="3306648952" sldId="412"/>
        </pc:sldMkLst>
        <pc:spChg chg="mod">
          <ac:chgData name="春树 夏目" userId="7f755809a29ec584" providerId="LiveId" clId="{2C36D9B3-FA6B-422E-B863-B3B62F50D0D0}" dt="2023-10-24T17:22:47.191" v="876"/>
          <ac:spMkLst>
            <pc:docMk/>
            <pc:sldMk cId="3306648952" sldId="412"/>
            <ac:spMk id="2" creationId="{BCA5129D-3BE6-A25A-3AAA-1689EB6ADEFF}"/>
          </ac:spMkLst>
        </pc:spChg>
        <pc:spChg chg="mod">
          <ac:chgData name="春树 夏目" userId="7f755809a29ec584" providerId="LiveId" clId="{2C36D9B3-FA6B-422E-B863-B3B62F50D0D0}" dt="2023-10-24T16:41:11.622" v="104" actId="20577"/>
          <ac:spMkLst>
            <pc:docMk/>
            <pc:sldMk cId="3306648952" sldId="412"/>
            <ac:spMk id="4" creationId="{4DF1A6DC-D2D8-0C75-CE6D-50CB4F61E2BA}"/>
          </ac:spMkLst>
        </pc:spChg>
        <pc:spChg chg="mod">
          <ac:chgData name="春树 夏目" userId="7f755809a29ec584" providerId="LiveId" clId="{2C36D9B3-FA6B-422E-B863-B3B62F50D0D0}" dt="2023-10-24T16:33:43.180" v="32" actId="1076"/>
          <ac:spMkLst>
            <pc:docMk/>
            <pc:sldMk cId="3306648952" sldId="412"/>
            <ac:spMk id="9" creationId="{34A6A84C-DAE6-7B6A-7F63-6C8098AAA622}"/>
          </ac:spMkLst>
        </pc:spChg>
        <pc:spChg chg="mod">
          <ac:chgData name="春树 夏目" userId="7f755809a29ec584" providerId="LiveId" clId="{2C36D9B3-FA6B-422E-B863-B3B62F50D0D0}" dt="2023-10-24T16:42:14.812" v="124" actId="1076"/>
          <ac:spMkLst>
            <pc:docMk/>
            <pc:sldMk cId="3306648952" sldId="412"/>
            <ac:spMk id="14" creationId="{5E11FDFE-30DC-17FA-06AA-01CF5832FD84}"/>
          </ac:spMkLst>
        </pc:spChg>
        <pc:spChg chg="mod">
          <ac:chgData name="春树 夏目" userId="7f755809a29ec584" providerId="LiveId" clId="{2C36D9B3-FA6B-422E-B863-B3B62F50D0D0}" dt="2023-10-24T16:52:11.201" v="270" actId="20577"/>
          <ac:spMkLst>
            <pc:docMk/>
            <pc:sldMk cId="3306648952" sldId="412"/>
            <ac:spMk id="21" creationId="{A19DA0D5-97CE-5EA2-5B42-4E333D987C79}"/>
          </ac:spMkLst>
        </pc:spChg>
        <pc:spChg chg="del mod topLvl">
          <ac:chgData name="春树 夏目" userId="7f755809a29ec584" providerId="LiveId" clId="{2C36D9B3-FA6B-422E-B863-B3B62F50D0D0}" dt="2023-10-24T16:42:45.146" v="127" actId="478"/>
          <ac:spMkLst>
            <pc:docMk/>
            <pc:sldMk cId="3306648952" sldId="412"/>
            <ac:spMk id="30" creationId="{F59BF046-85B4-82C6-0111-0045804DEA65}"/>
          </ac:spMkLst>
        </pc:spChg>
        <pc:spChg chg="del">
          <ac:chgData name="春树 夏目" userId="7f755809a29ec584" providerId="LiveId" clId="{2C36D9B3-FA6B-422E-B863-B3B62F50D0D0}" dt="2023-10-24T16:55:19.543" v="330" actId="478"/>
          <ac:spMkLst>
            <pc:docMk/>
            <pc:sldMk cId="3306648952" sldId="412"/>
            <ac:spMk id="32" creationId="{3F85BE22-0A7E-55B7-4E82-44DC46AF156D}"/>
          </ac:spMkLst>
        </pc:spChg>
        <pc:spChg chg="add mod">
          <ac:chgData name="春树 夏目" userId="7f755809a29ec584" providerId="LiveId" clId="{2C36D9B3-FA6B-422E-B863-B3B62F50D0D0}" dt="2023-10-24T16:52:52.882" v="296" actId="1076"/>
          <ac:spMkLst>
            <pc:docMk/>
            <pc:sldMk cId="3306648952" sldId="412"/>
            <ac:spMk id="49" creationId="{4AC5FC78-7979-4EA4-9A93-012BDF8BA198}"/>
          </ac:spMkLst>
        </pc:spChg>
        <pc:grpChg chg="del mod">
          <ac:chgData name="春树 夏目" userId="7f755809a29ec584" providerId="LiveId" clId="{2C36D9B3-FA6B-422E-B863-B3B62F50D0D0}" dt="2023-10-24T16:31:46.469" v="13" actId="165"/>
          <ac:grpSpMkLst>
            <pc:docMk/>
            <pc:sldMk cId="3306648952" sldId="412"/>
            <ac:grpSpMk id="58" creationId="{9585B45D-06F0-1390-F81E-67E401DEDB86}"/>
          </ac:grpSpMkLst>
        </pc:grpChg>
        <pc:picChg chg="mod topLvl">
          <ac:chgData name="春树 夏目" userId="7f755809a29ec584" providerId="LiveId" clId="{2C36D9B3-FA6B-422E-B863-B3B62F50D0D0}" dt="2023-10-24T16:41:50.783" v="120" actId="1076"/>
          <ac:picMkLst>
            <pc:docMk/>
            <pc:sldMk cId="3306648952" sldId="412"/>
            <ac:picMk id="33" creationId="{0A7521C6-0F7A-7CF5-6495-043D5AC1A379}"/>
          </ac:picMkLst>
        </pc:picChg>
        <pc:picChg chg="add mod">
          <ac:chgData name="春树 夏目" userId="7f755809a29ec584" providerId="LiveId" clId="{2C36D9B3-FA6B-422E-B863-B3B62F50D0D0}" dt="2023-10-24T16:44:27.650" v="149" actId="1076"/>
          <ac:picMkLst>
            <pc:docMk/>
            <pc:sldMk cId="3306648952" sldId="412"/>
            <ac:picMk id="34" creationId="{A02F7589-3633-499E-AAA1-4162987D5732}"/>
          </ac:picMkLst>
        </pc:picChg>
        <pc:cxnChg chg="add mod">
          <ac:chgData name="春树 夏目" userId="7f755809a29ec584" providerId="LiveId" clId="{2C36D9B3-FA6B-422E-B863-B3B62F50D0D0}" dt="2023-10-24T16:42:37.211" v="126" actId="208"/>
          <ac:cxnSpMkLst>
            <pc:docMk/>
            <pc:sldMk cId="3306648952" sldId="412"/>
            <ac:cxnSpMk id="11" creationId="{7EB0FA09-7514-4868-9C1A-724480CD9B30}"/>
          </ac:cxnSpMkLst>
        </pc:cxnChg>
        <pc:cxnChg chg="add mod">
          <ac:chgData name="春树 夏目" userId="7f755809a29ec584" providerId="LiveId" clId="{2C36D9B3-FA6B-422E-B863-B3B62F50D0D0}" dt="2023-10-24T16:41:50.783" v="120" actId="1076"/>
          <ac:cxnSpMkLst>
            <pc:docMk/>
            <pc:sldMk cId="3306648952" sldId="412"/>
            <ac:cxnSpMk id="22" creationId="{73E5A42B-8B4F-4094-B94D-0E78FDBAC086}"/>
          </ac:cxnSpMkLst>
        </pc:cxnChg>
        <pc:cxnChg chg="add del mod">
          <ac:chgData name="春树 夏目" userId="7f755809a29ec584" providerId="LiveId" clId="{2C36D9B3-FA6B-422E-B863-B3B62F50D0D0}" dt="2023-10-24T16:41:55.637" v="121" actId="478"/>
          <ac:cxnSpMkLst>
            <pc:docMk/>
            <pc:sldMk cId="3306648952" sldId="412"/>
            <ac:cxnSpMk id="25" creationId="{BBBDFA27-8C89-47A9-8EFE-9745DCFEAA5D}"/>
          </ac:cxnSpMkLst>
        </pc:cxnChg>
        <pc:cxnChg chg="add mod">
          <ac:chgData name="春树 夏目" userId="7f755809a29ec584" providerId="LiveId" clId="{2C36D9B3-FA6B-422E-B863-B3B62F50D0D0}" dt="2023-10-24T16:44:27.650" v="149" actId="1076"/>
          <ac:cxnSpMkLst>
            <pc:docMk/>
            <pc:sldMk cId="3306648952" sldId="412"/>
            <ac:cxnSpMk id="40" creationId="{1EA3FAE1-715E-476B-A722-F0AB99DA24BA}"/>
          </ac:cxnSpMkLst>
        </pc:cxnChg>
        <pc:cxnChg chg="add mod">
          <ac:chgData name="春树 夏目" userId="7f755809a29ec584" providerId="LiveId" clId="{2C36D9B3-FA6B-422E-B863-B3B62F50D0D0}" dt="2023-10-24T16:44:27.650" v="149" actId="1076"/>
          <ac:cxnSpMkLst>
            <pc:docMk/>
            <pc:sldMk cId="3306648952" sldId="412"/>
            <ac:cxnSpMk id="42" creationId="{D8263992-A129-4931-B685-F5FA1C391C08}"/>
          </ac:cxnSpMkLst>
        </pc:cxnChg>
      </pc:sldChg>
      <pc:sldChg chg="del ord">
        <pc:chgData name="春树 夏目" userId="7f755809a29ec584" providerId="LiveId" clId="{2C36D9B3-FA6B-422E-B863-B3B62F50D0D0}" dt="2023-10-24T17:05:10.438" v="413" actId="47"/>
        <pc:sldMkLst>
          <pc:docMk/>
          <pc:sldMk cId="3588280027" sldId="413"/>
        </pc:sldMkLst>
      </pc:sldChg>
      <pc:sldChg chg="addSp delSp modSp add mod modAnim modNotesTx">
        <pc:chgData name="春树 夏目" userId="7f755809a29ec584" providerId="LiveId" clId="{2C36D9B3-FA6B-422E-B863-B3B62F50D0D0}" dt="2023-10-24T17:21:09.261" v="685"/>
        <pc:sldMkLst>
          <pc:docMk/>
          <pc:sldMk cId="141437409" sldId="414"/>
        </pc:sldMkLst>
        <pc:spChg chg="mod">
          <ac:chgData name="春树 夏目" userId="7f755809a29ec584" providerId="LiveId" clId="{2C36D9B3-FA6B-422E-B863-B3B62F50D0D0}" dt="2023-10-24T17:21:09.261" v="685"/>
          <ac:spMkLst>
            <pc:docMk/>
            <pc:sldMk cId="141437409" sldId="414"/>
            <ac:spMk id="2" creationId="{BCA5129D-3BE6-A25A-3AAA-1689EB6ADEFF}"/>
          </ac:spMkLst>
        </pc:spChg>
        <pc:spChg chg="mod">
          <ac:chgData name="春树 夏目" userId="7f755809a29ec584" providerId="LiveId" clId="{2C36D9B3-FA6B-422E-B863-B3B62F50D0D0}" dt="2023-10-24T17:06:51.856" v="437" actId="2711"/>
          <ac:spMkLst>
            <pc:docMk/>
            <pc:sldMk cId="141437409" sldId="414"/>
            <ac:spMk id="4" creationId="{4DF1A6DC-D2D8-0C75-CE6D-50CB4F61E2BA}"/>
          </ac:spMkLst>
        </pc:spChg>
        <pc:spChg chg="mod">
          <ac:chgData name="春树 夏目" userId="7f755809a29ec584" providerId="LiveId" clId="{2C36D9B3-FA6B-422E-B863-B3B62F50D0D0}" dt="2023-10-24T17:00:19.397" v="347" actId="20577"/>
          <ac:spMkLst>
            <pc:docMk/>
            <pc:sldMk cId="141437409" sldId="414"/>
            <ac:spMk id="9" creationId="{34A6A84C-DAE6-7B6A-7F63-6C8098AAA622}"/>
          </ac:spMkLst>
        </pc:spChg>
        <pc:spChg chg="del">
          <ac:chgData name="春树 夏目" userId="7f755809a29ec584" providerId="LiveId" clId="{2C36D9B3-FA6B-422E-B863-B3B62F50D0D0}" dt="2023-10-24T16:35:38.452" v="49" actId="478"/>
          <ac:spMkLst>
            <pc:docMk/>
            <pc:sldMk cId="141437409" sldId="414"/>
            <ac:spMk id="14" creationId="{5E11FDFE-30DC-17FA-06AA-01CF5832FD84}"/>
          </ac:spMkLst>
        </pc:spChg>
        <pc:spChg chg="add del mod">
          <ac:chgData name="春树 夏目" userId="7f755809a29ec584" providerId="LiveId" clId="{2C36D9B3-FA6B-422E-B863-B3B62F50D0D0}" dt="2023-10-24T16:35:41.650" v="51"/>
          <ac:spMkLst>
            <pc:docMk/>
            <pc:sldMk cId="141437409" sldId="414"/>
            <ac:spMk id="19" creationId="{FBC85A98-0655-439D-BBA5-F961B2DCA67D}"/>
          </ac:spMkLst>
        </pc:spChg>
        <pc:spChg chg="add del mod">
          <ac:chgData name="春树 夏目" userId="7f755809a29ec584" providerId="LiveId" clId="{2C36D9B3-FA6B-422E-B863-B3B62F50D0D0}" dt="2023-10-24T16:35:41.650" v="51"/>
          <ac:spMkLst>
            <pc:docMk/>
            <pc:sldMk cId="141437409" sldId="414"/>
            <ac:spMk id="20" creationId="{768FA962-60F7-451B-A8E8-05154193EC0D}"/>
          </ac:spMkLst>
        </pc:spChg>
        <pc:spChg chg="mod">
          <ac:chgData name="春树 夏目" userId="7f755809a29ec584" providerId="LiveId" clId="{2C36D9B3-FA6B-422E-B863-B3B62F50D0D0}" dt="2023-10-24T16:51:42.600" v="262" actId="20577"/>
          <ac:spMkLst>
            <pc:docMk/>
            <pc:sldMk cId="141437409" sldId="414"/>
            <ac:spMk id="21" creationId="{A19DA0D5-97CE-5EA2-5B42-4E333D987C79}"/>
          </ac:spMkLst>
        </pc:spChg>
        <pc:spChg chg="mod">
          <ac:chgData name="春树 夏目" userId="7f755809a29ec584" providerId="LiveId" clId="{2C36D9B3-FA6B-422E-B863-B3B62F50D0D0}" dt="2023-10-24T16:35:39.350" v="50"/>
          <ac:spMkLst>
            <pc:docMk/>
            <pc:sldMk cId="141437409" sldId="414"/>
            <ac:spMk id="29" creationId="{5AA86B17-E8B6-4FBA-B4EF-96287BA30585}"/>
          </ac:spMkLst>
        </pc:spChg>
        <pc:spChg chg="mod">
          <ac:chgData name="春树 夏目" userId="7f755809a29ec584" providerId="LiveId" clId="{2C36D9B3-FA6B-422E-B863-B3B62F50D0D0}" dt="2023-10-24T16:35:39.350" v="50"/>
          <ac:spMkLst>
            <pc:docMk/>
            <pc:sldMk cId="141437409" sldId="414"/>
            <ac:spMk id="31" creationId="{55F4FE3A-E88E-445B-B071-A078F7B38241}"/>
          </ac:spMkLst>
        </pc:spChg>
        <pc:spChg chg="del">
          <ac:chgData name="春树 夏目" userId="7f755809a29ec584" providerId="LiveId" clId="{2C36D9B3-FA6B-422E-B863-B3B62F50D0D0}" dt="2023-10-24T16:35:47.071" v="54" actId="478"/>
          <ac:spMkLst>
            <pc:docMk/>
            <pc:sldMk cId="141437409" sldId="414"/>
            <ac:spMk id="32" creationId="{3F85BE22-0A7E-55B7-4E82-44DC46AF156D}"/>
          </ac:spMkLst>
        </pc:spChg>
        <pc:spChg chg="mod">
          <ac:chgData name="春树 夏目" userId="7f755809a29ec584" providerId="LiveId" clId="{2C36D9B3-FA6B-422E-B863-B3B62F50D0D0}" dt="2023-10-24T16:35:39.350" v="50"/>
          <ac:spMkLst>
            <pc:docMk/>
            <pc:sldMk cId="141437409" sldId="414"/>
            <ac:spMk id="34" creationId="{12DD0077-1FC1-4F24-AC60-07C16111D8BD}"/>
          </ac:spMkLst>
        </pc:spChg>
        <pc:spChg chg="mod">
          <ac:chgData name="春树 夏目" userId="7f755809a29ec584" providerId="LiveId" clId="{2C36D9B3-FA6B-422E-B863-B3B62F50D0D0}" dt="2023-10-24T16:35:39.350" v="50"/>
          <ac:spMkLst>
            <pc:docMk/>
            <pc:sldMk cId="141437409" sldId="414"/>
            <ac:spMk id="35" creationId="{7AE06098-F55C-482E-AD74-D55336CC4B93}"/>
          </ac:spMkLst>
        </pc:spChg>
        <pc:spChg chg="mod">
          <ac:chgData name="春树 夏目" userId="7f755809a29ec584" providerId="LiveId" clId="{2C36D9B3-FA6B-422E-B863-B3B62F50D0D0}" dt="2023-10-24T16:35:39.350" v="50"/>
          <ac:spMkLst>
            <pc:docMk/>
            <pc:sldMk cId="141437409" sldId="414"/>
            <ac:spMk id="36" creationId="{7C55F2AE-313B-4630-A5DD-88830FB69BA2}"/>
          </ac:spMkLst>
        </pc:spChg>
        <pc:spChg chg="mod">
          <ac:chgData name="春树 夏目" userId="7f755809a29ec584" providerId="LiveId" clId="{2C36D9B3-FA6B-422E-B863-B3B62F50D0D0}" dt="2023-10-24T16:35:39.350" v="50"/>
          <ac:spMkLst>
            <pc:docMk/>
            <pc:sldMk cId="141437409" sldId="414"/>
            <ac:spMk id="37" creationId="{A505CF3D-EA11-4D6E-AAB3-C577AF5C6F47}"/>
          </ac:spMkLst>
        </pc:spChg>
        <pc:spChg chg="mod">
          <ac:chgData name="春树 夏目" userId="7f755809a29ec584" providerId="LiveId" clId="{2C36D9B3-FA6B-422E-B863-B3B62F50D0D0}" dt="2023-10-24T16:35:39.350" v="50"/>
          <ac:spMkLst>
            <pc:docMk/>
            <pc:sldMk cId="141437409" sldId="414"/>
            <ac:spMk id="40" creationId="{9F11489A-C4B6-4514-98D0-BEC3FEB7D36A}"/>
          </ac:spMkLst>
        </pc:spChg>
        <pc:spChg chg="mod">
          <ac:chgData name="春树 夏目" userId="7f755809a29ec584" providerId="LiveId" clId="{2C36D9B3-FA6B-422E-B863-B3B62F50D0D0}" dt="2023-10-24T16:35:39.350" v="50"/>
          <ac:spMkLst>
            <pc:docMk/>
            <pc:sldMk cId="141437409" sldId="414"/>
            <ac:spMk id="41" creationId="{F70CC932-896E-4AE2-9958-DA5AB43019A1}"/>
          </ac:spMkLst>
        </pc:spChg>
        <pc:spChg chg="mod">
          <ac:chgData name="春树 夏目" userId="7f755809a29ec584" providerId="LiveId" clId="{2C36D9B3-FA6B-422E-B863-B3B62F50D0D0}" dt="2023-10-24T16:35:39.350" v="50"/>
          <ac:spMkLst>
            <pc:docMk/>
            <pc:sldMk cId="141437409" sldId="414"/>
            <ac:spMk id="42" creationId="{71A269C4-66EF-407A-98E0-07CB0B57C317}"/>
          </ac:spMkLst>
        </pc:spChg>
        <pc:spChg chg="mod">
          <ac:chgData name="春树 夏目" userId="7f755809a29ec584" providerId="LiveId" clId="{2C36D9B3-FA6B-422E-B863-B3B62F50D0D0}" dt="2023-10-24T16:35:39.350" v="50"/>
          <ac:spMkLst>
            <pc:docMk/>
            <pc:sldMk cId="141437409" sldId="414"/>
            <ac:spMk id="43" creationId="{4EB26CA2-EF08-448D-B50B-2D294ACA3B65}"/>
          </ac:spMkLst>
        </pc:spChg>
        <pc:spChg chg="add del mod">
          <ac:chgData name="春树 夏目" userId="7f755809a29ec584" providerId="LiveId" clId="{2C36D9B3-FA6B-422E-B863-B3B62F50D0D0}" dt="2023-10-24T16:55:11.241" v="327" actId="478"/>
          <ac:spMkLst>
            <pc:docMk/>
            <pc:sldMk cId="141437409" sldId="414"/>
            <ac:spMk id="45" creationId="{BD761C99-6575-461F-B877-FB0092561352}"/>
          </ac:spMkLst>
        </pc:spChg>
        <pc:spChg chg="add mod">
          <ac:chgData name="春树 夏目" userId="7f755809a29ec584" providerId="LiveId" clId="{2C36D9B3-FA6B-422E-B863-B3B62F50D0D0}" dt="2023-10-24T16:35:45.794" v="53" actId="1076"/>
          <ac:spMkLst>
            <pc:docMk/>
            <pc:sldMk cId="141437409" sldId="414"/>
            <ac:spMk id="46" creationId="{1802D877-5F5B-42EE-B1A3-430C3AE32B36}"/>
          </ac:spMkLst>
        </pc:spChg>
        <pc:spChg chg="mod">
          <ac:chgData name="春树 夏目" userId="7f755809a29ec584" providerId="LiveId" clId="{2C36D9B3-FA6B-422E-B863-B3B62F50D0D0}" dt="2023-10-24T16:35:42.395" v="52"/>
          <ac:spMkLst>
            <pc:docMk/>
            <pc:sldMk cId="141437409" sldId="414"/>
            <ac:spMk id="52" creationId="{FCB10B45-A55D-4C61-9415-F4554BE634A9}"/>
          </ac:spMkLst>
        </pc:spChg>
        <pc:spChg chg="mod">
          <ac:chgData name="春树 夏目" userId="7f755809a29ec584" providerId="LiveId" clId="{2C36D9B3-FA6B-422E-B863-B3B62F50D0D0}" dt="2023-10-24T16:35:42.395" v="52"/>
          <ac:spMkLst>
            <pc:docMk/>
            <pc:sldMk cId="141437409" sldId="414"/>
            <ac:spMk id="54" creationId="{130597FA-93C5-4EEA-873E-C21EE9E08425}"/>
          </ac:spMkLst>
        </pc:spChg>
        <pc:spChg chg="mod">
          <ac:chgData name="春树 夏目" userId="7f755809a29ec584" providerId="LiveId" clId="{2C36D9B3-FA6B-422E-B863-B3B62F50D0D0}" dt="2023-10-24T16:35:42.395" v="52"/>
          <ac:spMkLst>
            <pc:docMk/>
            <pc:sldMk cId="141437409" sldId="414"/>
            <ac:spMk id="55" creationId="{F9371B64-DD7C-4D74-B0D1-92A7090C60E6}"/>
          </ac:spMkLst>
        </pc:spChg>
        <pc:spChg chg="mod">
          <ac:chgData name="春树 夏目" userId="7f755809a29ec584" providerId="LiveId" clId="{2C36D9B3-FA6B-422E-B863-B3B62F50D0D0}" dt="2023-10-24T16:35:42.395" v="52"/>
          <ac:spMkLst>
            <pc:docMk/>
            <pc:sldMk cId="141437409" sldId="414"/>
            <ac:spMk id="56" creationId="{51FCEF64-60DD-4B4D-8137-31B5E521A308}"/>
          </ac:spMkLst>
        </pc:spChg>
        <pc:spChg chg="mod">
          <ac:chgData name="春树 夏目" userId="7f755809a29ec584" providerId="LiveId" clId="{2C36D9B3-FA6B-422E-B863-B3B62F50D0D0}" dt="2023-10-24T16:35:42.395" v="52"/>
          <ac:spMkLst>
            <pc:docMk/>
            <pc:sldMk cId="141437409" sldId="414"/>
            <ac:spMk id="57" creationId="{2DC13265-1AB4-48F5-8EED-A4E303299BE4}"/>
          </ac:spMkLst>
        </pc:spChg>
        <pc:spChg chg="mod">
          <ac:chgData name="春树 夏目" userId="7f755809a29ec584" providerId="LiveId" clId="{2C36D9B3-FA6B-422E-B863-B3B62F50D0D0}" dt="2023-10-24T16:35:42.395" v="52"/>
          <ac:spMkLst>
            <pc:docMk/>
            <pc:sldMk cId="141437409" sldId="414"/>
            <ac:spMk id="58" creationId="{A98A651B-590B-4906-A26A-9F6689550E75}"/>
          </ac:spMkLst>
        </pc:spChg>
        <pc:spChg chg="mod">
          <ac:chgData name="春树 夏目" userId="7f755809a29ec584" providerId="LiveId" clId="{2C36D9B3-FA6B-422E-B863-B3B62F50D0D0}" dt="2023-10-24T16:35:42.395" v="52"/>
          <ac:spMkLst>
            <pc:docMk/>
            <pc:sldMk cId="141437409" sldId="414"/>
            <ac:spMk id="61" creationId="{AF35CB84-DBF5-4B10-BEAA-967DD3999D73}"/>
          </ac:spMkLst>
        </pc:spChg>
        <pc:spChg chg="mod">
          <ac:chgData name="春树 夏目" userId="7f755809a29ec584" providerId="LiveId" clId="{2C36D9B3-FA6B-422E-B863-B3B62F50D0D0}" dt="2023-10-24T16:35:42.395" v="52"/>
          <ac:spMkLst>
            <pc:docMk/>
            <pc:sldMk cId="141437409" sldId="414"/>
            <ac:spMk id="62" creationId="{C68D280B-0D75-4D5A-9F76-524DB852BD08}"/>
          </ac:spMkLst>
        </pc:spChg>
        <pc:spChg chg="mod">
          <ac:chgData name="春树 夏目" userId="7f755809a29ec584" providerId="LiveId" clId="{2C36D9B3-FA6B-422E-B863-B3B62F50D0D0}" dt="2023-10-24T16:35:42.395" v="52"/>
          <ac:spMkLst>
            <pc:docMk/>
            <pc:sldMk cId="141437409" sldId="414"/>
            <ac:spMk id="63" creationId="{CA40A543-5BE1-4C89-85D7-719AF5DEF512}"/>
          </ac:spMkLst>
        </pc:spChg>
        <pc:spChg chg="mod">
          <ac:chgData name="春树 夏目" userId="7f755809a29ec584" providerId="LiveId" clId="{2C36D9B3-FA6B-422E-B863-B3B62F50D0D0}" dt="2023-10-24T16:35:42.395" v="52"/>
          <ac:spMkLst>
            <pc:docMk/>
            <pc:sldMk cId="141437409" sldId="414"/>
            <ac:spMk id="64" creationId="{64867341-87D2-4B59-BD2E-EB2C4E0FD561}"/>
          </ac:spMkLst>
        </pc:spChg>
        <pc:spChg chg="add mod">
          <ac:chgData name="春树 夏目" userId="7f755809a29ec584" providerId="LiveId" clId="{2C36D9B3-FA6B-422E-B863-B3B62F50D0D0}" dt="2023-10-24T16:52:04.826" v="267" actId="207"/>
          <ac:spMkLst>
            <pc:docMk/>
            <pc:sldMk cId="141437409" sldId="414"/>
            <ac:spMk id="66" creationId="{1F9B4B0B-E94D-4FAC-AB67-02C5931D9C82}"/>
          </ac:spMkLst>
        </pc:spChg>
        <pc:grpChg chg="add del mod">
          <ac:chgData name="春树 夏目" userId="7f755809a29ec584" providerId="LiveId" clId="{2C36D9B3-FA6B-422E-B863-B3B62F50D0D0}" dt="2023-10-24T16:35:41.650" v="51"/>
          <ac:grpSpMkLst>
            <pc:docMk/>
            <pc:sldMk cId="141437409" sldId="414"/>
            <ac:grpSpMk id="23" creationId="{674F64C0-4639-4D02-B076-5C708CE710DF}"/>
          </ac:grpSpMkLst>
        </pc:grpChg>
        <pc:grpChg chg="mod">
          <ac:chgData name="春树 夏目" userId="7f755809a29ec584" providerId="LiveId" clId="{2C36D9B3-FA6B-422E-B863-B3B62F50D0D0}" dt="2023-10-24T16:35:39.350" v="50"/>
          <ac:grpSpMkLst>
            <pc:docMk/>
            <pc:sldMk cId="141437409" sldId="414"/>
            <ac:grpSpMk id="24" creationId="{A929A777-FFB1-41F8-9727-9C0F3F38A284}"/>
          </ac:grpSpMkLst>
        </pc:grpChg>
        <pc:grpChg chg="mod">
          <ac:chgData name="春树 夏目" userId="7f755809a29ec584" providerId="LiveId" clId="{2C36D9B3-FA6B-422E-B863-B3B62F50D0D0}" dt="2023-10-24T16:35:39.350" v="50"/>
          <ac:grpSpMkLst>
            <pc:docMk/>
            <pc:sldMk cId="141437409" sldId="414"/>
            <ac:grpSpMk id="26" creationId="{7A5B9D4A-03A6-44CD-BF42-1F697D3EFAB4}"/>
          </ac:grpSpMkLst>
        </pc:grpChg>
        <pc:grpChg chg="mod">
          <ac:chgData name="春树 夏目" userId="7f755809a29ec584" providerId="LiveId" clId="{2C36D9B3-FA6B-422E-B863-B3B62F50D0D0}" dt="2023-10-24T16:35:39.350" v="50"/>
          <ac:grpSpMkLst>
            <pc:docMk/>
            <pc:sldMk cId="141437409" sldId="414"/>
            <ac:grpSpMk id="27" creationId="{D8934DF0-B4E7-4EDF-B3FF-4D2F8D94C4E3}"/>
          </ac:grpSpMkLst>
        </pc:grpChg>
        <pc:grpChg chg="mod">
          <ac:chgData name="春树 夏目" userId="7f755809a29ec584" providerId="LiveId" clId="{2C36D9B3-FA6B-422E-B863-B3B62F50D0D0}" dt="2023-10-24T16:35:39.350" v="50"/>
          <ac:grpSpMkLst>
            <pc:docMk/>
            <pc:sldMk cId="141437409" sldId="414"/>
            <ac:grpSpMk id="28" creationId="{C0E17F2C-F6A5-46A0-9E4C-FD4C84A00154}"/>
          </ac:grpSpMkLst>
        </pc:grpChg>
        <pc:grpChg chg="mod">
          <ac:chgData name="春树 夏目" userId="7f755809a29ec584" providerId="LiveId" clId="{2C36D9B3-FA6B-422E-B863-B3B62F50D0D0}" dt="2023-10-24T16:35:39.350" v="50"/>
          <ac:grpSpMkLst>
            <pc:docMk/>
            <pc:sldMk cId="141437409" sldId="414"/>
            <ac:grpSpMk id="38" creationId="{A24B2DA7-9FF3-4758-B905-AC0D1B6C1244}"/>
          </ac:grpSpMkLst>
        </pc:grpChg>
        <pc:grpChg chg="mod">
          <ac:chgData name="春树 夏目" userId="7f755809a29ec584" providerId="LiveId" clId="{2C36D9B3-FA6B-422E-B863-B3B62F50D0D0}" dt="2023-10-24T16:35:39.350" v="50"/>
          <ac:grpSpMkLst>
            <pc:docMk/>
            <pc:sldMk cId="141437409" sldId="414"/>
            <ac:grpSpMk id="39" creationId="{B7BC91B6-29F4-4371-A27C-589C11D816CE}"/>
          </ac:grpSpMkLst>
        </pc:grpChg>
        <pc:grpChg chg="add mod">
          <ac:chgData name="春树 夏目" userId="7f755809a29ec584" providerId="LiveId" clId="{2C36D9B3-FA6B-422E-B863-B3B62F50D0D0}" dt="2023-10-24T16:35:45.794" v="53" actId="1076"/>
          <ac:grpSpMkLst>
            <pc:docMk/>
            <pc:sldMk cId="141437409" sldId="414"/>
            <ac:grpSpMk id="47" creationId="{B143DA9A-EE54-4799-9154-89057307EDAC}"/>
          </ac:grpSpMkLst>
        </pc:grpChg>
        <pc:grpChg chg="mod">
          <ac:chgData name="春树 夏目" userId="7f755809a29ec584" providerId="LiveId" clId="{2C36D9B3-FA6B-422E-B863-B3B62F50D0D0}" dt="2023-10-24T16:35:42.395" v="52"/>
          <ac:grpSpMkLst>
            <pc:docMk/>
            <pc:sldMk cId="141437409" sldId="414"/>
            <ac:grpSpMk id="48" creationId="{28FC73D1-08AF-40F9-95C0-EA6E43E61D52}"/>
          </ac:grpSpMkLst>
        </pc:grpChg>
        <pc:grpChg chg="mod">
          <ac:chgData name="春树 夏目" userId="7f755809a29ec584" providerId="LiveId" clId="{2C36D9B3-FA6B-422E-B863-B3B62F50D0D0}" dt="2023-10-24T16:35:42.395" v="52"/>
          <ac:grpSpMkLst>
            <pc:docMk/>
            <pc:sldMk cId="141437409" sldId="414"/>
            <ac:grpSpMk id="49" creationId="{3FAE2A29-2452-49B5-9B74-5B17205CB80F}"/>
          </ac:grpSpMkLst>
        </pc:grpChg>
        <pc:grpChg chg="mod">
          <ac:chgData name="春树 夏目" userId="7f755809a29ec584" providerId="LiveId" clId="{2C36D9B3-FA6B-422E-B863-B3B62F50D0D0}" dt="2023-10-24T16:35:42.395" v="52"/>
          <ac:grpSpMkLst>
            <pc:docMk/>
            <pc:sldMk cId="141437409" sldId="414"/>
            <ac:grpSpMk id="50" creationId="{532CA859-004A-449D-ACE0-62DF3C658CC5}"/>
          </ac:grpSpMkLst>
        </pc:grpChg>
        <pc:grpChg chg="mod">
          <ac:chgData name="春树 夏目" userId="7f755809a29ec584" providerId="LiveId" clId="{2C36D9B3-FA6B-422E-B863-B3B62F50D0D0}" dt="2023-10-24T16:35:42.395" v="52"/>
          <ac:grpSpMkLst>
            <pc:docMk/>
            <pc:sldMk cId="141437409" sldId="414"/>
            <ac:grpSpMk id="51" creationId="{17329334-546F-4D81-87BC-2279D3F0E1C2}"/>
          </ac:grpSpMkLst>
        </pc:grpChg>
        <pc:grpChg chg="mod">
          <ac:chgData name="春树 夏目" userId="7f755809a29ec584" providerId="LiveId" clId="{2C36D9B3-FA6B-422E-B863-B3B62F50D0D0}" dt="2023-10-24T16:35:42.395" v="52"/>
          <ac:grpSpMkLst>
            <pc:docMk/>
            <pc:sldMk cId="141437409" sldId="414"/>
            <ac:grpSpMk id="59" creationId="{F8BB4A67-CAD6-410D-BF9B-0F313E398584}"/>
          </ac:grpSpMkLst>
        </pc:grpChg>
        <pc:grpChg chg="mod">
          <ac:chgData name="春树 夏目" userId="7f755809a29ec584" providerId="LiveId" clId="{2C36D9B3-FA6B-422E-B863-B3B62F50D0D0}" dt="2023-10-24T16:35:42.395" v="52"/>
          <ac:grpSpMkLst>
            <pc:docMk/>
            <pc:sldMk cId="141437409" sldId="414"/>
            <ac:grpSpMk id="60" creationId="{EFFBECDD-D4D4-4049-83FC-6E7975F8C67C}"/>
          </ac:grpSpMkLst>
        </pc:grpChg>
        <pc:cxnChg chg="mod">
          <ac:chgData name="春树 夏目" userId="7f755809a29ec584" providerId="LiveId" clId="{2C36D9B3-FA6B-422E-B863-B3B62F50D0D0}" dt="2023-10-24T16:56:29.165" v="336" actId="1076"/>
          <ac:cxnSpMkLst>
            <pc:docMk/>
            <pc:sldMk cId="141437409" sldId="414"/>
            <ac:cxnSpMk id="11" creationId="{7EB0FA09-7514-4868-9C1A-724480CD9B30}"/>
          </ac:cxnSpMkLst>
        </pc:cxnChg>
        <pc:cxnChg chg="mod">
          <ac:chgData name="春树 夏目" userId="7f755809a29ec584" providerId="LiveId" clId="{2C36D9B3-FA6B-422E-B863-B3B62F50D0D0}" dt="2023-10-24T16:53:09.365" v="299" actId="14100"/>
          <ac:cxnSpMkLst>
            <pc:docMk/>
            <pc:sldMk cId="141437409" sldId="414"/>
            <ac:cxnSpMk id="22" creationId="{73E5A42B-8B4F-4094-B94D-0E78FDBAC086}"/>
          </ac:cxnSpMkLst>
        </pc:cxnChg>
        <pc:cxnChg chg="mod">
          <ac:chgData name="春树 夏目" userId="7f755809a29ec584" providerId="LiveId" clId="{2C36D9B3-FA6B-422E-B863-B3B62F50D0D0}" dt="2023-10-24T16:35:52.718" v="57" actId="14100"/>
          <ac:cxnSpMkLst>
            <pc:docMk/>
            <pc:sldMk cId="141437409" sldId="414"/>
            <ac:cxnSpMk id="25" creationId="{BBBDFA27-8C89-47A9-8EFE-9745DCFEAA5D}"/>
          </ac:cxnSpMkLst>
        </pc:cxnChg>
        <pc:cxnChg chg="add del mod">
          <ac:chgData name="春树 夏目" userId="7f755809a29ec584" providerId="LiveId" clId="{2C36D9B3-FA6B-422E-B863-B3B62F50D0D0}" dt="2023-10-24T16:35:41.650" v="51"/>
          <ac:cxnSpMkLst>
            <pc:docMk/>
            <pc:sldMk cId="141437409" sldId="414"/>
            <ac:cxnSpMk id="44" creationId="{5DCC9CD2-4E44-475A-9AAC-072B4F124BC7}"/>
          </ac:cxnSpMkLst>
        </pc:cxnChg>
        <pc:cxnChg chg="add mod">
          <ac:chgData name="春树 夏目" userId="7f755809a29ec584" providerId="LiveId" clId="{2C36D9B3-FA6B-422E-B863-B3B62F50D0D0}" dt="2023-10-24T16:35:45.794" v="53" actId="1076"/>
          <ac:cxnSpMkLst>
            <pc:docMk/>
            <pc:sldMk cId="141437409" sldId="414"/>
            <ac:cxnSpMk id="65" creationId="{0C119C4A-C3AD-40C9-A5AC-390A33D7B3EA}"/>
          </ac:cxnSpMkLst>
        </pc:cxnChg>
      </pc:sldChg>
      <pc:sldChg chg="add del">
        <pc:chgData name="春树 夏目" userId="7f755809a29ec584" providerId="LiveId" clId="{2C36D9B3-FA6B-422E-B863-B3B62F50D0D0}" dt="2023-10-24T16:43:05.274" v="129" actId="47"/>
        <pc:sldMkLst>
          <pc:docMk/>
          <pc:sldMk cId="4110481305" sldId="415"/>
        </pc:sldMkLst>
      </pc:sldChg>
      <pc:sldChg chg="addSp delSp modSp add mod modAnim modNotesTx">
        <pc:chgData name="春树 夏目" userId="7f755809a29ec584" providerId="LiveId" clId="{2C36D9B3-FA6B-422E-B863-B3B62F50D0D0}" dt="2023-10-24T17:21:05.152" v="683"/>
        <pc:sldMkLst>
          <pc:docMk/>
          <pc:sldMk cId="1372578152" sldId="416"/>
        </pc:sldMkLst>
        <pc:spChg chg="mod">
          <ac:chgData name="春树 夏目" userId="7f755809a29ec584" providerId="LiveId" clId="{2C36D9B3-FA6B-422E-B863-B3B62F50D0D0}" dt="2023-10-24T17:21:05.152" v="683"/>
          <ac:spMkLst>
            <pc:docMk/>
            <pc:sldMk cId="1372578152" sldId="416"/>
            <ac:spMk id="2" creationId="{BCA5129D-3BE6-A25A-3AAA-1689EB6ADEFF}"/>
          </ac:spMkLst>
        </pc:spChg>
        <pc:spChg chg="mod">
          <ac:chgData name="春树 夏目" userId="7f755809a29ec584" providerId="LiveId" clId="{2C36D9B3-FA6B-422E-B863-B3B62F50D0D0}" dt="2023-10-24T16:43:12.241" v="135" actId="20577"/>
          <ac:spMkLst>
            <pc:docMk/>
            <pc:sldMk cId="1372578152" sldId="416"/>
            <ac:spMk id="4" creationId="{4DF1A6DC-D2D8-0C75-CE6D-50CB4F61E2BA}"/>
          </ac:spMkLst>
        </pc:spChg>
        <pc:spChg chg="mod">
          <ac:chgData name="春树 夏目" userId="7f755809a29ec584" providerId="LiveId" clId="{2C36D9B3-FA6B-422E-B863-B3B62F50D0D0}" dt="2023-10-24T16:45:41.906" v="195" actId="1076"/>
          <ac:spMkLst>
            <pc:docMk/>
            <pc:sldMk cId="1372578152" sldId="416"/>
            <ac:spMk id="14" creationId="{5E11FDFE-30DC-17FA-06AA-01CF5832FD84}"/>
          </ac:spMkLst>
        </pc:spChg>
        <pc:spChg chg="add mod">
          <ac:chgData name="春树 夏目" userId="7f755809a29ec584" providerId="LiveId" clId="{2C36D9B3-FA6B-422E-B863-B3B62F50D0D0}" dt="2023-10-24T16:43:20.634" v="136"/>
          <ac:spMkLst>
            <pc:docMk/>
            <pc:sldMk cId="1372578152" sldId="416"/>
            <ac:spMk id="20" creationId="{795E4EA6-1204-4910-896E-57D8756B4D4D}"/>
          </ac:spMkLst>
        </pc:spChg>
        <pc:spChg chg="del">
          <ac:chgData name="春树 夏目" userId="7f755809a29ec584" providerId="LiveId" clId="{2C36D9B3-FA6B-422E-B863-B3B62F50D0D0}" dt="2023-10-24T16:55:17.830" v="329" actId="478"/>
          <ac:spMkLst>
            <pc:docMk/>
            <pc:sldMk cId="1372578152" sldId="416"/>
            <ac:spMk id="32" creationId="{3F85BE22-0A7E-55B7-4E82-44DC46AF156D}"/>
          </ac:spMkLst>
        </pc:spChg>
        <pc:picChg chg="del mod">
          <ac:chgData name="春树 夏目" userId="7f755809a29ec584" providerId="LiveId" clId="{2C36D9B3-FA6B-422E-B863-B3B62F50D0D0}" dt="2023-10-24T16:44:39.217" v="150" actId="478"/>
          <ac:picMkLst>
            <pc:docMk/>
            <pc:sldMk cId="1372578152" sldId="416"/>
            <ac:picMk id="34" creationId="{A02F7589-3633-499E-AAA1-4162987D5732}"/>
          </ac:picMkLst>
        </pc:picChg>
        <pc:picChg chg="add del mod">
          <ac:chgData name="春树 夏目" userId="7f755809a29ec584" providerId="LiveId" clId="{2C36D9B3-FA6B-422E-B863-B3B62F50D0D0}" dt="2023-10-24T16:45:04.126" v="156" actId="478"/>
          <ac:picMkLst>
            <pc:docMk/>
            <pc:sldMk cId="1372578152" sldId="416"/>
            <ac:picMk id="35" creationId="{6B1A5E69-BB6E-443B-81BE-3A4CB7968EB2}"/>
          </ac:picMkLst>
        </pc:picChg>
        <pc:cxnChg chg="mod">
          <ac:chgData name="春树 夏目" userId="7f755809a29ec584" providerId="LiveId" clId="{2C36D9B3-FA6B-422E-B863-B3B62F50D0D0}" dt="2023-10-24T16:43:55.361" v="141" actId="14100"/>
          <ac:cxnSpMkLst>
            <pc:docMk/>
            <pc:sldMk cId="1372578152" sldId="416"/>
            <ac:cxnSpMk id="22" creationId="{73E5A42B-8B4F-4094-B94D-0E78FDBAC086}"/>
          </ac:cxnSpMkLst>
        </pc:cxnChg>
        <pc:cxnChg chg="del mod">
          <ac:chgData name="春树 夏目" userId="7f755809a29ec584" providerId="LiveId" clId="{2C36D9B3-FA6B-422E-B863-B3B62F50D0D0}" dt="2023-10-24T16:44:10.841" v="145" actId="478"/>
          <ac:cxnSpMkLst>
            <pc:docMk/>
            <pc:sldMk cId="1372578152" sldId="416"/>
            <ac:cxnSpMk id="40" creationId="{1EA3FAE1-715E-476B-A722-F0AB99DA24BA}"/>
          </ac:cxnSpMkLst>
        </pc:cxnChg>
        <pc:cxnChg chg="mod">
          <ac:chgData name="春树 夏目" userId="7f755809a29ec584" providerId="LiveId" clId="{2C36D9B3-FA6B-422E-B863-B3B62F50D0D0}" dt="2023-10-24T16:45:41.906" v="195" actId="1076"/>
          <ac:cxnSpMkLst>
            <pc:docMk/>
            <pc:sldMk cId="1372578152" sldId="416"/>
            <ac:cxnSpMk id="42" creationId="{D8263992-A129-4931-B685-F5FA1C391C08}"/>
          </ac:cxnSpMkLst>
        </pc:cxnChg>
      </pc:sldChg>
      <pc:sldChg chg="delSp modSp add mod modAnim modNotesTx">
        <pc:chgData name="春树 夏目" userId="7f755809a29ec584" providerId="LiveId" clId="{2C36D9B3-FA6B-422E-B863-B3B62F50D0D0}" dt="2023-10-24T17:21:07.246" v="684"/>
        <pc:sldMkLst>
          <pc:docMk/>
          <pc:sldMk cId="364808456" sldId="417"/>
        </pc:sldMkLst>
        <pc:spChg chg="mod">
          <ac:chgData name="春树 夏目" userId="7f755809a29ec584" providerId="LiveId" clId="{2C36D9B3-FA6B-422E-B863-B3B62F50D0D0}" dt="2023-10-24T17:21:07.246" v="684"/>
          <ac:spMkLst>
            <pc:docMk/>
            <pc:sldMk cId="364808456" sldId="417"/>
            <ac:spMk id="2" creationId="{BCA5129D-3BE6-A25A-3AAA-1689EB6ADEFF}"/>
          </ac:spMkLst>
        </pc:spChg>
        <pc:spChg chg="mod">
          <ac:chgData name="春树 夏目" userId="7f755809a29ec584" providerId="LiveId" clId="{2C36D9B3-FA6B-422E-B863-B3B62F50D0D0}" dt="2023-10-24T17:05:42.417" v="414" actId="207"/>
          <ac:spMkLst>
            <pc:docMk/>
            <pc:sldMk cId="364808456" sldId="417"/>
            <ac:spMk id="20" creationId="{795E4EA6-1204-4910-896E-57D8756B4D4D}"/>
          </ac:spMkLst>
        </pc:spChg>
        <pc:spChg chg="del">
          <ac:chgData name="春树 夏目" userId="7f755809a29ec584" providerId="LiveId" clId="{2C36D9B3-FA6B-422E-B863-B3B62F50D0D0}" dt="2023-10-24T16:55:13.396" v="328" actId="478"/>
          <ac:spMkLst>
            <pc:docMk/>
            <pc:sldMk cId="364808456" sldId="417"/>
            <ac:spMk id="32" creationId="{3F85BE22-0A7E-55B7-4E82-44DC46AF156D}"/>
          </ac:spMkLst>
        </pc:spChg>
      </pc:sldChg>
      <pc:sldChg chg="addSp delSp modSp add mod modNotesTx">
        <pc:chgData name="春树 夏目" userId="7f755809a29ec584" providerId="LiveId" clId="{2C36D9B3-FA6B-422E-B863-B3B62F50D0D0}" dt="2023-10-24T17:22:10.285" v="841" actId="20577"/>
        <pc:sldMkLst>
          <pc:docMk/>
          <pc:sldMk cId="569047640" sldId="418"/>
        </pc:sldMkLst>
        <pc:spChg chg="mod">
          <ac:chgData name="春树 夏目" userId="7f755809a29ec584" providerId="LiveId" clId="{2C36D9B3-FA6B-422E-B863-B3B62F50D0D0}" dt="2023-10-24T17:21:11.035" v="686"/>
          <ac:spMkLst>
            <pc:docMk/>
            <pc:sldMk cId="569047640" sldId="418"/>
            <ac:spMk id="2" creationId="{BCA5129D-3BE6-A25A-3AAA-1689EB6ADEFF}"/>
          </ac:spMkLst>
        </pc:spChg>
        <pc:spChg chg="mod">
          <ac:chgData name="春树 夏目" userId="7f755809a29ec584" providerId="LiveId" clId="{2C36D9B3-FA6B-422E-B863-B3B62F50D0D0}" dt="2023-10-24T17:00:34.969" v="365" actId="20577"/>
          <ac:spMkLst>
            <pc:docMk/>
            <pc:sldMk cId="569047640" sldId="418"/>
            <ac:spMk id="4" creationId="{4DF1A6DC-D2D8-0C75-CE6D-50CB4F61E2BA}"/>
          </ac:spMkLst>
        </pc:spChg>
        <pc:spChg chg="mod">
          <ac:chgData name="春树 夏目" userId="7f755809a29ec584" providerId="LiveId" clId="{2C36D9B3-FA6B-422E-B863-B3B62F50D0D0}" dt="2023-10-24T17:00:33.041" v="364" actId="20577"/>
          <ac:spMkLst>
            <pc:docMk/>
            <pc:sldMk cId="569047640" sldId="418"/>
            <ac:spMk id="9" creationId="{34A6A84C-DAE6-7B6A-7F63-6C8098AAA622}"/>
          </ac:spMkLst>
        </pc:spChg>
        <pc:spChg chg="add del mod">
          <ac:chgData name="春树 夏目" userId="7f755809a29ec584" providerId="LiveId" clId="{2C36D9B3-FA6B-422E-B863-B3B62F50D0D0}" dt="2023-10-24T17:10:12.118" v="458" actId="478"/>
          <ac:spMkLst>
            <pc:docMk/>
            <pc:sldMk cId="569047640" sldId="418"/>
            <ac:spMk id="18" creationId="{7846B05B-479F-48F6-A297-6AA9E9F322EF}"/>
          </ac:spMkLst>
        </pc:spChg>
        <pc:spChg chg="add mod">
          <ac:chgData name="春树 夏目" userId="7f755809a29ec584" providerId="LiveId" clId="{2C36D9B3-FA6B-422E-B863-B3B62F50D0D0}" dt="2023-10-24T17:07:23.984" v="449" actId="1076"/>
          <ac:spMkLst>
            <pc:docMk/>
            <pc:sldMk cId="569047640" sldId="418"/>
            <ac:spMk id="44" creationId="{A8306186-3155-45D7-913E-528B3CA48AC1}"/>
          </ac:spMkLst>
        </pc:spChg>
        <pc:spChg chg="mod">
          <ac:chgData name="春树 夏目" userId="7f755809a29ec584" providerId="LiveId" clId="{2C36D9B3-FA6B-422E-B863-B3B62F50D0D0}" dt="2023-10-24T17:07:14.281" v="444" actId="1076"/>
          <ac:spMkLst>
            <pc:docMk/>
            <pc:sldMk cId="569047640" sldId="418"/>
            <ac:spMk id="46" creationId="{1802D877-5F5B-42EE-B1A3-430C3AE32B36}"/>
          </ac:spMkLst>
        </pc:spChg>
        <pc:spChg chg="del">
          <ac:chgData name="春树 夏目" userId="7f755809a29ec584" providerId="LiveId" clId="{2C36D9B3-FA6B-422E-B863-B3B62F50D0D0}" dt="2023-10-24T17:09:16.557" v="452" actId="478"/>
          <ac:spMkLst>
            <pc:docMk/>
            <pc:sldMk cId="569047640" sldId="418"/>
            <ac:spMk id="66" creationId="{1F9B4B0B-E94D-4FAC-AB67-02C5931D9C82}"/>
          </ac:spMkLst>
        </pc:spChg>
        <pc:grpChg chg="del mod">
          <ac:chgData name="春树 夏目" userId="7f755809a29ec584" providerId="LiveId" clId="{2C36D9B3-FA6B-422E-B863-B3B62F50D0D0}" dt="2023-10-24T17:07:12.637" v="442" actId="478"/>
          <ac:grpSpMkLst>
            <pc:docMk/>
            <pc:sldMk cId="569047640" sldId="418"/>
            <ac:grpSpMk id="47" creationId="{B143DA9A-EE54-4799-9154-89057307EDAC}"/>
          </ac:grpSpMkLst>
        </pc:grpChg>
        <pc:picChg chg="add del mod">
          <ac:chgData name="春树 夏目" userId="7f755809a29ec584" providerId="LiveId" clId="{2C36D9B3-FA6B-422E-B863-B3B62F50D0D0}" dt="2023-10-24T17:01:12.535" v="377"/>
          <ac:picMkLst>
            <pc:docMk/>
            <pc:sldMk cId="569047640" sldId="418"/>
            <ac:picMk id="38" creationId="{0CA116C9-71B2-44DB-A616-BB04E0D5F68A}"/>
          </ac:picMkLst>
        </pc:picChg>
        <pc:cxnChg chg="mod">
          <ac:chgData name="春树 夏目" userId="7f755809a29ec584" providerId="LiveId" clId="{2C36D9B3-FA6B-422E-B863-B3B62F50D0D0}" dt="2023-10-24T17:06:59.927" v="438" actId="14100"/>
          <ac:cxnSpMkLst>
            <pc:docMk/>
            <pc:sldMk cId="569047640" sldId="418"/>
            <ac:cxnSpMk id="25" creationId="{BBBDFA27-8C89-47A9-8EFE-9745DCFEAA5D}"/>
          </ac:cxnSpMkLst>
        </pc:cxnChg>
        <pc:cxnChg chg="add mod">
          <ac:chgData name="春树 夏目" userId="7f755809a29ec584" providerId="LiveId" clId="{2C36D9B3-FA6B-422E-B863-B3B62F50D0D0}" dt="2023-10-24T17:07:29.043" v="451" actId="14100"/>
          <ac:cxnSpMkLst>
            <pc:docMk/>
            <pc:sldMk cId="569047640" sldId="418"/>
            <ac:cxnSpMk id="42" creationId="{1C052488-91E3-4B6E-8DF1-2F9F59F35047}"/>
          </ac:cxnSpMkLst>
        </pc:cxnChg>
        <pc:cxnChg chg="del mod">
          <ac:chgData name="春树 夏目" userId="7f755809a29ec584" providerId="LiveId" clId="{2C36D9B3-FA6B-422E-B863-B3B62F50D0D0}" dt="2023-10-24T17:07:12.992" v="443" actId="478"/>
          <ac:cxnSpMkLst>
            <pc:docMk/>
            <pc:sldMk cId="569047640" sldId="418"/>
            <ac:cxnSpMk id="65" creationId="{0C119C4A-C3AD-40C9-A5AC-390A33D7B3EA}"/>
          </ac:cxnSpMkLst>
        </pc:cxnChg>
      </pc:sldChg>
      <pc:sldChg chg="addSp delSp modSp new mod">
        <pc:chgData name="春树 夏目" userId="7f755809a29ec584" providerId="LiveId" clId="{2C36D9B3-FA6B-422E-B863-B3B62F50D0D0}" dt="2023-10-24T17:28:08.011" v="905" actId="571"/>
        <pc:sldMkLst>
          <pc:docMk/>
          <pc:sldMk cId="2253381821" sldId="419"/>
        </pc:sldMkLst>
        <pc:spChg chg="mod">
          <ac:chgData name="春树 夏目" userId="7f755809a29ec584" providerId="LiveId" clId="{2C36D9B3-FA6B-422E-B863-B3B62F50D0D0}" dt="2023-10-24T17:23:16.136" v="882" actId="27636"/>
          <ac:spMkLst>
            <pc:docMk/>
            <pc:sldMk cId="2253381821" sldId="419"/>
            <ac:spMk id="2" creationId="{83896171-2600-4033-9544-37E4AB7F3364}"/>
          </ac:spMkLst>
        </pc:spChg>
        <pc:spChg chg="mod">
          <ac:chgData name="春树 夏目" userId="7f755809a29ec584" providerId="LiveId" clId="{2C36D9B3-FA6B-422E-B863-B3B62F50D0D0}" dt="2023-10-24T17:23:42.382" v="883"/>
          <ac:spMkLst>
            <pc:docMk/>
            <pc:sldMk cId="2253381821" sldId="419"/>
            <ac:spMk id="4" creationId="{2AFBE8DE-6830-4BE0-902C-C1BC6A125759}"/>
          </ac:spMkLst>
        </pc:spChg>
        <pc:spChg chg="mod">
          <ac:chgData name="春树 夏目" userId="7f755809a29ec584" providerId="LiveId" clId="{2C36D9B3-FA6B-422E-B863-B3B62F50D0D0}" dt="2023-10-24T17:25:49.164" v="892"/>
          <ac:spMkLst>
            <pc:docMk/>
            <pc:sldMk cId="2253381821" sldId="419"/>
            <ac:spMk id="6" creationId="{391AE7F9-2B32-4325-845C-71AFEAF58353}"/>
          </ac:spMkLst>
        </pc:spChg>
        <pc:spChg chg="mod">
          <ac:chgData name="春树 夏目" userId="7f755809a29ec584" providerId="LiveId" clId="{2C36D9B3-FA6B-422E-B863-B3B62F50D0D0}" dt="2023-10-24T17:25:49.164" v="892"/>
          <ac:spMkLst>
            <pc:docMk/>
            <pc:sldMk cId="2253381821" sldId="419"/>
            <ac:spMk id="7" creationId="{C05F7231-88DF-428B-A0AB-C598BDBEA749}"/>
          </ac:spMkLst>
        </pc:spChg>
        <pc:spChg chg="mod">
          <ac:chgData name="春树 夏目" userId="7f755809a29ec584" providerId="LiveId" clId="{2C36D9B3-FA6B-422E-B863-B3B62F50D0D0}" dt="2023-10-24T17:25:49.164" v="892"/>
          <ac:spMkLst>
            <pc:docMk/>
            <pc:sldMk cId="2253381821" sldId="419"/>
            <ac:spMk id="8" creationId="{A09F5C17-E6B6-4D2C-A346-101678C96EDD}"/>
          </ac:spMkLst>
        </pc:spChg>
        <pc:spChg chg="mod">
          <ac:chgData name="春树 夏目" userId="7f755809a29ec584" providerId="LiveId" clId="{2C36D9B3-FA6B-422E-B863-B3B62F50D0D0}" dt="2023-10-24T17:25:49.164" v="892"/>
          <ac:spMkLst>
            <pc:docMk/>
            <pc:sldMk cId="2253381821" sldId="419"/>
            <ac:spMk id="9" creationId="{D8521DF2-F35C-4D9F-BA21-90A73041F604}"/>
          </ac:spMkLst>
        </pc:spChg>
        <pc:spChg chg="mod">
          <ac:chgData name="春树 夏目" userId="7f755809a29ec584" providerId="LiveId" clId="{2C36D9B3-FA6B-422E-B863-B3B62F50D0D0}" dt="2023-10-24T17:25:49.164" v="892"/>
          <ac:spMkLst>
            <pc:docMk/>
            <pc:sldMk cId="2253381821" sldId="419"/>
            <ac:spMk id="16" creationId="{FB0471CC-1FD6-44EC-9929-D9C6A99A93BB}"/>
          </ac:spMkLst>
        </pc:spChg>
        <pc:spChg chg="del mod">
          <ac:chgData name="春树 夏目" userId="7f755809a29ec584" providerId="LiveId" clId="{2C36D9B3-FA6B-422E-B863-B3B62F50D0D0}" dt="2023-10-24T17:25:53.866" v="895" actId="478"/>
          <ac:spMkLst>
            <pc:docMk/>
            <pc:sldMk cId="2253381821" sldId="419"/>
            <ac:spMk id="27" creationId="{FCEB66F0-10A5-40F1-8212-0F2C444E8753}"/>
          </ac:spMkLst>
        </pc:spChg>
        <pc:spChg chg="del mod">
          <ac:chgData name="春树 夏目" userId="7f755809a29ec584" providerId="LiveId" clId="{2C36D9B3-FA6B-422E-B863-B3B62F50D0D0}" dt="2023-10-24T17:25:52.879" v="894" actId="478"/>
          <ac:spMkLst>
            <pc:docMk/>
            <pc:sldMk cId="2253381821" sldId="419"/>
            <ac:spMk id="28" creationId="{597476C2-CA92-4AE1-BF36-7EDE5F57AC57}"/>
          </ac:spMkLst>
        </pc:spChg>
        <pc:spChg chg="del mod">
          <ac:chgData name="春树 夏目" userId="7f755809a29ec584" providerId="LiveId" clId="{2C36D9B3-FA6B-422E-B863-B3B62F50D0D0}" dt="2023-10-24T17:25:51.936" v="893" actId="478"/>
          <ac:spMkLst>
            <pc:docMk/>
            <pc:sldMk cId="2253381821" sldId="419"/>
            <ac:spMk id="29" creationId="{2486E689-4E3F-4493-814B-1B11086D8F84}"/>
          </ac:spMkLst>
        </pc:spChg>
        <pc:grpChg chg="add del mod">
          <ac:chgData name="春树 夏目" userId="7f755809a29ec584" providerId="LiveId" clId="{2C36D9B3-FA6B-422E-B863-B3B62F50D0D0}" dt="2023-10-24T17:27:55.599" v="898" actId="478"/>
          <ac:grpSpMkLst>
            <pc:docMk/>
            <pc:sldMk cId="2253381821" sldId="419"/>
            <ac:grpSpMk id="5" creationId="{EBA12DE3-DDCC-4547-9005-68381A034B00}"/>
          </ac:grpSpMkLst>
        </pc:grpChg>
        <pc:picChg chg="mod">
          <ac:chgData name="春树 夏目" userId="7f755809a29ec584" providerId="LiveId" clId="{2C36D9B3-FA6B-422E-B863-B3B62F50D0D0}" dt="2023-10-24T17:25:49.164" v="892"/>
          <ac:picMkLst>
            <pc:docMk/>
            <pc:sldMk cId="2253381821" sldId="419"/>
            <ac:picMk id="10" creationId="{C8515F1D-9192-41C8-AAC0-E788380B1977}"/>
          </ac:picMkLst>
        </pc:picChg>
        <pc:picChg chg="mod">
          <ac:chgData name="春树 夏目" userId="7f755809a29ec584" providerId="LiveId" clId="{2C36D9B3-FA6B-422E-B863-B3B62F50D0D0}" dt="2023-10-24T17:25:49.164" v="892"/>
          <ac:picMkLst>
            <pc:docMk/>
            <pc:sldMk cId="2253381821" sldId="419"/>
            <ac:picMk id="11" creationId="{707B7816-5A43-45DA-8F2C-A0BBFB24A319}"/>
          </ac:picMkLst>
        </pc:picChg>
        <pc:picChg chg="mod">
          <ac:chgData name="春树 夏目" userId="7f755809a29ec584" providerId="LiveId" clId="{2C36D9B3-FA6B-422E-B863-B3B62F50D0D0}" dt="2023-10-24T17:25:49.164" v="892"/>
          <ac:picMkLst>
            <pc:docMk/>
            <pc:sldMk cId="2253381821" sldId="419"/>
            <ac:picMk id="12" creationId="{7BB719CB-55DF-46D0-93AE-9873EFAE62E0}"/>
          </ac:picMkLst>
        </pc:picChg>
        <pc:picChg chg="mod">
          <ac:chgData name="春树 夏目" userId="7f755809a29ec584" providerId="LiveId" clId="{2C36D9B3-FA6B-422E-B863-B3B62F50D0D0}" dt="2023-10-24T17:25:49.164" v="892"/>
          <ac:picMkLst>
            <pc:docMk/>
            <pc:sldMk cId="2253381821" sldId="419"/>
            <ac:picMk id="13" creationId="{EF31805A-77E6-4F68-959A-C42534FE1C0C}"/>
          </ac:picMkLst>
        </pc:picChg>
        <pc:picChg chg="mod">
          <ac:chgData name="春树 夏目" userId="7f755809a29ec584" providerId="LiveId" clId="{2C36D9B3-FA6B-422E-B863-B3B62F50D0D0}" dt="2023-10-24T17:25:49.164" v="892"/>
          <ac:picMkLst>
            <pc:docMk/>
            <pc:sldMk cId="2253381821" sldId="419"/>
            <ac:picMk id="14" creationId="{65C0D5BE-7F67-4FDC-9C40-037E2FC914F8}"/>
          </ac:picMkLst>
        </pc:picChg>
        <pc:picChg chg="mod">
          <ac:chgData name="春树 夏目" userId="7f755809a29ec584" providerId="LiveId" clId="{2C36D9B3-FA6B-422E-B863-B3B62F50D0D0}" dt="2023-10-24T17:25:49.164" v="892"/>
          <ac:picMkLst>
            <pc:docMk/>
            <pc:sldMk cId="2253381821" sldId="419"/>
            <ac:picMk id="15" creationId="{D2D0FB1E-450D-409C-98F9-06148709C1C0}"/>
          </ac:picMkLst>
        </pc:picChg>
        <pc:picChg chg="del mod">
          <ac:chgData name="春树 夏目" userId="7f755809a29ec584" providerId="LiveId" clId="{2C36D9B3-FA6B-422E-B863-B3B62F50D0D0}" dt="2023-10-24T17:27:53.969" v="896" actId="478"/>
          <ac:picMkLst>
            <pc:docMk/>
            <pc:sldMk cId="2253381821" sldId="419"/>
            <ac:picMk id="21" creationId="{262BAC37-C279-4BCB-AEE3-E804B0EF777F}"/>
          </ac:picMkLst>
        </pc:picChg>
        <pc:picChg chg="mod">
          <ac:chgData name="春树 夏目" userId="7f755809a29ec584" providerId="LiveId" clId="{2C36D9B3-FA6B-422E-B863-B3B62F50D0D0}" dt="2023-10-24T17:25:49.164" v="892"/>
          <ac:picMkLst>
            <pc:docMk/>
            <pc:sldMk cId="2253381821" sldId="419"/>
            <ac:picMk id="22" creationId="{96C429BA-1F45-4E75-B411-8828B16A2F40}"/>
          </ac:picMkLst>
        </pc:picChg>
        <pc:picChg chg="mod">
          <ac:chgData name="春树 夏目" userId="7f755809a29ec584" providerId="LiveId" clId="{2C36D9B3-FA6B-422E-B863-B3B62F50D0D0}" dt="2023-10-24T17:25:49.164" v="892"/>
          <ac:picMkLst>
            <pc:docMk/>
            <pc:sldMk cId="2253381821" sldId="419"/>
            <ac:picMk id="23" creationId="{5822556F-DB69-47E4-9AE4-4493AB7D2CD4}"/>
          </ac:picMkLst>
        </pc:picChg>
        <pc:picChg chg="del mod">
          <ac:chgData name="春树 夏目" userId="7f755809a29ec584" providerId="LiveId" clId="{2C36D9B3-FA6B-422E-B863-B3B62F50D0D0}" dt="2023-10-24T17:27:56.455" v="899" actId="478"/>
          <ac:picMkLst>
            <pc:docMk/>
            <pc:sldMk cId="2253381821" sldId="419"/>
            <ac:picMk id="24" creationId="{9FDC12DC-BE55-4564-9E0A-3B09F34A7621}"/>
          </ac:picMkLst>
        </pc:picChg>
        <pc:picChg chg="mod">
          <ac:chgData name="春树 夏目" userId="7f755809a29ec584" providerId="LiveId" clId="{2C36D9B3-FA6B-422E-B863-B3B62F50D0D0}" dt="2023-10-24T17:25:49.164" v="892"/>
          <ac:picMkLst>
            <pc:docMk/>
            <pc:sldMk cId="2253381821" sldId="419"/>
            <ac:picMk id="25" creationId="{A3ACA4ED-9DAA-4453-96B1-1228347632F8}"/>
          </ac:picMkLst>
        </pc:picChg>
        <pc:picChg chg="mod">
          <ac:chgData name="春树 夏目" userId="7f755809a29ec584" providerId="LiveId" clId="{2C36D9B3-FA6B-422E-B863-B3B62F50D0D0}" dt="2023-10-24T17:25:49.164" v="892"/>
          <ac:picMkLst>
            <pc:docMk/>
            <pc:sldMk cId="2253381821" sldId="419"/>
            <ac:picMk id="26" creationId="{2989334E-4FB0-433B-BA82-67D07D19BC69}"/>
          </ac:picMkLst>
        </pc:picChg>
        <pc:picChg chg="add mod">
          <ac:chgData name="春树 夏目" userId="7f755809a29ec584" providerId="LiveId" clId="{2C36D9B3-FA6B-422E-B863-B3B62F50D0D0}" dt="2023-10-24T17:28:05.138" v="904" actId="14100"/>
          <ac:picMkLst>
            <pc:docMk/>
            <pc:sldMk cId="2253381821" sldId="419"/>
            <ac:picMk id="31" creationId="{76C340A6-9C89-459D-A300-3DB26769DBEF}"/>
          </ac:picMkLst>
        </pc:picChg>
        <pc:picChg chg="add mod">
          <ac:chgData name="春树 夏目" userId="7f755809a29ec584" providerId="LiveId" clId="{2C36D9B3-FA6B-422E-B863-B3B62F50D0D0}" dt="2023-10-24T17:28:08.011" v="905" actId="571"/>
          <ac:picMkLst>
            <pc:docMk/>
            <pc:sldMk cId="2253381821" sldId="419"/>
            <ac:picMk id="32" creationId="{88EB7682-E9C3-4071-AD4A-8AF38E8B799A}"/>
          </ac:picMkLst>
        </pc:picChg>
        <pc:cxnChg chg="mod">
          <ac:chgData name="春树 夏目" userId="7f755809a29ec584" providerId="LiveId" clId="{2C36D9B3-FA6B-422E-B863-B3B62F50D0D0}" dt="2023-10-24T17:25:49.164" v="892"/>
          <ac:cxnSpMkLst>
            <pc:docMk/>
            <pc:sldMk cId="2253381821" sldId="419"/>
            <ac:cxnSpMk id="17" creationId="{3D75C13B-A34D-4974-A4B7-E67269DF3629}"/>
          </ac:cxnSpMkLst>
        </pc:cxnChg>
        <pc:cxnChg chg="mod">
          <ac:chgData name="春树 夏目" userId="7f755809a29ec584" providerId="LiveId" clId="{2C36D9B3-FA6B-422E-B863-B3B62F50D0D0}" dt="2023-10-24T17:25:49.164" v="892"/>
          <ac:cxnSpMkLst>
            <pc:docMk/>
            <pc:sldMk cId="2253381821" sldId="419"/>
            <ac:cxnSpMk id="18" creationId="{FD972A7F-D308-4D94-9C95-A1BE7247F3AA}"/>
          </ac:cxnSpMkLst>
        </pc:cxnChg>
        <pc:cxnChg chg="mod">
          <ac:chgData name="春树 夏目" userId="7f755809a29ec584" providerId="LiveId" clId="{2C36D9B3-FA6B-422E-B863-B3B62F50D0D0}" dt="2023-10-24T17:25:49.164" v="892"/>
          <ac:cxnSpMkLst>
            <pc:docMk/>
            <pc:sldMk cId="2253381821" sldId="419"/>
            <ac:cxnSpMk id="19" creationId="{89B066C6-E11D-49BD-8010-08816D9412D9}"/>
          </ac:cxnSpMkLst>
        </pc:cxnChg>
        <pc:cxnChg chg="mod">
          <ac:chgData name="春树 夏目" userId="7f755809a29ec584" providerId="LiveId" clId="{2C36D9B3-FA6B-422E-B863-B3B62F50D0D0}" dt="2023-10-24T17:25:49.164" v="892"/>
          <ac:cxnSpMkLst>
            <pc:docMk/>
            <pc:sldMk cId="2253381821" sldId="419"/>
            <ac:cxnSpMk id="20" creationId="{99DDC801-CF1E-47A0-986E-CB4ED6CF040F}"/>
          </ac:cxnSpMkLst>
        </pc:cxnChg>
      </pc:sldChg>
      <pc:sldChg chg="modSp new del mod ord">
        <pc:chgData name="春树 夏目" userId="7f755809a29ec584" providerId="LiveId" clId="{2C36D9B3-FA6B-422E-B863-B3B62F50D0D0}" dt="2023-10-24T17:21:02.100" v="682" actId="47"/>
        <pc:sldMkLst>
          <pc:docMk/>
          <pc:sldMk cId="2509413599" sldId="420"/>
        </pc:sldMkLst>
        <pc:spChg chg="mod">
          <ac:chgData name="春树 夏目" userId="7f755809a29ec584" providerId="LiveId" clId="{2C36D9B3-FA6B-422E-B863-B3B62F50D0D0}" dt="2023-10-24T17:15:03.229" v="505"/>
          <ac:spMkLst>
            <pc:docMk/>
            <pc:sldMk cId="2509413599" sldId="420"/>
            <ac:spMk id="2" creationId="{59B8722A-A311-49CA-95BA-79AF19A3C21F}"/>
          </ac:spMkLst>
        </pc:spChg>
      </pc:sldChg>
      <pc:sldChg chg="new del">
        <pc:chgData name="春树 夏目" userId="7f755809a29ec584" providerId="LiveId" clId="{2C36D9B3-FA6B-422E-B863-B3B62F50D0D0}" dt="2023-10-24T17:11:47.079" v="479" actId="47"/>
        <pc:sldMkLst>
          <pc:docMk/>
          <pc:sldMk cId="3965910301" sldId="420"/>
        </pc:sldMkLst>
      </pc:sldChg>
      <pc:sldChg chg="addSp delSp modSp add mod">
        <pc:chgData name="春树 夏目" userId="7f755809a29ec584" providerId="LiveId" clId="{2C36D9B3-FA6B-422E-B863-B3B62F50D0D0}" dt="2023-10-24T17:22:55.225" v="877"/>
        <pc:sldMkLst>
          <pc:docMk/>
          <pc:sldMk cId="428133966" sldId="421"/>
        </pc:sldMkLst>
        <pc:spChg chg="mod">
          <ac:chgData name="春树 夏目" userId="7f755809a29ec584" providerId="LiveId" clId="{2C36D9B3-FA6B-422E-B863-B3B62F50D0D0}" dt="2023-10-24T17:22:55.225" v="877"/>
          <ac:spMkLst>
            <pc:docMk/>
            <pc:sldMk cId="428133966" sldId="421"/>
            <ac:spMk id="2" creationId="{78D18A23-73B7-BA4A-9BFA-F5F94C3E0555}"/>
          </ac:spMkLst>
        </pc:spChg>
        <pc:spChg chg="del">
          <ac:chgData name="春树 夏目" userId="7f755809a29ec584" providerId="LiveId" clId="{2C36D9B3-FA6B-422E-B863-B3B62F50D0D0}" dt="2023-10-24T17:20:25.265" v="675" actId="478"/>
          <ac:spMkLst>
            <pc:docMk/>
            <pc:sldMk cId="428133966" sldId="421"/>
            <ac:spMk id="3" creationId="{05CE1CFE-CEE5-40DD-8691-B357F17C0C9B}"/>
          </ac:spMkLst>
        </pc:spChg>
        <pc:spChg chg="del">
          <ac:chgData name="春树 夏目" userId="7f755809a29ec584" providerId="LiveId" clId="{2C36D9B3-FA6B-422E-B863-B3B62F50D0D0}" dt="2023-10-24T17:20:23.123" v="674" actId="478"/>
          <ac:spMkLst>
            <pc:docMk/>
            <pc:sldMk cId="428133966" sldId="421"/>
            <ac:spMk id="4" creationId="{1ED3EFEC-97D3-A3C8-22AD-F836EB3A58E8}"/>
          </ac:spMkLst>
        </pc:spChg>
        <pc:spChg chg="add del">
          <ac:chgData name="春树 夏目" userId="7f755809a29ec584" providerId="LiveId" clId="{2C36D9B3-FA6B-422E-B863-B3B62F50D0D0}" dt="2023-10-24T17:20:34.199" v="679" actId="478"/>
          <ac:spMkLst>
            <pc:docMk/>
            <pc:sldMk cId="428133966" sldId="421"/>
            <ac:spMk id="6" creationId="{6A247826-1A04-4C20-96DF-E778DD87B1AC}"/>
          </ac:spMkLst>
        </pc:spChg>
      </pc:sldChg>
      <pc:sldChg chg="modSp add mod">
        <pc:chgData name="春树 夏目" userId="7f755809a29ec584" providerId="LiveId" clId="{2C36D9B3-FA6B-422E-B863-B3B62F50D0D0}" dt="2023-10-24T17:23:51.576" v="886"/>
        <pc:sldMkLst>
          <pc:docMk/>
          <pc:sldMk cId="1287870857" sldId="422"/>
        </pc:sldMkLst>
        <pc:spChg chg="mod">
          <ac:chgData name="春树 夏目" userId="7f755809a29ec584" providerId="LiveId" clId="{2C36D9B3-FA6B-422E-B863-B3B62F50D0D0}" dt="2023-10-24T17:23:51.576" v="886"/>
          <ac:spMkLst>
            <pc:docMk/>
            <pc:sldMk cId="1287870857" sldId="422"/>
            <ac:spMk id="4" creationId="{2AFBE8DE-6830-4BE0-902C-C1BC6A125759}"/>
          </ac:spMkLst>
        </pc:spChg>
      </pc:sldChg>
      <pc:sldChg chg="modSp add mod">
        <pc:chgData name="春树 夏目" userId="7f755809a29ec584" providerId="LiveId" clId="{2C36D9B3-FA6B-422E-B863-B3B62F50D0D0}" dt="2023-10-24T17:23:59.046" v="887"/>
        <pc:sldMkLst>
          <pc:docMk/>
          <pc:sldMk cId="2812776330" sldId="423"/>
        </pc:sldMkLst>
        <pc:spChg chg="mod">
          <ac:chgData name="春树 夏目" userId="7f755809a29ec584" providerId="LiveId" clId="{2C36D9B3-FA6B-422E-B863-B3B62F50D0D0}" dt="2023-10-24T17:23:59.046" v="887"/>
          <ac:spMkLst>
            <pc:docMk/>
            <pc:sldMk cId="2812776330" sldId="423"/>
            <ac:spMk id="4" creationId="{2AFBE8DE-6830-4BE0-902C-C1BC6A125759}"/>
          </ac:spMkLst>
        </pc:spChg>
      </pc:sldChg>
    </pc:docChg>
  </pc:docChgLst>
  <pc:docChgLst>
    <pc:chgData name="좌오꾸와쒼" userId="ee5633a4-8c6e-4bb5-a16a-38b74ff910e3" providerId="ADAL" clId="{95E027E3-BE70-441B-8603-C634B347377E}"/>
    <pc:docChg chg="undo custSel modSld">
      <pc:chgData name="좌오꾸와쒼" userId="ee5633a4-8c6e-4bb5-a16a-38b74ff910e3" providerId="ADAL" clId="{95E027E3-BE70-441B-8603-C634B347377E}" dt="2022-09-26T11:30:05.826" v="320" actId="20577"/>
      <pc:docMkLst>
        <pc:docMk/>
      </pc:docMkLst>
      <pc:sldChg chg="modNotesTx">
        <pc:chgData name="좌오꾸와쒼" userId="ee5633a4-8c6e-4bb5-a16a-38b74ff910e3" providerId="ADAL" clId="{95E027E3-BE70-441B-8603-C634B347377E}" dt="2022-09-26T11:11:35.964" v="19" actId="20577"/>
        <pc:sldMkLst>
          <pc:docMk/>
          <pc:sldMk cId="2464213970" sldId="353"/>
        </pc:sldMkLst>
      </pc:sldChg>
      <pc:sldChg chg="addSp modSp mod">
        <pc:chgData name="좌오꾸와쒼" userId="ee5633a4-8c6e-4bb5-a16a-38b74ff910e3" providerId="ADAL" clId="{95E027E3-BE70-441B-8603-C634B347377E}" dt="2022-09-26T11:14:36.809" v="27" actId="1038"/>
        <pc:sldMkLst>
          <pc:docMk/>
          <pc:sldMk cId="647409784" sldId="357"/>
        </pc:sldMkLst>
        <pc:spChg chg="add mod">
          <ac:chgData name="좌오꾸와쒼" userId="ee5633a4-8c6e-4bb5-a16a-38b74ff910e3" providerId="ADAL" clId="{95E027E3-BE70-441B-8603-C634B347377E}" dt="2022-09-26T11:14:36.809" v="27" actId="1038"/>
          <ac:spMkLst>
            <pc:docMk/>
            <pc:sldMk cId="647409784" sldId="357"/>
            <ac:spMk id="5" creationId="{CAEAACE2-8367-4506-B07B-2AB2E97DEF7B}"/>
          </ac:spMkLst>
        </pc:spChg>
      </pc:sldChg>
      <pc:sldChg chg="modNotesTx">
        <pc:chgData name="좌오꾸와쒼" userId="ee5633a4-8c6e-4bb5-a16a-38b74ff910e3" providerId="ADAL" clId="{95E027E3-BE70-441B-8603-C634B347377E}" dt="2022-09-26T11:17:53.567" v="46" actId="20577"/>
        <pc:sldMkLst>
          <pc:docMk/>
          <pc:sldMk cId="3163242016" sldId="358"/>
        </pc:sldMkLst>
      </pc:sldChg>
      <pc:sldChg chg="modNotesTx">
        <pc:chgData name="좌오꾸와쒼" userId="ee5633a4-8c6e-4bb5-a16a-38b74ff910e3" providerId="ADAL" clId="{95E027E3-BE70-441B-8603-C634B347377E}" dt="2022-09-26T11:22:33.228" v="154" actId="20577"/>
        <pc:sldMkLst>
          <pc:docMk/>
          <pc:sldMk cId="3597753855" sldId="359"/>
        </pc:sldMkLst>
      </pc:sldChg>
      <pc:sldChg chg="addSp delSp modSp">
        <pc:chgData name="좌오꾸와쒼" userId="ee5633a4-8c6e-4bb5-a16a-38b74ff910e3" providerId="ADAL" clId="{95E027E3-BE70-441B-8603-C634B347377E}" dt="2022-09-26T11:14:54.797" v="29"/>
        <pc:sldMkLst>
          <pc:docMk/>
          <pc:sldMk cId="1091717420" sldId="360"/>
        </pc:sldMkLst>
        <pc:picChg chg="add del mod">
          <ac:chgData name="좌오꾸와쒼" userId="ee5633a4-8c6e-4bb5-a16a-38b74ff910e3" providerId="ADAL" clId="{95E027E3-BE70-441B-8603-C634B347377E}" dt="2022-09-26T11:14:54.797" v="29"/>
          <ac:picMkLst>
            <pc:docMk/>
            <pc:sldMk cId="1091717420" sldId="360"/>
            <ac:picMk id="10" creationId="{9B088DCD-E01D-4E64-A42D-F8D9DD031A44}"/>
          </ac:picMkLst>
        </pc:picChg>
      </pc:sldChg>
      <pc:sldChg chg="modNotesTx">
        <pc:chgData name="좌오꾸와쒼" userId="ee5633a4-8c6e-4bb5-a16a-38b74ff910e3" providerId="ADAL" clId="{95E027E3-BE70-441B-8603-C634B347377E}" dt="2022-09-26T11:19:59.520" v="129" actId="20577"/>
        <pc:sldMkLst>
          <pc:docMk/>
          <pc:sldMk cId="1216270595" sldId="362"/>
        </pc:sldMkLst>
      </pc:sldChg>
      <pc:sldChg chg="modNotesTx">
        <pc:chgData name="좌오꾸와쒼" userId="ee5633a4-8c6e-4bb5-a16a-38b74ff910e3" providerId="ADAL" clId="{95E027E3-BE70-441B-8603-C634B347377E}" dt="2022-09-26T11:28:32.929" v="230" actId="20577"/>
        <pc:sldMkLst>
          <pc:docMk/>
          <pc:sldMk cId="2309252828" sldId="366"/>
        </pc:sldMkLst>
      </pc:sldChg>
      <pc:sldChg chg="modNotesTx">
        <pc:chgData name="좌오꾸와쒼" userId="ee5633a4-8c6e-4bb5-a16a-38b74ff910e3" providerId="ADAL" clId="{95E027E3-BE70-441B-8603-C634B347377E}" dt="2022-09-26T11:30:05.826" v="320" actId="20577"/>
        <pc:sldMkLst>
          <pc:docMk/>
          <pc:sldMk cId="1693871347" sldId="3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2023-10-30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2023-10-30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FULL CAHCHE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6025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Write </a:t>
            </a:r>
            <a:r>
              <a:rPr lang="ko-KR" altLang="en-US" dirty="0"/>
              <a:t>같은 동적 </a:t>
            </a:r>
            <a:r>
              <a:rPr lang="en-US" altLang="ko-KR" dirty="0"/>
              <a:t>workload</a:t>
            </a:r>
            <a:r>
              <a:rPr lang="ko-KR" altLang="en-US" dirty="0"/>
              <a:t>에는 여전히 해결해야하는 </a:t>
            </a:r>
            <a:r>
              <a:rPr lang="en-US" altLang="ko-KR" dirty="0"/>
              <a:t>3</a:t>
            </a:r>
            <a:r>
              <a:rPr lang="ko-KR" altLang="en-US" dirty="0"/>
              <a:t>가지 </a:t>
            </a:r>
            <a:r>
              <a:rPr lang="ko-KR" altLang="en-US" dirty="0" err="1"/>
              <a:t>챌린지</a:t>
            </a:r>
            <a:r>
              <a:rPr lang="ko-KR" altLang="en-US" dirty="0"/>
              <a:t> 존재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8900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2104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11424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92700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92853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7338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5364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dynamic workloads</a:t>
            </a:r>
            <a:r>
              <a:rPr lang="ko-KR" altLang="en-US" dirty="0"/>
              <a:t>에서  모든 데이터의 순서 유지하고 삽입 시 </a:t>
            </a:r>
            <a:r>
              <a:rPr lang="en-US" altLang="ko-KR" dirty="0" err="1"/>
              <a:t>learnd</a:t>
            </a:r>
            <a:r>
              <a:rPr lang="en-US" altLang="ko-KR" dirty="0"/>
              <a:t> model</a:t>
            </a:r>
            <a:r>
              <a:rPr lang="ko-KR" altLang="en-US" dirty="0"/>
              <a:t>에서의 데이터 손실을 방지하는 높은 오버헤드를 줍니다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come from the high overheads of keeping all data sorted and avoiding data loss</a:t>
            </a:r>
          </a:p>
          <a:p>
            <a:endParaRPr lang="en-US" altLang="ko-KR" dirty="0"/>
          </a:p>
          <a:p>
            <a:r>
              <a:rPr lang="ko-KR" altLang="en-US" dirty="0"/>
              <a:t>데이터 손실이 발생하는 이유는 모델이 훈련 후 훈련된 데이터의 위치를 ​​기록하지만</a:t>
            </a:r>
            <a:r>
              <a:rPr lang="en-US" altLang="ko-KR" dirty="0"/>
              <a:t>, </a:t>
            </a:r>
            <a:r>
              <a:rPr lang="ko-KR" altLang="en-US" dirty="0"/>
              <a:t>대량의 새로운 데이터를 삽입한 후에는 </a:t>
            </a:r>
            <a:r>
              <a:rPr lang="en-US" altLang="ko-KR" b="0" i="0" dirty="0">
                <a:solidFill>
                  <a:srgbClr val="ECECF1"/>
                </a:solidFill>
                <a:effectLst/>
                <a:latin typeface="Söhne"/>
              </a:rPr>
              <a:t>retraining</a:t>
            </a:r>
            <a:r>
              <a:rPr lang="ko-KR" altLang="en-US" dirty="0"/>
              <a:t> 하지 않으면 새 위치를 찾을 수 없기 때문입니다</a:t>
            </a:r>
            <a:r>
              <a:rPr lang="en-US" altLang="ko-KR" dirty="0"/>
              <a:t>.</a:t>
            </a:r>
          </a:p>
          <a:p>
            <a:endParaRPr lang="en-US" altLang="ko-KR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altLang="ko-K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ko-KR" altLang="en-US" b="0" i="0" dirty="0">
                <a:solidFill>
                  <a:srgbClr val="D1D5DB"/>
                </a:solidFill>
                <a:effectLst/>
                <a:latin typeface="Söhne"/>
              </a:rPr>
              <a:t>빨간 선은  모델이고 검은 점</a:t>
            </a:r>
            <a:r>
              <a:rPr lang="en-US" altLang="ko-KR" b="0" i="0" dirty="0">
                <a:solidFill>
                  <a:srgbClr val="D1D5DB"/>
                </a:solidFill>
                <a:effectLst/>
                <a:latin typeface="Söhne"/>
              </a:rPr>
              <a:t>(</a:t>
            </a:r>
            <a:r>
              <a:rPr lang="ko-KR" altLang="en-US" b="0" i="0" dirty="0">
                <a:solidFill>
                  <a:srgbClr val="D1D5DB"/>
                </a:solidFill>
                <a:effectLst/>
                <a:latin typeface="Söhne"/>
              </a:rPr>
              <a:t>즉</a:t>
            </a:r>
            <a:r>
              <a:rPr lang="en-US" altLang="ko-KR" b="0" i="0" dirty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D1D5DB"/>
                </a:solidFill>
                <a:effectLst/>
                <a:latin typeface="Söhne"/>
              </a:rPr>
              <a:t>훈련된 데이터</a:t>
            </a:r>
            <a:r>
              <a:rPr lang="en-US" altLang="ko-KR" b="0" i="0" dirty="0">
                <a:solidFill>
                  <a:srgbClr val="D1D5DB"/>
                </a:solidFill>
                <a:effectLst/>
                <a:latin typeface="Söhne"/>
              </a:rPr>
              <a:t>)</a:t>
            </a:r>
            <a:r>
              <a:rPr lang="ko-KR" altLang="en-US" b="0" i="0" dirty="0">
                <a:solidFill>
                  <a:srgbClr val="D1D5DB"/>
                </a:solidFill>
                <a:effectLst/>
                <a:latin typeface="Söhne"/>
              </a:rPr>
              <a:t>에서 학습된 선형 회귀 모델을 나타냅니다</a:t>
            </a:r>
            <a:r>
              <a:rPr lang="en-US" altLang="ko-KR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BDC1C6"/>
              </a:solidFill>
              <a:effectLst/>
              <a:latin typeface="Apple SD Gothic Neo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BDC1C6"/>
                </a:solidFill>
                <a:effectLst/>
                <a:latin typeface="Apple SD Gothic Neo"/>
              </a:rPr>
              <a:t>동그라미 </a:t>
            </a:r>
            <a:r>
              <a:rPr lang="en-US" altLang="ko-KR" b="0" i="0" dirty="0">
                <a:solidFill>
                  <a:srgbClr val="BDC1C6"/>
                </a:solidFill>
                <a:effectLst/>
                <a:latin typeface="Apple SD Gothic Neo"/>
              </a:rPr>
              <a:t>a</a:t>
            </a:r>
            <a:r>
              <a:rPr lang="ko-KR" altLang="en-US" b="0" i="0" dirty="0">
                <a:solidFill>
                  <a:srgbClr val="BDC1C6"/>
                </a:solidFill>
                <a:effectLst/>
                <a:latin typeface="Apple SD Gothic Neo"/>
              </a:rPr>
              <a:t>가 </a:t>
            </a:r>
            <a:r>
              <a:rPr lang="en-US" altLang="ko-KR" b="0" i="0" dirty="0">
                <a:solidFill>
                  <a:srgbClr val="BDC1C6"/>
                </a:solidFill>
                <a:effectLst/>
                <a:latin typeface="Apple SD Gothic Neo"/>
              </a:rPr>
              <a:t>a’</a:t>
            </a:r>
            <a:r>
              <a:rPr lang="ko-KR" altLang="en-US" b="0" i="0" dirty="0">
                <a:solidFill>
                  <a:srgbClr val="BDC1C6"/>
                </a:solidFill>
                <a:effectLst/>
                <a:latin typeface="Apple SD Gothic Neo"/>
              </a:rPr>
              <a:t>로 이동하면 다시 트레이닝</a:t>
            </a:r>
            <a:r>
              <a:rPr lang="en-US" altLang="ko-KR" b="0" i="0" dirty="0">
                <a:solidFill>
                  <a:srgbClr val="BDC1C6"/>
                </a:solidFill>
                <a:effectLst/>
                <a:latin typeface="Apple SD Gothic Neo"/>
              </a:rPr>
              <a:t> </a:t>
            </a:r>
            <a:r>
              <a:rPr lang="ko-KR" altLang="en-US" b="0" i="0" dirty="0">
                <a:solidFill>
                  <a:srgbClr val="BDC1C6"/>
                </a:solidFill>
                <a:effectLst/>
                <a:latin typeface="Apple SD Gothic Neo"/>
              </a:rPr>
              <a:t>필요하는데 이러면 </a:t>
            </a:r>
            <a:r>
              <a:rPr lang="en-US" altLang="ko-KR" b="0" i="0" dirty="0">
                <a:solidFill>
                  <a:srgbClr val="BDC1C6"/>
                </a:solidFill>
                <a:effectLst/>
                <a:latin typeface="Apple SD Gothic Neo"/>
              </a:rPr>
              <a:t>training </a:t>
            </a:r>
            <a:r>
              <a:rPr lang="ko-KR" altLang="en-US" b="0" i="0" dirty="0" err="1">
                <a:solidFill>
                  <a:srgbClr val="BDC1C6"/>
                </a:solidFill>
                <a:effectLst/>
                <a:latin typeface="Apple SD Gothic Neo"/>
              </a:rPr>
              <a:t>끝날때까지</a:t>
            </a:r>
            <a:r>
              <a:rPr lang="ko-KR" altLang="en-US" b="0" i="0" dirty="0">
                <a:solidFill>
                  <a:srgbClr val="BDC1C6"/>
                </a:solidFill>
                <a:effectLst/>
                <a:latin typeface="Apple SD Gothic Neo"/>
              </a:rPr>
              <a:t> </a:t>
            </a:r>
            <a:r>
              <a:rPr lang="en-US" altLang="ko-KR" b="0" i="0" dirty="0">
                <a:solidFill>
                  <a:srgbClr val="BDC1C6"/>
                </a:solidFill>
                <a:effectLst/>
                <a:latin typeface="Apple SD Gothic Neo"/>
              </a:rPr>
              <a:t>latency</a:t>
            </a:r>
            <a:r>
              <a:rPr lang="ko-KR" altLang="en-US" b="0" i="0" dirty="0">
                <a:solidFill>
                  <a:srgbClr val="BDC1C6"/>
                </a:solidFill>
                <a:effectLst/>
                <a:latin typeface="Apple SD Gothic Neo"/>
              </a:rPr>
              <a:t>가 올라가고 시스템의 성능이 내려간다</a:t>
            </a:r>
            <a:r>
              <a:rPr lang="en-US" altLang="ko-KR" b="0" i="0" dirty="0">
                <a:solidFill>
                  <a:srgbClr val="BDC1C6"/>
                </a:solidFill>
                <a:effectLst/>
                <a:latin typeface="Apple SD Gothic Neo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BDC1C6"/>
              </a:solidFill>
              <a:effectLst/>
              <a:latin typeface="Apple SD Gothic Neo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BDC1C6"/>
                </a:solidFill>
                <a:effectLst/>
                <a:latin typeface="Apple SD Gothic Neo"/>
              </a:rPr>
              <a:t>하지만 </a:t>
            </a:r>
            <a:r>
              <a:rPr lang="ko-KR" altLang="en-US" b="0" i="0" dirty="0">
                <a:solidFill>
                  <a:srgbClr val="D1D5DB"/>
                </a:solidFill>
                <a:effectLst/>
                <a:latin typeface="Söhne"/>
              </a:rPr>
              <a:t>학습된 인덱스가 </a:t>
            </a:r>
            <a:r>
              <a:rPr lang="en-US" altLang="ko-KR" b="0" i="0" dirty="0">
                <a:solidFill>
                  <a:srgbClr val="D1D5DB"/>
                </a:solidFill>
                <a:effectLst/>
                <a:latin typeface="Söhne"/>
              </a:rPr>
              <a:t>learning</a:t>
            </a:r>
            <a:r>
              <a:rPr lang="ko-KR" altLang="en-US" b="0" i="0" dirty="0">
                <a:solidFill>
                  <a:srgbClr val="D1D5DB"/>
                </a:solidFill>
                <a:effectLst/>
                <a:latin typeface="Söhne"/>
              </a:rPr>
              <a:t> 하지 않은 모델이 모든 데이터를 찾을 수 있으면  빈번한 </a:t>
            </a:r>
            <a:r>
              <a:rPr lang="en-US" altLang="ko-KR" b="0" i="0" dirty="0">
                <a:solidFill>
                  <a:srgbClr val="ECECF1"/>
                </a:solidFill>
                <a:effectLst/>
                <a:latin typeface="Söhne"/>
              </a:rPr>
              <a:t>retraining</a:t>
            </a:r>
            <a:r>
              <a:rPr lang="ko-KR" altLang="en-US" b="0" i="0" dirty="0">
                <a:solidFill>
                  <a:srgbClr val="ECECF1"/>
                </a:solidFill>
                <a:effectLst/>
                <a:latin typeface="Söhne"/>
              </a:rPr>
              <a:t>이</a:t>
            </a:r>
            <a:r>
              <a:rPr lang="ko-KR" altLang="en-US" b="0" i="0" dirty="0">
                <a:solidFill>
                  <a:srgbClr val="D1D5DB"/>
                </a:solidFill>
                <a:effectLst/>
                <a:latin typeface="Söhne"/>
              </a:rPr>
              <a:t> 필요하지 않다고 합니다</a:t>
            </a:r>
            <a:r>
              <a:rPr lang="en-US" altLang="ko-KR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  <a:endParaRPr lang="en-US" altLang="ko-KR" b="0" i="0" dirty="0">
              <a:solidFill>
                <a:srgbClr val="BDC1C6"/>
              </a:solidFill>
              <a:effectLst/>
              <a:latin typeface="Apple SD Gothic Neo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BDC1C6"/>
              </a:solidFill>
              <a:effectLst/>
              <a:latin typeface="Apple SD Gothic Neo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BDC1C6"/>
              </a:solidFill>
              <a:effectLst/>
              <a:latin typeface="Apple SD Gothic Neo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BDC1C6"/>
              </a:solidFill>
              <a:effectLst/>
              <a:latin typeface="Apple SD Gothic Neo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="0" i="0" dirty="0">
              <a:solidFill>
                <a:srgbClr val="BDC1C6"/>
              </a:solidFill>
              <a:effectLst/>
              <a:latin typeface="Apple SD Gothic Neo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39518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1972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09072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953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E6EDF3"/>
              </a:solidFill>
              <a:effectLst/>
              <a:latin typeface="-apple-system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98093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D1D5DB"/>
                </a:solidFill>
                <a:effectLst/>
                <a:latin typeface="Söhne"/>
              </a:rPr>
              <a:t>나머지 리프 영역은 많은 리프를 저장하며 각 리프는 </a:t>
            </a:r>
            <a:r>
              <a:rPr lang="en-US" altLang="ko-KR" b="0" i="0" dirty="0">
                <a:solidFill>
                  <a:srgbClr val="D1D5DB"/>
                </a:solidFill>
                <a:effectLst/>
                <a:latin typeface="Söhne"/>
              </a:rPr>
              <a:t>δ </a:t>
            </a:r>
            <a:r>
              <a:rPr lang="ko-KR" altLang="en-US" b="0" i="0" dirty="0">
                <a:solidFill>
                  <a:srgbClr val="D1D5DB"/>
                </a:solidFill>
                <a:effectLst/>
                <a:latin typeface="Söhne"/>
              </a:rPr>
              <a:t>개의 키</a:t>
            </a:r>
            <a:r>
              <a:rPr lang="en-US" altLang="ko-KR" b="0" i="0" dirty="0">
                <a:solidFill>
                  <a:srgbClr val="D1D5DB"/>
                </a:solidFill>
                <a:effectLst/>
                <a:latin typeface="Söhne"/>
              </a:rPr>
              <a:t>-</a:t>
            </a:r>
            <a:r>
              <a:rPr lang="ko-KR" altLang="en-US" b="0" i="0" dirty="0">
                <a:solidFill>
                  <a:srgbClr val="D1D5DB"/>
                </a:solidFill>
                <a:effectLst/>
                <a:latin typeface="Söhne"/>
              </a:rPr>
              <a:t>값 쌍을 포함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57222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07211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34904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D1D5DB"/>
                </a:solidFill>
                <a:effectLst/>
                <a:latin typeface="Söhne"/>
              </a:rPr>
              <a:t>重新训练的开销来自数据重新排序和重新训练算法</a:t>
            </a:r>
            <a:r>
              <a:rPr lang="en-US" altLang="zh-CN" b="0" i="0" dirty="0">
                <a:solidFill>
                  <a:srgbClr val="D1D5DB"/>
                </a:solidFill>
                <a:effectLst/>
                <a:latin typeface="Söhne"/>
              </a:rPr>
              <a:t>[37, 46]</a:t>
            </a:r>
            <a:r>
              <a:rPr lang="zh-CN" altLang="en-US" b="0" i="0" dirty="0">
                <a:solidFill>
                  <a:srgbClr val="D1D5DB"/>
                </a:solidFill>
                <a:effectLst/>
                <a:latin typeface="Söhne"/>
              </a:rPr>
              <a:t>。一个直观的解决方案是在计算节点上进行重新训练，但这会消耗大量可用的网络带宽</a:t>
            </a:r>
            <a:endParaRPr lang="en-US" altLang="zh-CN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内存结点周期地检查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CirQ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的头部以进行重训练，在后台进行并构建一个新的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LT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来合并老的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LT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和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SLT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，同时计算节点还可以并发访问老的模型。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58005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当重训练以后使用新的模型替换老的模型以后，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ROLEX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加锁老的模型，并把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L8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插入到新的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SLT</a:t>
            </a:r>
          </a:p>
          <a:p>
            <a:endParaRPr lang="en-US" altLang="ko-KR" b="0" i="0" dirty="0">
              <a:solidFill>
                <a:srgbClr val="121212"/>
              </a:solidFill>
              <a:effectLst/>
              <a:latin typeface="-apple-system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11618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45916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64718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3316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33132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70628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67732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42510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506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3475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0966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KVS</a:t>
            </a:r>
            <a:r>
              <a:rPr lang="ko-KR" altLang="en-US" dirty="0"/>
              <a:t>에서 </a:t>
            </a:r>
            <a:r>
              <a:rPr lang="en-US" altLang="ko-KR" dirty="0"/>
              <a:t>2</a:t>
            </a:r>
            <a:r>
              <a:rPr lang="ko-KR" altLang="en-US" dirty="0"/>
              <a:t>가지 방식</a:t>
            </a: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4327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7459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6794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因为内部节点消耗了太多内存空间，也很难被完全缓存</a:t>
            </a:r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  <a:p>
            <a:endParaRPr lang="en-US" altLang="ko-KR" dirty="0"/>
          </a:p>
          <a:p>
            <a:pPr algn="l"/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总结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B+ tree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的查找操作需要多次遍历，每次都可能涉及网络通信，从而导致多次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RTT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而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learned index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则通过模型预测直接定位到数据的位置，通常只需要一次网络通信，从而只有一次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RTT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789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6656" y="2417840"/>
            <a:ext cx="5938687" cy="1185039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8876963" cy="831299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rgbClr val="0B2D86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03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1280160"/>
            <a:ext cx="4903470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/>
            </a:lvl1pPr>
            <a:lvl2pPr marL="685800" indent="-228600">
              <a:lnSpc>
                <a:spcPct val="120000"/>
              </a:lnSpc>
              <a:spcBef>
                <a:spcPts val="600"/>
              </a:spcBef>
              <a:buFontTx/>
              <a:buChar char="-"/>
              <a:defRPr sz="2200"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0593AA0-A239-BC96-4C2B-A24A29BA54B4}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A429C-A560-6BFB-59B3-817B002742CA}"/>
              </a:ext>
            </a:extLst>
          </p:cNvPr>
          <p:cNvSpPr txBox="1"/>
          <p:nvPr userDrawn="1"/>
        </p:nvSpPr>
        <p:spPr>
          <a:xfrm>
            <a:off x="618216" y="1237488"/>
            <a:ext cx="236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C06CB7FC-E3FF-3628-2342-A66CD4B8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928" y="549000"/>
            <a:ext cx="6480000" cy="5760000"/>
          </a:xfrm>
        </p:spPr>
        <p:txBody>
          <a:bodyPr/>
          <a:lstStyle>
            <a:lvl1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  <a:defRPr sz="22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1717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97769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4" y="2200722"/>
            <a:ext cx="11759209" cy="1820800"/>
          </a:xfrm>
        </p:spPr>
        <p:txBody>
          <a:bodyPr anchor="t"/>
          <a:lstStyle/>
          <a:p>
            <a:r>
              <a:rPr lang="en-US" altLang="ko-KR" b="1" i="0" dirty="0">
                <a:effectLst/>
                <a:latin typeface="Arial" panose="020B0604020202020204" pitchFamily="34" charset="0"/>
              </a:rPr>
              <a:t>ROLEX: A Scalable RDMA-oriented Learned Key-Value Store for Disaggregated Memory Systems</a:t>
            </a:r>
            <a:br>
              <a:rPr lang="en-US" altLang="ko-KR" b="1" i="0" dirty="0">
                <a:effectLst/>
                <a:latin typeface="Arial" panose="020B0604020202020204" pitchFamily="34" charset="0"/>
              </a:rPr>
            </a:br>
            <a:b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E1CFE-CEE5-40DD-8691-B357F17C0C9B}"/>
              </a:ext>
            </a:extLst>
          </p:cNvPr>
          <p:cNvSpPr txBox="1"/>
          <p:nvPr/>
        </p:nvSpPr>
        <p:spPr>
          <a:xfrm>
            <a:off x="8053431" y="5063387"/>
            <a:ext cx="4138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400" dirty="0"/>
              <a:t>2023. 10. 31</a:t>
            </a:r>
          </a:p>
          <a:p>
            <a:pPr algn="r"/>
            <a:r>
              <a:rPr kumimoji="1" lang="en-US" altLang="ko-KR" sz="1400" dirty="0"/>
              <a:t>Presented by GuangXun Zhao</a:t>
            </a:r>
          </a:p>
          <a:p>
            <a:pPr algn="r" latinLnBrk="0">
              <a:lnSpc>
                <a:spcPct val="90000"/>
              </a:lnSpc>
              <a:spcAft>
                <a:spcPts val="600"/>
              </a:spcAft>
            </a:pPr>
            <a:r>
              <a:rPr kumimoji="1" lang="en-US" altLang="ko-KR" sz="1400" dirty="0"/>
              <a:t>guangxun0621@gmail.com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1ED3EFEC-97D3-A3C8-22AD-F836EB3A58E8}"/>
              </a:ext>
            </a:extLst>
          </p:cNvPr>
          <p:cNvSpPr txBox="1">
            <a:spLocks/>
          </p:cNvSpPr>
          <p:nvPr/>
        </p:nvSpPr>
        <p:spPr>
          <a:xfrm>
            <a:off x="306705" y="4583289"/>
            <a:ext cx="11759209" cy="430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ko-KR" sz="2000" dirty="0"/>
              <a:t>Li, P., Hua, Y., Zuo, P., Chen, Z., &amp; Sheng, J. FAST 23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F1A6DC-D2D8-0C75-CE6D-50CB4F61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Learned index in DMS</a:t>
            </a:r>
          </a:p>
          <a:p>
            <a:pPr lvl="1"/>
            <a:r>
              <a:rPr lang="en-US" altLang="ko-KR" dirty="0">
                <a:latin typeface="Malgun Gothic (본문)"/>
              </a:rPr>
              <a:t>XStore: OSDI’20</a:t>
            </a:r>
          </a:p>
          <a:p>
            <a:pPr lvl="1"/>
            <a:r>
              <a:rPr lang="en-US" altLang="ko-KR" dirty="0"/>
              <a:t>Fully cached</a:t>
            </a:r>
            <a:endParaRPr lang="ko-KR" altLang="en-US" u="sng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A5129D-3BE6-A25A-3AAA-1689EB6A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3CA1A54-62F4-9074-DCE2-4340C216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46BCD85-013D-4A48-615F-D1290D904C3C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F11C2-DA45-F74D-CA89-46B28929D21F}"/>
              </a:ext>
            </a:extLst>
          </p:cNvPr>
          <p:cNvSpPr txBox="1"/>
          <p:nvPr/>
        </p:nvSpPr>
        <p:spPr>
          <a:xfrm>
            <a:off x="2178755" y="5378554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Memory Pool</a:t>
            </a:r>
            <a:endParaRPr lang="ko-KR" altLang="en-US" b="1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9BAEB11-DA2B-5DE0-59C7-FD89B92D8CD2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801EF-F4B6-90D9-8473-A45A8B5AA3FF}"/>
              </a:ext>
            </a:extLst>
          </p:cNvPr>
          <p:cNvSpPr txBox="1"/>
          <p:nvPr/>
        </p:nvSpPr>
        <p:spPr>
          <a:xfrm>
            <a:off x="8329977" y="5378554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Compute Pool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6A84C-DAE6-7B6A-7F63-6C8098AAA622}"/>
              </a:ext>
            </a:extLst>
          </p:cNvPr>
          <p:cNvSpPr txBox="1"/>
          <p:nvPr/>
        </p:nvSpPr>
        <p:spPr>
          <a:xfrm>
            <a:off x="8701245" y="2297841"/>
            <a:ext cx="11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</a:t>
            </a:r>
            <a:r>
              <a:rPr lang="en-US" altLang="zh-CN" dirty="0"/>
              <a:t>et</a:t>
            </a:r>
            <a:r>
              <a:rPr lang="zh-CN" altLang="en-US" dirty="0"/>
              <a:t>（</a:t>
            </a:r>
            <a:r>
              <a:rPr lang="en-US" altLang="zh-CN" dirty="0"/>
              <a:t>K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59BF046-85B4-82C6-0111-0045804DEA65}"/>
              </a:ext>
            </a:extLst>
          </p:cNvPr>
          <p:cNvSpPr/>
          <p:nvPr/>
        </p:nvSpPr>
        <p:spPr>
          <a:xfrm>
            <a:off x="8734583" y="4638614"/>
            <a:ext cx="1151519" cy="5347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C</a:t>
            </a:r>
            <a:r>
              <a:rPr lang="en-US" altLang="zh-CN" sz="2000" dirty="0">
                <a:solidFill>
                  <a:schemeClr val="tx1"/>
                </a:solidFill>
              </a:rPr>
              <a:t>ache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0A7521C6-0F7A-7CF5-6495-043D5AC1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93" y="3457693"/>
            <a:ext cx="1130011" cy="1149924"/>
          </a:xfrm>
          <a:prstGeom prst="rect">
            <a:avLst/>
          </a:prstGeom>
        </p:spPr>
      </p:pic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2D1926A6-E3D1-7A47-798D-3BA9F8BE2F75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5245408" y="4269810"/>
            <a:ext cx="196819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9DA0D5-97CE-5EA2-5B42-4E333D987C79}"/>
              </a:ext>
            </a:extLst>
          </p:cNvPr>
          <p:cNvSpPr txBox="1"/>
          <p:nvPr/>
        </p:nvSpPr>
        <p:spPr>
          <a:xfrm>
            <a:off x="5462623" y="3856215"/>
            <a:ext cx="15337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RTT</a:t>
            </a:r>
            <a:endParaRPr lang="ko-KR" altLang="en-US" b="1" dirty="0"/>
          </a:p>
        </p:txBody>
      </p: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7EB0FA09-7514-4868-9C1A-724480CD9B30}"/>
              </a:ext>
            </a:extLst>
          </p:cNvPr>
          <p:cNvCxnSpPr>
            <a:stCxn id="9" idx="2"/>
            <a:endCxn id="33" idx="0"/>
          </p:cNvCxnSpPr>
          <p:nvPr/>
        </p:nvCxnSpPr>
        <p:spPr>
          <a:xfrm rot="16200000" flipH="1">
            <a:off x="8895238" y="3062432"/>
            <a:ext cx="790520" cy="1"/>
          </a:xfrm>
          <a:prstGeom prst="curvedConnector3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73E5A42B-8B4F-4094-B94D-0E78FDBAC086}"/>
              </a:ext>
            </a:extLst>
          </p:cNvPr>
          <p:cNvCxnSpPr>
            <a:cxnSpLocks/>
            <a:stCxn id="7" idx="1"/>
            <a:endCxn id="30" idx="1"/>
          </p:cNvCxnSpPr>
          <p:nvPr/>
        </p:nvCxnSpPr>
        <p:spPr>
          <a:xfrm rot="10800000" flipH="1" flipV="1">
            <a:off x="7213601" y="4269809"/>
            <a:ext cx="1520981" cy="636159"/>
          </a:xfrm>
          <a:prstGeom prst="curvedConnector3">
            <a:avLst>
              <a:gd name="adj1" fmla="val 28159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구부러짐 24">
            <a:extLst>
              <a:ext uri="{FF2B5EF4-FFF2-40B4-BE49-F238E27FC236}">
                <a16:creationId xmlns:a16="http://schemas.microsoft.com/office/drawing/2014/main" id="{BBBDFA27-8C89-47A9-8EFE-9745DCFEAA5D}"/>
              </a:ext>
            </a:extLst>
          </p:cNvPr>
          <p:cNvCxnSpPr>
            <a:cxnSpLocks/>
            <a:stCxn id="46" idx="3"/>
            <a:endCxn id="5" idx="3"/>
          </p:cNvCxnSpPr>
          <p:nvPr/>
        </p:nvCxnSpPr>
        <p:spPr>
          <a:xfrm>
            <a:off x="3651016" y="3941998"/>
            <a:ext cx="1594392" cy="327812"/>
          </a:xfrm>
          <a:prstGeom prst="curvedConnector3">
            <a:avLst>
              <a:gd name="adj1" fmla="val 50395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1802D877-5F5B-42EE-B1A3-430C3AE32B36}"/>
              </a:ext>
            </a:extLst>
          </p:cNvPr>
          <p:cNvSpPr/>
          <p:nvPr/>
        </p:nvSpPr>
        <p:spPr>
          <a:xfrm>
            <a:off x="2145636" y="3658449"/>
            <a:ext cx="1505380" cy="5670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(e.g., NN, LR)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B143DA9A-EE54-4799-9154-89057307EDAC}"/>
              </a:ext>
            </a:extLst>
          </p:cNvPr>
          <p:cNvGrpSpPr/>
          <p:nvPr/>
        </p:nvGrpSpPr>
        <p:grpSpPr>
          <a:xfrm>
            <a:off x="1903130" y="4563978"/>
            <a:ext cx="1908109" cy="442705"/>
            <a:chOff x="3185334" y="4542499"/>
            <a:chExt cx="1908109" cy="442705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28FC73D1-08AF-40F9-95C0-EA6E43E61D52}"/>
                </a:ext>
              </a:extLst>
            </p:cNvPr>
            <p:cNvGrpSpPr/>
            <p:nvPr/>
          </p:nvGrpSpPr>
          <p:grpSpPr>
            <a:xfrm>
              <a:off x="3185334" y="4542499"/>
              <a:ext cx="760438" cy="442705"/>
              <a:chOff x="3185334" y="4542499"/>
              <a:chExt cx="760438" cy="442705"/>
            </a:xfrm>
          </p:grpSpPr>
          <p:grpSp>
            <p:nvGrpSpPr>
              <p:cNvPr id="59" name="그룹 58">
                <a:extLst>
                  <a:ext uri="{FF2B5EF4-FFF2-40B4-BE49-F238E27FC236}">
                    <a16:creationId xmlns:a16="http://schemas.microsoft.com/office/drawing/2014/main" id="{F8BB4A67-CAD6-410D-BF9B-0F313E398584}"/>
                  </a:ext>
                </a:extLst>
              </p:cNvPr>
              <p:cNvGrpSpPr/>
              <p:nvPr/>
            </p:nvGrpSpPr>
            <p:grpSpPr>
              <a:xfrm>
                <a:off x="3185334" y="4542499"/>
                <a:ext cx="381267" cy="442705"/>
                <a:chOff x="3185334" y="4542499"/>
                <a:chExt cx="381267" cy="442705"/>
              </a:xfrm>
            </p:grpSpPr>
            <p:sp>
              <p:nvSpPr>
                <p:cNvPr id="63" name="직사각형 62">
                  <a:extLst>
                    <a:ext uri="{FF2B5EF4-FFF2-40B4-BE49-F238E27FC236}">
                      <a16:creationId xmlns:a16="http://schemas.microsoft.com/office/drawing/2014/main" id="{CA40A543-5BE1-4C89-85D7-719AF5DEF512}"/>
                    </a:ext>
                  </a:extLst>
                </p:cNvPr>
                <p:cNvSpPr/>
                <p:nvPr/>
              </p:nvSpPr>
              <p:spPr>
                <a:xfrm>
                  <a:off x="3185334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직사각형 63">
                  <a:extLst>
                    <a:ext uri="{FF2B5EF4-FFF2-40B4-BE49-F238E27FC236}">
                      <a16:creationId xmlns:a16="http://schemas.microsoft.com/office/drawing/2014/main" id="{64867341-87D2-4B59-BD2E-EB2C4E0FD561}"/>
                    </a:ext>
                  </a:extLst>
                </p:cNvPr>
                <p:cNvSpPr/>
                <p:nvPr/>
              </p:nvSpPr>
              <p:spPr>
                <a:xfrm>
                  <a:off x="3377551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0" name="그룹 59">
                <a:extLst>
                  <a:ext uri="{FF2B5EF4-FFF2-40B4-BE49-F238E27FC236}">
                    <a16:creationId xmlns:a16="http://schemas.microsoft.com/office/drawing/2014/main" id="{EFFBECDD-D4D4-4049-83FC-6E7975F8C67C}"/>
                  </a:ext>
                </a:extLst>
              </p:cNvPr>
              <p:cNvGrpSpPr/>
              <p:nvPr/>
            </p:nvGrpSpPr>
            <p:grpSpPr>
              <a:xfrm>
                <a:off x="3564505" y="4542499"/>
                <a:ext cx="381267" cy="442705"/>
                <a:chOff x="3185334" y="4542499"/>
                <a:chExt cx="381267" cy="442705"/>
              </a:xfrm>
            </p:grpSpPr>
            <p:sp>
              <p:nvSpPr>
                <p:cNvPr id="61" name="직사각형 60">
                  <a:extLst>
                    <a:ext uri="{FF2B5EF4-FFF2-40B4-BE49-F238E27FC236}">
                      <a16:creationId xmlns:a16="http://schemas.microsoft.com/office/drawing/2014/main" id="{AF35CB84-DBF5-4B10-BEAA-967DD3999D73}"/>
                    </a:ext>
                  </a:extLst>
                </p:cNvPr>
                <p:cNvSpPr/>
                <p:nvPr/>
              </p:nvSpPr>
              <p:spPr>
                <a:xfrm>
                  <a:off x="3185334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직사각형 61">
                  <a:extLst>
                    <a:ext uri="{FF2B5EF4-FFF2-40B4-BE49-F238E27FC236}">
                      <a16:creationId xmlns:a16="http://schemas.microsoft.com/office/drawing/2014/main" id="{C68D280B-0D75-4D5A-9F76-524DB852BD08}"/>
                    </a:ext>
                  </a:extLst>
                </p:cNvPr>
                <p:cNvSpPr/>
                <p:nvPr/>
              </p:nvSpPr>
              <p:spPr>
                <a:xfrm>
                  <a:off x="3377551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3FAE2A29-2452-49B5-9B74-5B17205CB80F}"/>
                </a:ext>
              </a:extLst>
            </p:cNvPr>
            <p:cNvGrpSpPr/>
            <p:nvPr/>
          </p:nvGrpSpPr>
          <p:grpSpPr>
            <a:xfrm>
              <a:off x="3948672" y="4542499"/>
              <a:ext cx="1144771" cy="442705"/>
              <a:chOff x="3185334" y="4542499"/>
              <a:chExt cx="1144771" cy="442705"/>
            </a:xfrm>
          </p:grpSpPr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532CA859-004A-449D-ACE0-62DF3C658CC5}"/>
                  </a:ext>
                </a:extLst>
              </p:cNvPr>
              <p:cNvGrpSpPr/>
              <p:nvPr/>
            </p:nvGrpSpPr>
            <p:grpSpPr>
              <a:xfrm>
                <a:off x="3185334" y="4542499"/>
                <a:ext cx="381267" cy="442705"/>
                <a:chOff x="3185334" y="4542499"/>
                <a:chExt cx="381267" cy="442705"/>
              </a:xfrm>
            </p:grpSpPr>
            <p:sp>
              <p:nvSpPr>
                <p:cNvPr id="57" name="직사각형 56">
                  <a:extLst>
                    <a:ext uri="{FF2B5EF4-FFF2-40B4-BE49-F238E27FC236}">
                      <a16:creationId xmlns:a16="http://schemas.microsoft.com/office/drawing/2014/main" id="{2DC13265-1AB4-48F5-8EED-A4E303299BE4}"/>
                    </a:ext>
                  </a:extLst>
                </p:cNvPr>
                <p:cNvSpPr/>
                <p:nvPr/>
              </p:nvSpPr>
              <p:spPr>
                <a:xfrm>
                  <a:off x="3185334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A98A651B-590B-4906-A26A-9F6689550E75}"/>
                    </a:ext>
                  </a:extLst>
                </p:cNvPr>
                <p:cNvSpPr/>
                <p:nvPr/>
              </p:nvSpPr>
              <p:spPr>
                <a:xfrm>
                  <a:off x="3377551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17329334-546F-4D81-87BC-2279D3F0E1C2}"/>
                  </a:ext>
                </a:extLst>
              </p:cNvPr>
              <p:cNvGrpSpPr/>
              <p:nvPr/>
            </p:nvGrpSpPr>
            <p:grpSpPr>
              <a:xfrm>
                <a:off x="3564505" y="4542499"/>
                <a:ext cx="765600" cy="442705"/>
                <a:chOff x="3185334" y="4542499"/>
                <a:chExt cx="765600" cy="442705"/>
              </a:xfrm>
            </p:grpSpPr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FCB10B45-A55D-4C61-9415-F4554BE634A9}"/>
                    </a:ext>
                  </a:extLst>
                </p:cNvPr>
                <p:cNvSpPr/>
                <p:nvPr/>
              </p:nvSpPr>
              <p:spPr>
                <a:xfrm>
                  <a:off x="3185334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130597FA-93C5-4EEA-873E-C21EE9E08425}"/>
                    </a:ext>
                  </a:extLst>
                </p:cNvPr>
                <p:cNvSpPr/>
                <p:nvPr/>
              </p:nvSpPr>
              <p:spPr>
                <a:xfrm>
                  <a:off x="3377551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F9371B64-DD7C-4D74-B0D1-92A7090C60E6}"/>
                    </a:ext>
                  </a:extLst>
                </p:cNvPr>
                <p:cNvSpPr/>
                <p:nvPr/>
              </p:nvSpPr>
              <p:spPr>
                <a:xfrm>
                  <a:off x="3569667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직사각형 55">
                  <a:extLst>
                    <a:ext uri="{FF2B5EF4-FFF2-40B4-BE49-F238E27FC236}">
                      <a16:creationId xmlns:a16="http://schemas.microsoft.com/office/drawing/2014/main" id="{51FCEF64-60DD-4B4D-8137-31B5E521A308}"/>
                    </a:ext>
                  </a:extLst>
                </p:cNvPr>
                <p:cNvSpPr/>
                <p:nvPr/>
              </p:nvSpPr>
              <p:spPr>
                <a:xfrm>
                  <a:off x="3761884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65" name="연결선: 구부러짐 64">
            <a:extLst>
              <a:ext uri="{FF2B5EF4-FFF2-40B4-BE49-F238E27FC236}">
                <a16:creationId xmlns:a16="http://schemas.microsoft.com/office/drawing/2014/main" id="{0C119C4A-C3AD-40C9-A5AC-390A33D7B3EA}"/>
              </a:ext>
            </a:extLst>
          </p:cNvPr>
          <p:cNvCxnSpPr>
            <a:stCxn id="46" idx="2"/>
            <a:endCxn id="64" idx="0"/>
          </p:cNvCxnSpPr>
          <p:nvPr/>
        </p:nvCxnSpPr>
        <p:spPr>
          <a:xfrm rot="5400000">
            <a:off x="2374884" y="4040535"/>
            <a:ext cx="338431" cy="708454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F9B4B0B-E94D-4FAC-AB67-02C5931D9C82}"/>
              </a:ext>
            </a:extLst>
          </p:cNvPr>
          <p:cNvSpPr txBox="1"/>
          <p:nvPr/>
        </p:nvSpPr>
        <p:spPr>
          <a:xfrm>
            <a:off x="5827921" y="3507643"/>
            <a:ext cx="929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F1A6DC-D2D8-0C75-CE6D-50CB4F61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Learned index in DMS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A5129D-3BE6-A25A-3AAA-1689EB6A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3CA1A54-62F4-9074-DCE2-4340C216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46BCD85-013D-4A48-615F-D1290D904C3C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F11C2-DA45-F74D-CA89-46B28929D21F}"/>
              </a:ext>
            </a:extLst>
          </p:cNvPr>
          <p:cNvSpPr txBox="1"/>
          <p:nvPr/>
        </p:nvSpPr>
        <p:spPr>
          <a:xfrm>
            <a:off x="2178755" y="5378554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Memory Pool</a:t>
            </a:r>
            <a:endParaRPr lang="ko-KR" altLang="en-US" b="1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9BAEB11-DA2B-5DE0-59C7-FD89B92D8CD2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801EF-F4B6-90D9-8473-A45A8B5AA3FF}"/>
              </a:ext>
            </a:extLst>
          </p:cNvPr>
          <p:cNvSpPr txBox="1"/>
          <p:nvPr/>
        </p:nvSpPr>
        <p:spPr>
          <a:xfrm>
            <a:off x="8329977" y="5378554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Compute Pool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6A84C-DAE6-7B6A-7F63-6C8098AAA622}"/>
              </a:ext>
            </a:extLst>
          </p:cNvPr>
          <p:cNvSpPr txBox="1"/>
          <p:nvPr/>
        </p:nvSpPr>
        <p:spPr>
          <a:xfrm>
            <a:off x="8701245" y="2297841"/>
            <a:ext cx="11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Put</a:t>
            </a:r>
            <a:r>
              <a:rPr lang="zh-CN" altLang="en-US" dirty="0"/>
              <a:t>（</a:t>
            </a:r>
            <a:r>
              <a:rPr lang="en-US" altLang="zh-CN" dirty="0"/>
              <a:t>K,V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59BF046-85B4-82C6-0111-0045804DEA65}"/>
              </a:ext>
            </a:extLst>
          </p:cNvPr>
          <p:cNvSpPr/>
          <p:nvPr/>
        </p:nvSpPr>
        <p:spPr>
          <a:xfrm>
            <a:off x="8734583" y="4638614"/>
            <a:ext cx="1151519" cy="5347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C</a:t>
            </a:r>
            <a:r>
              <a:rPr lang="en-US" altLang="zh-CN" sz="2000" dirty="0">
                <a:solidFill>
                  <a:schemeClr val="tx1"/>
                </a:solidFill>
              </a:rPr>
              <a:t>ache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0A7521C6-0F7A-7CF5-6495-043D5AC1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93" y="3457693"/>
            <a:ext cx="1130011" cy="1149924"/>
          </a:xfrm>
          <a:prstGeom prst="rect">
            <a:avLst/>
          </a:prstGeom>
        </p:spPr>
      </p:pic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2D1926A6-E3D1-7A47-798D-3BA9F8BE2F75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5245408" y="4269810"/>
            <a:ext cx="196819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9DA0D5-97CE-5EA2-5B42-4E333D987C79}"/>
              </a:ext>
            </a:extLst>
          </p:cNvPr>
          <p:cNvSpPr txBox="1"/>
          <p:nvPr/>
        </p:nvSpPr>
        <p:spPr>
          <a:xfrm>
            <a:off x="5462623" y="3856215"/>
            <a:ext cx="15337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RTT</a:t>
            </a:r>
            <a:endParaRPr lang="ko-KR" altLang="en-US" b="1" dirty="0"/>
          </a:p>
        </p:txBody>
      </p: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7EB0FA09-7514-4868-9C1A-724480CD9B30}"/>
              </a:ext>
            </a:extLst>
          </p:cNvPr>
          <p:cNvCxnSpPr>
            <a:stCxn id="9" idx="2"/>
            <a:endCxn id="33" idx="0"/>
          </p:cNvCxnSpPr>
          <p:nvPr/>
        </p:nvCxnSpPr>
        <p:spPr>
          <a:xfrm rot="16200000" flipH="1">
            <a:off x="8895238" y="3062432"/>
            <a:ext cx="790520" cy="1"/>
          </a:xfrm>
          <a:prstGeom prst="curvedConnector3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73E5A42B-8B4F-4094-B94D-0E78FDBAC086}"/>
              </a:ext>
            </a:extLst>
          </p:cNvPr>
          <p:cNvCxnSpPr>
            <a:cxnSpLocks/>
            <a:stCxn id="7" idx="1"/>
            <a:endCxn id="33" idx="1"/>
          </p:cNvCxnSpPr>
          <p:nvPr/>
        </p:nvCxnSpPr>
        <p:spPr>
          <a:xfrm rot="10800000" flipH="1">
            <a:off x="7213601" y="4032656"/>
            <a:ext cx="1511891" cy="237155"/>
          </a:xfrm>
          <a:prstGeom prst="curvedConnector3">
            <a:avLst>
              <a:gd name="adj1" fmla="val 49484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구부러짐 24">
            <a:extLst>
              <a:ext uri="{FF2B5EF4-FFF2-40B4-BE49-F238E27FC236}">
                <a16:creationId xmlns:a16="http://schemas.microsoft.com/office/drawing/2014/main" id="{BBBDFA27-8C89-47A9-8EFE-9745DCFEAA5D}"/>
              </a:ext>
            </a:extLst>
          </p:cNvPr>
          <p:cNvCxnSpPr>
            <a:cxnSpLocks/>
            <a:stCxn id="38" idx="3"/>
            <a:endCxn id="5" idx="3"/>
          </p:cNvCxnSpPr>
          <p:nvPr/>
        </p:nvCxnSpPr>
        <p:spPr>
          <a:xfrm flipV="1">
            <a:off x="4692600" y="4269810"/>
            <a:ext cx="552808" cy="6068"/>
          </a:xfrm>
          <a:prstGeom prst="curvedConnector3">
            <a:avLst>
              <a:gd name="adj1" fmla="val 72908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1802D877-5F5B-42EE-B1A3-430C3AE32B36}"/>
              </a:ext>
            </a:extLst>
          </p:cNvPr>
          <p:cNvSpPr/>
          <p:nvPr/>
        </p:nvSpPr>
        <p:spPr>
          <a:xfrm>
            <a:off x="1340484" y="4414664"/>
            <a:ext cx="1505380" cy="5670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(e.g., NN, LR)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8" name="Picture 2" descr="램 메모리 - 무료 컴퓨터개 아이콘">
            <a:extLst>
              <a:ext uri="{FF2B5EF4-FFF2-40B4-BE49-F238E27FC236}">
                <a16:creationId xmlns:a16="http://schemas.microsoft.com/office/drawing/2014/main" id="{0CA116C9-71B2-44DB-A616-BB04E0D5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70" y="3661763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연결선: 구부러짐 41">
            <a:extLst>
              <a:ext uri="{FF2B5EF4-FFF2-40B4-BE49-F238E27FC236}">
                <a16:creationId xmlns:a16="http://schemas.microsoft.com/office/drawing/2014/main" id="{1C052488-91E3-4B6E-8DF1-2F9F59F35047}"/>
              </a:ext>
            </a:extLst>
          </p:cNvPr>
          <p:cNvCxnSpPr>
            <a:cxnSpLocks/>
            <a:stCxn id="44" idx="5"/>
            <a:endCxn id="38" idx="1"/>
          </p:cNvCxnSpPr>
          <p:nvPr/>
        </p:nvCxnSpPr>
        <p:spPr>
          <a:xfrm>
            <a:off x="2413128" y="3906839"/>
            <a:ext cx="1051242" cy="36903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이등변 삼각형 43">
            <a:extLst>
              <a:ext uri="{FF2B5EF4-FFF2-40B4-BE49-F238E27FC236}">
                <a16:creationId xmlns:a16="http://schemas.microsoft.com/office/drawing/2014/main" id="{A8306186-3155-45D7-913E-528B3CA48AC1}"/>
              </a:ext>
            </a:extLst>
          </p:cNvPr>
          <p:cNvSpPr/>
          <p:nvPr/>
        </p:nvSpPr>
        <p:spPr>
          <a:xfrm>
            <a:off x="1544535" y="3571976"/>
            <a:ext cx="1158124" cy="66972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4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96171-2600-4033-9544-37E4AB7F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Challenge 1 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015FF70-28BD-43AF-8E8A-1D7ED62F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FBE8DE-6830-4BE0-902C-C1BC6A12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92929"/>
                </a:solidFill>
                <a:effectLst/>
                <a:latin typeface="-apple-system"/>
              </a:rPr>
              <a:t>Limited computing resources on memory nodes</a:t>
            </a:r>
          </a:p>
          <a:p>
            <a:pPr lvl="1"/>
            <a:r>
              <a:rPr lang="en-US" altLang="ko-KR" dirty="0"/>
              <a:t>Memory nodes are used to store large amounts of data, and compute nodes are used to process data.</a:t>
            </a:r>
            <a:endParaRPr lang="ko-KR" altLang="en-US" dirty="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0DFCD91-2FF2-4C88-3C26-A6E5C854EBD0}"/>
              </a:ext>
            </a:extLst>
          </p:cNvPr>
          <p:cNvGrpSpPr/>
          <p:nvPr/>
        </p:nvGrpSpPr>
        <p:grpSpPr>
          <a:xfrm>
            <a:off x="921761" y="3190710"/>
            <a:ext cx="10348479" cy="2616059"/>
            <a:chOff x="921761" y="3190710"/>
            <a:chExt cx="10348479" cy="2616059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391AE7F9-2B32-4325-845C-71AFEAF58353}"/>
                </a:ext>
              </a:extLst>
            </p:cNvPr>
            <p:cNvSpPr/>
            <p:nvPr/>
          </p:nvSpPr>
          <p:spPr>
            <a:xfrm>
              <a:off x="921761" y="3190710"/>
              <a:ext cx="4323647" cy="2158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5F7231-88DF-428B-A0AB-C598BDBEA749}"/>
                </a:ext>
              </a:extLst>
            </p:cNvPr>
            <p:cNvSpPr txBox="1"/>
            <p:nvPr/>
          </p:nvSpPr>
          <p:spPr>
            <a:xfrm>
              <a:off x="2173253" y="5406659"/>
              <a:ext cx="225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Memory Pool</a:t>
              </a:r>
              <a:endParaRPr lang="ko-KR" altLang="en-US" sz="2000" b="1" dirty="0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A09F5C17-E6B6-4D2C-A346-101678C96EDD}"/>
                </a:ext>
              </a:extLst>
            </p:cNvPr>
            <p:cNvSpPr/>
            <p:nvPr/>
          </p:nvSpPr>
          <p:spPr>
            <a:xfrm>
              <a:off x="7213602" y="3190710"/>
              <a:ext cx="4056638" cy="2158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521DF2-F35C-4D9F-BA21-90A73041F604}"/>
                </a:ext>
              </a:extLst>
            </p:cNvPr>
            <p:cNvSpPr txBox="1"/>
            <p:nvPr/>
          </p:nvSpPr>
          <p:spPr>
            <a:xfrm>
              <a:off x="8472954" y="5394525"/>
              <a:ext cx="225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Compute Pool</a:t>
              </a:r>
              <a:endParaRPr lang="ko-KR" altLang="en-US" sz="2000" b="1" dirty="0"/>
            </a:p>
          </p:txBody>
        </p:sp>
        <p:pic>
          <p:nvPicPr>
            <p:cNvPr id="10" name="Picture 2" descr="램 메모리 - 무료 컴퓨터개 아이콘">
              <a:extLst>
                <a:ext uri="{FF2B5EF4-FFF2-40B4-BE49-F238E27FC236}">
                  <a16:creationId xmlns:a16="http://schemas.microsoft.com/office/drawing/2014/main" id="{C8515F1D-9192-41C8-AAC0-E788380B1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30" y="3190710"/>
              <a:ext cx="1228230" cy="122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램 메모리 - 무료 컴퓨터개 아이콘">
              <a:extLst>
                <a:ext uri="{FF2B5EF4-FFF2-40B4-BE49-F238E27FC236}">
                  <a16:creationId xmlns:a16="http://schemas.microsoft.com/office/drawing/2014/main" id="{707B7816-5A43-45DA-8F2C-A0BBFB24A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200" y="3190710"/>
              <a:ext cx="1228230" cy="122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램 메모리 - 무료 컴퓨터개 아이콘">
              <a:extLst>
                <a:ext uri="{FF2B5EF4-FFF2-40B4-BE49-F238E27FC236}">
                  <a16:creationId xmlns:a16="http://schemas.microsoft.com/office/drawing/2014/main" id="{7BB719CB-55DF-46D0-93AE-9873EFAE6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169" y="3190710"/>
              <a:ext cx="1228230" cy="122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램 메모리 - 무료 컴퓨터개 아이콘">
              <a:extLst>
                <a:ext uri="{FF2B5EF4-FFF2-40B4-BE49-F238E27FC236}">
                  <a16:creationId xmlns:a16="http://schemas.microsoft.com/office/drawing/2014/main" id="{EF31805A-77E6-4F68-959A-C42534FE1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30" y="4120680"/>
              <a:ext cx="1228230" cy="122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램 메모리 - 무료 컴퓨터개 아이콘">
              <a:extLst>
                <a:ext uri="{FF2B5EF4-FFF2-40B4-BE49-F238E27FC236}">
                  <a16:creationId xmlns:a16="http://schemas.microsoft.com/office/drawing/2014/main" id="{65C0D5BE-7F67-4FDC-9C40-037E2FC91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200" y="4120680"/>
              <a:ext cx="1228230" cy="122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램 메모리 - 무료 컴퓨터개 아이콘">
              <a:extLst>
                <a:ext uri="{FF2B5EF4-FFF2-40B4-BE49-F238E27FC236}">
                  <a16:creationId xmlns:a16="http://schemas.microsoft.com/office/drawing/2014/main" id="{D2D0FB1E-450D-409C-98F9-06148709C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169" y="4120680"/>
              <a:ext cx="1228230" cy="122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96C429BA-1F45-4E75-B411-8828B16A2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2965" y="3284761"/>
              <a:ext cx="884911" cy="884911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5822556F-DB69-47E4-9AE4-4493AB7D2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5284" y="3284761"/>
              <a:ext cx="884911" cy="884911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A3ACA4ED-9DAA-4453-96B1-12283476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2965" y="4384050"/>
              <a:ext cx="884911" cy="884911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2989334E-4FB0-433B-BA82-67D07D19B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5284" y="4384050"/>
              <a:ext cx="884911" cy="884911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76C340A6-9C89-459D-A300-3DB26769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3558" y="3284761"/>
              <a:ext cx="901999" cy="901999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8EB7682-E9C3-4071-AD4A-8AF38E8B7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3558" y="4316835"/>
              <a:ext cx="901999" cy="901999"/>
            </a:xfrm>
            <a:prstGeom prst="rect">
              <a:avLst/>
            </a:prstGeom>
          </p:spPr>
        </p:pic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9F282411-F396-47AC-8DA9-C993359459DA}"/>
              </a:ext>
            </a:extLst>
          </p:cNvPr>
          <p:cNvCxnSpPr>
            <a:cxnSpLocks/>
          </p:cNvCxnSpPr>
          <p:nvPr/>
        </p:nvCxnSpPr>
        <p:spPr>
          <a:xfrm>
            <a:off x="5268055" y="4006663"/>
            <a:ext cx="1945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CBBFB562-03AA-49FA-7B5B-A2A449967964}"/>
              </a:ext>
            </a:extLst>
          </p:cNvPr>
          <p:cNvCxnSpPr>
            <a:cxnSpLocks/>
          </p:cNvCxnSpPr>
          <p:nvPr/>
        </p:nvCxnSpPr>
        <p:spPr>
          <a:xfrm>
            <a:off x="5268055" y="4384050"/>
            <a:ext cx="1945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DB907B-5FD0-C72F-7CDC-9AEF6B0D6CB3}"/>
              </a:ext>
            </a:extLst>
          </p:cNvPr>
          <p:cNvSpPr txBox="1"/>
          <p:nvPr/>
        </p:nvSpPr>
        <p:spPr>
          <a:xfrm>
            <a:off x="5702242" y="3842295"/>
            <a:ext cx="10908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RDMA</a:t>
            </a:r>
          </a:p>
          <a:p>
            <a:pPr algn="ctr"/>
            <a:r>
              <a:rPr lang="en-US" altLang="ko-KR" sz="2000" b="1" dirty="0"/>
              <a:t>NIC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338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96171-2600-4033-9544-37E4AB7F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Challenge 1 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015FF70-28BD-43AF-8E8A-1D7ED62F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FBE8DE-6830-4BE0-902C-C1BC6A12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92929"/>
                </a:solidFill>
                <a:effectLst/>
                <a:latin typeface="-apple-system"/>
              </a:rPr>
              <a:t>Limited computing resources on memory nodes</a:t>
            </a:r>
          </a:p>
          <a:p>
            <a:pPr lvl="1"/>
            <a:r>
              <a:rPr lang="en-US" altLang="ko-KR" dirty="0"/>
              <a:t>Computing-intensive operation: insert, update, delete etc.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91AE7F9-2B32-4325-845C-71AFEAF58353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F7231-88DF-428B-A0AB-C598BDBEA749}"/>
              </a:ext>
            </a:extLst>
          </p:cNvPr>
          <p:cNvSpPr txBox="1"/>
          <p:nvPr/>
        </p:nvSpPr>
        <p:spPr>
          <a:xfrm>
            <a:off x="2173253" y="5406659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Memory Pool</a:t>
            </a:r>
            <a:endParaRPr lang="ko-KR" altLang="en-US" sz="2000" b="1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09F5C17-E6B6-4D2C-A346-101678C96EDD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21DF2-F35C-4D9F-BA21-90A73041F604}"/>
              </a:ext>
            </a:extLst>
          </p:cNvPr>
          <p:cNvSpPr txBox="1"/>
          <p:nvPr/>
        </p:nvSpPr>
        <p:spPr>
          <a:xfrm>
            <a:off x="8472954" y="5394525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Compute Pool</a:t>
            </a:r>
            <a:endParaRPr lang="ko-KR" altLang="en-US" sz="2000" b="1" dirty="0"/>
          </a:p>
        </p:txBody>
      </p:sp>
      <p:pic>
        <p:nvPicPr>
          <p:cNvPr id="10" name="Picture 2" descr="램 메모리 - 무료 컴퓨터개 아이콘">
            <a:extLst>
              <a:ext uri="{FF2B5EF4-FFF2-40B4-BE49-F238E27FC236}">
                <a16:creationId xmlns:a16="http://schemas.microsoft.com/office/drawing/2014/main" id="{C8515F1D-9192-41C8-AAC0-E788380B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램 메모리 - 무료 컴퓨터개 아이콘">
            <a:extLst>
              <a:ext uri="{FF2B5EF4-FFF2-40B4-BE49-F238E27FC236}">
                <a16:creationId xmlns:a16="http://schemas.microsoft.com/office/drawing/2014/main" id="{707B7816-5A43-45DA-8F2C-A0BBFB24A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램 메모리 - 무료 컴퓨터개 아이콘">
            <a:extLst>
              <a:ext uri="{FF2B5EF4-FFF2-40B4-BE49-F238E27FC236}">
                <a16:creationId xmlns:a16="http://schemas.microsoft.com/office/drawing/2014/main" id="{7BB719CB-55DF-46D0-93AE-9873EFAE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램 메모리 - 무료 컴퓨터개 아이콘">
            <a:extLst>
              <a:ext uri="{FF2B5EF4-FFF2-40B4-BE49-F238E27FC236}">
                <a16:creationId xmlns:a16="http://schemas.microsoft.com/office/drawing/2014/main" id="{EF31805A-77E6-4F68-959A-C42534FE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램 메모리 - 무료 컴퓨터개 아이콘">
            <a:extLst>
              <a:ext uri="{FF2B5EF4-FFF2-40B4-BE49-F238E27FC236}">
                <a16:creationId xmlns:a16="http://schemas.microsoft.com/office/drawing/2014/main" id="{65C0D5BE-7F67-4FDC-9C40-037E2FC9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램 메모리 - 무료 컴퓨터개 아이콘">
            <a:extLst>
              <a:ext uri="{FF2B5EF4-FFF2-40B4-BE49-F238E27FC236}">
                <a16:creationId xmlns:a16="http://schemas.microsoft.com/office/drawing/2014/main" id="{D2D0FB1E-450D-409C-98F9-06148709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6C429BA-1F45-4E75-B411-8828B16A2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65" y="3284761"/>
            <a:ext cx="884911" cy="88491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822556F-DB69-47E4-9AE4-4493AB7D2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284" y="3284761"/>
            <a:ext cx="884911" cy="88491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3ACA4ED-9DAA-4453-96B1-122834763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65" y="4384050"/>
            <a:ext cx="884911" cy="88491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989334E-4FB0-433B-BA82-67D07D19B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284" y="4384050"/>
            <a:ext cx="884911" cy="88491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6C340A6-9C89-459D-A300-3DB26769D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58" y="3284761"/>
            <a:ext cx="901999" cy="901999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8EB7682-E9C3-4071-AD4A-8AF38E8B7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58" y="4316835"/>
            <a:ext cx="901999" cy="901999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1F43B809-5472-BE47-C2D4-1A172733D12B}"/>
              </a:ext>
            </a:extLst>
          </p:cNvPr>
          <p:cNvCxnSpPr>
            <a:stCxn id="8" idx="1"/>
            <a:endCxn id="6" idx="3"/>
          </p:cNvCxnSpPr>
          <p:nvPr/>
        </p:nvCxnSpPr>
        <p:spPr>
          <a:xfrm flipH="1">
            <a:off x="5245408" y="4269810"/>
            <a:ext cx="1968194" cy="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36F5AA6-A0DB-5D90-576B-5042D234398A}"/>
              </a:ext>
            </a:extLst>
          </p:cNvPr>
          <p:cNvSpPr txBox="1"/>
          <p:nvPr/>
        </p:nvSpPr>
        <p:spPr>
          <a:xfrm>
            <a:off x="5191142" y="3639420"/>
            <a:ext cx="240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Computing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</a:rPr>
              <a:t>-intensive</a:t>
            </a:r>
          </a:p>
          <a:p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        operations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ko-KR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0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96171-2600-4033-9544-37E4AB7F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Challenge 1 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015FF70-28BD-43AF-8E8A-1D7ED62F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FBE8DE-6830-4BE0-902C-C1BC6A12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92929"/>
                </a:solidFill>
                <a:effectLst/>
                <a:latin typeface="-apple-system"/>
              </a:rPr>
              <a:t>Limited computing resources on memory nodes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91AE7F9-2B32-4325-845C-71AFEAF58353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F7231-88DF-428B-A0AB-C598BDBEA749}"/>
              </a:ext>
            </a:extLst>
          </p:cNvPr>
          <p:cNvSpPr txBox="1"/>
          <p:nvPr/>
        </p:nvSpPr>
        <p:spPr>
          <a:xfrm>
            <a:off x="2173253" y="5406659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Memory Pool</a:t>
            </a:r>
            <a:endParaRPr lang="ko-KR" altLang="en-US" sz="2000" b="1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09F5C17-E6B6-4D2C-A346-101678C96EDD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21DF2-F35C-4D9F-BA21-90A73041F604}"/>
              </a:ext>
            </a:extLst>
          </p:cNvPr>
          <p:cNvSpPr txBox="1"/>
          <p:nvPr/>
        </p:nvSpPr>
        <p:spPr>
          <a:xfrm>
            <a:off x="8472954" y="5394525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Compute Pool</a:t>
            </a:r>
            <a:endParaRPr lang="ko-KR" altLang="en-US" sz="2000" b="1" dirty="0"/>
          </a:p>
        </p:txBody>
      </p:sp>
      <p:pic>
        <p:nvPicPr>
          <p:cNvPr id="10" name="Picture 2" descr="램 메모리 - 무료 컴퓨터개 아이콘">
            <a:extLst>
              <a:ext uri="{FF2B5EF4-FFF2-40B4-BE49-F238E27FC236}">
                <a16:creationId xmlns:a16="http://schemas.microsoft.com/office/drawing/2014/main" id="{C8515F1D-9192-41C8-AAC0-E788380B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램 메모리 - 무료 컴퓨터개 아이콘">
            <a:extLst>
              <a:ext uri="{FF2B5EF4-FFF2-40B4-BE49-F238E27FC236}">
                <a16:creationId xmlns:a16="http://schemas.microsoft.com/office/drawing/2014/main" id="{707B7816-5A43-45DA-8F2C-A0BBFB24A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램 메모리 - 무료 컴퓨터개 아이콘">
            <a:extLst>
              <a:ext uri="{FF2B5EF4-FFF2-40B4-BE49-F238E27FC236}">
                <a16:creationId xmlns:a16="http://schemas.microsoft.com/office/drawing/2014/main" id="{7BB719CB-55DF-46D0-93AE-9873EFAE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램 메모리 - 무료 컴퓨터개 아이콘">
            <a:extLst>
              <a:ext uri="{FF2B5EF4-FFF2-40B4-BE49-F238E27FC236}">
                <a16:creationId xmlns:a16="http://schemas.microsoft.com/office/drawing/2014/main" id="{EF31805A-77E6-4F68-959A-C42534FE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램 메모리 - 무료 컴퓨터개 아이콘">
            <a:extLst>
              <a:ext uri="{FF2B5EF4-FFF2-40B4-BE49-F238E27FC236}">
                <a16:creationId xmlns:a16="http://schemas.microsoft.com/office/drawing/2014/main" id="{65C0D5BE-7F67-4FDC-9C40-037E2FC9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램 메모리 - 무료 컴퓨터개 아이콘">
            <a:extLst>
              <a:ext uri="{FF2B5EF4-FFF2-40B4-BE49-F238E27FC236}">
                <a16:creationId xmlns:a16="http://schemas.microsoft.com/office/drawing/2014/main" id="{D2D0FB1E-450D-409C-98F9-06148709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6C429BA-1F45-4E75-B411-8828B16A2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66" y="3284762"/>
            <a:ext cx="573134" cy="573134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6C340A6-9C89-459D-A300-3DB26769D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58" y="3284761"/>
            <a:ext cx="901999" cy="901999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8EB7682-E9C3-4071-AD4A-8AF38E8B7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58" y="4316835"/>
            <a:ext cx="901999" cy="901999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1F43B809-5472-BE47-C2D4-1A172733D12B}"/>
              </a:ext>
            </a:extLst>
          </p:cNvPr>
          <p:cNvCxnSpPr>
            <a:stCxn id="8" idx="1"/>
            <a:endCxn id="6" idx="3"/>
          </p:cNvCxnSpPr>
          <p:nvPr/>
        </p:nvCxnSpPr>
        <p:spPr>
          <a:xfrm flipH="1">
            <a:off x="5245408" y="4269810"/>
            <a:ext cx="1968194" cy="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36F5AA6-A0DB-5D90-576B-5042D234398A}"/>
              </a:ext>
            </a:extLst>
          </p:cNvPr>
          <p:cNvSpPr txBox="1"/>
          <p:nvPr/>
        </p:nvSpPr>
        <p:spPr>
          <a:xfrm>
            <a:off x="5190791" y="3639420"/>
            <a:ext cx="240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Computing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</a:rPr>
              <a:t>-intensive</a:t>
            </a:r>
          </a:p>
          <a:p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        operations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ko-KR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B237A6-D4DA-872B-B8AA-06C3C577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711" y="3284762"/>
            <a:ext cx="573134" cy="57313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2436EB-D51D-C285-8ED7-1D3C7984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975" y="3284762"/>
            <a:ext cx="573134" cy="57313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8D05B6-D1B2-288F-F417-022DCC75C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975" y="3983243"/>
            <a:ext cx="573134" cy="57313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8540439-F9CE-E3DD-FA67-A8A068D73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710" y="3983243"/>
            <a:ext cx="573134" cy="57313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9454129-B9FB-4666-9836-5295D5E56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53" y="3983243"/>
            <a:ext cx="573134" cy="5731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AE8D933-B5BD-A2CA-485E-33E655467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53" y="4681724"/>
            <a:ext cx="573134" cy="57313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BB97BD5-96BE-CCC8-7357-DDBC507EA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710" y="4681724"/>
            <a:ext cx="573134" cy="57313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D9F248A-9ECF-4F14-ACEB-163499F59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302" y="4681724"/>
            <a:ext cx="573134" cy="5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4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96171-2600-4033-9544-37E4AB7F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Challenge 2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015FF70-28BD-43AF-8E8A-1D7ED62F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FBE8DE-6830-4BE0-902C-C1BC6A12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92929"/>
                </a:solidFill>
                <a:effectLst/>
                <a:latin typeface="-apple-system"/>
              </a:rPr>
              <a:t>Overloaded bandwidth for data transferring</a:t>
            </a:r>
            <a:endParaRPr lang="ko-KR" altLang="en-US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FFEA2D29-DB68-91F4-6C4E-D0B6BCD54029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C1CC41-645F-85BB-21A8-DFF2C141857F}"/>
              </a:ext>
            </a:extLst>
          </p:cNvPr>
          <p:cNvSpPr txBox="1"/>
          <p:nvPr/>
        </p:nvSpPr>
        <p:spPr>
          <a:xfrm>
            <a:off x="2173253" y="5406659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Memory Pool</a:t>
            </a:r>
            <a:endParaRPr lang="ko-KR" altLang="en-US" sz="2000" b="1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8B62BCD7-8A55-4FF7-FB9A-FEAD06146BA2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25272B-E4BC-F5EB-6AA1-4E854AE788FB}"/>
              </a:ext>
            </a:extLst>
          </p:cNvPr>
          <p:cNvSpPr txBox="1"/>
          <p:nvPr/>
        </p:nvSpPr>
        <p:spPr>
          <a:xfrm>
            <a:off x="8472954" y="5394525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Compute Pool</a:t>
            </a:r>
            <a:endParaRPr lang="ko-KR" altLang="en-US" sz="2000" b="1" dirty="0"/>
          </a:p>
        </p:txBody>
      </p:sp>
      <p:pic>
        <p:nvPicPr>
          <p:cNvPr id="32" name="Picture 2" descr="램 메모리 - 무료 컴퓨터개 아이콘">
            <a:extLst>
              <a:ext uri="{FF2B5EF4-FFF2-40B4-BE49-F238E27FC236}">
                <a16:creationId xmlns:a16="http://schemas.microsoft.com/office/drawing/2014/main" id="{70561E90-0C1B-8C8D-F498-A55AEA8E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램 메모리 - 무료 컴퓨터개 아이콘">
            <a:extLst>
              <a:ext uri="{FF2B5EF4-FFF2-40B4-BE49-F238E27FC236}">
                <a16:creationId xmlns:a16="http://schemas.microsoft.com/office/drawing/2014/main" id="{10DDBA0B-9436-0454-DCEC-AA7F317F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램 메모리 - 무료 컴퓨터개 아이콘">
            <a:extLst>
              <a:ext uri="{FF2B5EF4-FFF2-40B4-BE49-F238E27FC236}">
                <a16:creationId xmlns:a16="http://schemas.microsoft.com/office/drawing/2014/main" id="{10F4AF5F-1FB4-1235-A2D8-0038F990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램 메모리 - 무료 컴퓨터개 아이콘">
            <a:extLst>
              <a:ext uri="{FF2B5EF4-FFF2-40B4-BE49-F238E27FC236}">
                <a16:creationId xmlns:a16="http://schemas.microsoft.com/office/drawing/2014/main" id="{2FE6F1D7-6B5E-61B2-A04B-42766D50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램 메모리 - 무료 컴퓨터개 아이콘">
            <a:extLst>
              <a:ext uri="{FF2B5EF4-FFF2-40B4-BE49-F238E27FC236}">
                <a16:creationId xmlns:a16="http://schemas.microsoft.com/office/drawing/2014/main" id="{30BD2B46-8EE9-E835-8A48-AE61EEF5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램 메모리 - 무료 컴퓨터개 아이콘">
            <a:extLst>
              <a:ext uri="{FF2B5EF4-FFF2-40B4-BE49-F238E27FC236}">
                <a16:creationId xmlns:a16="http://schemas.microsoft.com/office/drawing/2014/main" id="{C37961DF-48A0-D29C-C0C9-E19E2AD8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255840C-0B60-D5BD-5411-4F24AC620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965" y="3284761"/>
            <a:ext cx="884911" cy="884911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8B15EC37-097A-3679-AB18-FA8D1C659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284" y="3284761"/>
            <a:ext cx="884911" cy="884911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DFBA9110-5CDD-33DF-A475-5319A8ED8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965" y="4384050"/>
            <a:ext cx="884911" cy="884911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A1E578FC-9ED9-1661-344A-C82578E5D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284" y="4384050"/>
            <a:ext cx="884911" cy="884911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01630DC-3761-1642-FE3A-A3F3D788A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558" y="3284761"/>
            <a:ext cx="901999" cy="901999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9094EBC5-9764-7D50-4E7B-DCE3D5E9A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558" y="4316835"/>
            <a:ext cx="901999" cy="901999"/>
          </a:xfrm>
          <a:prstGeom prst="rect">
            <a:avLst/>
          </a:prstGeom>
        </p:spPr>
      </p:pic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B63E2152-D33F-5DFC-191B-32BC91B38847}"/>
              </a:ext>
            </a:extLst>
          </p:cNvPr>
          <p:cNvCxnSpPr>
            <a:cxnSpLocks/>
          </p:cNvCxnSpPr>
          <p:nvPr/>
        </p:nvCxnSpPr>
        <p:spPr>
          <a:xfrm>
            <a:off x="5245408" y="4256439"/>
            <a:ext cx="196819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F34066E-58F2-72C7-AB16-58BD76249663}"/>
              </a:ext>
            </a:extLst>
          </p:cNvPr>
          <p:cNvSpPr txBox="1"/>
          <p:nvPr/>
        </p:nvSpPr>
        <p:spPr>
          <a:xfrm>
            <a:off x="5377117" y="3822652"/>
            <a:ext cx="179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Full bandwidth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787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96171-2600-4033-9544-37E4AB7F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Challenge 3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015FF70-28BD-43AF-8E8A-1D7ED62F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FBE8DE-6830-4BE0-902C-C1BC6A12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92929"/>
                </a:solidFill>
                <a:effectLst/>
                <a:latin typeface="-apple-system"/>
              </a:rPr>
              <a:t>Inconsistency issue among different nodes</a:t>
            </a:r>
          </a:p>
          <a:p>
            <a:pPr lvl="1"/>
            <a:r>
              <a:rPr lang="en-US" altLang="ko-KR" dirty="0"/>
              <a:t>Atomic granularity of an RDMA operation is 8B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9A7282A-7E73-753A-D7F1-BAB818EAABD1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39BEB-6080-D230-9761-33ABE4440D4D}"/>
              </a:ext>
            </a:extLst>
          </p:cNvPr>
          <p:cNvSpPr txBox="1"/>
          <p:nvPr/>
        </p:nvSpPr>
        <p:spPr>
          <a:xfrm>
            <a:off x="2173253" y="5406659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Memory Pool</a:t>
            </a:r>
            <a:endParaRPr lang="ko-KR" altLang="en-US" sz="2000" b="1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91927BA-F922-EA6A-E722-5096417B9FD3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A174A-EB00-848E-4A68-F646694BD0A4}"/>
              </a:ext>
            </a:extLst>
          </p:cNvPr>
          <p:cNvSpPr txBox="1"/>
          <p:nvPr/>
        </p:nvSpPr>
        <p:spPr>
          <a:xfrm>
            <a:off x="8472954" y="5394525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Compute Pool</a:t>
            </a:r>
            <a:endParaRPr lang="ko-KR" altLang="en-US" sz="2000" b="1" dirty="0"/>
          </a:p>
        </p:txBody>
      </p:sp>
      <p:pic>
        <p:nvPicPr>
          <p:cNvPr id="10" name="Picture 2" descr="램 메모리 - 무료 컴퓨터개 아이콘">
            <a:extLst>
              <a:ext uri="{FF2B5EF4-FFF2-40B4-BE49-F238E27FC236}">
                <a16:creationId xmlns:a16="http://schemas.microsoft.com/office/drawing/2014/main" id="{A2A4A436-65F1-3CCD-96F8-1B9C8753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램 메모리 - 무료 컴퓨터개 아이콘">
            <a:extLst>
              <a:ext uri="{FF2B5EF4-FFF2-40B4-BE49-F238E27FC236}">
                <a16:creationId xmlns:a16="http://schemas.microsoft.com/office/drawing/2014/main" id="{DBE59018-3045-C305-B657-E22D94A6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램 메모리 - 무료 컴퓨터개 아이콘">
            <a:extLst>
              <a:ext uri="{FF2B5EF4-FFF2-40B4-BE49-F238E27FC236}">
                <a16:creationId xmlns:a16="http://schemas.microsoft.com/office/drawing/2014/main" id="{98C4540B-2754-6BF8-EF72-EE597415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램 메모리 - 무료 컴퓨터개 아이콘">
            <a:extLst>
              <a:ext uri="{FF2B5EF4-FFF2-40B4-BE49-F238E27FC236}">
                <a16:creationId xmlns:a16="http://schemas.microsoft.com/office/drawing/2014/main" id="{FF70D0E9-07A6-6F77-4FEF-689EC5D3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램 메모리 - 무료 컴퓨터개 아이콘">
            <a:extLst>
              <a:ext uri="{FF2B5EF4-FFF2-40B4-BE49-F238E27FC236}">
                <a16:creationId xmlns:a16="http://schemas.microsoft.com/office/drawing/2014/main" id="{0A4680D0-236F-FE24-0D3A-E7B2A07F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램 메모리 - 무료 컴퓨터개 아이콘">
            <a:extLst>
              <a:ext uri="{FF2B5EF4-FFF2-40B4-BE49-F238E27FC236}">
                <a16:creationId xmlns:a16="http://schemas.microsoft.com/office/drawing/2014/main" id="{6CFA25D0-596D-CAB9-C735-0079F71F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680E6CD-CEDC-C2F3-05C1-7A27AA591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65" y="3284761"/>
            <a:ext cx="884911" cy="8849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5B00B8A-4674-51B0-9B3B-B11745740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284" y="3284761"/>
            <a:ext cx="884911" cy="88491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E0B225B-77F9-990F-854C-C279FF58E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65" y="4384050"/>
            <a:ext cx="884911" cy="88491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093EC6E-21A0-4507-0CD8-E18C321A8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284" y="4384050"/>
            <a:ext cx="884911" cy="88491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456ED6-DA2A-3A09-8D82-E8C1AC01E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58" y="3284761"/>
            <a:ext cx="901999" cy="90199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B57D924-5B02-A49B-9614-D04E1AC38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58" y="4316835"/>
            <a:ext cx="901999" cy="901999"/>
          </a:xfrm>
          <a:prstGeom prst="rect">
            <a:avLst/>
          </a:prstGeom>
        </p:spPr>
      </p:pic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FD2CA304-A9BF-2253-9D90-7787F3137FBF}"/>
              </a:ext>
            </a:extLst>
          </p:cNvPr>
          <p:cNvCxnSpPr>
            <a:cxnSpLocks/>
            <a:stCxn id="21" idx="0"/>
          </p:cNvCxnSpPr>
          <p:nvPr/>
        </p:nvCxnSpPr>
        <p:spPr>
          <a:xfrm rot="16200000" flipH="1" flipV="1">
            <a:off x="6723447" y="882640"/>
            <a:ext cx="159853" cy="4964094"/>
          </a:xfrm>
          <a:prstGeom prst="curvedConnector4">
            <a:avLst>
              <a:gd name="adj1" fmla="val -143006"/>
              <a:gd name="adj2" fmla="val 10073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0C8A172-EB00-3574-E6EA-C9241E6C8A59}"/>
              </a:ext>
            </a:extLst>
          </p:cNvPr>
          <p:cNvSpPr txBox="1"/>
          <p:nvPr/>
        </p:nvSpPr>
        <p:spPr>
          <a:xfrm>
            <a:off x="6248969" y="2616885"/>
            <a:ext cx="9646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Update</a:t>
            </a:r>
            <a:endParaRPr lang="ko-KR" altLang="en-US" dirty="0"/>
          </a:p>
        </p:txBody>
      </p: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44048986-AC3C-BB35-9746-57C66368FBFA}"/>
              </a:ext>
            </a:extLst>
          </p:cNvPr>
          <p:cNvCxnSpPr>
            <a:cxnSpLocks/>
            <a:stCxn id="23" idx="2"/>
            <a:endCxn id="12" idx="3"/>
          </p:cNvCxnSpPr>
          <p:nvPr/>
        </p:nvCxnSpPr>
        <p:spPr>
          <a:xfrm rot="5400000" flipH="1">
            <a:off x="6399842" y="2383382"/>
            <a:ext cx="1464136" cy="4307022"/>
          </a:xfrm>
          <a:prstGeom prst="curvedConnector4">
            <a:avLst>
              <a:gd name="adj1" fmla="val -16394"/>
              <a:gd name="adj2" fmla="val 9441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10C2FD3-5CAB-C704-8056-614D7740B2EA}"/>
              </a:ext>
            </a:extLst>
          </p:cNvPr>
          <p:cNvSpPr txBox="1"/>
          <p:nvPr/>
        </p:nvSpPr>
        <p:spPr>
          <a:xfrm>
            <a:off x="6649593" y="5542154"/>
            <a:ext cx="9646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Insert</a:t>
            </a:r>
            <a:endParaRPr lang="ko-KR" alt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2D7545C-418E-6F2B-E77A-4144F64DFC7B}"/>
              </a:ext>
            </a:extLst>
          </p:cNvPr>
          <p:cNvCxnSpPr>
            <a:cxnSpLocks/>
          </p:cNvCxnSpPr>
          <p:nvPr/>
        </p:nvCxnSpPr>
        <p:spPr>
          <a:xfrm>
            <a:off x="5268055" y="4006663"/>
            <a:ext cx="1945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00C0A628-E920-A3A5-ED29-70C34C4B2CE1}"/>
              </a:ext>
            </a:extLst>
          </p:cNvPr>
          <p:cNvCxnSpPr>
            <a:cxnSpLocks/>
          </p:cNvCxnSpPr>
          <p:nvPr/>
        </p:nvCxnSpPr>
        <p:spPr>
          <a:xfrm>
            <a:off x="5268055" y="4384050"/>
            <a:ext cx="1945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0636FC7-7C0F-A636-0311-DE620EC50C74}"/>
              </a:ext>
            </a:extLst>
          </p:cNvPr>
          <p:cNvSpPr txBox="1"/>
          <p:nvPr/>
        </p:nvSpPr>
        <p:spPr>
          <a:xfrm>
            <a:off x="5702242" y="3842295"/>
            <a:ext cx="10908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RDMA</a:t>
            </a:r>
          </a:p>
          <a:p>
            <a:pPr algn="ctr"/>
            <a:r>
              <a:rPr lang="en-US" altLang="ko-KR" sz="2000" b="1" dirty="0"/>
              <a:t>NIC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127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4" y="3015273"/>
            <a:ext cx="11759209" cy="1820800"/>
          </a:xfrm>
        </p:spPr>
        <p:txBody>
          <a:bodyPr anchor="t"/>
          <a:lstStyle/>
          <a:p>
            <a:r>
              <a:rPr lang="en-US" altLang="ko-KR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414674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87D7D-9834-5981-F5ED-4F9799D8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81577"/>
            <a:ext cx="8876963" cy="831299"/>
          </a:xfrm>
        </p:spPr>
        <p:txBody>
          <a:bodyPr/>
          <a:lstStyle/>
          <a:p>
            <a:r>
              <a:rPr lang="en-US" altLang="ko-KR" dirty="0"/>
              <a:t>Rolex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49A8425-2016-9B40-E1A5-3EC4EEC6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4FE64A9-919D-DDA0-4FA8-72F1E0758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00"/>
          <a:stretch/>
        </p:blipFill>
        <p:spPr>
          <a:xfrm>
            <a:off x="2208145" y="2288258"/>
            <a:ext cx="6956894" cy="3561824"/>
          </a:xfrm>
          <a:prstGeom prst="rect">
            <a:avLst/>
          </a:prstGeom>
        </p:spPr>
      </p:pic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CCE30E62-D806-BDB9-21B8-F2C1E35AA13E}"/>
              </a:ext>
            </a:extLst>
          </p:cNvPr>
          <p:cNvSpPr/>
          <p:nvPr/>
        </p:nvSpPr>
        <p:spPr>
          <a:xfrm>
            <a:off x="3413615" y="2180382"/>
            <a:ext cx="3286799" cy="354330"/>
          </a:xfrm>
          <a:prstGeom prst="wedgeRoundRectCallout">
            <a:avLst>
              <a:gd name="adj1" fmla="val -20688"/>
              <a:gd name="adj2" fmla="val 1363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Fixed-size arrays(Leaf Region)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말풍선: 모서리가 둥근 사각형 22">
            <a:extLst>
              <a:ext uri="{FF2B5EF4-FFF2-40B4-BE49-F238E27FC236}">
                <a16:creationId xmlns:a16="http://schemas.microsoft.com/office/drawing/2014/main" id="{CF430101-C1EC-3991-E665-B507E6F6C62C}"/>
              </a:ext>
            </a:extLst>
          </p:cNvPr>
          <p:cNvSpPr/>
          <p:nvPr/>
        </p:nvSpPr>
        <p:spPr>
          <a:xfrm>
            <a:off x="171450" y="3951842"/>
            <a:ext cx="4259580" cy="354330"/>
          </a:xfrm>
          <a:prstGeom prst="wedgeRoundRectCallout">
            <a:avLst>
              <a:gd name="adj1" fmla="val 67470"/>
              <a:gd name="adj2" fmla="val -117223"/>
              <a:gd name="adj3" fmla="val 16667"/>
            </a:avLst>
          </a:prstGeom>
          <a:solidFill>
            <a:srgbClr val="DBD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Retraining-decoupled Learned Indexes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말풍선: 모서리가 둥근 사각형 24">
            <a:extLst>
              <a:ext uri="{FF2B5EF4-FFF2-40B4-BE49-F238E27FC236}">
                <a16:creationId xmlns:a16="http://schemas.microsoft.com/office/drawing/2014/main" id="{DD84C940-5C30-8846-A9F4-43795CB8BE50}"/>
              </a:ext>
            </a:extLst>
          </p:cNvPr>
          <p:cNvSpPr/>
          <p:nvPr/>
        </p:nvSpPr>
        <p:spPr>
          <a:xfrm>
            <a:off x="7331445" y="1941553"/>
            <a:ext cx="2852685" cy="354330"/>
          </a:xfrm>
          <a:prstGeom prst="wedgeRoundRectCallout">
            <a:avLst>
              <a:gd name="adj1" fmla="val -25121"/>
              <a:gd name="adj2" fmla="val 14603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Asynchronous retraining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말풍선: 모서리가 둥근 사각형 27">
            <a:extLst>
              <a:ext uri="{FF2B5EF4-FFF2-40B4-BE49-F238E27FC236}">
                <a16:creationId xmlns:a16="http://schemas.microsoft.com/office/drawing/2014/main" id="{A5C585EF-ECD7-6784-1891-0C5AEE63CA83}"/>
              </a:ext>
            </a:extLst>
          </p:cNvPr>
          <p:cNvSpPr/>
          <p:nvPr/>
        </p:nvSpPr>
        <p:spPr>
          <a:xfrm>
            <a:off x="6700414" y="4073960"/>
            <a:ext cx="3283441" cy="354330"/>
          </a:xfrm>
          <a:prstGeom prst="wedgeRoundRectCallout">
            <a:avLst>
              <a:gd name="adj1" fmla="val -22717"/>
              <a:gd name="adj2" fmla="val 4925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One-sided Index Operations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02638B0-B211-6090-52D2-5EA8033653A0}"/>
              </a:ext>
            </a:extLst>
          </p:cNvPr>
          <p:cNvSpPr/>
          <p:nvPr/>
        </p:nvSpPr>
        <p:spPr>
          <a:xfrm>
            <a:off x="5858488" y="4511658"/>
            <a:ext cx="1443113" cy="354330"/>
          </a:xfrm>
          <a:prstGeom prst="rect">
            <a:avLst/>
          </a:prstGeom>
          <a:noFill/>
          <a:ln w="28575">
            <a:solidFill>
              <a:srgbClr val="D0C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화살표: 위로 구부러짐 23">
            <a:extLst>
              <a:ext uri="{FF2B5EF4-FFF2-40B4-BE49-F238E27FC236}">
                <a16:creationId xmlns:a16="http://schemas.microsoft.com/office/drawing/2014/main" id="{3BCA93AF-4B3E-E4DD-3A95-EF5553992C1D}"/>
              </a:ext>
            </a:extLst>
          </p:cNvPr>
          <p:cNvSpPr/>
          <p:nvPr/>
        </p:nvSpPr>
        <p:spPr>
          <a:xfrm rot="15442658">
            <a:off x="5310694" y="3591588"/>
            <a:ext cx="1936399" cy="618113"/>
          </a:xfrm>
          <a:prstGeom prst="curvedUpArrow">
            <a:avLst>
              <a:gd name="adj1" fmla="val 25000"/>
              <a:gd name="adj2" fmla="val 54999"/>
              <a:gd name="adj3" fmla="val 25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5" grpId="0" animBg="1"/>
      <p:bldP spid="28" grpId="0" animBg="1"/>
      <p:bldP spid="4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05650E-3D3F-3835-5A7B-8F748115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Retraining-decoupled Learned Indexes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A4C3968-38BB-12DF-5A50-15E0080D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4D6D32-61E5-3286-DEDD-B6184D20E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 challenges of coalescing the learned indexes on dynamic workloads</a:t>
            </a:r>
          </a:p>
          <a:p>
            <a:pPr lvl="1"/>
            <a:r>
              <a:rPr lang="en-US" altLang="ko-KR" sz="2000" dirty="0"/>
              <a:t>Come from the high overheads of keeping all data sorted and avoiding data loss</a:t>
            </a:r>
          </a:p>
          <a:p>
            <a:endParaRPr lang="ko-KR" altLang="en-US" sz="18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E4D10AB-B1F8-EDE9-1489-8D4C26760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76" y="3659270"/>
            <a:ext cx="7498902" cy="2808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DB6145-E781-533D-02BE-5D55B91F3383}"/>
              </a:ext>
            </a:extLst>
          </p:cNvPr>
          <p:cNvSpPr txBox="1"/>
          <p:nvPr/>
        </p:nvSpPr>
        <p:spPr>
          <a:xfrm>
            <a:off x="395481" y="5740540"/>
            <a:ext cx="6195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ε is the predefined maximum model error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4128B-8BF1-11AB-288B-863A83F605F1}"/>
              </a:ext>
            </a:extLst>
          </p:cNvPr>
          <p:cNvSpPr txBox="1"/>
          <p:nvPr/>
        </p:nvSpPr>
        <p:spPr>
          <a:xfrm>
            <a:off x="395481" y="4485020"/>
            <a:ext cx="6195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Red line </a:t>
            </a:r>
            <a:r>
              <a:rPr lang="en-US" altLang="ko-KR" dirty="0"/>
              <a:t>is </a:t>
            </a:r>
            <a:r>
              <a:rPr lang="en-US" dirty="0"/>
              <a:t>linear regression model </a:t>
            </a:r>
          </a:p>
          <a:p>
            <a:r>
              <a:rPr lang="en-US" dirty="0"/>
              <a:t>that is trained on the </a:t>
            </a:r>
            <a:r>
              <a:rPr lang="en-US" b="1" dirty="0"/>
              <a:t>black points</a:t>
            </a:r>
            <a:endParaRPr lang="ko-KR" alt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ABA13-D64E-621A-65DD-527FE636D949}"/>
              </a:ext>
            </a:extLst>
          </p:cNvPr>
          <p:cNvSpPr/>
          <p:nvPr/>
        </p:nvSpPr>
        <p:spPr>
          <a:xfrm>
            <a:off x="8393987" y="4407613"/>
            <a:ext cx="3565132" cy="2024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B3FD1-5C27-A5A7-C699-A1166C17FD10}"/>
              </a:ext>
            </a:extLst>
          </p:cNvPr>
          <p:cNvSpPr/>
          <p:nvPr/>
        </p:nvSpPr>
        <p:spPr>
          <a:xfrm>
            <a:off x="8282757" y="4211812"/>
            <a:ext cx="3565132" cy="2024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D30F24-8A2A-2C59-28B1-2F2D781EDC27}"/>
              </a:ext>
            </a:extLst>
          </p:cNvPr>
          <p:cNvSpPr/>
          <p:nvPr/>
        </p:nvSpPr>
        <p:spPr>
          <a:xfrm>
            <a:off x="9285891" y="3792474"/>
            <a:ext cx="2673228" cy="1556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479564A-EF69-2A36-E53A-77012F07581E}"/>
              </a:ext>
            </a:extLst>
          </p:cNvPr>
          <p:cNvSpPr/>
          <p:nvPr/>
        </p:nvSpPr>
        <p:spPr>
          <a:xfrm>
            <a:off x="7441972" y="3774498"/>
            <a:ext cx="1721860" cy="449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EAC4FE5-04F4-97FD-9A64-728C27AC858B}"/>
              </a:ext>
            </a:extLst>
          </p:cNvPr>
          <p:cNvSpPr/>
          <p:nvPr/>
        </p:nvSpPr>
        <p:spPr>
          <a:xfrm rot="20571554">
            <a:off x="6420334" y="4041108"/>
            <a:ext cx="741076" cy="275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16AC5D7-AB18-B01D-540E-218F68044132}"/>
              </a:ext>
            </a:extLst>
          </p:cNvPr>
          <p:cNvSpPr/>
          <p:nvPr/>
        </p:nvSpPr>
        <p:spPr>
          <a:xfrm flipV="1">
            <a:off x="6641864" y="3976425"/>
            <a:ext cx="527842" cy="105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052DD9B-A38C-3C01-8AD6-6527F41DF5BA}"/>
              </a:ext>
            </a:extLst>
          </p:cNvPr>
          <p:cNvSpPr/>
          <p:nvPr/>
        </p:nvSpPr>
        <p:spPr>
          <a:xfrm flipV="1">
            <a:off x="7144172" y="4091652"/>
            <a:ext cx="161395" cy="105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08EA38E-61DD-E4F1-E069-7C8785EEAA58}"/>
              </a:ext>
            </a:extLst>
          </p:cNvPr>
          <p:cNvSpPr/>
          <p:nvPr/>
        </p:nvSpPr>
        <p:spPr>
          <a:xfrm rot="3493553" flipV="1">
            <a:off x="7351754" y="4064651"/>
            <a:ext cx="161395" cy="105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4A723BF-8D50-98EA-0DA2-F3B2B169B803}"/>
              </a:ext>
            </a:extLst>
          </p:cNvPr>
          <p:cNvSpPr/>
          <p:nvPr/>
        </p:nvSpPr>
        <p:spPr>
          <a:xfrm rot="3493553" flipV="1">
            <a:off x="7259515" y="4133903"/>
            <a:ext cx="92103" cy="5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9301AE-1B0A-0E8A-E2BD-1B61E9233EE2}"/>
              </a:ext>
            </a:extLst>
          </p:cNvPr>
          <p:cNvSpPr txBox="1"/>
          <p:nvPr/>
        </p:nvSpPr>
        <p:spPr>
          <a:xfrm>
            <a:off x="447321" y="5113541"/>
            <a:ext cx="367593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prediction range: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-apple-system"/>
              </a:rPr>
              <a:t>Blue block : pred − </a:t>
            </a:r>
            <a:r>
              <a:rPr lang="el-GR" altLang="ko-KR" b="0" i="0" dirty="0">
                <a:effectLst/>
                <a:latin typeface="-apple-system"/>
              </a:rPr>
              <a:t>ε</a:t>
            </a:r>
            <a:r>
              <a:rPr lang="en-US" altLang="ko-KR" b="0" i="0" dirty="0">
                <a:effectLst/>
                <a:latin typeface="-apple-system"/>
              </a:rPr>
              <a:t>, pred + </a:t>
            </a:r>
            <a:r>
              <a:rPr lang="el-GR" altLang="ko-KR" b="0" i="0" dirty="0">
                <a:effectLst/>
                <a:latin typeface="-apple-system"/>
              </a:rPr>
              <a:t>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42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7E3C95F-53AE-3E7F-37AC-AD5D42A66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Background &amp; Motivation 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Design</a:t>
            </a:r>
          </a:p>
          <a:p>
            <a:endParaRPr lang="en-US" altLang="ko-KR" dirty="0"/>
          </a:p>
          <a:p>
            <a:r>
              <a:rPr lang="en-US" altLang="ko-KR" dirty="0"/>
              <a:t>Evaluation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</a:p>
          <a:p>
            <a:endParaRPr lang="en-US" altLang="ko-KR" dirty="0"/>
          </a:p>
        </p:txBody>
      </p:sp>
      <p:pic>
        <p:nvPicPr>
          <p:cNvPr id="2050" name="Picture 2" descr="롤렉스 공식 웹사이트 - 스위스 명품 시계">
            <a:extLst>
              <a:ext uri="{FF2B5EF4-FFF2-40B4-BE49-F238E27FC236}">
                <a16:creationId xmlns:a16="http://schemas.microsoft.com/office/drawing/2014/main" id="{961F6F23-4555-A650-36B3-3EA4D11CC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4" y="2958042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52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05650E-3D3F-3835-5A7B-8F748115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Retraining-decoupled Learned Indexes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A4C3968-38BB-12DF-5A50-15E0080D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4D6D32-61E5-3286-DEDD-B6184D20E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 challenges of coalescing the learned indexes on dynamic workloads</a:t>
            </a:r>
          </a:p>
          <a:p>
            <a:pPr lvl="1"/>
            <a:r>
              <a:rPr lang="en-US" altLang="ko-KR" sz="2000" dirty="0"/>
              <a:t>Come from the high overheads of keeping all data sorted and avoiding data loss</a:t>
            </a:r>
          </a:p>
          <a:p>
            <a:endParaRPr lang="ko-KR" altLang="en-US" sz="18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E4D10AB-B1F8-EDE9-1489-8D4C26760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76" y="3659270"/>
            <a:ext cx="7498902" cy="28080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48EF6C-4284-B518-0FD9-84F5B414AE62}"/>
              </a:ext>
            </a:extLst>
          </p:cNvPr>
          <p:cNvSpPr txBox="1"/>
          <p:nvPr/>
        </p:nvSpPr>
        <p:spPr>
          <a:xfrm>
            <a:off x="447321" y="5113541"/>
            <a:ext cx="367593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prediction range: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-apple-system"/>
              </a:rPr>
              <a:t>Blue block : pred − </a:t>
            </a:r>
            <a:r>
              <a:rPr lang="el-GR" altLang="ko-KR" b="0" i="0" dirty="0">
                <a:effectLst/>
                <a:latin typeface="-apple-system"/>
              </a:rPr>
              <a:t>ε</a:t>
            </a:r>
            <a:r>
              <a:rPr lang="en-US" altLang="ko-KR" b="0" i="0" dirty="0">
                <a:effectLst/>
                <a:latin typeface="-apple-system"/>
              </a:rPr>
              <a:t>, pred + </a:t>
            </a:r>
            <a:r>
              <a:rPr lang="el-GR" altLang="ko-KR" b="0" i="0" dirty="0">
                <a:effectLst/>
                <a:latin typeface="-apple-system"/>
              </a:rPr>
              <a:t>ε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B6145-E781-533D-02BE-5D55B91F3383}"/>
              </a:ext>
            </a:extLst>
          </p:cNvPr>
          <p:cNvSpPr txBox="1"/>
          <p:nvPr/>
        </p:nvSpPr>
        <p:spPr>
          <a:xfrm>
            <a:off x="395481" y="5740540"/>
            <a:ext cx="6195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ε is the predefined maximum model error</a:t>
            </a:r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62D8D35-E688-5911-A303-3A090C479BDA}"/>
              </a:ext>
            </a:extLst>
          </p:cNvPr>
          <p:cNvSpPr/>
          <p:nvPr/>
        </p:nvSpPr>
        <p:spPr>
          <a:xfrm>
            <a:off x="5935200" y="3774498"/>
            <a:ext cx="1538750" cy="15237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4128B-8BF1-11AB-288B-863A83F605F1}"/>
              </a:ext>
            </a:extLst>
          </p:cNvPr>
          <p:cNvSpPr txBox="1"/>
          <p:nvPr/>
        </p:nvSpPr>
        <p:spPr>
          <a:xfrm>
            <a:off x="395481" y="4485020"/>
            <a:ext cx="6195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Red line </a:t>
            </a:r>
            <a:r>
              <a:rPr lang="en-US" altLang="ko-KR" dirty="0"/>
              <a:t>is </a:t>
            </a:r>
            <a:r>
              <a:rPr lang="en-US" dirty="0"/>
              <a:t>linear regression model </a:t>
            </a:r>
          </a:p>
          <a:p>
            <a:r>
              <a:rPr lang="en-US" dirty="0"/>
              <a:t>that is trained on the </a:t>
            </a:r>
            <a:r>
              <a:rPr lang="en-US" b="1" dirty="0"/>
              <a:t>black points</a:t>
            </a:r>
            <a:endParaRPr lang="ko-KR" alt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ABA13-D64E-621A-65DD-527FE636D949}"/>
              </a:ext>
            </a:extLst>
          </p:cNvPr>
          <p:cNvSpPr/>
          <p:nvPr/>
        </p:nvSpPr>
        <p:spPr>
          <a:xfrm>
            <a:off x="8393987" y="4407613"/>
            <a:ext cx="3565132" cy="2024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B3FD1-5C27-A5A7-C699-A1166C17FD10}"/>
              </a:ext>
            </a:extLst>
          </p:cNvPr>
          <p:cNvSpPr/>
          <p:nvPr/>
        </p:nvSpPr>
        <p:spPr>
          <a:xfrm>
            <a:off x="8282757" y="4211812"/>
            <a:ext cx="3565132" cy="2024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D30F24-8A2A-2C59-28B1-2F2D781EDC27}"/>
              </a:ext>
            </a:extLst>
          </p:cNvPr>
          <p:cNvSpPr/>
          <p:nvPr/>
        </p:nvSpPr>
        <p:spPr>
          <a:xfrm>
            <a:off x="9285891" y="3792474"/>
            <a:ext cx="2673228" cy="1556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71670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352EB-5613-C18E-9FAA-E594AB3C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02008" cy="831299"/>
          </a:xfrm>
        </p:spPr>
        <p:txBody>
          <a:bodyPr>
            <a:normAutofit/>
          </a:bodyPr>
          <a:lstStyle/>
          <a:p>
            <a:r>
              <a:rPr lang="en-US" altLang="ko-KR" dirty="0"/>
              <a:t>Retraining-decoupled Learned Indexes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F1B6AF-B2AD-303A-A78A-9409891E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B1D8F0-63CF-5C35-AF08-315C53A20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Training Algorithm</a:t>
            </a:r>
          </a:p>
          <a:p>
            <a:pPr lvl="1"/>
            <a:r>
              <a:rPr lang="en-US" altLang="ko-KR" dirty="0"/>
              <a:t>Use an </a:t>
            </a:r>
            <a:r>
              <a:rPr lang="en-US" altLang="ko-KR" b="1" dirty="0"/>
              <a:t>improved OptimalPLR </a:t>
            </a:r>
            <a:r>
              <a:rPr lang="en-US" altLang="ko-KR" dirty="0"/>
              <a:t>algorithm to train the </a:t>
            </a:r>
            <a:r>
              <a:rPr lang="en-US" altLang="ko-KR" b="1" dirty="0"/>
              <a:t>piecewise linear regression</a:t>
            </a:r>
            <a:r>
              <a:rPr lang="en-US" altLang="ko-KR" dirty="0"/>
              <a:t> (PLR) models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768A78-BE62-1CCA-45AA-39244C5A0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76" y="3659270"/>
            <a:ext cx="7498902" cy="2808016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73F8731D-1EEB-122E-3C88-01D311ED760E}"/>
              </a:ext>
            </a:extLst>
          </p:cNvPr>
          <p:cNvGrpSpPr/>
          <p:nvPr/>
        </p:nvGrpSpPr>
        <p:grpSpPr>
          <a:xfrm>
            <a:off x="80436" y="4341447"/>
            <a:ext cx="6562814" cy="1902145"/>
            <a:chOff x="80436" y="4341447"/>
            <a:chExt cx="6562814" cy="19021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8BEF14-8A64-07B4-D0FF-3702E2934E9B}"/>
                </a:ext>
              </a:extLst>
            </p:cNvPr>
            <p:cNvSpPr txBox="1"/>
            <p:nvPr/>
          </p:nvSpPr>
          <p:spPr>
            <a:xfrm>
              <a:off x="448190" y="4341447"/>
              <a:ext cx="619506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OptimalPLR: O(N)</a:t>
              </a:r>
            </a:p>
            <a:p>
              <a:endParaRPr lang="en-US" altLang="ko-KR" sz="20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r>
                <a:rPr lang="en-US" altLang="ko-KR" sz="2000" dirty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Bias : represented as </a:t>
              </a:r>
              <a:r>
                <a:rPr lang="el-GR" altLang="ko-KR" sz="2000" dirty="0">
                  <a:latin typeface="+mj-ea"/>
                  <a:ea typeface="Adobe Song Std L" panose="02020300000000000000" pitchFamily="18" charset="-128"/>
                </a:rPr>
                <a:t>δ</a:t>
              </a:r>
              <a:endParaRPr lang="ko-KR" altLang="en-US" sz="2000" dirty="0">
                <a:latin typeface="Adobe Song Std L" panose="02020300000000000000" pitchFamily="18" charset="-128"/>
                <a:ea typeface="+mj-ea"/>
              </a:endParaRPr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5AD1D94-19F8-AB20-D495-D4DAB7EF1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36" y="5303283"/>
              <a:ext cx="4277322" cy="533474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410999F-A916-7257-91B7-A8505410F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470" y="5805381"/>
              <a:ext cx="4115374" cy="438211"/>
            </a:xfrm>
            <a:prstGeom prst="rect">
              <a:avLst/>
            </a:prstGeom>
          </p:spPr>
        </p:pic>
      </p:grpSp>
      <p:sp>
        <p:nvSpPr>
          <p:cNvPr id="6" name="타원 16">
            <a:extLst>
              <a:ext uri="{FF2B5EF4-FFF2-40B4-BE49-F238E27FC236}">
                <a16:creationId xmlns:a16="http://schemas.microsoft.com/office/drawing/2014/main" id="{0B9075FA-94D5-15A1-EB5E-41E1C900BD61}"/>
              </a:ext>
            </a:extLst>
          </p:cNvPr>
          <p:cNvSpPr/>
          <p:nvPr/>
        </p:nvSpPr>
        <p:spPr>
          <a:xfrm flipH="1" flipV="1">
            <a:off x="10805532" y="3885334"/>
            <a:ext cx="481672" cy="476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61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E462A-CD1D-F002-CFD8-3BB76CA3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Retraining-decoupled Learned Indexes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92EDFAE-3709-06CD-E5A9-C8515222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B5A15B-C064-C31F-7EC5-ECD5AED9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Data-movement constraints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Moving data within fixed-size leaves</a:t>
            </a:r>
          </a:p>
          <a:p>
            <a:pPr lvl="2"/>
            <a:r>
              <a:rPr lang="en-US" sz="1600" dirty="0"/>
              <a:t>E</a:t>
            </a:r>
            <a:r>
              <a:rPr lang="en-US" sz="1600" b="0" dirty="0">
                <a:solidFill>
                  <a:schemeClr val="tx1"/>
                </a:solidFill>
                <a:effectLst/>
              </a:rPr>
              <a:t>ach leaf contains at most </a:t>
            </a:r>
            <a:r>
              <a:rPr lang="el-GR" sz="1600" b="0" dirty="0">
                <a:solidFill>
                  <a:schemeClr val="tx1"/>
                </a:solidFill>
                <a:effectLst/>
              </a:rPr>
              <a:t>δ </a:t>
            </a:r>
            <a:r>
              <a:rPr lang="en-US" sz="1600" b="0" dirty="0">
                <a:solidFill>
                  <a:schemeClr val="tx1"/>
                </a:solidFill>
                <a:effectLst/>
              </a:rPr>
              <a:t>data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1800" dirty="0"/>
              <a:t>Synonym-leaf sharing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lvl="2"/>
            <a:r>
              <a:rPr lang="en-US" altLang="ko-KR" sz="1600" dirty="0">
                <a:solidFill>
                  <a:schemeClr val="tx1"/>
                </a:solidFill>
              </a:rPr>
              <a:t>Allows multiple data values with the same key to share one "Synonym Leaf"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FF2A4AA-488A-839F-295A-FD8FF04E9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62" y="3659270"/>
            <a:ext cx="7498902" cy="2808016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66757AE2-8AAA-937E-CEA4-504B4E635191}"/>
              </a:ext>
            </a:extLst>
          </p:cNvPr>
          <p:cNvGrpSpPr/>
          <p:nvPr/>
        </p:nvGrpSpPr>
        <p:grpSpPr>
          <a:xfrm>
            <a:off x="7280293" y="1623163"/>
            <a:ext cx="4667901" cy="741990"/>
            <a:chOff x="6640013" y="2626849"/>
            <a:chExt cx="4667901" cy="74199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A65E60C-4756-5848-86CE-CA1AF266A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0013" y="2663891"/>
              <a:ext cx="4667901" cy="704948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1DA3204-DD54-ADF9-C66D-5E2300DDFEAC}"/>
                </a:ext>
              </a:extLst>
            </p:cNvPr>
            <p:cNvSpPr/>
            <p:nvPr/>
          </p:nvSpPr>
          <p:spPr>
            <a:xfrm>
              <a:off x="6640013" y="2626849"/>
              <a:ext cx="4667901" cy="7049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B1DA74D5-7A07-D32C-A296-B668428EAFAA}"/>
              </a:ext>
            </a:extLst>
          </p:cNvPr>
          <p:cNvGrpSpPr/>
          <p:nvPr/>
        </p:nvGrpSpPr>
        <p:grpSpPr>
          <a:xfrm>
            <a:off x="80436" y="4341447"/>
            <a:ext cx="6562814" cy="1902145"/>
            <a:chOff x="80436" y="4341447"/>
            <a:chExt cx="6562814" cy="19021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C0F26C-69D4-F98F-5471-F89581EA7EBE}"/>
                </a:ext>
              </a:extLst>
            </p:cNvPr>
            <p:cNvSpPr txBox="1"/>
            <p:nvPr/>
          </p:nvSpPr>
          <p:spPr>
            <a:xfrm>
              <a:off x="448190" y="4341447"/>
              <a:ext cx="619506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OptimalPLR: O(N)</a:t>
              </a:r>
            </a:p>
            <a:p>
              <a:endParaRPr lang="en-US" altLang="ko-KR" sz="20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r>
                <a:rPr lang="en-US" altLang="ko-KR" sz="2000" dirty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Bias : represented as </a:t>
              </a:r>
              <a:r>
                <a:rPr lang="el-GR" altLang="ko-KR" sz="2000" dirty="0">
                  <a:latin typeface="+mj-ea"/>
                  <a:ea typeface="Adobe Song Std L" panose="02020300000000000000" pitchFamily="18" charset="-128"/>
                </a:rPr>
                <a:t>δ</a:t>
              </a:r>
              <a:endParaRPr lang="ko-KR" altLang="en-US" sz="2000" dirty="0">
                <a:latin typeface="Adobe Song Std L" panose="02020300000000000000" pitchFamily="18" charset="-128"/>
                <a:ea typeface="+mj-ea"/>
              </a:endParaRP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FA0CC344-CE5E-2BBD-A0BC-511F18E74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36" y="5303283"/>
              <a:ext cx="4277322" cy="53347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5CC3CEBA-20A8-AD7A-032F-B8C4661FE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470" y="5805381"/>
              <a:ext cx="4115374" cy="43821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0C0460-8622-DD78-C8C4-4A82C04AC345}"/>
              </a:ext>
            </a:extLst>
          </p:cNvPr>
          <p:cNvSpPr txBox="1"/>
          <p:nvPr/>
        </p:nvSpPr>
        <p:spPr>
          <a:xfrm>
            <a:off x="7036486" y="1185108"/>
            <a:ext cx="515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252525"/>
                </a:solidFill>
                <a:effectLst/>
              </a:rPr>
              <a:t> Position prediction changes to leaf prediction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E122863-F0EC-451B-02A1-515A7D2DBB2A}"/>
              </a:ext>
            </a:extLst>
          </p:cNvPr>
          <p:cNvSpPr/>
          <p:nvPr/>
        </p:nvSpPr>
        <p:spPr>
          <a:xfrm>
            <a:off x="513433" y="5772838"/>
            <a:ext cx="3811447" cy="4863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6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A7B13A-916E-C4A2-6538-745A67D8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Memory pool stores data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76CA71E-2C91-00A1-EB4E-DE07C400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5DBC05-2466-CC8F-830B-B79E9ADFD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35"/>
          <a:stretch/>
        </p:blipFill>
        <p:spPr>
          <a:xfrm>
            <a:off x="2809718" y="1851840"/>
            <a:ext cx="6956894" cy="3613778"/>
          </a:xfrm>
          <a:prstGeom prst="rect">
            <a:avLst/>
          </a:prstGeom>
        </p:spPr>
      </p:pic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9A41DCB7-B804-DCAA-1EC7-1A271CD77A73}"/>
              </a:ext>
            </a:extLst>
          </p:cNvPr>
          <p:cNvSpPr/>
          <p:nvPr/>
        </p:nvSpPr>
        <p:spPr>
          <a:xfrm>
            <a:off x="4015189" y="1743964"/>
            <a:ext cx="3284364" cy="354330"/>
          </a:xfrm>
          <a:prstGeom prst="wedgeRoundRectCallout">
            <a:avLst>
              <a:gd name="adj1" fmla="val -20688"/>
              <a:gd name="adj2" fmla="val 1363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Fixed-size arrays(Leaf Region)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5D3F4809-7195-6DDE-EB6B-8423350784C9}"/>
              </a:ext>
            </a:extLst>
          </p:cNvPr>
          <p:cNvSpPr/>
          <p:nvPr/>
        </p:nvSpPr>
        <p:spPr>
          <a:xfrm>
            <a:off x="3434223" y="3389683"/>
            <a:ext cx="7465779" cy="354330"/>
          </a:xfrm>
          <a:prstGeom prst="wedgeRoundRectCallout">
            <a:avLst>
              <a:gd name="adj1" fmla="val -39798"/>
              <a:gd name="adj2" fmla="val -24429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>
                <a:solidFill>
                  <a:srgbClr val="FF0000"/>
                </a:solidFill>
              </a:rPr>
              <a:t>alloc_num(8B) </a:t>
            </a:r>
            <a:r>
              <a:rPr lang="en-US" altLang="ko-KR" dirty="0">
                <a:solidFill>
                  <a:schemeClr val="tx1"/>
                </a:solidFill>
              </a:rPr>
              <a:t>: The number of leaves that have been allocated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BCAE5679-6DCB-1BC1-6ADC-AF108EDE158A}"/>
              </a:ext>
            </a:extLst>
          </p:cNvPr>
          <p:cNvSpPr/>
          <p:nvPr/>
        </p:nvSpPr>
        <p:spPr>
          <a:xfrm>
            <a:off x="3411291" y="3966198"/>
            <a:ext cx="7465779" cy="354330"/>
          </a:xfrm>
          <a:prstGeom prst="wedgeRoundRectCallout">
            <a:avLst>
              <a:gd name="adj1" fmla="val -26325"/>
              <a:gd name="adj2" fmla="val -2816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>
                <a:solidFill>
                  <a:srgbClr val="FF0000"/>
                </a:solidFill>
              </a:rPr>
              <a:t>alloc_num+1 </a:t>
            </a:r>
            <a:r>
              <a:rPr lang="en-US" altLang="ko-KR" dirty="0">
                <a:solidFill>
                  <a:schemeClr val="tx1"/>
                </a:solidFill>
              </a:rPr>
              <a:t>: Atomically allocate leaves via </a:t>
            </a:r>
            <a:r>
              <a:rPr lang="en-US" altLang="ko-KR" i="1" dirty="0">
                <a:solidFill>
                  <a:srgbClr val="FF0000"/>
                </a:solidFill>
              </a:rPr>
              <a:t>FAA</a:t>
            </a:r>
            <a:r>
              <a:rPr lang="en-US" altLang="ko-KR" i="1" dirty="0">
                <a:solidFill>
                  <a:schemeClr val="tx1"/>
                </a:solidFill>
              </a:rPr>
              <a:t>(Fetch and Add)</a:t>
            </a:r>
            <a:endParaRPr lang="ko-KR" alt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B38BD8-9538-63B6-513C-5DEACCFA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One-sided Index Operations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7548454-530C-9190-4189-46782486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8CDC55-BBC0-3064-D1E6-0BEE27B1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In-order to solve the problem of Challenge3</a:t>
            </a:r>
          </a:p>
          <a:p>
            <a:pPr lvl="1"/>
            <a:r>
              <a:rPr lang="en-US" altLang="ko-KR" dirty="0"/>
              <a:t>Leaf-atomic shift scheme</a:t>
            </a:r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1DDAF1B-C0C6-126D-80D1-6D4C69B53298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003F6-1DAD-8B18-762A-97155FC642C6}"/>
              </a:ext>
            </a:extLst>
          </p:cNvPr>
          <p:cNvSpPr txBox="1"/>
          <p:nvPr/>
        </p:nvSpPr>
        <p:spPr>
          <a:xfrm>
            <a:off x="2173253" y="5406659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Memory Pool</a:t>
            </a:r>
            <a:endParaRPr lang="ko-KR" altLang="en-US" sz="2000" b="1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699C807-1A29-266C-A4C0-99257545871A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2D907-655F-29A3-6CA3-1626768A3EAE}"/>
              </a:ext>
            </a:extLst>
          </p:cNvPr>
          <p:cNvSpPr txBox="1"/>
          <p:nvPr/>
        </p:nvSpPr>
        <p:spPr>
          <a:xfrm>
            <a:off x="8472954" y="5394525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Compute Pool</a:t>
            </a:r>
            <a:endParaRPr lang="ko-KR" altLang="en-US" sz="2000" b="1" dirty="0"/>
          </a:p>
        </p:txBody>
      </p:sp>
      <p:pic>
        <p:nvPicPr>
          <p:cNvPr id="9" name="Picture 2" descr="램 메모리 - 무료 컴퓨터개 아이콘">
            <a:extLst>
              <a:ext uri="{FF2B5EF4-FFF2-40B4-BE49-F238E27FC236}">
                <a16:creationId xmlns:a16="http://schemas.microsoft.com/office/drawing/2014/main" id="{B013AFEC-C58E-5C6F-327B-D71E7A29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램 메모리 - 무료 컴퓨터개 아이콘">
            <a:extLst>
              <a:ext uri="{FF2B5EF4-FFF2-40B4-BE49-F238E27FC236}">
                <a16:creationId xmlns:a16="http://schemas.microsoft.com/office/drawing/2014/main" id="{B0A6DA27-4E9E-D779-70BC-0DDFC8AE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램 메모리 - 무료 컴퓨터개 아이콘">
            <a:extLst>
              <a:ext uri="{FF2B5EF4-FFF2-40B4-BE49-F238E27FC236}">
                <a16:creationId xmlns:a16="http://schemas.microsoft.com/office/drawing/2014/main" id="{C60943F3-6955-2174-EE0F-3CA98297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램 메모리 - 무료 컴퓨터개 아이콘">
            <a:extLst>
              <a:ext uri="{FF2B5EF4-FFF2-40B4-BE49-F238E27FC236}">
                <a16:creationId xmlns:a16="http://schemas.microsoft.com/office/drawing/2014/main" id="{0FA720F7-A441-2BC6-F847-EE4534C9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램 메모리 - 무료 컴퓨터개 아이콘">
            <a:extLst>
              <a:ext uri="{FF2B5EF4-FFF2-40B4-BE49-F238E27FC236}">
                <a16:creationId xmlns:a16="http://schemas.microsoft.com/office/drawing/2014/main" id="{687DB757-A1B6-2BA5-832A-BB797B60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램 메모리 - 무료 컴퓨터개 아이콘">
            <a:extLst>
              <a:ext uri="{FF2B5EF4-FFF2-40B4-BE49-F238E27FC236}">
                <a16:creationId xmlns:a16="http://schemas.microsoft.com/office/drawing/2014/main" id="{9513E572-9F6F-05E1-355E-47C02332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A95F241-5DE6-3166-80E2-EF0D198E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965" y="3284761"/>
            <a:ext cx="884911" cy="88491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DC86E8E-2F15-8BBC-1F4B-27F007BC0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284" y="3284761"/>
            <a:ext cx="884911" cy="8849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D618240-EF0E-8C95-50C2-6E2C7A309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965" y="4384050"/>
            <a:ext cx="884911" cy="88491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8B1112B-24B8-9E66-96D5-6C3ECCCCB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284" y="4384050"/>
            <a:ext cx="884911" cy="88491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211F746-0A37-5776-4269-0A88259CA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558" y="3284761"/>
            <a:ext cx="901999" cy="9019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5B0146E-C12D-0283-85D6-FC92FBCCB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558" y="4316835"/>
            <a:ext cx="901999" cy="901999"/>
          </a:xfrm>
          <a:prstGeom prst="rect">
            <a:avLst/>
          </a:prstGeom>
        </p:spPr>
      </p:pic>
      <p:cxnSp>
        <p:nvCxnSpPr>
          <p:cNvPr id="26" name="연결선: 구부러짐 25">
            <a:extLst>
              <a:ext uri="{FF2B5EF4-FFF2-40B4-BE49-F238E27FC236}">
                <a16:creationId xmlns:a16="http://schemas.microsoft.com/office/drawing/2014/main" id="{DD78FCD3-8DAA-10C5-CF82-F5919C14F17D}"/>
              </a:ext>
            </a:extLst>
          </p:cNvPr>
          <p:cNvCxnSpPr>
            <a:cxnSpLocks/>
            <a:stCxn id="20" idx="0"/>
          </p:cNvCxnSpPr>
          <p:nvPr/>
        </p:nvCxnSpPr>
        <p:spPr>
          <a:xfrm rot="16200000" flipH="1" flipV="1">
            <a:off x="6723447" y="882640"/>
            <a:ext cx="159853" cy="4964094"/>
          </a:xfrm>
          <a:prstGeom prst="curvedConnector4">
            <a:avLst>
              <a:gd name="adj1" fmla="val -143006"/>
              <a:gd name="adj2" fmla="val 10073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F37B0BB-A5BC-43E9-9DA4-E194E865593B}"/>
              </a:ext>
            </a:extLst>
          </p:cNvPr>
          <p:cNvSpPr txBox="1"/>
          <p:nvPr/>
        </p:nvSpPr>
        <p:spPr>
          <a:xfrm>
            <a:off x="6248969" y="2616885"/>
            <a:ext cx="9646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Update</a:t>
            </a:r>
            <a:endParaRPr lang="ko-KR" altLang="en-US" dirty="0"/>
          </a:p>
        </p:txBody>
      </p: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67921A48-BDB9-AACE-90CB-CE1B6AF51CD3}"/>
              </a:ext>
            </a:extLst>
          </p:cNvPr>
          <p:cNvCxnSpPr>
            <a:cxnSpLocks/>
            <a:stCxn id="22" idx="2"/>
            <a:endCxn id="11" idx="3"/>
          </p:cNvCxnSpPr>
          <p:nvPr/>
        </p:nvCxnSpPr>
        <p:spPr>
          <a:xfrm rot="5400000" flipH="1">
            <a:off x="6399842" y="2383382"/>
            <a:ext cx="1464136" cy="4307022"/>
          </a:xfrm>
          <a:prstGeom prst="curvedConnector4">
            <a:avLst>
              <a:gd name="adj1" fmla="val -16394"/>
              <a:gd name="adj2" fmla="val 9441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F17FCA7-54A6-31E4-AE4E-BB90CD420484}"/>
              </a:ext>
            </a:extLst>
          </p:cNvPr>
          <p:cNvSpPr txBox="1"/>
          <p:nvPr/>
        </p:nvSpPr>
        <p:spPr>
          <a:xfrm>
            <a:off x="6649593" y="5542154"/>
            <a:ext cx="9646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Insert</a:t>
            </a:r>
            <a:endParaRPr lang="ko-KR" altLang="en-US" dirty="0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5934E77-DA7D-5D78-5895-87383CBC4FD9}"/>
              </a:ext>
            </a:extLst>
          </p:cNvPr>
          <p:cNvCxnSpPr>
            <a:cxnSpLocks/>
          </p:cNvCxnSpPr>
          <p:nvPr/>
        </p:nvCxnSpPr>
        <p:spPr>
          <a:xfrm>
            <a:off x="5268055" y="4006663"/>
            <a:ext cx="1945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D4F29DEC-BB4E-3D0A-37B4-7666A2107424}"/>
              </a:ext>
            </a:extLst>
          </p:cNvPr>
          <p:cNvCxnSpPr>
            <a:cxnSpLocks/>
          </p:cNvCxnSpPr>
          <p:nvPr/>
        </p:nvCxnSpPr>
        <p:spPr>
          <a:xfrm>
            <a:off x="5268055" y="4384050"/>
            <a:ext cx="1945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11AB2AC-6DA7-DD0D-4FAD-520DE331A336}"/>
              </a:ext>
            </a:extLst>
          </p:cNvPr>
          <p:cNvSpPr txBox="1"/>
          <p:nvPr/>
        </p:nvSpPr>
        <p:spPr>
          <a:xfrm>
            <a:off x="5702242" y="3842295"/>
            <a:ext cx="10908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RDMA</a:t>
            </a:r>
          </a:p>
          <a:p>
            <a:pPr algn="ctr"/>
            <a:r>
              <a:rPr lang="en-US" altLang="ko-KR" sz="2000" b="1" dirty="0"/>
              <a:t>NIC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5602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내용 개체 틀 3">
                <a:extLst>
                  <a:ext uri="{FF2B5EF4-FFF2-40B4-BE49-F238E27FC236}">
                    <a16:creationId xmlns:a16="http://schemas.microsoft.com/office/drawing/2014/main" id="{E1C5CF09-BB71-1BAD-5AE6-3AA7582CC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896" y="1509090"/>
                <a:ext cx="11102008" cy="4811700"/>
              </a:xfrm>
            </p:spPr>
            <p:txBody>
              <a:bodyPr/>
              <a:lstStyle/>
              <a:p>
                <a:r>
                  <a:rPr lang="en-US" altLang="ko-KR" b="0" i="0" dirty="0">
                    <a:effectLst/>
                    <a:latin typeface="Söhne"/>
                  </a:rPr>
                  <a:t>The size of LT is determined in the training phase</a:t>
                </a:r>
              </a:p>
              <a:p>
                <a:pPr lvl="1"/>
                <a:r>
                  <a:rPr lang="en-US" altLang="ko-KR" dirty="0"/>
                  <a:t>SLT is fixed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ko-KR" dirty="0"/>
                  <a:t> slots</a:t>
                </a:r>
              </a:p>
              <a:p>
                <a:pPr lvl="1"/>
                <a:r>
                  <a:rPr lang="en-US" altLang="ko-KR" dirty="0"/>
                  <a:t>Leaf region max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ko-KR" dirty="0"/>
                  <a:t>(</a:t>
                </a:r>
                <a:r>
                  <a:rPr lang="el-GR" altLang="ko-KR" sz="2400" dirty="0">
                    <a:latin typeface="+mj-ea"/>
                    <a:ea typeface="Adobe Song Std L" panose="02020300000000000000" pitchFamily="18" charset="-128"/>
                  </a:rPr>
                  <a:t>δ</a:t>
                </a:r>
                <a:r>
                  <a:rPr lang="en-US" altLang="ko-KR" sz="2400" dirty="0">
                    <a:latin typeface="+mj-ea"/>
                    <a:ea typeface="Adobe Song Std L" panose="02020300000000000000" pitchFamily="18" charset="-128"/>
                  </a:rPr>
                  <a:t>)</a:t>
                </a:r>
                <a:r>
                  <a:rPr lang="en-US" altLang="ko-KR" dirty="0"/>
                  <a:t>leaves.</a:t>
                </a:r>
              </a:p>
              <a:p>
                <a:pPr lvl="2"/>
                <a:r>
                  <a:rPr lang="en-US" altLang="ko-KR" dirty="0"/>
                  <a:t>Synonym leaves 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ko-KR" dirty="0"/>
                  <a:t>-1)=255</a:t>
                </a:r>
              </a:p>
              <a:p>
                <a:pPr lvl="2"/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18" name="내용 개체 틀 3">
                <a:extLst>
                  <a:ext uri="{FF2B5EF4-FFF2-40B4-BE49-F238E27FC236}">
                    <a16:creationId xmlns:a16="http://schemas.microsoft.com/office/drawing/2014/main" id="{E1C5CF09-BB71-1BAD-5AE6-3AA7582CC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896" y="1509090"/>
                <a:ext cx="11102008" cy="4811700"/>
              </a:xfrm>
              <a:blipFill>
                <a:blip r:embed="rId3"/>
                <a:stretch>
                  <a:fillRect l="-914" t="-52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877ECAA0-494F-156F-6A96-3D95AB0A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747714" cy="831299"/>
          </a:xfrm>
        </p:spPr>
        <p:txBody>
          <a:bodyPr>
            <a:normAutofit/>
          </a:bodyPr>
          <a:lstStyle/>
          <a:p>
            <a:r>
              <a:rPr lang="en-US" altLang="ko-KR" dirty="0"/>
              <a:t>Leaf table (LT) and synonym leaf table (SLT)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4CD3342-2D24-30FF-A645-60B6F799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A9D979C-4BFF-65AB-537C-DC741F31C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988"/>
          <a:stretch/>
        </p:blipFill>
        <p:spPr>
          <a:xfrm>
            <a:off x="625959" y="3719980"/>
            <a:ext cx="5680635" cy="2140493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CD200A67-8887-434A-A983-D054A07B04B4}"/>
              </a:ext>
            </a:extLst>
          </p:cNvPr>
          <p:cNvGrpSpPr/>
          <p:nvPr/>
        </p:nvGrpSpPr>
        <p:grpSpPr>
          <a:xfrm>
            <a:off x="5372508" y="2043432"/>
            <a:ext cx="6819492" cy="1593594"/>
            <a:chOff x="5189628" y="1942848"/>
            <a:chExt cx="6819492" cy="1593594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8C0ED0E-7D71-A9BE-4544-855329A1E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976" b="61209"/>
            <a:stretch/>
          </p:blipFill>
          <p:spPr>
            <a:xfrm>
              <a:off x="5189628" y="1942848"/>
              <a:ext cx="6819492" cy="1593594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A0DE163-872D-366A-9C53-A367B9398E82}"/>
                </a:ext>
              </a:extLst>
            </p:cNvPr>
            <p:cNvSpPr/>
            <p:nvPr/>
          </p:nvSpPr>
          <p:spPr>
            <a:xfrm>
              <a:off x="6263731" y="2617725"/>
              <a:ext cx="518069" cy="1559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말풍선: 모서리가 둥근 사각형 8">
              <a:extLst>
                <a:ext uri="{FF2B5EF4-FFF2-40B4-BE49-F238E27FC236}">
                  <a16:creationId xmlns:a16="http://schemas.microsoft.com/office/drawing/2014/main" id="{AB045FFD-6511-1E25-6FFA-6E560EC7E8AF}"/>
                </a:ext>
              </a:extLst>
            </p:cNvPr>
            <p:cNvSpPr/>
            <p:nvPr/>
          </p:nvSpPr>
          <p:spPr>
            <a:xfrm>
              <a:off x="5802630" y="1982915"/>
              <a:ext cx="2604219" cy="255905"/>
            </a:xfrm>
            <a:prstGeom prst="wedgeRoundRectCallout">
              <a:avLst>
                <a:gd name="adj1" fmla="val -22957"/>
                <a:gd name="adj2" fmla="val 175063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i="1" dirty="0">
                  <a:solidFill>
                    <a:srgbClr val="FF0000"/>
                  </a:solidFill>
                </a:rPr>
                <a:t>alloc_num(8B) </a:t>
              </a:r>
              <a:r>
                <a:rPr lang="en-US" altLang="ko-KR" i="1" dirty="0">
                  <a:solidFill>
                    <a:schemeClr val="tx1"/>
                  </a:solidFill>
                </a:rPr>
                <a:t>&amp; </a:t>
              </a:r>
              <a:r>
                <a:rPr lang="en-US" altLang="ko-KR" i="1" dirty="0">
                  <a:solidFill>
                    <a:srgbClr val="FF0000"/>
                  </a:solidFill>
                </a:rPr>
                <a:t>FAA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81C481E-2EAD-4375-50FB-5C30E654A198}"/>
              </a:ext>
            </a:extLst>
          </p:cNvPr>
          <p:cNvSpPr/>
          <p:nvPr/>
        </p:nvSpPr>
        <p:spPr>
          <a:xfrm>
            <a:off x="2878584" y="4483686"/>
            <a:ext cx="967740" cy="20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2383B-F213-ACAD-28D7-6D19BB66E2F8}"/>
              </a:ext>
            </a:extLst>
          </p:cNvPr>
          <p:cNvSpPr txBox="1"/>
          <p:nvPr/>
        </p:nvSpPr>
        <p:spPr>
          <a:xfrm>
            <a:off x="6263731" y="4019117"/>
            <a:ext cx="2859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-apple-system"/>
              </a:rPr>
              <a:t>1</a:t>
            </a:r>
            <a:r>
              <a:rPr lang="en-US" altLang="ko-KR" dirty="0">
                <a:latin typeface="-apple-system"/>
              </a:rPr>
              <a:t>bit: Lock</a:t>
            </a:r>
            <a:endParaRPr lang="en-US" altLang="ko-KR" b="0" i="0" dirty="0"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-apple-system"/>
              </a:rPr>
              <a:t>7bit: </a:t>
            </a:r>
            <a:r>
              <a:rPr lang="en-US" altLang="ko-KR" dirty="0">
                <a:latin typeface="-apple-system"/>
              </a:rPr>
              <a:t>L</a:t>
            </a:r>
            <a:r>
              <a:rPr lang="en-US" altLang="ko-KR" b="0" i="0" dirty="0">
                <a:effectLst/>
                <a:latin typeface="-apple-system"/>
              </a:rPr>
              <a:t>eaf-region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-apple-system"/>
              </a:rPr>
              <a:t>8bit: Pointer  to SLT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48bit: Leaf number 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26157D6-9527-3FB8-C510-7AC6506902AD}"/>
              </a:ext>
            </a:extLst>
          </p:cNvPr>
          <p:cNvSpPr/>
          <p:nvPr/>
        </p:nvSpPr>
        <p:spPr>
          <a:xfrm>
            <a:off x="4136927" y="4638332"/>
            <a:ext cx="884763" cy="20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E0FECF3-6FD3-E878-A89F-319D092625A7}"/>
              </a:ext>
            </a:extLst>
          </p:cNvPr>
          <p:cNvSpPr/>
          <p:nvPr/>
        </p:nvSpPr>
        <p:spPr>
          <a:xfrm>
            <a:off x="5226370" y="5023346"/>
            <a:ext cx="884763" cy="20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F149E1C-5EAC-7878-446C-ABF990B355C9}"/>
              </a:ext>
            </a:extLst>
          </p:cNvPr>
          <p:cNvSpPr/>
          <p:nvPr/>
        </p:nvSpPr>
        <p:spPr>
          <a:xfrm>
            <a:off x="5226370" y="4631008"/>
            <a:ext cx="884763" cy="20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457BC1A-1A2C-55BB-5180-A1B2163266B6}"/>
              </a:ext>
            </a:extLst>
          </p:cNvPr>
          <p:cNvSpPr/>
          <p:nvPr/>
        </p:nvSpPr>
        <p:spPr>
          <a:xfrm>
            <a:off x="2878584" y="5127746"/>
            <a:ext cx="967740" cy="20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4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DA26EA-A75D-9C84-AA77-6BC2B3EC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Point query operation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4A30DB0-C74F-EFD2-7BF2-48C5BC52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 dirty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6764B07F-920B-6F86-CC6B-1B4FCB5226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49911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F4197AA-FC7F-184A-F568-3A0C77178A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49911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C24C2D2-E033-90F1-2CD2-44659A8EC51E}"/>
              </a:ext>
            </a:extLst>
          </p:cNvPr>
          <p:cNvGrpSpPr/>
          <p:nvPr/>
        </p:nvGrpSpPr>
        <p:grpSpPr>
          <a:xfrm>
            <a:off x="6688232" y="3581399"/>
            <a:ext cx="4921280" cy="2660931"/>
            <a:chOff x="331797" y="2882145"/>
            <a:chExt cx="4480650" cy="2246836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E38EC64F-50F8-54E8-DC82-F427D8BE44C3}"/>
                </a:ext>
              </a:extLst>
            </p:cNvPr>
            <p:cNvGrpSpPr/>
            <p:nvPr/>
          </p:nvGrpSpPr>
          <p:grpSpPr>
            <a:xfrm>
              <a:off x="331797" y="2882145"/>
              <a:ext cx="4480650" cy="2246836"/>
              <a:chOff x="1447801" y="2244530"/>
              <a:chExt cx="7248524" cy="3680019"/>
            </a:xfrm>
          </p:grpSpPr>
          <p:sp>
            <p:nvSpPr>
              <p:cNvPr id="6" name="AutoShape 4">
                <a:extLst>
                  <a:ext uri="{FF2B5EF4-FFF2-40B4-BE49-F238E27FC236}">
                    <a16:creationId xmlns:a16="http://schemas.microsoft.com/office/drawing/2014/main" id="{A781D98D-7A55-A5DF-B0AA-E797F624DE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DA19458E-0F4E-0752-9184-F15980D0AE72}"/>
                  </a:ext>
                </a:extLst>
              </p:cNvPr>
              <p:cNvGrpSpPr/>
              <p:nvPr/>
            </p:nvGrpSpPr>
            <p:grpSpPr>
              <a:xfrm>
                <a:off x="1447801" y="2244530"/>
                <a:ext cx="7248524" cy="3680019"/>
                <a:chOff x="1447801" y="2244530"/>
                <a:chExt cx="7248524" cy="3680019"/>
              </a:xfrm>
            </p:grpSpPr>
            <p:pic>
              <p:nvPicPr>
                <p:cNvPr id="2060" name="Picture 12">
                  <a:extLst>
                    <a:ext uri="{FF2B5EF4-FFF2-40B4-BE49-F238E27FC236}">
                      <a16:creationId xmlns:a16="http://schemas.microsoft.com/office/drawing/2014/main" id="{F35C5E75-7470-B727-5BFA-B968BDBE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811" r="652"/>
                <a:stretch/>
              </p:blipFill>
              <p:spPr bwMode="auto">
                <a:xfrm>
                  <a:off x="1447801" y="2244530"/>
                  <a:ext cx="7248524" cy="36800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사각형: 둥근 모서리 9">
                  <a:extLst>
                    <a:ext uri="{FF2B5EF4-FFF2-40B4-BE49-F238E27FC236}">
                      <a16:creationId xmlns:a16="http://schemas.microsoft.com/office/drawing/2014/main" id="{DCBD186F-5B35-DBA8-73CF-41286F42ACFB}"/>
                    </a:ext>
                  </a:extLst>
                </p:cNvPr>
                <p:cNvSpPr/>
                <p:nvPr/>
              </p:nvSpPr>
              <p:spPr>
                <a:xfrm>
                  <a:off x="7183755" y="5492115"/>
                  <a:ext cx="1512570" cy="42291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3C75AF14-A4D0-0F61-7957-16DA7E4FC8C9}"/>
                  </a:ext>
                </a:extLst>
              </p:cNvPr>
              <p:cNvSpPr/>
              <p:nvPr/>
            </p:nvSpPr>
            <p:spPr>
              <a:xfrm>
                <a:off x="6493669" y="5511799"/>
                <a:ext cx="680561" cy="79375"/>
              </a:xfrm>
              <a:prstGeom prst="roundRect">
                <a:avLst/>
              </a:prstGeom>
              <a:solidFill>
                <a:srgbClr val="BD38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2E115B0B-37E5-F56D-3C7E-2DA54A8C3044}"/>
                  </a:ext>
                </a:extLst>
              </p:cNvPr>
              <p:cNvSpPr/>
              <p:nvPr/>
            </p:nvSpPr>
            <p:spPr>
              <a:xfrm rot="5400000">
                <a:off x="6993138" y="5638492"/>
                <a:ext cx="301860" cy="79375"/>
              </a:xfrm>
              <a:prstGeom prst="roundRect">
                <a:avLst>
                  <a:gd name="adj" fmla="val 0"/>
                </a:avLst>
              </a:prstGeom>
              <a:solidFill>
                <a:srgbClr val="BD38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EF0DF9D6-BE0F-BE95-6F4C-4EF3ADBA1865}"/>
                  </a:ext>
                </a:extLst>
              </p:cNvPr>
              <p:cNvSpPr/>
              <p:nvPr/>
            </p:nvSpPr>
            <p:spPr>
              <a:xfrm rot="5400000">
                <a:off x="6915348" y="5638493"/>
                <a:ext cx="301860" cy="79375"/>
              </a:xfrm>
              <a:prstGeom prst="roundRect">
                <a:avLst>
                  <a:gd name="adj" fmla="val 0"/>
                </a:avLst>
              </a:prstGeom>
              <a:solidFill>
                <a:srgbClr val="BD38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ADDC2B4B-099E-3345-0C58-34FCA77ACC20}"/>
                  </a:ext>
                </a:extLst>
              </p:cNvPr>
              <p:cNvSpPr/>
              <p:nvPr/>
            </p:nvSpPr>
            <p:spPr>
              <a:xfrm rot="5400000">
                <a:off x="6807399" y="5638494"/>
                <a:ext cx="301860" cy="79375"/>
              </a:xfrm>
              <a:prstGeom prst="roundRect">
                <a:avLst>
                  <a:gd name="adj" fmla="val 0"/>
                </a:avLst>
              </a:prstGeom>
              <a:solidFill>
                <a:srgbClr val="BD38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04A132CF-8B86-E714-DA7A-C4004B5F3641}"/>
                  </a:ext>
                </a:extLst>
              </p:cNvPr>
              <p:cNvSpPr/>
              <p:nvPr/>
            </p:nvSpPr>
            <p:spPr>
              <a:xfrm rot="5400000">
                <a:off x="6791045" y="5638495"/>
                <a:ext cx="301860" cy="79375"/>
              </a:xfrm>
              <a:prstGeom prst="roundRect">
                <a:avLst>
                  <a:gd name="adj" fmla="val 0"/>
                </a:avLst>
              </a:prstGeom>
              <a:solidFill>
                <a:srgbClr val="BD38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8F5E4EC8-56E1-B015-9C41-19D94C0A7B0F}"/>
                  </a:ext>
                </a:extLst>
              </p:cNvPr>
              <p:cNvSpPr/>
              <p:nvPr/>
            </p:nvSpPr>
            <p:spPr>
              <a:xfrm>
                <a:off x="6493669" y="5548311"/>
                <a:ext cx="680561" cy="79375"/>
              </a:xfrm>
              <a:prstGeom prst="roundRect">
                <a:avLst/>
              </a:prstGeom>
              <a:solidFill>
                <a:srgbClr val="BD38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C44727AA-5F18-3B6A-3520-C672E99170A3}"/>
                  </a:ext>
                </a:extLst>
              </p:cNvPr>
              <p:cNvSpPr/>
              <p:nvPr/>
            </p:nvSpPr>
            <p:spPr>
              <a:xfrm>
                <a:off x="5932326" y="5581157"/>
                <a:ext cx="1114903" cy="181953"/>
              </a:xfrm>
              <a:prstGeom prst="roundRect">
                <a:avLst/>
              </a:prstGeom>
              <a:solidFill>
                <a:srgbClr val="BD38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bg1">
                        <a:lumMod val="85000"/>
                      </a:schemeClr>
                    </a:solidFill>
                  </a:rPr>
                  <a:t>Translate</a:t>
                </a:r>
                <a:endParaRPr lang="ko-KR" altLang="en-US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4F0B44E0-0694-C78E-EFDD-841E779A2C90}"/>
                </a:ext>
              </a:extLst>
            </p:cNvPr>
            <p:cNvSpPr/>
            <p:nvPr/>
          </p:nvSpPr>
          <p:spPr>
            <a:xfrm>
              <a:off x="2490265" y="4899267"/>
              <a:ext cx="131145" cy="131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</a:t>
              </a:r>
              <a:endParaRPr lang="ko-KR" altLang="en-US" sz="1200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25D48F84-7702-D159-96CB-9B313BBF8954}"/>
                </a:ext>
              </a:extLst>
            </p:cNvPr>
            <p:cNvSpPr/>
            <p:nvPr/>
          </p:nvSpPr>
          <p:spPr>
            <a:xfrm>
              <a:off x="1819705" y="4327767"/>
              <a:ext cx="131145" cy="131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1</a:t>
              </a:r>
              <a:endParaRPr lang="ko-KR" altLang="en-US" sz="1200" dirty="0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1570AFA-6305-1D21-8A29-6967BD6D784C}"/>
                </a:ext>
              </a:extLst>
            </p:cNvPr>
            <p:cNvSpPr/>
            <p:nvPr/>
          </p:nvSpPr>
          <p:spPr>
            <a:xfrm>
              <a:off x="4431030" y="4327767"/>
              <a:ext cx="131145" cy="131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3</a:t>
              </a:r>
              <a:endParaRPr lang="ko-KR" alt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내용 개체 틀 3">
                <a:extLst>
                  <a:ext uri="{FF2B5EF4-FFF2-40B4-BE49-F238E27FC236}">
                    <a16:creationId xmlns:a16="http://schemas.microsoft.com/office/drawing/2014/main" id="{579770A6-F1D5-1DE7-F823-37CFF5460E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896" y="1509090"/>
                <a:ext cx="4991100" cy="48117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ko-KR" sz="1600" dirty="0"/>
                  <a:t>Calculate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err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𝑟𝑎𝑛𝑔𝑒</m:t>
                        </m:r>
                      </m:sub>
                    </m:sSub>
                  </m:oMath>
                </a14:m>
                <a:endParaRPr lang="en-US" altLang="ko-KR" sz="1600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sz="1600" dirty="0"/>
                  <a:t>L</a:t>
                </a:r>
                <a:r>
                  <a:rPr lang="en-US" altLang="ko-KR" sz="1600" b="0" i="0" dirty="0">
                    <a:effectLst/>
                  </a:rPr>
                  <a:t>ooking up LT and SLT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sz="1600" b="0" i="0" dirty="0">
                    <a:effectLst/>
                  </a:rPr>
                  <a:t>Read leaves with </a:t>
                </a:r>
                <a:r>
                  <a:rPr lang="en-US" altLang="ko-KR" sz="1600" b="1" i="0" dirty="0">
                    <a:effectLst/>
                  </a:rPr>
                  <a:t>RDMA</a:t>
                </a:r>
                <a:r>
                  <a:rPr lang="en-US" altLang="ko-KR" sz="1600" b="0" i="0" dirty="0">
                    <a:effectLst/>
                  </a:rPr>
                  <a:t> </a:t>
                </a:r>
                <a:r>
                  <a:rPr lang="en-US" altLang="ko-KR" sz="1600" b="1" i="0" dirty="0">
                    <a:effectLst/>
                  </a:rPr>
                  <a:t>doorbell batching </a:t>
                </a:r>
                <a:r>
                  <a:rPr lang="en-US" altLang="ko-KR" sz="1600" b="0" i="0" dirty="0">
                    <a:effectLst/>
                  </a:rPr>
                  <a:t>according to the physical addresses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sz="1600" dirty="0"/>
                  <a:t>Search for the captured value, and then further read the value based on the value pointer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33" name="내용 개체 틀 3">
                <a:extLst>
                  <a:ext uri="{FF2B5EF4-FFF2-40B4-BE49-F238E27FC236}">
                    <a16:creationId xmlns:a16="http://schemas.microsoft.com/office/drawing/2014/main" id="{579770A6-F1D5-1DE7-F823-37CFF5460E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896" y="1509090"/>
                <a:ext cx="4991100" cy="4811700"/>
              </a:xfrm>
              <a:blipFill>
                <a:blip r:embed="rId4"/>
                <a:stretch>
                  <a:fillRect l="-855" t="-2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그림 34">
            <a:extLst>
              <a:ext uri="{FF2B5EF4-FFF2-40B4-BE49-F238E27FC236}">
                <a16:creationId xmlns:a16="http://schemas.microsoft.com/office/drawing/2014/main" id="{B445A23C-8FB4-0957-FDDD-751DA5304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284" y="2802115"/>
            <a:ext cx="4155485" cy="63363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C9096EB-CEF7-B6DF-F9F7-29120A158FF4}"/>
              </a:ext>
            </a:extLst>
          </p:cNvPr>
          <p:cNvSpPr txBox="1"/>
          <p:nvPr/>
        </p:nvSpPr>
        <p:spPr>
          <a:xfrm>
            <a:off x="7247549" y="1853710"/>
            <a:ext cx="6195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Leaf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Leaf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Address of the first leaf in the leaf region</a:t>
            </a:r>
            <a:endParaRPr lang="ko-KR" altLang="en-US" dirty="0">
              <a:latin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527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F00FA4-889C-9204-09A4-E126ACBB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Write operation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31FF702-68DC-627A-A760-C9E7679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2D6817AF-5329-FE9E-5B44-EE9392175D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ko-KR" sz="2400" b="1" i="0" dirty="0">
                    <a:solidFill>
                      <a:srgbClr val="121212"/>
                    </a:solidFill>
                    <a:effectLst/>
                    <a:latin typeface="-apple-system"/>
                  </a:rPr>
                  <a:t>Fetching</a:t>
                </a:r>
                <a:r>
                  <a:rPr lang="en-US" altLang="ko-KR" sz="2400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: Compute node fetches the remote leaves like point query(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dirty="0" err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𝑖𝑛𝑠𝑒𝑟𝑡</m:t>
                        </m:r>
                      </m:sub>
                    </m:sSub>
                  </m:oMath>
                </a14:m>
                <a:r>
                  <a:rPr lang="en-US" altLang="ko-KR" sz="2400" dirty="0">
                    <a:solidFill>
                      <a:srgbClr val="121212"/>
                    </a:solidFill>
                    <a:latin typeface="-apple-system"/>
                  </a:rPr>
                  <a:t> )</a:t>
                </a:r>
                <a:endParaRPr lang="en-US" altLang="ko-KR" sz="2400" b="0" i="0" dirty="0">
                  <a:solidFill>
                    <a:srgbClr val="121212"/>
                  </a:solidFill>
                  <a:effectLst/>
                  <a:latin typeface="-apple-system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sz="2400" b="1" i="0" dirty="0">
                    <a:solidFill>
                      <a:srgbClr val="121212"/>
                    </a:solidFill>
                    <a:effectLst/>
                    <a:latin typeface="-apple-system"/>
                  </a:rPr>
                  <a:t>Fine-grained locking</a:t>
                </a:r>
                <a:r>
                  <a:rPr lang="en-US" altLang="ko-KR" sz="2400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: Locking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dirty="0" err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𝑖𝑛𝑠𝑒𝑟𝑡</m:t>
                        </m:r>
                      </m:sub>
                    </m:sSub>
                  </m:oMath>
                </a14:m>
                <a:r>
                  <a:rPr lang="en-US" altLang="ko-KR" sz="2400" dirty="0">
                    <a:solidFill>
                      <a:srgbClr val="121212"/>
                    </a:solidFill>
                    <a:latin typeface="-apple-system"/>
                  </a:rPr>
                  <a:t> via compare-and-swap (CAS)</a:t>
                </a:r>
                <a:endParaRPr lang="en-US" altLang="ko-KR" sz="2400" b="0" i="0" dirty="0">
                  <a:solidFill>
                    <a:srgbClr val="121212"/>
                  </a:solidFill>
                  <a:effectLst/>
                  <a:latin typeface="-apple-system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sz="2400" b="1" i="0" dirty="0">
                    <a:solidFill>
                      <a:srgbClr val="121212"/>
                    </a:solidFill>
                    <a:effectLst/>
                    <a:latin typeface="-apple-system"/>
                  </a:rPr>
                  <a:t>Writing and unlocking</a:t>
                </a:r>
                <a:r>
                  <a:rPr lang="en-US" altLang="ko-KR" sz="2400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: Write and Unlock via CAS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2D6817AF-5329-FE9E-5B44-EE9392175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9" t="-3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259019CA-3531-1F13-152F-7A739597F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89"/>
          <a:stretch/>
        </p:blipFill>
        <p:spPr>
          <a:xfrm>
            <a:off x="6102480" y="3428998"/>
            <a:ext cx="5422019" cy="2614939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0979FCBA-8D39-7B84-48CB-878407253A43}"/>
              </a:ext>
            </a:extLst>
          </p:cNvPr>
          <p:cNvGrpSpPr/>
          <p:nvPr/>
        </p:nvGrpSpPr>
        <p:grpSpPr>
          <a:xfrm>
            <a:off x="1020052" y="3428998"/>
            <a:ext cx="4998023" cy="2683243"/>
            <a:chOff x="4791740" y="2977478"/>
            <a:chExt cx="4215445" cy="2135594"/>
          </a:xfrm>
        </p:grpSpPr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6460A5A8-D7ED-BE7D-4A0F-85D9A32BB5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89"/>
            <a:stretch/>
          </p:blipFill>
          <p:spPr bwMode="auto">
            <a:xfrm>
              <a:off x="4791740" y="2977478"/>
              <a:ext cx="4215445" cy="2135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2ECB6052-316F-6C21-B392-7A6398906711}"/>
                </a:ext>
              </a:extLst>
            </p:cNvPr>
            <p:cNvSpPr/>
            <p:nvPr/>
          </p:nvSpPr>
          <p:spPr>
            <a:xfrm>
              <a:off x="8685933" y="4862863"/>
              <a:ext cx="226292" cy="1958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3C52D37-3526-E01B-6144-14BC0549C923}"/>
                </a:ext>
              </a:extLst>
            </p:cNvPr>
            <p:cNvSpPr/>
            <p:nvPr/>
          </p:nvSpPr>
          <p:spPr>
            <a:xfrm>
              <a:off x="7657257" y="4862862"/>
              <a:ext cx="1028676" cy="195847"/>
            </a:xfrm>
            <a:prstGeom prst="rect">
              <a:avLst/>
            </a:prstGeom>
            <a:solidFill>
              <a:srgbClr val="FFF2CD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tx1"/>
                  </a:solidFill>
                </a:rPr>
                <a:t>Learned Cache</a:t>
              </a:r>
              <a:endParaRPr lang="ko-KR" altLang="en-US" sz="9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468099D3-85D0-5657-A63D-F3B7ED0EF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237" y="5865323"/>
            <a:ext cx="246038" cy="1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F3BDD1-B39A-674F-0AB9-C687247E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Asynchronous Retraining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9658120-DEA6-6594-400B-63CF436F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28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10B954-37EA-74BF-D744-0BCC78B12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CirQ to identify models waiting for retraining, and then uses the </a:t>
            </a:r>
            <a:r>
              <a:rPr lang="en-US" altLang="ko-KR" sz="2400" b="1" i="1" dirty="0"/>
              <a:t>shadow redirection </a:t>
            </a:r>
            <a:r>
              <a:rPr lang="en-US" altLang="ko-KR" sz="2400" dirty="0"/>
              <a:t>scheme to retrain concurrently without blocking the system</a:t>
            </a: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A6BFCF45-23A0-A3CF-9E8F-4F15ACCBC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32"/>
          <a:stretch/>
        </p:blipFill>
        <p:spPr>
          <a:xfrm>
            <a:off x="2924174" y="3031698"/>
            <a:ext cx="5697939" cy="2943075"/>
          </a:xfrm>
          <a:prstGeom prst="rect">
            <a:avLst/>
          </a:prstGeom>
        </p:spPr>
      </p:pic>
      <p:sp>
        <p:nvSpPr>
          <p:cNvPr id="76" name="말풍선: 모서리가 둥근 사각형 75">
            <a:extLst>
              <a:ext uri="{FF2B5EF4-FFF2-40B4-BE49-F238E27FC236}">
                <a16:creationId xmlns:a16="http://schemas.microsoft.com/office/drawing/2014/main" id="{2AD67A1F-087C-4F0A-1E52-D1132404CCD9}"/>
              </a:ext>
            </a:extLst>
          </p:cNvPr>
          <p:cNvSpPr/>
          <p:nvPr/>
        </p:nvSpPr>
        <p:spPr>
          <a:xfrm>
            <a:off x="6807570" y="2677368"/>
            <a:ext cx="2852685" cy="354330"/>
          </a:xfrm>
          <a:prstGeom prst="wedgeRoundRectCallout">
            <a:avLst>
              <a:gd name="adj1" fmla="val -25121"/>
              <a:gd name="adj2" fmla="val 14603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Asynchronous retraining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74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F3BDD1-B39A-674F-0AB9-C687247E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808444" cy="831299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Asynchronous Retraining - Consistency guarantee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9658120-DEA6-6594-400B-63CF436F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1A48F4B-759A-E63C-8F6D-57405A7FCCB0}"/>
              </a:ext>
            </a:extLst>
          </p:cNvPr>
          <p:cNvGrpSpPr/>
          <p:nvPr/>
        </p:nvGrpSpPr>
        <p:grpSpPr>
          <a:xfrm>
            <a:off x="4469194" y="4254827"/>
            <a:ext cx="7423757" cy="2015921"/>
            <a:chOff x="3029270" y="1967016"/>
            <a:chExt cx="7699563" cy="1947924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7E6015A-1C1D-B473-68CE-82C19C332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976" b="61209"/>
            <a:stretch/>
          </p:blipFill>
          <p:spPr>
            <a:xfrm>
              <a:off x="3029270" y="2321346"/>
              <a:ext cx="6819492" cy="1593594"/>
            </a:xfrm>
            <a:prstGeom prst="rect">
              <a:avLst/>
            </a:prstGeom>
          </p:spPr>
        </p:pic>
        <p:sp>
          <p:nvSpPr>
            <p:cNvPr id="9" name="말풍선: 모서리가 둥근 사각형 8">
              <a:extLst>
                <a:ext uri="{FF2B5EF4-FFF2-40B4-BE49-F238E27FC236}">
                  <a16:creationId xmlns:a16="http://schemas.microsoft.com/office/drawing/2014/main" id="{BA602815-A5BA-2846-5929-C8FE60E35A8D}"/>
                </a:ext>
              </a:extLst>
            </p:cNvPr>
            <p:cNvSpPr/>
            <p:nvPr/>
          </p:nvSpPr>
          <p:spPr>
            <a:xfrm>
              <a:off x="7876148" y="1967016"/>
              <a:ext cx="2852685" cy="354330"/>
            </a:xfrm>
            <a:prstGeom prst="wedgeRoundRectCallout">
              <a:avLst>
                <a:gd name="adj1" fmla="val -25121"/>
                <a:gd name="adj2" fmla="val 146031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>
                  <a:solidFill>
                    <a:schemeClr val="tx1"/>
                  </a:solidFill>
                </a:rPr>
                <a:t>Asynchronous retraining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6F7E1E5B-E3E1-A152-DF90-F935F1F3B3AC}"/>
              </a:ext>
            </a:extLst>
          </p:cNvPr>
          <p:cNvSpPr/>
          <p:nvPr/>
        </p:nvSpPr>
        <p:spPr>
          <a:xfrm>
            <a:off x="1496265" y="1876900"/>
            <a:ext cx="7061588" cy="584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7F8D606D-3088-01DB-15FA-9334E9BE7FBA}"/>
              </a:ext>
            </a:extLst>
          </p:cNvPr>
          <p:cNvSpPr/>
          <p:nvPr/>
        </p:nvSpPr>
        <p:spPr>
          <a:xfrm>
            <a:off x="1617508" y="1934959"/>
            <a:ext cx="1317073" cy="4674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alloc_num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79F406C2-3316-5D73-EF34-5A1729CE2F81}"/>
              </a:ext>
            </a:extLst>
          </p:cNvPr>
          <p:cNvSpPr/>
          <p:nvPr/>
        </p:nvSpPr>
        <p:spPr>
          <a:xfrm>
            <a:off x="3255354" y="1922259"/>
            <a:ext cx="545947" cy="464851"/>
          </a:xfrm>
          <a:prstGeom prst="roundRect">
            <a:avLst/>
          </a:prstGeom>
          <a:solidFill>
            <a:srgbClr val="64CE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7F1B2F82-81F7-9109-A3B6-7808B62B1ECD}"/>
              </a:ext>
            </a:extLst>
          </p:cNvPr>
          <p:cNvSpPr/>
          <p:nvPr/>
        </p:nvSpPr>
        <p:spPr>
          <a:xfrm>
            <a:off x="3913890" y="1922259"/>
            <a:ext cx="545947" cy="464851"/>
          </a:xfrm>
          <a:prstGeom prst="roundRect">
            <a:avLst/>
          </a:prstGeom>
          <a:solidFill>
            <a:srgbClr val="64CE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360000FD-7A0C-E9F4-5694-84CF90FF210A}"/>
              </a:ext>
            </a:extLst>
          </p:cNvPr>
          <p:cNvSpPr/>
          <p:nvPr/>
        </p:nvSpPr>
        <p:spPr>
          <a:xfrm>
            <a:off x="4628499" y="1922259"/>
            <a:ext cx="545947" cy="464851"/>
          </a:xfrm>
          <a:prstGeom prst="roundRect">
            <a:avLst/>
          </a:prstGeom>
          <a:solidFill>
            <a:srgbClr val="64CE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CDDF7FE9-C20C-48D2-4683-88F6F43DFBC7}"/>
              </a:ext>
            </a:extLst>
          </p:cNvPr>
          <p:cNvSpPr/>
          <p:nvPr/>
        </p:nvSpPr>
        <p:spPr>
          <a:xfrm>
            <a:off x="5343108" y="1922259"/>
            <a:ext cx="545947" cy="464851"/>
          </a:xfrm>
          <a:prstGeom prst="roundRect">
            <a:avLst/>
          </a:prstGeom>
          <a:solidFill>
            <a:srgbClr val="64CE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2483C1A2-91DE-F17C-C950-BBB5A5AB4501}"/>
              </a:ext>
            </a:extLst>
          </p:cNvPr>
          <p:cNvSpPr/>
          <p:nvPr/>
        </p:nvSpPr>
        <p:spPr>
          <a:xfrm>
            <a:off x="6133631" y="1922259"/>
            <a:ext cx="545947" cy="464851"/>
          </a:xfrm>
          <a:prstGeom prst="roundRect">
            <a:avLst/>
          </a:prstGeom>
          <a:solidFill>
            <a:srgbClr val="14AB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L5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12624819-4B37-0ACF-CFF9-F792C8989FF0}"/>
              </a:ext>
            </a:extLst>
          </p:cNvPr>
          <p:cNvSpPr/>
          <p:nvPr/>
        </p:nvSpPr>
        <p:spPr>
          <a:xfrm>
            <a:off x="6838626" y="1922259"/>
            <a:ext cx="545947" cy="4648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8B906DF-07AF-F369-25A3-3FD4F1340172}"/>
              </a:ext>
            </a:extLst>
          </p:cNvPr>
          <p:cNvGrpSpPr/>
          <p:nvPr/>
        </p:nvGrpSpPr>
        <p:grpSpPr>
          <a:xfrm>
            <a:off x="742089" y="3335663"/>
            <a:ext cx="3387698" cy="584200"/>
            <a:chOff x="954432" y="4742549"/>
            <a:chExt cx="3387698" cy="584200"/>
          </a:xfrm>
        </p:grpSpPr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85AA8919-7ED7-3CC6-0C41-56F14F4DAF93}"/>
                </a:ext>
              </a:extLst>
            </p:cNvPr>
            <p:cNvSpPr/>
            <p:nvPr/>
          </p:nvSpPr>
          <p:spPr>
            <a:xfrm>
              <a:off x="954432" y="4742549"/>
              <a:ext cx="3387698" cy="584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755D9136-1D6B-3BDE-2B72-83CEDBA65640}"/>
                </a:ext>
              </a:extLst>
            </p:cNvPr>
            <p:cNvSpPr/>
            <p:nvPr/>
          </p:nvSpPr>
          <p:spPr>
            <a:xfrm>
              <a:off x="1135380" y="4817472"/>
              <a:ext cx="1317073" cy="4245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34993B00-84CC-6D6A-47EA-9932DB259D53}"/>
                </a:ext>
              </a:extLst>
            </p:cNvPr>
            <p:cNvSpPr/>
            <p:nvPr/>
          </p:nvSpPr>
          <p:spPr>
            <a:xfrm>
              <a:off x="2818682" y="4817472"/>
              <a:ext cx="1317073" cy="4245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C99B2E07-ED68-BC26-72CD-B4DFE93F39ED}"/>
                </a:ext>
              </a:extLst>
            </p:cNvPr>
            <p:cNvSpPr/>
            <p:nvPr/>
          </p:nvSpPr>
          <p:spPr>
            <a:xfrm>
              <a:off x="1132798" y="4817471"/>
              <a:ext cx="119955" cy="424549"/>
            </a:xfrm>
            <a:prstGeom prst="rect">
              <a:avLst/>
            </a:prstGeom>
            <a:solidFill>
              <a:srgbClr val="64CEA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CFE67D1D-9C1E-16D2-82FD-41A6F74EE9FD}"/>
                </a:ext>
              </a:extLst>
            </p:cNvPr>
            <p:cNvSpPr/>
            <p:nvPr/>
          </p:nvSpPr>
          <p:spPr>
            <a:xfrm>
              <a:off x="1255935" y="4817471"/>
              <a:ext cx="119955" cy="424549"/>
            </a:xfrm>
            <a:prstGeom prst="rect">
              <a:avLst/>
            </a:prstGeom>
            <a:solidFill>
              <a:srgbClr val="64CEA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08A9DCA1-DFF8-8DFB-D47D-FD8A5853C07F}"/>
                </a:ext>
              </a:extLst>
            </p:cNvPr>
            <p:cNvSpPr/>
            <p:nvPr/>
          </p:nvSpPr>
          <p:spPr>
            <a:xfrm>
              <a:off x="1371141" y="4817471"/>
              <a:ext cx="119955" cy="424549"/>
            </a:xfrm>
            <a:prstGeom prst="rect">
              <a:avLst/>
            </a:prstGeom>
            <a:solidFill>
              <a:srgbClr val="64CEA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51A246CB-D0DE-C64A-3C3A-284AB17B1CB0}"/>
                </a:ext>
              </a:extLst>
            </p:cNvPr>
            <p:cNvSpPr/>
            <p:nvPr/>
          </p:nvSpPr>
          <p:spPr>
            <a:xfrm>
              <a:off x="1495872" y="4817471"/>
              <a:ext cx="119955" cy="424549"/>
            </a:xfrm>
            <a:prstGeom prst="rect">
              <a:avLst/>
            </a:prstGeom>
            <a:solidFill>
              <a:srgbClr val="64CEA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BA4B7757-3914-32D4-23D5-37C90AF9C609}"/>
                </a:ext>
              </a:extLst>
            </p:cNvPr>
            <p:cNvSpPr/>
            <p:nvPr/>
          </p:nvSpPr>
          <p:spPr>
            <a:xfrm>
              <a:off x="2914238" y="4817471"/>
              <a:ext cx="119955" cy="424549"/>
            </a:xfrm>
            <a:prstGeom prst="rect">
              <a:avLst/>
            </a:prstGeom>
            <a:solidFill>
              <a:srgbClr val="14AB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4869429-A7E8-FA49-7083-91853172E531}"/>
                </a:ext>
              </a:extLst>
            </p:cNvPr>
            <p:cNvSpPr txBox="1"/>
            <p:nvPr/>
          </p:nvSpPr>
          <p:spPr>
            <a:xfrm>
              <a:off x="1980329" y="4824432"/>
              <a:ext cx="57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LT</a:t>
              </a:r>
              <a:endParaRPr lang="ko-KR" alt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B190DB-F000-FCB3-91C6-8A5FEA57BB33}"/>
                </a:ext>
              </a:extLst>
            </p:cNvPr>
            <p:cNvSpPr txBox="1"/>
            <p:nvPr/>
          </p:nvSpPr>
          <p:spPr>
            <a:xfrm>
              <a:off x="3621949" y="4824432"/>
              <a:ext cx="57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SLT</a:t>
              </a:r>
              <a:endParaRPr lang="ko-KR" altLang="en-US" dirty="0"/>
            </a:p>
          </p:txBody>
        </p:sp>
        <p:cxnSp>
          <p:nvCxnSpPr>
            <p:cNvPr id="59" name="연결선: 구부러짐 58">
              <a:extLst>
                <a:ext uri="{FF2B5EF4-FFF2-40B4-BE49-F238E27FC236}">
                  <a16:creationId xmlns:a16="http://schemas.microsoft.com/office/drawing/2014/main" id="{287CFC5F-9093-4A6C-B0B9-A8173B99676D}"/>
                </a:ext>
              </a:extLst>
            </p:cNvPr>
            <p:cNvCxnSpPr>
              <a:stCxn id="53" idx="0"/>
              <a:endCxn id="55" idx="0"/>
            </p:cNvCxnSpPr>
            <p:nvPr/>
          </p:nvCxnSpPr>
          <p:spPr>
            <a:xfrm rot="5400000" flipH="1" flipV="1">
              <a:off x="2202667" y="4045923"/>
              <a:ext cx="12700" cy="1543097"/>
            </a:xfrm>
            <a:prstGeom prst="curvedConnector3">
              <a:avLst>
                <a:gd name="adj1" fmla="val 33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5534E70-5976-BBEF-B62A-856CD8FD5470}"/>
              </a:ext>
            </a:extLst>
          </p:cNvPr>
          <p:cNvSpPr/>
          <p:nvPr/>
        </p:nvSpPr>
        <p:spPr>
          <a:xfrm>
            <a:off x="2829286" y="3410585"/>
            <a:ext cx="119955" cy="4245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3394AC88-6959-C675-CFBD-7905D41F07AF}"/>
              </a:ext>
            </a:extLst>
          </p:cNvPr>
          <p:cNvSpPr/>
          <p:nvPr/>
        </p:nvSpPr>
        <p:spPr>
          <a:xfrm>
            <a:off x="7899319" y="1922259"/>
            <a:ext cx="545947" cy="46485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L8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97EAA8-EF4A-DA06-45C7-BBAC3E2529D9}"/>
              </a:ext>
            </a:extLst>
          </p:cNvPr>
          <p:cNvSpPr txBox="1"/>
          <p:nvPr/>
        </p:nvSpPr>
        <p:spPr>
          <a:xfrm>
            <a:off x="4469194" y="3429000"/>
            <a:ext cx="137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Retraining</a:t>
            </a:r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49F5C4-C38E-343F-BAAE-6AE479B43F36}"/>
              </a:ext>
            </a:extLst>
          </p:cNvPr>
          <p:cNvSpPr txBox="1"/>
          <p:nvPr/>
        </p:nvSpPr>
        <p:spPr>
          <a:xfrm>
            <a:off x="7447424" y="1935493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cxnSp>
        <p:nvCxnSpPr>
          <p:cNvPr id="20" name="연결선: 구부러짐 19">
            <a:extLst>
              <a:ext uri="{FF2B5EF4-FFF2-40B4-BE49-F238E27FC236}">
                <a16:creationId xmlns:a16="http://schemas.microsoft.com/office/drawing/2014/main" id="{DDAB0C04-43B6-5EB6-D6E6-4768D9D79434}"/>
              </a:ext>
            </a:extLst>
          </p:cNvPr>
          <p:cNvCxnSpPr>
            <a:cxnSpLocks/>
            <a:stCxn id="17" idx="0"/>
            <a:endCxn id="23" idx="0"/>
          </p:cNvCxnSpPr>
          <p:nvPr/>
        </p:nvCxnSpPr>
        <p:spPr>
          <a:xfrm rot="5400000" flipH="1" flipV="1">
            <a:off x="7262537" y="2684717"/>
            <a:ext cx="12700" cy="1451737"/>
          </a:xfrm>
          <a:prstGeom prst="curvedConnector3">
            <a:avLst>
              <a:gd name="adj1" fmla="val 3375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14DC434-1243-D01E-B7CD-A999BA3AC999}"/>
              </a:ext>
            </a:extLst>
          </p:cNvPr>
          <p:cNvSpPr/>
          <p:nvPr/>
        </p:nvSpPr>
        <p:spPr>
          <a:xfrm>
            <a:off x="7928428" y="3410585"/>
            <a:ext cx="119955" cy="4245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106B402-3CD2-462E-AC5F-873FF3F1A32A}"/>
              </a:ext>
            </a:extLst>
          </p:cNvPr>
          <p:cNvGrpSpPr/>
          <p:nvPr/>
        </p:nvGrpSpPr>
        <p:grpSpPr>
          <a:xfrm>
            <a:off x="5926498" y="3335663"/>
            <a:ext cx="3387698" cy="985863"/>
            <a:chOff x="5926498" y="3335663"/>
            <a:chExt cx="3387698" cy="985863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767B269-CC8D-B063-7B43-5EC5F740D8EB}"/>
                </a:ext>
              </a:extLst>
            </p:cNvPr>
            <p:cNvSpPr/>
            <p:nvPr/>
          </p:nvSpPr>
          <p:spPr>
            <a:xfrm>
              <a:off x="5926498" y="3335663"/>
              <a:ext cx="3387698" cy="584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E4FFF98-EF4F-872B-F0E6-20F30EC876CC}"/>
                </a:ext>
              </a:extLst>
            </p:cNvPr>
            <p:cNvSpPr/>
            <p:nvPr/>
          </p:nvSpPr>
          <p:spPr>
            <a:xfrm>
              <a:off x="6107446" y="3410586"/>
              <a:ext cx="1317073" cy="4245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397D1D1-18D1-6700-B337-FEDAF959B295}"/>
                </a:ext>
              </a:extLst>
            </p:cNvPr>
            <p:cNvSpPr/>
            <p:nvPr/>
          </p:nvSpPr>
          <p:spPr>
            <a:xfrm>
              <a:off x="7790748" y="3410586"/>
              <a:ext cx="1317073" cy="4245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93ADEEE-512A-269E-E365-2D1E0A91DFCB}"/>
                </a:ext>
              </a:extLst>
            </p:cNvPr>
            <p:cNvSpPr/>
            <p:nvPr/>
          </p:nvSpPr>
          <p:spPr>
            <a:xfrm>
              <a:off x="6104864" y="3410585"/>
              <a:ext cx="119955" cy="424549"/>
            </a:xfrm>
            <a:prstGeom prst="rect">
              <a:avLst/>
            </a:prstGeom>
            <a:solidFill>
              <a:srgbClr val="64CEA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C2B9DCA-5ED5-870B-98CF-CFC1C7E6B262}"/>
                </a:ext>
              </a:extLst>
            </p:cNvPr>
            <p:cNvSpPr/>
            <p:nvPr/>
          </p:nvSpPr>
          <p:spPr>
            <a:xfrm>
              <a:off x="6228001" y="3410585"/>
              <a:ext cx="119955" cy="424549"/>
            </a:xfrm>
            <a:prstGeom prst="rect">
              <a:avLst/>
            </a:prstGeom>
            <a:solidFill>
              <a:srgbClr val="64CEA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0F892C01-9A03-B8BC-C8D6-75C036415C0C}"/>
                </a:ext>
              </a:extLst>
            </p:cNvPr>
            <p:cNvSpPr/>
            <p:nvPr/>
          </p:nvSpPr>
          <p:spPr>
            <a:xfrm>
              <a:off x="6343207" y="3410585"/>
              <a:ext cx="119955" cy="424549"/>
            </a:xfrm>
            <a:prstGeom prst="rect">
              <a:avLst/>
            </a:prstGeom>
            <a:solidFill>
              <a:srgbClr val="64CEA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2244DA6-DA98-D75B-8A9C-2A7C442A8492}"/>
                </a:ext>
              </a:extLst>
            </p:cNvPr>
            <p:cNvSpPr/>
            <p:nvPr/>
          </p:nvSpPr>
          <p:spPr>
            <a:xfrm>
              <a:off x="6608170" y="3410585"/>
              <a:ext cx="119955" cy="424549"/>
            </a:xfrm>
            <a:prstGeom prst="rect">
              <a:avLst/>
            </a:prstGeom>
            <a:solidFill>
              <a:srgbClr val="64CEA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CD7BBCA-42A1-00A7-0EC3-E2B01BF4C5D6}"/>
                </a:ext>
              </a:extLst>
            </p:cNvPr>
            <p:cNvSpPr/>
            <p:nvPr/>
          </p:nvSpPr>
          <p:spPr>
            <a:xfrm>
              <a:off x="6476691" y="3410585"/>
              <a:ext cx="119955" cy="424549"/>
            </a:xfrm>
            <a:prstGeom prst="rect">
              <a:avLst/>
            </a:prstGeom>
            <a:solidFill>
              <a:srgbClr val="14AB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F79E1-1534-2FED-E816-DE6D276E0B83}"/>
                </a:ext>
              </a:extLst>
            </p:cNvPr>
            <p:cNvSpPr txBox="1"/>
            <p:nvPr/>
          </p:nvSpPr>
          <p:spPr>
            <a:xfrm>
              <a:off x="6952395" y="3417546"/>
              <a:ext cx="57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LT</a:t>
              </a:r>
              <a:endParaRPr lang="ko-KR" alt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3DC7CF-E67F-2188-4F94-ECCEEA35E6E1}"/>
                </a:ext>
              </a:extLst>
            </p:cNvPr>
            <p:cNvSpPr txBox="1"/>
            <p:nvPr/>
          </p:nvSpPr>
          <p:spPr>
            <a:xfrm>
              <a:off x="8594015" y="3417546"/>
              <a:ext cx="57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SLT</a:t>
              </a:r>
              <a:endParaRPr lang="ko-KR" alt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8FFBF9-29F2-F9E9-25ED-C070EC6A2D3E}"/>
                </a:ext>
              </a:extLst>
            </p:cNvPr>
            <p:cNvSpPr txBox="1"/>
            <p:nvPr/>
          </p:nvSpPr>
          <p:spPr>
            <a:xfrm>
              <a:off x="6881248" y="3952194"/>
              <a:ext cx="1676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New model</a:t>
              </a:r>
              <a:endParaRPr lang="ko-KR" alt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796A9B4-DA79-B5FC-98E3-D8652EDCBA37}"/>
              </a:ext>
            </a:extLst>
          </p:cNvPr>
          <p:cNvSpPr txBox="1"/>
          <p:nvPr/>
        </p:nvSpPr>
        <p:spPr>
          <a:xfrm>
            <a:off x="1768036" y="3952194"/>
            <a:ext cx="167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Old model</a:t>
            </a:r>
            <a:endParaRPr lang="ko-KR" altLang="en-US" dirty="0"/>
          </a:p>
        </p:txBody>
      </p: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E7BB3A4C-3613-6FD6-7EB1-1FA1BE4F71A0}"/>
              </a:ext>
            </a:extLst>
          </p:cNvPr>
          <p:cNvCxnSpPr>
            <a:cxnSpLocks/>
            <a:stCxn id="55" idx="0"/>
            <a:endCxn id="35" idx="0"/>
          </p:cNvCxnSpPr>
          <p:nvPr/>
        </p:nvCxnSpPr>
        <p:spPr>
          <a:xfrm rot="5400000" flipH="1" flipV="1">
            <a:off x="2825568" y="3346890"/>
            <a:ext cx="12700" cy="127391"/>
          </a:xfrm>
          <a:prstGeom prst="curvedConnector3">
            <a:avLst>
              <a:gd name="adj1" fmla="val 30144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4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4" y="3015273"/>
            <a:ext cx="11759209" cy="1820800"/>
          </a:xfrm>
        </p:spPr>
        <p:txBody>
          <a:bodyPr anchor="t"/>
          <a:lstStyle/>
          <a:p>
            <a:r>
              <a:rPr lang="en-US" altLang="ko-K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7470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4" y="3015273"/>
            <a:ext cx="11759209" cy="1820800"/>
          </a:xfrm>
        </p:spPr>
        <p:txBody>
          <a:bodyPr anchor="t"/>
          <a:lstStyle/>
          <a:p>
            <a:r>
              <a:rPr lang="en-US" altLang="ko-KR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172257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DA26EA-A75D-9C84-AA77-6BC2B3EC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</a:t>
            </a:r>
            <a:r>
              <a:rPr lang="en-US" altLang="zh-CN" dirty="0"/>
              <a:t>step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4A30DB0-C74F-EFD2-7BF2-48C5BC52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31</a:t>
            </a:fld>
            <a:endParaRPr kumimoji="1" lang="ko-KR" altLang="en-US" dirty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6764B07F-920B-6F86-CC6B-1B4FCB5226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49911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F4197AA-FC7F-184A-F568-3A0C77178A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49911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51" name="내용 개체 틀 50">
            <a:extLst>
              <a:ext uri="{FF2B5EF4-FFF2-40B4-BE49-F238E27FC236}">
                <a16:creationId xmlns:a16="http://schemas.microsoft.com/office/drawing/2014/main" id="{75769F5D-3FAE-2815-6069-F09BE5F93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850701"/>
              </p:ext>
            </p:extLst>
          </p:nvPr>
        </p:nvGraphicFramePr>
        <p:xfrm>
          <a:off x="225647" y="1570885"/>
          <a:ext cx="628945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3273">
                  <a:extLst>
                    <a:ext uri="{9D8B030D-6E8A-4147-A177-3AD203B41FA5}">
                      <a16:colId xmlns:a16="http://schemas.microsoft.com/office/drawing/2014/main" val="2894260124"/>
                    </a:ext>
                  </a:extLst>
                </a:gridCol>
                <a:gridCol w="5086180">
                  <a:extLst>
                    <a:ext uri="{9D8B030D-6E8A-4147-A177-3AD203B41FA5}">
                      <a16:colId xmlns:a16="http://schemas.microsoft.com/office/drawing/2014/main" val="2730146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CPU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pt-BR" altLang="ko-KR" sz="1800" b="0" kern="1200" dirty="0">
                          <a:solidFill>
                            <a:schemeClr val="dk1"/>
                          </a:solidFill>
                          <a:effectLst/>
                        </a:rPr>
                        <a:t>2XIntel(R) Xeon(R) Gold 6320R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86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DRAM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effectLst/>
                        </a:rPr>
                        <a:t>188GB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23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RNIC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Mellanox ConnectX-5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26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Workload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Weblogs &amp; </a:t>
                      </a:r>
                      <a:r>
                        <a:rPr lang="en-US" altLang="ko-KR" dirty="0" err="1"/>
                        <a:t>DocID</a:t>
                      </a:r>
                      <a:r>
                        <a:rPr lang="en-US" altLang="ko-KR" dirty="0"/>
                        <a:t>: 100 million items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93276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8CF9CB7D-54B6-19C4-A1EF-B5B5D86F5AB1}"/>
              </a:ext>
            </a:extLst>
          </p:cNvPr>
          <p:cNvGrpSpPr/>
          <p:nvPr/>
        </p:nvGrpSpPr>
        <p:grpSpPr>
          <a:xfrm>
            <a:off x="1074160" y="4597713"/>
            <a:ext cx="10348479" cy="1686090"/>
            <a:chOff x="921761" y="4120679"/>
            <a:chExt cx="10348479" cy="1686090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C577EB42-EACC-251D-D2CE-089D7B2E843B}"/>
                </a:ext>
              </a:extLst>
            </p:cNvPr>
            <p:cNvSpPr/>
            <p:nvPr/>
          </p:nvSpPr>
          <p:spPr>
            <a:xfrm>
              <a:off x="921761" y="4254756"/>
              <a:ext cx="4323647" cy="10941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058AB2-E8DA-DD2C-3F6F-8F69E1142C2E}"/>
                </a:ext>
              </a:extLst>
            </p:cNvPr>
            <p:cNvSpPr txBox="1"/>
            <p:nvPr/>
          </p:nvSpPr>
          <p:spPr>
            <a:xfrm>
              <a:off x="2173253" y="5406659"/>
              <a:ext cx="225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Memory Pool</a:t>
              </a:r>
              <a:endParaRPr lang="ko-KR" altLang="en-US" sz="2000" b="1" dirty="0"/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3B1C485B-EE8F-2EC7-6FE9-A73DA2930C65}"/>
                </a:ext>
              </a:extLst>
            </p:cNvPr>
            <p:cNvSpPr/>
            <p:nvPr/>
          </p:nvSpPr>
          <p:spPr>
            <a:xfrm>
              <a:off x="7213602" y="4254756"/>
              <a:ext cx="4056638" cy="109415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7CC0CF-2E61-EC86-79D2-4DED7CDC98FC}"/>
                </a:ext>
              </a:extLst>
            </p:cNvPr>
            <p:cNvSpPr txBox="1"/>
            <p:nvPr/>
          </p:nvSpPr>
          <p:spPr>
            <a:xfrm>
              <a:off x="8472954" y="5394525"/>
              <a:ext cx="225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Compute Pool</a:t>
              </a:r>
              <a:endParaRPr lang="ko-KR" altLang="en-US" sz="2000" b="1" dirty="0"/>
            </a:p>
          </p:txBody>
        </p:sp>
        <p:pic>
          <p:nvPicPr>
            <p:cNvPr id="27" name="Picture 2" descr="램 메모리 - 무료 컴퓨터개 아이콘">
              <a:extLst>
                <a:ext uri="{FF2B5EF4-FFF2-40B4-BE49-F238E27FC236}">
                  <a16:creationId xmlns:a16="http://schemas.microsoft.com/office/drawing/2014/main" id="{BBC5FA0E-6564-A68F-A966-5685C1CAC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715" y="4120679"/>
              <a:ext cx="1228230" cy="122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램 메모리 - 무료 컴퓨터개 아이콘">
              <a:extLst>
                <a:ext uri="{FF2B5EF4-FFF2-40B4-BE49-F238E27FC236}">
                  <a16:creationId xmlns:a16="http://schemas.microsoft.com/office/drawing/2014/main" id="{C92D189E-5C2D-9ED8-C022-EF0F86F36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30" y="4120680"/>
              <a:ext cx="1228230" cy="122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램 메모리 - 무료 컴퓨터개 아이콘">
              <a:extLst>
                <a:ext uri="{FF2B5EF4-FFF2-40B4-BE49-F238E27FC236}">
                  <a16:creationId xmlns:a16="http://schemas.microsoft.com/office/drawing/2014/main" id="{7CA72B1D-6C4E-0970-9986-20BF7D76B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200" y="4120680"/>
              <a:ext cx="1228230" cy="122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A78FEFF9-4947-9BB2-B815-B86110A355AB}"/>
                </a:ext>
              </a:extLst>
            </p:cNvPr>
            <p:cNvCxnSpPr>
              <a:cxnSpLocks/>
            </p:cNvCxnSpPr>
            <p:nvPr/>
          </p:nvCxnSpPr>
          <p:spPr>
            <a:xfrm>
              <a:off x="5268055" y="4826505"/>
              <a:ext cx="19455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10A56ADB-83EE-3726-379C-D77555CFD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916" y="4359244"/>
              <a:ext cx="884911" cy="884911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767B9769-D723-AAD8-E6B1-07AC7569E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2965" y="4384050"/>
              <a:ext cx="884911" cy="884911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703728D6-9825-8020-01AD-EAD434C4F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5284" y="4384050"/>
              <a:ext cx="884911" cy="88491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84FE71-FD91-49E2-49FD-DBA04B4ED688}"/>
                </a:ext>
              </a:extLst>
            </p:cNvPr>
            <p:cNvSpPr txBox="1"/>
            <p:nvPr/>
          </p:nvSpPr>
          <p:spPr>
            <a:xfrm>
              <a:off x="5471505" y="4612452"/>
              <a:ext cx="1445783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2000" b="0" i="0" dirty="0">
                  <a:effectLst/>
                  <a:latin typeface="Söhne"/>
                </a:rPr>
                <a:t>100Gb RNIC</a:t>
              </a:r>
              <a:endParaRPr lang="en-US" altLang="ko-KR" sz="2000" dirty="0"/>
            </a:p>
          </p:txBody>
        </p:sp>
      </p:grpSp>
      <p:graphicFrame>
        <p:nvGraphicFramePr>
          <p:cNvPr id="52" name="내용 개체 틀 50">
            <a:extLst>
              <a:ext uri="{FF2B5EF4-FFF2-40B4-BE49-F238E27FC236}">
                <a16:creationId xmlns:a16="http://schemas.microsoft.com/office/drawing/2014/main" id="{48F4A36D-7A39-8D71-54B4-41F69482B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979224"/>
              </p:ext>
            </p:extLst>
          </p:nvPr>
        </p:nvGraphicFramePr>
        <p:xfrm>
          <a:off x="4575229" y="3053624"/>
          <a:ext cx="7401982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00991">
                  <a:extLst>
                    <a:ext uri="{9D8B030D-6E8A-4147-A177-3AD203B41FA5}">
                      <a16:colId xmlns:a16="http://schemas.microsoft.com/office/drawing/2014/main" val="2894260124"/>
                    </a:ext>
                  </a:extLst>
                </a:gridCol>
                <a:gridCol w="3700991">
                  <a:extLst>
                    <a:ext uri="{9D8B030D-6E8A-4147-A177-3AD203B41FA5}">
                      <a16:colId xmlns:a16="http://schemas.microsoft.com/office/drawing/2014/main" val="2730146443"/>
                    </a:ext>
                  </a:extLst>
                </a:gridCol>
              </a:tblGrid>
              <a:tr h="3232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err="1"/>
                        <a:t>XStore</a:t>
                      </a:r>
                      <a:r>
                        <a:rPr lang="en-US" altLang="ko-KR" b="0" dirty="0"/>
                        <a:t>-D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OSDI</a:t>
                      </a:r>
                      <a:r>
                        <a:rPr lang="en-US" altLang="zh-CN" b="0" dirty="0"/>
                        <a:t>’20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86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EMT-D(</a:t>
                      </a:r>
                      <a:r>
                        <a:rPr lang="en-US" altLang="ko-KR" b="0" dirty="0" err="1"/>
                        <a:t>eRPC</a:t>
                      </a:r>
                      <a:r>
                        <a:rPr lang="en-US" altLang="ko-KR" b="0" dirty="0"/>
                        <a:t> + </a:t>
                      </a:r>
                      <a:r>
                        <a:rPr lang="en-US" altLang="ko-KR" b="0" dirty="0" err="1"/>
                        <a:t>Masstree</a:t>
                      </a:r>
                      <a:r>
                        <a:rPr lang="en-US" altLang="ko-KR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NSDI</a:t>
                      </a:r>
                      <a:r>
                        <a:rPr lang="en-US" altLang="zh-CN" b="0" dirty="0"/>
                        <a:t>’19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23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/>
                        <a:t>Sherman(B-ink Tree)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SIGMOD</a:t>
                      </a:r>
                      <a:r>
                        <a:rPr lang="en-US" altLang="zh-CN" b="0" dirty="0"/>
                        <a:t>’22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26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FG(Fine-grained B-ink Tree)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/>
                        <a:t>SIGMOD</a:t>
                      </a:r>
                      <a:r>
                        <a:rPr lang="en-US" altLang="zh-CN" b="0" dirty="0"/>
                        <a:t>’19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42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699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180E93-1D46-A7EC-DA6D-3959ED45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YCSB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529F7B6-2BE2-ACAA-C886-A0524F1D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32</a:t>
            </a:fld>
            <a:endParaRPr kumimoji="1"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47C6853-EF55-CEC6-B724-E2E979266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12" y="1952873"/>
            <a:ext cx="6676222" cy="4189125"/>
          </a:xfrm>
          <a:prstGeom prst="rect">
            <a:avLst/>
          </a:prstGeom>
        </p:spPr>
      </p:pic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381985B1-162E-8B55-4292-0E9A8ADFF664}"/>
              </a:ext>
            </a:extLst>
          </p:cNvPr>
          <p:cNvSpPr/>
          <p:nvPr/>
        </p:nvSpPr>
        <p:spPr>
          <a:xfrm>
            <a:off x="781204" y="3340865"/>
            <a:ext cx="1873862" cy="1231135"/>
          </a:xfrm>
          <a:prstGeom prst="wedgeRoundRectCallout">
            <a:avLst>
              <a:gd name="adj1" fmla="val 116681"/>
              <a:gd name="adj2" fmla="val -85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a-DK" altLang="ko-KR" b="0" i="0" dirty="0">
                <a:solidFill>
                  <a:schemeClr val="tx1"/>
                </a:solidFill>
                <a:effectLst/>
                <a:latin typeface="Söhne"/>
              </a:rPr>
              <a:t>FG</a:t>
            </a:r>
            <a:r>
              <a:rPr lang="ko-KR" altLang="en-US" dirty="0">
                <a:solidFill>
                  <a:schemeClr val="tx1"/>
                </a:solidFill>
                <a:latin typeface="Söhne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Söhne"/>
              </a:rPr>
              <a:t>2.1</a:t>
            </a:r>
            <a:r>
              <a:rPr lang="en-US" altLang="zh-CN" dirty="0">
                <a:solidFill>
                  <a:schemeClr val="tx1"/>
                </a:solidFill>
                <a:latin typeface="Söhne"/>
              </a:rPr>
              <a:t>x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a-DK" altLang="ko-KR" b="0" i="0" dirty="0">
                <a:solidFill>
                  <a:schemeClr val="tx1"/>
                </a:solidFill>
                <a:effectLst/>
                <a:latin typeface="Söhne"/>
              </a:rPr>
              <a:t>Sherman</a:t>
            </a:r>
            <a:r>
              <a:rPr lang="ko-KR" altLang="en-US" dirty="0">
                <a:solidFill>
                  <a:schemeClr val="tx1"/>
                </a:solidFill>
                <a:latin typeface="Söhne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Söhne"/>
              </a:rPr>
              <a:t>1.7x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a-DK" altLang="ko-KR" b="0" i="0" dirty="0">
                <a:solidFill>
                  <a:schemeClr val="tx1"/>
                </a:solidFill>
                <a:effectLst/>
                <a:latin typeface="Söhne"/>
              </a:rPr>
              <a:t>EMT-D 2.8x</a:t>
            </a:r>
            <a:endParaRPr lang="en-US" altLang="ko-KR" dirty="0">
              <a:solidFill>
                <a:schemeClr val="tx1"/>
              </a:solidFill>
              <a:latin typeface="Söhne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a-DK" altLang="ko-KR" b="0" i="0" dirty="0">
                <a:solidFill>
                  <a:schemeClr val="tx1"/>
                </a:solidFill>
                <a:effectLst/>
                <a:latin typeface="Söhne"/>
              </a:rPr>
              <a:t>XStore-D 1.3x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78AE0A21-94D1-A455-029B-FCB2B069139E}"/>
              </a:ext>
            </a:extLst>
          </p:cNvPr>
          <p:cNvSpPr/>
          <p:nvPr/>
        </p:nvSpPr>
        <p:spPr>
          <a:xfrm>
            <a:off x="9651087" y="3252076"/>
            <a:ext cx="2383316" cy="1231135"/>
          </a:xfrm>
          <a:prstGeom prst="wedgeRoundRectCallout">
            <a:avLst>
              <a:gd name="adj1" fmla="val -111976"/>
              <a:gd name="adj2" fmla="val -40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0" i="0" dirty="0">
                <a:solidFill>
                  <a:schemeClr val="tx1"/>
                </a:solidFill>
                <a:effectLst/>
                <a:latin typeface="Söhne"/>
              </a:rPr>
              <a:t>ROLEX improves the performance by 67% over other schemes</a:t>
            </a:r>
            <a:r>
              <a:rPr lang="en-US" altLang="ko-KR" dirty="0">
                <a:solidFill>
                  <a:schemeClr val="tx1"/>
                </a:solidFill>
                <a:latin typeface="Söhne"/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86820-47D4-B574-2BA7-B99D97DE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dirty="0"/>
              <a:t>100 million items </a:t>
            </a:r>
            <a:endParaRPr lang="en-K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2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545436-AE4D-0D21-EDAD-87F6A2D2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Various scenarios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007DE5-B7AB-D6D2-37D8-3479FC7E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33</a:t>
            </a:fld>
            <a:endParaRPr kumimoji="1"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1C11BAB-6767-3451-D0C0-46C6F8FC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1" y="3429000"/>
            <a:ext cx="10999883" cy="2561643"/>
          </a:xfrm>
          <a:prstGeom prst="rect">
            <a:avLst/>
          </a:prstGeom>
        </p:spPr>
      </p:pic>
      <p:sp>
        <p:nvSpPr>
          <p:cNvPr id="10" name="말풍선: 모서리가 둥근 사각형 9">
            <a:extLst>
              <a:ext uri="{FF2B5EF4-FFF2-40B4-BE49-F238E27FC236}">
                <a16:creationId xmlns:a16="http://schemas.microsoft.com/office/drawing/2014/main" id="{A6860584-9481-7B67-A8E7-518FB532E254}"/>
              </a:ext>
            </a:extLst>
          </p:cNvPr>
          <p:cNvSpPr/>
          <p:nvPr/>
        </p:nvSpPr>
        <p:spPr>
          <a:xfrm>
            <a:off x="1563401" y="2014327"/>
            <a:ext cx="1873862" cy="1231135"/>
          </a:xfrm>
          <a:prstGeom prst="wedgeRoundRectCallout">
            <a:avLst>
              <a:gd name="adj1" fmla="val 22654"/>
              <a:gd name="adj2" fmla="val 835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a-DK" altLang="ko-KR" b="0" i="0" dirty="0">
                <a:solidFill>
                  <a:schemeClr val="tx1"/>
                </a:solidFill>
                <a:effectLst/>
                <a:latin typeface="Söhne"/>
              </a:rPr>
              <a:t>FG</a:t>
            </a:r>
            <a:r>
              <a:rPr lang="ko-KR" altLang="en-US" dirty="0">
                <a:solidFill>
                  <a:schemeClr val="tx1"/>
                </a:solidFill>
                <a:latin typeface="Söhne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Söhne"/>
              </a:rPr>
              <a:t>2.1</a:t>
            </a:r>
            <a:r>
              <a:rPr lang="en-US" altLang="zh-CN" dirty="0">
                <a:solidFill>
                  <a:schemeClr val="tx1"/>
                </a:solidFill>
                <a:latin typeface="Söhne"/>
              </a:rPr>
              <a:t>x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a-DK" altLang="ko-KR" b="0" i="0" dirty="0">
                <a:solidFill>
                  <a:schemeClr val="tx1"/>
                </a:solidFill>
                <a:effectLst/>
                <a:latin typeface="Söhne"/>
              </a:rPr>
              <a:t>Sherman</a:t>
            </a:r>
            <a:r>
              <a:rPr lang="ko-KR" altLang="en-US" dirty="0">
                <a:solidFill>
                  <a:schemeClr val="tx1"/>
                </a:solidFill>
                <a:latin typeface="Söhne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Söhne"/>
              </a:rPr>
              <a:t>1.8x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a-DK" altLang="ko-KR" b="0" i="0" dirty="0">
                <a:solidFill>
                  <a:schemeClr val="tx1"/>
                </a:solidFill>
                <a:effectLst/>
                <a:latin typeface="Söhne"/>
              </a:rPr>
              <a:t>EMT-D 4.5x</a:t>
            </a:r>
            <a:endParaRPr lang="en-US" altLang="ko-KR" dirty="0">
              <a:solidFill>
                <a:schemeClr val="tx1"/>
              </a:solidFill>
              <a:latin typeface="Söhne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a-DK" altLang="ko-KR" b="0" i="0" dirty="0">
                <a:solidFill>
                  <a:schemeClr val="tx1"/>
                </a:solidFill>
                <a:effectLst/>
                <a:latin typeface="Söhne"/>
              </a:rPr>
              <a:t>XStore-D 4.3x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310ECA14-C2FC-6417-3393-AB7449632597}"/>
              </a:ext>
            </a:extLst>
          </p:cNvPr>
          <p:cNvSpPr/>
          <p:nvPr/>
        </p:nvSpPr>
        <p:spPr>
          <a:xfrm>
            <a:off x="7174229" y="2442117"/>
            <a:ext cx="4389585" cy="730040"/>
          </a:xfrm>
          <a:prstGeom prst="wedgeRoundRectCallout">
            <a:avLst>
              <a:gd name="adj1" fmla="val -17435"/>
              <a:gd name="adj2" fmla="val 1118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dirty="0" err="1">
                <a:solidFill>
                  <a:schemeClr val="tx1"/>
                </a:solidFill>
                <a:latin typeface="Söhne"/>
              </a:rPr>
              <a:t>XStore</a:t>
            </a:r>
            <a:r>
              <a:rPr lang="en-US" altLang="zh-CN" dirty="0">
                <a:solidFill>
                  <a:schemeClr val="tx1"/>
                </a:solidFill>
                <a:latin typeface="Söhne"/>
              </a:rPr>
              <a:t>-D sends most of the data requests to the remote side as write requests increase.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59DA7E1-BB43-212A-9649-0F350709E14C}"/>
              </a:ext>
            </a:extLst>
          </p:cNvPr>
          <p:cNvCxnSpPr>
            <a:cxnSpLocks/>
          </p:cNvCxnSpPr>
          <p:nvPr/>
        </p:nvCxnSpPr>
        <p:spPr>
          <a:xfrm>
            <a:off x="6754258" y="4142342"/>
            <a:ext cx="1893983" cy="451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510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545436-AE4D-0D21-EDAD-87F6A2D2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Scalability Performance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007DE5-B7AB-D6D2-37D8-3479FC7E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34</a:t>
            </a:fld>
            <a:endParaRPr kumimoji="1"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7BFB679-CCEA-BE7C-204C-687BE20D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916" y="2478794"/>
            <a:ext cx="7342216" cy="3150823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16C4648D-C233-1239-AF40-C731E903E692}"/>
              </a:ext>
            </a:extLst>
          </p:cNvPr>
          <p:cNvSpPr/>
          <p:nvPr/>
        </p:nvSpPr>
        <p:spPr>
          <a:xfrm>
            <a:off x="583096" y="4329850"/>
            <a:ext cx="2942497" cy="870112"/>
          </a:xfrm>
          <a:prstGeom prst="wedgeRoundRectCallout">
            <a:avLst>
              <a:gd name="adj1" fmla="val 53738"/>
              <a:gd name="adj2" fmla="val -1956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The performance of </a:t>
            </a:r>
            <a:r>
              <a:rPr lang="en-US" altLang="ko-KR" dirty="0">
                <a:solidFill>
                  <a:srgbClr val="FF0000"/>
                </a:solidFill>
              </a:rPr>
              <a:t>EMT-D</a:t>
            </a:r>
            <a:r>
              <a:rPr lang="en-US" altLang="ko-KR" dirty="0">
                <a:solidFill>
                  <a:schemeClr val="tx1"/>
                </a:solidFill>
              </a:rPr>
              <a:t> doesn’t increase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말풍선: 모서리가 둥근 사각형 9">
            <a:extLst>
              <a:ext uri="{FF2B5EF4-FFF2-40B4-BE49-F238E27FC236}">
                <a16:creationId xmlns:a16="http://schemas.microsoft.com/office/drawing/2014/main" id="{7192B0CC-1F2E-7EFB-788F-C74BB1936C20}"/>
              </a:ext>
            </a:extLst>
          </p:cNvPr>
          <p:cNvSpPr/>
          <p:nvPr/>
        </p:nvSpPr>
        <p:spPr>
          <a:xfrm>
            <a:off x="7550570" y="1723039"/>
            <a:ext cx="2959521" cy="595791"/>
          </a:xfrm>
          <a:prstGeom prst="wedgeRoundRectCallout">
            <a:avLst>
              <a:gd name="adj1" fmla="val -18591"/>
              <a:gd name="adj2" fmla="val 828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Write performance of </a:t>
            </a:r>
            <a:r>
              <a:rPr lang="en-US" altLang="ko-KR" dirty="0" err="1">
                <a:solidFill>
                  <a:srgbClr val="FF0000"/>
                </a:solidFill>
              </a:rPr>
              <a:t>XStore</a:t>
            </a:r>
            <a:r>
              <a:rPr lang="en-US" altLang="ko-KR" dirty="0">
                <a:solidFill>
                  <a:srgbClr val="FF0000"/>
                </a:solidFill>
              </a:rPr>
              <a:t>-D</a:t>
            </a:r>
            <a:r>
              <a:rPr lang="en-US" altLang="ko-KR" dirty="0">
                <a:solidFill>
                  <a:schemeClr val="tx1"/>
                </a:solidFill>
              </a:rPr>
              <a:t> fails to scale out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2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ED55C5-72B4-2E6D-2396-7EB9A5B3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In-depth analysis 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1D8C2C8-D3BC-CC3B-A099-90E68227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35</a:t>
            </a:fld>
            <a:endParaRPr kumimoji="1"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7FBFC18-E805-0745-6477-3E43EC363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96" y="2668837"/>
            <a:ext cx="11102008" cy="277550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342EC1F-71B8-3417-D139-23EE4317B3E3}"/>
              </a:ext>
            </a:extLst>
          </p:cNvPr>
          <p:cNvSpPr/>
          <p:nvPr/>
        </p:nvSpPr>
        <p:spPr>
          <a:xfrm>
            <a:off x="6409232" y="4539528"/>
            <a:ext cx="2225408" cy="295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589AE824-DD23-7960-8CD3-55A115C6778D}"/>
              </a:ext>
            </a:extLst>
          </p:cNvPr>
          <p:cNvSpPr/>
          <p:nvPr/>
        </p:nvSpPr>
        <p:spPr>
          <a:xfrm>
            <a:off x="8505022" y="2217146"/>
            <a:ext cx="3503364" cy="441350"/>
          </a:xfrm>
          <a:prstGeom prst="wedgeRoundRectCallout">
            <a:avLst>
              <a:gd name="adj1" fmla="val 22353"/>
              <a:gd name="adj2" fmla="val 2299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0" i="0" dirty="0">
                <a:solidFill>
                  <a:schemeClr val="tx1"/>
                </a:solidFill>
                <a:effectLst/>
                <a:latin typeface="Söhne"/>
              </a:rPr>
              <a:t>128 leaves consume about 300μs</a:t>
            </a:r>
            <a:endParaRPr lang="en-US" altLang="ko-KR" dirty="0">
              <a:solidFill>
                <a:schemeClr val="tx1"/>
              </a:solidFill>
              <a:latin typeface="Söhn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FC6EE-C44C-EA6B-05D8-398215298AAA}"/>
              </a:ext>
            </a:extLst>
          </p:cNvPr>
          <p:cNvSpPr txBox="1"/>
          <p:nvPr/>
        </p:nvSpPr>
        <p:spPr>
          <a:xfrm>
            <a:off x="615433" y="1430957"/>
            <a:ext cx="6194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b="0" i="0" dirty="0">
                <a:effectLst/>
                <a:latin typeface="Söhne"/>
              </a:rPr>
              <a:t>Maximum prediction error (</a:t>
            </a:r>
            <a:r>
              <a:rPr lang="el-GR" altLang="ko-KR" sz="2400" b="0" i="0" dirty="0">
                <a:effectLst/>
                <a:latin typeface="Söhne"/>
              </a:rPr>
              <a:t>ε)</a:t>
            </a:r>
            <a:r>
              <a:rPr lang="ko-KR" altLang="en-US" sz="2400" b="0" i="0" dirty="0">
                <a:effectLst/>
                <a:latin typeface="Söhne"/>
              </a:rPr>
              <a:t> </a:t>
            </a:r>
            <a:r>
              <a:rPr lang="en-US" altLang="ko-KR" sz="2400" b="0" i="0" dirty="0">
                <a:effectLst/>
                <a:latin typeface="Söhne"/>
              </a:rPr>
              <a:t>:</a:t>
            </a:r>
            <a:r>
              <a:rPr lang="ko-KR" altLang="en-US" sz="2400" b="0" i="0" dirty="0">
                <a:effectLst/>
                <a:latin typeface="Söhne"/>
              </a:rPr>
              <a:t> </a:t>
            </a:r>
            <a:r>
              <a:rPr lang="en-US" altLang="ko-KR" sz="2400" b="0" i="0" dirty="0">
                <a:effectLst/>
                <a:latin typeface="Söhne"/>
              </a:rPr>
              <a:t>(</a:t>
            </a:r>
            <a:r>
              <a:rPr lang="en-US" altLang="ko-KR" sz="2400" dirty="0">
                <a:latin typeface="Söhne"/>
              </a:rPr>
              <a:t>a) &amp;(c)</a:t>
            </a:r>
            <a:r>
              <a:rPr lang="el-GR" altLang="ko-KR" sz="2400" b="0" i="0" dirty="0">
                <a:effectLst/>
                <a:latin typeface="Söhne"/>
              </a:rPr>
              <a:t> </a:t>
            </a:r>
            <a:endParaRPr lang="en-US" altLang="ko-KR" sz="2400" b="0" i="0" dirty="0">
              <a:effectLst/>
              <a:latin typeface="Söhne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b="0" i="0" dirty="0">
                <a:effectLst/>
                <a:latin typeface="Söhne"/>
              </a:rPr>
              <a:t>leaf size (</a:t>
            </a:r>
            <a:r>
              <a:rPr lang="el-GR" altLang="ko-KR" sz="2400" b="0" i="0" dirty="0">
                <a:effectLst/>
                <a:latin typeface="Söhne"/>
              </a:rPr>
              <a:t>δ)</a:t>
            </a:r>
            <a:r>
              <a:rPr lang="en-US" altLang="ko-KR" sz="2400" b="0" i="0" dirty="0">
                <a:effectLst/>
                <a:latin typeface="Söhne"/>
              </a:rPr>
              <a:t> </a:t>
            </a:r>
            <a:r>
              <a:rPr lang="en-US" altLang="ko-KR" sz="2400" dirty="0">
                <a:latin typeface="Söhne"/>
                <a:sym typeface="Wingdings" panose="05000000000000000000" pitchFamily="2" charset="2"/>
              </a:rPr>
              <a:t>: (b)</a:t>
            </a:r>
            <a:endParaRPr lang="en-KR" sz="2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ACB4657-C656-5C5B-2777-0CEC92CCC045}"/>
              </a:ext>
            </a:extLst>
          </p:cNvPr>
          <p:cNvSpPr/>
          <p:nvPr/>
        </p:nvSpPr>
        <p:spPr>
          <a:xfrm>
            <a:off x="1016136" y="4538949"/>
            <a:ext cx="2225408" cy="295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597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4" y="3015273"/>
            <a:ext cx="11759209" cy="1820800"/>
          </a:xfrm>
        </p:spPr>
        <p:txBody>
          <a:bodyPr anchor="t"/>
          <a:lstStyle/>
          <a:p>
            <a:r>
              <a:rPr lang="ko-KR" altLang="en-US" dirty="0"/>
              <a:t> </a:t>
            </a:r>
            <a:r>
              <a:rPr lang="en-US" altLang="ko-K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42740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8DB8-D4BB-BEB6-14D9-2EB1B992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en-K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9D1DE-50B9-7DD5-5412-6301F6C1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37</a:t>
            </a:fld>
            <a:endParaRPr kumimoji="1"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1FC5D-71BB-2F3D-057C-150F74FC8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This paper proposes ROLEX, a </a:t>
            </a:r>
            <a:r>
              <a:rPr lang="en-US" altLang="ko-KR" dirty="0">
                <a:solidFill>
                  <a:srgbClr val="FF0000"/>
                </a:solidFill>
              </a:rPr>
              <a:t>R</a:t>
            </a:r>
            <a:r>
              <a:rPr lang="en-US" altLang="ko-KR" dirty="0"/>
              <a:t>DMA-</a:t>
            </a:r>
            <a:r>
              <a:rPr lang="en-US" altLang="ko-KR" dirty="0">
                <a:solidFill>
                  <a:srgbClr val="FF0000"/>
                </a:solidFill>
              </a:rPr>
              <a:t>o</a:t>
            </a:r>
            <a:r>
              <a:rPr lang="en-US" altLang="ko-KR" dirty="0"/>
              <a:t>riented KVS using </a:t>
            </a:r>
            <a:r>
              <a:rPr lang="en-US" altLang="ko-KR" dirty="0">
                <a:solidFill>
                  <a:srgbClr val="FF0000"/>
                </a:solidFill>
              </a:rPr>
              <a:t>L</a:t>
            </a:r>
            <a:r>
              <a:rPr lang="en-US" altLang="ko-KR" dirty="0"/>
              <a:t>earned ind</a:t>
            </a:r>
            <a:r>
              <a:rPr lang="en-US" altLang="ko-KR" dirty="0">
                <a:solidFill>
                  <a:srgbClr val="FF0000"/>
                </a:solidFill>
              </a:rPr>
              <a:t>ex </a:t>
            </a:r>
            <a:r>
              <a:rPr lang="en-US" altLang="ko-KR" dirty="0"/>
              <a:t>in DMS. ROLEX decouples the insertion and retraining operations, which enables the compute nodes to directly modify the remote data without retraining models.</a:t>
            </a:r>
          </a:p>
          <a:p>
            <a:pPr lvl="1"/>
            <a:r>
              <a:rPr lang="en-US" altLang="ko-KR" sz="2000" dirty="0"/>
              <a:t>ROLEX achieves high performance on both static and dynamic workloads in the context of the disaggregated memory systems</a:t>
            </a:r>
          </a:p>
          <a:p>
            <a:pPr lvl="1"/>
            <a:r>
              <a:rPr lang="en-US" altLang="ko-KR" sz="2000" dirty="0"/>
              <a:t>ROLEX is open-source for public use in GitHub</a:t>
            </a:r>
            <a:endParaRPr lang="en-K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31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F8E8E9F-0121-AF4F-8F3E-C6414598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latinLnBrk="0"/>
            <a:r>
              <a:rPr kumimoji="1" lang="en-US" altLang="ko-KR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2" descr="롤렉스 공식 웹사이트 - 스위스 명품 시계">
            <a:extLst>
              <a:ext uri="{FF2B5EF4-FFF2-40B4-BE49-F238E27FC236}">
                <a16:creationId xmlns:a16="http://schemas.microsoft.com/office/drawing/2014/main" id="{14437776-FBED-B9C4-AA7E-5E2FF83D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30" y="2103812"/>
            <a:ext cx="3876165" cy="22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D3D67-F77A-408A-6011-6E1C858CFBDD}"/>
              </a:ext>
            </a:extLst>
          </p:cNvPr>
          <p:cNvSpPr txBox="1"/>
          <p:nvPr/>
        </p:nvSpPr>
        <p:spPr>
          <a:xfrm>
            <a:off x="5596502" y="2405894"/>
            <a:ext cx="5754896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ko-KR" sz="2000" dirty="0"/>
              <a:t>2023. 10. 31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ko-KR" sz="2000" dirty="0"/>
              <a:t>Presented by </a:t>
            </a:r>
            <a:r>
              <a:rPr kumimoji="1" lang="en-US" altLang="ko-KR" sz="2000" dirty="0" err="1"/>
              <a:t>GuangXun</a:t>
            </a:r>
            <a:r>
              <a:rPr kumimoji="1" lang="en-US" altLang="ko-KR" sz="2000" dirty="0"/>
              <a:t> Zhao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ko-KR" sz="2000" dirty="0"/>
              <a:t>guangxun0621@gmail.com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0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F1A6DC-D2D8-0C75-CE6D-50CB4F61E2B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en-US" altLang="ko-KR" dirty="0"/>
              <a:t>D</a:t>
            </a:r>
            <a:r>
              <a:rPr lang="en-US" altLang="zh-CN" dirty="0"/>
              <a:t>isaggregated Memory Systems(DMS)</a:t>
            </a:r>
          </a:p>
          <a:p>
            <a:pPr lvl="1"/>
            <a:r>
              <a:rPr lang="en-US" altLang="zh-CN" sz="2000" dirty="0"/>
              <a:t>DMS is widely used, such as databases and in-memory key-value stores</a:t>
            </a:r>
          </a:p>
          <a:p>
            <a:pPr lvl="1"/>
            <a:r>
              <a:rPr lang="en-US" altLang="zh-CN" sz="2000" dirty="0"/>
              <a:t>Compute node &amp; memory node</a:t>
            </a: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A5129D-3BE6-A25A-3AAA-1689EB6A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3CA1A54-62F4-9074-DCE2-4340C216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46BCD85-013D-4A48-615F-D1290D904C3C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F11C2-DA45-F74D-CA89-46B28929D21F}"/>
              </a:ext>
            </a:extLst>
          </p:cNvPr>
          <p:cNvSpPr txBox="1"/>
          <p:nvPr/>
        </p:nvSpPr>
        <p:spPr>
          <a:xfrm>
            <a:off x="2173253" y="5406659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Memory Pool</a:t>
            </a:r>
            <a:endParaRPr lang="ko-KR" altLang="en-US" sz="2000" b="1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9BAEB11-DA2B-5DE0-59C7-FD89B92D8CD2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801EF-F4B6-90D9-8473-A45A8B5AA3FF}"/>
              </a:ext>
            </a:extLst>
          </p:cNvPr>
          <p:cNvSpPr txBox="1"/>
          <p:nvPr/>
        </p:nvSpPr>
        <p:spPr>
          <a:xfrm>
            <a:off x="8472954" y="5394525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Compute Pool</a:t>
            </a:r>
            <a:endParaRPr lang="ko-KR" altLang="en-US" sz="2000" b="1" dirty="0"/>
          </a:p>
        </p:txBody>
      </p:sp>
      <p:pic>
        <p:nvPicPr>
          <p:cNvPr id="1026" name="Picture 2" descr="램 메모리 - 무료 컴퓨터개 아이콘">
            <a:extLst>
              <a:ext uri="{FF2B5EF4-FFF2-40B4-BE49-F238E27FC236}">
                <a16:creationId xmlns:a16="http://schemas.microsoft.com/office/drawing/2014/main" id="{184E6262-A5E9-D8B0-2675-D8EAC9CA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램 메모리 - 무료 컴퓨터개 아이콘">
            <a:extLst>
              <a:ext uri="{FF2B5EF4-FFF2-40B4-BE49-F238E27FC236}">
                <a16:creationId xmlns:a16="http://schemas.microsoft.com/office/drawing/2014/main" id="{CBAFEDBF-68B4-7E0B-1DE1-25B7C13A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램 메모리 - 무료 컴퓨터개 아이콘">
            <a:extLst>
              <a:ext uri="{FF2B5EF4-FFF2-40B4-BE49-F238E27FC236}">
                <a16:creationId xmlns:a16="http://schemas.microsoft.com/office/drawing/2014/main" id="{A59EE495-AC76-1116-E486-0C828830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319071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램 메모리 - 무료 컴퓨터개 아이콘">
            <a:extLst>
              <a:ext uri="{FF2B5EF4-FFF2-40B4-BE49-F238E27FC236}">
                <a16:creationId xmlns:a16="http://schemas.microsoft.com/office/drawing/2014/main" id="{EC561B61-25E3-BBEA-198D-2A9CA8F9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램 메모리 - 무료 컴퓨터개 아이콘">
            <a:extLst>
              <a:ext uri="{FF2B5EF4-FFF2-40B4-BE49-F238E27FC236}">
                <a16:creationId xmlns:a16="http://schemas.microsoft.com/office/drawing/2014/main" id="{50CA9C4F-3A6A-A2F5-3022-53D28177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램 메모리 - 무료 컴퓨터개 아이콘">
            <a:extLst>
              <a:ext uri="{FF2B5EF4-FFF2-40B4-BE49-F238E27FC236}">
                <a16:creationId xmlns:a16="http://schemas.microsoft.com/office/drawing/2014/main" id="{201368EB-B94C-5137-B504-04882D4E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69" y="4120680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DE66FB46-4A27-1C8B-F481-D63CFD7B2B55}"/>
              </a:ext>
            </a:extLst>
          </p:cNvPr>
          <p:cNvCxnSpPr>
            <a:cxnSpLocks/>
          </p:cNvCxnSpPr>
          <p:nvPr/>
        </p:nvCxnSpPr>
        <p:spPr>
          <a:xfrm>
            <a:off x="5268055" y="4006663"/>
            <a:ext cx="1945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D0F09F38-387C-F867-348C-0BDEC9438229}"/>
              </a:ext>
            </a:extLst>
          </p:cNvPr>
          <p:cNvCxnSpPr>
            <a:cxnSpLocks/>
          </p:cNvCxnSpPr>
          <p:nvPr/>
        </p:nvCxnSpPr>
        <p:spPr>
          <a:xfrm>
            <a:off x="5268055" y="4384050"/>
            <a:ext cx="1945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57A241A1-CDB7-9020-A3F3-551197D53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65" y="3284761"/>
            <a:ext cx="884911" cy="88491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5A9676FB-81F3-52C4-2524-CE2CE60A5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284" y="3284761"/>
            <a:ext cx="884911" cy="884911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AD694F4-1208-3A75-5B4C-157FEA416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65" y="4384050"/>
            <a:ext cx="884911" cy="884911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28BF125A-ED1E-1595-0B8F-C7C1DD3BF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284" y="4384050"/>
            <a:ext cx="884911" cy="88491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2DF912E-F1A6-426F-8195-89C0D280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58" y="3284761"/>
            <a:ext cx="901999" cy="901999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DF0C08D-35B9-4A93-9143-115F0960C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58" y="4316835"/>
            <a:ext cx="901999" cy="9019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19DA0D5-97CE-5EA2-5B42-4E333D987C79}"/>
              </a:ext>
            </a:extLst>
          </p:cNvPr>
          <p:cNvSpPr txBox="1"/>
          <p:nvPr/>
        </p:nvSpPr>
        <p:spPr>
          <a:xfrm>
            <a:off x="5702242" y="3842295"/>
            <a:ext cx="10908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RDMA</a:t>
            </a:r>
          </a:p>
          <a:p>
            <a:pPr algn="ctr"/>
            <a:r>
              <a:rPr lang="en-US" altLang="ko-KR" sz="2000" b="1" dirty="0"/>
              <a:t>NIC</a:t>
            </a:r>
            <a:endParaRPr lang="ko-KR" altLang="en-US" sz="2000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BF79B8C-E00B-5DCA-6D05-FB7F45E1F84A}"/>
              </a:ext>
            </a:extLst>
          </p:cNvPr>
          <p:cNvSpPr/>
          <p:nvPr/>
        </p:nvSpPr>
        <p:spPr>
          <a:xfrm>
            <a:off x="3750169" y="3429000"/>
            <a:ext cx="1257930" cy="757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108263E-440A-D0AA-23E5-D87C7F25C9CC}"/>
              </a:ext>
            </a:extLst>
          </p:cNvPr>
          <p:cNvSpPr/>
          <p:nvPr/>
        </p:nvSpPr>
        <p:spPr>
          <a:xfrm>
            <a:off x="8714276" y="3276216"/>
            <a:ext cx="1142287" cy="9019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88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4" y="3015273"/>
            <a:ext cx="11759209" cy="1820800"/>
          </a:xfrm>
        </p:spPr>
        <p:txBody>
          <a:bodyPr anchor="t"/>
          <a:lstStyle/>
          <a:p>
            <a:r>
              <a:rPr lang="en-US" altLang="ko-KR" dirty="0"/>
              <a:t>Background &amp; Motivation </a:t>
            </a:r>
          </a:p>
        </p:txBody>
      </p:sp>
    </p:spTree>
    <p:extLst>
      <p:ext uri="{BB962C8B-B14F-4D97-AF65-F5344CB8AC3E}">
        <p14:creationId xmlns:p14="http://schemas.microsoft.com/office/powerpoint/2010/main" val="42813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F1A6DC-D2D8-0C75-CE6D-50CB4F61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</a:t>
            </a:r>
            <a:r>
              <a:rPr lang="en-US" altLang="zh-CN" dirty="0"/>
              <a:t>isaggregated Memory Systems(DMS)</a:t>
            </a:r>
          </a:p>
          <a:p>
            <a:pPr lvl="1"/>
            <a:r>
              <a:rPr lang="en-US" altLang="ko-KR" dirty="0"/>
              <a:t>Two widely used structures for the ordered KVS</a:t>
            </a:r>
            <a:endParaRPr lang="en-US" altLang="zh-CN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A5129D-3BE6-A25A-3AAA-1689EB6A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3CA1A54-62F4-9074-DCE2-4340C216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46BCD85-013D-4A48-615F-D1290D904C3C}"/>
              </a:ext>
            </a:extLst>
          </p:cNvPr>
          <p:cNvSpPr/>
          <p:nvPr/>
        </p:nvSpPr>
        <p:spPr>
          <a:xfrm>
            <a:off x="921761" y="2705101"/>
            <a:ext cx="9641464" cy="32099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F11C2-DA45-F74D-CA89-46B28929D21F}"/>
              </a:ext>
            </a:extLst>
          </p:cNvPr>
          <p:cNvSpPr txBox="1"/>
          <p:nvPr/>
        </p:nvSpPr>
        <p:spPr>
          <a:xfrm>
            <a:off x="4839011" y="5956880"/>
            <a:ext cx="22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Memory Pool</a:t>
            </a:r>
            <a:endParaRPr lang="ko-KR" altLang="en-US" sz="2000" b="1" dirty="0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5E11FDFE-30DC-17FA-06AA-01CF5832FD84}"/>
              </a:ext>
            </a:extLst>
          </p:cNvPr>
          <p:cNvSpPr/>
          <p:nvPr/>
        </p:nvSpPr>
        <p:spPr>
          <a:xfrm>
            <a:off x="1999899" y="3295015"/>
            <a:ext cx="2606402" cy="200364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B+t</a:t>
            </a:r>
            <a:r>
              <a:rPr lang="en-US" altLang="zh-CN" dirty="0">
                <a:solidFill>
                  <a:schemeClr val="tx1"/>
                </a:solidFill>
              </a:rPr>
              <a:t>ree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64865A-E09F-93E6-EE28-B6FDA57A094A}"/>
              </a:ext>
            </a:extLst>
          </p:cNvPr>
          <p:cNvSpPr txBox="1"/>
          <p:nvPr/>
        </p:nvSpPr>
        <p:spPr>
          <a:xfrm>
            <a:off x="8829789" y="2775828"/>
            <a:ext cx="173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/>
              <a:t>Learned index</a:t>
            </a:r>
            <a:endParaRPr lang="ko-KR" altLang="en-US" u="sn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85BE22-0A7E-55B7-4E82-44DC46AF156D}"/>
              </a:ext>
            </a:extLst>
          </p:cNvPr>
          <p:cNvSpPr txBox="1"/>
          <p:nvPr/>
        </p:nvSpPr>
        <p:spPr>
          <a:xfrm>
            <a:off x="1180170" y="2792398"/>
            <a:ext cx="173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/>
              <a:t>Trees-based</a:t>
            </a:r>
            <a:endParaRPr lang="ko-KR" altLang="en-US" u="sng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827B2AB-368E-7D8F-5151-52F3ED1D34EC}"/>
              </a:ext>
            </a:extLst>
          </p:cNvPr>
          <p:cNvSpPr/>
          <p:nvPr/>
        </p:nvSpPr>
        <p:spPr>
          <a:xfrm>
            <a:off x="6852636" y="3369942"/>
            <a:ext cx="1780310" cy="855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(e.g., NN, LR)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037" name="그룹 1036">
            <a:extLst>
              <a:ext uri="{FF2B5EF4-FFF2-40B4-BE49-F238E27FC236}">
                <a16:creationId xmlns:a16="http://schemas.microsoft.com/office/drawing/2014/main" id="{62FE3B55-5C49-64E2-5988-FC03747A1C49}"/>
              </a:ext>
            </a:extLst>
          </p:cNvPr>
          <p:cNvGrpSpPr/>
          <p:nvPr/>
        </p:nvGrpSpPr>
        <p:grpSpPr>
          <a:xfrm>
            <a:off x="6536580" y="4630984"/>
            <a:ext cx="2256590" cy="667672"/>
            <a:chOff x="3185334" y="4542499"/>
            <a:chExt cx="1908109" cy="442705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A309EA17-E876-4473-5C87-4EDECC7EF129}"/>
                </a:ext>
              </a:extLst>
            </p:cNvPr>
            <p:cNvGrpSpPr/>
            <p:nvPr/>
          </p:nvGrpSpPr>
          <p:grpSpPr>
            <a:xfrm>
              <a:off x="3185334" y="4542499"/>
              <a:ext cx="760438" cy="442705"/>
              <a:chOff x="3185334" y="4542499"/>
              <a:chExt cx="760438" cy="442705"/>
            </a:xfrm>
          </p:grpSpPr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EF046966-1F7E-C198-2EB2-2658D8721981}"/>
                  </a:ext>
                </a:extLst>
              </p:cNvPr>
              <p:cNvGrpSpPr/>
              <p:nvPr/>
            </p:nvGrpSpPr>
            <p:grpSpPr>
              <a:xfrm>
                <a:off x="3185334" y="4542499"/>
                <a:ext cx="381267" cy="442705"/>
                <a:chOff x="3185334" y="4542499"/>
                <a:chExt cx="381267" cy="442705"/>
              </a:xfrm>
            </p:grpSpPr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59AE1336-FB4C-10E1-3629-958A38EDC9A6}"/>
                    </a:ext>
                  </a:extLst>
                </p:cNvPr>
                <p:cNvSpPr/>
                <p:nvPr/>
              </p:nvSpPr>
              <p:spPr>
                <a:xfrm>
                  <a:off x="3185334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375D8DC1-298F-483D-C45D-9F5F80D78A0A}"/>
                    </a:ext>
                  </a:extLst>
                </p:cNvPr>
                <p:cNvSpPr/>
                <p:nvPr/>
              </p:nvSpPr>
              <p:spPr>
                <a:xfrm>
                  <a:off x="3377551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C7887FB0-2857-4320-B55C-FE6F007C30F2}"/>
                  </a:ext>
                </a:extLst>
              </p:cNvPr>
              <p:cNvGrpSpPr/>
              <p:nvPr/>
            </p:nvGrpSpPr>
            <p:grpSpPr>
              <a:xfrm>
                <a:off x="3564505" y="4542499"/>
                <a:ext cx="381267" cy="442705"/>
                <a:chOff x="3185334" y="4542499"/>
                <a:chExt cx="381267" cy="442705"/>
              </a:xfrm>
            </p:grpSpPr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C09B8B42-ADE2-8210-B704-76576936D742}"/>
                    </a:ext>
                  </a:extLst>
                </p:cNvPr>
                <p:cNvSpPr/>
                <p:nvPr/>
              </p:nvSpPr>
              <p:spPr>
                <a:xfrm>
                  <a:off x="3185334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직사각형 41">
                  <a:extLst>
                    <a:ext uri="{FF2B5EF4-FFF2-40B4-BE49-F238E27FC236}">
                      <a16:creationId xmlns:a16="http://schemas.microsoft.com/office/drawing/2014/main" id="{0E6A726F-4B5E-7BB6-D628-1D2CEF141655}"/>
                    </a:ext>
                  </a:extLst>
                </p:cNvPr>
                <p:cNvSpPr/>
                <p:nvPr/>
              </p:nvSpPr>
              <p:spPr>
                <a:xfrm>
                  <a:off x="3377551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28" name="그룹 1027">
              <a:extLst>
                <a:ext uri="{FF2B5EF4-FFF2-40B4-BE49-F238E27FC236}">
                  <a16:creationId xmlns:a16="http://schemas.microsoft.com/office/drawing/2014/main" id="{9193EFDF-CF8C-97CB-3553-A17096C34042}"/>
                </a:ext>
              </a:extLst>
            </p:cNvPr>
            <p:cNvGrpSpPr/>
            <p:nvPr/>
          </p:nvGrpSpPr>
          <p:grpSpPr>
            <a:xfrm>
              <a:off x="3948672" y="4542499"/>
              <a:ext cx="1144771" cy="442705"/>
              <a:chOff x="3185334" y="4542499"/>
              <a:chExt cx="1144771" cy="442705"/>
            </a:xfrm>
          </p:grpSpPr>
          <p:grpSp>
            <p:nvGrpSpPr>
              <p:cNvPr id="1029" name="그룹 1028">
                <a:extLst>
                  <a:ext uri="{FF2B5EF4-FFF2-40B4-BE49-F238E27FC236}">
                    <a16:creationId xmlns:a16="http://schemas.microsoft.com/office/drawing/2014/main" id="{3A377485-7884-3EE4-8CB0-6E3F3E6372F6}"/>
                  </a:ext>
                </a:extLst>
              </p:cNvPr>
              <p:cNvGrpSpPr/>
              <p:nvPr/>
            </p:nvGrpSpPr>
            <p:grpSpPr>
              <a:xfrm>
                <a:off x="3185334" y="4542499"/>
                <a:ext cx="381267" cy="442705"/>
                <a:chOff x="3185334" y="4542499"/>
                <a:chExt cx="381267" cy="442705"/>
              </a:xfrm>
            </p:grpSpPr>
            <p:sp>
              <p:nvSpPr>
                <p:cNvPr id="1033" name="직사각형 1032">
                  <a:extLst>
                    <a:ext uri="{FF2B5EF4-FFF2-40B4-BE49-F238E27FC236}">
                      <a16:creationId xmlns:a16="http://schemas.microsoft.com/office/drawing/2014/main" id="{36A6697F-4149-5B01-B716-B1F37BF8D889}"/>
                    </a:ext>
                  </a:extLst>
                </p:cNvPr>
                <p:cNvSpPr/>
                <p:nvPr/>
              </p:nvSpPr>
              <p:spPr>
                <a:xfrm>
                  <a:off x="3185334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4" name="직사각형 1033">
                  <a:extLst>
                    <a:ext uri="{FF2B5EF4-FFF2-40B4-BE49-F238E27FC236}">
                      <a16:creationId xmlns:a16="http://schemas.microsoft.com/office/drawing/2014/main" id="{7B44BCFF-4DFC-BDCC-E40F-383583772AD3}"/>
                    </a:ext>
                  </a:extLst>
                </p:cNvPr>
                <p:cNvSpPr/>
                <p:nvPr/>
              </p:nvSpPr>
              <p:spPr>
                <a:xfrm>
                  <a:off x="3377551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30" name="그룹 1029">
                <a:extLst>
                  <a:ext uri="{FF2B5EF4-FFF2-40B4-BE49-F238E27FC236}">
                    <a16:creationId xmlns:a16="http://schemas.microsoft.com/office/drawing/2014/main" id="{DD3F4470-26AB-9C82-8D90-5E9901E30B08}"/>
                  </a:ext>
                </a:extLst>
              </p:cNvPr>
              <p:cNvGrpSpPr/>
              <p:nvPr/>
            </p:nvGrpSpPr>
            <p:grpSpPr>
              <a:xfrm>
                <a:off x="3564505" y="4542499"/>
                <a:ext cx="765600" cy="442705"/>
                <a:chOff x="3185334" y="4542499"/>
                <a:chExt cx="765600" cy="442705"/>
              </a:xfrm>
            </p:grpSpPr>
            <p:sp>
              <p:nvSpPr>
                <p:cNvPr id="1031" name="직사각형 1030">
                  <a:extLst>
                    <a:ext uri="{FF2B5EF4-FFF2-40B4-BE49-F238E27FC236}">
                      <a16:creationId xmlns:a16="http://schemas.microsoft.com/office/drawing/2014/main" id="{DB914EEE-3135-69B4-959C-B30286AD5224}"/>
                    </a:ext>
                  </a:extLst>
                </p:cNvPr>
                <p:cNvSpPr/>
                <p:nvPr/>
              </p:nvSpPr>
              <p:spPr>
                <a:xfrm>
                  <a:off x="3185334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2" name="직사각형 1031">
                  <a:extLst>
                    <a:ext uri="{FF2B5EF4-FFF2-40B4-BE49-F238E27FC236}">
                      <a16:creationId xmlns:a16="http://schemas.microsoft.com/office/drawing/2014/main" id="{AF2A09EC-943E-986F-0CB4-C48549495FFE}"/>
                    </a:ext>
                  </a:extLst>
                </p:cNvPr>
                <p:cNvSpPr/>
                <p:nvPr/>
              </p:nvSpPr>
              <p:spPr>
                <a:xfrm>
                  <a:off x="3377551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5" name="직사각형 1034">
                  <a:extLst>
                    <a:ext uri="{FF2B5EF4-FFF2-40B4-BE49-F238E27FC236}">
                      <a16:creationId xmlns:a16="http://schemas.microsoft.com/office/drawing/2014/main" id="{C7E9A7F3-1808-2303-F5F1-DDF122307F41}"/>
                    </a:ext>
                  </a:extLst>
                </p:cNvPr>
                <p:cNvSpPr/>
                <p:nvPr/>
              </p:nvSpPr>
              <p:spPr>
                <a:xfrm>
                  <a:off x="3569667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6" name="직사각형 1035">
                  <a:extLst>
                    <a:ext uri="{FF2B5EF4-FFF2-40B4-BE49-F238E27FC236}">
                      <a16:creationId xmlns:a16="http://schemas.microsoft.com/office/drawing/2014/main" id="{4CC1CB82-D601-8B23-7816-3E2FBCAF0F5A}"/>
                    </a:ext>
                  </a:extLst>
                </p:cNvPr>
                <p:cNvSpPr/>
                <p:nvPr/>
              </p:nvSpPr>
              <p:spPr>
                <a:xfrm>
                  <a:off x="3761884" y="4542499"/>
                  <a:ext cx="189050" cy="44270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1039" name="연결선: 구부러짐 1038">
            <a:extLst>
              <a:ext uri="{FF2B5EF4-FFF2-40B4-BE49-F238E27FC236}">
                <a16:creationId xmlns:a16="http://schemas.microsoft.com/office/drawing/2014/main" id="{F517706C-A38C-3D6E-D81E-29B579B18DB4}"/>
              </a:ext>
            </a:extLst>
          </p:cNvPr>
          <p:cNvCxnSpPr>
            <a:stCxn id="35" idx="2"/>
            <a:endCxn id="38" idx="0"/>
          </p:cNvCxnSpPr>
          <p:nvPr/>
        </p:nvCxnSpPr>
        <p:spPr>
          <a:xfrm rot="5400000">
            <a:off x="7106359" y="3994551"/>
            <a:ext cx="405765" cy="867101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7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F1A6DC-D2D8-0C75-CE6D-50CB4F61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Tree-based in DMS – Two sided</a:t>
            </a:r>
          </a:p>
          <a:p>
            <a:pPr lvl="1"/>
            <a:r>
              <a:rPr lang="en-US" altLang="ko-KR" b="0" i="0" dirty="0">
                <a:effectLst/>
                <a:latin typeface="Apple SD Gothic Neo"/>
              </a:rPr>
              <a:t>Round Trip Time(RTT)</a:t>
            </a:r>
            <a:endParaRPr lang="ko-KR" altLang="en-US" u="sng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A5129D-3BE6-A25A-3AAA-1689EB6A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3CA1A54-62F4-9074-DCE2-4340C216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46BCD85-013D-4A48-615F-D1290D904C3C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F11C2-DA45-F74D-CA89-46B28929D21F}"/>
              </a:ext>
            </a:extLst>
          </p:cNvPr>
          <p:cNvSpPr txBox="1"/>
          <p:nvPr/>
        </p:nvSpPr>
        <p:spPr>
          <a:xfrm>
            <a:off x="2178755" y="5378554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Memory Pool</a:t>
            </a:r>
            <a:endParaRPr lang="ko-KR" altLang="en-US" b="1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9BAEB11-DA2B-5DE0-59C7-FD89B92D8CD2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801EF-F4B6-90D9-8473-A45A8B5AA3FF}"/>
              </a:ext>
            </a:extLst>
          </p:cNvPr>
          <p:cNvSpPr txBox="1"/>
          <p:nvPr/>
        </p:nvSpPr>
        <p:spPr>
          <a:xfrm>
            <a:off x="8329977" y="5378554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Compute Pool</a:t>
            </a:r>
            <a:endParaRPr lang="ko-KR" altLang="en-US" b="1" dirty="0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5E11FDFE-30DC-17FA-06AA-01CF5832FD84}"/>
              </a:ext>
            </a:extLst>
          </p:cNvPr>
          <p:cNvSpPr/>
          <p:nvPr/>
        </p:nvSpPr>
        <p:spPr>
          <a:xfrm>
            <a:off x="1093781" y="3561891"/>
            <a:ext cx="1817781" cy="1427976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B+t</a:t>
            </a:r>
            <a:r>
              <a:rPr lang="en-US" altLang="zh-CN" dirty="0">
                <a:solidFill>
                  <a:schemeClr val="tx1"/>
                </a:solidFill>
              </a:rPr>
              <a:t>ree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6A84C-DAE6-7B6A-7F63-6C8098AAA622}"/>
              </a:ext>
            </a:extLst>
          </p:cNvPr>
          <p:cNvSpPr txBox="1"/>
          <p:nvPr/>
        </p:nvSpPr>
        <p:spPr>
          <a:xfrm>
            <a:off x="8701245" y="2297841"/>
            <a:ext cx="117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</a:t>
            </a:r>
            <a:r>
              <a:rPr lang="en-US" altLang="zh-CN" dirty="0"/>
              <a:t>et</a:t>
            </a:r>
            <a:r>
              <a:rPr lang="zh-CN" altLang="en-US" dirty="0"/>
              <a:t>（</a:t>
            </a:r>
            <a:r>
              <a:rPr lang="en-US" altLang="zh-CN" dirty="0"/>
              <a:t>K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ko-KR" dirty="0"/>
              <a:t>P</a:t>
            </a:r>
            <a:r>
              <a:rPr lang="en-US" altLang="zh-CN" dirty="0"/>
              <a:t>ut  (K,V</a:t>
            </a:r>
            <a:r>
              <a:rPr lang="zh-CN" altLang="en-US" dirty="0"/>
              <a:t>）</a:t>
            </a:r>
            <a:endParaRPr lang="ko-KR" alt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0A7521C6-0F7A-7CF5-6495-043D5AC1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93" y="3457693"/>
            <a:ext cx="1130011" cy="1149924"/>
          </a:xfrm>
          <a:prstGeom prst="rect">
            <a:avLst/>
          </a:prstGeom>
        </p:spPr>
      </p:pic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2D1926A6-E3D1-7A47-798D-3BA9F8BE2F75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5245408" y="4269810"/>
            <a:ext cx="196819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9DA0D5-97CE-5EA2-5B42-4E333D987C79}"/>
              </a:ext>
            </a:extLst>
          </p:cNvPr>
          <p:cNvSpPr txBox="1"/>
          <p:nvPr/>
        </p:nvSpPr>
        <p:spPr>
          <a:xfrm>
            <a:off x="5462623" y="3856215"/>
            <a:ext cx="15337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RTT</a:t>
            </a:r>
            <a:endParaRPr lang="ko-KR" altLang="en-US" b="1" dirty="0"/>
          </a:p>
        </p:txBody>
      </p: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7EB0FA09-7514-4868-9C1A-724480CD9B30}"/>
              </a:ext>
            </a:extLst>
          </p:cNvPr>
          <p:cNvCxnSpPr>
            <a:stCxn id="9" idx="2"/>
            <a:endCxn id="33" idx="0"/>
          </p:cNvCxnSpPr>
          <p:nvPr/>
        </p:nvCxnSpPr>
        <p:spPr>
          <a:xfrm rot="16200000" flipH="1">
            <a:off x="9033738" y="3200931"/>
            <a:ext cx="513521" cy="1"/>
          </a:xfrm>
          <a:prstGeom prst="curvedConnector3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73E5A42B-8B4F-4094-B94D-0E78FDBAC086}"/>
              </a:ext>
            </a:extLst>
          </p:cNvPr>
          <p:cNvCxnSpPr>
            <a:cxnSpLocks/>
            <a:stCxn id="7" idx="1"/>
            <a:endCxn id="33" idx="1"/>
          </p:cNvCxnSpPr>
          <p:nvPr/>
        </p:nvCxnSpPr>
        <p:spPr>
          <a:xfrm rot="10800000" flipH="1">
            <a:off x="7213601" y="4032656"/>
            <a:ext cx="1511891" cy="237155"/>
          </a:xfrm>
          <a:prstGeom prst="curvedConnector3">
            <a:avLst>
              <a:gd name="adj1" fmla="val 39799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램 메모리 - 무료 컴퓨터개 아이콘">
            <a:extLst>
              <a:ext uri="{FF2B5EF4-FFF2-40B4-BE49-F238E27FC236}">
                <a16:creationId xmlns:a16="http://schemas.microsoft.com/office/drawing/2014/main" id="{A02F7589-3633-499E-AAA1-4162987D5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70" y="3661763"/>
            <a:ext cx="1228230" cy="1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1EA3FAE1-715E-476B-A722-F0AB99DA24BA}"/>
              </a:ext>
            </a:extLst>
          </p:cNvPr>
          <p:cNvCxnSpPr>
            <a:stCxn id="5" idx="3"/>
            <a:endCxn id="34" idx="3"/>
          </p:cNvCxnSpPr>
          <p:nvPr/>
        </p:nvCxnSpPr>
        <p:spPr>
          <a:xfrm flipH="1">
            <a:off x="4692600" y="4269810"/>
            <a:ext cx="552808" cy="606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연결선: 구부러짐 41">
            <a:extLst>
              <a:ext uri="{FF2B5EF4-FFF2-40B4-BE49-F238E27FC236}">
                <a16:creationId xmlns:a16="http://schemas.microsoft.com/office/drawing/2014/main" id="{D8263992-A129-4931-B685-F5FA1C391C08}"/>
              </a:ext>
            </a:extLst>
          </p:cNvPr>
          <p:cNvCxnSpPr>
            <a:stCxn id="34" idx="1"/>
            <a:endCxn id="14" idx="5"/>
          </p:cNvCxnSpPr>
          <p:nvPr/>
        </p:nvCxnSpPr>
        <p:spPr>
          <a:xfrm rot="10800000" flipV="1">
            <a:off x="2457118" y="4275877"/>
            <a:ext cx="1007253" cy="1"/>
          </a:xfrm>
          <a:prstGeom prst="curvedConnector3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AC5FC78-7979-4EA4-9A93-012BDF8BA198}"/>
              </a:ext>
            </a:extLst>
          </p:cNvPr>
          <p:cNvSpPr txBox="1"/>
          <p:nvPr/>
        </p:nvSpPr>
        <p:spPr>
          <a:xfrm>
            <a:off x="5920829" y="4270364"/>
            <a:ext cx="633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RPC</a:t>
            </a:r>
            <a:endParaRPr lang="ko-KR" alt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61DFC372-14B6-B4F8-3061-E56E50B5B177}"/>
              </a:ext>
            </a:extLst>
          </p:cNvPr>
          <p:cNvSpPr/>
          <p:nvPr/>
        </p:nvSpPr>
        <p:spPr>
          <a:xfrm>
            <a:off x="2148687" y="3347897"/>
            <a:ext cx="3042370" cy="409358"/>
          </a:xfrm>
          <a:prstGeom prst="wedgeRoundRectCallout">
            <a:avLst>
              <a:gd name="adj1" fmla="val 19211"/>
              <a:gd name="adj2" fmla="val 85945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KR" dirty="0">
                <a:solidFill>
                  <a:srgbClr val="FFFFFF"/>
                </a:solidFill>
              </a:rPr>
              <a:t>imit computing resource</a:t>
            </a:r>
          </a:p>
        </p:txBody>
      </p:sp>
    </p:spTree>
    <p:extLst>
      <p:ext uri="{BB962C8B-B14F-4D97-AF65-F5344CB8AC3E}">
        <p14:creationId xmlns:p14="http://schemas.microsoft.com/office/powerpoint/2010/main" val="33066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F1A6DC-D2D8-0C75-CE6D-50CB4F61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Tree-based in DMS – One sided</a:t>
            </a:r>
          </a:p>
          <a:p>
            <a:pPr lvl="1"/>
            <a:r>
              <a:rPr lang="en-US" altLang="ko-KR" b="0" i="0" dirty="0">
                <a:effectLst/>
                <a:latin typeface="Apple SD Gothic Neo"/>
              </a:rPr>
              <a:t>Round Trip Time(RTT)</a:t>
            </a:r>
            <a:endParaRPr lang="ko-KR" altLang="en-US" u="sng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A5129D-3BE6-A25A-3AAA-1689EB6A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3CA1A54-62F4-9074-DCE2-4340C216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46BCD85-013D-4A48-615F-D1290D904C3C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F11C2-DA45-F74D-CA89-46B28929D21F}"/>
              </a:ext>
            </a:extLst>
          </p:cNvPr>
          <p:cNvSpPr txBox="1"/>
          <p:nvPr/>
        </p:nvSpPr>
        <p:spPr>
          <a:xfrm>
            <a:off x="2178755" y="5378554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Memory Pool</a:t>
            </a:r>
            <a:endParaRPr lang="ko-KR" altLang="en-US" b="1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9BAEB11-DA2B-5DE0-59C7-FD89B92D8CD2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801EF-F4B6-90D9-8473-A45A8B5AA3FF}"/>
              </a:ext>
            </a:extLst>
          </p:cNvPr>
          <p:cNvSpPr txBox="1"/>
          <p:nvPr/>
        </p:nvSpPr>
        <p:spPr>
          <a:xfrm>
            <a:off x="8329977" y="5378554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Compute Pool</a:t>
            </a:r>
            <a:endParaRPr lang="ko-KR" altLang="en-US" b="1" dirty="0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5E11FDFE-30DC-17FA-06AA-01CF5832FD84}"/>
              </a:ext>
            </a:extLst>
          </p:cNvPr>
          <p:cNvSpPr/>
          <p:nvPr/>
        </p:nvSpPr>
        <p:spPr>
          <a:xfrm>
            <a:off x="1178372" y="3555822"/>
            <a:ext cx="1817781" cy="1427976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B+t</a:t>
            </a:r>
            <a:r>
              <a:rPr lang="en-US" altLang="zh-CN" dirty="0">
                <a:solidFill>
                  <a:schemeClr val="tx1"/>
                </a:solidFill>
              </a:rPr>
              <a:t>ree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6A84C-DAE6-7B6A-7F63-6C8098AAA622}"/>
              </a:ext>
            </a:extLst>
          </p:cNvPr>
          <p:cNvSpPr txBox="1"/>
          <p:nvPr/>
        </p:nvSpPr>
        <p:spPr>
          <a:xfrm>
            <a:off x="8701245" y="2297841"/>
            <a:ext cx="11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</a:t>
            </a:r>
            <a:r>
              <a:rPr lang="en-US" altLang="zh-CN" dirty="0"/>
              <a:t>et</a:t>
            </a:r>
            <a:r>
              <a:rPr lang="zh-CN" altLang="en-US" dirty="0"/>
              <a:t>（</a:t>
            </a:r>
            <a:r>
              <a:rPr lang="en-US" altLang="zh-CN" dirty="0"/>
              <a:t>K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0A7521C6-0F7A-7CF5-6495-043D5AC1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93" y="3457693"/>
            <a:ext cx="1130011" cy="1149924"/>
          </a:xfrm>
          <a:prstGeom prst="rect">
            <a:avLst/>
          </a:prstGeom>
        </p:spPr>
      </p:pic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2D1926A6-E3D1-7A47-798D-3BA9F8BE2F75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5245408" y="4269810"/>
            <a:ext cx="196819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9DA0D5-97CE-5EA2-5B42-4E333D987C79}"/>
              </a:ext>
            </a:extLst>
          </p:cNvPr>
          <p:cNvSpPr txBox="1"/>
          <p:nvPr/>
        </p:nvSpPr>
        <p:spPr>
          <a:xfrm>
            <a:off x="5462623" y="3856215"/>
            <a:ext cx="15337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RTT</a:t>
            </a:r>
            <a:endParaRPr lang="ko-KR" altLang="en-US" b="1" dirty="0"/>
          </a:p>
        </p:txBody>
      </p: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7EB0FA09-7514-4868-9C1A-724480CD9B30}"/>
              </a:ext>
            </a:extLst>
          </p:cNvPr>
          <p:cNvCxnSpPr>
            <a:cxnSpLocks/>
            <a:stCxn id="10" idx="2"/>
            <a:endCxn id="33" idx="0"/>
          </p:cNvCxnSpPr>
          <p:nvPr/>
        </p:nvCxnSpPr>
        <p:spPr>
          <a:xfrm rot="16200000" flipH="1">
            <a:off x="9033738" y="3200931"/>
            <a:ext cx="513521" cy="1"/>
          </a:xfrm>
          <a:prstGeom prst="curvedConnector3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73E5A42B-8B4F-4094-B94D-0E78FDBAC086}"/>
              </a:ext>
            </a:extLst>
          </p:cNvPr>
          <p:cNvCxnSpPr>
            <a:cxnSpLocks/>
            <a:stCxn id="7" idx="1"/>
            <a:endCxn id="20" idx="1"/>
          </p:cNvCxnSpPr>
          <p:nvPr/>
        </p:nvCxnSpPr>
        <p:spPr>
          <a:xfrm rot="10800000" flipH="1" flipV="1">
            <a:off x="7213601" y="4269809"/>
            <a:ext cx="1520981" cy="636159"/>
          </a:xfrm>
          <a:prstGeom prst="curvedConnector3">
            <a:avLst>
              <a:gd name="adj1" fmla="val 36451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연결선: 구부러짐 41">
            <a:extLst>
              <a:ext uri="{FF2B5EF4-FFF2-40B4-BE49-F238E27FC236}">
                <a16:creationId xmlns:a16="http://schemas.microsoft.com/office/drawing/2014/main" id="{D8263992-A129-4931-B685-F5FA1C391C08}"/>
              </a:ext>
            </a:extLst>
          </p:cNvPr>
          <p:cNvCxnSpPr>
            <a:cxnSpLocks/>
            <a:stCxn id="5" idx="3"/>
            <a:endCxn id="14" idx="5"/>
          </p:cNvCxnSpPr>
          <p:nvPr/>
        </p:nvCxnSpPr>
        <p:spPr>
          <a:xfrm flipH="1">
            <a:off x="2541708" y="4269810"/>
            <a:ext cx="2703700" cy="12700"/>
          </a:xfrm>
          <a:prstGeom prst="curvedConnector3">
            <a:avLst>
              <a:gd name="adj1" fmla="val 5151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95E4EA6-1204-4910-896E-57D8756B4D4D}"/>
              </a:ext>
            </a:extLst>
          </p:cNvPr>
          <p:cNvSpPr/>
          <p:nvPr/>
        </p:nvSpPr>
        <p:spPr>
          <a:xfrm>
            <a:off x="8734583" y="4638614"/>
            <a:ext cx="1151519" cy="5347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C</a:t>
            </a:r>
            <a:r>
              <a:rPr lang="en-US" altLang="zh-CN" sz="2000" dirty="0">
                <a:solidFill>
                  <a:schemeClr val="tx1"/>
                </a:solidFill>
              </a:rPr>
              <a:t>ache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4F60FF-B8EA-8961-3219-2B9712519F2B}"/>
              </a:ext>
            </a:extLst>
          </p:cNvPr>
          <p:cNvSpPr txBox="1"/>
          <p:nvPr/>
        </p:nvSpPr>
        <p:spPr>
          <a:xfrm>
            <a:off x="8701245" y="2297841"/>
            <a:ext cx="117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</a:t>
            </a:r>
            <a:r>
              <a:rPr lang="en-US" altLang="zh-CN" dirty="0"/>
              <a:t>et</a:t>
            </a:r>
            <a:r>
              <a:rPr lang="zh-CN" altLang="en-US" dirty="0"/>
              <a:t>（</a:t>
            </a:r>
            <a:r>
              <a:rPr lang="en-US" altLang="zh-CN" dirty="0"/>
              <a:t>K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ko-KR" dirty="0"/>
              <a:t>P</a:t>
            </a:r>
            <a:r>
              <a:rPr lang="en-US" altLang="zh-CN" dirty="0"/>
              <a:t>ut  (K,V</a:t>
            </a:r>
            <a:r>
              <a:rPr lang="zh-CN" altLang="en-US" dirty="0"/>
              <a:t>）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FDAE4-AF10-2ECB-8906-496DD013B2D8}"/>
              </a:ext>
            </a:extLst>
          </p:cNvPr>
          <p:cNvSpPr txBox="1"/>
          <p:nvPr/>
        </p:nvSpPr>
        <p:spPr>
          <a:xfrm>
            <a:off x="5752451" y="4270364"/>
            <a:ext cx="954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RDMA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57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F1A6DC-D2D8-0C75-CE6D-50CB4F61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Tree-based in DMS – One sided</a:t>
            </a:r>
          </a:p>
          <a:p>
            <a:pPr lvl="1"/>
            <a:r>
              <a:rPr lang="en-US" altLang="ko-KR" b="0" i="0" dirty="0">
                <a:effectLst/>
                <a:latin typeface="Apple SD Gothic Neo"/>
              </a:rPr>
              <a:t>Round Trip Time(RTT)</a:t>
            </a:r>
            <a:endParaRPr lang="ko-KR" altLang="en-US" u="sng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A5129D-3BE6-A25A-3AAA-1689EB6A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3CA1A54-62F4-9074-DCE2-4340C216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46BCD85-013D-4A48-615F-D1290D904C3C}"/>
              </a:ext>
            </a:extLst>
          </p:cNvPr>
          <p:cNvSpPr/>
          <p:nvPr/>
        </p:nvSpPr>
        <p:spPr>
          <a:xfrm>
            <a:off x="921761" y="3190710"/>
            <a:ext cx="4323647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F11C2-DA45-F74D-CA89-46B28929D21F}"/>
              </a:ext>
            </a:extLst>
          </p:cNvPr>
          <p:cNvSpPr txBox="1"/>
          <p:nvPr/>
        </p:nvSpPr>
        <p:spPr>
          <a:xfrm>
            <a:off x="2178755" y="5378554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Memory Pool</a:t>
            </a:r>
            <a:endParaRPr lang="ko-KR" altLang="en-US" b="1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9BAEB11-DA2B-5DE0-59C7-FD89B92D8CD2}"/>
              </a:ext>
            </a:extLst>
          </p:cNvPr>
          <p:cNvSpPr/>
          <p:nvPr/>
        </p:nvSpPr>
        <p:spPr>
          <a:xfrm>
            <a:off x="7213602" y="3190710"/>
            <a:ext cx="4056638" cy="2158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801EF-F4B6-90D9-8473-A45A8B5AA3FF}"/>
              </a:ext>
            </a:extLst>
          </p:cNvPr>
          <p:cNvSpPr txBox="1"/>
          <p:nvPr/>
        </p:nvSpPr>
        <p:spPr>
          <a:xfrm>
            <a:off x="8329977" y="5378554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Compute Pool</a:t>
            </a:r>
            <a:endParaRPr lang="ko-KR" altLang="en-US" b="1" dirty="0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5E11FDFE-30DC-17FA-06AA-01CF5832FD84}"/>
              </a:ext>
            </a:extLst>
          </p:cNvPr>
          <p:cNvSpPr/>
          <p:nvPr/>
        </p:nvSpPr>
        <p:spPr>
          <a:xfrm>
            <a:off x="1178372" y="3555822"/>
            <a:ext cx="1817781" cy="1427976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B+t</a:t>
            </a:r>
            <a:r>
              <a:rPr lang="en-US" altLang="zh-CN" dirty="0">
                <a:solidFill>
                  <a:schemeClr val="tx1"/>
                </a:solidFill>
              </a:rPr>
              <a:t>ree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0A7521C6-0F7A-7CF5-6495-043D5AC1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93" y="3457693"/>
            <a:ext cx="1130011" cy="1149924"/>
          </a:xfrm>
          <a:prstGeom prst="rect">
            <a:avLst/>
          </a:prstGeom>
        </p:spPr>
      </p:pic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2D1926A6-E3D1-7A47-798D-3BA9F8BE2F75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5245408" y="4269810"/>
            <a:ext cx="196819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9DA0D5-97CE-5EA2-5B42-4E333D987C79}"/>
              </a:ext>
            </a:extLst>
          </p:cNvPr>
          <p:cNvSpPr txBox="1"/>
          <p:nvPr/>
        </p:nvSpPr>
        <p:spPr>
          <a:xfrm>
            <a:off x="5462623" y="3856215"/>
            <a:ext cx="15337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RTT</a:t>
            </a:r>
            <a:endParaRPr lang="ko-KR" altLang="en-US" b="1" dirty="0"/>
          </a:p>
        </p:txBody>
      </p: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7EB0FA09-7514-4868-9C1A-724480CD9B30}"/>
              </a:ext>
            </a:extLst>
          </p:cNvPr>
          <p:cNvCxnSpPr>
            <a:cxnSpLocks/>
            <a:stCxn id="12" idx="2"/>
            <a:endCxn id="33" idx="0"/>
          </p:cNvCxnSpPr>
          <p:nvPr/>
        </p:nvCxnSpPr>
        <p:spPr>
          <a:xfrm rot="16200000" flipH="1">
            <a:off x="9033738" y="3200931"/>
            <a:ext cx="513521" cy="1"/>
          </a:xfrm>
          <a:prstGeom prst="curvedConnector3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73E5A42B-8B4F-4094-B94D-0E78FDBAC086}"/>
              </a:ext>
            </a:extLst>
          </p:cNvPr>
          <p:cNvCxnSpPr>
            <a:cxnSpLocks/>
            <a:stCxn id="7" idx="1"/>
            <a:endCxn id="20" idx="1"/>
          </p:cNvCxnSpPr>
          <p:nvPr/>
        </p:nvCxnSpPr>
        <p:spPr>
          <a:xfrm rot="10800000" flipH="1" flipV="1">
            <a:off x="7213601" y="4269809"/>
            <a:ext cx="1520981" cy="636159"/>
          </a:xfrm>
          <a:prstGeom prst="curvedConnector3">
            <a:avLst>
              <a:gd name="adj1" fmla="val 36451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연결선: 구부러짐 41">
            <a:extLst>
              <a:ext uri="{FF2B5EF4-FFF2-40B4-BE49-F238E27FC236}">
                <a16:creationId xmlns:a16="http://schemas.microsoft.com/office/drawing/2014/main" id="{D8263992-A129-4931-B685-F5FA1C391C08}"/>
              </a:ext>
            </a:extLst>
          </p:cNvPr>
          <p:cNvCxnSpPr>
            <a:cxnSpLocks/>
            <a:stCxn id="5" idx="3"/>
            <a:endCxn id="14" idx="5"/>
          </p:cNvCxnSpPr>
          <p:nvPr/>
        </p:nvCxnSpPr>
        <p:spPr>
          <a:xfrm flipH="1">
            <a:off x="2541708" y="4269810"/>
            <a:ext cx="2703700" cy="12700"/>
          </a:xfrm>
          <a:prstGeom prst="curvedConnector3">
            <a:avLst>
              <a:gd name="adj1" fmla="val 5151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95E4EA6-1204-4910-896E-57D8756B4D4D}"/>
              </a:ext>
            </a:extLst>
          </p:cNvPr>
          <p:cNvSpPr/>
          <p:nvPr/>
        </p:nvSpPr>
        <p:spPr>
          <a:xfrm>
            <a:off x="8734583" y="4638614"/>
            <a:ext cx="1151519" cy="5347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C</a:t>
            </a:r>
            <a:r>
              <a:rPr lang="en-US" altLang="zh-CN" sz="2000" dirty="0">
                <a:solidFill>
                  <a:schemeClr val="tx1"/>
                </a:solidFill>
              </a:rPr>
              <a:t>ache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27149FC9-92DA-BFD9-6A9C-7449675AAFB8}"/>
              </a:ext>
            </a:extLst>
          </p:cNvPr>
          <p:cNvSpPr/>
          <p:nvPr/>
        </p:nvSpPr>
        <p:spPr>
          <a:xfrm>
            <a:off x="9004075" y="5514877"/>
            <a:ext cx="2018339" cy="409358"/>
          </a:xfrm>
          <a:prstGeom prst="wedgeRoundRectCallout">
            <a:avLst>
              <a:gd name="adj1" fmla="val -28946"/>
              <a:gd name="adj2" fmla="val -129814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KR" dirty="0">
                <a:solidFill>
                  <a:srgbClr val="FFFFFF"/>
                </a:solidFill>
              </a:rPr>
              <a:t>imit </a:t>
            </a:r>
            <a:r>
              <a:rPr lang="en-US" dirty="0">
                <a:solidFill>
                  <a:srgbClr val="FFFFFF"/>
                </a:solidFill>
              </a:rPr>
              <a:t>local cache</a:t>
            </a:r>
            <a:endParaRPr lang="en-KR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4975A-1CD9-8664-144F-0B21E2FD6741}"/>
              </a:ext>
            </a:extLst>
          </p:cNvPr>
          <p:cNvSpPr txBox="1"/>
          <p:nvPr/>
        </p:nvSpPr>
        <p:spPr>
          <a:xfrm>
            <a:off x="8701245" y="2297841"/>
            <a:ext cx="117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</a:t>
            </a:r>
            <a:r>
              <a:rPr lang="en-US" altLang="zh-CN" dirty="0"/>
              <a:t>et</a:t>
            </a:r>
            <a:r>
              <a:rPr lang="zh-CN" altLang="en-US" dirty="0"/>
              <a:t>（</a:t>
            </a:r>
            <a:r>
              <a:rPr lang="en-US" altLang="zh-CN" dirty="0"/>
              <a:t>K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ko-KR" dirty="0"/>
              <a:t>P</a:t>
            </a:r>
            <a:r>
              <a:rPr lang="en-US" altLang="zh-CN" dirty="0"/>
              <a:t>ut  (K,V</a:t>
            </a:r>
            <a:r>
              <a:rPr lang="zh-CN" altLang="en-US" dirty="0"/>
              <a:t>）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5BDE47-4670-6074-EB95-2B4CCA009C11}"/>
              </a:ext>
            </a:extLst>
          </p:cNvPr>
          <p:cNvSpPr txBox="1"/>
          <p:nvPr/>
        </p:nvSpPr>
        <p:spPr>
          <a:xfrm>
            <a:off x="5752451" y="4270364"/>
            <a:ext cx="954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RDMA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80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35570</TotalTime>
  <Words>1553</Words>
  <Application>Microsoft Office PowerPoint</Application>
  <PresentationFormat>와이드스크린</PresentationFormat>
  <Paragraphs>358</Paragraphs>
  <Slides>38</Slides>
  <Notes>33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51" baseType="lpstr">
      <vt:lpstr>Adobe Ming Std L</vt:lpstr>
      <vt:lpstr>Adobe Song Std L</vt:lpstr>
      <vt:lpstr>Apple SD Gothic Neo</vt:lpstr>
      <vt:lpstr>-apple-system</vt:lpstr>
      <vt:lpstr>Malgun Gothic (본문)</vt:lpstr>
      <vt:lpstr>Söhne</vt:lpstr>
      <vt:lpstr>맑은 고딕</vt:lpstr>
      <vt:lpstr>Arial</vt:lpstr>
      <vt:lpstr>Cambria Math</vt:lpstr>
      <vt:lpstr>Tahoma</vt:lpstr>
      <vt:lpstr>Times New Roman</vt:lpstr>
      <vt:lpstr>Wingdings</vt:lpstr>
      <vt:lpstr>Office 테마</vt:lpstr>
      <vt:lpstr>ROLEX: A Scalable RDMA-oriented Learned Key-Value Store for Disaggregated Memory Systems  </vt:lpstr>
      <vt:lpstr>PowerPoint 프레젠테이션</vt:lpstr>
      <vt:lpstr>Introduction</vt:lpstr>
      <vt:lpstr>Introduction</vt:lpstr>
      <vt:lpstr>Background &amp; Motivation </vt:lpstr>
      <vt:lpstr>Background</vt:lpstr>
      <vt:lpstr>Background</vt:lpstr>
      <vt:lpstr>Background</vt:lpstr>
      <vt:lpstr>Background</vt:lpstr>
      <vt:lpstr>Background</vt:lpstr>
      <vt:lpstr>Background</vt:lpstr>
      <vt:lpstr>Challenge 1 </vt:lpstr>
      <vt:lpstr>Challenge 1 </vt:lpstr>
      <vt:lpstr>Challenge 1 </vt:lpstr>
      <vt:lpstr>Challenge 2</vt:lpstr>
      <vt:lpstr>Challenge 3</vt:lpstr>
      <vt:lpstr>Design</vt:lpstr>
      <vt:lpstr>Rolex</vt:lpstr>
      <vt:lpstr>Retraining-decoupled Learned Indexes</vt:lpstr>
      <vt:lpstr>Retraining-decoupled Learned Indexes</vt:lpstr>
      <vt:lpstr>Retraining-decoupled Learned Indexes</vt:lpstr>
      <vt:lpstr>Retraining-decoupled Learned Indexes</vt:lpstr>
      <vt:lpstr>Memory pool stores data</vt:lpstr>
      <vt:lpstr>One-sided Index Operations</vt:lpstr>
      <vt:lpstr>Leaf table (LT) and synonym leaf table (SLT)</vt:lpstr>
      <vt:lpstr>Point query operation</vt:lpstr>
      <vt:lpstr>Write operation</vt:lpstr>
      <vt:lpstr>Asynchronous Retraining</vt:lpstr>
      <vt:lpstr>Asynchronous Retraining - Consistency guarantee</vt:lpstr>
      <vt:lpstr>Evaluation</vt:lpstr>
      <vt:lpstr>Evaluation step</vt:lpstr>
      <vt:lpstr>YCSB</vt:lpstr>
      <vt:lpstr>Various scenarios</vt:lpstr>
      <vt:lpstr>Scalability Performance</vt:lpstr>
      <vt:lpstr>In-depth analysis </vt:lpstr>
      <vt:lpstr> Conclusion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좌오꾸왕쒼</cp:lastModifiedBy>
  <cp:revision>1594</cp:revision>
  <cp:lastPrinted>2019-08-20T01:06:00Z</cp:lastPrinted>
  <dcterms:created xsi:type="dcterms:W3CDTF">2019-06-24T08:20:15Z</dcterms:created>
  <dcterms:modified xsi:type="dcterms:W3CDTF">2023-10-30T09:17:45Z</dcterms:modified>
</cp:coreProperties>
</file>