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2" r:id="rId2"/>
    <p:sldId id="362" r:id="rId3"/>
    <p:sldId id="379" r:id="rId4"/>
    <p:sldId id="439" r:id="rId5"/>
    <p:sldId id="440" r:id="rId6"/>
    <p:sldId id="441" r:id="rId7"/>
    <p:sldId id="442" r:id="rId8"/>
    <p:sldId id="445" r:id="rId9"/>
    <p:sldId id="447" r:id="rId10"/>
    <p:sldId id="446" r:id="rId11"/>
    <p:sldId id="448" r:id="rId12"/>
    <p:sldId id="449" r:id="rId13"/>
    <p:sldId id="450" r:id="rId14"/>
    <p:sldId id="451" r:id="rId15"/>
    <p:sldId id="410" r:id="rId16"/>
    <p:sldId id="411" r:id="rId17"/>
    <p:sldId id="412" r:id="rId18"/>
    <p:sldId id="434" r:id="rId19"/>
    <p:sldId id="414" r:id="rId20"/>
    <p:sldId id="416" r:id="rId21"/>
    <p:sldId id="415" r:id="rId22"/>
    <p:sldId id="419" r:id="rId23"/>
    <p:sldId id="420" r:id="rId24"/>
    <p:sldId id="421" r:id="rId25"/>
    <p:sldId id="423" r:id="rId26"/>
    <p:sldId id="422" r:id="rId27"/>
    <p:sldId id="436" r:id="rId28"/>
    <p:sldId id="424" r:id="rId29"/>
    <p:sldId id="418" r:id="rId30"/>
    <p:sldId id="390" r:id="rId31"/>
    <p:sldId id="438" r:id="rId32"/>
    <p:sldId id="437" r:id="rId33"/>
    <p:sldId id="427" r:id="rId34"/>
    <p:sldId id="428" r:id="rId35"/>
    <p:sldId id="429" r:id="rId36"/>
    <p:sldId id="430" r:id="rId37"/>
    <p:sldId id="431" r:id="rId38"/>
    <p:sldId id="432" r:id="rId39"/>
    <p:sldId id="353" r:id="rId40"/>
    <p:sldId id="328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B2E8"/>
    <a:srgbClr val="7030A0"/>
    <a:srgbClr val="F3DDDA"/>
    <a:srgbClr val="FFDBD1"/>
    <a:srgbClr val="BFC400"/>
    <a:srgbClr val="FFAFAF"/>
    <a:srgbClr val="0B2D86"/>
    <a:srgbClr val="DCC4EE"/>
    <a:srgbClr val="DB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634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27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3" d="100"/>
          <a:sy n="63" d="100"/>
        </p:scale>
        <p:origin x="26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2023-11-07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2023-11-07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8045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2572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77331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68428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9933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498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97570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8033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17038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0107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\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841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1350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192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3086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22245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25932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350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8633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0114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63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406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367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187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8675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656" y="2417840"/>
            <a:ext cx="5938687" cy="1185039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/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/>
            </a:lvl2pPr>
            <a:lvl3pPr>
              <a:lnSpc>
                <a:spcPct val="120000"/>
              </a:lnSpc>
              <a:spcBef>
                <a:spcPts val="600"/>
              </a:spcBef>
              <a:defRPr/>
            </a:lvl3pPr>
            <a:lvl4pPr>
              <a:lnSpc>
                <a:spcPct val="120000"/>
              </a:lnSpc>
              <a:spcBef>
                <a:spcPts val="600"/>
              </a:spcBef>
              <a:defRPr/>
            </a:lvl4pPr>
            <a:lvl5pPr>
              <a:lnSpc>
                <a:spcPct val="12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0" y="2261506"/>
            <a:ext cx="11759209" cy="639243"/>
          </a:xfrm>
        </p:spPr>
        <p:txBody>
          <a:bodyPr anchor="t"/>
          <a:lstStyle/>
          <a:p>
            <a:r>
              <a:rPr lang="en-US" altLang="ko-KR" dirty="0" err="1"/>
              <a:t>DiLOS</a:t>
            </a:r>
            <a:r>
              <a:rPr lang="en-US" altLang="ko-KR" dirty="0"/>
              <a:t>: Do Not Trade Compatibility for Performance in Memory Disaggregation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2023. 11. 07</a:t>
            </a:r>
          </a:p>
          <a:p>
            <a:r>
              <a:rPr kumimoji="1" lang="en-US" altLang="ko-KR" dirty="0"/>
              <a:t>Presented by </a:t>
            </a:r>
            <a:r>
              <a:rPr kumimoji="1" lang="en-US" altLang="ko-KR" dirty="0" err="1"/>
              <a:t>SeongHyeon</a:t>
            </a:r>
            <a:r>
              <a:rPr kumimoji="1" lang="en-US" altLang="ko-KR" dirty="0"/>
              <a:t> Lee</a:t>
            </a:r>
          </a:p>
          <a:p>
            <a:r>
              <a:rPr kumimoji="1" lang="en-US" altLang="ko-KR" dirty="0"/>
              <a:t>leesh0812@dankook.ac.kr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162DEE20-0AD3-4514-819D-2B5849D8A59F}"/>
              </a:ext>
            </a:extLst>
          </p:cNvPr>
          <p:cNvSpPr txBox="1">
            <a:spLocks/>
          </p:cNvSpPr>
          <p:nvPr/>
        </p:nvSpPr>
        <p:spPr>
          <a:xfrm>
            <a:off x="90919" y="3486063"/>
            <a:ext cx="6900895" cy="693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700" i="1" dirty="0">
                <a:solidFill>
                  <a:schemeClr val="bg1"/>
                </a:solidFill>
              </a:rPr>
              <a:t>W. Yoon et al.</a:t>
            </a:r>
          </a:p>
          <a:p>
            <a:pPr algn="l"/>
            <a:r>
              <a:rPr lang="en-US" altLang="ko-KR" sz="1400" i="1" dirty="0">
                <a:solidFill>
                  <a:schemeClr val="bg1"/>
                </a:solidFill>
              </a:rPr>
              <a:t>Eurosys’23</a:t>
            </a:r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4D187DA-FEE9-59B9-1157-970F74CE8A14}"/>
              </a:ext>
            </a:extLst>
          </p:cNvPr>
          <p:cNvSpPr/>
          <p:nvPr/>
        </p:nvSpPr>
        <p:spPr>
          <a:xfrm>
            <a:off x="5061625" y="3861291"/>
            <a:ext cx="1365116" cy="19461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Process 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D511BE6D-7EEE-FF27-5F03-CBA54488F442}"/>
              </a:ext>
            </a:extLst>
          </p:cNvPr>
          <p:cNvSpPr/>
          <p:nvPr/>
        </p:nvSpPr>
        <p:spPr>
          <a:xfrm>
            <a:off x="5157281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66E89365-9BEF-A2BA-E276-93B0186918B6}"/>
              </a:ext>
            </a:extLst>
          </p:cNvPr>
          <p:cNvSpPr/>
          <p:nvPr/>
        </p:nvSpPr>
        <p:spPr>
          <a:xfrm>
            <a:off x="5157281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D4A75D3-58D2-1EA2-1143-C90FC16F5D54}"/>
              </a:ext>
            </a:extLst>
          </p:cNvPr>
          <p:cNvSpPr/>
          <p:nvPr/>
        </p:nvSpPr>
        <p:spPr>
          <a:xfrm>
            <a:off x="5801739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2D2C9948-227E-6AD7-46C2-98011CD00A1F}"/>
              </a:ext>
            </a:extLst>
          </p:cNvPr>
          <p:cNvSpPr/>
          <p:nvPr/>
        </p:nvSpPr>
        <p:spPr>
          <a:xfrm>
            <a:off x="5801739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BDD603-D3AF-4EE1-7CE5-38E5994BAF41}"/>
              </a:ext>
            </a:extLst>
          </p:cNvPr>
          <p:cNvSpPr/>
          <p:nvPr/>
        </p:nvSpPr>
        <p:spPr>
          <a:xfrm>
            <a:off x="5157281" y="5035091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116BF09-75EA-CBCF-E63F-DB8034C452DF}"/>
              </a:ext>
            </a:extLst>
          </p:cNvPr>
          <p:cNvSpPr/>
          <p:nvPr/>
        </p:nvSpPr>
        <p:spPr>
          <a:xfrm>
            <a:off x="5801739" y="5035091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004E0EB-E517-E789-3B51-03D8BE5C8B42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FD5360-78AA-021E-861D-6F25C4E0E2AC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04218F0-1CFC-B75D-DE95-7D0B2A38C2EF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AB47E4F-3F74-3945-E734-05E33FB1E6DA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9EAFB0C-36C0-D963-89B5-5F39AE768F8D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5A5C69D-4ED0-F10D-ECA7-C5E881A4CE48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466AC5B-9887-8EA9-5991-43F7B49F324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2F020484-B5B0-8249-E3D6-59097C0E9C9F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F197342-7491-50CA-56FD-067C2D65D8CB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9F21A0F2-A303-3376-035C-066272BC4B0A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A76FF278-A9E8-633A-9DF4-85EFF7C116B5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D9E5B825-7E5F-D6E8-6C30-B3CD11405A75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8EBADBEA-522C-1AF4-E2E4-1C7C9F1318C5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1CF76937-890C-910B-7BEA-A4DA87C42230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DDEACF7B-A822-267D-069C-9A4793149505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65904EC4-2DCA-34AA-BB5B-75D3F059B817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6BDF07A5-BEC2-D064-2CA2-A2969B914683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7F20A1F3-2914-4748-EC12-19963996AB6D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61113117-E7BC-DE3C-429C-B750EB6B241B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06A5F929-B754-F7B2-C347-490D3782B456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7" name="그래픽 156" descr="프로세서 단색으로 채워진">
            <a:extLst>
              <a:ext uri="{FF2B5EF4-FFF2-40B4-BE49-F238E27FC236}">
                <a16:creationId xmlns:a16="http://schemas.microsoft.com/office/drawing/2014/main" id="{B14402DF-9579-4BF9-8EB2-65780CB6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0C122717-2CB0-8DF6-4CB0-AAA81318E9BE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A28E879E-BFFF-A2DB-9EE8-23804DF0456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A3C766A4-6C2C-EE02-D522-F0E613BFF54C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B5E62F9-8E8F-6F8A-8DD8-3A90E4BEAA52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AE4CAB73-D9E5-5365-5817-C3F1C96ADC43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9280CCDC-FA88-53E8-2BBE-BA07DBE4AF9A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3D870D7B-5168-ADF0-11D6-BCB919ADD6C6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099D5B74-7E99-0C80-76B8-660E8A2E817B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EBE920E-6535-9765-A342-C673C1400911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FBC2EAA0-B031-0138-EB88-FAF44316CAC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FCBC35B4-42FB-DECC-CDA8-250219C980C6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8201DD49-C25F-8F68-87D9-88AAA5A95276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051C9876-65D9-5C83-B18B-29EDCF933335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1" name="그래픽 170" descr="프로세서 단색으로 채워진">
            <a:extLst>
              <a:ext uri="{FF2B5EF4-FFF2-40B4-BE49-F238E27FC236}">
                <a16:creationId xmlns:a16="http://schemas.microsoft.com/office/drawing/2014/main" id="{E155140B-41B9-F285-D58E-159CA1EC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BD559756-D1B7-D88C-3795-0E857740260D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3" name="그래픽 172" descr="프로세서 단색으로 채워진">
            <a:extLst>
              <a:ext uri="{FF2B5EF4-FFF2-40B4-BE49-F238E27FC236}">
                <a16:creationId xmlns:a16="http://schemas.microsoft.com/office/drawing/2014/main" id="{681793C4-6560-E6C3-B208-EA36FBF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07D1B622-FDEE-1C8A-DF26-4E0845BEE662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5" name="그래픽 174" descr="프로세서 단색으로 채워진">
            <a:extLst>
              <a:ext uri="{FF2B5EF4-FFF2-40B4-BE49-F238E27FC236}">
                <a16:creationId xmlns:a16="http://schemas.microsoft.com/office/drawing/2014/main" id="{644A33FE-3975-3023-5A9B-E1AB86D1B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DBB421F0-663A-4175-D4F3-ECF3667AB89F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CD26B70-7304-E13A-890F-F786E3CD9C45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0FA1F8B5-8E2E-B810-3A02-0834F61D96F0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733E4004-C569-DC53-CB1A-620AB7122B83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EA8BFB26-345B-2FC4-AC0B-162777566311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>
            <a:extLst>
              <a:ext uri="{FF2B5EF4-FFF2-40B4-BE49-F238E27FC236}">
                <a16:creationId xmlns:a16="http://schemas.microsoft.com/office/drawing/2014/main" id="{D7E0B900-65D8-486A-DA81-2F3AAE98CE6F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1C1A9F03-D10E-9DEF-B308-F683CDE3F0A5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30F2C303-567E-53FA-08DF-CD789140C95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9A46EB0E-39F5-5628-3163-01E61932FA2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854B9C61-3333-FA85-0DC0-229B8C3783D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782A78B8-5B64-9072-B160-F1BF02D15B79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9125A425-BCAA-524A-7BF5-E5D7C5B8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>
              <a:extLst>
                <a:ext uri="{FF2B5EF4-FFF2-40B4-BE49-F238E27FC236}">
                  <a16:creationId xmlns:a16="http://schemas.microsoft.com/office/drawing/2014/main" id="{851CDC05-DDEA-4B7E-7C14-2138CDCCB61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143A544F-50B1-65BF-1446-13B10EDBA3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DB6FD1B-06BC-4880-19D0-07F9A1D0C0C1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E24678C6-0147-AED8-9ABF-063860B53EC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61F71316-F69E-94C0-C14E-344A35588B76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974CA1AF-732E-8547-471F-622055BC947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55935FD-C303-8C4B-18F4-5FE49A8A5A1D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F7B87746-8491-864E-D20A-16492C04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956E2E3-D4D3-3D9B-3560-94CA400ECCE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461A1BAF-8279-A5E3-9B8A-C6F9332FEE9C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ACC866C8-3B56-4BBD-D7DD-15A672B6C36F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681E3185-8614-4E58-F8C7-72A40571254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7FDBB539-59E2-DE6C-AB44-6812C84323C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11B96E69-9854-D125-F14C-49CEB1F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9E8DB29A-1267-6875-6F60-CFE36B0C5FBC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4693FBE5-8917-5DC6-E758-AECA14589AA1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47E4C74A-F13E-BED9-7824-EEF57A2A376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34CB18BC-8676-01FB-F539-9B85C1A38BB0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86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4D187DA-FEE9-59B9-1157-970F74CE8A14}"/>
              </a:ext>
            </a:extLst>
          </p:cNvPr>
          <p:cNvSpPr/>
          <p:nvPr/>
        </p:nvSpPr>
        <p:spPr>
          <a:xfrm>
            <a:off x="5061625" y="3861291"/>
            <a:ext cx="1365116" cy="194612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Process 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D511BE6D-7EEE-FF27-5F03-CBA54488F442}"/>
              </a:ext>
            </a:extLst>
          </p:cNvPr>
          <p:cNvSpPr/>
          <p:nvPr/>
        </p:nvSpPr>
        <p:spPr>
          <a:xfrm>
            <a:off x="5157281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66E89365-9BEF-A2BA-E276-93B0186918B6}"/>
              </a:ext>
            </a:extLst>
          </p:cNvPr>
          <p:cNvSpPr/>
          <p:nvPr/>
        </p:nvSpPr>
        <p:spPr>
          <a:xfrm>
            <a:off x="5157281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D4A75D3-58D2-1EA2-1143-C90FC16F5D54}"/>
              </a:ext>
            </a:extLst>
          </p:cNvPr>
          <p:cNvSpPr/>
          <p:nvPr/>
        </p:nvSpPr>
        <p:spPr>
          <a:xfrm>
            <a:off x="5801739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2D2C9948-227E-6AD7-46C2-98011CD00A1F}"/>
              </a:ext>
            </a:extLst>
          </p:cNvPr>
          <p:cNvSpPr/>
          <p:nvPr/>
        </p:nvSpPr>
        <p:spPr>
          <a:xfrm>
            <a:off x="5801739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BDD603-D3AF-4EE1-7CE5-38E5994BAF41}"/>
              </a:ext>
            </a:extLst>
          </p:cNvPr>
          <p:cNvSpPr/>
          <p:nvPr/>
        </p:nvSpPr>
        <p:spPr>
          <a:xfrm>
            <a:off x="5157281" y="503509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116BF09-75EA-CBCF-E63F-DB8034C452DF}"/>
              </a:ext>
            </a:extLst>
          </p:cNvPr>
          <p:cNvSpPr/>
          <p:nvPr/>
        </p:nvSpPr>
        <p:spPr>
          <a:xfrm>
            <a:off x="5801739" y="503509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004E0EB-E517-E789-3B51-03D8BE5C8B42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FD5360-78AA-021E-861D-6F25C4E0E2AC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04218F0-1CFC-B75D-DE95-7D0B2A38C2EF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AB47E4F-3F74-3945-E734-05E33FB1E6DA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9EAFB0C-36C0-D963-89B5-5F39AE768F8D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5A5C69D-4ED0-F10D-ECA7-C5E881A4CE48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466AC5B-9887-8EA9-5991-43F7B49F324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2F020484-B5B0-8249-E3D6-59097C0E9C9F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F197342-7491-50CA-56FD-067C2D65D8CB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9F21A0F2-A303-3376-035C-066272BC4B0A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A76FF278-A9E8-633A-9DF4-85EFF7C116B5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D9E5B825-7E5F-D6E8-6C30-B3CD11405A75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8EBADBEA-522C-1AF4-E2E4-1C7C9F1318C5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1CF76937-890C-910B-7BEA-A4DA87C42230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DDEACF7B-A822-267D-069C-9A4793149505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65904EC4-2DCA-34AA-BB5B-75D3F059B817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6BDF07A5-BEC2-D064-2CA2-A2969B914683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7F20A1F3-2914-4748-EC12-19963996AB6D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61113117-E7BC-DE3C-429C-B750EB6B241B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06A5F929-B754-F7B2-C347-490D3782B456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7" name="그래픽 156" descr="프로세서 단색으로 채워진">
            <a:extLst>
              <a:ext uri="{FF2B5EF4-FFF2-40B4-BE49-F238E27FC236}">
                <a16:creationId xmlns:a16="http://schemas.microsoft.com/office/drawing/2014/main" id="{B14402DF-9579-4BF9-8EB2-65780CB6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0C122717-2CB0-8DF6-4CB0-AAA81318E9BE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A28E879E-BFFF-A2DB-9EE8-23804DF0456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A3C766A4-6C2C-EE02-D522-F0E613BFF54C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B5E62F9-8E8F-6F8A-8DD8-3A90E4BEAA52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AE4CAB73-D9E5-5365-5817-C3F1C96ADC43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9280CCDC-FA88-53E8-2BBE-BA07DBE4AF9A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3D870D7B-5168-ADF0-11D6-BCB919ADD6C6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099D5B74-7E99-0C80-76B8-660E8A2E817B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EBE920E-6535-9765-A342-C673C1400911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FBC2EAA0-B031-0138-EB88-FAF44316CAC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FCBC35B4-42FB-DECC-CDA8-250219C980C6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8201DD49-C25F-8F68-87D9-88AAA5A95276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051C9876-65D9-5C83-B18B-29EDCF933335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1" name="그래픽 170" descr="프로세서 단색으로 채워진">
            <a:extLst>
              <a:ext uri="{FF2B5EF4-FFF2-40B4-BE49-F238E27FC236}">
                <a16:creationId xmlns:a16="http://schemas.microsoft.com/office/drawing/2014/main" id="{E155140B-41B9-F285-D58E-159CA1EC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BD559756-D1B7-D88C-3795-0E857740260D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3" name="그래픽 172" descr="프로세서 단색으로 채워진">
            <a:extLst>
              <a:ext uri="{FF2B5EF4-FFF2-40B4-BE49-F238E27FC236}">
                <a16:creationId xmlns:a16="http://schemas.microsoft.com/office/drawing/2014/main" id="{681793C4-6560-E6C3-B208-EA36FBF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07D1B622-FDEE-1C8A-DF26-4E0845BEE662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5" name="그래픽 174" descr="프로세서 단색으로 채워진">
            <a:extLst>
              <a:ext uri="{FF2B5EF4-FFF2-40B4-BE49-F238E27FC236}">
                <a16:creationId xmlns:a16="http://schemas.microsoft.com/office/drawing/2014/main" id="{644A33FE-3975-3023-5A9B-E1AB86D1B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DBB421F0-663A-4175-D4F3-ECF3667AB89F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CD26B70-7304-E13A-890F-F786E3CD9C45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0FA1F8B5-8E2E-B810-3A02-0834F61D96F0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733E4004-C569-DC53-CB1A-620AB7122B83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EA8BFB26-345B-2FC4-AC0B-162777566311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>
            <a:extLst>
              <a:ext uri="{FF2B5EF4-FFF2-40B4-BE49-F238E27FC236}">
                <a16:creationId xmlns:a16="http://schemas.microsoft.com/office/drawing/2014/main" id="{D7E0B900-65D8-486A-DA81-2F3AAE98CE6F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1C1A9F03-D10E-9DEF-B308-F683CDE3F0A5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30F2C303-567E-53FA-08DF-CD789140C95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9A46EB0E-39F5-5628-3163-01E61932FA2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854B9C61-3333-FA85-0DC0-229B8C3783D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782A78B8-5B64-9072-B160-F1BF02D15B79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9125A425-BCAA-524A-7BF5-E5D7C5B8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>
              <a:extLst>
                <a:ext uri="{FF2B5EF4-FFF2-40B4-BE49-F238E27FC236}">
                  <a16:creationId xmlns:a16="http://schemas.microsoft.com/office/drawing/2014/main" id="{851CDC05-DDEA-4B7E-7C14-2138CDCCB61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143A544F-50B1-65BF-1446-13B10EDBA3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DB6FD1B-06BC-4880-19D0-07F9A1D0C0C1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E24678C6-0147-AED8-9ABF-063860B53EC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61F71316-F69E-94C0-C14E-344A35588B76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974CA1AF-732E-8547-471F-622055BC947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55935FD-C303-8C4B-18F4-5FE49A8A5A1D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F7B87746-8491-864E-D20A-16492C04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956E2E3-D4D3-3D9B-3560-94CA400ECCE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461A1BAF-8279-A5E3-9B8A-C6F9332FEE9C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ACC866C8-3B56-4BBD-D7DD-15A672B6C36F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681E3185-8614-4E58-F8C7-72A40571254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7FDBB539-59E2-DE6C-AB44-6812C84323C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11B96E69-9854-D125-F14C-49CEB1F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9E8DB29A-1267-6875-6F60-CFE36B0C5FBC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4693FBE5-8917-5DC6-E758-AECA14589AA1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47E4C74A-F13E-BED9-7824-EEF57A2A376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34CB18BC-8676-01FB-F539-9B85C1A38BB0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443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B382CBE-58E6-4339-70DB-10430930AD55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7E2B0C-6C60-E1AA-5DA0-C8AB55B502D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969B38-7383-EF2E-13B1-F100D1C0BEEF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788783-2B4F-F8AC-5C47-E01EEBD6C988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F692D7-9EAB-B10D-AC33-6CCC0EC37F9A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632944-FEE2-9302-C9EF-465E26CE5BF1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50FEA9-7A72-0C9D-69C9-7200FC397A4B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1C112F-7C3A-CAC3-0992-DA9808B131DD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879EBA-34D2-051E-4C82-5C68FAA08B0B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709065-BACA-D206-5F40-5950A0CF790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D6DC80-29CF-CF0C-E090-A9C97508AD23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BEA1C9-2CA4-71EC-271B-E4619F46037B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25FF2CA-684C-5A90-4FA1-B504D0CA006A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" name="그래픽 39" descr="프로세서 단색으로 채워진">
            <a:extLst>
              <a:ext uri="{FF2B5EF4-FFF2-40B4-BE49-F238E27FC236}">
                <a16:creationId xmlns:a16="http://schemas.microsoft.com/office/drawing/2014/main" id="{54860811-78F6-479D-78D8-908A4933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A2D9780E-7B93-CA29-7404-F5D2C9135861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그래픽 41" descr="프로세서 단색으로 채워진">
            <a:extLst>
              <a:ext uri="{FF2B5EF4-FFF2-40B4-BE49-F238E27FC236}">
                <a16:creationId xmlns:a16="http://schemas.microsoft.com/office/drawing/2014/main" id="{149B24DE-E684-F2E2-66DF-0CF9347B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187BF8-46B8-4411-1460-B4493E64C673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래픽 43" descr="프로세서 단색으로 채워진">
            <a:extLst>
              <a:ext uri="{FF2B5EF4-FFF2-40B4-BE49-F238E27FC236}">
                <a16:creationId xmlns:a16="http://schemas.microsoft.com/office/drawing/2014/main" id="{1D039C3E-D801-F870-B632-85570D5F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BD708AD-E0E8-C085-D74E-88BA58822225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A33CF52-69D4-53AA-BBBB-3A1AE603595B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5D7B15E-65CE-6287-94A3-98C6545C7914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601D72B-B2CE-A00B-F26E-82994B259B8A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8E66ECFB-0312-A9AA-8628-15CD57EB8698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C3616FFA-1727-99F6-3C2B-21F2C8C52D24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648483-9AD1-B80B-F107-DE800300E7E2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61AA2DA7-7D2D-8342-1183-C8E21A9C323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BDBDA997-E44E-2F0B-060B-8A68077DB6D0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CFD868C-3AAB-DD12-471E-041ECBDA9BE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9982CCE-94E9-54AB-A7A6-05CBDFF941B5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DAB7D66-1965-7812-0ECA-68ECB7C0D2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683F678E-6051-A19D-DB53-2BCB58C936A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873E22A0-01B9-1C28-DF2A-5E4535672B9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5B02B7B-DA77-EF3A-643E-8D05CE751787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9009A1ED-884D-9187-A488-9AADD41C30E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E6C0A48-6DF0-6DF2-BE52-32E79694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D0913E66-012D-2E0C-0F2B-660C8541A09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4177DB-03FD-A42C-C024-55ECF45631A0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15E8244E-02B7-EBF2-4E9D-50FF669EE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FCC80F72-A485-E3C0-FD92-9A8B61B3A86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C9DB9DB-AA2B-4E3E-9B7B-8B8CDB4CB76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B7A5AAB-C39B-FF6B-0527-36CAC5B4725B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C3B98716-0DA3-B68E-9A28-0CA324B373C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850E4E4C-6BCF-FA7D-CAA0-D6F9ED84B47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17F2CB94-B1BF-1801-3E66-4A8242B503B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A746DC2-76FE-10E7-7AB3-682BCB9A8AE9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C6013A31-43B6-9C10-E2F7-AD9A715E2F18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C232F8F-1094-D520-8DE5-43F4FB14C4C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2CA222CB-0A6C-D552-66CC-52F84125F174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D80FD4A-93F2-F4AE-AA50-B388807AB53B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4D187DA-FEE9-59B9-1157-970F74CE8A14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511BE6D-7EEE-FF27-5F03-CBA54488F442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6E89365-9BEF-A2BA-E276-93B0186918B6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65DAE9C-9848-F2E8-C4C0-2A741E7336F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D4A75D3-58D2-1EA2-1143-C90FC16F5D5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D2C9948-227E-6AD7-46C2-98011CD00A1F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C558C1B-D692-88DD-4C6C-65708D7DFE18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2CB6E5D0-756B-1673-49F3-E71C383AAE2C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DDFDCDAE-632A-065B-8533-044DD57D5375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900549DA-35D5-7BC2-47D1-924BE712905A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F839C531-7DBA-C905-5999-03382A38CA40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92871C5-2A88-7F79-EF53-AB5EA37C416F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F33144E-8CCF-705F-C866-756BD106B99A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CD031099-E2DF-FBDE-A13A-253D9948AF7E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7D51AC-702E-EF27-4929-5BDF767B031F}"/>
              </a:ext>
            </a:extLst>
          </p:cNvPr>
          <p:cNvSpPr/>
          <p:nvPr/>
        </p:nvSpPr>
        <p:spPr>
          <a:xfrm>
            <a:off x="4760064" y="3861290"/>
            <a:ext cx="1990701" cy="29967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Big Process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1A8E3D1-8E7E-9590-0B6B-8AA5F654A47A}"/>
              </a:ext>
            </a:extLst>
          </p:cNvPr>
          <p:cNvSpPr/>
          <p:nvPr/>
        </p:nvSpPr>
        <p:spPr>
          <a:xfrm>
            <a:off x="4855721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D286FDC-8461-1D25-E84A-CAA916274255}"/>
              </a:ext>
            </a:extLst>
          </p:cNvPr>
          <p:cNvSpPr/>
          <p:nvPr/>
        </p:nvSpPr>
        <p:spPr>
          <a:xfrm>
            <a:off x="4855721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5E4B558-B6F4-1603-10BC-8BDE0724D9D2}"/>
              </a:ext>
            </a:extLst>
          </p:cNvPr>
          <p:cNvSpPr/>
          <p:nvPr/>
        </p:nvSpPr>
        <p:spPr>
          <a:xfrm>
            <a:off x="4855721" y="5015635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7CC166B-33DF-B18D-BD2C-E7B956AB62A5}"/>
              </a:ext>
            </a:extLst>
          </p:cNvPr>
          <p:cNvSpPr/>
          <p:nvPr/>
        </p:nvSpPr>
        <p:spPr>
          <a:xfrm>
            <a:off x="5500179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1EAEBEF-ABCF-7F55-1F79-E5ED7D4763BC}"/>
              </a:ext>
            </a:extLst>
          </p:cNvPr>
          <p:cNvSpPr/>
          <p:nvPr/>
        </p:nvSpPr>
        <p:spPr>
          <a:xfrm>
            <a:off x="5500179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B2A572B-9447-1CAB-80FD-422D59CA16FC}"/>
              </a:ext>
            </a:extLst>
          </p:cNvPr>
          <p:cNvSpPr/>
          <p:nvPr/>
        </p:nvSpPr>
        <p:spPr>
          <a:xfrm>
            <a:off x="5500179" y="5015635"/>
            <a:ext cx="528536" cy="453956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393E4CA-9FC1-7DB6-1CD3-9F78C3C09185}"/>
              </a:ext>
            </a:extLst>
          </p:cNvPr>
          <p:cNvSpPr/>
          <p:nvPr/>
        </p:nvSpPr>
        <p:spPr>
          <a:xfrm>
            <a:off x="4855721" y="5553896"/>
            <a:ext cx="528536" cy="453956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54BC035-42C1-BCA4-B438-95798A6410A7}"/>
              </a:ext>
            </a:extLst>
          </p:cNvPr>
          <p:cNvSpPr/>
          <p:nvPr/>
        </p:nvSpPr>
        <p:spPr>
          <a:xfrm>
            <a:off x="5500179" y="5553896"/>
            <a:ext cx="528536" cy="453956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ED597C37-850E-2C21-C917-537B7FDAE252}"/>
              </a:ext>
            </a:extLst>
          </p:cNvPr>
          <p:cNvSpPr/>
          <p:nvPr/>
        </p:nvSpPr>
        <p:spPr>
          <a:xfrm>
            <a:off x="6139105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5D222971-BC94-7793-6F55-26118628357C}"/>
              </a:ext>
            </a:extLst>
          </p:cNvPr>
          <p:cNvSpPr/>
          <p:nvPr/>
        </p:nvSpPr>
        <p:spPr>
          <a:xfrm>
            <a:off x="6139105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1AA55D0E-1F3A-1C6B-0529-A9C437A93EED}"/>
              </a:ext>
            </a:extLst>
          </p:cNvPr>
          <p:cNvSpPr/>
          <p:nvPr/>
        </p:nvSpPr>
        <p:spPr>
          <a:xfrm>
            <a:off x="6139105" y="5015635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2818001C-F445-7B83-5D93-FEED3EB2B090}"/>
              </a:ext>
            </a:extLst>
          </p:cNvPr>
          <p:cNvSpPr/>
          <p:nvPr/>
        </p:nvSpPr>
        <p:spPr>
          <a:xfrm>
            <a:off x="6139105" y="5553896"/>
            <a:ext cx="528536" cy="453956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51C31290-B4ED-90F8-5F44-0A70D411D4BE}"/>
              </a:ext>
            </a:extLst>
          </p:cNvPr>
          <p:cNvSpPr/>
          <p:nvPr/>
        </p:nvSpPr>
        <p:spPr>
          <a:xfrm>
            <a:off x="4855721" y="6112651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0554DA6-6D84-2786-8927-732FE2E6C37D}"/>
              </a:ext>
            </a:extLst>
          </p:cNvPr>
          <p:cNvSpPr/>
          <p:nvPr/>
        </p:nvSpPr>
        <p:spPr>
          <a:xfrm>
            <a:off x="5500179" y="6112651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41CA3574-1D70-2763-50DE-284133FF7728}"/>
              </a:ext>
            </a:extLst>
          </p:cNvPr>
          <p:cNvSpPr/>
          <p:nvPr/>
        </p:nvSpPr>
        <p:spPr>
          <a:xfrm>
            <a:off x="6139105" y="6112651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28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B382CBE-58E6-4339-70DB-10430930AD55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7E2B0C-6C60-E1AA-5DA0-C8AB55B502D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969B38-7383-EF2E-13B1-F100D1C0BEEF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788783-2B4F-F8AC-5C47-E01EEBD6C988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F692D7-9EAB-B10D-AC33-6CCC0EC37F9A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632944-FEE2-9302-C9EF-465E26CE5BF1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50FEA9-7A72-0C9D-69C9-7200FC397A4B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1C112F-7C3A-CAC3-0992-DA9808B131DD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879EBA-34D2-051E-4C82-5C68FAA08B0B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709065-BACA-D206-5F40-5950A0CF790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D6DC80-29CF-CF0C-E090-A9C97508AD23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BEA1C9-2CA4-71EC-271B-E4619F46037B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25FF2CA-684C-5A90-4FA1-B504D0CA006A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" name="그래픽 39" descr="프로세서 단색으로 채워진">
            <a:extLst>
              <a:ext uri="{FF2B5EF4-FFF2-40B4-BE49-F238E27FC236}">
                <a16:creationId xmlns:a16="http://schemas.microsoft.com/office/drawing/2014/main" id="{54860811-78F6-479D-78D8-908A4933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A2D9780E-7B93-CA29-7404-F5D2C9135861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그래픽 41" descr="프로세서 단색으로 채워진">
            <a:extLst>
              <a:ext uri="{FF2B5EF4-FFF2-40B4-BE49-F238E27FC236}">
                <a16:creationId xmlns:a16="http://schemas.microsoft.com/office/drawing/2014/main" id="{149B24DE-E684-F2E2-66DF-0CF9347B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187BF8-46B8-4411-1460-B4493E64C673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래픽 43" descr="프로세서 단색으로 채워진">
            <a:extLst>
              <a:ext uri="{FF2B5EF4-FFF2-40B4-BE49-F238E27FC236}">
                <a16:creationId xmlns:a16="http://schemas.microsoft.com/office/drawing/2014/main" id="{1D039C3E-D801-F870-B632-85570D5F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BD708AD-E0E8-C085-D74E-88BA58822225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A33CF52-69D4-53AA-BBBB-3A1AE603595B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5D7B15E-65CE-6287-94A3-98C6545C7914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601D72B-B2CE-A00B-F26E-82994B259B8A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8E66ECFB-0312-A9AA-8628-15CD57EB8698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C3616FFA-1727-99F6-3C2B-21F2C8C52D24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648483-9AD1-B80B-F107-DE800300E7E2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61AA2DA7-7D2D-8342-1183-C8E21A9C323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BDBDA997-E44E-2F0B-060B-8A68077DB6D0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CFD868C-3AAB-DD12-471E-041ECBDA9BE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9982CCE-94E9-54AB-A7A6-05CBDFF941B5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DAB7D66-1965-7812-0ECA-68ECB7C0D2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683F678E-6051-A19D-DB53-2BCB58C936A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873E22A0-01B9-1C28-DF2A-5E4535672B9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5B02B7B-DA77-EF3A-643E-8D05CE751787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9009A1ED-884D-9187-A488-9AADD41C30E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E6C0A48-6DF0-6DF2-BE52-32E79694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D0913E66-012D-2E0C-0F2B-660C8541A09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4177DB-03FD-A42C-C024-55ECF45631A0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15E8244E-02B7-EBF2-4E9D-50FF669EE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FCC80F72-A485-E3C0-FD92-9A8B61B3A86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C9DB9DB-AA2B-4E3E-9B7B-8B8CDB4CB76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B7A5AAB-C39B-FF6B-0527-36CAC5B4725B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C3B98716-0DA3-B68E-9A28-0CA324B373C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850E4E4C-6BCF-FA7D-CAA0-D6F9ED84B47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17F2CB94-B1BF-1801-3E66-4A8242B503B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A746DC2-76FE-10E7-7AB3-682BCB9A8AE9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C6013A31-43B6-9C10-E2F7-AD9A715E2F18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C232F8F-1094-D520-8DE5-43F4FB14C4C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2CA222CB-0A6C-D552-66CC-52F84125F174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D80FD4A-93F2-F4AE-AA50-B388807AB53B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4D187DA-FEE9-59B9-1157-970F74CE8A14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511BE6D-7EEE-FF27-5F03-CBA54488F442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6E89365-9BEF-A2BA-E276-93B0186918B6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65DAE9C-9848-F2E8-C4C0-2A741E7336F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D4A75D3-58D2-1EA2-1143-C90FC16F5D5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D2C9948-227E-6AD7-46C2-98011CD00A1F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C558C1B-D692-88DD-4C6C-65708D7DFE18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2CB6E5D0-756B-1673-49F3-E71C383AAE2C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DDFDCDAE-632A-065B-8533-044DD57D5375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900549DA-35D5-7BC2-47D1-924BE712905A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F839C531-7DBA-C905-5999-03382A38CA40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92871C5-2A88-7F79-EF53-AB5EA37C416F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F33144E-8CCF-705F-C866-756BD106B99A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CD031099-E2DF-FBDE-A13A-253D9948AF7E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7D51AC-702E-EF27-4929-5BDF767B031F}"/>
              </a:ext>
            </a:extLst>
          </p:cNvPr>
          <p:cNvSpPr/>
          <p:nvPr/>
        </p:nvSpPr>
        <p:spPr>
          <a:xfrm>
            <a:off x="4760064" y="3861290"/>
            <a:ext cx="1990701" cy="29967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Big Process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1A8E3D1-8E7E-9590-0B6B-8AA5F654A47A}"/>
              </a:ext>
            </a:extLst>
          </p:cNvPr>
          <p:cNvSpPr/>
          <p:nvPr/>
        </p:nvSpPr>
        <p:spPr>
          <a:xfrm>
            <a:off x="4855721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D286FDC-8461-1D25-E84A-CAA916274255}"/>
              </a:ext>
            </a:extLst>
          </p:cNvPr>
          <p:cNvSpPr/>
          <p:nvPr/>
        </p:nvSpPr>
        <p:spPr>
          <a:xfrm>
            <a:off x="4855721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5E4B558-B6F4-1603-10BC-8BDE0724D9D2}"/>
              </a:ext>
            </a:extLst>
          </p:cNvPr>
          <p:cNvSpPr/>
          <p:nvPr/>
        </p:nvSpPr>
        <p:spPr>
          <a:xfrm>
            <a:off x="4855721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7CC166B-33DF-B18D-BD2C-E7B956AB62A5}"/>
              </a:ext>
            </a:extLst>
          </p:cNvPr>
          <p:cNvSpPr/>
          <p:nvPr/>
        </p:nvSpPr>
        <p:spPr>
          <a:xfrm>
            <a:off x="5500179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1EAEBEF-ABCF-7F55-1F79-E5ED7D4763BC}"/>
              </a:ext>
            </a:extLst>
          </p:cNvPr>
          <p:cNvSpPr/>
          <p:nvPr/>
        </p:nvSpPr>
        <p:spPr>
          <a:xfrm>
            <a:off x="5500179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B2A572B-9447-1CAB-80FD-422D59CA16FC}"/>
              </a:ext>
            </a:extLst>
          </p:cNvPr>
          <p:cNvSpPr/>
          <p:nvPr/>
        </p:nvSpPr>
        <p:spPr>
          <a:xfrm>
            <a:off x="5500179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393E4CA-9FC1-7DB6-1CD3-9F78C3C09185}"/>
              </a:ext>
            </a:extLst>
          </p:cNvPr>
          <p:cNvSpPr/>
          <p:nvPr/>
        </p:nvSpPr>
        <p:spPr>
          <a:xfrm>
            <a:off x="4855721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54BC035-42C1-BCA4-B438-95798A6410A7}"/>
              </a:ext>
            </a:extLst>
          </p:cNvPr>
          <p:cNvSpPr/>
          <p:nvPr/>
        </p:nvSpPr>
        <p:spPr>
          <a:xfrm>
            <a:off x="5500179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ED597C37-850E-2C21-C917-537B7FDAE252}"/>
              </a:ext>
            </a:extLst>
          </p:cNvPr>
          <p:cNvSpPr/>
          <p:nvPr/>
        </p:nvSpPr>
        <p:spPr>
          <a:xfrm>
            <a:off x="6139105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5D222971-BC94-7793-6F55-26118628357C}"/>
              </a:ext>
            </a:extLst>
          </p:cNvPr>
          <p:cNvSpPr/>
          <p:nvPr/>
        </p:nvSpPr>
        <p:spPr>
          <a:xfrm>
            <a:off x="6139105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1AA55D0E-1F3A-1C6B-0529-A9C437A93EED}"/>
              </a:ext>
            </a:extLst>
          </p:cNvPr>
          <p:cNvSpPr/>
          <p:nvPr/>
        </p:nvSpPr>
        <p:spPr>
          <a:xfrm>
            <a:off x="6139105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2818001C-F445-7B83-5D93-FEED3EB2B090}"/>
              </a:ext>
            </a:extLst>
          </p:cNvPr>
          <p:cNvSpPr/>
          <p:nvPr/>
        </p:nvSpPr>
        <p:spPr>
          <a:xfrm>
            <a:off x="6139105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51C31290-B4ED-90F8-5F44-0A70D411D4BE}"/>
              </a:ext>
            </a:extLst>
          </p:cNvPr>
          <p:cNvSpPr/>
          <p:nvPr/>
        </p:nvSpPr>
        <p:spPr>
          <a:xfrm>
            <a:off x="4855721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0554DA6-6D84-2786-8927-732FE2E6C37D}"/>
              </a:ext>
            </a:extLst>
          </p:cNvPr>
          <p:cNvSpPr/>
          <p:nvPr/>
        </p:nvSpPr>
        <p:spPr>
          <a:xfrm>
            <a:off x="5500179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41CA3574-1D70-2763-50DE-284133FF7728}"/>
              </a:ext>
            </a:extLst>
          </p:cNvPr>
          <p:cNvSpPr/>
          <p:nvPr/>
        </p:nvSpPr>
        <p:spPr>
          <a:xfrm>
            <a:off x="6139105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70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1915891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2034244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2110444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2110444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2110444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19638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5892" y="44960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B382CBE-58E6-4339-70DB-10430930AD55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7E2B0C-6C60-E1AA-5DA0-C8AB55B502D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969B38-7383-EF2E-13B1-F100D1C0BEEF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788783-2B4F-F8AC-5C47-E01EEBD6C988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F692D7-9EAB-B10D-AC33-6CCC0EC37F9A}"/>
              </a:ext>
            </a:extLst>
          </p:cNvPr>
          <p:cNvSpPr/>
          <p:nvPr/>
        </p:nvSpPr>
        <p:spPr>
          <a:xfrm>
            <a:off x="2034244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632944-FEE2-9302-C9EF-465E26CE5BF1}"/>
              </a:ext>
            </a:extLst>
          </p:cNvPr>
          <p:cNvSpPr/>
          <p:nvPr/>
        </p:nvSpPr>
        <p:spPr>
          <a:xfrm>
            <a:off x="2110444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50FEA9-7A72-0C9D-69C9-7200FC397A4B}"/>
              </a:ext>
            </a:extLst>
          </p:cNvPr>
          <p:cNvSpPr/>
          <p:nvPr/>
        </p:nvSpPr>
        <p:spPr>
          <a:xfrm>
            <a:off x="2110444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1C112F-7C3A-CAC3-0992-DA9808B131DD}"/>
              </a:ext>
            </a:extLst>
          </p:cNvPr>
          <p:cNvSpPr/>
          <p:nvPr/>
        </p:nvSpPr>
        <p:spPr>
          <a:xfrm>
            <a:off x="2110444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879EBA-34D2-051E-4C82-5C68FAA08B0B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709065-BACA-D206-5F40-5950A0CF790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D6DC80-29CF-CF0C-E090-A9C97508AD23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BEA1C9-2CA4-71EC-271B-E4619F46037B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25FF2CA-684C-5A90-4FA1-B504D0CA006A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" name="그래픽 39" descr="프로세서 단색으로 채워진">
            <a:extLst>
              <a:ext uri="{FF2B5EF4-FFF2-40B4-BE49-F238E27FC236}">
                <a16:creationId xmlns:a16="http://schemas.microsoft.com/office/drawing/2014/main" id="{54860811-78F6-479D-78D8-908A4933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A2D9780E-7B93-CA29-7404-F5D2C9135861}"/>
              </a:ext>
            </a:extLst>
          </p:cNvPr>
          <p:cNvSpPr/>
          <p:nvPr/>
        </p:nvSpPr>
        <p:spPr>
          <a:xfrm>
            <a:off x="1915891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그래픽 41" descr="프로세서 단색으로 채워진">
            <a:extLst>
              <a:ext uri="{FF2B5EF4-FFF2-40B4-BE49-F238E27FC236}">
                <a16:creationId xmlns:a16="http://schemas.microsoft.com/office/drawing/2014/main" id="{149B24DE-E684-F2E2-66DF-0CF9347B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5892" y="5807413"/>
            <a:ext cx="914400" cy="9144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187BF8-46B8-4411-1460-B4493E64C673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래픽 43" descr="프로세서 단색으로 채워진">
            <a:extLst>
              <a:ext uri="{FF2B5EF4-FFF2-40B4-BE49-F238E27FC236}">
                <a16:creationId xmlns:a16="http://schemas.microsoft.com/office/drawing/2014/main" id="{1D039C3E-D801-F870-B632-85570D5F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C9677CC5-8150-A12C-74A7-F27CF2593116}"/>
              </a:ext>
            </a:extLst>
          </p:cNvPr>
          <p:cNvGrpSpPr/>
          <p:nvPr/>
        </p:nvGrpSpPr>
        <p:grpSpPr>
          <a:xfrm>
            <a:off x="3043005" y="778610"/>
            <a:ext cx="322315" cy="265152"/>
            <a:chOff x="2275823" y="778610"/>
            <a:chExt cx="1089498" cy="265152"/>
          </a:xfrm>
        </p:grpSpPr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4BD708AD-E0E8-C085-D74E-88BA58822225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911186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8A33CF52-69D4-53AA-BBBB-3A1AE603595B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778610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65D7B15E-65CE-6287-94A3-98C6545C7914}"/>
                </a:ext>
              </a:extLst>
            </p:cNvPr>
            <p:cNvCxnSpPr>
              <a:cxnSpLocks/>
            </p:cNvCxnSpPr>
            <p:nvPr/>
          </p:nvCxnSpPr>
          <p:spPr>
            <a:xfrm>
              <a:off x="3359900" y="778610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5C777928-2900-FE87-852D-3BA607AF57E9}"/>
              </a:ext>
            </a:extLst>
          </p:cNvPr>
          <p:cNvGrpSpPr/>
          <p:nvPr/>
        </p:nvGrpSpPr>
        <p:grpSpPr>
          <a:xfrm>
            <a:off x="3043005" y="2897922"/>
            <a:ext cx="322315" cy="265152"/>
            <a:chOff x="2275823" y="2897922"/>
            <a:chExt cx="1089498" cy="265152"/>
          </a:xfrm>
        </p:grpSpPr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C601D72B-B2CE-A00B-F26E-82994B259B8A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30304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8E66ECFB-0312-A9AA-8628-15CD57EB8698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C3616FFA-1727-99F6-3C2B-21F2C8C52D24}"/>
                </a:ext>
              </a:extLst>
            </p:cNvPr>
            <p:cNvCxnSpPr>
              <a:cxnSpLocks/>
            </p:cNvCxnSpPr>
            <p:nvPr/>
          </p:nvCxnSpPr>
          <p:spPr>
            <a:xfrm>
              <a:off x="3359900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648483-9AD1-B80B-F107-DE800300E7E2}"/>
              </a:ext>
            </a:extLst>
          </p:cNvPr>
          <p:cNvGrpSpPr/>
          <p:nvPr/>
        </p:nvGrpSpPr>
        <p:grpSpPr>
          <a:xfrm rot="16200000">
            <a:off x="2268140" y="1871158"/>
            <a:ext cx="209906" cy="265152"/>
            <a:chOff x="1980544" y="3050322"/>
            <a:chExt cx="1089498" cy="265152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61AA2DA7-7D2D-8342-1183-C8E21A9C323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BDBDA997-E44E-2F0B-060B-8A68077DB6D0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CFD868C-3AAB-DD12-471E-041ECBDA9BE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9982CCE-94E9-54AB-A7A6-05CBDFF941B5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DAB7D66-1965-7812-0ECA-68ECB7C0D2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683F678E-6051-A19D-DB53-2BCB58C936A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873E22A0-01B9-1C28-DF2A-5E4535672B9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5B02B7B-DA77-EF3A-643E-8D05CE751787}"/>
              </a:ext>
            </a:extLst>
          </p:cNvPr>
          <p:cNvGrpSpPr/>
          <p:nvPr/>
        </p:nvGrpSpPr>
        <p:grpSpPr>
          <a:xfrm rot="16200000">
            <a:off x="2268140" y="5469971"/>
            <a:ext cx="209906" cy="265152"/>
            <a:chOff x="1980544" y="3050322"/>
            <a:chExt cx="1089498" cy="265152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9009A1ED-884D-9187-A488-9AADD41C30E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E6C0A48-6DF0-6DF2-BE52-32E79694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D0913E66-012D-2E0C-0F2B-660C8541A09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4177DB-03FD-A42C-C024-55ECF45631A0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15E8244E-02B7-EBF2-4E9D-50FF669EE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FCC80F72-A485-E3C0-FD92-9A8B61B3A86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C9DB9DB-AA2B-4E3E-9B7B-8B8CDB4CB76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B7A5AAB-C39B-FF6B-0527-36CAC5B4725B}"/>
              </a:ext>
            </a:extLst>
          </p:cNvPr>
          <p:cNvGrpSpPr/>
          <p:nvPr/>
        </p:nvGrpSpPr>
        <p:grpSpPr>
          <a:xfrm>
            <a:off x="2961839" y="4820698"/>
            <a:ext cx="307826" cy="265152"/>
            <a:chOff x="1818618" y="4825782"/>
            <a:chExt cx="1089498" cy="265152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C3B98716-0DA3-B68E-9A28-0CA324B373C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850E4E4C-6BCF-FA7D-CAA0-D6F9ED84B47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17F2CB94-B1BF-1801-3E66-4A8242B503B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9017689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D80FD4A-93F2-F4AE-AA50-B388807AB53B}"/>
              </a:ext>
            </a:extLst>
          </p:cNvPr>
          <p:cNvGrpSpPr/>
          <p:nvPr/>
        </p:nvGrpSpPr>
        <p:grpSpPr>
          <a:xfrm>
            <a:off x="7196389" y="2173732"/>
            <a:ext cx="1365116" cy="1682886"/>
            <a:chOff x="4257472" y="1783398"/>
            <a:chExt cx="1365116" cy="1682886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4D187DA-FEE9-59B9-1157-970F74CE8A14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511BE6D-7EEE-FF27-5F03-CBA54488F442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6E89365-9BEF-A2BA-E276-93B0186918B6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65DAE9C-9848-F2E8-C4C0-2A741E7336F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D4A75D3-58D2-1EA2-1143-C90FC16F5D5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D2C9948-227E-6AD7-46C2-98011CD00A1F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C558C1B-D692-88DD-4C6C-65708D7DFE18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9017689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77399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9595294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13636BD1-8265-EE15-25AF-D4014FEC61B9}"/>
              </a:ext>
            </a:extLst>
          </p:cNvPr>
          <p:cNvGrpSpPr/>
          <p:nvPr/>
        </p:nvGrpSpPr>
        <p:grpSpPr>
          <a:xfrm>
            <a:off x="8618249" y="2897922"/>
            <a:ext cx="307006" cy="265152"/>
            <a:chOff x="8841988" y="2897922"/>
            <a:chExt cx="1089498" cy="265152"/>
          </a:xfrm>
        </p:grpSpPr>
        <p:cxnSp>
          <p:nvCxnSpPr>
            <p:cNvPr id="109" name="직선 연결선 108">
              <a:extLst>
                <a:ext uri="{FF2B5EF4-FFF2-40B4-BE49-F238E27FC236}">
                  <a16:creationId xmlns:a16="http://schemas.microsoft.com/office/drawing/2014/main" id="{A06555F9-C0FC-2FDB-3FE6-F3C76C87769E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30304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>
              <a:extLst>
                <a:ext uri="{FF2B5EF4-FFF2-40B4-BE49-F238E27FC236}">
                  <a16:creationId xmlns:a16="http://schemas.microsoft.com/office/drawing/2014/main" id="{D9C7F12A-40BB-A2AC-2228-7DF513599564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39210BFE-DBA6-46F0-E3AB-8E9081669DED}"/>
                </a:ext>
              </a:extLst>
            </p:cNvPr>
            <p:cNvCxnSpPr>
              <a:cxnSpLocks/>
            </p:cNvCxnSpPr>
            <p:nvPr/>
          </p:nvCxnSpPr>
          <p:spPr>
            <a:xfrm>
              <a:off x="9926065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그룹 217">
            <a:extLst>
              <a:ext uri="{FF2B5EF4-FFF2-40B4-BE49-F238E27FC236}">
                <a16:creationId xmlns:a16="http://schemas.microsoft.com/office/drawing/2014/main" id="{2AAEFB51-FF35-CAC2-24D7-EA60D0DF8CFB}"/>
              </a:ext>
            </a:extLst>
          </p:cNvPr>
          <p:cNvGrpSpPr/>
          <p:nvPr/>
        </p:nvGrpSpPr>
        <p:grpSpPr>
          <a:xfrm>
            <a:off x="8618249" y="754623"/>
            <a:ext cx="307006" cy="265152"/>
            <a:chOff x="8841988" y="754623"/>
            <a:chExt cx="1089498" cy="265152"/>
          </a:xfrm>
        </p:grpSpPr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1917FF06-76C4-623B-167B-E1DC22067772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887199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F95A02AE-7931-06C9-7238-6746F11DCF29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754623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7D1A058F-EF0D-9D5E-C8DE-83265569B026}"/>
                </a:ext>
              </a:extLst>
            </p:cNvPr>
            <p:cNvCxnSpPr>
              <a:cxnSpLocks/>
            </p:cNvCxnSpPr>
            <p:nvPr/>
          </p:nvCxnSpPr>
          <p:spPr>
            <a:xfrm>
              <a:off x="9926065" y="754623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220554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220554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9621542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175001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175001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8352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8352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234219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132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132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2CB6E5D0-756B-1673-49F3-E71C383AAE2C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DDFDCDAE-632A-065B-8533-044DD57D5375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900549DA-35D5-7BC2-47D1-924BE712905A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F839C531-7DBA-C905-5999-03382A38CA40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92871C5-2A88-7F79-EF53-AB5EA37C416F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F33144E-8CCF-705F-C866-756BD106B99A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CD031099-E2DF-FBDE-A13A-253D9948AF7E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7D51AC-702E-EF27-4929-5BDF767B031F}"/>
              </a:ext>
            </a:extLst>
          </p:cNvPr>
          <p:cNvSpPr/>
          <p:nvPr/>
        </p:nvSpPr>
        <p:spPr>
          <a:xfrm>
            <a:off x="4760064" y="3861290"/>
            <a:ext cx="1990701" cy="2996709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Big Process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1A8E3D1-8E7E-9590-0B6B-8AA5F654A47A}"/>
              </a:ext>
            </a:extLst>
          </p:cNvPr>
          <p:cNvSpPr/>
          <p:nvPr/>
        </p:nvSpPr>
        <p:spPr>
          <a:xfrm>
            <a:off x="4855721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D286FDC-8461-1D25-E84A-CAA916274255}"/>
              </a:ext>
            </a:extLst>
          </p:cNvPr>
          <p:cNvSpPr/>
          <p:nvPr/>
        </p:nvSpPr>
        <p:spPr>
          <a:xfrm>
            <a:off x="4855721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5E4B558-B6F4-1603-10BC-8BDE0724D9D2}"/>
              </a:ext>
            </a:extLst>
          </p:cNvPr>
          <p:cNvSpPr/>
          <p:nvPr/>
        </p:nvSpPr>
        <p:spPr>
          <a:xfrm>
            <a:off x="4855721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7CC166B-33DF-B18D-BD2C-E7B956AB62A5}"/>
              </a:ext>
            </a:extLst>
          </p:cNvPr>
          <p:cNvSpPr/>
          <p:nvPr/>
        </p:nvSpPr>
        <p:spPr>
          <a:xfrm>
            <a:off x="5500179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1EAEBEF-ABCF-7F55-1F79-E5ED7D4763BC}"/>
              </a:ext>
            </a:extLst>
          </p:cNvPr>
          <p:cNvSpPr/>
          <p:nvPr/>
        </p:nvSpPr>
        <p:spPr>
          <a:xfrm>
            <a:off x="5500179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3B2A572B-9447-1CAB-80FD-422D59CA16FC}"/>
              </a:ext>
            </a:extLst>
          </p:cNvPr>
          <p:cNvSpPr/>
          <p:nvPr/>
        </p:nvSpPr>
        <p:spPr>
          <a:xfrm>
            <a:off x="5500179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393E4CA-9FC1-7DB6-1CD3-9F78C3C09185}"/>
              </a:ext>
            </a:extLst>
          </p:cNvPr>
          <p:cNvSpPr/>
          <p:nvPr/>
        </p:nvSpPr>
        <p:spPr>
          <a:xfrm>
            <a:off x="4855721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54BC035-42C1-BCA4-B438-95798A6410A7}"/>
              </a:ext>
            </a:extLst>
          </p:cNvPr>
          <p:cNvSpPr/>
          <p:nvPr/>
        </p:nvSpPr>
        <p:spPr>
          <a:xfrm>
            <a:off x="5500179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ED597C37-850E-2C21-C917-537B7FDAE252}"/>
              </a:ext>
            </a:extLst>
          </p:cNvPr>
          <p:cNvSpPr/>
          <p:nvPr/>
        </p:nvSpPr>
        <p:spPr>
          <a:xfrm>
            <a:off x="6139105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5D222971-BC94-7793-6F55-26118628357C}"/>
              </a:ext>
            </a:extLst>
          </p:cNvPr>
          <p:cNvSpPr/>
          <p:nvPr/>
        </p:nvSpPr>
        <p:spPr>
          <a:xfrm>
            <a:off x="6139105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1AA55D0E-1F3A-1C6B-0529-A9C437A93EED}"/>
              </a:ext>
            </a:extLst>
          </p:cNvPr>
          <p:cNvSpPr/>
          <p:nvPr/>
        </p:nvSpPr>
        <p:spPr>
          <a:xfrm>
            <a:off x="6139105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2818001C-F445-7B83-5D93-FEED3EB2B090}"/>
              </a:ext>
            </a:extLst>
          </p:cNvPr>
          <p:cNvSpPr/>
          <p:nvPr/>
        </p:nvSpPr>
        <p:spPr>
          <a:xfrm>
            <a:off x="6139105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51C31290-B4ED-90F8-5F44-0A70D411D4BE}"/>
              </a:ext>
            </a:extLst>
          </p:cNvPr>
          <p:cNvSpPr/>
          <p:nvPr/>
        </p:nvSpPr>
        <p:spPr>
          <a:xfrm>
            <a:off x="4855721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50554DA6-6D84-2786-8927-732FE2E6C37D}"/>
              </a:ext>
            </a:extLst>
          </p:cNvPr>
          <p:cNvSpPr/>
          <p:nvPr/>
        </p:nvSpPr>
        <p:spPr>
          <a:xfrm>
            <a:off x="5500179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41CA3574-1D70-2763-50DE-284133FF7728}"/>
              </a:ext>
            </a:extLst>
          </p:cNvPr>
          <p:cNvSpPr/>
          <p:nvPr/>
        </p:nvSpPr>
        <p:spPr>
          <a:xfrm>
            <a:off x="6139105" y="611265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>
            <a:extLst>
              <a:ext uri="{FF2B5EF4-FFF2-40B4-BE49-F238E27FC236}">
                <a16:creationId xmlns:a16="http://schemas.microsoft.com/office/drawing/2014/main" id="{2A22293E-8638-1931-4214-846291F211C8}"/>
              </a:ext>
            </a:extLst>
          </p:cNvPr>
          <p:cNvSpPr/>
          <p:nvPr/>
        </p:nvSpPr>
        <p:spPr>
          <a:xfrm>
            <a:off x="425699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3" name="직사각형 182">
            <a:extLst>
              <a:ext uri="{FF2B5EF4-FFF2-40B4-BE49-F238E27FC236}">
                <a16:creationId xmlns:a16="http://schemas.microsoft.com/office/drawing/2014/main" id="{4671465C-ED59-13A7-D263-40F2BAC06736}"/>
              </a:ext>
            </a:extLst>
          </p:cNvPr>
          <p:cNvSpPr/>
          <p:nvPr/>
        </p:nvSpPr>
        <p:spPr>
          <a:xfrm>
            <a:off x="544052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4" name="직사각형 183">
            <a:extLst>
              <a:ext uri="{FF2B5EF4-FFF2-40B4-BE49-F238E27FC236}">
                <a16:creationId xmlns:a16="http://schemas.microsoft.com/office/drawing/2014/main" id="{8C9B3043-DD47-D1C4-E289-E94FE8FE664D}"/>
              </a:ext>
            </a:extLst>
          </p:cNvPr>
          <p:cNvSpPr/>
          <p:nvPr/>
        </p:nvSpPr>
        <p:spPr>
          <a:xfrm>
            <a:off x="620252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D8CFB03D-F38E-B138-4108-F4A25B5FB308}"/>
              </a:ext>
            </a:extLst>
          </p:cNvPr>
          <p:cNvSpPr/>
          <p:nvPr/>
        </p:nvSpPr>
        <p:spPr>
          <a:xfrm>
            <a:off x="620252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6" name="직사각형 185">
            <a:extLst>
              <a:ext uri="{FF2B5EF4-FFF2-40B4-BE49-F238E27FC236}">
                <a16:creationId xmlns:a16="http://schemas.microsoft.com/office/drawing/2014/main" id="{9C1A98A8-1768-C8A6-2BF9-76FB28FEAF1F}"/>
              </a:ext>
            </a:extLst>
          </p:cNvPr>
          <p:cNvSpPr/>
          <p:nvPr/>
        </p:nvSpPr>
        <p:spPr>
          <a:xfrm>
            <a:off x="620252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7" name="그래픽 186" descr="프로세서 단색으로 채워진">
            <a:extLst>
              <a:ext uri="{FF2B5EF4-FFF2-40B4-BE49-F238E27FC236}">
                <a16:creationId xmlns:a16="http://schemas.microsoft.com/office/drawing/2014/main" id="{686A0A1A-C1DE-451F-C551-7BE212069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700" y="4496074"/>
            <a:ext cx="914400" cy="914400"/>
          </a:xfrm>
          <a:prstGeom prst="rect">
            <a:avLst/>
          </a:prstGeom>
        </p:spPr>
      </p:pic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46FACF37-2FC2-F6CC-73EF-3C6DC833ECFD}"/>
              </a:ext>
            </a:extLst>
          </p:cNvPr>
          <p:cNvSpPr/>
          <p:nvPr/>
        </p:nvSpPr>
        <p:spPr>
          <a:xfrm>
            <a:off x="544052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765E03E3-B910-36A2-B7BA-B0C219033096}"/>
              </a:ext>
            </a:extLst>
          </p:cNvPr>
          <p:cNvSpPr/>
          <p:nvPr/>
        </p:nvSpPr>
        <p:spPr>
          <a:xfrm>
            <a:off x="620252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E7084A99-D876-2956-6848-22F7183AD524}"/>
              </a:ext>
            </a:extLst>
          </p:cNvPr>
          <p:cNvSpPr/>
          <p:nvPr/>
        </p:nvSpPr>
        <p:spPr>
          <a:xfrm>
            <a:off x="620252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DA36E0A5-CEC9-4DC1-7F46-134A61E6159E}"/>
              </a:ext>
            </a:extLst>
          </p:cNvPr>
          <p:cNvSpPr/>
          <p:nvPr/>
        </p:nvSpPr>
        <p:spPr>
          <a:xfrm>
            <a:off x="620252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39E3A940-88FC-7F18-82B0-834297F8444C}"/>
              </a:ext>
            </a:extLst>
          </p:cNvPr>
          <p:cNvSpPr/>
          <p:nvPr/>
        </p:nvSpPr>
        <p:spPr>
          <a:xfrm>
            <a:off x="425699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3" name="그래픽 192" descr="프로세서 단색으로 채워진">
            <a:extLst>
              <a:ext uri="{FF2B5EF4-FFF2-40B4-BE49-F238E27FC236}">
                <a16:creationId xmlns:a16="http://schemas.microsoft.com/office/drawing/2014/main" id="{513339F6-4113-7512-E369-D766F76EC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700" y="5807413"/>
            <a:ext cx="914400" cy="914400"/>
          </a:xfrm>
          <a:prstGeom prst="rect">
            <a:avLst/>
          </a:prstGeom>
        </p:spPr>
      </p:pic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77C5AB8A-7C90-0C11-6EB4-2523BF5717D5}"/>
              </a:ext>
            </a:extLst>
          </p:cNvPr>
          <p:cNvGrpSpPr/>
          <p:nvPr/>
        </p:nvGrpSpPr>
        <p:grpSpPr>
          <a:xfrm>
            <a:off x="1552813" y="778610"/>
            <a:ext cx="322315" cy="265152"/>
            <a:chOff x="2275823" y="778610"/>
            <a:chExt cx="1089498" cy="265152"/>
          </a:xfrm>
        </p:grpSpPr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4900BAFA-6CCD-252B-FD9D-0695B561F6F5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911186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FFDE4A2B-E4E9-07EF-8211-A62EAE31BA35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778610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9FB2BCC5-47F9-0278-022B-83E83846CFCC}"/>
                </a:ext>
              </a:extLst>
            </p:cNvPr>
            <p:cNvCxnSpPr>
              <a:cxnSpLocks/>
            </p:cNvCxnSpPr>
            <p:nvPr/>
          </p:nvCxnSpPr>
          <p:spPr>
            <a:xfrm>
              <a:off x="3359900" y="778610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DA2C4335-253D-5429-712E-5A3AA4BC7B2B}"/>
              </a:ext>
            </a:extLst>
          </p:cNvPr>
          <p:cNvGrpSpPr/>
          <p:nvPr/>
        </p:nvGrpSpPr>
        <p:grpSpPr>
          <a:xfrm>
            <a:off x="1552813" y="2897922"/>
            <a:ext cx="322315" cy="265152"/>
            <a:chOff x="2275823" y="2897922"/>
            <a:chExt cx="1089498" cy="265152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166F815C-55D8-E94B-875B-1ACA9B63A01E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30304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219B296C-17CA-E9D5-1DCB-74347EB7A571}"/>
                </a:ext>
              </a:extLst>
            </p:cNvPr>
            <p:cNvCxnSpPr>
              <a:cxnSpLocks/>
            </p:cNvCxnSpPr>
            <p:nvPr/>
          </p:nvCxnSpPr>
          <p:spPr>
            <a:xfrm>
              <a:off x="2275823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78E2643D-190C-588E-6A74-C592FA17C658}"/>
                </a:ext>
              </a:extLst>
            </p:cNvPr>
            <p:cNvCxnSpPr>
              <a:cxnSpLocks/>
            </p:cNvCxnSpPr>
            <p:nvPr/>
          </p:nvCxnSpPr>
          <p:spPr>
            <a:xfrm>
              <a:off x="3359900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E7F7F5AB-C69A-1234-0EFC-AAE1B624D391}"/>
              </a:ext>
            </a:extLst>
          </p:cNvPr>
          <p:cNvGrpSpPr/>
          <p:nvPr/>
        </p:nvGrpSpPr>
        <p:grpSpPr>
          <a:xfrm rot="16200000">
            <a:off x="777948" y="1871158"/>
            <a:ext cx="209906" cy="265152"/>
            <a:chOff x="1980544" y="3050322"/>
            <a:chExt cx="1089498" cy="265152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88F0D261-1B8A-CFEF-7866-BAC4CE928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9B697CC1-54C6-E4DA-28F1-565DD237083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1E2F5A30-C63C-A1B5-2E6F-EE5F1C311724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F28D4676-3EC6-C06D-F8D9-DF7E1077FF4B}"/>
              </a:ext>
            </a:extLst>
          </p:cNvPr>
          <p:cNvGrpSpPr/>
          <p:nvPr/>
        </p:nvGrpSpPr>
        <p:grpSpPr>
          <a:xfrm rot="16200000">
            <a:off x="777948" y="5469971"/>
            <a:ext cx="209906" cy="265152"/>
            <a:chOff x="1980544" y="3050322"/>
            <a:chExt cx="1089498" cy="265152"/>
          </a:xfrm>
        </p:grpSpPr>
        <p:cxnSp>
          <p:nvCxnSpPr>
            <p:cNvPr id="207" name="직선 연결선 206">
              <a:extLst>
                <a:ext uri="{FF2B5EF4-FFF2-40B4-BE49-F238E27FC236}">
                  <a16:creationId xmlns:a16="http://schemas.microsoft.com/office/drawing/2014/main" id="{A48F0689-141A-AD41-F582-2CC4D6A010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직선 연결선 207">
              <a:extLst>
                <a:ext uri="{FF2B5EF4-FFF2-40B4-BE49-F238E27FC236}">
                  <a16:creationId xmlns:a16="http://schemas.microsoft.com/office/drawing/2014/main" id="{F509A766-AD97-B89C-CB7D-C4DDC91A01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직선 연결선 208">
              <a:extLst>
                <a:ext uri="{FF2B5EF4-FFF2-40B4-BE49-F238E27FC236}">
                  <a16:creationId xmlns:a16="http://schemas.microsoft.com/office/drawing/2014/main" id="{DD96EC8F-E1A9-725D-3C9D-7FF18401D5F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그룹 209">
            <a:extLst>
              <a:ext uri="{FF2B5EF4-FFF2-40B4-BE49-F238E27FC236}">
                <a16:creationId xmlns:a16="http://schemas.microsoft.com/office/drawing/2014/main" id="{A18A88B7-7D25-9BD0-3220-0373F877585A}"/>
              </a:ext>
            </a:extLst>
          </p:cNvPr>
          <p:cNvGrpSpPr/>
          <p:nvPr/>
        </p:nvGrpSpPr>
        <p:grpSpPr>
          <a:xfrm>
            <a:off x="1471647" y="4820698"/>
            <a:ext cx="307826" cy="265152"/>
            <a:chOff x="1818618" y="4825782"/>
            <a:chExt cx="1089498" cy="265152"/>
          </a:xfrm>
        </p:grpSpPr>
        <p:cxnSp>
          <p:nvCxnSpPr>
            <p:cNvPr id="211" name="직선 연결선 210">
              <a:extLst>
                <a:ext uri="{FF2B5EF4-FFF2-40B4-BE49-F238E27FC236}">
                  <a16:creationId xmlns:a16="http://schemas.microsoft.com/office/drawing/2014/main" id="{DE6E9E7F-A320-21B0-13B3-1BE9E744FFB2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직선 연결선 211">
              <a:extLst>
                <a:ext uri="{FF2B5EF4-FFF2-40B4-BE49-F238E27FC236}">
                  <a16:creationId xmlns:a16="http://schemas.microsoft.com/office/drawing/2014/main" id="{0BDCDC8E-1376-55AB-8BAF-2E9408E0C72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>
              <a:extLst>
                <a:ext uri="{FF2B5EF4-FFF2-40B4-BE49-F238E27FC236}">
                  <a16:creationId xmlns:a16="http://schemas.microsoft.com/office/drawing/2014/main" id="{040C6C59-92DA-A4E5-07EF-17C8783CC189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95C0AD34-5E49-16B2-DE31-F87D85987052}"/>
              </a:ext>
            </a:extLst>
          </p:cNvPr>
          <p:cNvGrpSpPr/>
          <p:nvPr/>
        </p:nvGrpSpPr>
        <p:grpSpPr>
          <a:xfrm>
            <a:off x="10798634" y="136187"/>
            <a:ext cx="1365116" cy="1682886"/>
            <a:chOff x="4257472" y="1783398"/>
            <a:chExt cx="1365116" cy="1682886"/>
          </a:xfrm>
        </p:grpSpPr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2082AB8D-6330-CB86-05C5-16A04136F4E2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C200FC28-FCF6-F4EF-926C-8ADF27DC312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3" name="직사각형 222">
              <a:extLst>
                <a:ext uri="{FF2B5EF4-FFF2-40B4-BE49-F238E27FC236}">
                  <a16:creationId xmlns:a16="http://schemas.microsoft.com/office/drawing/2014/main" id="{AF2E53B2-CA32-9D00-0C50-853161BBFA95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4" name="직사각형 223">
              <a:extLst>
                <a:ext uri="{FF2B5EF4-FFF2-40B4-BE49-F238E27FC236}">
                  <a16:creationId xmlns:a16="http://schemas.microsoft.com/office/drawing/2014/main" id="{8E4847B8-1E6F-A2B1-38D4-0382506FFB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직사각형 224">
              <a:extLst>
                <a:ext uri="{FF2B5EF4-FFF2-40B4-BE49-F238E27FC236}">
                  <a16:creationId xmlns:a16="http://schemas.microsoft.com/office/drawing/2014/main" id="{4D050398-1AD6-3ABD-07B9-8DFA0AA0BD30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6" name="직사각형 225">
              <a:extLst>
                <a:ext uri="{FF2B5EF4-FFF2-40B4-BE49-F238E27FC236}">
                  <a16:creationId xmlns:a16="http://schemas.microsoft.com/office/drawing/2014/main" id="{5FBFA306-CCBF-0419-897A-F78256769063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7" name="직사각형 226">
              <a:extLst>
                <a:ext uri="{FF2B5EF4-FFF2-40B4-BE49-F238E27FC236}">
                  <a16:creationId xmlns:a16="http://schemas.microsoft.com/office/drawing/2014/main" id="{48360805-72D1-BE27-6A6A-DE9FBA04B0CC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DA413D9F-BCCA-FB32-3111-33692E093019}"/>
              </a:ext>
            </a:extLst>
          </p:cNvPr>
          <p:cNvGrpSpPr/>
          <p:nvPr/>
        </p:nvGrpSpPr>
        <p:grpSpPr>
          <a:xfrm>
            <a:off x="10798634" y="2173732"/>
            <a:ext cx="1365116" cy="1682886"/>
            <a:chOff x="4257472" y="1783398"/>
            <a:chExt cx="1365116" cy="1682886"/>
          </a:xfrm>
        </p:grpSpPr>
        <p:sp>
          <p:nvSpPr>
            <p:cNvPr id="229" name="직사각형 228">
              <a:extLst>
                <a:ext uri="{FF2B5EF4-FFF2-40B4-BE49-F238E27FC236}">
                  <a16:creationId xmlns:a16="http://schemas.microsoft.com/office/drawing/2014/main" id="{1CC5D18A-F2AE-655C-1C53-EFEAF76724B6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직사각형 229">
              <a:extLst>
                <a:ext uri="{FF2B5EF4-FFF2-40B4-BE49-F238E27FC236}">
                  <a16:creationId xmlns:a16="http://schemas.microsoft.com/office/drawing/2014/main" id="{72F80C44-0755-26E1-5829-C69253B04EEA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DE5FF196-735B-42B3-DD32-4D233F3A80A0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2" name="직사각형 231">
              <a:extLst>
                <a:ext uri="{FF2B5EF4-FFF2-40B4-BE49-F238E27FC236}">
                  <a16:creationId xmlns:a16="http://schemas.microsoft.com/office/drawing/2014/main" id="{AD075155-86EC-B924-2823-0AD40B255DB1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FF56A240-82C2-FD55-BAB9-95C4084E35EE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4" name="직사각형 233">
              <a:extLst>
                <a:ext uri="{FF2B5EF4-FFF2-40B4-BE49-F238E27FC236}">
                  <a16:creationId xmlns:a16="http://schemas.microsoft.com/office/drawing/2014/main" id="{41CEBB46-EE96-E5F3-C9CF-9D16B6005E5D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5" name="직사각형 234">
              <a:extLst>
                <a:ext uri="{FF2B5EF4-FFF2-40B4-BE49-F238E27FC236}">
                  <a16:creationId xmlns:a16="http://schemas.microsoft.com/office/drawing/2014/main" id="{C86FF506-003B-90B0-098D-C2420261E8CD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6" name="그룹 235">
            <a:extLst>
              <a:ext uri="{FF2B5EF4-FFF2-40B4-BE49-F238E27FC236}">
                <a16:creationId xmlns:a16="http://schemas.microsoft.com/office/drawing/2014/main" id="{A0DA31AF-19A2-E356-29B2-AF15FF5A3937}"/>
              </a:ext>
            </a:extLst>
          </p:cNvPr>
          <p:cNvGrpSpPr/>
          <p:nvPr/>
        </p:nvGrpSpPr>
        <p:grpSpPr>
          <a:xfrm rot="16200000">
            <a:off x="11376239" y="1871158"/>
            <a:ext cx="209906" cy="265152"/>
            <a:chOff x="1980544" y="3050322"/>
            <a:chExt cx="1089498" cy="265152"/>
          </a:xfrm>
        </p:grpSpPr>
        <p:cxnSp>
          <p:nvCxnSpPr>
            <p:cNvPr id="237" name="직선 연결선 236">
              <a:extLst>
                <a:ext uri="{FF2B5EF4-FFF2-40B4-BE49-F238E27FC236}">
                  <a16:creationId xmlns:a16="http://schemas.microsoft.com/office/drawing/2014/main" id="{08CA39F7-42E5-C2F9-BF76-1663AFBEAB4A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>
              <a:extLst>
                <a:ext uri="{FF2B5EF4-FFF2-40B4-BE49-F238E27FC236}">
                  <a16:creationId xmlns:a16="http://schemas.microsoft.com/office/drawing/2014/main" id="{351FE5D4-4C31-0F73-EC93-0CD1E4C78708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직선 연결선 238">
              <a:extLst>
                <a:ext uri="{FF2B5EF4-FFF2-40B4-BE49-F238E27FC236}">
                  <a16:creationId xmlns:a16="http://schemas.microsoft.com/office/drawing/2014/main" id="{3C100F35-D46C-D354-03CF-2E138EB5835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C75E0D6A-F165-18AD-7EB4-16A88525A0CB}"/>
              </a:ext>
            </a:extLst>
          </p:cNvPr>
          <p:cNvGrpSpPr/>
          <p:nvPr/>
        </p:nvGrpSpPr>
        <p:grpSpPr>
          <a:xfrm>
            <a:off x="10447833" y="2897922"/>
            <a:ext cx="307006" cy="265152"/>
            <a:chOff x="8841988" y="2897922"/>
            <a:chExt cx="1089498" cy="265152"/>
          </a:xfrm>
        </p:grpSpPr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C2E2CD56-5D6B-4D15-DBCD-B7A0744BA57C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30304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C0628553-C1EF-931A-4E8F-202D87E12534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>
              <a:extLst>
                <a:ext uri="{FF2B5EF4-FFF2-40B4-BE49-F238E27FC236}">
                  <a16:creationId xmlns:a16="http://schemas.microsoft.com/office/drawing/2014/main" id="{5AC49B6D-E60E-0B28-7E98-4E5CBF5C5519}"/>
                </a:ext>
              </a:extLst>
            </p:cNvPr>
            <p:cNvCxnSpPr>
              <a:cxnSpLocks/>
            </p:cNvCxnSpPr>
            <p:nvPr/>
          </p:nvCxnSpPr>
          <p:spPr>
            <a:xfrm>
              <a:off x="9926065" y="28979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그룹 243">
            <a:extLst>
              <a:ext uri="{FF2B5EF4-FFF2-40B4-BE49-F238E27FC236}">
                <a16:creationId xmlns:a16="http://schemas.microsoft.com/office/drawing/2014/main" id="{6FD07540-346A-FFDA-671C-F02BACEEC083}"/>
              </a:ext>
            </a:extLst>
          </p:cNvPr>
          <p:cNvGrpSpPr/>
          <p:nvPr/>
        </p:nvGrpSpPr>
        <p:grpSpPr>
          <a:xfrm>
            <a:off x="10447833" y="754623"/>
            <a:ext cx="307006" cy="265152"/>
            <a:chOff x="8841988" y="754623"/>
            <a:chExt cx="1089498" cy="265152"/>
          </a:xfrm>
        </p:grpSpPr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99508A55-9434-044B-7C94-CD91F4596D35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887199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>
              <a:extLst>
                <a:ext uri="{FF2B5EF4-FFF2-40B4-BE49-F238E27FC236}">
                  <a16:creationId xmlns:a16="http://schemas.microsoft.com/office/drawing/2014/main" id="{811809BE-4F7A-FE69-FC81-CD61D9B3254F}"/>
                </a:ext>
              </a:extLst>
            </p:cNvPr>
            <p:cNvCxnSpPr>
              <a:cxnSpLocks/>
            </p:cNvCxnSpPr>
            <p:nvPr/>
          </p:nvCxnSpPr>
          <p:spPr>
            <a:xfrm>
              <a:off x="8841988" y="754623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직선 연결선 246">
              <a:extLst>
                <a:ext uri="{FF2B5EF4-FFF2-40B4-BE49-F238E27FC236}">
                  <a16:creationId xmlns:a16="http://schemas.microsoft.com/office/drawing/2014/main" id="{1BFB6076-C775-3340-3E7D-2384B77B4272}"/>
                </a:ext>
              </a:extLst>
            </p:cNvPr>
            <p:cNvCxnSpPr>
              <a:cxnSpLocks/>
            </p:cNvCxnSpPr>
            <p:nvPr/>
          </p:nvCxnSpPr>
          <p:spPr>
            <a:xfrm>
              <a:off x="9926065" y="754623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3507D862-856C-FC4E-2486-DEECEB21F4C5}"/>
              </a:ext>
            </a:extLst>
          </p:cNvPr>
          <p:cNvSpPr/>
          <p:nvPr/>
        </p:nvSpPr>
        <p:spPr>
          <a:xfrm>
            <a:off x="105057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682B3904-BE02-629C-C2F9-99F53121E02D}"/>
              </a:ext>
            </a:extLst>
          </p:cNvPr>
          <p:cNvSpPr/>
          <p:nvPr/>
        </p:nvSpPr>
        <p:spPr>
          <a:xfrm>
            <a:off x="105057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B2800AE3-96B5-34EE-5E4B-C1F48DDA9385}"/>
              </a:ext>
            </a:extLst>
          </p:cNvPr>
          <p:cNvGrpSpPr/>
          <p:nvPr/>
        </p:nvGrpSpPr>
        <p:grpSpPr>
          <a:xfrm rot="16200000">
            <a:off x="10906710" y="5469971"/>
            <a:ext cx="209906" cy="265152"/>
            <a:chOff x="1980544" y="3050322"/>
            <a:chExt cx="1089498" cy="265152"/>
          </a:xfrm>
        </p:grpSpPr>
        <p:cxnSp>
          <p:nvCxnSpPr>
            <p:cNvPr id="251" name="직선 연결선 250">
              <a:extLst>
                <a:ext uri="{FF2B5EF4-FFF2-40B4-BE49-F238E27FC236}">
                  <a16:creationId xmlns:a16="http://schemas.microsoft.com/office/drawing/2014/main" id="{C145EFF2-344E-7158-7C5A-7D13E4EFCE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직선 연결선 251">
              <a:extLst>
                <a:ext uri="{FF2B5EF4-FFF2-40B4-BE49-F238E27FC236}">
                  <a16:creationId xmlns:a16="http://schemas.microsoft.com/office/drawing/2014/main" id="{BB84F0C3-C0C2-D179-B4AE-44581F47E130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직선 연결선 252">
              <a:extLst>
                <a:ext uri="{FF2B5EF4-FFF2-40B4-BE49-F238E27FC236}">
                  <a16:creationId xmlns:a16="http://schemas.microsoft.com/office/drawing/2014/main" id="{F9E2FBE5-990B-9897-2EFC-53BEDBE34892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그래픽 253">
            <a:extLst>
              <a:ext uri="{FF2B5EF4-FFF2-40B4-BE49-F238E27FC236}">
                <a16:creationId xmlns:a16="http://schemas.microsoft.com/office/drawing/2014/main" id="{6A6ED953-32E6-7BE4-ADCF-2C2F04EDB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3520" y="4531966"/>
            <a:ext cx="572308" cy="421456"/>
          </a:xfrm>
          <a:prstGeom prst="rect">
            <a:avLst/>
          </a:prstGeom>
        </p:spPr>
      </p:pic>
      <p:pic>
        <p:nvPicPr>
          <p:cNvPr id="255" name="그래픽 254">
            <a:extLst>
              <a:ext uri="{FF2B5EF4-FFF2-40B4-BE49-F238E27FC236}">
                <a16:creationId xmlns:a16="http://schemas.microsoft.com/office/drawing/2014/main" id="{6C62AB79-FDF5-3967-171A-B9A425C06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3520" y="4976224"/>
            <a:ext cx="572308" cy="421456"/>
          </a:xfrm>
          <a:prstGeom prst="rect">
            <a:avLst/>
          </a:prstGeom>
        </p:spPr>
      </p:pic>
      <p:sp>
        <p:nvSpPr>
          <p:cNvPr id="256" name="직사각형 255">
            <a:extLst>
              <a:ext uri="{FF2B5EF4-FFF2-40B4-BE49-F238E27FC236}">
                <a16:creationId xmlns:a16="http://schemas.microsoft.com/office/drawing/2014/main" id="{A767BF98-27B8-ED75-672E-4D0A65125DD4}"/>
              </a:ext>
            </a:extLst>
          </p:cNvPr>
          <p:cNvSpPr/>
          <p:nvPr/>
        </p:nvSpPr>
        <p:spPr>
          <a:xfrm>
            <a:off x="10519387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57" name="그래픽 256">
            <a:extLst>
              <a:ext uri="{FF2B5EF4-FFF2-40B4-BE49-F238E27FC236}">
                <a16:creationId xmlns:a16="http://schemas.microsoft.com/office/drawing/2014/main" id="{500B8DEB-BAF9-9CDD-F990-21C88BF63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3300" y="5843305"/>
            <a:ext cx="572308" cy="421456"/>
          </a:xfrm>
          <a:prstGeom prst="rect">
            <a:avLst/>
          </a:prstGeom>
        </p:spPr>
      </p:pic>
      <p:pic>
        <p:nvPicPr>
          <p:cNvPr id="258" name="그래픽 257">
            <a:extLst>
              <a:ext uri="{FF2B5EF4-FFF2-40B4-BE49-F238E27FC236}">
                <a16:creationId xmlns:a16="http://schemas.microsoft.com/office/drawing/2014/main" id="{F82A176D-138D-29D1-FACC-420F87C97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3300" y="6287563"/>
            <a:ext cx="572308" cy="421456"/>
          </a:xfrm>
          <a:prstGeom prst="rect">
            <a:avLst/>
          </a:prstGeom>
        </p:spPr>
      </p:pic>
      <p:grpSp>
        <p:nvGrpSpPr>
          <p:cNvPr id="259" name="그룹 258">
            <a:extLst>
              <a:ext uri="{FF2B5EF4-FFF2-40B4-BE49-F238E27FC236}">
                <a16:creationId xmlns:a16="http://schemas.microsoft.com/office/drawing/2014/main" id="{F0BFA682-BBE3-752D-419D-D18074B6B705}"/>
              </a:ext>
            </a:extLst>
          </p:cNvPr>
          <p:cNvGrpSpPr/>
          <p:nvPr/>
        </p:nvGrpSpPr>
        <p:grpSpPr>
          <a:xfrm>
            <a:off x="10231822" y="4820698"/>
            <a:ext cx="175001" cy="265152"/>
            <a:chOff x="1818618" y="4825782"/>
            <a:chExt cx="1089498" cy="265152"/>
          </a:xfrm>
        </p:grpSpPr>
        <p:cxnSp>
          <p:nvCxnSpPr>
            <p:cNvPr id="260" name="직선 연결선 259">
              <a:extLst>
                <a:ext uri="{FF2B5EF4-FFF2-40B4-BE49-F238E27FC236}">
                  <a16:creationId xmlns:a16="http://schemas.microsoft.com/office/drawing/2014/main" id="{CA2A1DE5-5882-B469-31C3-5EDA223112F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>
              <a:extLst>
                <a:ext uri="{FF2B5EF4-FFF2-40B4-BE49-F238E27FC236}">
                  <a16:creationId xmlns:a16="http://schemas.microsoft.com/office/drawing/2014/main" id="{282BE81B-6F0C-3026-96EA-0FB8F7EE4DDD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직선 연결선 261">
              <a:extLst>
                <a:ext uri="{FF2B5EF4-FFF2-40B4-BE49-F238E27FC236}">
                  <a16:creationId xmlns:a16="http://schemas.microsoft.com/office/drawing/2014/main" id="{CCC338FA-B0EC-5FA7-48C3-B35B8994C68B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3" name="그룹 262">
            <a:extLst>
              <a:ext uri="{FF2B5EF4-FFF2-40B4-BE49-F238E27FC236}">
                <a16:creationId xmlns:a16="http://schemas.microsoft.com/office/drawing/2014/main" id="{EC5508EF-D035-358A-5966-09A82173F14B}"/>
              </a:ext>
            </a:extLst>
          </p:cNvPr>
          <p:cNvGrpSpPr/>
          <p:nvPr/>
        </p:nvGrpSpPr>
        <p:grpSpPr>
          <a:xfrm>
            <a:off x="10231822" y="6132037"/>
            <a:ext cx="175001" cy="265152"/>
            <a:chOff x="1818618" y="4825782"/>
            <a:chExt cx="1089498" cy="265152"/>
          </a:xfrm>
        </p:grpSpPr>
        <p:cxnSp>
          <p:nvCxnSpPr>
            <p:cNvPr id="264" name="직선 연결선 263">
              <a:extLst>
                <a:ext uri="{FF2B5EF4-FFF2-40B4-BE49-F238E27FC236}">
                  <a16:creationId xmlns:a16="http://schemas.microsoft.com/office/drawing/2014/main" id="{C277B66B-0FDF-F5A1-EBA1-4D4BCEAF1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직선 연결선 264">
              <a:extLst>
                <a:ext uri="{FF2B5EF4-FFF2-40B4-BE49-F238E27FC236}">
                  <a16:creationId xmlns:a16="http://schemas.microsoft.com/office/drawing/2014/main" id="{697F73FD-B044-04FC-0A31-6476DDF3BB79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직선 연결선 265">
              <a:extLst>
                <a:ext uri="{FF2B5EF4-FFF2-40B4-BE49-F238E27FC236}">
                  <a16:creationId xmlns:a16="http://schemas.microsoft.com/office/drawing/2014/main" id="{5B5B2823-3E5C-5F46-EC4F-0EFE162A318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125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Page</a:t>
            </a:r>
            <a:r>
              <a:rPr lang="ko-KR" altLang="en-US" b="1" dirty="0"/>
              <a:t> </a:t>
            </a:r>
            <a:r>
              <a:rPr lang="en-US" altLang="ko-KR" b="1" dirty="0"/>
              <a:t>fault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F12269-8144-08C3-DECA-A22890044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169268"/>
            <a:ext cx="6343650" cy="40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BA1BE-D672-C936-6FBD-4FFA11EE7106}"/>
              </a:ext>
            </a:extLst>
          </p:cNvPr>
          <p:cNvSpPr txBox="1"/>
          <p:nvPr/>
        </p:nvSpPr>
        <p:spPr>
          <a:xfrm>
            <a:off x="4222390" y="6152240"/>
            <a:ext cx="41439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50"/>
                </a:solidFill>
              </a:rPr>
              <a:t>(Source: A. </a:t>
            </a:r>
            <a:r>
              <a:rPr lang="en-US" altLang="ko-KR" sz="1200" b="1" dirty="0" err="1">
                <a:solidFill>
                  <a:srgbClr val="00B050"/>
                </a:solidFill>
              </a:rPr>
              <a:t>Silberschatz</a:t>
            </a:r>
            <a:r>
              <a:rPr lang="en-US" altLang="ko-KR" sz="1200" b="1" dirty="0">
                <a:solidFill>
                  <a:srgbClr val="00B050"/>
                </a:solidFill>
              </a:rPr>
              <a:t>, “Operating system Concept”)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5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Cost of Handling Page Faults</a:t>
            </a:r>
          </a:p>
          <a:p>
            <a:endParaRPr lang="en-US" altLang="ko-KR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8B4F940-0DC4-B40D-CD28-5DA5A5B5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27" y="2776436"/>
            <a:ext cx="11207477" cy="334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8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Cost of Prefetching</a:t>
            </a:r>
          </a:p>
          <a:p>
            <a:endParaRPr lang="en-US" altLang="ko-KR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E978E26-29B4-0826-076A-0916E1EF1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22" y="2620801"/>
            <a:ext cx="8957756" cy="40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User level system</a:t>
            </a:r>
          </a:p>
          <a:p>
            <a:pPr lvl="1"/>
            <a:r>
              <a:rPr lang="en-US" altLang="ko-KR" dirty="0"/>
              <a:t>First, some user-level systems require application modifications</a:t>
            </a:r>
          </a:p>
          <a:p>
            <a:pPr lvl="1"/>
            <a:r>
              <a:rPr lang="en-US" altLang="ko-KR" dirty="0"/>
              <a:t>Second, user-level systems is supporting only a limited number of programming languages.</a:t>
            </a: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2B6C59D3-3531-96C4-B373-683FA368B643}"/>
              </a:ext>
            </a:extLst>
          </p:cNvPr>
          <p:cNvSpPr/>
          <p:nvPr/>
        </p:nvSpPr>
        <p:spPr>
          <a:xfrm rot="10800000">
            <a:off x="3244174" y="4319081"/>
            <a:ext cx="1254868" cy="1157591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3823F-FCAB-5435-A4BA-C807BA0652B2}"/>
              </a:ext>
            </a:extLst>
          </p:cNvPr>
          <p:cNvSpPr txBox="1"/>
          <p:nvPr/>
        </p:nvSpPr>
        <p:spPr>
          <a:xfrm>
            <a:off x="1400783" y="4813224"/>
            <a:ext cx="6196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1800" b="1" dirty="0">
                <a:solidFill>
                  <a:srgbClr val="0432FF"/>
                </a:solidFill>
              </a:rPr>
              <a:t>Compatibility</a:t>
            </a:r>
            <a:endParaRPr lang="ko-KR" altLang="en-US" dirty="0"/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F5CC59DD-F21D-FFCC-D21F-BA8437CDB8FA}"/>
              </a:ext>
            </a:extLst>
          </p:cNvPr>
          <p:cNvSpPr/>
          <p:nvPr/>
        </p:nvSpPr>
        <p:spPr>
          <a:xfrm rot="10800000">
            <a:off x="8075578" y="4319081"/>
            <a:ext cx="1254868" cy="115759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77720-187D-388A-DA9B-752CD7CC9A2D}"/>
              </a:ext>
            </a:extLst>
          </p:cNvPr>
          <p:cNvSpPr txBox="1"/>
          <p:nvPr/>
        </p:nvSpPr>
        <p:spPr>
          <a:xfrm>
            <a:off x="6232187" y="4813224"/>
            <a:ext cx="6196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b="1" dirty="0">
                <a:solidFill>
                  <a:srgbClr val="FF0000"/>
                </a:solidFill>
              </a:rPr>
              <a:t>P</a:t>
            </a:r>
            <a:r>
              <a:rPr kumimoji="1" lang="en-US" altLang="ko-KR" sz="1800" b="1" dirty="0">
                <a:solidFill>
                  <a:srgbClr val="FF0000"/>
                </a:solidFill>
              </a:rPr>
              <a:t>erformance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90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7740E-6091-96DB-870C-40374194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55" y="1509090"/>
            <a:ext cx="7219950" cy="499523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46DC5D9-CEF1-81B8-5F71-63FECCA8C0DB}"/>
              </a:ext>
            </a:extLst>
          </p:cNvPr>
          <p:cNvSpPr/>
          <p:nvPr/>
        </p:nvSpPr>
        <p:spPr>
          <a:xfrm>
            <a:off x="3015574" y="2636586"/>
            <a:ext cx="2130358" cy="1487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D1995BF-05A2-A88F-A7E5-9DC9F00A4420}"/>
              </a:ext>
            </a:extLst>
          </p:cNvPr>
          <p:cNvSpPr/>
          <p:nvPr/>
        </p:nvSpPr>
        <p:spPr>
          <a:xfrm>
            <a:off x="5286533" y="2633343"/>
            <a:ext cx="2130358" cy="1487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6D75DE1-FABA-8B9D-4604-1977471CEA16}"/>
              </a:ext>
            </a:extLst>
          </p:cNvPr>
          <p:cNvSpPr/>
          <p:nvPr/>
        </p:nvSpPr>
        <p:spPr>
          <a:xfrm>
            <a:off x="7557492" y="2636586"/>
            <a:ext cx="2130358" cy="1487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2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Outline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Outline</a:t>
            </a:r>
          </a:p>
          <a:p>
            <a:pPr lvl="1"/>
            <a:r>
              <a:rPr lang="en-US" altLang="ko-KR" b="1" dirty="0"/>
              <a:t>Introduction &amp; Motivation</a:t>
            </a:r>
          </a:p>
          <a:p>
            <a:pPr lvl="1"/>
            <a:r>
              <a:rPr lang="en-US" altLang="ko-KR" b="1" dirty="0" err="1"/>
              <a:t>DiLOS</a:t>
            </a:r>
            <a:endParaRPr lang="en-US" altLang="ko-KR" b="1" dirty="0"/>
          </a:p>
          <a:p>
            <a:pPr lvl="2"/>
            <a:r>
              <a:rPr lang="en-US" altLang="ko-KR" b="1" dirty="0"/>
              <a:t>Page Fault Handler</a:t>
            </a:r>
          </a:p>
          <a:p>
            <a:pPr lvl="2"/>
            <a:r>
              <a:rPr lang="en-US" altLang="ko-KR" b="1" dirty="0"/>
              <a:t>Prefetcher</a:t>
            </a:r>
          </a:p>
          <a:p>
            <a:pPr lvl="2"/>
            <a:r>
              <a:rPr lang="en-US" altLang="ko-KR" b="1" dirty="0"/>
              <a:t>Page Manager</a:t>
            </a:r>
          </a:p>
          <a:p>
            <a:pPr lvl="2"/>
            <a:r>
              <a:rPr lang="en-US" altLang="ko-KR" b="1" dirty="0"/>
              <a:t>Implementation</a:t>
            </a:r>
          </a:p>
          <a:p>
            <a:pPr lvl="1"/>
            <a:r>
              <a:rPr lang="en-US" altLang="ko-KR" b="1" dirty="0"/>
              <a:t>Evaluation</a:t>
            </a:r>
          </a:p>
          <a:p>
            <a:pPr lvl="1"/>
            <a:r>
              <a:rPr lang="en-US" altLang="ko-KR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288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7740E-6091-96DB-870C-40374194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55" y="1509090"/>
            <a:ext cx="7219950" cy="499523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C2D9633-C3FB-CDB2-B6B5-E2C7D24996D3}"/>
              </a:ext>
            </a:extLst>
          </p:cNvPr>
          <p:cNvSpPr/>
          <p:nvPr/>
        </p:nvSpPr>
        <p:spPr>
          <a:xfrm>
            <a:off x="2925103" y="1635509"/>
            <a:ext cx="6945549" cy="4756954"/>
          </a:xfrm>
          <a:custGeom>
            <a:avLst/>
            <a:gdLst>
              <a:gd name="connsiteX0" fmla="*/ 97276 w 6945549"/>
              <a:gd name="connsiteY0" fmla="*/ 1118681 h 5224686"/>
              <a:gd name="connsiteX1" fmla="*/ 97276 w 6945549"/>
              <a:gd name="connsiteY1" fmla="*/ 2752928 h 5224686"/>
              <a:gd name="connsiteX2" fmla="*/ 2227634 w 6945549"/>
              <a:gd name="connsiteY2" fmla="*/ 2752928 h 5224686"/>
              <a:gd name="connsiteX3" fmla="*/ 2227634 w 6945549"/>
              <a:gd name="connsiteY3" fmla="*/ 1118681 h 5224686"/>
              <a:gd name="connsiteX4" fmla="*/ 0 w 6945549"/>
              <a:gd name="connsiteY4" fmla="*/ 0 h 5224686"/>
              <a:gd name="connsiteX5" fmla="*/ 6945549 w 6945549"/>
              <a:gd name="connsiteY5" fmla="*/ 0 h 5224686"/>
              <a:gd name="connsiteX6" fmla="*/ 6945549 w 6945549"/>
              <a:gd name="connsiteY6" fmla="*/ 5224686 h 5224686"/>
              <a:gd name="connsiteX7" fmla="*/ 0 w 6945549"/>
              <a:gd name="connsiteY7" fmla="*/ 5224686 h 52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5549" h="5224686">
                <a:moveTo>
                  <a:pt x="97276" y="1118681"/>
                </a:moveTo>
                <a:lnTo>
                  <a:pt x="97276" y="2752928"/>
                </a:lnTo>
                <a:lnTo>
                  <a:pt x="2227634" y="2752928"/>
                </a:lnTo>
                <a:lnTo>
                  <a:pt x="2227634" y="1118681"/>
                </a:lnTo>
                <a:close/>
                <a:moveTo>
                  <a:pt x="0" y="0"/>
                </a:moveTo>
                <a:lnTo>
                  <a:pt x="6945549" y="0"/>
                </a:lnTo>
                <a:lnTo>
                  <a:pt x="6945549" y="5224686"/>
                </a:lnTo>
                <a:lnTo>
                  <a:pt x="0" y="5224686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46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431030" y="6241680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Unified Page Table</a:t>
            </a:r>
          </a:p>
          <a:p>
            <a:pPr lvl="1"/>
            <a:r>
              <a:rPr lang="en-US" altLang="ko-KR" dirty="0"/>
              <a:t>The core of the </a:t>
            </a:r>
            <a:r>
              <a:rPr lang="en-US" altLang="ko-KR" dirty="0" err="1"/>
              <a:t>DiLOS</a:t>
            </a:r>
            <a:r>
              <a:rPr lang="en-US" altLang="ko-KR" dirty="0"/>
              <a:t> paging subsystem is centered around the UPT</a:t>
            </a:r>
          </a:p>
          <a:p>
            <a:pPr lvl="1"/>
            <a:r>
              <a:rPr lang="en-US" altLang="ko-KR" dirty="0"/>
              <a:t>swap system or swap cache X</a:t>
            </a:r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 tags: local, remote, fetching, and action.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28D1B4-EE7E-3097-1363-A5D508CF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6" y="3712404"/>
            <a:ext cx="8128068" cy="28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431030" y="6251407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Unified Page Table</a:t>
            </a:r>
          </a:p>
          <a:p>
            <a:pPr lvl="1"/>
            <a:r>
              <a:rPr lang="en-US" altLang="ko-KR" dirty="0"/>
              <a:t>The core of the </a:t>
            </a:r>
            <a:r>
              <a:rPr lang="en-US" altLang="ko-KR" dirty="0" err="1"/>
              <a:t>DiLOS</a:t>
            </a:r>
            <a:r>
              <a:rPr lang="en-US" altLang="ko-KR" dirty="0"/>
              <a:t> paging subsystem is centered around the UPT</a:t>
            </a:r>
          </a:p>
          <a:p>
            <a:pPr lvl="1"/>
            <a:r>
              <a:rPr lang="en-US" altLang="ko-KR" dirty="0"/>
              <a:t>swap system or swap cache X</a:t>
            </a:r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 tags: local, remote, fetching, and action.</a:t>
            </a:r>
          </a:p>
          <a:p>
            <a:pPr lvl="1"/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28D1B4-EE7E-3097-1363-A5D508CF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6" y="3722131"/>
            <a:ext cx="8128068" cy="2803597"/>
          </a:xfrm>
          <a:prstGeom prst="rect">
            <a:avLst/>
          </a:prstGeom>
        </p:spPr>
      </p:pic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598F97AD-5F1E-DE52-1BB5-2154DA3FBB8E}"/>
              </a:ext>
            </a:extLst>
          </p:cNvPr>
          <p:cNvSpPr/>
          <p:nvPr/>
        </p:nvSpPr>
        <p:spPr>
          <a:xfrm>
            <a:off x="2031966" y="4037726"/>
            <a:ext cx="8128068" cy="2477954"/>
          </a:xfrm>
          <a:custGeom>
            <a:avLst/>
            <a:gdLst>
              <a:gd name="connsiteX0" fmla="*/ 0 w 8128068"/>
              <a:gd name="connsiteY0" fmla="*/ 0 h 2477954"/>
              <a:gd name="connsiteX1" fmla="*/ 3560563 w 8128068"/>
              <a:gd name="connsiteY1" fmla="*/ 0 h 2477954"/>
              <a:gd name="connsiteX2" fmla="*/ 3560563 w 8128068"/>
              <a:gd name="connsiteY2" fmla="*/ 1376624 h 2477954"/>
              <a:gd name="connsiteX3" fmla="*/ 4620043 w 8128068"/>
              <a:gd name="connsiteY3" fmla="*/ 1376624 h 2477954"/>
              <a:gd name="connsiteX4" fmla="*/ 4620043 w 8128068"/>
              <a:gd name="connsiteY4" fmla="*/ 0 h 2477954"/>
              <a:gd name="connsiteX5" fmla="*/ 8128068 w 8128068"/>
              <a:gd name="connsiteY5" fmla="*/ 0 h 2477954"/>
              <a:gd name="connsiteX6" fmla="*/ 8128068 w 8128068"/>
              <a:gd name="connsiteY6" fmla="*/ 2477954 h 2477954"/>
              <a:gd name="connsiteX7" fmla="*/ 0 w 8128068"/>
              <a:gd name="connsiteY7" fmla="*/ 2477954 h 2477954"/>
              <a:gd name="connsiteX8" fmla="*/ 0 w 8128068"/>
              <a:gd name="connsiteY8" fmla="*/ 0 h 247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68" h="2477954">
                <a:moveTo>
                  <a:pt x="0" y="0"/>
                </a:moveTo>
                <a:lnTo>
                  <a:pt x="3560563" y="0"/>
                </a:lnTo>
                <a:lnTo>
                  <a:pt x="3560563" y="1376624"/>
                </a:lnTo>
                <a:lnTo>
                  <a:pt x="4620043" y="1376624"/>
                </a:lnTo>
                <a:lnTo>
                  <a:pt x="4620043" y="0"/>
                </a:lnTo>
                <a:lnTo>
                  <a:pt x="8128068" y="0"/>
                </a:lnTo>
                <a:lnTo>
                  <a:pt x="8128068" y="2477954"/>
                </a:lnTo>
                <a:lnTo>
                  <a:pt x="0" y="247795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tx1">
                <a:alpha val="1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81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431030" y="6251408"/>
            <a:ext cx="2743200" cy="295861"/>
          </a:xfrm>
        </p:spPr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Unified Page Table</a:t>
            </a:r>
          </a:p>
          <a:p>
            <a:pPr lvl="1"/>
            <a:r>
              <a:rPr lang="en-US" altLang="ko-KR" dirty="0"/>
              <a:t>The core of the </a:t>
            </a:r>
            <a:r>
              <a:rPr lang="en-US" altLang="ko-KR" dirty="0" err="1"/>
              <a:t>DiLOS</a:t>
            </a:r>
            <a:r>
              <a:rPr lang="en-US" altLang="ko-KR" dirty="0"/>
              <a:t> paging subsystem is centered around the UPT</a:t>
            </a:r>
          </a:p>
          <a:p>
            <a:pPr lvl="1"/>
            <a:r>
              <a:rPr lang="en-US" altLang="ko-KR" dirty="0"/>
              <a:t>swap system or swap cache X</a:t>
            </a:r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 tags: local, remote, fetching, and action.</a:t>
            </a:r>
          </a:p>
          <a:p>
            <a:pPr lvl="1"/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849DC4-FDF3-E1D5-AC8F-61044F1F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6" y="3722132"/>
            <a:ext cx="8128068" cy="2803597"/>
          </a:xfrm>
          <a:prstGeom prst="rect">
            <a:avLst/>
          </a:prstGeom>
        </p:spPr>
      </p:pic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6F638EF-25E8-1295-B78B-9D8D3B4D777D}"/>
              </a:ext>
            </a:extLst>
          </p:cNvPr>
          <p:cNvSpPr/>
          <p:nvPr/>
        </p:nvSpPr>
        <p:spPr>
          <a:xfrm>
            <a:off x="2031966" y="4006139"/>
            <a:ext cx="8128068" cy="2499494"/>
          </a:xfrm>
          <a:custGeom>
            <a:avLst/>
            <a:gdLst>
              <a:gd name="connsiteX0" fmla="*/ 0 w 8128068"/>
              <a:gd name="connsiteY0" fmla="*/ 21540 h 2499494"/>
              <a:gd name="connsiteX1" fmla="*/ 2529986 w 8128068"/>
              <a:gd name="connsiteY1" fmla="*/ 21540 h 2499494"/>
              <a:gd name="connsiteX2" fmla="*/ 2529986 w 8128068"/>
              <a:gd name="connsiteY2" fmla="*/ 1398164 h 2499494"/>
              <a:gd name="connsiteX3" fmla="*/ 5303331 w 8128068"/>
              <a:gd name="connsiteY3" fmla="*/ 1398164 h 2499494"/>
              <a:gd name="connsiteX4" fmla="*/ 5303331 w 8128068"/>
              <a:gd name="connsiteY4" fmla="*/ 21540 h 2499494"/>
              <a:gd name="connsiteX5" fmla="*/ 8128068 w 8128068"/>
              <a:gd name="connsiteY5" fmla="*/ 21540 h 2499494"/>
              <a:gd name="connsiteX6" fmla="*/ 8128068 w 8128068"/>
              <a:gd name="connsiteY6" fmla="*/ 2499494 h 2499494"/>
              <a:gd name="connsiteX7" fmla="*/ 0 w 8128068"/>
              <a:gd name="connsiteY7" fmla="*/ 2499494 h 2499494"/>
              <a:gd name="connsiteX8" fmla="*/ 2529986 w 8128068"/>
              <a:gd name="connsiteY8" fmla="*/ 0 h 2499494"/>
              <a:gd name="connsiteX9" fmla="*/ 5303331 w 8128068"/>
              <a:gd name="connsiteY9" fmla="*/ 0 h 2499494"/>
              <a:gd name="connsiteX10" fmla="*/ 5303331 w 8128068"/>
              <a:gd name="connsiteY10" fmla="*/ 21540 h 2499494"/>
              <a:gd name="connsiteX11" fmla="*/ 2529986 w 8128068"/>
              <a:gd name="connsiteY11" fmla="*/ 21540 h 249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28068" h="2499494">
                <a:moveTo>
                  <a:pt x="0" y="21540"/>
                </a:moveTo>
                <a:lnTo>
                  <a:pt x="2529986" y="21540"/>
                </a:lnTo>
                <a:lnTo>
                  <a:pt x="2529986" y="1398164"/>
                </a:lnTo>
                <a:lnTo>
                  <a:pt x="5303331" y="1398164"/>
                </a:lnTo>
                <a:lnTo>
                  <a:pt x="5303331" y="21540"/>
                </a:lnTo>
                <a:lnTo>
                  <a:pt x="8128068" y="21540"/>
                </a:lnTo>
                <a:lnTo>
                  <a:pt x="8128068" y="2499494"/>
                </a:lnTo>
                <a:lnTo>
                  <a:pt x="0" y="2499494"/>
                </a:lnTo>
                <a:close/>
                <a:moveTo>
                  <a:pt x="2529986" y="0"/>
                </a:moveTo>
                <a:lnTo>
                  <a:pt x="5303331" y="0"/>
                </a:lnTo>
                <a:lnTo>
                  <a:pt x="5303331" y="21540"/>
                </a:lnTo>
                <a:lnTo>
                  <a:pt x="2529986" y="2154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tx1">
                <a:alpha val="1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989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Page Fault Handler</a:t>
            </a:r>
          </a:p>
          <a:p>
            <a:pPr lvl="1"/>
            <a:r>
              <a:rPr lang="en-US" altLang="ko-KR" dirty="0"/>
              <a:t>Reduce the latency of page fault processing.</a:t>
            </a:r>
          </a:p>
          <a:p>
            <a:pPr lvl="1"/>
            <a:r>
              <a:rPr lang="en-US" altLang="ko-KR" dirty="0"/>
              <a:t>Reduces the operations involved with various structures, such as allocation, tracking, and updating.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28D1B4-EE7E-3097-1363-A5D508CF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66" y="3608962"/>
            <a:ext cx="8128068" cy="28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1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7740E-6091-96DB-870C-40374194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55" y="1509090"/>
            <a:ext cx="7219950" cy="4995238"/>
          </a:xfrm>
          <a:prstGeom prst="rect">
            <a:avLst/>
          </a:prstGeom>
        </p:spPr>
      </p:pic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A5C96E4F-0F31-1B05-E30E-5BA5B04F3A75}"/>
              </a:ext>
            </a:extLst>
          </p:cNvPr>
          <p:cNvSpPr/>
          <p:nvPr/>
        </p:nvSpPr>
        <p:spPr>
          <a:xfrm>
            <a:off x="2894959" y="1622964"/>
            <a:ext cx="6945549" cy="4881363"/>
          </a:xfrm>
          <a:custGeom>
            <a:avLst/>
            <a:gdLst>
              <a:gd name="connsiteX0" fmla="*/ 2374878 w 6945549"/>
              <a:gd name="connsiteY0" fmla="*/ 1113374 h 5224686"/>
              <a:gd name="connsiteX1" fmla="*/ 2374878 w 6945549"/>
              <a:gd name="connsiteY1" fmla="*/ 2747621 h 5224686"/>
              <a:gd name="connsiteX2" fmla="*/ 4505236 w 6945549"/>
              <a:gd name="connsiteY2" fmla="*/ 2747621 h 5224686"/>
              <a:gd name="connsiteX3" fmla="*/ 4505236 w 6945549"/>
              <a:gd name="connsiteY3" fmla="*/ 1113374 h 5224686"/>
              <a:gd name="connsiteX4" fmla="*/ 0 w 6945549"/>
              <a:gd name="connsiteY4" fmla="*/ 0 h 5224686"/>
              <a:gd name="connsiteX5" fmla="*/ 6945549 w 6945549"/>
              <a:gd name="connsiteY5" fmla="*/ 0 h 5224686"/>
              <a:gd name="connsiteX6" fmla="*/ 6945549 w 6945549"/>
              <a:gd name="connsiteY6" fmla="*/ 5224686 h 5224686"/>
              <a:gd name="connsiteX7" fmla="*/ 0 w 6945549"/>
              <a:gd name="connsiteY7" fmla="*/ 5224686 h 52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5549" h="5224686">
                <a:moveTo>
                  <a:pt x="2374878" y="1113374"/>
                </a:moveTo>
                <a:lnTo>
                  <a:pt x="2374878" y="2747621"/>
                </a:lnTo>
                <a:lnTo>
                  <a:pt x="4505236" y="2747621"/>
                </a:lnTo>
                <a:lnTo>
                  <a:pt x="4505236" y="1113374"/>
                </a:lnTo>
                <a:close/>
                <a:moveTo>
                  <a:pt x="0" y="0"/>
                </a:moveTo>
                <a:lnTo>
                  <a:pt x="6945549" y="0"/>
                </a:lnTo>
                <a:lnTo>
                  <a:pt x="6945549" y="5224686"/>
                </a:lnTo>
                <a:lnTo>
                  <a:pt x="0" y="522468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tx1">
                <a:alpha val="1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45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7" y="1509090"/>
            <a:ext cx="5411800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Page Prefetcher</a:t>
            </a:r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 page fault handler is to reduce the latency of page fault processing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PTE Hit Tracker</a:t>
            </a:r>
          </a:p>
          <a:p>
            <a:pPr lvl="2"/>
            <a:r>
              <a:rPr lang="en-US" altLang="ko-KR" dirty="0"/>
              <a:t>Accessed bit</a:t>
            </a:r>
          </a:p>
          <a:p>
            <a:pPr lvl="1"/>
            <a:r>
              <a:rPr lang="en-US" altLang="ko-KR" dirty="0"/>
              <a:t>Direct Mapper</a:t>
            </a:r>
          </a:p>
          <a:p>
            <a:pPr lvl="1"/>
            <a:r>
              <a:rPr lang="en-US" altLang="ko-KR" dirty="0"/>
              <a:t>General Algorithm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5920B0-B440-F4C7-FD32-4FCBDC95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05" y="1748413"/>
            <a:ext cx="5684201" cy="45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7" y="1509090"/>
            <a:ext cx="5411800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Page Prefetcher</a:t>
            </a:r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 page fault handler is to reduce the latency of page fault processing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PTE Hit Tracker</a:t>
            </a:r>
          </a:p>
          <a:p>
            <a:pPr lvl="2"/>
            <a:r>
              <a:rPr lang="en-US" altLang="ko-KR" dirty="0"/>
              <a:t>Accessed bit</a:t>
            </a:r>
          </a:p>
          <a:p>
            <a:pPr lvl="1"/>
            <a:r>
              <a:rPr lang="en-US" altLang="ko-KR" dirty="0"/>
              <a:t>Direct Mapper</a:t>
            </a:r>
          </a:p>
          <a:p>
            <a:pPr lvl="1"/>
            <a:r>
              <a:rPr lang="en-US" altLang="ko-KR" dirty="0"/>
              <a:t>General Algorithm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55920B0-B440-F4C7-FD32-4FCBDC95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05" y="1748413"/>
            <a:ext cx="5684201" cy="45490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189EFEA-D076-F008-9DF1-767734788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0463"/>
            <a:ext cx="5861506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32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 err="1"/>
              <a:t>LibOS</a:t>
            </a:r>
            <a:endParaRPr lang="en-US" altLang="ko-KR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7740E-6091-96DB-870C-40374194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855" y="1595336"/>
            <a:ext cx="7219950" cy="4908992"/>
          </a:xfrm>
          <a:prstGeom prst="rect">
            <a:avLst/>
          </a:prstGeom>
        </p:spPr>
      </p:pic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5FBBB7A2-4300-3C7F-A667-7D7D8B872582}"/>
              </a:ext>
            </a:extLst>
          </p:cNvPr>
          <p:cNvSpPr/>
          <p:nvPr/>
        </p:nvSpPr>
        <p:spPr>
          <a:xfrm>
            <a:off x="2915055" y="1698649"/>
            <a:ext cx="6945549" cy="4674822"/>
          </a:xfrm>
          <a:custGeom>
            <a:avLst/>
            <a:gdLst>
              <a:gd name="connsiteX0" fmla="*/ 4639194 w 6945549"/>
              <a:gd name="connsiteY0" fmla="*/ 1118681 h 5224686"/>
              <a:gd name="connsiteX1" fmla="*/ 4639194 w 6945549"/>
              <a:gd name="connsiteY1" fmla="*/ 2752928 h 5224686"/>
              <a:gd name="connsiteX2" fmla="*/ 6769552 w 6945549"/>
              <a:gd name="connsiteY2" fmla="*/ 2752928 h 5224686"/>
              <a:gd name="connsiteX3" fmla="*/ 6769552 w 6945549"/>
              <a:gd name="connsiteY3" fmla="*/ 1118681 h 5224686"/>
              <a:gd name="connsiteX4" fmla="*/ 0 w 6945549"/>
              <a:gd name="connsiteY4" fmla="*/ 0 h 5224686"/>
              <a:gd name="connsiteX5" fmla="*/ 6945549 w 6945549"/>
              <a:gd name="connsiteY5" fmla="*/ 0 h 5224686"/>
              <a:gd name="connsiteX6" fmla="*/ 6945549 w 6945549"/>
              <a:gd name="connsiteY6" fmla="*/ 5224686 h 5224686"/>
              <a:gd name="connsiteX7" fmla="*/ 0 w 6945549"/>
              <a:gd name="connsiteY7" fmla="*/ 5224686 h 522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45549" h="5224686">
                <a:moveTo>
                  <a:pt x="4639194" y="1118681"/>
                </a:moveTo>
                <a:lnTo>
                  <a:pt x="4639194" y="2752928"/>
                </a:lnTo>
                <a:lnTo>
                  <a:pt x="6769552" y="2752928"/>
                </a:lnTo>
                <a:lnTo>
                  <a:pt x="6769552" y="1118681"/>
                </a:lnTo>
                <a:close/>
                <a:moveTo>
                  <a:pt x="0" y="0"/>
                </a:moveTo>
                <a:lnTo>
                  <a:pt x="6945549" y="0"/>
                </a:lnTo>
                <a:lnTo>
                  <a:pt x="6945549" y="5224686"/>
                </a:lnTo>
                <a:lnTo>
                  <a:pt x="0" y="522468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solidFill>
              <a:schemeClr val="tx1">
                <a:alpha val="1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471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Page Manager</a:t>
            </a:r>
          </a:p>
          <a:p>
            <a:pPr lvl="1"/>
            <a:r>
              <a:rPr lang="en-US" altLang="ko-KR" dirty="0"/>
              <a:t>Allocator finds and assigns available pages, updating this information in the page table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Cleaner identifies pages marked as 'Dirty' and rewrites or updates them to the remote memory node(background and eager eviction)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When the local DRAM is full, the reclaimer</a:t>
            </a:r>
            <a:r>
              <a:rPr lang="ko-KR" altLang="en-US" dirty="0"/>
              <a:t> </a:t>
            </a:r>
            <a:r>
              <a:rPr lang="en-US" altLang="ko-KR" dirty="0"/>
              <a:t>performs page reclamation to free up pages</a:t>
            </a:r>
          </a:p>
        </p:txBody>
      </p:sp>
    </p:spTree>
    <p:extLst>
      <p:ext uri="{BB962C8B-B14F-4D97-AF65-F5344CB8AC3E}">
        <p14:creationId xmlns:p14="http://schemas.microsoft.com/office/powerpoint/2010/main" val="406072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/>
          <a:p>
            <a:r>
              <a:rPr lang="en-US" altLang="ko-KR" b="1" dirty="0"/>
              <a:t>Memory disaggregation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CC1E5-864E-B507-499B-B7F6C0D25C2A}"/>
              </a:ext>
            </a:extLst>
          </p:cNvPr>
          <p:cNvSpPr txBox="1"/>
          <p:nvPr/>
        </p:nvSpPr>
        <p:spPr>
          <a:xfrm>
            <a:off x="3742998" y="6286742"/>
            <a:ext cx="59095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 dirty="0"/>
              <a:t>(</a:t>
            </a:r>
            <a:r>
              <a:rPr lang="ko-KR" altLang="en-US" sz="800" dirty="0" err="1"/>
              <a:t>Understanding</a:t>
            </a:r>
            <a:r>
              <a:rPr lang="ko-KR" altLang="en-US" sz="800" dirty="0"/>
              <a:t> </a:t>
            </a:r>
            <a:r>
              <a:rPr lang="ko-KR" altLang="en-US" sz="800" dirty="0" err="1"/>
              <a:t>Memory</a:t>
            </a:r>
            <a:r>
              <a:rPr lang="ko-KR" altLang="en-US" sz="800" dirty="0"/>
              <a:t> </a:t>
            </a:r>
            <a:r>
              <a:rPr lang="ko-KR" altLang="en-US" sz="800" dirty="0" err="1"/>
              <a:t>Resource</a:t>
            </a:r>
            <a:r>
              <a:rPr lang="ko-KR" altLang="en-US" sz="800" dirty="0"/>
              <a:t> Management </a:t>
            </a:r>
            <a:r>
              <a:rPr lang="ko-KR" altLang="en-US" sz="800" dirty="0" err="1"/>
              <a:t>in</a:t>
            </a:r>
            <a:r>
              <a:rPr lang="ko-KR" altLang="en-US" sz="800" dirty="0"/>
              <a:t> </a:t>
            </a:r>
            <a:r>
              <a:rPr lang="ko-KR" altLang="en-US" sz="800" dirty="0" err="1"/>
              <a:t>VMware</a:t>
            </a:r>
            <a:r>
              <a:rPr lang="ko-KR" altLang="en-US" sz="800" dirty="0"/>
              <a:t> ESX 4.1</a:t>
            </a:r>
            <a:r>
              <a:rPr lang="en-US" altLang="ko-KR" sz="800" dirty="0"/>
              <a:t>,</a:t>
            </a:r>
            <a:r>
              <a:rPr lang="ko-KR" altLang="en-US" sz="800" dirty="0"/>
              <a:t> </a:t>
            </a:r>
            <a:r>
              <a:rPr lang="en-US" altLang="ko-KR" sz="800" dirty="0"/>
              <a:t>ESX </a:t>
            </a:r>
            <a:r>
              <a:rPr lang="en-US" altLang="ko-KR" sz="800" dirty="0" err="1"/>
              <a:t>Vmware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BF7AC65-AE0A-8F6D-F8E4-3B3A76A1E844}"/>
              </a:ext>
            </a:extLst>
          </p:cNvPr>
          <p:cNvSpPr/>
          <p:nvPr/>
        </p:nvSpPr>
        <p:spPr>
          <a:xfrm>
            <a:off x="2561007" y="2069748"/>
            <a:ext cx="6704650" cy="173532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909B870-58F8-5E8E-F2A9-C70CBDC47184}"/>
              </a:ext>
            </a:extLst>
          </p:cNvPr>
          <p:cNvSpPr/>
          <p:nvPr/>
        </p:nvSpPr>
        <p:spPr>
          <a:xfrm>
            <a:off x="2561006" y="4792876"/>
            <a:ext cx="6704650" cy="1735328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래픽 8" descr="프로세서 단색으로 채워진">
            <a:extLst>
              <a:ext uri="{FF2B5EF4-FFF2-40B4-BE49-F238E27FC236}">
                <a16:creationId xmlns:a16="http://schemas.microsoft.com/office/drawing/2014/main" id="{4B098C2C-2227-A7D3-BCDC-AB320A11D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0973" y="5244760"/>
            <a:ext cx="914400" cy="914400"/>
          </a:xfrm>
          <a:prstGeom prst="rect">
            <a:avLst/>
          </a:prstGeom>
        </p:spPr>
      </p:pic>
      <p:pic>
        <p:nvPicPr>
          <p:cNvPr id="10" name="그래픽 9" descr="프로세서 단색으로 채워진">
            <a:extLst>
              <a:ext uri="{FF2B5EF4-FFF2-40B4-BE49-F238E27FC236}">
                <a16:creationId xmlns:a16="http://schemas.microsoft.com/office/drawing/2014/main" id="{5C260C1C-A4A5-EC6F-4F4F-C7A4A1634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551" y="5244760"/>
            <a:ext cx="914400" cy="914400"/>
          </a:xfrm>
          <a:prstGeom prst="rect">
            <a:avLst/>
          </a:prstGeom>
        </p:spPr>
      </p:pic>
      <p:pic>
        <p:nvPicPr>
          <p:cNvPr id="11" name="그래픽 10" descr="프로세서 단색으로 채워진">
            <a:extLst>
              <a:ext uri="{FF2B5EF4-FFF2-40B4-BE49-F238E27FC236}">
                <a16:creationId xmlns:a16="http://schemas.microsoft.com/office/drawing/2014/main" id="{932FB9C5-1A86-1CE3-F3A6-E98FECAE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0129" y="5244760"/>
            <a:ext cx="914400" cy="914400"/>
          </a:xfrm>
          <a:prstGeom prst="rect">
            <a:avLst/>
          </a:prstGeom>
        </p:spPr>
      </p:pic>
      <p:pic>
        <p:nvPicPr>
          <p:cNvPr id="12" name="그래픽 11" descr="프로세서 단색으로 채워진">
            <a:extLst>
              <a:ext uri="{FF2B5EF4-FFF2-40B4-BE49-F238E27FC236}">
                <a16:creationId xmlns:a16="http://schemas.microsoft.com/office/drawing/2014/main" id="{A44B0E7A-5CA5-D69A-F36D-6918F04F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9707" y="5244760"/>
            <a:ext cx="914400" cy="914400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F8E3AB0-8AA3-13F8-0D9F-D0D2CD083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5147" y="2419020"/>
            <a:ext cx="938004" cy="938004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39C55E0B-CAAF-1559-591E-FEF028FBE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6245" y="2419020"/>
            <a:ext cx="938004" cy="938004"/>
          </a:xfrm>
          <a:prstGeom prst="rect">
            <a:avLst/>
          </a:prstGeom>
        </p:spPr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D3609886-4587-CF13-0B7C-F130355EC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7343" y="2419020"/>
            <a:ext cx="938004" cy="938004"/>
          </a:xfrm>
          <a:prstGeom prst="rect">
            <a:avLst/>
          </a:prstGeom>
        </p:spPr>
      </p:pic>
      <p:pic>
        <p:nvPicPr>
          <p:cNvPr id="19" name="그래픽 18">
            <a:extLst>
              <a:ext uri="{FF2B5EF4-FFF2-40B4-BE49-F238E27FC236}">
                <a16:creationId xmlns:a16="http://schemas.microsoft.com/office/drawing/2014/main" id="{769DB6C9-87DB-85FF-BD08-ACA6491C2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98570" y="2419020"/>
            <a:ext cx="938004" cy="938004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642D5947-8701-29E7-4D78-83F8F37E881F}"/>
              </a:ext>
            </a:extLst>
          </p:cNvPr>
          <p:cNvSpPr/>
          <p:nvPr/>
        </p:nvSpPr>
        <p:spPr>
          <a:xfrm>
            <a:off x="2561006" y="4070307"/>
            <a:ext cx="6704650" cy="4936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/>
                </a:solidFill>
              </a:rPr>
              <a:t>RDMA network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55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 fontScale="92500"/>
          </a:bodyPr>
          <a:lstStyle/>
          <a:p>
            <a:r>
              <a:rPr lang="en-US" altLang="ko-KR" b="1" dirty="0"/>
              <a:t>Implementation</a:t>
            </a:r>
          </a:p>
          <a:p>
            <a:pPr lvl="1"/>
            <a:r>
              <a:rPr lang="en-US" altLang="ko-KR" dirty="0"/>
              <a:t>To avoid unnecessary data copying and VM exits resulting from the use of a virtualized RDMA driver, a VMM-bypass data path is utilized.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control path communicates with the hypervisor's backend driver via </a:t>
            </a:r>
            <a:r>
              <a:rPr lang="en-US" altLang="ko-KR" dirty="0" err="1"/>
              <a:t>virtio</a:t>
            </a:r>
            <a:r>
              <a:rPr lang="en-US" altLang="ko-KR" dirty="0"/>
              <a:t>.</a:t>
            </a:r>
            <a:br>
              <a:rPr lang="en-US" altLang="ko-KR" dirty="0"/>
            </a:br>
            <a:endParaRPr lang="en-US" altLang="ko-KR" dirty="0"/>
          </a:p>
          <a:p>
            <a:pPr lvl="1"/>
            <a:r>
              <a:rPr lang="en-US" altLang="ko-KR" dirty="0" err="1"/>
              <a:t>DiLOS</a:t>
            </a:r>
            <a:r>
              <a:rPr lang="en-US" altLang="ko-KR" dirty="0"/>
              <a:t>’ driver uses RDMA’s protection key mechanism(isolate data-path among VMs)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The base </a:t>
            </a:r>
            <a:r>
              <a:rPr lang="en-US" altLang="ko-KR" dirty="0" err="1"/>
              <a:t>OSv</a:t>
            </a:r>
            <a:r>
              <a:rPr lang="en-US" altLang="ko-KR" dirty="0"/>
              <a:t> does not support the write-combining buffer used by </a:t>
            </a:r>
            <a:r>
              <a:rPr lang="en-US" altLang="ko-KR" dirty="0" err="1"/>
              <a:t>BlueFlame</a:t>
            </a:r>
            <a:r>
              <a:rPr lang="en-US" altLang="ko-KR" dirty="0"/>
              <a:t>, necessitating modifications to provide support.</a:t>
            </a:r>
          </a:p>
        </p:txBody>
      </p:sp>
    </p:spTree>
    <p:extLst>
      <p:ext uri="{BB962C8B-B14F-4D97-AF65-F5344CB8AC3E}">
        <p14:creationId xmlns:p14="http://schemas.microsoft.com/office/powerpoint/2010/main" val="3304380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DiLOS</a:t>
            </a:r>
            <a:endParaRPr lang="en-US" altLang="ko-KR" b="1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2F7740E-6091-96DB-870C-403741948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00" y="1417321"/>
            <a:ext cx="4848630" cy="49952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9F6295B-6887-D2B9-9538-03CFC8A90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2678"/>
            <a:ext cx="5013296" cy="52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Setup</a:t>
            </a:r>
          </a:p>
          <a:p>
            <a:pPr lvl="1"/>
            <a:r>
              <a:rPr lang="en-US" altLang="ko-KR" dirty="0"/>
              <a:t>Compute node: Xeon E5-2670v3 2.3GHz</a:t>
            </a:r>
          </a:p>
          <a:p>
            <a:pPr lvl="1"/>
            <a:r>
              <a:rPr lang="en-US" altLang="ko-KR" dirty="0"/>
              <a:t>Memory node: DDR4</a:t>
            </a:r>
          </a:p>
          <a:p>
            <a:pPr lvl="1"/>
            <a:r>
              <a:rPr lang="en-US" altLang="ko-KR" dirty="0"/>
              <a:t>Connect: X-5 100GbE RoCEv2 RDMA</a:t>
            </a:r>
          </a:p>
          <a:p>
            <a:pPr lvl="1"/>
            <a:r>
              <a:rPr lang="sv-SE" altLang="ko-KR" dirty="0"/>
              <a:t>QEMU 4.2.1 and Mellanox OFED 5.0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42637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Throughputs of sequential read and write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1CFFE16-3445-A82B-1704-1A231D332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80" y="2273073"/>
            <a:ext cx="8120323" cy="34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5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Latency breakdown of </a:t>
            </a:r>
            <a:r>
              <a:rPr lang="en-US" altLang="ko-KR" b="1" dirty="0" err="1"/>
              <a:t>DiLOS</a:t>
            </a:r>
            <a:r>
              <a:rPr lang="en-US" altLang="ko-KR" b="1" dirty="0"/>
              <a:t> and </a:t>
            </a:r>
            <a:r>
              <a:rPr lang="en-US" altLang="ko-KR" b="1" dirty="0" err="1"/>
              <a:t>Fastswap</a:t>
            </a:r>
            <a:r>
              <a:rPr lang="en-US" altLang="ko-KR" b="1" dirty="0"/>
              <a:t> during sequential read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2D72E32-2A46-13E5-9AD8-8A46838C4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15" y="2578735"/>
            <a:ext cx="9906570" cy="40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0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Number of page faults during sequential read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9CAA7A-1B92-8A72-F437-7F8DF5C80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2" y="2290603"/>
            <a:ext cx="10829226" cy="32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63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Completion time of simple benchmarks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536089-3EEA-C265-B03F-84F9ED4BD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5473"/>
            <a:ext cx="12192000" cy="39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48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NYC taxi workload on </a:t>
            </a:r>
            <a:r>
              <a:rPr lang="en-US" altLang="ko-KR" sz="2400" b="1" dirty="0" err="1"/>
              <a:t>DataFrame</a:t>
            </a:r>
            <a:r>
              <a:rPr lang="en-US" altLang="ko-KR" sz="2400" b="1" dirty="0"/>
              <a:t> &amp; GAPBS processing time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61E2A4-3778-C35A-D93F-613BF5B36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6" y="2625347"/>
            <a:ext cx="5142620" cy="32322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5B3BF60-8EC6-EEE7-6631-BC922B14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998" y="2625347"/>
            <a:ext cx="6490106" cy="33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1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Evaluation</a:t>
            </a:r>
          </a:p>
        </p:txBody>
      </p:sp>
      <p:sp>
        <p:nvSpPr>
          <p:cNvPr id="21" name="내용 개체 틀 3">
            <a:extLst>
              <a:ext uri="{FF2B5EF4-FFF2-40B4-BE49-F238E27FC236}">
                <a16:creationId xmlns:a16="http://schemas.microsoft.com/office/drawing/2014/main" id="{EACC98EE-E29D-428B-A6A5-A8A7FF96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0397809" cy="4811700"/>
          </a:xfrm>
        </p:spPr>
        <p:txBody>
          <a:bodyPr>
            <a:normAutofit/>
          </a:bodyPr>
          <a:lstStyle/>
          <a:p>
            <a:r>
              <a:rPr lang="en-US" altLang="ko-KR" b="1" dirty="0"/>
              <a:t>Redis’s request handling throughput(GET, LRANGE)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28F1D7-FEDA-9BA3-54CB-529C97340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0747"/>
            <a:ext cx="12192000" cy="36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47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39</a:t>
            </a:fld>
            <a:endParaRPr kumimoji="1"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44996" y="1533855"/>
            <a:ext cx="10573719" cy="4811700"/>
          </a:xfrm>
        </p:spPr>
        <p:txBody>
          <a:bodyPr>
            <a:normAutofit/>
          </a:bodyPr>
          <a:lstStyle/>
          <a:p>
            <a:r>
              <a:rPr kumimoji="1" lang="en-US" altLang="ko-KR" sz="2400" dirty="0" err="1"/>
              <a:t>DiLOS</a:t>
            </a:r>
            <a:r>
              <a:rPr kumimoji="1" lang="en-US" altLang="ko-KR" sz="2400" dirty="0"/>
              <a:t>, </a:t>
            </a:r>
            <a:r>
              <a:rPr kumimoji="1" lang="en-US" altLang="ko-KR" sz="2400" dirty="0" err="1"/>
              <a:t>LibOS</a:t>
            </a:r>
            <a:r>
              <a:rPr kumimoji="1" lang="en-US" altLang="ko-KR" sz="2400" dirty="0"/>
              <a:t>-based memory disaggregation system</a:t>
            </a:r>
          </a:p>
          <a:p>
            <a:pPr lvl="1"/>
            <a:r>
              <a:rPr kumimoji="1" lang="en-US" altLang="ko-KR" sz="2400" dirty="0"/>
              <a:t>Retains </a:t>
            </a:r>
            <a:r>
              <a:rPr kumimoji="1" lang="en-US" altLang="ko-KR" sz="2400" b="1" dirty="0">
                <a:solidFill>
                  <a:srgbClr val="0432FF"/>
                </a:solidFill>
              </a:rPr>
              <a:t>compatibility</a:t>
            </a:r>
            <a:r>
              <a:rPr kumimoji="1" lang="en-US" altLang="ko-KR" sz="2400" dirty="0"/>
              <a:t> by using POSIX and paging’</a:t>
            </a:r>
          </a:p>
          <a:p>
            <a:pPr lvl="2"/>
            <a:r>
              <a:rPr lang="en-US" altLang="ko-KR" sz="2200" dirty="0"/>
              <a:t>Paging supports unmodified applications</a:t>
            </a:r>
          </a:p>
          <a:p>
            <a:pPr lvl="2"/>
            <a:r>
              <a:rPr lang="en-US" altLang="ko-KR" sz="2200" dirty="0" err="1"/>
              <a:t>LibOS</a:t>
            </a:r>
            <a:r>
              <a:rPr lang="en-US" altLang="ko-KR" sz="2200" dirty="0"/>
              <a:t> simple design eliminates all unnecessary costs in paging</a:t>
            </a:r>
          </a:p>
          <a:p>
            <a:pPr lvl="1"/>
            <a:r>
              <a:rPr kumimoji="1" lang="en-US" altLang="ko-KR" sz="2400" dirty="0"/>
              <a:t>Adds </a:t>
            </a:r>
            <a:r>
              <a:rPr kumimoji="1" lang="en-US" altLang="ko-KR" sz="2400" b="1" dirty="0">
                <a:solidFill>
                  <a:srgbClr val="FF0000"/>
                </a:solidFill>
              </a:rPr>
              <a:t>performance</a:t>
            </a:r>
            <a:r>
              <a:rPr kumimoji="1" lang="en-US" altLang="ko-KR" sz="2400" dirty="0"/>
              <a:t> by lightweight and allocation/app-aware paging</a:t>
            </a:r>
          </a:p>
          <a:p>
            <a:pPr lvl="2"/>
            <a:r>
              <a:rPr lang="en-US" altLang="ko-KR" sz="2200" dirty="0"/>
              <a:t>New prefetcher design minimizes page faults</a:t>
            </a:r>
          </a:p>
          <a:p>
            <a:pPr lvl="2"/>
            <a:r>
              <a:rPr lang="en-US" altLang="ko-KR" sz="2200" dirty="0"/>
              <a:t>Specialization guides allow low-cost domain hints integration</a:t>
            </a:r>
          </a:p>
          <a:p>
            <a:pPr lvl="2"/>
            <a:r>
              <a:rPr lang="en-US" altLang="ko-KR" sz="2200" dirty="0"/>
              <a:t>App-aware prefetching hides remote memory latency</a:t>
            </a:r>
          </a:p>
        </p:txBody>
      </p:sp>
    </p:spTree>
    <p:extLst>
      <p:ext uri="{BB962C8B-B14F-4D97-AF65-F5344CB8AC3E}">
        <p14:creationId xmlns:p14="http://schemas.microsoft.com/office/powerpoint/2010/main" val="3494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4892556" y="4250987"/>
            <a:ext cx="2782111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4892556" y="2286663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4968756" y="236448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4968756" y="290274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4968756" y="344100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6309552" y="2280192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0604" y="4250987"/>
            <a:ext cx="914400" cy="914400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9122" y="4270443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9122" y="4714701"/>
            <a:ext cx="572308" cy="421456"/>
          </a:xfrm>
          <a:prstGeom prst="rect">
            <a:avLst/>
          </a:pr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6F076F5F-E88C-BA69-E624-53C7E681B32A}"/>
              </a:ext>
            </a:extLst>
          </p:cNvPr>
          <p:cNvCxnSpPr/>
          <p:nvPr/>
        </p:nvCxnSpPr>
        <p:spPr>
          <a:xfrm>
            <a:off x="5835004" y="4583112"/>
            <a:ext cx="0" cy="26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F96D0212-0F0D-F939-424B-BDEDA16956D2}"/>
              </a:ext>
            </a:extLst>
          </p:cNvPr>
          <p:cNvCxnSpPr>
            <a:cxnSpLocks/>
          </p:cNvCxnSpPr>
          <p:nvPr/>
        </p:nvCxnSpPr>
        <p:spPr>
          <a:xfrm>
            <a:off x="6701779" y="4452054"/>
            <a:ext cx="0" cy="525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5BC5D647-7A9D-93A5-5BAE-DBBECDD4EBD7}"/>
              </a:ext>
            </a:extLst>
          </p:cNvPr>
          <p:cNvCxnSpPr>
            <a:cxnSpLocks/>
          </p:cNvCxnSpPr>
          <p:nvPr/>
        </p:nvCxnSpPr>
        <p:spPr>
          <a:xfrm>
            <a:off x="5835004" y="4714701"/>
            <a:ext cx="866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83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Q&amp;A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40</a:t>
            </a:fld>
            <a:endParaRPr kumimoji="1"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0C4AE7-A31D-4490-A83F-DBE08CB2CB6D}"/>
              </a:ext>
            </a:extLst>
          </p:cNvPr>
          <p:cNvSpPr txBox="1"/>
          <p:nvPr/>
        </p:nvSpPr>
        <p:spPr>
          <a:xfrm>
            <a:off x="4616450" y="2705725"/>
            <a:ext cx="29591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800" b="1" dirty="0"/>
              <a:t>Q&amp;A</a:t>
            </a:r>
            <a:endParaRPr lang="ko-KR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64080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0EFBC66C-19AB-E7E8-606A-8D13A92D0BCB}"/>
              </a:ext>
            </a:extLst>
          </p:cNvPr>
          <p:cNvSpPr/>
          <p:nvPr/>
        </p:nvSpPr>
        <p:spPr>
          <a:xfrm>
            <a:off x="6453851" y="416533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4746642" y="416533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Introduction &amp; Motivation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4834191" y="220101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4910391" y="227883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4910391" y="281709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4910391" y="33553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6251187" y="2194539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6643" y="4165334"/>
            <a:ext cx="914400" cy="914400"/>
          </a:xfrm>
          <a:prstGeom prst="rect">
            <a:avLst/>
          </a:prstGeom>
        </p:spPr>
      </p:pic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5161" y="4184790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5161" y="4629048"/>
            <a:ext cx="572308" cy="4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3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D80FD4A-93F2-F4AE-AA50-B388807AB53B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4D187DA-FEE9-59B9-1157-970F74CE8A14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511BE6D-7EEE-FF27-5F03-CBA54488F442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6E89365-9BEF-A2BA-E276-93B0186918B6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65DAE9C-9848-F2E8-C4C0-2A741E7336F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D4A75D3-58D2-1EA2-1143-C90FC16F5D5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D2C9948-227E-6AD7-46C2-98011CD00A1F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C558C1B-D692-88DD-4C6C-65708D7DFE18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sp>
        <p:nvSpPr>
          <p:cNvPr id="150" name="직사각형 149">
            <a:extLst>
              <a:ext uri="{FF2B5EF4-FFF2-40B4-BE49-F238E27FC236}">
                <a16:creationId xmlns:a16="http://schemas.microsoft.com/office/drawing/2014/main" id="{12492AB7-5AC9-B283-D217-05B159F9BA7E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1F227D09-5208-0866-060C-ECDCBE48EF2C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37D5FEBA-45B0-96EC-D3AE-060118C82636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D67DCD1A-BEF0-BF4A-FC5D-C2ECB016C184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8B7B82F6-46CA-A131-3863-4F8C321B4DB9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5" name="그래픽 154" descr="프로세서 단색으로 채워진">
            <a:extLst>
              <a:ext uri="{FF2B5EF4-FFF2-40B4-BE49-F238E27FC236}">
                <a16:creationId xmlns:a16="http://schemas.microsoft.com/office/drawing/2014/main" id="{92D3310A-B744-8705-89ED-BC9E7755A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92C08F8F-EB84-9793-09A6-785AC3BA2C1F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5A16AC36-B35F-4BCF-592F-37F0EBED7FA4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9877178B-8661-CB4E-CA3B-5B313E1B1751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A124E373-1F4D-AB53-00BA-DED029BF8D59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39E161A2-55C1-84DB-2A83-F05146AB2F93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F51DD05A-B515-B1A9-9F63-ED27E1ADE0DB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ABB88DBB-1C2C-8CFC-FE9A-D2CAA3B832DD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8D829FD6-822E-2E2D-1E79-ACEE192DD38A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B7284EE4-D04F-19D1-7D00-C42943AD544A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254C2CF8-12AB-6088-28E1-35B4F3FD013F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2CD4EF90-FE89-C281-0CC2-3064F25315E3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5FC37203-1934-9DDB-C5F0-792533B4F059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4DD02DBA-B91B-7056-4D7E-D931A78B1572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9" name="그래픽 168" descr="프로세서 단색으로 채워진">
            <a:extLst>
              <a:ext uri="{FF2B5EF4-FFF2-40B4-BE49-F238E27FC236}">
                <a16:creationId xmlns:a16="http://schemas.microsoft.com/office/drawing/2014/main" id="{73ABFC2F-5A3E-2830-BAFB-48FBF4137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37BAF695-160C-A3DE-6799-CF22FB7B15BC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1" name="그래픽 170" descr="프로세서 단색으로 채워진">
            <a:extLst>
              <a:ext uri="{FF2B5EF4-FFF2-40B4-BE49-F238E27FC236}">
                <a16:creationId xmlns:a16="http://schemas.microsoft.com/office/drawing/2014/main" id="{BD219061-2F80-B75D-89BE-FC9C28F6C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FA359A48-7EE7-D1C9-CAF7-BF5299757DE0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3" name="그래픽 172" descr="프로세서 단색으로 채워진">
            <a:extLst>
              <a:ext uri="{FF2B5EF4-FFF2-40B4-BE49-F238E27FC236}">
                <a16:creationId xmlns:a16="http://schemas.microsoft.com/office/drawing/2014/main" id="{9E83990D-80DA-1232-A6E1-614146920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174" name="직선 연결선 173">
            <a:extLst>
              <a:ext uri="{FF2B5EF4-FFF2-40B4-BE49-F238E27FC236}">
                <a16:creationId xmlns:a16="http://schemas.microsoft.com/office/drawing/2014/main" id="{A7099FB5-5AAA-AA92-C8CA-DC7E92C631A6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연결선 174">
            <a:extLst>
              <a:ext uri="{FF2B5EF4-FFF2-40B4-BE49-F238E27FC236}">
                <a16:creationId xmlns:a16="http://schemas.microsoft.com/office/drawing/2014/main" id="{2AF553C9-324D-1213-7E59-828FAFFB9659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560F70AA-A3B6-A9CA-06EE-515BAA228A1A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42B9ECE4-6805-78F3-0341-CF3430A3B31B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38019F8F-E683-4113-C027-48759C5D3877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A4664976-93D4-5B18-5DE9-65836AC7F80D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AA8303F7-383B-FF57-14AC-94FBB6AD3DC9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181" name="직선 연결선 180">
              <a:extLst>
                <a:ext uri="{FF2B5EF4-FFF2-40B4-BE49-F238E27FC236}">
                  <a16:creationId xmlns:a16="http://schemas.microsoft.com/office/drawing/2014/main" id="{D43ECF4A-85A6-B114-AFF9-9E0160F62B2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181">
              <a:extLst>
                <a:ext uri="{FF2B5EF4-FFF2-40B4-BE49-F238E27FC236}">
                  <a16:creationId xmlns:a16="http://schemas.microsoft.com/office/drawing/2014/main" id="{97FB9539-9CCD-B488-200C-A3DEC94A1B8A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EB7518AC-DAD1-27A8-385B-F4D5804199B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A1155FF6-F2DE-884D-B0E1-D14B4188E16B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AF9E4468-C6DD-8676-4CA9-887CA65EE4D2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>
              <a:extLst>
                <a:ext uri="{FF2B5EF4-FFF2-40B4-BE49-F238E27FC236}">
                  <a16:creationId xmlns:a16="http://schemas.microsoft.com/office/drawing/2014/main" id="{F1C5DF30-6473-B3B9-09D6-4BA2D00748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CAFAECA5-0CEB-E62D-D7CD-84C3D7A4FB9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D7B54164-1C16-CA06-1E74-A78984690569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BDF71B70-A873-1C3F-E3CD-1A0405C4781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직선 연결선 189">
              <a:extLst>
                <a:ext uri="{FF2B5EF4-FFF2-40B4-BE49-F238E27FC236}">
                  <a16:creationId xmlns:a16="http://schemas.microsoft.com/office/drawing/2014/main" id="{F4EF9D73-E7E2-0E7B-8B6C-944FBB6A3C6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CF7F8A94-CC2E-9343-1582-A14AEA9A22C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ABC26D7A-1408-8ABD-D1F1-6299928E5096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A3ACF318-58D2-9FF8-1EC5-AFE8EB9FAB2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>
              <a:extLst>
                <a:ext uri="{FF2B5EF4-FFF2-40B4-BE49-F238E27FC236}">
                  <a16:creationId xmlns:a16="http://schemas.microsoft.com/office/drawing/2014/main" id="{37CBC78F-2D74-13E8-CCA1-AE9F777FC93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B70240BB-0C59-31B8-408E-E9232BCDA1B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CBCFFD04-E29B-C246-3D7A-840B040A50B7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0B523D4F-F106-21C0-1DB8-016F928583C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직선 연결선 197">
              <a:extLst>
                <a:ext uri="{FF2B5EF4-FFF2-40B4-BE49-F238E27FC236}">
                  <a16:creationId xmlns:a16="http://schemas.microsoft.com/office/drawing/2014/main" id="{ACF0B1A1-70F8-6685-3688-BF154C3912F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F4BC9B81-961B-948E-7133-D1FB10B2980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968548AF-8D72-4048-1D2F-953B46EDA031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E7F61B12-4338-2074-8A00-5ABBF7DF032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>
              <a:extLst>
                <a:ext uri="{FF2B5EF4-FFF2-40B4-BE49-F238E27FC236}">
                  <a16:creationId xmlns:a16="http://schemas.microsoft.com/office/drawing/2014/main" id="{47F61F97-CF67-7BB7-E56F-7B0490FFF092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86CE54C5-0E04-0E06-10D5-E8F570AE72BA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7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BF6E84-9D23-CFD3-59AC-CF9A4E555272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89B71F-70C1-1048-0A73-39C059DEF625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295FDB4-66CE-B9C0-0D96-7AE9136F82E9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95DF4E-30E7-5A58-B144-68FFF2098327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ADDB432-1FF0-66DE-DFD5-8DFA70EF81CD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래픽 32" descr="프로세서 단색으로 채워진">
            <a:extLst>
              <a:ext uri="{FF2B5EF4-FFF2-40B4-BE49-F238E27FC236}">
                <a16:creationId xmlns:a16="http://schemas.microsoft.com/office/drawing/2014/main" id="{6F809B86-8B08-C58B-D62E-7CCB98878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7B382CBE-58E6-4339-70DB-10430930AD55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A7E2B0C-6C60-E1AA-5DA0-C8AB55B502D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D969B38-7383-EF2E-13B1-F100D1C0BEEF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788783-2B4F-F8AC-5C47-E01EEBD6C988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F692D7-9EAB-B10D-AC33-6CCC0EC37F9A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A632944-FEE2-9302-C9EF-465E26CE5BF1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50FEA9-7A72-0C9D-69C9-7200FC397A4B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41C112F-7C3A-CAC3-0992-DA9808B131DD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D879EBA-34D2-051E-4C82-5C68FAA08B0B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709065-BACA-D206-5F40-5950A0CF790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6D6DC80-29CF-CF0C-E090-A9C97508AD23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BEA1C9-2CA4-71EC-271B-E4619F46037B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25FF2CA-684C-5A90-4FA1-B504D0CA006A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" name="그래픽 39" descr="프로세서 단색으로 채워진">
            <a:extLst>
              <a:ext uri="{FF2B5EF4-FFF2-40B4-BE49-F238E27FC236}">
                <a16:creationId xmlns:a16="http://schemas.microsoft.com/office/drawing/2014/main" id="{54860811-78F6-479D-78D8-908A4933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A2D9780E-7B93-CA29-7404-F5D2C9135861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2" name="그래픽 41" descr="프로세서 단색으로 채워진">
            <a:extLst>
              <a:ext uri="{FF2B5EF4-FFF2-40B4-BE49-F238E27FC236}">
                <a16:creationId xmlns:a16="http://schemas.microsoft.com/office/drawing/2014/main" id="{149B24DE-E684-F2E2-66DF-0CF9347B4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D1187BF8-46B8-4411-1460-B4493E64C673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래픽 43" descr="프로세서 단색으로 채워진">
            <a:extLst>
              <a:ext uri="{FF2B5EF4-FFF2-40B4-BE49-F238E27FC236}">
                <a16:creationId xmlns:a16="http://schemas.microsoft.com/office/drawing/2014/main" id="{1D039C3E-D801-F870-B632-85570D5F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4BD708AD-E0E8-C085-D74E-88BA58822225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A33CF52-69D4-53AA-BBBB-3A1AE603595B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5D7B15E-65CE-6287-94A3-98C6545C7914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601D72B-B2CE-A00B-F26E-82994B259B8A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8E66ECFB-0312-A9AA-8628-15CD57EB8698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C3616FFA-1727-99F6-3C2B-21F2C8C52D24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648483-9AD1-B80B-F107-DE800300E7E2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61AA2DA7-7D2D-8342-1183-C8E21A9C323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BDBDA997-E44E-2F0B-060B-8A68077DB6D0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ACFD868C-3AAB-DD12-471E-041ECBDA9BE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29982CCE-94E9-54AB-A7A6-05CBDFF941B5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58" name="직선 연결선 57">
              <a:extLst>
                <a:ext uri="{FF2B5EF4-FFF2-40B4-BE49-F238E27FC236}">
                  <a16:creationId xmlns:a16="http://schemas.microsoft.com/office/drawing/2014/main" id="{ADAB7D66-1965-7812-0ECA-68ECB7C0D2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683F678E-6051-A19D-DB53-2BCB58C936A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873E22A0-01B9-1C28-DF2A-5E4535672B97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65B02B7B-DA77-EF3A-643E-8D05CE751787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9009A1ED-884D-9187-A488-9AADD41C30E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E6C0A48-6DF0-6DF2-BE52-32E79694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D0913E66-012D-2E0C-0F2B-660C8541A09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34177DB-03FD-A42C-C024-55ECF45631A0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15E8244E-02B7-EBF2-4E9D-50FF669EE6C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FCC80F72-A485-E3C0-FD92-9A8B61B3A86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3C9DB9DB-AA2B-4E3E-9B7B-8B8CDB4CB763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6B7A5AAB-C39B-FF6B-0527-36CAC5B4725B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C3B98716-0DA3-B68E-9A28-0CA324B373CC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850E4E4C-6BCF-FA7D-CAA0-D6F9ED84B47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17F2CB94-B1BF-1801-3E66-4A8242B503BF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A746DC2-76FE-10E7-7AB3-682BCB9A8AE9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C6013A31-43B6-9C10-E2F7-AD9A715E2F18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C232F8F-1094-D520-8DE5-43F4FB14C4C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2CA222CB-0A6C-D552-66CC-52F84125F174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7D80FD4A-93F2-F4AE-AA50-B388807AB53B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F4D187DA-FEE9-59B9-1157-970F74CE8A14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D511BE6D-7EEE-FF27-5F03-CBA54488F442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66E89365-9BEF-A2BA-E276-93B0186918B6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65DAE9C-9848-F2E8-C4C0-2A741E7336F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1D4A75D3-58D2-1EA2-1143-C90FC16F5D5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2D2C9948-227E-6AD7-46C2-98011CD00A1F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8C558C1B-D692-88DD-4C6C-65708D7DFE18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2CB6E5D0-756B-1673-49F3-E71C383AAE2C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DDFDCDAE-632A-065B-8533-044DD57D5375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900549DA-35D5-7BC2-47D1-924BE712905A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F839C531-7DBA-C905-5999-03382A38CA40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592871C5-2A88-7F79-EF53-AB5EA37C416F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>
            <a:extLst>
              <a:ext uri="{FF2B5EF4-FFF2-40B4-BE49-F238E27FC236}">
                <a16:creationId xmlns:a16="http://schemas.microsoft.com/office/drawing/2014/main" id="{1F33144E-8CCF-705F-C866-756BD106B99A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>
            <a:extLst>
              <a:ext uri="{FF2B5EF4-FFF2-40B4-BE49-F238E27FC236}">
                <a16:creationId xmlns:a16="http://schemas.microsoft.com/office/drawing/2014/main" id="{CD031099-E2DF-FBDE-A13A-253D9948AF7E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4D187DA-FEE9-59B9-1157-970F74CE8A14}"/>
              </a:ext>
            </a:extLst>
          </p:cNvPr>
          <p:cNvSpPr/>
          <p:nvPr/>
        </p:nvSpPr>
        <p:spPr>
          <a:xfrm>
            <a:off x="5061625" y="3861291"/>
            <a:ext cx="1365116" cy="253589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Process 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D511BE6D-7EEE-FF27-5F03-CBA54488F442}"/>
              </a:ext>
            </a:extLst>
          </p:cNvPr>
          <p:cNvSpPr/>
          <p:nvPr/>
        </p:nvSpPr>
        <p:spPr>
          <a:xfrm>
            <a:off x="5157281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66E89365-9BEF-A2BA-E276-93B0186918B6}"/>
              </a:ext>
            </a:extLst>
          </p:cNvPr>
          <p:cNvSpPr/>
          <p:nvPr/>
        </p:nvSpPr>
        <p:spPr>
          <a:xfrm>
            <a:off x="5157281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65DAE9C-9848-F2E8-C4C0-2A741E7336FB}"/>
              </a:ext>
            </a:extLst>
          </p:cNvPr>
          <p:cNvSpPr/>
          <p:nvPr/>
        </p:nvSpPr>
        <p:spPr>
          <a:xfrm>
            <a:off x="5157281" y="5015635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D4A75D3-58D2-1EA2-1143-C90FC16F5D54}"/>
              </a:ext>
            </a:extLst>
          </p:cNvPr>
          <p:cNvSpPr/>
          <p:nvPr/>
        </p:nvSpPr>
        <p:spPr>
          <a:xfrm>
            <a:off x="5801739" y="3939113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2D2C9948-227E-6AD7-46C2-98011CD00A1F}"/>
              </a:ext>
            </a:extLst>
          </p:cNvPr>
          <p:cNvSpPr/>
          <p:nvPr/>
        </p:nvSpPr>
        <p:spPr>
          <a:xfrm>
            <a:off x="5801739" y="4477374"/>
            <a:ext cx="528536" cy="453956"/>
          </a:xfrm>
          <a:prstGeom prst="rect">
            <a:avLst/>
          </a:prstGeom>
          <a:solidFill>
            <a:schemeClr val="accent4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C558C1B-D692-88DD-4C6C-65708D7DFE18}"/>
              </a:ext>
            </a:extLst>
          </p:cNvPr>
          <p:cNvSpPr/>
          <p:nvPr/>
        </p:nvSpPr>
        <p:spPr>
          <a:xfrm>
            <a:off x="5801739" y="501563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BDD603-D3AF-4EE1-7CE5-38E5994BAF41}"/>
              </a:ext>
            </a:extLst>
          </p:cNvPr>
          <p:cNvSpPr/>
          <p:nvPr/>
        </p:nvSpPr>
        <p:spPr>
          <a:xfrm>
            <a:off x="5157281" y="5553896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116BF09-75EA-CBCF-E63F-DB8034C452DF}"/>
              </a:ext>
            </a:extLst>
          </p:cNvPr>
          <p:cNvSpPr/>
          <p:nvPr/>
        </p:nvSpPr>
        <p:spPr>
          <a:xfrm>
            <a:off x="5801739" y="5553896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004E0EB-E517-E789-3B51-03D8BE5C8B42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FD5360-78AA-021E-861D-6F25C4E0E2AC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04218F0-1CFC-B75D-DE95-7D0B2A38C2EF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AB47E4F-3F74-3945-E734-05E33FB1E6DA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9EAFB0C-36C0-D963-89B5-5F39AE768F8D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5A5C69D-4ED0-F10D-ECA7-C5E881A4CE48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466AC5B-9887-8EA9-5991-43F7B49F324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2F020484-B5B0-8249-E3D6-59097C0E9C9F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F197342-7491-50CA-56FD-067C2D65D8CB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9F21A0F2-A303-3376-035C-066272BC4B0A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A76FF278-A9E8-633A-9DF4-85EFF7C116B5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D9E5B825-7E5F-D6E8-6C30-B3CD11405A75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8EBADBEA-522C-1AF4-E2E4-1C7C9F1318C5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1CF76937-890C-910B-7BEA-A4DA87C42230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DDEACF7B-A822-267D-069C-9A4793149505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65904EC4-2DCA-34AA-BB5B-75D3F059B817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6BDF07A5-BEC2-D064-2CA2-A2969B914683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7F20A1F3-2914-4748-EC12-19963996AB6D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61113117-E7BC-DE3C-429C-B750EB6B241B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06A5F929-B754-F7B2-C347-490D3782B456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7" name="그래픽 156" descr="프로세서 단색으로 채워진">
            <a:extLst>
              <a:ext uri="{FF2B5EF4-FFF2-40B4-BE49-F238E27FC236}">
                <a16:creationId xmlns:a16="http://schemas.microsoft.com/office/drawing/2014/main" id="{B14402DF-9579-4BF9-8EB2-65780CB6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0C122717-2CB0-8DF6-4CB0-AAA81318E9BE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A28E879E-BFFF-A2DB-9EE8-23804DF0456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A3C766A4-6C2C-EE02-D522-F0E613BFF54C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B5E62F9-8E8F-6F8A-8DD8-3A90E4BEAA52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AE4CAB73-D9E5-5365-5817-C3F1C96ADC43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9280CCDC-FA88-53E8-2BBE-BA07DBE4AF9A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3D870D7B-5168-ADF0-11D6-BCB919ADD6C6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099D5B74-7E99-0C80-76B8-660E8A2E817B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EBE920E-6535-9765-A342-C673C1400911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FBC2EAA0-B031-0138-EB88-FAF44316CAC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FCBC35B4-42FB-DECC-CDA8-250219C980C6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8201DD49-C25F-8F68-87D9-88AAA5A95276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051C9876-65D9-5C83-B18B-29EDCF933335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1" name="그래픽 170" descr="프로세서 단색으로 채워진">
            <a:extLst>
              <a:ext uri="{FF2B5EF4-FFF2-40B4-BE49-F238E27FC236}">
                <a16:creationId xmlns:a16="http://schemas.microsoft.com/office/drawing/2014/main" id="{E155140B-41B9-F285-D58E-159CA1EC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BD559756-D1B7-D88C-3795-0E857740260D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3" name="그래픽 172" descr="프로세서 단색으로 채워진">
            <a:extLst>
              <a:ext uri="{FF2B5EF4-FFF2-40B4-BE49-F238E27FC236}">
                <a16:creationId xmlns:a16="http://schemas.microsoft.com/office/drawing/2014/main" id="{681793C4-6560-E6C3-B208-EA36FBF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07D1B622-FDEE-1C8A-DF26-4E0845BEE662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5" name="그래픽 174" descr="프로세서 단색으로 채워진">
            <a:extLst>
              <a:ext uri="{FF2B5EF4-FFF2-40B4-BE49-F238E27FC236}">
                <a16:creationId xmlns:a16="http://schemas.microsoft.com/office/drawing/2014/main" id="{644A33FE-3975-3023-5A9B-E1AB86D1B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DBB421F0-663A-4175-D4F3-ECF3667AB89F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CD26B70-7304-E13A-890F-F786E3CD9C45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0FA1F8B5-8E2E-B810-3A02-0834F61D96F0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733E4004-C569-DC53-CB1A-620AB7122B83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EA8BFB26-345B-2FC4-AC0B-162777566311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>
            <a:extLst>
              <a:ext uri="{FF2B5EF4-FFF2-40B4-BE49-F238E27FC236}">
                <a16:creationId xmlns:a16="http://schemas.microsoft.com/office/drawing/2014/main" id="{D7E0B900-65D8-486A-DA81-2F3AAE98CE6F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1C1A9F03-D10E-9DEF-B308-F683CDE3F0A5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30F2C303-567E-53FA-08DF-CD789140C95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9A46EB0E-39F5-5628-3163-01E61932FA2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854B9C61-3333-FA85-0DC0-229B8C3783D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782A78B8-5B64-9072-B160-F1BF02D15B79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9125A425-BCAA-524A-7BF5-E5D7C5B8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>
              <a:extLst>
                <a:ext uri="{FF2B5EF4-FFF2-40B4-BE49-F238E27FC236}">
                  <a16:creationId xmlns:a16="http://schemas.microsoft.com/office/drawing/2014/main" id="{851CDC05-DDEA-4B7E-7C14-2138CDCCB61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143A544F-50B1-65BF-1446-13B10EDBA3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DB6FD1B-06BC-4880-19D0-07F9A1D0C0C1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E24678C6-0147-AED8-9ABF-063860B53EC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61F71316-F69E-94C0-C14E-344A35588B76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974CA1AF-732E-8547-471F-622055BC947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55935FD-C303-8C4B-18F4-5FE49A8A5A1D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F7B87746-8491-864E-D20A-16492C04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956E2E3-D4D3-3D9B-3560-94CA400ECCE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461A1BAF-8279-A5E3-9B8A-C6F9332FEE9C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ACC866C8-3B56-4BBD-D7DD-15A672B6C36F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681E3185-8614-4E58-F8C7-72A40571254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7FDBB539-59E2-DE6C-AB44-6812C84323C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11B96E69-9854-D125-F14C-49CEB1F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9E8DB29A-1267-6875-6F60-CFE36B0C5FBC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4693FBE5-8917-5DC6-E758-AECA14589AA1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47E4C74A-F13E-BED9-7824-EEF57A2A376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34CB18BC-8676-01FB-F539-9B85C1A38BB0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731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>
            <a:extLst>
              <a:ext uri="{FF2B5EF4-FFF2-40B4-BE49-F238E27FC236}">
                <a16:creationId xmlns:a16="http://schemas.microsoft.com/office/drawing/2014/main" id="{F3A19E74-91F5-D91C-EF54-9337C5F0E242}"/>
              </a:ext>
            </a:extLst>
          </p:cNvPr>
          <p:cNvSpPr/>
          <p:nvPr/>
        </p:nvSpPr>
        <p:spPr>
          <a:xfrm>
            <a:off x="0" y="136187"/>
            <a:ext cx="7217469" cy="168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92387E5-CE99-399C-27F0-B4AA02C44D03}"/>
              </a:ext>
            </a:extLst>
          </p:cNvPr>
          <p:cNvGrpSpPr/>
          <p:nvPr/>
        </p:nvGrpSpPr>
        <p:grpSpPr>
          <a:xfrm>
            <a:off x="7293669" y="136187"/>
            <a:ext cx="1365116" cy="1682886"/>
            <a:chOff x="4257472" y="1783398"/>
            <a:chExt cx="1365116" cy="1682886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473AC455-DB1D-7938-B92B-1B52073E1D4B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BDE9497-8A7C-8A1D-8EAA-13E42697D228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0B938AFA-B12D-4469-8D42-4FC9FC3A83BF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0B0B99C1-FE9F-C7C4-9D26-836584B3F75B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91CF565-8A8E-F6BC-9898-2F7A61C6FFFB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30B2BBE-9AD3-D06B-D7EA-6AE12C4E9B2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EE2F94D-37F9-0EE6-DBE9-57F71F07FFC9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37E2C13C-101B-CA0E-1810-963443EBD5B3}"/>
              </a:ext>
            </a:extLst>
          </p:cNvPr>
          <p:cNvGrpSpPr/>
          <p:nvPr/>
        </p:nvGrpSpPr>
        <p:grpSpPr>
          <a:xfrm>
            <a:off x="10046597" y="136187"/>
            <a:ext cx="1365116" cy="1682886"/>
            <a:chOff x="4257472" y="1783398"/>
            <a:chExt cx="1365116" cy="1682886"/>
          </a:xfrm>
        </p:grpSpPr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CB3C702-A416-DBF6-1AEF-7A3F5EE55D08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E1D64FD3-17D5-98C2-2DE9-DF5B122C7071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445D5E9-A9F1-66FA-7AD1-D3909625B708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7132A6DC-E526-22AA-B628-D6EB870C3EB5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A8D1B64-BC7C-DE53-276B-25AE0DD120DA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9B22374-BC3B-28B0-85F5-23F18F614E86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C17B303-A41B-DFB9-0A25-8D23C9725E0E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7B3FC453-1467-1315-5743-5854FF7B2C49}"/>
              </a:ext>
            </a:extLst>
          </p:cNvPr>
          <p:cNvGrpSpPr/>
          <p:nvPr/>
        </p:nvGrpSpPr>
        <p:grpSpPr>
          <a:xfrm>
            <a:off x="10046597" y="2173732"/>
            <a:ext cx="1365116" cy="1682886"/>
            <a:chOff x="4257472" y="1783398"/>
            <a:chExt cx="1365116" cy="1682886"/>
          </a:xfrm>
        </p:grpSpPr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7437B0EE-39B4-D881-0E92-342BE62556BF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A09DC11C-FEBC-C81E-F4FE-8896D2C38145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28EBF532-F1E7-4DEB-3BB7-4C77AC018871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EBBF16A-15F7-C4B9-6562-F37CB4B6AA6A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029B2750-7A43-AA4A-F4A6-DEB2AD973864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1865EA90-4B8A-1026-F813-2383398DA89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68524B3E-17A4-CC12-05AA-C157B548DC97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ABA78F7-14CB-8F1B-0236-0DAF608961CA}"/>
              </a:ext>
            </a:extLst>
          </p:cNvPr>
          <p:cNvGrpSpPr/>
          <p:nvPr/>
        </p:nvGrpSpPr>
        <p:grpSpPr>
          <a:xfrm rot="16200000">
            <a:off x="7871274" y="1871158"/>
            <a:ext cx="209906" cy="265152"/>
            <a:chOff x="1980544" y="3050322"/>
            <a:chExt cx="1089498" cy="265152"/>
          </a:xfrm>
        </p:grpSpPr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59A5AF66-D19A-603D-61C5-B15E70102AAB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6B71B2E5-FFEE-B4F6-3F67-524B2FB7F07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직선 연결선 103">
              <a:extLst>
                <a:ext uri="{FF2B5EF4-FFF2-40B4-BE49-F238E27FC236}">
                  <a16:creationId xmlns:a16="http://schemas.microsoft.com/office/drawing/2014/main" id="{7A15EFE3-452A-AA20-A331-993A80DBEBD1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44C95AC2-AFE2-C4B7-98CA-43116BEAA4CA}"/>
              </a:ext>
            </a:extLst>
          </p:cNvPr>
          <p:cNvGrpSpPr/>
          <p:nvPr/>
        </p:nvGrpSpPr>
        <p:grpSpPr>
          <a:xfrm rot="16200000">
            <a:off x="10624202" y="1871158"/>
            <a:ext cx="209906" cy="265152"/>
            <a:chOff x="1980544" y="3050322"/>
            <a:chExt cx="1089498" cy="265152"/>
          </a:xfrm>
        </p:grpSpPr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85C4A449-EDCF-A62E-CD9B-8B5A26618F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1DB07AAB-7FD6-98D8-1979-02DA283C8DB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>
              <a:extLst>
                <a:ext uri="{FF2B5EF4-FFF2-40B4-BE49-F238E27FC236}">
                  <a16:creationId xmlns:a16="http://schemas.microsoft.com/office/drawing/2014/main" id="{C3A7BA26-46EC-A633-0305-A2BE99728B2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A06555F9-C0FC-2FDB-3FE6-F3C76C87769E}"/>
              </a:ext>
            </a:extLst>
          </p:cNvPr>
          <p:cNvCxnSpPr>
            <a:cxnSpLocks/>
          </p:cNvCxnSpPr>
          <p:nvPr/>
        </p:nvCxnSpPr>
        <p:spPr>
          <a:xfrm>
            <a:off x="8841988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C7F12A-40BB-A2AC-2228-7DF513599564}"/>
              </a:ext>
            </a:extLst>
          </p:cNvPr>
          <p:cNvCxnSpPr>
            <a:cxnSpLocks/>
          </p:cNvCxnSpPr>
          <p:nvPr/>
        </p:nvCxnSpPr>
        <p:spPr>
          <a:xfrm>
            <a:off x="8841988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39210BFE-DBA6-46F0-E3AB-8E9081669DED}"/>
              </a:ext>
            </a:extLst>
          </p:cNvPr>
          <p:cNvCxnSpPr>
            <a:cxnSpLocks/>
          </p:cNvCxnSpPr>
          <p:nvPr/>
        </p:nvCxnSpPr>
        <p:spPr>
          <a:xfrm>
            <a:off x="9926065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>
            <a:extLst>
              <a:ext uri="{FF2B5EF4-FFF2-40B4-BE49-F238E27FC236}">
                <a16:creationId xmlns:a16="http://schemas.microsoft.com/office/drawing/2014/main" id="{1917FF06-76C4-623B-167B-E1DC22067772}"/>
              </a:ext>
            </a:extLst>
          </p:cNvPr>
          <p:cNvCxnSpPr>
            <a:cxnSpLocks/>
          </p:cNvCxnSpPr>
          <p:nvPr/>
        </p:nvCxnSpPr>
        <p:spPr>
          <a:xfrm>
            <a:off x="8841988" y="887199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>
            <a:extLst>
              <a:ext uri="{FF2B5EF4-FFF2-40B4-BE49-F238E27FC236}">
                <a16:creationId xmlns:a16="http://schemas.microsoft.com/office/drawing/2014/main" id="{F95A02AE-7931-06C9-7238-6746F11DCF29}"/>
              </a:ext>
            </a:extLst>
          </p:cNvPr>
          <p:cNvCxnSpPr>
            <a:cxnSpLocks/>
          </p:cNvCxnSpPr>
          <p:nvPr/>
        </p:nvCxnSpPr>
        <p:spPr>
          <a:xfrm>
            <a:off x="8841988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7D1A058F-EF0D-9D5E-C8DE-83265569B026}"/>
              </a:ext>
            </a:extLst>
          </p:cNvPr>
          <p:cNvCxnSpPr>
            <a:cxnSpLocks/>
          </p:cNvCxnSpPr>
          <p:nvPr/>
        </p:nvCxnSpPr>
        <p:spPr>
          <a:xfrm>
            <a:off x="9926065" y="754623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9257383B-DE14-8A69-F5B4-06908C444A8F}"/>
              </a:ext>
            </a:extLst>
          </p:cNvPr>
          <p:cNvSpPr/>
          <p:nvPr/>
        </p:nvSpPr>
        <p:spPr>
          <a:xfrm>
            <a:off x="786841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E8D1B1E5-1509-0A2C-08BC-5F80507DC642}"/>
              </a:ext>
            </a:extLst>
          </p:cNvPr>
          <p:cNvSpPr/>
          <p:nvPr/>
        </p:nvSpPr>
        <p:spPr>
          <a:xfrm>
            <a:off x="987231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2C54C1F9-6ADE-504B-66F5-BEC33DA37D7C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5C5AB9CE-296D-5BA2-10A9-3D296729E360}"/>
              </a:ext>
            </a:extLst>
          </p:cNvPr>
          <p:cNvSpPr/>
          <p:nvPr/>
        </p:nvSpPr>
        <p:spPr>
          <a:xfrm>
            <a:off x="987231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25B15845-C345-CE5C-731F-B5E26D5D267D}"/>
              </a:ext>
            </a:extLst>
          </p:cNvPr>
          <p:cNvGrpSpPr/>
          <p:nvPr/>
        </p:nvGrpSpPr>
        <p:grpSpPr>
          <a:xfrm rot="16200000">
            <a:off x="8220661" y="5469971"/>
            <a:ext cx="209906" cy="265152"/>
            <a:chOff x="1980544" y="3050322"/>
            <a:chExt cx="1089498" cy="265152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E959D230-6AEA-BE75-EBF4-BEA5A1E6612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연결선 124">
              <a:extLst>
                <a:ext uri="{FF2B5EF4-FFF2-40B4-BE49-F238E27FC236}">
                  <a16:creationId xmlns:a16="http://schemas.microsoft.com/office/drawing/2014/main" id="{814AC037-EEE7-8C46-C1DC-6712DC45805C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>
              <a:extLst>
                <a:ext uri="{FF2B5EF4-FFF2-40B4-BE49-F238E27FC236}">
                  <a16:creationId xmlns:a16="http://schemas.microsoft.com/office/drawing/2014/main" id="{556F216C-E5DE-3A59-CD83-A64FEFC5957D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그룹 126">
            <a:extLst>
              <a:ext uri="{FF2B5EF4-FFF2-40B4-BE49-F238E27FC236}">
                <a16:creationId xmlns:a16="http://schemas.microsoft.com/office/drawing/2014/main" id="{E3CFBB81-6C51-1F76-3ABD-84B88AF8A136}"/>
              </a:ext>
            </a:extLst>
          </p:cNvPr>
          <p:cNvGrpSpPr/>
          <p:nvPr/>
        </p:nvGrpSpPr>
        <p:grpSpPr>
          <a:xfrm rot="16200000">
            <a:off x="10273298" y="5469971"/>
            <a:ext cx="209906" cy="265152"/>
            <a:chOff x="1980544" y="3050322"/>
            <a:chExt cx="1089498" cy="265152"/>
          </a:xfrm>
        </p:grpSpPr>
        <p:cxnSp>
          <p:nvCxnSpPr>
            <p:cNvPr id="128" name="직선 연결선 127">
              <a:extLst>
                <a:ext uri="{FF2B5EF4-FFF2-40B4-BE49-F238E27FC236}">
                  <a16:creationId xmlns:a16="http://schemas.microsoft.com/office/drawing/2014/main" id="{69E58090-90C4-8739-C7AD-7704B09FE724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>
              <a:extLst>
                <a:ext uri="{FF2B5EF4-FFF2-40B4-BE49-F238E27FC236}">
                  <a16:creationId xmlns:a16="http://schemas.microsoft.com/office/drawing/2014/main" id="{F28CE4FD-0125-CDF3-27D2-4A8319F88149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>
              <a:extLst>
                <a:ext uri="{FF2B5EF4-FFF2-40B4-BE49-F238E27FC236}">
                  <a16:creationId xmlns:a16="http://schemas.microsoft.com/office/drawing/2014/main" id="{D42212A5-A024-8C0B-1FF4-263ED4DEBE8E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DFEC7152-1944-F35D-5230-D350C3C993F2}"/>
              </a:ext>
            </a:extLst>
          </p:cNvPr>
          <p:cNvGrpSpPr/>
          <p:nvPr/>
        </p:nvGrpSpPr>
        <p:grpSpPr>
          <a:xfrm>
            <a:off x="8973993" y="4820698"/>
            <a:ext cx="802662" cy="265152"/>
            <a:chOff x="1818618" y="4825782"/>
            <a:chExt cx="1089498" cy="265152"/>
          </a:xfrm>
        </p:grpSpPr>
        <p:cxnSp>
          <p:nvCxnSpPr>
            <p:cNvPr id="132" name="직선 연결선 131">
              <a:extLst>
                <a:ext uri="{FF2B5EF4-FFF2-40B4-BE49-F238E27FC236}">
                  <a16:creationId xmlns:a16="http://schemas.microsoft.com/office/drawing/2014/main" id="{7849DF18-5F1F-6197-4D89-B19DEC3E99AE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연결선 132">
              <a:extLst>
                <a:ext uri="{FF2B5EF4-FFF2-40B4-BE49-F238E27FC236}">
                  <a16:creationId xmlns:a16="http://schemas.microsoft.com/office/drawing/2014/main" id="{0BA1957B-9D4E-7BBF-F407-C6CE3EEC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연결선 133">
              <a:extLst>
                <a:ext uri="{FF2B5EF4-FFF2-40B4-BE49-F238E27FC236}">
                  <a16:creationId xmlns:a16="http://schemas.microsoft.com/office/drawing/2014/main" id="{ED7DE17C-944F-911C-4F06-37B9F179D19E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309FB003-6D59-E7FE-E167-6023CC8AA9EF}"/>
              </a:ext>
            </a:extLst>
          </p:cNvPr>
          <p:cNvGrpSpPr/>
          <p:nvPr/>
        </p:nvGrpSpPr>
        <p:grpSpPr>
          <a:xfrm>
            <a:off x="8973993" y="6132037"/>
            <a:ext cx="802662" cy="265152"/>
            <a:chOff x="1818618" y="4825782"/>
            <a:chExt cx="1089498" cy="265152"/>
          </a:xfrm>
        </p:grpSpPr>
        <p:cxnSp>
          <p:nvCxnSpPr>
            <p:cNvPr id="136" name="직선 연결선 135">
              <a:extLst>
                <a:ext uri="{FF2B5EF4-FFF2-40B4-BE49-F238E27FC236}">
                  <a16:creationId xmlns:a16="http://schemas.microsoft.com/office/drawing/2014/main" id="{72716A4E-559B-68E5-81D9-C808A55048D5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연결선 136">
              <a:extLst>
                <a:ext uri="{FF2B5EF4-FFF2-40B4-BE49-F238E27FC236}">
                  <a16:creationId xmlns:a16="http://schemas.microsoft.com/office/drawing/2014/main" id="{347437D0-D527-89A9-F3A3-85E74696AC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직선 연결선 137">
              <a:extLst>
                <a:ext uri="{FF2B5EF4-FFF2-40B4-BE49-F238E27FC236}">
                  <a16:creationId xmlns:a16="http://schemas.microsoft.com/office/drawing/2014/main" id="{29319D11-68C0-2326-D9C0-5E912AE8A125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그래픽 33">
            <a:extLst>
              <a:ext uri="{FF2B5EF4-FFF2-40B4-BE49-F238E27FC236}">
                <a16:creationId xmlns:a16="http://schemas.microsoft.com/office/drawing/2014/main" id="{02FCD487-3C5A-3DBB-CFD7-3B0DC304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531966"/>
            <a:ext cx="572308" cy="4214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7B318158-81A9-535C-DD64-CE3958B36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4976224"/>
            <a:ext cx="572308" cy="421456"/>
          </a:xfrm>
          <a:prstGeom prst="rect">
            <a:avLst/>
          </a:prstGeom>
        </p:spPr>
      </p:pic>
      <p:pic>
        <p:nvPicPr>
          <p:cNvPr id="141" name="그래픽 140">
            <a:extLst>
              <a:ext uri="{FF2B5EF4-FFF2-40B4-BE49-F238E27FC236}">
                <a16:creationId xmlns:a16="http://schemas.microsoft.com/office/drawing/2014/main" id="{F9393BD6-3E6D-2F6C-9B8C-37ED4AFE7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531966"/>
            <a:ext cx="572308" cy="421456"/>
          </a:xfrm>
          <a:prstGeom prst="rect">
            <a:avLst/>
          </a:prstGeom>
        </p:spPr>
      </p:pic>
      <p:pic>
        <p:nvPicPr>
          <p:cNvPr id="142" name="그래픽 141">
            <a:extLst>
              <a:ext uri="{FF2B5EF4-FFF2-40B4-BE49-F238E27FC236}">
                <a16:creationId xmlns:a16="http://schemas.microsoft.com/office/drawing/2014/main" id="{8E6AABC5-6030-5EB4-84B1-D73CC3FC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108" y="4976224"/>
            <a:ext cx="572308" cy="421456"/>
          </a:xfrm>
          <a:prstGeom prst="rect">
            <a:avLst/>
          </a:prstGeom>
        </p:spPr>
      </p:pic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3142384E-949F-EBD7-87FD-AB86614993A8}"/>
              </a:ext>
            </a:extLst>
          </p:cNvPr>
          <p:cNvSpPr/>
          <p:nvPr/>
        </p:nvSpPr>
        <p:spPr>
          <a:xfrm>
            <a:off x="786841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4" name="그래픽 143">
            <a:extLst>
              <a:ext uri="{FF2B5EF4-FFF2-40B4-BE49-F238E27FC236}">
                <a16:creationId xmlns:a16="http://schemas.microsoft.com/office/drawing/2014/main" id="{EAD041B4-2D8B-4998-3046-4948FF224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5843305"/>
            <a:ext cx="572308" cy="421456"/>
          </a:xfrm>
          <a:prstGeom prst="rect">
            <a:avLst/>
          </a:prstGeom>
        </p:spPr>
      </p:pic>
      <p:pic>
        <p:nvPicPr>
          <p:cNvPr id="145" name="그래픽 144">
            <a:extLst>
              <a:ext uri="{FF2B5EF4-FFF2-40B4-BE49-F238E27FC236}">
                <a16:creationId xmlns:a16="http://schemas.microsoft.com/office/drawing/2014/main" id="{FA905DCB-5FB3-0BA1-AC02-DB05620E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2325" y="6287563"/>
            <a:ext cx="572308" cy="421456"/>
          </a:xfrm>
          <a:prstGeom prst="rect">
            <a:avLst/>
          </a:prstGeom>
        </p:spPr>
      </p:pic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F7803E28-0958-B10B-E99C-AA1CBD9ED40A}"/>
              </a:ext>
            </a:extLst>
          </p:cNvPr>
          <p:cNvSpPr/>
          <p:nvPr/>
        </p:nvSpPr>
        <p:spPr>
          <a:xfrm>
            <a:off x="9885975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47" name="그래픽 146">
            <a:extLst>
              <a:ext uri="{FF2B5EF4-FFF2-40B4-BE49-F238E27FC236}">
                <a16:creationId xmlns:a16="http://schemas.microsoft.com/office/drawing/2014/main" id="{F62ACDAB-3A7D-16E7-1AEA-8E60BF1D2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5843305"/>
            <a:ext cx="572308" cy="421456"/>
          </a:xfrm>
          <a:prstGeom prst="rect">
            <a:avLst/>
          </a:prstGeom>
        </p:spPr>
      </p:pic>
      <p:pic>
        <p:nvPicPr>
          <p:cNvPr id="148" name="그래픽 147">
            <a:extLst>
              <a:ext uri="{FF2B5EF4-FFF2-40B4-BE49-F238E27FC236}">
                <a16:creationId xmlns:a16="http://schemas.microsoft.com/office/drawing/2014/main" id="{48AB6ACB-B205-8C32-DE46-A735219B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9888" y="6287563"/>
            <a:ext cx="572308" cy="421456"/>
          </a:xfrm>
          <a:prstGeom prst="rect">
            <a:avLst/>
          </a:prstGeom>
        </p:spPr>
      </p:pic>
      <p:cxnSp>
        <p:nvCxnSpPr>
          <p:cNvPr id="149" name="직선 연결선 148">
            <a:extLst>
              <a:ext uri="{FF2B5EF4-FFF2-40B4-BE49-F238E27FC236}">
                <a16:creationId xmlns:a16="http://schemas.microsoft.com/office/drawing/2014/main" id="{571981FF-30EB-B23C-C035-2FABC7C89E19}"/>
              </a:ext>
            </a:extLst>
          </p:cNvPr>
          <p:cNvCxnSpPr>
            <a:cxnSpLocks/>
          </p:cNvCxnSpPr>
          <p:nvPr/>
        </p:nvCxnSpPr>
        <p:spPr>
          <a:xfrm>
            <a:off x="5735623" y="3856618"/>
            <a:ext cx="0" cy="283424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DCF8F40-21F5-A630-8265-A5BFEE709C07}"/>
              </a:ext>
            </a:extLst>
          </p:cNvPr>
          <p:cNvCxnSpPr>
            <a:cxnSpLocks/>
          </p:cNvCxnSpPr>
          <p:nvPr/>
        </p:nvCxnSpPr>
        <p:spPr>
          <a:xfrm>
            <a:off x="4701612" y="3856618"/>
            <a:ext cx="2065461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F4D187DA-FEE9-59B9-1157-970F74CE8A14}"/>
              </a:ext>
            </a:extLst>
          </p:cNvPr>
          <p:cNvSpPr/>
          <p:nvPr/>
        </p:nvSpPr>
        <p:spPr>
          <a:xfrm>
            <a:off x="5061625" y="3861291"/>
            <a:ext cx="1365116" cy="253589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>
                <a:solidFill>
                  <a:schemeClr val="tx1"/>
                </a:solidFill>
              </a:rPr>
              <a:t>Process 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D511BE6D-7EEE-FF27-5F03-CBA54488F442}"/>
              </a:ext>
            </a:extLst>
          </p:cNvPr>
          <p:cNvSpPr/>
          <p:nvPr/>
        </p:nvSpPr>
        <p:spPr>
          <a:xfrm>
            <a:off x="5157281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66E89365-9BEF-A2BA-E276-93B0186918B6}"/>
              </a:ext>
            </a:extLst>
          </p:cNvPr>
          <p:cNvSpPr/>
          <p:nvPr/>
        </p:nvSpPr>
        <p:spPr>
          <a:xfrm>
            <a:off x="5157281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865DAE9C-9848-F2E8-C4C0-2A741E7336FB}"/>
              </a:ext>
            </a:extLst>
          </p:cNvPr>
          <p:cNvSpPr/>
          <p:nvPr/>
        </p:nvSpPr>
        <p:spPr>
          <a:xfrm>
            <a:off x="5157281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>
            <a:extLst>
              <a:ext uri="{FF2B5EF4-FFF2-40B4-BE49-F238E27FC236}">
                <a16:creationId xmlns:a16="http://schemas.microsoft.com/office/drawing/2014/main" id="{1D4A75D3-58D2-1EA2-1143-C90FC16F5D54}"/>
              </a:ext>
            </a:extLst>
          </p:cNvPr>
          <p:cNvSpPr/>
          <p:nvPr/>
        </p:nvSpPr>
        <p:spPr>
          <a:xfrm>
            <a:off x="5801739" y="393911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2D2C9948-227E-6AD7-46C2-98011CD00A1F}"/>
              </a:ext>
            </a:extLst>
          </p:cNvPr>
          <p:cNvSpPr/>
          <p:nvPr/>
        </p:nvSpPr>
        <p:spPr>
          <a:xfrm>
            <a:off x="5801739" y="447737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직사각형 91">
            <a:extLst>
              <a:ext uri="{FF2B5EF4-FFF2-40B4-BE49-F238E27FC236}">
                <a16:creationId xmlns:a16="http://schemas.microsoft.com/office/drawing/2014/main" id="{8C558C1B-D692-88DD-4C6C-65708D7DFE18}"/>
              </a:ext>
            </a:extLst>
          </p:cNvPr>
          <p:cNvSpPr/>
          <p:nvPr/>
        </p:nvSpPr>
        <p:spPr>
          <a:xfrm>
            <a:off x="5801739" y="501563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BBDD603-D3AF-4EE1-7CE5-38E5994BAF41}"/>
              </a:ext>
            </a:extLst>
          </p:cNvPr>
          <p:cNvSpPr/>
          <p:nvPr/>
        </p:nvSpPr>
        <p:spPr>
          <a:xfrm>
            <a:off x="5157281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116BF09-75EA-CBCF-E63F-DB8034C452DF}"/>
              </a:ext>
            </a:extLst>
          </p:cNvPr>
          <p:cNvSpPr/>
          <p:nvPr/>
        </p:nvSpPr>
        <p:spPr>
          <a:xfrm>
            <a:off x="5801739" y="5553896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004E0EB-E517-E789-3B51-03D8BE5C8B42}"/>
              </a:ext>
            </a:extLst>
          </p:cNvPr>
          <p:cNvGrpSpPr/>
          <p:nvPr/>
        </p:nvGrpSpPr>
        <p:grpSpPr>
          <a:xfrm>
            <a:off x="7293669" y="2173732"/>
            <a:ext cx="1365116" cy="1682886"/>
            <a:chOff x="4257472" y="1783398"/>
            <a:chExt cx="1365116" cy="168288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FD5360-78AA-021E-861D-6F25C4E0E2AC}"/>
                </a:ext>
              </a:extLst>
            </p:cNvPr>
            <p:cNvSpPr/>
            <p:nvPr/>
          </p:nvSpPr>
          <p:spPr>
            <a:xfrm>
              <a:off x="4257472" y="1783398"/>
              <a:ext cx="1365116" cy="1682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04218F0-1CFC-B75D-DE95-7D0B2A38C2EF}"/>
                </a:ext>
              </a:extLst>
            </p:cNvPr>
            <p:cNvSpPr/>
            <p:nvPr/>
          </p:nvSpPr>
          <p:spPr>
            <a:xfrm>
              <a:off x="4353128" y="1861219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AB47E4F-3F74-3945-E734-05E33FB1E6DA}"/>
                </a:ext>
              </a:extLst>
            </p:cNvPr>
            <p:cNvSpPr/>
            <p:nvPr/>
          </p:nvSpPr>
          <p:spPr>
            <a:xfrm>
              <a:off x="4353128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99EAFB0C-36C0-D963-89B5-5F39AE768F8D}"/>
                </a:ext>
              </a:extLst>
            </p:cNvPr>
            <p:cNvSpPr/>
            <p:nvPr/>
          </p:nvSpPr>
          <p:spPr>
            <a:xfrm>
              <a:off x="4353128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5A5C69D-4ED0-F10D-ECA7-C5E881A4CE48}"/>
                </a:ext>
              </a:extLst>
            </p:cNvPr>
            <p:cNvSpPr/>
            <p:nvPr/>
          </p:nvSpPr>
          <p:spPr>
            <a:xfrm>
              <a:off x="4997586" y="1861219"/>
              <a:ext cx="528536" cy="4539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C466AC5B-9887-8EA9-5991-43F7B49F324C}"/>
                </a:ext>
              </a:extLst>
            </p:cNvPr>
            <p:cNvSpPr/>
            <p:nvPr/>
          </p:nvSpPr>
          <p:spPr>
            <a:xfrm>
              <a:off x="4997586" y="2399480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2F020484-B5B0-8249-E3D6-59097C0E9C9F}"/>
                </a:ext>
              </a:extLst>
            </p:cNvPr>
            <p:cNvSpPr/>
            <p:nvPr/>
          </p:nvSpPr>
          <p:spPr>
            <a:xfrm>
              <a:off x="4997586" y="2937741"/>
              <a:ext cx="528536" cy="453956"/>
            </a:xfrm>
            <a:prstGeom prst="rect">
              <a:avLst/>
            </a:prstGeom>
            <a:solidFill>
              <a:srgbClr val="FFC0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18" name="직선 연결선 117">
            <a:extLst>
              <a:ext uri="{FF2B5EF4-FFF2-40B4-BE49-F238E27FC236}">
                <a16:creationId xmlns:a16="http://schemas.microsoft.com/office/drawing/2014/main" id="{5F197342-7491-50CA-56FD-067C2D65D8CB}"/>
              </a:ext>
            </a:extLst>
          </p:cNvPr>
          <p:cNvCxnSpPr>
            <a:cxnSpLocks/>
          </p:cNvCxnSpPr>
          <p:nvPr/>
        </p:nvCxnSpPr>
        <p:spPr>
          <a:xfrm>
            <a:off x="4701612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>
            <a:extLst>
              <a:ext uri="{FF2B5EF4-FFF2-40B4-BE49-F238E27FC236}">
                <a16:creationId xmlns:a16="http://schemas.microsoft.com/office/drawing/2014/main" id="{9F21A0F2-A303-3376-035C-066272BC4B0A}"/>
              </a:ext>
            </a:extLst>
          </p:cNvPr>
          <p:cNvCxnSpPr>
            <a:cxnSpLocks/>
          </p:cNvCxnSpPr>
          <p:nvPr/>
        </p:nvCxnSpPr>
        <p:spPr>
          <a:xfrm>
            <a:off x="6767073" y="3011042"/>
            <a:ext cx="0" cy="85318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>
            <a:extLst>
              <a:ext uri="{FF2B5EF4-FFF2-40B4-BE49-F238E27FC236}">
                <a16:creationId xmlns:a16="http://schemas.microsoft.com/office/drawing/2014/main" id="{A76FF278-A9E8-633A-9DF4-85EFF7C116B5}"/>
              </a:ext>
            </a:extLst>
          </p:cNvPr>
          <p:cNvCxnSpPr>
            <a:cxnSpLocks/>
          </p:cNvCxnSpPr>
          <p:nvPr/>
        </p:nvCxnSpPr>
        <p:spPr>
          <a:xfrm>
            <a:off x="4416357" y="3029602"/>
            <a:ext cx="2852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D9E5B825-7E5F-D6E8-6C30-B3CD11405A75}"/>
              </a:ext>
            </a:extLst>
          </p:cNvPr>
          <p:cNvCxnSpPr>
            <a:cxnSpLocks/>
          </p:cNvCxnSpPr>
          <p:nvPr/>
        </p:nvCxnSpPr>
        <p:spPr>
          <a:xfrm>
            <a:off x="6767073" y="3029602"/>
            <a:ext cx="33411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8EBADBEA-522C-1AF4-E2E4-1C7C9F1318C5}"/>
              </a:ext>
            </a:extLst>
          </p:cNvPr>
          <p:cNvCxnSpPr>
            <a:cxnSpLocks/>
          </p:cNvCxnSpPr>
          <p:nvPr/>
        </p:nvCxnSpPr>
        <p:spPr>
          <a:xfrm>
            <a:off x="4701612" y="1014512"/>
            <a:ext cx="206546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직선 연결선 149">
            <a:extLst>
              <a:ext uri="{FF2B5EF4-FFF2-40B4-BE49-F238E27FC236}">
                <a16:creationId xmlns:a16="http://schemas.microsoft.com/office/drawing/2014/main" id="{1CF76937-890C-910B-7BEA-A4DA87C42230}"/>
              </a:ext>
            </a:extLst>
          </p:cNvPr>
          <p:cNvCxnSpPr>
            <a:cxnSpLocks/>
          </p:cNvCxnSpPr>
          <p:nvPr/>
        </p:nvCxnSpPr>
        <p:spPr>
          <a:xfrm>
            <a:off x="4701612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>
            <a:extLst>
              <a:ext uri="{FF2B5EF4-FFF2-40B4-BE49-F238E27FC236}">
                <a16:creationId xmlns:a16="http://schemas.microsoft.com/office/drawing/2014/main" id="{DDEACF7B-A822-267D-069C-9A4793149505}"/>
              </a:ext>
            </a:extLst>
          </p:cNvPr>
          <p:cNvCxnSpPr>
            <a:cxnSpLocks/>
          </p:cNvCxnSpPr>
          <p:nvPr/>
        </p:nvCxnSpPr>
        <p:spPr>
          <a:xfrm>
            <a:off x="6779953" y="820913"/>
            <a:ext cx="0" cy="34599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65904EC4-2DCA-34AA-BB5B-75D3F059B817}"/>
              </a:ext>
            </a:extLst>
          </p:cNvPr>
          <p:cNvSpPr/>
          <p:nvPr/>
        </p:nvSpPr>
        <p:spPr>
          <a:xfrm>
            <a:off x="1361422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6BDF07A5-BEC2-D064-2CA2-A2969B914683}"/>
              </a:ext>
            </a:extLst>
          </p:cNvPr>
          <p:cNvSpPr/>
          <p:nvPr/>
        </p:nvSpPr>
        <p:spPr>
          <a:xfrm>
            <a:off x="1479775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7F20A1F3-2914-4748-EC12-19963996AB6D}"/>
              </a:ext>
            </a:extLst>
          </p:cNvPr>
          <p:cNvSpPr/>
          <p:nvPr/>
        </p:nvSpPr>
        <p:spPr>
          <a:xfrm>
            <a:off x="1555975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직사각형 154">
            <a:extLst>
              <a:ext uri="{FF2B5EF4-FFF2-40B4-BE49-F238E27FC236}">
                <a16:creationId xmlns:a16="http://schemas.microsoft.com/office/drawing/2014/main" id="{61113117-E7BC-DE3C-429C-B750EB6B241B}"/>
              </a:ext>
            </a:extLst>
          </p:cNvPr>
          <p:cNvSpPr/>
          <p:nvPr/>
        </p:nvSpPr>
        <p:spPr>
          <a:xfrm>
            <a:off x="1555975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직사각형 155">
            <a:extLst>
              <a:ext uri="{FF2B5EF4-FFF2-40B4-BE49-F238E27FC236}">
                <a16:creationId xmlns:a16="http://schemas.microsoft.com/office/drawing/2014/main" id="{06A5F929-B754-F7B2-C347-490D3782B456}"/>
              </a:ext>
            </a:extLst>
          </p:cNvPr>
          <p:cNvSpPr/>
          <p:nvPr/>
        </p:nvSpPr>
        <p:spPr>
          <a:xfrm>
            <a:off x="1555975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7" name="그래픽 156" descr="프로세서 단색으로 채워진">
            <a:extLst>
              <a:ext uri="{FF2B5EF4-FFF2-40B4-BE49-F238E27FC236}">
                <a16:creationId xmlns:a16="http://schemas.microsoft.com/office/drawing/2014/main" id="{B14402DF-9579-4BF9-8EB2-65780CB6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4496074"/>
            <a:ext cx="914400" cy="914400"/>
          </a:xfrm>
          <a:prstGeom prst="rect">
            <a:avLst/>
          </a:prstGeom>
        </p:spPr>
      </p:pic>
      <p:sp>
        <p:nvSpPr>
          <p:cNvPr id="158" name="직사각형 157">
            <a:extLst>
              <a:ext uri="{FF2B5EF4-FFF2-40B4-BE49-F238E27FC236}">
                <a16:creationId xmlns:a16="http://schemas.microsoft.com/office/drawing/2014/main" id="{0C122717-2CB0-8DF6-4CB0-AAA81318E9BE}"/>
              </a:ext>
            </a:extLst>
          </p:cNvPr>
          <p:cNvSpPr/>
          <p:nvPr/>
        </p:nvSpPr>
        <p:spPr>
          <a:xfrm>
            <a:off x="3493401" y="131590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A28E879E-BFFF-A2DB-9EE8-23804DF04569}"/>
              </a:ext>
            </a:extLst>
          </p:cNvPr>
          <p:cNvSpPr/>
          <p:nvPr/>
        </p:nvSpPr>
        <p:spPr>
          <a:xfrm>
            <a:off x="3569601" y="209411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A3C766A4-6C2C-EE02-D522-F0E613BFF54C}"/>
              </a:ext>
            </a:extLst>
          </p:cNvPr>
          <p:cNvSpPr/>
          <p:nvPr/>
        </p:nvSpPr>
        <p:spPr>
          <a:xfrm>
            <a:off x="3569601" y="747672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1" name="직사각형 160">
            <a:extLst>
              <a:ext uri="{FF2B5EF4-FFF2-40B4-BE49-F238E27FC236}">
                <a16:creationId xmlns:a16="http://schemas.microsoft.com/office/drawing/2014/main" id="{EB5E62F9-8E8F-6F8A-8DD8-3A90E4BEAA52}"/>
              </a:ext>
            </a:extLst>
          </p:cNvPr>
          <p:cNvSpPr/>
          <p:nvPr/>
        </p:nvSpPr>
        <p:spPr>
          <a:xfrm>
            <a:off x="3569601" y="128593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AE4CAB73-D9E5-5365-5817-C3F1C96ADC43}"/>
              </a:ext>
            </a:extLst>
          </p:cNvPr>
          <p:cNvSpPr/>
          <p:nvPr/>
        </p:nvSpPr>
        <p:spPr>
          <a:xfrm>
            <a:off x="1479775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3" name="직사각형 162">
            <a:extLst>
              <a:ext uri="{FF2B5EF4-FFF2-40B4-BE49-F238E27FC236}">
                <a16:creationId xmlns:a16="http://schemas.microsoft.com/office/drawing/2014/main" id="{9280CCDC-FA88-53E8-2BBE-BA07DBE4AF9A}"/>
              </a:ext>
            </a:extLst>
          </p:cNvPr>
          <p:cNvSpPr/>
          <p:nvPr/>
        </p:nvSpPr>
        <p:spPr>
          <a:xfrm>
            <a:off x="1555975" y="2251553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3D870D7B-5168-ADF0-11D6-BCB919ADD6C6}"/>
              </a:ext>
            </a:extLst>
          </p:cNvPr>
          <p:cNvSpPr/>
          <p:nvPr/>
        </p:nvSpPr>
        <p:spPr>
          <a:xfrm>
            <a:off x="1555975" y="2789814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직사각형 164">
            <a:extLst>
              <a:ext uri="{FF2B5EF4-FFF2-40B4-BE49-F238E27FC236}">
                <a16:creationId xmlns:a16="http://schemas.microsoft.com/office/drawing/2014/main" id="{099D5B74-7E99-0C80-76B8-660E8A2E817B}"/>
              </a:ext>
            </a:extLst>
          </p:cNvPr>
          <p:cNvSpPr/>
          <p:nvPr/>
        </p:nvSpPr>
        <p:spPr>
          <a:xfrm>
            <a:off x="1555975" y="3328075"/>
            <a:ext cx="528536" cy="453956"/>
          </a:xfrm>
          <a:prstGeom prst="rect">
            <a:avLst/>
          </a:prstGeom>
          <a:solidFill>
            <a:schemeClr val="bg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8EBE920E-6535-9765-A342-C673C1400911}"/>
              </a:ext>
            </a:extLst>
          </p:cNvPr>
          <p:cNvSpPr/>
          <p:nvPr/>
        </p:nvSpPr>
        <p:spPr>
          <a:xfrm>
            <a:off x="3493401" y="2173732"/>
            <a:ext cx="680936" cy="168288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직사각형 166">
            <a:extLst>
              <a:ext uri="{FF2B5EF4-FFF2-40B4-BE49-F238E27FC236}">
                <a16:creationId xmlns:a16="http://schemas.microsoft.com/office/drawing/2014/main" id="{FBC2EAA0-B031-0138-EB88-FAF44316CAC4}"/>
              </a:ext>
            </a:extLst>
          </p:cNvPr>
          <p:cNvSpPr/>
          <p:nvPr/>
        </p:nvSpPr>
        <p:spPr>
          <a:xfrm>
            <a:off x="3569601" y="2251553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직사각형 167">
            <a:extLst>
              <a:ext uri="{FF2B5EF4-FFF2-40B4-BE49-F238E27FC236}">
                <a16:creationId xmlns:a16="http://schemas.microsoft.com/office/drawing/2014/main" id="{FCBC35B4-42FB-DECC-CDA8-250219C980C6}"/>
              </a:ext>
            </a:extLst>
          </p:cNvPr>
          <p:cNvSpPr/>
          <p:nvPr/>
        </p:nvSpPr>
        <p:spPr>
          <a:xfrm>
            <a:off x="3569601" y="2789814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9" name="직사각형 168">
            <a:extLst>
              <a:ext uri="{FF2B5EF4-FFF2-40B4-BE49-F238E27FC236}">
                <a16:creationId xmlns:a16="http://schemas.microsoft.com/office/drawing/2014/main" id="{8201DD49-C25F-8F68-87D9-88AAA5A95276}"/>
              </a:ext>
            </a:extLst>
          </p:cNvPr>
          <p:cNvSpPr/>
          <p:nvPr/>
        </p:nvSpPr>
        <p:spPr>
          <a:xfrm>
            <a:off x="3569601" y="3328075"/>
            <a:ext cx="528536" cy="453956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051C9876-65D9-5C83-B18B-29EDCF933335}"/>
              </a:ext>
            </a:extLst>
          </p:cNvPr>
          <p:cNvSpPr/>
          <p:nvPr/>
        </p:nvSpPr>
        <p:spPr>
          <a:xfrm>
            <a:off x="3365320" y="4496074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1" name="그래픽 170" descr="프로세서 단색으로 채워진">
            <a:extLst>
              <a:ext uri="{FF2B5EF4-FFF2-40B4-BE49-F238E27FC236}">
                <a16:creationId xmlns:a16="http://schemas.microsoft.com/office/drawing/2014/main" id="{E155140B-41B9-F285-D58E-159CA1EC5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4496074"/>
            <a:ext cx="914400" cy="914400"/>
          </a:xfrm>
          <a:prstGeom prst="rect">
            <a:avLst/>
          </a:prstGeom>
        </p:spPr>
      </p:pic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BD559756-D1B7-D88C-3795-0E857740260D}"/>
              </a:ext>
            </a:extLst>
          </p:cNvPr>
          <p:cNvSpPr/>
          <p:nvPr/>
        </p:nvSpPr>
        <p:spPr>
          <a:xfrm>
            <a:off x="1361422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3" name="그래픽 172" descr="프로세서 단색으로 채워진">
            <a:extLst>
              <a:ext uri="{FF2B5EF4-FFF2-40B4-BE49-F238E27FC236}">
                <a16:creationId xmlns:a16="http://schemas.microsoft.com/office/drawing/2014/main" id="{681793C4-6560-E6C3-B208-EA36FBFC3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423" y="5807413"/>
            <a:ext cx="914400" cy="914400"/>
          </a:xfrm>
          <a:prstGeom prst="rect">
            <a:avLst/>
          </a:prstGeom>
        </p:spPr>
      </p:pic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07D1B622-FDEE-1C8A-DF26-4E0845BEE662}"/>
              </a:ext>
            </a:extLst>
          </p:cNvPr>
          <p:cNvSpPr/>
          <p:nvPr/>
        </p:nvSpPr>
        <p:spPr>
          <a:xfrm>
            <a:off x="3365320" y="5807413"/>
            <a:ext cx="938004" cy="9144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75" name="그래픽 174" descr="프로세서 단색으로 채워진">
            <a:extLst>
              <a:ext uri="{FF2B5EF4-FFF2-40B4-BE49-F238E27FC236}">
                <a16:creationId xmlns:a16="http://schemas.microsoft.com/office/drawing/2014/main" id="{644A33FE-3975-3023-5A9B-E1AB86D1B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65321" y="5807413"/>
            <a:ext cx="914400" cy="914400"/>
          </a:xfrm>
          <a:prstGeom prst="rect">
            <a:avLst/>
          </a:prstGeom>
        </p:spPr>
      </p:pic>
      <p:cxnSp>
        <p:nvCxnSpPr>
          <p:cNvPr id="176" name="직선 연결선 175">
            <a:extLst>
              <a:ext uri="{FF2B5EF4-FFF2-40B4-BE49-F238E27FC236}">
                <a16:creationId xmlns:a16="http://schemas.microsoft.com/office/drawing/2014/main" id="{DBB421F0-663A-4175-D4F3-ECF3667AB89F}"/>
              </a:ext>
            </a:extLst>
          </p:cNvPr>
          <p:cNvCxnSpPr>
            <a:cxnSpLocks/>
          </p:cNvCxnSpPr>
          <p:nvPr/>
        </p:nvCxnSpPr>
        <p:spPr>
          <a:xfrm>
            <a:off x="2275823" y="911186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>
            <a:extLst>
              <a:ext uri="{FF2B5EF4-FFF2-40B4-BE49-F238E27FC236}">
                <a16:creationId xmlns:a16="http://schemas.microsoft.com/office/drawing/2014/main" id="{5CD26B70-7304-E13A-890F-F786E3CD9C45}"/>
              </a:ext>
            </a:extLst>
          </p:cNvPr>
          <p:cNvCxnSpPr>
            <a:cxnSpLocks/>
          </p:cNvCxnSpPr>
          <p:nvPr/>
        </p:nvCxnSpPr>
        <p:spPr>
          <a:xfrm>
            <a:off x="2275823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>
            <a:extLst>
              <a:ext uri="{FF2B5EF4-FFF2-40B4-BE49-F238E27FC236}">
                <a16:creationId xmlns:a16="http://schemas.microsoft.com/office/drawing/2014/main" id="{0FA1F8B5-8E2E-B810-3A02-0834F61D96F0}"/>
              </a:ext>
            </a:extLst>
          </p:cNvPr>
          <p:cNvCxnSpPr>
            <a:cxnSpLocks/>
          </p:cNvCxnSpPr>
          <p:nvPr/>
        </p:nvCxnSpPr>
        <p:spPr>
          <a:xfrm>
            <a:off x="3359900" y="778610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연결선 178">
            <a:extLst>
              <a:ext uri="{FF2B5EF4-FFF2-40B4-BE49-F238E27FC236}">
                <a16:creationId xmlns:a16="http://schemas.microsoft.com/office/drawing/2014/main" id="{733E4004-C569-DC53-CB1A-620AB7122B83}"/>
              </a:ext>
            </a:extLst>
          </p:cNvPr>
          <p:cNvCxnSpPr>
            <a:cxnSpLocks/>
          </p:cNvCxnSpPr>
          <p:nvPr/>
        </p:nvCxnSpPr>
        <p:spPr>
          <a:xfrm>
            <a:off x="2275823" y="3030498"/>
            <a:ext cx="108949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>
            <a:extLst>
              <a:ext uri="{FF2B5EF4-FFF2-40B4-BE49-F238E27FC236}">
                <a16:creationId xmlns:a16="http://schemas.microsoft.com/office/drawing/2014/main" id="{EA8BFB26-345B-2FC4-AC0B-162777566311}"/>
              </a:ext>
            </a:extLst>
          </p:cNvPr>
          <p:cNvCxnSpPr>
            <a:cxnSpLocks/>
          </p:cNvCxnSpPr>
          <p:nvPr/>
        </p:nvCxnSpPr>
        <p:spPr>
          <a:xfrm>
            <a:off x="2275823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>
            <a:extLst>
              <a:ext uri="{FF2B5EF4-FFF2-40B4-BE49-F238E27FC236}">
                <a16:creationId xmlns:a16="http://schemas.microsoft.com/office/drawing/2014/main" id="{D7E0B900-65D8-486A-DA81-2F3AAE98CE6F}"/>
              </a:ext>
            </a:extLst>
          </p:cNvPr>
          <p:cNvCxnSpPr>
            <a:cxnSpLocks/>
          </p:cNvCxnSpPr>
          <p:nvPr/>
        </p:nvCxnSpPr>
        <p:spPr>
          <a:xfrm>
            <a:off x="3359900" y="2897922"/>
            <a:ext cx="0" cy="265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그룹 181">
            <a:extLst>
              <a:ext uri="{FF2B5EF4-FFF2-40B4-BE49-F238E27FC236}">
                <a16:creationId xmlns:a16="http://schemas.microsoft.com/office/drawing/2014/main" id="{1C1A9F03-D10E-9DEF-B308-F683CDE3F0A5}"/>
              </a:ext>
            </a:extLst>
          </p:cNvPr>
          <p:cNvGrpSpPr/>
          <p:nvPr/>
        </p:nvGrpSpPr>
        <p:grpSpPr>
          <a:xfrm rot="16200000">
            <a:off x="1713671" y="1871158"/>
            <a:ext cx="209906" cy="265152"/>
            <a:chOff x="1980544" y="3050322"/>
            <a:chExt cx="1089498" cy="265152"/>
          </a:xfrm>
        </p:grpSpPr>
        <p:cxnSp>
          <p:nvCxnSpPr>
            <p:cNvPr id="183" name="직선 연결선 182">
              <a:extLst>
                <a:ext uri="{FF2B5EF4-FFF2-40B4-BE49-F238E27FC236}">
                  <a16:creationId xmlns:a16="http://schemas.microsoft.com/office/drawing/2014/main" id="{30F2C303-567E-53FA-08DF-CD789140C95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직선 연결선 183">
              <a:extLst>
                <a:ext uri="{FF2B5EF4-FFF2-40B4-BE49-F238E27FC236}">
                  <a16:creationId xmlns:a16="http://schemas.microsoft.com/office/drawing/2014/main" id="{9A46EB0E-39F5-5628-3163-01E61932FA2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>
              <a:extLst>
                <a:ext uri="{FF2B5EF4-FFF2-40B4-BE49-F238E27FC236}">
                  <a16:creationId xmlns:a16="http://schemas.microsoft.com/office/drawing/2014/main" id="{854B9C61-3333-FA85-0DC0-229B8C3783D9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782A78B8-5B64-9072-B160-F1BF02D15B79}"/>
              </a:ext>
            </a:extLst>
          </p:cNvPr>
          <p:cNvGrpSpPr/>
          <p:nvPr/>
        </p:nvGrpSpPr>
        <p:grpSpPr>
          <a:xfrm rot="16200000">
            <a:off x="3766308" y="1871158"/>
            <a:ext cx="209906" cy="265152"/>
            <a:chOff x="1980544" y="3050322"/>
            <a:chExt cx="1089498" cy="265152"/>
          </a:xfrm>
        </p:grpSpPr>
        <p:cxnSp>
          <p:nvCxnSpPr>
            <p:cNvPr id="187" name="직선 연결선 186">
              <a:extLst>
                <a:ext uri="{FF2B5EF4-FFF2-40B4-BE49-F238E27FC236}">
                  <a16:creationId xmlns:a16="http://schemas.microsoft.com/office/drawing/2014/main" id="{9125A425-BCAA-524A-7BF5-E5D7C5B8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>
              <a:extLst>
                <a:ext uri="{FF2B5EF4-FFF2-40B4-BE49-F238E27FC236}">
                  <a16:creationId xmlns:a16="http://schemas.microsoft.com/office/drawing/2014/main" id="{851CDC05-DDEA-4B7E-7C14-2138CDCCB61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>
              <a:extLst>
                <a:ext uri="{FF2B5EF4-FFF2-40B4-BE49-F238E27FC236}">
                  <a16:creationId xmlns:a16="http://schemas.microsoft.com/office/drawing/2014/main" id="{143A544F-50B1-65BF-1446-13B10EDBA39F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그룹 189">
            <a:extLst>
              <a:ext uri="{FF2B5EF4-FFF2-40B4-BE49-F238E27FC236}">
                <a16:creationId xmlns:a16="http://schemas.microsoft.com/office/drawing/2014/main" id="{4DB6FD1B-06BC-4880-19D0-07F9A1D0C0C1}"/>
              </a:ext>
            </a:extLst>
          </p:cNvPr>
          <p:cNvGrpSpPr/>
          <p:nvPr/>
        </p:nvGrpSpPr>
        <p:grpSpPr>
          <a:xfrm rot="16200000">
            <a:off x="1713671" y="5469971"/>
            <a:ext cx="209906" cy="265152"/>
            <a:chOff x="1980544" y="3050322"/>
            <a:chExt cx="1089498" cy="265152"/>
          </a:xfrm>
        </p:grpSpPr>
        <p:cxnSp>
          <p:nvCxnSpPr>
            <p:cNvPr id="191" name="직선 연결선 190">
              <a:extLst>
                <a:ext uri="{FF2B5EF4-FFF2-40B4-BE49-F238E27FC236}">
                  <a16:creationId xmlns:a16="http://schemas.microsoft.com/office/drawing/2014/main" id="{E24678C6-0147-AED8-9ABF-063860B53EC1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>
              <a:extLst>
                <a:ext uri="{FF2B5EF4-FFF2-40B4-BE49-F238E27FC236}">
                  <a16:creationId xmlns:a16="http://schemas.microsoft.com/office/drawing/2014/main" id="{61F71316-F69E-94C0-C14E-344A35588B76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>
              <a:extLst>
                <a:ext uri="{FF2B5EF4-FFF2-40B4-BE49-F238E27FC236}">
                  <a16:creationId xmlns:a16="http://schemas.microsoft.com/office/drawing/2014/main" id="{974CA1AF-732E-8547-471F-622055BC947A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55935FD-C303-8C4B-18F4-5FE49A8A5A1D}"/>
              </a:ext>
            </a:extLst>
          </p:cNvPr>
          <p:cNvGrpSpPr/>
          <p:nvPr/>
        </p:nvGrpSpPr>
        <p:grpSpPr>
          <a:xfrm rot="16200000">
            <a:off x="3766308" y="5469971"/>
            <a:ext cx="209906" cy="265152"/>
            <a:chOff x="1980544" y="3050322"/>
            <a:chExt cx="1089498" cy="265152"/>
          </a:xfrm>
        </p:grpSpPr>
        <p:cxnSp>
          <p:nvCxnSpPr>
            <p:cNvPr id="195" name="직선 연결선 194">
              <a:extLst>
                <a:ext uri="{FF2B5EF4-FFF2-40B4-BE49-F238E27FC236}">
                  <a16:creationId xmlns:a16="http://schemas.microsoft.com/office/drawing/2014/main" id="{F7B87746-8491-864E-D20A-16492C04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18289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>
              <a:extLst>
                <a:ext uri="{FF2B5EF4-FFF2-40B4-BE49-F238E27FC236}">
                  <a16:creationId xmlns:a16="http://schemas.microsoft.com/office/drawing/2014/main" id="{6956E2E3-D4D3-3D9B-3560-94CA400ECCEE}"/>
                </a:ext>
              </a:extLst>
            </p:cNvPr>
            <p:cNvCxnSpPr>
              <a:cxnSpLocks/>
            </p:cNvCxnSpPr>
            <p:nvPr/>
          </p:nvCxnSpPr>
          <p:spPr>
            <a:xfrm>
              <a:off x="1980544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>
              <a:extLst>
                <a:ext uri="{FF2B5EF4-FFF2-40B4-BE49-F238E27FC236}">
                  <a16:creationId xmlns:a16="http://schemas.microsoft.com/office/drawing/2014/main" id="{461A1BAF-8279-A5E3-9B8A-C6F9332FEE9C}"/>
                </a:ext>
              </a:extLst>
            </p:cNvPr>
            <p:cNvCxnSpPr>
              <a:cxnSpLocks/>
            </p:cNvCxnSpPr>
            <p:nvPr/>
          </p:nvCxnSpPr>
          <p:spPr>
            <a:xfrm>
              <a:off x="3064621" y="305032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ACC866C8-3B56-4BBD-D7DD-15A672B6C36F}"/>
              </a:ext>
            </a:extLst>
          </p:cNvPr>
          <p:cNvGrpSpPr/>
          <p:nvPr/>
        </p:nvGrpSpPr>
        <p:grpSpPr>
          <a:xfrm>
            <a:off x="2467003" y="4820698"/>
            <a:ext cx="802662" cy="265152"/>
            <a:chOff x="1818618" y="4825782"/>
            <a:chExt cx="1089498" cy="265152"/>
          </a:xfrm>
        </p:grpSpPr>
        <p:cxnSp>
          <p:nvCxnSpPr>
            <p:cNvPr id="199" name="직선 연결선 198">
              <a:extLst>
                <a:ext uri="{FF2B5EF4-FFF2-40B4-BE49-F238E27FC236}">
                  <a16:creationId xmlns:a16="http://schemas.microsoft.com/office/drawing/2014/main" id="{681E3185-8614-4E58-F8C7-72A40571254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직선 연결선 199">
              <a:extLst>
                <a:ext uri="{FF2B5EF4-FFF2-40B4-BE49-F238E27FC236}">
                  <a16:creationId xmlns:a16="http://schemas.microsoft.com/office/drawing/2014/main" id="{7FDBB539-59E2-DE6C-AB44-6812C84323CB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>
              <a:extLst>
                <a:ext uri="{FF2B5EF4-FFF2-40B4-BE49-F238E27FC236}">
                  <a16:creationId xmlns:a16="http://schemas.microsoft.com/office/drawing/2014/main" id="{11B96E69-9854-D125-F14C-49CEB1F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9E8DB29A-1267-6875-6F60-CFE36B0C5FBC}"/>
              </a:ext>
            </a:extLst>
          </p:cNvPr>
          <p:cNvGrpSpPr/>
          <p:nvPr/>
        </p:nvGrpSpPr>
        <p:grpSpPr>
          <a:xfrm>
            <a:off x="2467003" y="6132037"/>
            <a:ext cx="802662" cy="265152"/>
            <a:chOff x="1818618" y="4825782"/>
            <a:chExt cx="1089498" cy="265152"/>
          </a:xfrm>
        </p:grpSpPr>
        <p:cxnSp>
          <p:nvCxnSpPr>
            <p:cNvPr id="203" name="직선 연결선 202">
              <a:extLst>
                <a:ext uri="{FF2B5EF4-FFF2-40B4-BE49-F238E27FC236}">
                  <a16:creationId xmlns:a16="http://schemas.microsoft.com/office/drawing/2014/main" id="{4693FBE5-8917-5DC6-E758-AECA14589AA1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958358"/>
              <a:ext cx="10894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직선 연결선 203">
              <a:extLst>
                <a:ext uri="{FF2B5EF4-FFF2-40B4-BE49-F238E27FC236}">
                  <a16:creationId xmlns:a16="http://schemas.microsoft.com/office/drawing/2014/main" id="{47E4C74A-F13E-BED9-7824-EEF57A2A376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618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직선 연결선 204">
              <a:extLst>
                <a:ext uri="{FF2B5EF4-FFF2-40B4-BE49-F238E27FC236}">
                  <a16:creationId xmlns:a16="http://schemas.microsoft.com/office/drawing/2014/main" id="{34CB18BC-8676-01FB-F539-9B85C1A38BB0}"/>
                </a:ext>
              </a:extLst>
            </p:cNvPr>
            <p:cNvCxnSpPr>
              <a:cxnSpLocks/>
            </p:cNvCxnSpPr>
            <p:nvPr/>
          </p:nvCxnSpPr>
          <p:spPr>
            <a:xfrm>
              <a:off x="2902695" y="4825782"/>
              <a:ext cx="0" cy="2651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960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27346</TotalTime>
  <Words>652</Words>
  <Application>Microsoft Office PowerPoint</Application>
  <PresentationFormat>와이드스크린</PresentationFormat>
  <Paragraphs>234</Paragraphs>
  <Slides>40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5" baseType="lpstr">
      <vt:lpstr>Söhne</vt:lpstr>
      <vt:lpstr>맑은 고딕</vt:lpstr>
      <vt:lpstr>Arial</vt:lpstr>
      <vt:lpstr>Wingdings</vt:lpstr>
      <vt:lpstr>Office 테마</vt:lpstr>
      <vt:lpstr>DiLOS: Do Not Trade Compatibility for Performance in Memory Disaggregation</vt:lpstr>
      <vt:lpstr>Outline</vt:lpstr>
      <vt:lpstr>Introduction &amp; Motivation</vt:lpstr>
      <vt:lpstr>Introduction &amp; Motivation</vt:lpstr>
      <vt:lpstr>Introduction &amp; Motivation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Introduction &amp; Motivation</vt:lpstr>
      <vt:lpstr>Introduction &amp; Motivation</vt:lpstr>
      <vt:lpstr>Introduction &amp; Motivation</vt:lpstr>
      <vt:lpstr>Introduction &amp; Motivation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DiLOS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Conclusion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성현 이</cp:lastModifiedBy>
  <cp:revision>1425</cp:revision>
  <cp:lastPrinted>2019-08-20T01:06:00Z</cp:lastPrinted>
  <dcterms:created xsi:type="dcterms:W3CDTF">2019-06-24T08:20:15Z</dcterms:created>
  <dcterms:modified xsi:type="dcterms:W3CDTF">2023-11-07T01:16:20Z</dcterms:modified>
</cp:coreProperties>
</file>