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0" r:id="rId2"/>
    <p:sldId id="379" r:id="rId3"/>
    <p:sldId id="366" r:id="rId4"/>
    <p:sldId id="367" r:id="rId5"/>
    <p:sldId id="368" r:id="rId6"/>
    <p:sldId id="329" r:id="rId7"/>
    <p:sldId id="369" r:id="rId8"/>
    <p:sldId id="370" r:id="rId9"/>
    <p:sldId id="371" r:id="rId10"/>
    <p:sldId id="330" r:id="rId11"/>
    <p:sldId id="361" r:id="rId12"/>
    <p:sldId id="372" r:id="rId13"/>
    <p:sldId id="373" r:id="rId14"/>
    <p:sldId id="384" r:id="rId15"/>
    <p:sldId id="382" r:id="rId16"/>
    <p:sldId id="383" r:id="rId17"/>
    <p:sldId id="380" r:id="rId18"/>
    <p:sldId id="385" r:id="rId19"/>
    <p:sldId id="381" r:id="rId20"/>
    <p:sldId id="378" r:id="rId21"/>
    <p:sldId id="376" r:id="rId22"/>
    <p:sldId id="365" r:id="rId23"/>
    <p:sldId id="377" r:id="rId24"/>
    <p:sldId id="374" r:id="rId25"/>
    <p:sldId id="263" r:id="rId2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이 제연" initials="이제" lastIdx="1" clrIdx="0">
    <p:extLst>
      <p:ext uri="{19B8F6BF-5375-455C-9EA6-DF929625EA0E}">
        <p15:presenceInfo xmlns:p15="http://schemas.microsoft.com/office/powerpoint/2012/main" userId="9d4560c756d54f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FAF"/>
    <a:srgbClr val="FB11C9"/>
    <a:srgbClr val="0000FF"/>
    <a:srgbClr val="0B2D86"/>
    <a:srgbClr val="DAE3F3"/>
    <a:srgbClr val="FFFFFF"/>
    <a:srgbClr val="FFDBD1"/>
    <a:srgbClr val="DCC4EE"/>
    <a:srgbClr val="F3DDDA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EF8C9E-2A22-4A60-823B-E571610ADD12}" v="57" dt="2024-09-23T08:00:02.6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77" autoAdjust="0"/>
    <p:restoredTop sz="96445" autoAdjust="0"/>
  </p:normalViewPr>
  <p:slideViewPr>
    <p:cSldViewPr snapToGrid="0" snapToObjects="1" showGuides="1">
      <p:cViewPr varScale="1">
        <p:scale>
          <a:sx n="117" d="100"/>
          <a:sy n="117" d="100"/>
        </p:scale>
        <p:origin x="33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21" d="100"/>
          <a:sy n="121" d="100"/>
        </p:scale>
        <p:origin x="50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신수환" userId="fde18ce3-5c66-4ba5-82b3-16afa5d860fa" providerId="ADAL" clId="{1AEF8C9E-2A22-4A60-823B-E571610ADD12}"/>
    <pc:docChg chg="undo redo custSel addSld delSld modSld sldOrd">
      <pc:chgData name="신수환" userId="fde18ce3-5c66-4ba5-82b3-16afa5d860fa" providerId="ADAL" clId="{1AEF8C9E-2A22-4A60-823B-E571610ADD12}" dt="2024-09-23T08:11:59.910" v="2843" actId="948"/>
      <pc:docMkLst>
        <pc:docMk/>
      </pc:docMkLst>
      <pc:sldChg chg="del">
        <pc:chgData name="신수환" userId="fde18ce3-5c66-4ba5-82b3-16afa5d860fa" providerId="ADAL" clId="{1AEF8C9E-2A22-4A60-823B-E571610ADD12}" dt="2024-09-23T08:03:45.226" v="2829" actId="47"/>
        <pc:sldMkLst>
          <pc:docMk/>
          <pc:sldMk cId="3694190359" sldId="262"/>
        </pc:sldMkLst>
      </pc:sldChg>
      <pc:sldChg chg="addSp modSp mod">
        <pc:chgData name="신수환" userId="fde18ce3-5c66-4ba5-82b3-16afa5d860fa" providerId="ADAL" clId="{1AEF8C9E-2A22-4A60-823B-E571610ADD12}" dt="2024-09-22T20:08:42.587" v="371" actId="404"/>
        <pc:sldMkLst>
          <pc:docMk/>
          <pc:sldMk cId="2049024877" sldId="329"/>
        </pc:sldMkLst>
        <pc:spChg chg="mod">
          <ac:chgData name="신수환" userId="fde18ce3-5c66-4ba5-82b3-16afa5d860fa" providerId="ADAL" clId="{1AEF8C9E-2A22-4A60-823B-E571610ADD12}" dt="2024-09-22T20:01:50.522" v="264" actId="20577"/>
          <ac:spMkLst>
            <pc:docMk/>
            <pc:sldMk cId="2049024877" sldId="329"/>
            <ac:spMk id="2" creationId="{CADD5E09-004E-882A-C37A-53F017CE361B}"/>
          </ac:spMkLst>
        </pc:spChg>
        <pc:spChg chg="mod">
          <ac:chgData name="신수환" userId="fde18ce3-5c66-4ba5-82b3-16afa5d860fa" providerId="ADAL" clId="{1AEF8C9E-2A22-4A60-823B-E571610ADD12}" dt="2024-09-22T20:08:42.587" v="371" actId="404"/>
          <ac:spMkLst>
            <pc:docMk/>
            <pc:sldMk cId="2049024877" sldId="329"/>
            <ac:spMk id="6" creationId="{56255FCA-5A49-6DC9-505B-D51CB2460FF0}"/>
          </ac:spMkLst>
        </pc:spChg>
        <pc:spChg chg="add">
          <ac:chgData name="신수환" userId="fde18ce3-5c66-4ba5-82b3-16afa5d860fa" providerId="ADAL" clId="{1AEF8C9E-2A22-4A60-823B-E571610ADD12}" dt="2024-09-22T20:04:00.964" v="270"/>
          <ac:spMkLst>
            <pc:docMk/>
            <pc:sldMk cId="2049024877" sldId="329"/>
            <ac:spMk id="7" creationId="{FAE0C5F6-E0B9-62BD-EB3F-6C5765EA5C6C}"/>
          </ac:spMkLst>
        </pc:spChg>
        <pc:picChg chg="add mod">
          <ac:chgData name="신수환" userId="fde18ce3-5c66-4ba5-82b3-16afa5d860fa" providerId="ADAL" clId="{1AEF8C9E-2A22-4A60-823B-E571610ADD12}" dt="2024-09-22T20:05:52.844" v="316" actId="14100"/>
          <ac:picMkLst>
            <pc:docMk/>
            <pc:sldMk cId="2049024877" sldId="329"/>
            <ac:picMk id="5" creationId="{09D4E7FB-5A1D-846D-9088-E71CB6430920}"/>
          </ac:picMkLst>
        </pc:picChg>
      </pc:sldChg>
      <pc:sldChg chg="addSp delSp modSp mod">
        <pc:chgData name="신수환" userId="fde18ce3-5c66-4ba5-82b3-16afa5d860fa" providerId="ADAL" clId="{1AEF8C9E-2A22-4A60-823B-E571610ADD12}" dt="2024-09-23T07:57:52.201" v="2798" actId="1076"/>
        <pc:sldMkLst>
          <pc:docMk/>
          <pc:sldMk cId="34483238" sldId="330"/>
        </pc:sldMkLst>
        <pc:spChg chg="mod">
          <ac:chgData name="신수환" userId="fde18ce3-5c66-4ba5-82b3-16afa5d860fa" providerId="ADAL" clId="{1AEF8C9E-2A22-4A60-823B-E571610ADD12}" dt="2024-09-23T04:44:22.471" v="1704" actId="20577"/>
          <ac:spMkLst>
            <pc:docMk/>
            <pc:sldMk cId="34483238" sldId="330"/>
            <ac:spMk id="2" creationId="{CADD5E09-004E-882A-C37A-53F017CE361B}"/>
          </ac:spMkLst>
        </pc:spChg>
        <pc:spChg chg="add del mod">
          <ac:chgData name="신수환" userId="fde18ce3-5c66-4ba5-82b3-16afa5d860fa" providerId="ADAL" clId="{1AEF8C9E-2A22-4A60-823B-E571610ADD12}" dt="2024-09-23T07:30:03.287" v="2590" actId="478"/>
          <ac:spMkLst>
            <pc:docMk/>
            <pc:sldMk cId="34483238" sldId="330"/>
            <ac:spMk id="4" creationId="{32F6425D-658C-FAB3-0149-B65099D49FD1}"/>
          </ac:spMkLst>
        </pc:spChg>
        <pc:spChg chg="mod">
          <ac:chgData name="신수환" userId="fde18ce3-5c66-4ba5-82b3-16afa5d860fa" providerId="ADAL" clId="{1AEF8C9E-2A22-4A60-823B-E571610ADD12}" dt="2024-09-23T07:30:07.663" v="2591" actId="20577"/>
          <ac:spMkLst>
            <pc:docMk/>
            <pc:sldMk cId="34483238" sldId="330"/>
            <ac:spMk id="6" creationId="{56255FCA-5A49-6DC9-505B-D51CB2460FF0}"/>
          </ac:spMkLst>
        </pc:spChg>
        <pc:picChg chg="add mod">
          <ac:chgData name="신수환" userId="fde18ce3-5c66-4ba5-82b3-16afa5d860fa" providerId="ADAL" clId="{1AEF8C9E-2A22-4A60-823B-E571610ADD12}" dt="2024-09-23T07:57:52.201" v="2798" actId="1076"/>
          <ac:picMkLst>
            <pc:docMk/>
            <pc:sldMk cId="34483238" sldId="330"/>
            <ac:picMk id="8" creationId="{E2F1C8BB-5788-9561-264D-BDEC70BB0D24}"/>
          </ac:picMkLst>
        </pc:picChg>
      </pc:sldChg>
      <pc:sldChg chg="del">
        <pc:chgData name="신수환" userId="fde18ce3-5c66-4ba5-82b3-16afa5d860fa" providerId="ADAL" clId="{1AEF8C9E-2A22-4A60-823B-E571610ADD12}" dt="2024-09-23T03:15:18.370" v="1049" actId="47"/>
        <pc:sldMkLst>
          <pc:docMk/>
          <pc:sldMk cId="3479702499" sldId="332"/>
        </pc:sldMkLst>
      </pc:sldChg>
      <pc:sldChg chg="del">
        <pc:chgData name="신수환" userId="fde18ce3-5c66-4ba5-82b3-16afa5d860fa" providerId="ADAL" clId="{1AEF8C9E-2A22-4A60-823B-E571610ADD12}" dt="2024-09-23T03:15:18.370" v="1049" actId="47"/>
        <pc:sldMkLst>
          <pc:docMk/>
          <pc:sldMk cId="4009513864" sldId="333"/>
        </pc:sldMkLst>
      </pc:sldChg>
      <pc:sldChg chg="del">
        <pc:chgData name="신수환" userId="fde18ce3-5c66-4ba5-82b3-16afa5d860fa" providerId="ADAL" clId="{1AEF8C9E-2A22-4A60-823B-E571610ADD12}" dt="2024-09-23T03:15:18.370" v="1049" actId="47"/>
        <pc:sldMkLst>
          <pc:docMk/>
          <pc:sldMk cId="917484615" sldId="334"/>
        </pc:sldMkLst>
      </pc:sldChg>
      <pc:sldChg chg="del">
        <pc:chgData name="신수환" userId="fde18ce3-5c66-4ba5-82b3-16afa5d860fa" providerId="ADAL" clId="{1AEF8C9E-2A22-4A60-823B-E571610ADD12}" dt="2024-09-23T03:15:18.370" v="1049" actId="47"/>
        <pc:sldMkLst>
          <pc:docMk/>
          <pc:sldMk cId="344581245" sldId="341"/>
        </pc:sldMkLst>
      </pc:sldChg>
      <pc:sldChg chg="del">
        <pc:chgData name="신수환" userId="fde18ce3-5c66-4ba5-82b3-16afa5d860fa" providerId="ADAL" clId="{1AEF8C9E-2A22-4A60-823B-E571610ADD12}" dt="2024-09-23T03:15:18.370" v="1049" actId="47"/>
        <pc:sldMkLst>
          <pc:docMk/>
          <pc:sldMk cId="20314579" sldId="342"/>
        </pc:sldMkLst>
      </pc:sldChg>
      <pc:sldChg chg="del">
        <pc:chgData name="신수환" userId="fde18ce3-5c66-4ba5-82b3-16afa5d860fa" providerId="ADAL" clId="{1AEF8C9E-2A22-4A60-823B-E571610ADD12}" dt="2024-09-23T03:15:18.370" v="1049" actId="47"/>
        <pc:sldMkLst>
          <pc:docMk/>
          <pc:sldMk cId="855443907" sldId="351"/>
        </pc:sldMkLst>
      </pc:sldChg>
      <pc:sldChg chg="modSp del mod">
        <pc:chgData name="신수환" userId="fde18ce3-5c66-4ba5-82b3-16afa5d860fa" providerId="ADAL" clId="{1AEF8C9E-2A22-4A60-823B-E571610ADD12}" dt="2024-09-22T19:59:04.140" v="211" actId="47"/>
        <pc:sldMkLst>
          <pc:docMk/>
          <pc:sldMk cId="365319787" sldId="354"/>
        </pc:sldMkLst>
        <pc:spChg chg="mod">
          <ac:chgData name="신수환" userId="fde18ce3-5c66-4ba5-82b3-16afa5d860fa" providerId="ADAL" clId="{1AEF8C9E-2A22-4A60-823B-E571610ADD12}" dt="2024-09-22T19:54:37.326" v="120" actId="20577"/>
          <ac:spMkLst>
            <pc:docMk/>
            <pc:sldMk cId="365319787" sldId="354"/>
            <ac:spMk id="2" creationId="{CADD5E09-004E-882A-C37A-53F017CE361B}"/>
          </ac:spMkLst>
        </pc:spChg>
        <pc:spChg chg="mod">
          <ac:chgData name="신수환" userId="fde18ce3-5c66-4ba5-82b3-16afa5d860fa" providerId="ADAL" clId="{1AEF8C9E-2A22-4A60-823B-E571610ADD12}" dt="2024-09-22T19:58:17.509" v="208" actId="14100"/>
          <ac:spMkLst>
            <pc:docMk/>
            <pc:sldMk cId="365319787" sldId="354"/>
            <ac:spMk id="7" creationId="{57B14168-028B-8433-7058-7E1368B72731}"/>
          </ac:spMkLst>
        </pc:spChg>
      </pc:sldChg>
      <pc:sldChg chg="del">
        <pc:chgData name="신수환" userId="fde18ce3-5c66-4ba5-82b3-16afa5d860fa" providerId="ADAL" clId="{1AEF8C9E-2A22-4A60-823B-E571610ADD12}" dt="2024-09-23T03:15:18.370" v="1049" actId="47"/>
        <pc:sldMkLst>
          <pc:docMk/>
          <pc:sldMk cId="3697201878" sldId="355"/>
        </pc:sldMkLst>
      </pc:sldChg>
      <pc:sldChg chg="del">
        <pc:chgData name="신수환" userId="fde18ce3-5c66-4ba5-82b3-16afa5d860fa" providerId="ADAL" clId="{1AEF8C9E-2A22-4A60-823B-E571610ADD12}" dt="2024-09-23T03:15:18.370" v="1049" actId="47"/>
        <pc:sldMkLst>
          <pc:docMk/>
          <pc:sldMk cId="4052066130" sldId="356"/>
        </pc:sldMkLst>
      </pc:sldChg>
      <pc:sldChg chg="del">
        <pc:chgData name="신수환" userId="fde18ce3-5c66-4ba5-82b3-16afa5d860fa" providerId="ADAL" clId="{1AEF8C9E-2A22-4A60-823B-E571610ADD12}" dt="2024-09-23T03:15:18.370" v="1049" actId="47"/>
        <pc:sldMkLst>
          <pc:docMk/>
          <pc:sldMk cId="3566129725" sldId="357"/>
        </pc:sldMkLst>
      </pc:sldChg>
      <pc:sldChg chg="del">
        <pc:chgData name="신수환" userId="fde18ce3-5c66-4ba5-82b3-16afa5d860fa" providerId="ADAL" clId="{1AEF8C9E-2A22-4A60-823B-E571610ADD12}" dt="2024-09-23T03:15:18.370" v="1049" actId="47"/>
        <pc:sldMkLst>
          <pc:docMk/>
          <pc:sldMk cId="2949496345" sldId="358"/>
        </pc:sldMkLst>
      </pc:sldChg>
      <pc:sldChg chg="del">
        <pc:chgData name="신수환" userId="fde18ce3-5c66-4ba5-82b3-16afa5d860fa" providerId="ADAL" clId="{1AEF8C9E-2A22-4A60-823B-E571610ADD12}" dt="2024-09-23T03:15:18.370" v="1049" actId="47"/>
        <pc:sldMkLst>
          <pc:docMk/>
          <pc:sldMk cId="190534425" sldId="360"/>
        </pc:sldMkLst>
      </pc:sldChg>
      <pc:sldChg chg="addSp modSp mod">
        <pc:chgData name="신수환" userId="fde18ce3-5c66-4ba5-82b3-16afa5d860fa" providerId="ADAL" clId="{1AEF8C9E-2A22-4A60-823B-E571610ADD12}" dt="2024-09-23T06:32:27.215" v="2156" actId="404"/>
        <pc:sldMkLst>
          <pc:docMk/>
          <pc:sldMk cId="338412327" sldId="361"/>
        </pc:sldMkLst>
        <pc:spChg chg="mod">
          <ac:chgData name="신수환" userId="fde18ce3-5c66-4ba5-82b3-16afa5d860fa" providerId="ADAL" clId="{1AEF8C9E-2A22-4A60-823B-E571610ADD12}" dt="2024-09-23T04:44:42.060" v="1714" actId="20577"/>
          <ac:spMkLst>
            <pc:docMk/>
            <pc:sldMk cId="338412327" sldId="361"/>
            <ac:spMk id="2" creationId="{CADD5E09-004E-882A-C37A-53F017CE361B}"/>
          </ac:spMkLst>
        </pc:spChg>
        <pc:spChg chg="mod">
          <ac:chgData name="신수환" userId="fde18ce3-5c66-4ba5-82b3-16afa5d860fa" providerId="ADAL" clId="{1AEF8C9E-2A22-4A60-823B-E571610ADD12}" dt="2024-09-23T06:32:27.215" v="2156" actId="404"/>
          <ac:spMkLst>
            <pc:docMk/>
            <pc:sldMk cId="338412327" sldId="361"/>
            <ac:spMk id="6" creationId="{56255FCA-5A49-6DC9-505B-D51CB2460FF0}"/>
          </ac:spMkLst>
        </pc:spChg>
        <pc:picChg chg="add mod">
          <ac:chgData name="신수환" userId="fde18ce3-5c66-4ba5-82b3-16afa5d860fa" providerId="ADAL" clId="{1AEF8C9E-2A22-4A60-823B-E571610ADD12}" dt="2024-09-23T01:43:49.085" v="899" actId="1076"/>
          <ac:picMkLst>
            <pc:docMk/>
            <pc:sldMk cId="338412327" sldId="361"/>
            <ac:picMk id="9" creationId="{85B52BCD-52F0-BC98-F78F-7079C0BF1691}"/>
          </ac:picMkLst>
        </pc:picChg>
      </pc:sldChg>
      <pc:sldChg chg="del">
        <pc:chgData name="신수환" userId="fde18ce3-5c66-4ba5-82b3-16afa5d860fa" providerId="ADAL" clId="{1AEF8C9E-2A22-4A60-823B-E571610ADD12}" dt="2024-09-23T05:40:13.035" v="2055" actId="47"/>
        <pc:sldMkLst>
          <pc:docMk/>
          <pc:sldMk cId="3131369387" sldId="362"/>
        </pc:sldMkLst>
      </pc:sldChg>
      <pc:sldChg chg="del">
        <pc:chgData name="신수환" userId="fde18ce3-5c66-4ba5-82b3-16afa5d860fa" providerId="ADAL" clId="{1AEF8C9E-2A22-4A60-823B-E571610ADD12}" dt="2024-09-23T04:38:33.722" v="1561" actId="47"/>
        <pc:sldMkLst>
          <pc:docMk/>
          <pc:sldMk cId="2655928215" sldId="363"/>
        </pc:sldMkLst>
      </pc:sldChg>
      <pc:sldChg chg="del">
        <pc:chgData name="신수환" userId="fde18ce3-5c66-4ba5-82b3-16afa5d860fa" providerId="ADAL" clId="{1AEF8C9E-2A22-4A60-823B-E571610ADD12}" dt="2024-09-23T04:25:30.989" v="1416" actId="47"/>
        <pc:sldMkLst>
          <pc:docMk/>
          <pc:sldMk cId="2443728095" sldId="364"/>
        </pc:sldMkLst>
      </pc:sldChg>
      <pc:sldChg chg="modSp mod">
        <pc:chgData name="신수환" userId="fde18ce3-5c66-4ba5-82b3-16afa5d860fa" providerId="ADAL" clId="{1AEF8C9E-2A22-4A60-823B-E571610ADD12}" dt="2024-09-23T04:29:28.122" v="1447" actId="113"/>
        <pc:sldMkLst>
          <pc:docMk/>
          <pc:sldMk cId="715447063" sldId="365"/>
        </pc:sldMkLst>
        <pc:spChg chg="mod">
          <ac:chgData name="신수환" userId="fde18ce3-5c66-4ba5-82b3-16afa5d860fa" providerId="ADAL" clId="{1AEF8C9E-2A22-4A60-823B-E571610ADD12}" dt="2024-09-23T04:15:27.162" v="1267" actId="20577"/>
          <ac:spMkLst>
            <pc:docMk/>
            <pc:sldMk cId="715447063" sldId="365"/>
            <ac:spMk id="2" creationId="{CADD5E09-004E-882A-C37A-53F017CE361B}"/>
          </ac:spMkLst>
        </pc:spChg>
        <pc:spChg chg="mod">
          <ac:chgData name="신수환" userId="fde18ce3-5c66-4ba5-82b3-16afa5d860fa" providerId="ADAL" clId="{1AEF8C9E-2A22-4A60-823B-E571610ADD12}" dt="2024-09-23T04:29:28.122" v="1447" actId="113"/>
          <ac:spMkLst>
            <pc:docMk/>
            <pc:sldMk cId="715447063" sldId="365"/>
            <ac:spMk id="6" creationId="{56255FCA-5A49-6DC9-505B-D51CB2460FF0}"/>
          </ac:spMkLst>
        </pc:spChg>
      </pc:sldChg>
      <pc:sldChg chg="addSp modSp add mod ord">
        <pc:chgData name="신수환" userId="fde18ce3-5c66-4ba5-82b3-16afa5d860fa" providerId="ADAL" clId="{1AEF8C9E-2A22-4A60-823B-E571610ADD12}" dt="2024-09-23T07:10:34.114" v="2417" actId="20577"/>
        <pc:sldMkLst>
          <pc:docMk/>
          <pc:sldMk cId="3005722671" sldId="366"/>
        </pc:sldMkLst>
        <pc:spChg chg="mod">
          <ac:chgData name="신수환" userId="fde18ce3-5c66-4ba5-82b3-16afa5d860fa" providerId="ADAL" clId="{1AEF8C9E-2A22-4A60-823B-E571610ADD12}" dt="2024-09-22T19:52:52.758" v="43" actId="20577"/>
          <ac:spMkLst>
            <pc:docMk/>
            <pc:sldMk cId="3005722671" sldId="366"/>
            <ac:spMk id="2" creationId="{CADD5E09-004E-882A-C37A-53F017CE361B}"/>
          </ac:spMkLst>
        </pc:spChg>
        <pc:spChg chg="add">
          <ac:chgData name="신수환" userId="fde18ce3-5c66-4ba5-82b3-16afa5d860fa" providerId="ADAL" clId="{1AEF8C9E-2A22-4A60-823B-E571610ADD12}" dt="2024-09-22T19:53:13.517" v="59"/>
          <ac:spMkLst>
            <pc:docMk/>
            <pc:sldMk cId="3005722671" sldId="366"/>
            <ac:spMk id="4" creationId="{9F606948-170C-19BC-2820-6835C162AAF4}"/>
          </ac:spMkLst>
        </pc:spChg>
        <pc:spChg chg="mod">
          <ac:chgData name="신수환" userId="fde18ce3-5c66-4ba5-82b3-16afa5d860fa" providerId="ADAL" clId="{1AEF8C9E-2A22-4A60-823B-E571610ADD12}" dt="2024-09-23T07:10:34.114" v="2417" actId="20577"/>
          <ac:spMkLst>
            <pc:docMk/>
            <pc:sldMk cId="3005722671" sldId="366"/>
            <ac:spMk id="6" creationId="{56255FCA-5A49-6DC9-505B-D51CB2460FF0}"/>
          </ac:spMkLst>
        </pc:spChg>
      </pc:sldChg>
      <pc:sldChg chg="addSp modSp add mod ord">
        <pc:chgData name="신수환" userId="fde18ce3-5c66-4ba5-82b3-16afa5d860fa" providerId="ADAL" clId="{1AEF8C9E-2A22-4A60-823B-E571610ADD12}" dt="2024-09-23T07:12:13.231" v="2422" actId="20577"/>
        <pc:sldMkLst>
          <pc:docMk/>
          <pc:sldMk cId="3096179991" sldId="367"/>
        </pc:sldMkLst>
        <pc:spChg chg="mod">
          <ac:chgData name="신수환" userId="fde18ce3-5c66-4ba5-82b3-16afa5d860fa" providerId="ADAL" clId="{1AEF8C9E-2A22-4A60-823B-E571610ADD12}" dt="2024-09-22T20:00:22.964" v="235" actId="20577"/>
          <ac:spMkLst>
            <pc:docMk/>
            <pc:sldMk cId="3096179991" sldId="367"/>
            <ac:spMk id="2" creationId="{CADD5E09-004E-882A-C37A-53F017CE361B}"/>
          </ac:spMkLst>
        </pc:spChg>
        <pc:spChg chg="add mod">
          <ac:chgData name="신수환" userId="fde18ce3-5c66-4ba5-82b3-16afa5d860fa" providerId="ADAL" clId="{1AEF8C9E-2A22-4A60-823B-E571610ADD12}" dt="2024-09-23T07:11:44.014" v="2421" actId="20577"/>
          <ac:spMkLst>
            <pc:docMk/>
            <pc:sldMk cId="3096179991" sldId="367"/>
            <ac:spMk id="4" creationId="{D63BBCA5-EFC1-C49E-4210-ED8835DC98E5}"/>
          </ac:spMkLst>
        </pc:spChg>
        <pc:spChg chg="mod">
          <ac:chgData name="신수환" userId="fde18ce3-5c66-4ba5-82b3-16afa5d860fa" providerId="ADAL" clId="{1AEF8C9E-2A22-4A60-823B-E571610ADD12}" dt="2024-09-23T07:12:13.231" v="2422" actId="20577"/>
          <ac:spMkLst>
            <pc:docMk/>
            <pc:sldMk cId="3096179991" sldId="367"/>
            <ac:spMk id="7" creationId="{57B14168-028B-8433-7058-7E1368B72731}"/>
          </ac:spMkLst>
        </pc:spChg>
        <pc:grpChg chg="add mod">
          <ac:chgData name="신수환" userId="fde18ce3-5c66-4ba5-82b3-16afa5d860fa" providerId="ADAL" clId="{1AEF8C9E-2A22-4A60-823B-E571610ADD12}" dt="2024-09-23T06:26:43.600" v="2123" actId="14100"/>
          <ac:grpSpMkLst>
            <pc:docMk/>
            <pc:sldMk cId="3096179991" sldId="367"/>
            <ac:grpSpMk id="5" creationId="{0DBFB94B-3471-3428-EA15-4BAF1A61F12F}"/>
          </ac:grpSpMkLst>
        </pc:grpChg>
      </pc:sldChg>
      <pc:sldChg chg="modSp add mod ord">
        <pc:chgData name="신수환" userId="fde18ce3-5c66-4ba5-82b3-16afa5d860fa" providerId="ADAL" clId="{1AEF8C9E-2A22-4A60-823B-E571610ADD12}" dt="2024-09-22T20:08:18.066" v="358" actId="948"/>
        <pc:sldMkLst>
          <pc:docMk/>
          <pc:sldMk cId="1234690328" sldId="368"/>
        </pc:sldMkLst>
        <pc:spChg chg="mod">
          <ac:chgData name="신수환" userId="fde18ce3-5c66-4ba5-82b3-16afa5d860fa" providerId="ADAL" clId="{1AEF8C9E-2A22-4A60-823B-E571610ADD12}" dt="2024-09-22T20:08:18.066" v="358" actId="948"/>
          <ac:spMkLst>
            <pc:docMk/>
            <pc:sldMk cId="1234690328" sldId="368"/>
            <ac:spMk id="6" creationId="{56255FCA-5A49-6DC9-505B-D51CB2460FF0}"/>
          </ac:spMkLst>
        </pc:spChg>
      </pc:sldChg>
      <pc:sldChg chg="addSp modSp add mod">
        <pc:chgData name="신수환" userId="fde18ce3-5c66-4ba5-82b3-16afa5d860fa" providerId="ADAL" clId="{1AEF8C9E-2A22-4A60-823B-E571610ADD12}" dt="2024-09-23T07:15:01.281" v="2438" actId="1036"/>
        <pc:sldMkLst>
          <pc:docMk/>
          <pc:sldMk cId="3411583363" sldId="369"/>
        </pc:sldMkLst>
        <pc:spChg chg="mod">
          <ac:chgData name="신수환" userId="fde18ce3-5c66-4ba5-82b3-16afa5d860fa" providerId="ADAL" clId="{1AEF8C9E-2A22-4A60-823B-E571610ADD12}" dt="2024-09-22T20:13:08.969" v="407" actId="20577"/>
          <ac:spMkLst>
            <pc:docMk/>
            <pc:sldMk cId="3411583363" sldId="369"/>
            <ac:spMk id="2" creationId="{CADD5E09-004E-882A-C37A-53F017CE361B}"/>
          </ac:spMkLst>
        </pc:spChg>
        <pc:spChg chg="add mod">
          <ac:chgData name="신수환" userId="fde18ce3-5c66-4ba5-82b3-16afa5d860fa" providerId="ADAL" clId="{1AEF8C9E-2A22-4A60-823B-E571610ADD12}" dt="2024-09-23T07:15:01.281" v="2438" actId="1036"/>
          <ac:spMkLst>
            <pc:docMk/>
            <pc:sldMk cId="3411583363" sldId="369"/>
            <ac:spMk id="4" creationId="{D2E28361-28E7-C2D5-7581-88CC1661EECC}"/>
          </ac:spMkLst>
        </pc:spChg>
        <pc:spChg chg="mod">
          <ac:chgData name="신수환" userId="fde18ce3-5c66-4ba5-82b3-16afa5d860fa" providerId="ADAL" clId="{1AEF8C9E-2A22-4A60-823B-E571610ADD12}" dt="2024-09-23T07:14:05.871" v="2433" actId="20577"/>
          <ac:spMkLst>
            <pc:docMk/>
            <pc:sldMk cId="3411583363" sldId="369"/>
            <ac:spMk id="6" creationId="{56255FCA-5A49-6DC9-505B-D51CB2460FF0}"/>
          </ac:spMkLst>
        </pc:spChg>
      </pc:sldChg>
      <pc:sldChg chg="addSp modSp add mod">
        <pc:chgData name="신수환" userId="fde18ce3-5c66-4ba5-82b3-16afa5d860fa" providerId="ADAL" clId="{1AEF8C9E-2A22-4A60-823B-E571610ADD12}" dt="2024-09-23T08:02:40.143" v="2826" actId="403"/>
        <pc:sldMkLst>
          <pc:docMk/>
          <pc:sldMk cId="90103789" sldId="370"/>
        </pc:sldMkLst>
        <pc:spChg chg="mod">
          <ac:chgData name="신수환" userId="fde18ce3-5c66-4ba5-82b3-16afa5d860fa" providerId="ADAL" clId="{1AEF8C9E-2A22-4A60-823B-E571610ADD12}" dt="2024-09-22T20:25:04.083" v="624" actId="20577"/>
          <ac:spMkLst>
            <pc:docMk/>
            <pc:sldMk cId="90103789" sldId="370"/>
            <ac:spMk id="2" creationId="{CADD5E09-004E-882A-C37A-53F017CE361B}"/>
          </ac:spMkLst>
        </pc:spChg>
        <pc:spChg chg="add mod">
          <ac:chgData name="신수환" userId="fde18ce3-5c66-4ba5-82b3-16afa5d860fa" providerId="ADAL" clId="{1AEF8C9E-2A22-4A60-823B-E571610ADD12}" dt="2024-09-23T07:15:28.702" v="2443" actId="14100"/>
          <ac:spMkLst>
            <pc:docMk/>
            <pc:sldMk cId="90103789" sldId="370"/>
            <ac:spMk id="4" creationId="{1D75718B-1BC4-B45C-5574-DBB0546E3D09}"/>
          </ac:spMkLst>
        </pc:spChg>
        <pc:spChg chg="mod">
          <ac:chgData name="신수환" userId="fde18ce3-5c66-4ba5-82b3-16afa5d860fa" providerId="ADAL" clId="{1AEF8C9E-2A22-4A60-823B-E571610ADD12}" dt="2024-09-23T08:02:40.143" v="2826" actId="403"/>
          <ac:spMkLst>
            <pc:docMk/>
            <pc:sldMk cId="90103789" sldId="370"/>
            <ac:spMk id="6" creationId="{56255FCA-5A49-6DC9-505B-D51CB2460FF0}"/>
          </ac:spMkLst>
        </pc:spChg>
      </pc:sldChg>
      <pc:sldChg chg="addSp modSp add mod">
        <pc:chgData name="신수환" userId="fde18ce3-5c66-4ba5-82b3-16afa5d860fa" providerId="ADAL" clId="{1AEF8C9E-2A22-4A60-823B-E571610ADD12}" dt="2024-09-23T07:20:24.743" v="2557" actId="20577"/>
        <pc:sldMkLst>
          <pc:docMk/>
          <pc:sldMk cId="3984507749" sldId="371"/>
        </pc:sldMkLst>
        <pc:spChg chg="mod">
          <ac:chgData name="신수환" userId="fde18ce3-5c66-4ba5-82b3-16afa5d860fa" providerId="ADAL" clId="{1AEF8C9E-2A22-4A60-823B-E571610ADD12}" dt="2024-09-23T01:52:08.457" v="907"/>
          <ac:spMkLst>
            <pc:docMk/>
            <pc:sldMk cId="3984507749" sldId="371"/>
            <ac:spMk id="2" creationId="{CADD5E09-004E-882A-C37A-53F017CE361B}"/>
          </ac:spMkLst>
        </pc:spChg>
        <pc:spChg chg="add mod">
          <ac:chgData name="신수환" userId="fde18ce3-5c66-4ba5-82b3-16afa5d860fa" providerId="ADAL" clId="{1AEF8C9E-2A22-4A60-823B-E571610ADD12}" dt="2024-09-23T07:18:32.600" v="2522" actId="1037"/>
          <ac:spMkLst>
            <pc:docMk/>
            <pc:sldMk cId="3984507749" sldId="371"/>
            <ac:spMk id="4" creationId="{AA0073E1-AF2A-7DF0-6891-2AE374A1181E}"/>
          </ac:spMkLst>
        </pc:spChg>
        <pc:spChg chg="mod">
          <ac:chgData name="신수환" userId="fde18ce3-5c66-4ba5-82b3-16afa5d860fa" providerId="ADAL" clId="{1AEF8C9E-2A22-4A60-823B-E571610ADD12}" dt="2024-09-23T07:20:24.743" v="2557" actId="20577"/>
          <ac:spMkLst>
            <pc:docMk/>
            <pc:sldMk cId="3984507749" sldId="371"/>
            <ac:spMk id="6" creationId="{56255FCA-5A49-6DC9-505B-D51CB2460FF0}"/>
          </ac:spMkLst>
        </pc:spChg>
      </pc:sldChg>
      <pc:sldChg chg="addSp delSp modSp add mod">
        <pc:chgData name="신수환" userId="fde18ce3-5c66-4ba5-82b3-16afa5d860fa" providerId="ADAL" clId="{1AEF8C9E-2A22-4A60-823B-E571610ADD12}" dt="2024-09-23T08:09:53.353" v="2840" actId="6549"/>
        <pc:sldMkLst>
          <pc:docMk/>
          <pc:sldMk cId="3983145956" sldId="372"/>
        </pc:sldMkLst>
        <pc:spChg chg="mod">
          <ac:chgData name="신수환" userId="fde18ce3-5c66-4ba5-82b3-16afa5d860fa" providerId="ADAL" clId="{1AEF8C9E-2A22-4A60-823B-E571610ADD12}" dt="2024-09-23T05:22:12.991" v="1859" actId="20577"/>
          <ac:spMkLst>
            <pc:docMk/>
            <pc:sldMk cId="3983145956" sldId="372"/>
            <ac:spMk id="2" creationId="{CADD5E09-004E-882A-C37A-53F017CE361B}"/>
          </ac:spMkLst>
        </pc:spChg>
        <pc:spChg chg="add">
          <ac:chgData name="신수환" userId="fde18ce3-5c66-4ba5-82b3-16afa5d860fa" providerId="ADAL" clId="{1AEF8C9E-2A22-4A60-823B-E571610ADD12}" dt="2024-09-23T01:53:32.747" v="919"/>
          <ac:spMkLst>
            <pc:docMk/>
            <pc:sldMk cId="3983145956" sldId="372"/>
            <ac:spMk id="4" creationId="{529FD875-6C1A-9C8E-67B9-E8A6E960360F}"/>
          </ac:spMkLst>
        </pc:spChg>
        <pc:spChg chg="add mod">
          <ac:chgData name="신수환" userId="fde18ce3-5c66-4ba5-82b3-16afa5d860fa" providerId="ADAL" clId="{1AEF8C9E-2A22-4A60-823B-E571610ADD12}" dt="2024-09-23T08:09:50.793" v="2836" actId="21"/>
          <ac:spMkLst>
            <pc:docMk/>
            <pc:sldMk cId="3983145956" sldId="372"/>
            <ac:spMk id="5" creationId="{3605BB45-43D6-890D-41AF-CC8AFE8998EE}"/>
          </ac:spMkLst>
        </pc:spChg>
        <pc:spChg chg="mod">
          <ac:chgData name="신수환" userId="fde18ce3-5c66-4ba5-82b3-16afa5d860fa" providerId="ADAL" clId="{1AEF8C9E-2A22-4A60-823B-E571610ADD12}" dt="2024-09-23T08:09:53.353" v="2840" actId="6549"/>
          <ac:spMkLst>
            <pc:docMk/>
            <pc:sldMk cId="3983145956" sldId="372"/>
            <ac:spMk id="6" creationId="{56255FCA-5A49-6DC9-505B-D51CB2460FF0}"/>
          </ac:spMkLst>
        </pc:spChg>
        <pc:picChg chg="del">
          <ac:chgData name="신수환" userId="fde18ce3-5c66-4ba5-82b3-16afa5d860fa" providerId="ADAL" clId="{1AEF8C9E-2A22-4A60-823B-E571610ADD12}" dt="2024-09-23T01:53:20.982" v="918" actId="478"/>
          <ac:picMkLst>
            <pc:docMk/>
            <pc:sldMk cId="3983145956" sldId="372"/>
            <ac:picMk id="9" creationId="{85B52BCD-52F0-BC98-F78F-7079C0BF1691}"/>
          </ac:picMkLst>
        </pc:picChg>
      </pc:sldChg>
      <pc:sldChg chg="addSp delSp modSp add mod">
        <pc:chgData name="신수환" userId="fde18ce3-5c66-4ba5-82b3-16afa5d860fa" providerId="ADAL" clId="{1AEF8C9E-2A22-4A60-823B-E571610ADD12}" dt="2024-09-23T07:44:23.566" v="2662" actId="164"/>
        <pc:sldMkLst>
          <pc:docMk/>
          <pc:sldMk cId="350401396" sldId="373"/>
        </pc:sldMkLst>
        <pc:spChg chg="mod">
          <ac:chgData name="신수환" userId="fde18ce3-5c66-4ba5-82b3-16afa5d860fa" providerId="ADAL" clId="{1AEF8C9E-2A22-4A60-823B-E571610ADD12}" dt="2024-09-23T07:02:14.306" v="2246" actId="27636"/>
          <ac:spMkLst>
            <pc:docMk/>
            <pc:sldMk cId="350401396" sldId="373"/>
            <ac:spMk id="2" creationId="{CADD5E09-004E-882A-C37A-53F017CE361B}"/>
          </ac:spMkLst>
        </pc:spChg>
        <pc:spChg chg="add">
          <ac:chgData name="신수환" userId="fde18ce3-5c66-4ba5-82b3-16afa5d860fa" providerId="ADAL" clId="{1AEF8C9E-2A22-4A60-823B-E571610ADD12}" dt="2024-09-23T01:56:37.633" v="975"/>
          <ac:spMkLst>
            <pc:docMk/>
            <pc:sldMk cId="350401396" sldId="373"/>
            <ac:spMk id="4" creationId="{2034BFF9-E3F0-BCBD-B104-AFA6EB4B4377}"/>
          </ac:spMkLst>
        </pc:spChg>
        <pc:spChg chg="mod">
          <ac:chgData name="신수환" userId="fde18ce3-5c66-4ba5-82b3-16afa5d860fa" providerId="ADAL" clId="{1AEF8C9E-2A22-4A60-823B-E571610ADD12}" dt="2024-09-23T07:25:25.247" v="2583" actId="20577"/>
          <ac:spMkLst>
            <pc:docMk/>
            <pc:sldMk cId="350401396" sldId="373"/>
            <ac:spMk id="6" creationId="{56255FCA-5A49-6DC9-505B-D51CB2460FF0}"/>
          </ac:spMkLst>
        </pc:spChg>
        <pc:grpChg chg="add mod">
          <ac:chgData name="신수환" userId="fde18ce3-5c66-4ba5-82b3-16afa5d860fa" providerId="ADAL" clId="{1AEF8C9E-2A22-4A60-823B-E571610ADD12}" dt="2024-09-23T07:44:23.566" v="2662" actId="164"/>
          <ac:grpSpMkLst>
            <pc:docMk/>
            <pc:sldMk cId="350401396" sldId="373"/>
            <ac:grpSpMk id="15" creationId="{D088B147-BB15-9F18-DE5B-01F8E4B454CA}"/>
          </ac:grpSpMkLst>
        </pc:grpChg>
        <pc:picChg chg="add del mod">
          <ac:chgData name="신수환" userId="fde18ce3-5c66-4ba5-82b3-16afa5d860fa" providerId="ADAL" clId="{1AEF8C9E-2A22-4A60-823B-E571610ADD12}" dt="2024-09-23T07:42:01.044" v="2640" actId="478"/>
          <ac:picMkLst>
            <pc:docMk/>
            <pc:sldMk cId="350401396" sldId="373"/>
            <ac:picMk id="7" creationId="{972C8A04-340F-72A8-7AF9-4FE95D0D1458}"/>
          </ac:picMkLst>
        </pc:picChg>
        <pc:picChg chg="add mod">
          <ac:chgData name="신수환" userId="fde18ce3-5c66-4ba5-82b3-16afa5d860fa" providerId="ADAL" clId="{1AEF8C9E-2A22-4A60-823B-E571610ADD12}" dt="2024-09-23T07:43:30.126" v="2648" actId="1076"/>
          <ac:picMkLst>
            <pc:docMk/>
            <pc:sldMk cId="350401396" sldId="373"/>
            <ac:picMk id="9" creationId="{A13D1EC8-18AA-63BB-2AED-9F88218331B2}"/>
          </ac:picMkLst>
        </pc:picChg>
        <pc:picChg chg="add mod modCrop">
          <ac:chgData name="신수환" userId="fde18ce3-5c66-4ba5-82b3-16afa5d860fa" providerId="ADAL" clId="{1AEF8C9E-2A22-4A60-823B-E571610ADD12}" dt="2024-09-23T07:44:23.566" v="2662" actId="164"/>
          <ac:picMkLst>
            <pc:docMk/>
            <pc:sldMk cId="350401396" sldId="373"/>
            <ac:picMk id="11" creationId="{4D47C3F1-FF09-C60F-6966-A52C65E94CD5}"/>
          </ac:picMkLst>
        </pc:picChg>
        <pc:picChg chg="add del mod">
          <ac:chgData name="신수환" userId="fde18ce3-5c66-4ba5-82b3-16afa5d860fa" providerId="ADAL" clId="{1AEF8C9E-2A22-4A60-823B-E571610ADD12}" dt="2024-09-23T07:44:01.719" v="2654" actId="478"/>
          <ac:picMkLst>
            <pc:docMk/>
            <pc:sldMk cId="350401396" sldId="373"/>
            <ac:picMk id="12" creationId="{1E163C9C-7F4C-A75C-835B-3AF7D8D6E926}"/>
          </ac:picMkLst>
        </pc:picChg>
        <pc:picChg chg="add mod">
          <ac:chgData name="신수환" userId="fde18ce3-5c66-4ba5-82b3-16afa5d860fa" providerId="ADAL" clId="{1AEF8C9E-2A22-4A60-823B-E571610ADD12}" dt="2024-09-23T07:44:23.566" v="2662" actId="164"/>
          <ac:picMkLst>
            <pc:docMk/>
            <pc:sldMk cId="350401396" sldId="373"/>
            <ac:picMk id="14" creationId="{B9A8E84B-0BCE-FA1C-A260-71460D38A465}"/>
          </ac:picMkLst>
        </pc:picChg>
      </pc:sldChg>
      <pc:sldChg chg="add del">
        <pc:chgData name="신수환" userId="fde18ce3-5c66-4ba5-82b3-16afa5d860fa" providerId="ADAL" clId="{1AEF8C9E-2A22-4A60-823B-E571610ADD12}" dt="2024-09-23T01:52:22.440" v="910"/>
        <pc:sldMkLst>
          <pc:docMk/>
          <pc:sldMk cId="2155913342" sldId="373"/>
        </pc:sldMkLst>
      </pc:sldChg>
      <pc:sldChg chg="modSp add mod">
        <pc:chgData name="신수환" userId="fde18ce3-5c66-4ba5-82b3-16afa5d860fa" providerId="ADAL" clId="{1AEF8C9E-2A22-4A60-823B-E571610ADD12}" dt="2024-09-23T04:10:16.337" v="1175" actId="207"/>
        <pc:sldMkLst>
          <pc:docMk/>
          <pc:sldMk cId="2026297444" sldId="374"/>
        </pc:sldMkLst>
        <pc:spChg chg="mod">
          <ac:chgData name="신수환" userId="fde18ce3-5c66-4ba5-82b3-16afa5d860fa" providerId="ADAL" clId="{1AEF8C9E-2A22-4A60-823B-E571610ADD12}" dt="2024-09-23T04:06:04.611" v="1079" actId="20577"/>
          <ac:spMkLst>
            <pc:docMk/>
            <pc:sldMk cId="2026297444" sldId="374"/>
            <ac:spMk id="2" creationId="{CADD5E09-004E-882A-C37A-53F017CE361B}"/>
          </ac:spMkLst>
        </pc:spChg>
        <pc:spChg chg="mod">
          <ac:chgData name="신수환" userId="fde18ce3-5c66-4ba5-82b3-16afa5d860fa" providerId="ADAL" clId="{1AEF8C9E-2A22-4A60-823B-E571610ADD12}" dt="2024-09-23T04:10:16.337" v="1175" actId="207"/>
          <ac:spMkLst>
            <pc:docMk/>
            <pc:sldMk cId="2026297444" sldId="374"/>
            <ac:spMk id="6" creationId="{56255FCA-5A49-6DC9-505B-D51CB2460FF0}"/>
          </ac:spMkLst>
        </pc:spChg>
      </pc:sldChg>
      <pc:sldChg chg="modSp add del mod">
        <pc:chgData name="신수환" userId="fde18ce3-5c66-4ba5-82b3-16afa5d860fa" providerId="ADAL" clId="{1AEF8C9E-2A22-4A60-823B-E571610ADD12}" dt="2024-09-23T07:05:31.340" v="2316" actId="47"/>
        <pc:sldMkLst>
          <pc:docMk/>
          <pc:sldMk cId="853305848" sldId="375"/>
        </pc:sldMkLst>
        <pc:spChg chg="mod">
          <ac:chgData name="신수환" userId="fde18ce3-5c66-4ba5-82b3-16afa5d860fa" providerId="ADAL" clId="{1AEF8C9E-2A22-4A60-823B-E571610ADD12}" dt="2024-09-23T04:11:47.855" v="1212" actId="20577"/>
          <ac:spMkLst>
            <pc:docMk/>
            <pc:sldMk cId="853305848" sldId="375"/>
            <ac:spMk id="2" creationId="{CADD5E09-004E-882A-C37A-53F017CE361B}"/>
          </ac:spMkLst>
        </pc:spChg>
        <pc:spChg chg="mod">
          <ac:chgData name="신수환" userId="fde18ce3-5c66-4ba5-82b3-16afa5d860fa" providerId="ADAL" clId="{1AEF8C9E-2A22-4A60-823B-E571610ADD12}" dt="2024-09-23T04:14:25.266" v="1266" actId="20577"/>
          <ac:spMkLst>
            <pc:docMk/>
            <pc:sldMk cId="853305848" sldId="375"/>
            <ac:spMk id="6" creationId="{56255FCA-5A49-6DC9-505B-D51CB2460FF0}"/>
          </ac:spMkLst>
        </pc:spChg>
      </pc:sldChg>
      <pc:sldChg chg="modSp add mod">
        <pc:chgData name="신수환" userId="fde18ce3-5c66-4ba5-82b3-16afa5d860fa" providerId="ADAL" clId="{1AEF8C9E-2A22-4A60-823B-E571610ADD12}" dt="2024-09-23T04:25:23.596" v="1415" actId="948"/>
        <pc:sldMkLst>
          <pc:docMk/>
          <pc:sldMk cId="183382620" sldId="376"/>
        </pc:sldMkLst>
        <pc:spChg chg="mod">
          <ac:chgData name="신수환" userId="fde18ce3-5c66-4ba5-82b3-16afa5d860fa" providerId="ADAL" clId="{1AEF8C9E-2A22-4A60-823B-E571610ADD12}" dt="2024-09-23T04:21:02.312" v="1319"/>
          <ac:spMkLst>
            <pc:docMk/>
            <pc:sldMk cId="183382620" sldId="376"/>
            <ac:spMk id="2" creationId="{CADD5E09-004E-882A-C37A-53F017CE361B}"/>
          </ac:spMkLst>
        </pc:spChg>
        <pc:spChg chg="mod">
          <ac:chgData name="신수환" userId="fde18ce3-5c66-4ba5-82b3-16afa5d860fa" providerId="ADAL" clId="{1AEF8C9E-2A22-4A60-823B-E571610ADD12}" dt="2024-09-23T04:25:23.596" v="1415" actId="948"/>
          <ac:spMkLst>
            <pc:docMk/>
            <pc:sldMk cId="183382620" sldId="376"/>
            <ac:spMk id="6" creationId="{56255FCA-5A49-6DC9-505B-D51CB2460FF0}"/>
          </ac:spMkLst>
        </pc:spChg>
      </pc:sldChg>
      <pc:sldChg chg="modSp add mod">
        <pc:chgData name="신수환" userId="fde18ce3-5c66-4ba5-82b3-16afa5d860fa" providerId="ADAL" clId="{1AEF8C9E-2A22-4A60-823B-E571610ADD12}" dt="2024-09-23T08:11:59.910" v="2843" actId="948"/>
        <pc:sldMkLst>
          <pc:docMk/>
          <pc:sldMk cId="558907058" sldId="377"/>
        </pc:sldMkLst>
        <pc:spChg chg="mod">
          <ac:chgData name="신수환" userId="fde18ce3-5c66-4ba5-82b3-16afa5d860fa" providerId="ADAL" clId="{1AEF8C9E-2A22-4A60-823B-E571610ADD12}" dt="2024-09-23T08:11:59.910" v="2843" actId="948"/>
          <ac:spMkLst>
            <pc:docMk/>
            <pc:sldMk cId="558907058" sldId="377"/>
            <ac:spMk id="6" creationId="{56255FCA-5A49-6DC9-505B-D51CB2460FF0}"/>
          </ac:spMkLst>
        </pc:spChg>
      </pc:sldChg>
      <pc:sldChg chg="modSp add mod">
        <pc:chgData name="신수환" userId="fde18ce3-5c66-4ba5-82b3-16afa5d860fa" providerId="ADAL" clId="{1AEF8C9E-2A22-4A60-823B-E571610ADD12}" dt="2024-09-23T07:04:28.531" v="2315" actId="20577"/>
        <pc:sldMkLst>
          <pc:docMk/>
          <pc:sldMk cId="622024513" sldId="378"/>
        </pc:sldMkLst>
        <pc:spChg chg="mod">
          <ac:chgData name="신수환" userId="fde18ce3-5c66-4ba5-82b3-16afa5d860fa" providerId="ADAL" clId="{1AEF8C9E-2A22-4A60-823B-E571610ADD12}" dt="2024-09-23T07:04:28.531" v="2315" actId="20577"/>
          <ac:spMkLst>
            <pc:docMk/>
            <pc:sldMk cId="622024513" sldId="378"/>
            <ac:spMk id="2" creationId="{CADD5E09-004E-882A-C37A-53F017CE361B}"/>
          </ac:spMkLst>
        </pc:spChg>
        <pc:spChg chg="mod">
          <ac:chgData name="신수환" userId="fde18ce3-5c66-4ba5-82b3-16afa5d860fa" providerId="ADAL" clId="{1AEF8C9E-2A22-4A60-823B-E571610ADD12}" dt="2024-09-23T04:35:14.400" v="1530" actId="403"/>
          <ac:spMkLst>
            <pc:docMk/>
            <pc:sldMk cId="622024513" sldId="378"/>
            <ac:spMk id="6" creationId="{56255FCA-5A49-6DC9-505B-D51CB2460FF0}"/>
          </ac:spMkLst>
        </pc:spChg>
      </pc:sldChg>
      <pc:sldChg chg="addSp modSp add mod">
        <pc:chgData name="신수환" userId="fde18ce3-5c66-4ba5-82b3-16afa5d860fa" providerId="ADAL" clId="{1AEF8C9E-2A22-4A60-823B-E571610ADD12}" dt="2024-09-23T08:03:15.259" v="2828" actId="27636"/>
        <pc:sldMkLst>
          <pc:docMk/>
          <pc:sldMk cId="3427696821" sldId="379"/>
        </pc:sldMkLst>
        <pc:spChg chg="mod">
          <ac:chgData name="신수환" userId="fde18ce3-5c66-4ba5-82b3-16afa5d860fa" providerId="ADAL" clId="{1AEF8C9E-2A22-4A60-823B-E571610ADD12}" dt="2024-09-23T08:03:15.259" v="2828" actId="27636"/>
          <ac:spMkLst>
            <pc:docMk/>
            <pc:sldMk cId="3427696821" sldId="379"/>
            <ac:spMk id="2" creationId="{7BFA0E37-7DED-A856-AEED-E40D042E3852}"/>
          </ac:spMkLst>
        </pc:spChg>
        <pc:spChg chg="add">
          <ac:chgData name="신수환" userId="fde18ce3-5c66-4ba5-82b3-16afa5d860fa" providerId="ADAL" clId="{1AEF8C9E-2A22-4A60-823B-E571610ADD12}" dt="2024-09-23T04:40:26.760" v="1563"/>
          <ac:spMkLst>
            <pc:docMk/>
            <pc:sldMk cId="3427696821" sldId="379"/>
            <ac:spMk id="3" creationId="{FC5C8464-D594-FCD1-66C6-9BD480DF633B}"/>
          </ac:spMkLst>
        </pc:spChg>
      </pc:sldChg>
      <pc:sldChg chg="addSp delSp modSp add mod">
        <pc:chgData name="신수환" userId="fde18ce3-5c66-4ba5-82b3-16afa5d860fa" providerId="ADAL" clId="{1AEF8C9E-2A22-4A60-823B-E571610ADD12}" dt="2024-09-23T08:01:17.937" v="2809" actId="948"/>
        <pc:sldMkLst>
          <pc:docMk/>
          <pc:sldMk cId="3053398625" sldId="380"/>
        </pc:sldMkLst>
        <pc:spChg chg="mod">
          <ac:chgData name="신수환" userId="fde18ce3-5c66-4ba5-82b3-16afa5d860fa" providerId="ADAL" clId="{1AEF8C9E-2A22-4A60-823B-E571610ADD12}" dt="2024-09-23T07:03:48.355" v="2290" actId="20577"/>
          <ac:spMkLst>
            <pc:docMk/>
            <pc:sldMk cId="3053398625" sldId="380"/>
            <ac:spMk id="2" creationId="{CADD5E09-004E-882A-C37A-53F017CE361B}"/>
          </ac:spMkLst>
        </pc:spChg>
        <pc:spChg chg="add del">
          <ac:chgData name="신수환" userId="fde18ce3-5c66-4ba5-82b3-16afa5d860fa" providerId="ADAL" clId="{1AEF8C9E-2A22-4A60-823B-E571610ADD12}" dt="2024-09-23T04:48:32.948" v="1754" actId="22"/>
          <ac:spMkLst>
            <pc:docMk/>
            <pc:sldMk cId="3053398625" sldId="380"/>
            <ac:spMk id="5" creationId="{39676A28-4231-3DA4-F92C-6D0D73FEA5F6}"/>
          </ac:spMkLst>
        </pc:spChg>
        <pc:spChg chg="mod">
          <ac:chgData name="신수환" userId="fde18ce3-5c66-4ba5-82b3-16afa5d860fa" providerId="ADAL" clId="{1AEF8C9E-2A22-4A60-823B-E571610ADD12}" dt="2024-09-23T08:01:17.937" v="2809" actId="948"/>
          <ac:spMkLst>
            <pc:docMk/>
            <pc:sldMk cId="3053398625" sldId="380"/>
            <ac:spMk id="6" creationId="{56255FCA-5A49-6DC9-505B-D51CB2460FF0}"/>
          </ac:spMkLst>
        </pc:spChg>
      </pc:sldChg>
      <pc:sldChg chg="addSp delSp modSp add mod">
        <pc:chgData name="신수환" userId="fde18ce3-5c66-4ba5-82b3-16afa5d860fa" providerId="ADAL" clId="{1AEF8C9E-2A22-4A60-823B-E571610ADD12}" dt="2024-09-23T07:54:00.538" v="2764" actId="1076"/>
        <pc:sldMkLst>
          <pc:docMk/>
          <pc:sldMk cId="853260624" sldId="381"/>
        </pc:sldMkLst>
        <pc:spChg chg="mod">
          <ac:chgData name="신수환" userId="fde18ce3-5c66-4ba5-82b3-16afa5d860fa" providerId="ADAL" clId="{1AEF8C9E-2A22-4A60-823B-E571610ADD12}" dt="2024-09-23T07:46:14.178" v="2664"/>
          <ac:spMkLst>
            <pc:docMk/>
            <pc:sldMk cId="853260624" sldId="381"/>
            <ac:spMk id="2" creationId="{CADD5E09-004E-882A-C37A-53F017CE361B}"/>
          </ac:spMkLst>
        </pc:spChg>
        <pc:spChg chg="mod">
          <ac:chgData name="신수환" userId="fde18ce3-5c66-4ba5-82b3-16afa5d860fa" providerId="ADAL" clId="{1AEF8C9E-2A22-4A60-823B-E571610ADD12}" dt="2024-09-23T07:50:51.899" v="2741" actId="20577"/>
          <ac:spMkLst>
            <pc:docMk/>
            <pc:sldMk cId="853260624" sldId="381"/>
            <ac:spMk id="6" creationId="{56255FCA-5A49-6DC9-505B-D51CB2460FF0}"/>
          </ac:spMkLst>
        </pc:spChg>
        <pc:grpChg chg="add del mod">
          <ac:chgData name="신수환" userId="fde18ce3-5c66-4ba5-82b3-16afa5d860fa" providerId="ADAL" clId="{1AEF8C9E-2A22-4A60-823B-E571610ADD12}" dt="2024-09-23T07:47:54.278" v="2667" actId="478"/>
          <ac:grpSpMkLst>
            <pc:docMk/>
            <pc:sldMk cId="853260624" sldId="381"/>
            <ac:grpSpMk id="9" creationId="{A0DFCBBD-E408-B7A8-0538-962D2A21AD94}"/>
          </ac:grpSpMkLst>
        </pc:grpChg>
        <pc:grpChg chg="add mod">
          <ac:chgData name="신수환" userId="fde18ce3-5c66-4ba5-82b3-16afa5d860fa" providerId="ADAL" clId="{1AEF8C9E-2A22-4A60-823B-E571610ADD12}" dt="2024-09-23T07:53:55.125" v="2762" actId="164"/>
          <ac:grpSpMkLst>
            <pc:docMk/>
            <pc:sldMk cId="853260624" sldId="381"/>
            <ac:grpSpMk id="13" creationId="{E9B04F56-380B-620D-23EA-5587AA4C4645}"/>
          </ac:grpSpMkLst>
        </pc:grpChg>
        <pc:grpChg chg="add mod">
          <ac:chgData name="신수환" userId="fde18ce3-5c66-4ba5-82b3-16afa5d860fa" providerId="ADAL" clId="{1AEF8C9E-2A22-4A60-823B-E571610ADD12}" dt="2024-09-23T07:54:00.538" v="2764" actId="1076"/>
          <ac:grpSpMkLst>
            <pc:docMk/>
            <pc:sldMk cId="853260624" sldId="381"/>
            <ac:grpSpMk id="18" creationId="{5F003B17-434B-873B-BDB0-0921FE5EC839}"/>
          </ac:grpSpMkLst>
        </pc:grpChg>
        <pc:picChg chg="add mod">
          <ac:chgData name="신수환" userId="fde18ce3-5c66-4ba5-82b3-16afa5d860fa" providerId="ADAL" clId="{1AEF8C9E-2A22-4A60-823B-E571610ADD12}" dt="2024-09-23T07:40:44.367" v="2633" actId="164"/>
          <ac:picMkLst>
            <pc:docMk/>
            <pc:sldMk cId="853260624" sldId="381"/>
            <ac:picMk id="5" creationId="{A7B03148-05E7-6B63-FADE-34AFC70F8E6E}"/>
          </ac:picMkLst>
        </pc:picChg>
        <pc:picChg chg="add mod">
          <ac:chgData name="신수환" userId="fde18ce3-5c66-4ba5-82b3-16afa5d860fa" providerId="ADAL" clId="{1AEF8C9E-2A22-4A60-823B-E571610ADD12}" dt="2024-09-23T07:40:44.367" v="2633" actId="164"/>
          <ac:picMkLst>
            <pc:docMk/>
            <pc:sldMk cId="853260624" sldId="381"/>
            <ac:picMk id="8" creationId="{1F1502D9-EE1A-3989-FD85-6CE0A0B0ED6A}"/>
          </ac:picMkLst>
        </pc:picChg>
        <pc:picChg chg="add mod modCrop">
          <ac:chgData name="신수환" userId="fde18ce3-5c66-4ba5-82b3-16afa5d860fa" providerId="ADAL" clId="{1AEF8C9E-2A22-4A60-823B-E571610ADD12}" dt="2024-09-23T07:52:25.068" v="2753" actId="164"/>
          <ac:picMkLst>
            <pc:docMk/>
            <pc:sldMk cId="853260624" sldId="381"/>
            <ac:picMk id="11" creationId="{C8420A59-DE78-F9CE-CCEB-A29427BDF134}"/>
          </ac:picMkLst>
        </pc:picChg>
        <pc:picChg chg="add mod modCrop">
          <ac:chgData name="신수환" userId="fde18ce3-5c66-4ba5-82b3-16afa5d860fa" providerId="ADAL" clId="{1AEF8C9E-2A22-4A60-823B-E571610ADD12}" dt="2024-09-23T07:52:25.068" v="2753" actId="164"/>
          <ac:picMkLst>
            <pc:docMk/>
            <pc:sldMk cId="853260624" sldId="381"/>
            <ac:picMk id="12" creationId="{09FA1FD7-EFE3-BC55-9C84-EF04D22F37AD}"/>
          </ac:picMkLst>
        </pc:picChg>
        <pc:picChg chg="add del">
          <ac:chgData name="신수환" userId="fde18ce3-5c66-4ba5-82b3-16afa5d860fa" providerId="ADAL" clId="{1AEF8C9E-2A22-4A60-823B-E571610ADD12}" dt="2024-09-23T07:53:18.609" v="2756" actId="478"/>
          <ac:picMkLst>
            <pc:docMk/>
            <pc:sldMk cId="853260624" sldId="381"/>
            <ac:picMk id="15" creationId="{54B7C61D-865A-144A-10DE-39BC01828F63}"/>
          </ac:picMkLst>
        </pc:picChg>
        <pc:picChg chg="add mod">
          <ac:chgData name="신수환" userId="fde18ce3-5c66-4ba5-82b3-16afa5d860fa" providerId="ADAL" clId="{1AEF8C9E-2A22-4A60-823B-E571610ADD12}" dt="2024-09-23T07:53:55.125" v="2762" actId="164"/>
          <ac:picMkLst>
            <pc:docMk/>
            <pc:sldMk cId="853260624" sldId="381"/>
            <ac:picMk id="17" creationId="{C0613384-903A-F844-D47C-5D5929CAB843}"/>
          </ac:picMkLst>
        </pc:picChg>
      </pc:sldChg>
      <pc:sldChg chg="addSp delSp modSp add mod ord">
        <pc:chgData name="신수환" userId="fde18ce3-5c66-4ba5-82b3-16afa5d860fa" providerId="ADAL" clId="{1AEF8C9E-2A22-4A60-823B-E571610ADD12}" dt="2024-09-23T07:39:02.865" v="2621" actId="1076"/>
        <pc:sldMkLst>
          <pc:docMk/>
          <pc:sldMk cId="4229573630" sldId="382"/>
        </pc:sldMkLst>
        <pc:spChg chg="mod">
          <ac:chgData name="신수환" userId="fde18ce3-5c66-4ba5-82b3-16afa5d860fa" providerId="ADAL" clId="{1AEF8C9E-2A22-4A60-823B-E571610ADD12}" dt="2024-09-23T07:03:07.642" v="2250" actId="1076"/>
          <ac:spMkLst>
            <pc:docMk/>
            <pc:sldMk cId="4229573630" sldId="382"/>
            <ac:spMk id="2" creationId="{CADD5E09-004E-882A-C37A-53F017CE361B}"/>
          </ac:spMkLst>
        </pc:spChg>
        <pc:spChg chg="mod">
          <ac:chgData name="신수환" userId="fde18ce3-5c66-4ba5-82b3-16afa5d860fa" providerId="ADAL" clId="{1AEF8C9E-2A22-4A60-823B-E571610ADD12}" dt="2024-09-23T07:38:53.743" v="2617" actId="20577"/>
          <ac:spMkLst>
            <pc:docMk/>
            <pc:sldMk cId="4229573630" sldId="382"/>
            <ac:spMk id="6" creationId="{56255FCA-5A49-6DC9-505B-D51CB2460FF0}"/>
          </ac:spMkLst>
        </pc:spChg>
        <pc:picChg chg="add del mod">
          <ac:chgData name="신수환" userId="fde18ce3-5c66-4ba5-82b3-16afa5d860fa" providerId="ADAL" clId="{1AEF8C9E-2A22-4A60-823B-E571610ADD12}" dt="2024-09-23T07:38:50.804" v="2616" actId="478"/>
          <ac:picMkLst>
            <pc:docMk/>
            <pc:sldMk cId="4229573630" sldId="382"/>
            <ac:picMk id="5" creationId="{0F6516FD-11A7-15EE-550E-4A4137356C93}"/>
          </ac:picMkLst>
        </pc:picChg>
        <pc:picChg chg="add mod">
          <ac:chgData name="신수환" userId="fde18ce3-5c66-4ba5-82b3-16afa5d860fa" providerId="ADAL" clId="{1AEF8C9E-2A22-4A60-823B-E571610ADD12}" dt="2024-09-23T07:39:02.865" v="2621" actId="1076"/>
          <ac:picMkLst>
            <pc:docMk/>
            <pc:sldMk cId="4229573630" sldId="382"/>
            <ac:picMk id="8" creationId="{50C60342-A709-B79A-6B68-96F5684877CA}"/>
          </ac:picMkLst>
        </pc:picChg>
      </pc:sldChg>
      <pc:sldChg chg="addSp delSp modSp add mod">
        <pc:chgData name="신수환" userId="fde18ce3-5c66-4ba5-82b3-16afa5d860fa" providerId="ADAL" clId="{1AEF8C9E-2A22-4A60-823B-E571610ADD12}" dt="2024-09-23T08:00:02.605" v="2808" actId="164"/>
        <pc:sldMkLst>
          <pc:docMk/>
          <pc:sldMk cId="4014143667" sldId="383"/>
        </pc:sldMkLst>
        <pc:spChg chg="mod">
          <ac:chgData name="신수환" userId="fde18ce3-5c66-4ba5-82b3-16afa5d860fa" providerId="ADAL" clId="{1AEF8C9E-2A22-4A60-823B-E571610ADD12}" dt="2024-09-23T07:03:15.333" v="2252" actId="20577"/>
          <ac:spMkLst>
            <pc:docMk/>
            <pc:sldMk cId="4014143667" sldId="383"/>
            <ac:spMk id="2" creationId="{CADD5E09-004E-882A-C37A-53F017CE361B}"/>
          </ac:spMkLst>
        </pc:spChg>
        <pc:spChg chg="mod">
          <ac:chgData name="신수환" userId="fde18ce3-5c66-4ba5-82b3-16afa5d860fa" providerId="ADAL" clId="{1AEF8C9E-2A22-4A60-823B-E571610ADD12}" dt="2024-09-23T07:22:01.049" v="2559" actId="948"/>
          <ac:spMkLst>
            <pc:docMk/>
            <pc:sldMk cId="4014143667" sldId="383"/>
            <ac:spMk id="6" creationId="{56255FCA-5A49-6DC9-505B-D51CB2460FF0}"/>
          </ac:spMkLst>
        </pc:spChg>
        <pc:grpChg chg="add mod">
          <ac:chgData name="신수환" userId="fde18ce3-5c66-4ba5-82b3-16afa5d860fa" providerId="ADAL" clId="{1AEF8C9E-2A22-4A60-823B-E571610ADD12}" dt="2024-09-23T08:00:02.605" v="2808" actId="164"/>
          <ac:grpSpMkLst>
            <pc:docMk/>
            <pc:sldMk cId="4014143667" sldId="383"/>
            <ac:grpSpMk id="13" creationId="{1BB96A3A-F913-FD31-5477-561C4C487976}"/>
          </ac:grpSpMkLst>
        </pc:grpChg>
        <pc:picChg chg="add del mod">
          <ac:chgData name="신수환" userId="fde18ce3-5c66-4ba5-82b3-16afa5d860fa" providerId="ADAL" clId="{1AEF8C9E-2A22-4A60-823B-E571610ADD12}" dt="2024-09-23T07:59:09.040" v="2800" actId="478"/>
          <ac:picMkLst>
            <pc:docMk/>
            <pc:sldMk cId="4014143667" sldId="383"/>
            <ac:picMk id="5" creationId="{4EAA94F4-FCB6-A936-24F2-9821703DBB66}"/>
          </ac:picMkLst>
        </pc:picChg>
        <pc:picChg chg="add del mod">
          <ac:chgData name="신수환" userId="fde18ce3-5c66-4ba5-82b3-16afa5d860fa" providerId="ADAL" clId="{1AEF8C9E-2A22-4A60-823B-E571610ADD12}" dt="2024-09-23T07:59:07.196" v="2799" actId="478"/>
          <ac:picMkLst>
            <pc:docMk/>
            <pc:sldMk cId="4014143667" sldId="383"/>
            <ac:picMk id="8" creationId="{4CCD1B1C-212C-3EAE-433E-18162DA894FB}"/>
          </ac:picMkLst>
        </pc:picChg>
        <pc:picChg chg="add mod">
          <ac:chgData name="신수환" userId="fde18ce3-5c66-4ba5-82b3-16afa5d860fa" providerId="ADAL" clId="{1AEF8C9E-2A22-4A60-823B-E571610ADD12}" dt="2024-09-23T08:00:02.605" v="2808" actId="164"/>
          <ac:picMkLst>
            <pc:docMk/>
            <pc:sldMk cId="4014143667" sldId="383"/>
            <ac:picMk id="10" creationId="{C4E43D3E-C1EE-68EF-24EE-96D5FA8EF949}"/>
          </ac:picMkLst>
        </pc:picChg>
        <pc:picChg chg="add mod">
          <ac:chgData name="신수환" userId="fde18ce3-5c66-4ba5-82b3-16afa5d860fa" providerId="ADAL" clId="{1AEF8C9E-2A22-4A60-823B-E571610ADD12}" dt="2024-09-23T08:00:02.605" v="2808" actId="164"/>
          <ac:picMkLst>
            <pc:docMk/>
            <pc:sldMk cId="4014143667" sldId="383"/>
            <ac:picMk id="12" creationId="{627103D1-DAF8-AA0F-2FC5-8CA46938F0F9}"/>
          </ac:picMkLst>
        </pc:picChg>
      </pc:sldChg>
      <pc:sldChg chg="addSp delSp modSp add mod">
        <pc:chgData name="신수환" userId="fde18ce3-5c66-4ba5-82b3-16afa5d860fa" providerId="ADAL" clId="{1AEF8C9E-2A22-4A60-823B-E571610ADD12}" dt="2024-09-23T07:37:13.807" v="2611" actId="1076"/>
        <pc:sldMkLst>
          <pc:docMk/>
          <pc:sldMk cId="2224580289" sldId="384"/>
        </pc:sldMkLst>
        <pc:picChg chg="mod">
          <ac:chgData name="신수환" userId="fde18ce3-5c66-4ba5-82b3-16afa5d860fa" providerId="ADAL" clId="{1AEF8C9E-2A22-4A60-823B-E571610ADD12}" dt="2024-09-23T07:36:03.193" v="2594" actId="1076"/>
          <ac:picMkLst>
            <pc:docMk/>
            <pc:sldMk cId="2224580289" sldId="384"/>
            <ac:picMk id="5" creationId="{0F6516FD-11A7-15EE-550E-4A4137356C93}"/>
          </ac:picMkLst>
        </pc:picChg>
        <pc:picChg chg="add del">
          <ac:chgData name="신수환" userId="fde18ce3-5c66-4ba5-82b3-16afa5d860fa" providerId="ADAL" clId="{1AEF8C9E-2A22-4A60-823B-E571610ADD12}" dt="2024-09-23T07:36:14.391" v="2596" actId="22"/>
          <ac:picMkLst>
            <pc:docMk/>
            <pc:sldMk cId="2224580289" sldId="384"/>
            <ac:picMk id="7" creationId="{BC91F64B-342F-0C8D-36FE-D4B9AF625F47}"/>
          </ac:picMkLst>
        </pc:picChg>
        <pc:picChg chg="add del mod modCrop">
          <ac:chgData name="신수환" userId="fde18ce3-5c66-4ba5-82b3-16afa5d860fa" providerId="ADAL" clId="{1AEF8C9E-2A22-4A60-823B-E571610ADD12}" dt="2024-09-23T07:36:45.161" v="2604" actId="478"/>
          <ac:picMkLst>
            <pc:docMk/>
            <pc:sldMk cId="2224580289" sldId="384"/>
            <ac:picMk id="9" creationId="{98EE0370-3440-10CC-8948-906F12586655}"/>
          </ac:picMkLst>
        </pc:picChg>
        <pc:picChg chg="add mod">
          <ac:chgData name="신수환" userId="fde18ce3-5c66-4ba5-82b3-16afa5d860fa" providerId="ADAL" clId="{1AEF8C9E-2A22-4A60-823B-E571610ADD12}" dt="2024-09-23T07:37:13.807" v="2611" actId="1076"/>
          <ac:picMkLst>
            <pc:docMk/>
            <pc:sldMk cId="2224580289" sldId="384"/>
            <ac:picMk id="11" creationId="{CCAC8C4F-0EF5-F0B2-FF20-F3F996234D64}"/>
          </ac:picMkLst>
        </pc:picChg>
      </pc:sldChg>
      <pc:sldChg chg="add ord">
        <pc:chgData name="신수환" userId="fde18ce3-5c66-4ba5-82b3-16afa5d860fa" providerId="ADAL" clId="{1AEF8C9E-2A22-4A60-823B-E571610ADD12}" dt="2024-09-23T07:47:53.023" v="2666"/>
        <pc:sldMkLst>
          <pc:docMk/>
          <pc:sldMk cId="2186033344" sldId="38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6F7DC8E5-518B-B844-8AFB-6138BA9A45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E02BC96-2569-1E47-9CC8-C432D61173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D02ED-AB60-1146-B810-37D04719C00C}" type="datetimeFigureOut">
              <a:rPr kumimoji="1" lang="ko-KR" altLang="en-US" smtClean="0"/>
              <a:t>2024-09-23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873A96D-1584-EA48-B2BB-8BF7186DC4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9E1FB54-431F-D746-BB23-DCDB0D14B6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B47E1-FB9F-5742-AEB0-90D6B961293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32970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BFCC2-75FE-9347-A155-69776C04C6EA}" type="datetimeFigureOut">
              <a:rPr kumimoji="1" lang="ko-KR" altLang="en-US" smtClean="0"/>
              <a:t>2024-09-23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C0143-43CC-3944-A7FC-88D98359344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049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76AB4CFB-C687-B6C1-BA9D-7C18CAF7389A}"/>
              </a:ext>
            </a:extLst>
          </p:cNvPr>
          <p:cNvCxnSpPr/>
          <p:nvPr userDrawn="1"/>
        </p:nvCxnSpPr>
        <p:spPr>
          <a:xfrm>
            <a:off x="627529" y="1177363"/>
            <a:ext cx="8092141" cy="0"/>
          </a:xfrm>
          <a:prstGeom prst="line">
            <a:avLst/>
          </a:prstGeom>
          <a:ln w="38100">
            <a:solidFill>
              <a:srgbClr val="0B2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DB4533B4-08A7-7567-A91D-673D8CF690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529" y="2671852"/>
            <a:ext cx="7106210" cy="65704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ko-KR" altLang="en-US" dirty="0"/>
              <a:t>저자명 및 </a:t>
            </a:r>
            <a:r>
              <a:rPr lang="ko-KR" altLang="en-US" dirty="0" err="1"/>
              <a:t>학회명</a:t>
            </a:r>
            <a:endParaRPr lang="en-US" altLang="ko-KR" dirty="0"/>
          </a:p>
        </p:txBody>
      </p:sp>
      <p:sp>
        <p:nvSpPr>
          <p:cNvPr id="9" name="제목 8">
            <a:extLst>
              <a:ext uri="{FF2B5EF4-FFF2-40B4-BE49-F238E27FC236}">
                <a16:creationId xmlns:a16="http://schemas.microsoft.com/office/drawing/2014/main" id="{B8E92D22-E36A-B20B-F2EB-1E1607F3C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529" y="1297453"/>
            <a:ext cx="10515600" cy="1325563"/>
          </a:xfrm>
        </p:spPr>
        <p:txBody>
          <a:bodyPr/>
          <a:lstStyle>
            <a:lvl1pPr>
              <a:defRPr>
                <a:solidFill>
                  <a:srgbClr val="0B2D86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ko-KR" altLang="en-US" dirty="0" err="1"/>
              <a:t>논문명</a:t>
            </a:r>
            <a:endParaRPr lang="ko-KR" altLang="en-US" dirty="0"/>
          </a:p>
        </p:txBody>
      </p:sp>
      <p:sp>
        <p:nvSpPr>
          <p:cNvPr id="15" name="텍스트 개체 틀 14">
            <a:extLst>
              <a:ext uri="{FF2B5EF4-FFF2-40B4-BE49-F238E27FC236}">
                <a16:creationId xmlns:a16="http://schemas.microsoft.com/office/drawing/2014/main" id="{CD94981A-27BD-94CB-7B88-9C534E7406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5929" y="4674480"/>
            <a:ext cx="5892800" cy="961326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 altLang="ko-KR" dirty="0"/>
              <a:t>1) </a:t>
            </a:r>
            <a:r>
              <a:rPr lang="ko-KR" altLang="en-US" dirty="0"/>
              <a:t>학과 및 학교 및 연구실</a:t>
            </a:r>
            <a:r>
              <a:rPr lang="en-US" altLang="ko-KR" dirty="0"/>
              <a:t>, 2) </a:t>
            </a:r>
            <a:r>
              <a:rPr lang="ko-KR" altLang="en-US" dirty="0"/>
              <a:t>이름</a:t>
            </a:r>
            <a:r>
              <a:rPr lang="en-US" altLang="ko-KR" dirty="0"/>
              <a:t>, 3) </a:t>
            </a:r>
            <a:r>
              <a:rPr lang="ko-KR" altLang="en-US" dirty="0"/>
              <a:t>발표 날짜</a:t>
            </a:r>
          </a:p>
        </p:txBody>
      </p:sp>
      <p:pic>
        <p:nvPicPr>
          <p:cNvPr id="16" name="Picture 2" descr="https://www.dankook.ac.kr/html_repositories/images/www/kor_content/est_ui_int04.jpg">
            <a:extLst>
              <a:ext uri="{FF2B5EF4-FFF2-40B4-BE49-F238E27FC236}">
                <a16:creationId xmlns:a16="http://schemas.microsoft.com/office/drawing/2014/main" id="{F8ECFA25-0D22-B235-ACF6-3DC3CA1479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4" y="6554481"/>
            <a:ext cx="2148840" cy="22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9598590F-A98C-E0D2-640C-1D53C3CA19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180" y="6488466"/>
            <a:ext cx="2948940" cy="37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8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C06CB7FC-E3FF-3628-2342-A66CD4B82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7646" y="650227"/>
            <a:ext cx="5313083" cy="5760000"/>
          </a:xfrm>
        </p:spPr>
        <p:txBody>
          <a:bodyPr/>
          <a:lstStyle>
            <a:lvl1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  <a:defRPr sz="2800"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9144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arenR"/>
              <a:defRPr sz="2200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371600" indent="-457200">
              <a:lnSpc>
                <a:spcPct val="120000"/>
              </a:lnSpc>
              <a:spcBef>
                <a:spcPts val="600"/>
              </a:spcBef>
              <a:buFont typeface="+mj-lt"/>
              <a:buAutoNum type="alphaLcPeriod"/>
              <a:defRPr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714500" indent="-342900">
              <a:lnSpc>
                <a:spcPct val="120000"/>
              </a:lnSpc>
              <a:spcBef>
                <a:spcPts val="600"/>
              </a:spcBef>
              <a:buFont typeface="+mj-lt"/>
              <a:buAutoNum type="alphaLcPeriod"/>
              <a:defRPr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171700" indent="-342900">
              <a:lnSpc>
                <a:spcPct val="120000"/>
              </a:lnSpc>
              <a:spcBef>
                <a:spcPts val="600"/>
              </a:spcBef>
              <a:buFont typeface="+mj-lt"/>
              <a:buAutoNum type="alphaLcPeriod"/>
              <a:defRPr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  <p:pic>
        <p:nvPicPr>
          <p:cNvPr id="2" name="Picture 2" descr="https://www.dankook.ac.kr/html_repositories/images/www/kor_content/est_ui_int04.jpg">
            <a:extLst>
              <a:ext uri="{FF2B5EF4-FFF2-40B4-BE49-F238E27FC236}">
                <a16:creationId xmlns:a16="http://schemas.microsoft.com/office/drawing/2014/main" id="{FABD3913-E45C-8DA3-C581-ADB7736A85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590340"/>
            <a:ext cx="2148840" cy="22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4">
            <a:extLst>
              <a:ext uri="{FF2B5EF4-FFF2-40B4-BE49-F238E27FC236}">
                <a16:creationId xmlns:a16="http://schemas.microsoft.com/office/drawing/2014/main" id="{E2CC387F-9CD4-D4C7-9613-6629EF2939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669" y="528172"/>
            <a:ext cx="2867213" cy="1092574"/>
          </a:xfrm>
        </p:spPr>
        <p:txBody>
          <a:bodyPr/>
          <a:lstStyle>
            <a:lvl1pPr algn="ctr">
              <a:defRPr>
                <a:solidFill>
                  <a:srgbClr val="0B2D86"/>
                </a:solidFill>
              </a:defRPr>
            </a:lvl1pPr>
          </a:lstStyle>
          <a:p>
            <a:r>
              <a:rPr lang="en-US" altLang="ko-KR" dirty="0"/>
              <a:t>Contents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074B28DC-3C67-8C36-3286-518E74D0C3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180" y="6488466"/>
            <a:ext cx="2948940" cy="378697"/>
          </a:xfrm>
          <a:prstGeom prst="rect">
            <a:avLst/>
          </a:prstGeom>
        </p:spPr>
      </p:pic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31CA7BF9-762F-18E1-DF5F-2CC2E8BE5EF9}"/>
              </a:ext>
            </a:extLst>
          </p:cNvPr>
          <p:cNvCxnSpPr>
            <a:cxnSpLocks/>
          </p:cNvCxnSpPr>
          <p:nvPr userDrawn="1"/>
        </p:nvCxnSpPr>
        <p:spPr>
          <a:xfrm>
            <a:off x="718669" y="591668"/>
            <a:ext cx="0" cy="926355"/>
          </a:xfrm>
          <a:prstGeom prst="line">
            <a:avLst/>
          </a:prstGeom>
          <a:ln w="38100">
            <a:solidFill>
              <a:srgbClr val="0B2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77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EE417EA-B8EE-7143-BA3E-5D414D8A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504328"/>
            <a:ext cx="2743200" cy="295861"/>
          </a:xfr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4EFFD626-9741-9545-AAE0-26D584902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18" y="173878"/>
            <a:ext cx="10515600" cy="961651"/>
          </a:xfrm>
        </p:spPr>
        <p:txBody>
          <a:bodyPr/>
          <a:lstStyle>
            <a:lvl1pPr>
              <a:defRPr>
                <a:solidFill>
                  <a:srgbClr val="0B2D86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pic>
        <p:nvPicPr>
          <p:cNvPr id="6" name="Picture 2" descr="https://www.dankook.ac.kr/html_repositories/images/www/kor_content/est_ui_int04.jpg">
            <a:extLst>
              <a:ext uri="{FF2B5EF4-FFF2-40B4-BE49-F238E27FC236}">
                <a16:creationId xmlns:a16="http://schemas.microsoft.com/office/drawing/2014/main" id="{2C9B1959-C8EC-FDB7-82D2-5EE1533529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4" y="6554481"/>
            <a:ext cx="2148840" cy="22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67D4C20-3B79-9F72-E345-CE82A233A4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180" y="6488466"/>
            <a:ext cx="2948940" cy="378697"/>
          </a:xfrm>
          <a:prstGeom prst="rect">
            <a:avLst/>
          </a:prstGeom>
        </p:spPr>
      </p:pic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82166F1E-4A4D-D5C0-ACF5-01804E431E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918" y="1351209"/>
            <a:ext cx="11631613" cy="4816475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52005178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ww.dankook.ac.kr/html_repositories/images/www/kor_content/est_ui_int04.jpg">
            <a:extLst>
              <a:ext uri="{FF2B5EF4-FFF2-40B4-BE49-F238E27FC236}">
                <a16:creationId xmlns:a16="http://schemas.microsoft.com/office/drawing/2014/main" id="{CBF692E7-394A-C496-40B3-8ED0A3303A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4" y="6554481"/>
            <a:ext cx="2148840" cy="22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A2959BDD-A769-A3DD-92D7-234EDD4877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180" y="6488466"/>
            <a:ext cx="2948940" cy="378697"/>
          </a:xfrm>
          <a:prstGeom prst="rect">
            <a:avLst/>
          </a:prstGeom>
        </p:spPr>
      </p:pic>
      <p:sp>
        <p:nvSpPr>
          <p:cNvPr id="5" name="텍스트 개체 틀 14">
            <a:extLst>
              <a:ext uri="{FF2B5EF4-FFF2-40B4-BE49-F238E27FC236}">
                <a16:creationId xmlns:a16="http://schemas.microsoft.com/office/drawing/2014/main" id="{33DE4CCB-4A5D-8068-017C-D873082B64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85223" y="5628243"/>
            <a:ext cx="5892800" cy="455808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ko-KR" altLang="en-US" dirty="0"/>
              <a:t>이름</a:t>
            </a:r>
            <a:r>
              <a:rPr lang="en-US" altLang="ko-KR" dirty="0"/>
              <a:t>, </a:t>
            </a:r>
            <a:r>
              <a:rPr lang="ko-KR" altLang="en-US" dirty="0"/>
              <a:t>이메일</a:t>
            </a:r>
          </a:p>
        </p:txBody>
      </p:sp>
      <p:sp>
        <p:nvSpPr>
          <p:cNvPr id="6" name="제목 5">
            <a:extLst>
              <a:ext uri="{FF2B5EF4-FFF2-40B4-BE49-F238E27FC236}">
                <a16:creationId xmlns:a16="http://schemas.microsoft.com/office/drawing/2014/main" id="{D6F74F7A-8932-4C6E-05C2-92B54BFCC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>
            <a:lvl1pPr algn="ctr">
              <a:defRPr>
                <a:solidFill>
                  <a:srgbClr val="0B2D86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78769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3FAB072-4FBE-564A-8853-71D540F7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66E07ED-FD7C-354D-96D8-4A969F641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10B2EE-E8B5-2849-94D5-6BC97BB91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71061E-6307-C445-AA37-12801B0B4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34AC0DC-1CAD-A841-BD24-64B821F95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3726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4" r:id="rId3"/>
    <p:sldLayoutId id="2147483662" r:id="rId4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CB92D3D3-3849-C3F3-FFA2-4AEA9FBD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29" y="1297453"/>
            <a:ext cx="11007008" cy="1998333"/>
          </a:xfrm>
        </p:spPr>
        <p:txBody>
          <a:bodyPr>
            <a:normAutofit/>
          </a:bodyPr>
          <a:lstStyle/>
          <a:p>
            <a:pPr algn="ctr"/>
            <a:r>
              <a:rPr lang="en-US" altLang="ko-KR"/>
              <a:t>Large-scale cluster management </a:t>
            </a:r>
            <a:br>
              <a:rPr lang="en-US" altLang="ko-KR"/>
            </a:br>
            <a:r>
              <a:rPr lang="en-US" altLang="ko-KR"/>
              <a:t>at Google with Borg</a:t>
            </a:r>
            <a:endParaRPr lang="ko-KR" altLang="en-US" dirty="0">
              <a:latin typeface="+mj-lt"/>
            </a:endParaRPr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9331F97C-230C-0565-2579-9C9C7769BB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27" y="3295786"/>
            <a:ext cx="7975051" cy="620493"/>
          </a:xfrm>
        </p:spPr>
        <p:txBody>
          <a:bodyPr>
            <a:normAutofit/>
          </a:bodyPr>
          <a:lstStyle/>
          <a:p>
            <a:r>
              <a:rPr lang="en-US" altLang="ko-KR">
                <a:solidFill>
                  <a:schemeClr val="tx1"/>
                </a:solidFill>
              </a:rPr>
              <a:t>Abhishek Verma, Luis Pedrosa, Madhukar Korupolu, David Oppenheimer, Eric Tune, John Wilkes</a:t>
            </a:r>
            <a:endParaRPr lang="en-US" altLang="ko-KR" b="0" i="0">
              <a:solidFill>
                <a:schemeClr val="tx1"/>
              </a:solidFill>
              <a:effectLst/>
              <a:highlight>
                <a:srgbClr val="FFFFFF"/>
              </a:highlight>
              <a:latin typeface="+mj-lt"/>
            </a:endParaRPr>
          </a:p>
          <a:p>
            <a:r>
              <a:rPr lang="en-US" altLang="ko-KR">
                <a:solidFill>
                  <a:schemeClr val="tx1"/>
                </a:solidFill>
                <a:highlight>
                  <a:srgbClr val="FFFFFF"/>
                </a:highlight>
                <a:latin typeface="+mj-lt"/>
              </a:rPr>
              <a:t>EuroSys’ 15</a:t>
            </a:r>
            <a:endParaRPr lang="ko-KR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7712295A-32E6-15B6-268C-00F2657EDB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5929" y="4674480"/>
            <a:ext cx="5892800" cy="1154820"/>
          </a:xfrm>
        </p:spPr>
        <p:txBody>
          <a:bodyPr/>
          <a:lstStyle/>
          <a:p>
            <a:r>
              <a:rPr lang="en-US" altLang="ko-KR" dirty="0"/>
              <a:t>Department of Computer Science, </a:t>
            </a:r>
            <a:r>
              <a:rPr lang="en-US" altLang="ko-KR" dirty="0" err="1"/>
              <a:t>Dankook</a:t>
            </a:r>
            <a:r>
              <a:rPr lang="en-US" altLang="ko-KR" dirty="0"/>
              <a:t> University</a:t>
            </a:r>
          </a:p>
          <a:p>
            <a:r>
              <a:rPr lang="en-US" altLang="ko-KR" dirty="0"/>
              <a:t>System</a:t>
            </a:r>
            <a:r>
              <a:rPr lang="ko-KR" altLang="en-US" dirty="0"/>
              <a:t> </a:t>
            </a:r>
            <a:r>
              <a:rPr lang="en-US" altLang="ko-KR" dirty="0"/>
              <a:t>Software Lab.</a:t>
            </a:r>
          </a:p>
          <a:p>
            <a:r>
              <a:rPr lang="en-US" altLang="ko-KR"/>
              <a:t>Suhwan Shin</a:t>
            </a:r>
            <a:endParaRPr lang="en-US" altLang="ko-KR" dirty="0"/>
          </a:p>
          <a:p>
            <a:r>
              <a:rPr lang="en-US" altLang="ko-KR"/>
              <a:t>09/24/2024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9985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DD5E09-004E-882A-C37A-53F017CE3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18" y="207451"/>
            <a:ext cx="11522624" cy="831299"/>
          </a:xfrm>
        </p:spPr>
        <p:txBody>
          <a:bodyPr/>
          <a:lstStyle/>
          <a:p>
            <a:r>
              <a:rPr lang="en-US" altLang="ko-KR"/>
              <a:t>User’s Perspective: Workload Characteristics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4F0EBD2-9B7A-38F6-A071-45C33ABFB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10</a:t>
            </a:fld>
            <a:endParaRPr kumimoji="1" lang="ko-KR" altLang="en-US" dirty="0"/>
          </a:p>
        </p:txBody>
      </p:sp>
      <p:sp>
        <p:nvSpPr>
          <p:cNvPr id="6" name="내용 개체 틀 12">
            <a:extLst>
              <a:ext uri="{FF2B5EF4-FFF2-40B4-BE49-F238E27FC236}">
                <a16:creationId xmlns:a16="http://schemas.microsoft.com/office/drawing/2014/main" id="{56255FCA-5A49-6DC9-505B-D51CB2460FF0}"/>
              </a:ext>
            </a:extLst>
          </p:cNvPr>
          <p:cNvSpPr txBox="1">
            <a:spLocks/>
          </p:cNvSpPr>
          <p:nvPr/>
        </p:nvSpPr>
        <p:spPr>
          <a:xfrm>
            <a:off x="285918" y="1038751"/>
            <a:ext cx="5810082" cy="5362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800"/>
              <a:t>Two Main Workload Types</a:t>
            </a:r>
          </a:p>
          <a:p>
            <a:pPr lvl="1">
              <a:lnSpc>
                <a:spcPct val="150000"/>
              </a:lnSpc>
            </a:pPr>
            <a:r>
              <a:rPr lang="en-US" altLang="ko-KR" sz="1200"/>
              <a:t>a) Production (Prod) Jobs</a:t>
            </a:r>
          </a:p>
          <a:p>
            <a:pPr lvl="2">
              <a:lnSpc>
                <a:spcPct val="150000"/>
              </a:lnSpc>
            </a:pPr>
            <a:r>
              <a:rPr lang="en-US" altLang="ko-KR" sz="1200"/>
              <a:t>Long-running services</a:t>
            </a:r>
          </a:p>
          <a:p>
            <a:pPr lvl="2">
              <a:lnSpc>
                <a:spcPct val="150000"/>
              </a:lnSpc>
            </a:pPr>
            <a:r>
              <a:rPr lang="en-US" altLang="ko-KR" sz="1200"/>
              <a:t>User-facing applications (e.g., Gmail, Google Docs)</a:t>
            </a:r>
          </a:p>
          <a:p>
            <a:pPr lvl="2">
              <a:lnSpc>
                <a:spcPct val="150000"/>
              </a:lnSpc>
            </a:pPr>
            <a:r>
              <a:rPr lang="en-US" altLang="ko-KR" sz="1200"/>
              <a:t>Critical infrastructure services (e.g., BigTable)</a:t>
            </a:r>
          </a:p>
          <a:p>
            <a:pPr lvl="2">
              <a:lnSpc>
                <a:spcPct val="150000"/>
              </a:lnSpc>
            </a:pPr>
            <a:r>
              <a:rPr lang="en-US" altLang="ko-KR" sz="1200"/>
              <a:t>High priority, latency-sensitive</a:t>
            </a:r>
          </a:p>
          <a:p>
            <a:pPr lvl="1">
              <a:lnSpc>
                <a:spcPct val="150000"/>
              </a:lnSpc>
            </a:pPr>
            <a:r>
              <a:rPr lang="en-US" altLang="ko-KR" sz="1200"/>
              <a:t>b) Non-Production (Non-Prod) Jobs</a:t>
            </a:r>
          </a:p>
          <a:p>
            <a:pPr lvl="2">
              <a:lnSpc>
                <a:spcPct val="150000"/>
              </a:lnSpc>
            </a:pPr>
            <a:r>
              <a:rPr lang="en-US" altLang="ko-KR" sz="1200"/>
              <a:t>Batch jobs</a:t>
            </a:r>
          </a:p>
          <a:p>
            <a:pPr lvl="2">
              <a:lnSpc>
                <a:spcPct val="150000"/>
              </a:lnSpc>
            </a:pPr>
            <a:r>
              <a:rPr lang="en-US" altLang="ko-KR" sz="1200"/>
              <a:t>Development and testing tasks</a:t>
            </a:r>
          </a:p>
          <a:p>
            <a:pPr lvl="2">
              <a:lnSpc>
                <a:spcPct val="150000"/>
              </a:lnSpc>
            </a:pPr>
            <a:r>
              <a:rPr lang="en-US" altLang="ko-KR" sz="1200"/>
              <a:t>Lower priority, more tolerant to performance fluctuations</a:t>
            </a:r>
            <a:br>
              <a:rPr lang="en-US" altLang="ko-KR" sz="1200"/>
            </a:br>
            <a:r>
              <a:rPr lang="en-US" altLang="ko-KR" sz="1200"/>
              <a:t>(often use reclaimed resources)</a:t>
            </a:r>
            <a:br>
              <a:rPr lang="en-US" altLang="ko-KR" sz="1200"/>
            </a:b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800"/>
              <a:t>Resource Usage Patterns</a:t>
            </a:r>
          </a:p>
          <a:p>
            <a:pPr lvl="1">
              <a:lnSpc>
                <a:spcPct val="150000"/>
              </a:lnSpc>
            </a:pPr>
            <a:r>
              <a:rPr lang="en-US" altLang="ko-KR" sz="1200"/>
              <a:t>Prod jobs: Often reserve resources for peak loads</a:t>
            </a:r>
          </a:p>
          <a:p>
            <a:pPr lvl="1">
              <a:lnSpc>
                <a:spcPct val="150000"/>
              </a:lnSpc>
            </a:pPr>
            <a:r>
              <a:rPr lang="en-US" altLang="ko-KR" sz="1200"/>
              <a:t>Non-prod jobs: More variable resource consumption</a:t>
            </a:r>
          </a:p>
          <a:p>
            <a:pPr>
              <a:lnSpc>
                <a:spcPct val="150000"/>
              </a:lnSpc>
            </a:pPr>
            <a:endParaRPr lang="en-US" altLang="ko-KR" sz="180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2F1C8BB-5788-9561-264D-BDEC70BB0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048" y="2451174"/>
            <a:ext cx="5368494" cy="186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DD5E09-004E-882A-C37A-53F017CE3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18" y="207451"/>
            <a:ext cx="11522624" cy="831299"/>
          </a:xfrm>
        </p:spPr>
        <p:txBody>
          <a:bodyPr/>
          <a:lstStyle/>
          <a:p>
            <a:r>
              <a:rPr lang="en-US" altLang="ko-KR"/>
              <a:t>User’s Perspective: Jobs &amp; Tasks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4F0EBD2-9B7A-38F6-A071-45C33ABFB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11</a:t>
            </a:fld>
            <a:endParaRPr kumimoji="1" lang="ko-KR" altLang="en-US" dirty="0"/>
          </a:p>
        </p:txBody>
      </p:sp>
      <p:sp>
        <p:nvSpPr>
          <p:cNvPr id="6" name="내용 개체 틀 12">
            <a:extLst>
              <a:ext uri="{FF2B5EF4-FFF2-40B4-BE49-F238E27FC236}">
                <a16:creationId xmlns:a16="http://schemas.microsoft.com/office/drawing/2014/main" id="{56255FCA-5A49-6DC9-505B-D51CB2460FF0}"/>
              </a:ext>
            </a:extLst>
          </p:cNvPr>
          <p:cNvSpPr txBox="1">
            <a:spLocks/>
          </p:cNvSpPr>
          <p:nvPr/>
        </p:nvSpPr>
        <p:spPr>
          <a:xfrm>
            <a:off x="285917" y="1038750"/>
            <a:ext cx="11812949" cy="5465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800"/>
              <a:t>Jobs</a:t>
            </a:r>
          </a:p>
          <a:p>
            <a:pPr lvl="1">
              <a:lnSpc>
                <a:spcPct val="150000"/>
              </a:lnSpc>
            </a:pPr>
            <a:r>
              <a:rPr lang="en-US" altLang="ko-KR" sz="1200"/>
              <a:t>Collection of related tasks</a:t>
            </a:r>
          </a:p>
          <a:p>
            <a:pPr lvl="1">
              <a:lnSpc>
                <a:spcPct val="150000"/>
              </a:lnSpc>
            </a:pPr>
            <a:r>
              <a:rPr lang="en-US" altLang="ko-KR" sz="1200"/>
              <a:t>Defined by name, owner, and number of tasks</a:t>
            </a:r>
          </a:p>
          <a:p>
            <a:pPr lvl="1">
              <a:lnSpc>
                <a:spcPct val="150000"/>
              </a:lnSpc>
            </a:pPr>
            <a:r>
              <a:rPr lang="en-US" altLang="ko-KR" sz="1200"/>
              <a:t>Can specify constraints for task placement</a:t>
            </a:r>
          </a:p>
          <a:p>
            <a:pPr>
              <a:lnSpc>
                <a:spcPct val="150000"/>
              </a:lnSpc>
            </a:pPr>
            <a:r>
              <a:rPr lang="en-US" altLang="ko-KR" sz="1800"/>
              <a:t>Tasks</a:t>
            </a:r>
          </a:p>
          <a:p>
            <a:pPr lvl="1">
              <a:lnSpc>
                <a:spcPct val="150000"/>
              </a:lnSpc>
            </a:pPr>
            <a:r>
              <a:rPr lang="en-US" altLang="ko-KR" sz="1200"/>
              <a:t>Set of Linux processes running in a container</a:t>
            </a:r>
          </a:p>
          <a:p>
            <a:pPr lvl="1">
              <a:lnSpc>
                <a:spcPct val="150000"/>
              </a:lnSpc>
            </a:pPr>
            <a:r>
              <a:rPr lang="en-US" altLang="ko-KR" sz="1200"/>
              <a:t>Have properties like resource requirements and task index</a:t>
            </a:r>
          </a:p>
          <a:p>
            <a:pPr lvl="1">
              <a:lnSpc>
                <a:spcPct val="150000"/>
              </a:lnSpc>
            </a:pPr>
            <a:r>
              <a:rPr lang="en-US" altLang="ko-KR" sz="1200"/>
              <a:t>Typically run directly on the machine, not in VMs</a:t>
            </a:r>
          </a:p>
          <a:p>
            <a:pPr>
              <a:lnSpc>
                <a:spcPct val="150000"/>
              </a:lnSpc>
            </a:pPr>
            <a:r>
              <a:rPr lang="en-US" altLang="ko-KR" sz="1800"/>
              <a:t>Job Configurations</a:t>
            </a:r>
          </a:p>
          <a:p>
            <a:pPr lvl="1">
              <a:lnSpc>
                <a:spcPct val="150000"/>
              </a:lnSpc>
            </a:pPr>
            <a:r>
              <a:rPr lang="en-US" altLang="ko-KR" sz="1200"/>
              <a:t>Written in BCL (Borg Configuration Language)</a:t>
            </a:r>
          </a:p>
          <a:p>
            <a:pPr lvl="1">
              <a:lnSpc>
                <a:spcPct val="150000"/>
              </a:lnSpc>
            </a:pPr>
            <a:r>
              <a:rPr lang="en-US" altLang="ko-KR" sz="1200"/>
              <a:t>Can include lambda functions for dynamic adjustments</a:t>
            </a:r>
          </a:p>
          <a:p>
            <a:pPr>
              <a:lnSpc>
                <a:spcPct val="150000"/>
              </a:lnSpc>
            </a:pPr>
            <a:r>
              <a:rPr lang="en-US" altLang="ko-KR" sz="1800"/>
              <a:t>Task Lifecycle</a:t>
            </a:r>
          </a:p>
          <a:p>
            <a:pPr lvl="1">
              <a:lnSpc>
                <a:spcPct val="150000"/>
              </a:lnSpc>
            </a:pPr>
            <a:r>
              <a:rPr lang="en-US" altLang="ko-KR" sz="1200"/>
              <a:t>Submit -&gt; Schedule -&gt; Run -&gt; Finish/Fail/Kill</a:t>
            </a:r>
            <a:endParaRPr lang="en-US" altLang="ko-KR" sz="70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5B52BCD-52F0-BC98-F78F-7079C0BF1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074" y="1330777"/>
            <a:ext cx="5406009" cy="437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2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DD5E09-004E-882A-C37A-53F017CE3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18" y="207451"/>
            <a:ext cx="11522624" cy="831299"/>
          </a:xfrm>
        </p:spPr>
        <p:txBody>
          <a:bodyPr/>
          <a:lstStyle/>
          <a:p>
            <a:r>
              <a:rPr lang="en-US" altLang="ko-KR"/>
              <a:t>User’s Perspective: Priorities &amp; quotas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4F0EBD2-9B7A-38F6-A071-45C33ABFB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12</a:t>
            </a:fld>
            <a:endParaRPr kumimoji="1" lang="ko-KR" altLang="en-US" dirty="0"/>
          </a:p>
        </p:txBody>
      </p:sp>
      <p:sp>
        <p:nvSpPr>
          <p:cNvPr id="6" name="내용 개체 틀 12">
            <a:extLst>
              <a:ext uri="{FF2B5EF4-FFF2-40B4-BE49-F238E27FC236}">
                <a16:creationId xmlns:a16="http://schemas.microsoft.com/office/drawing/2014/main" id="{56255FCA-5A49-6DC9-505B-D51CB2460FF0}"/>
              </a:ext>
            </a:extLst>
          </p:cNvPr>
          <p:cNvSpPr txBox="1">
            <a:spLocks/>
          </p:cNvSpPr>
          <p:nvPr/>
        </p:nvSpPr>
        <p:spPr>
          <a:xfrm>
            <a:off x="285917" y="1038750"/>
            <a:ext cx="5810083" cy="5465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800"/>
              <a:t>Priorities</a:t>
            </a:r>
          </a:p>
          <a:p>
            <a:pPr lvl="1">
              <a:lnSpc>
                <a:spcPct val="150000"/>
              </a:lnSpc>
            </a:pPr>
            <a:r>
              <a:rPr lang="en-US" altLang="ko-KR" sz="1200"/>
              <a:t>Small positive integer assigned to each job</a:t>
            </a:r>
          </a:p>
          <a:p>
            <a:pPr lvl="1">
              <a:lnSpc>
                <a:spcPct val="150000"/>
              </a:lnSpc>
            </a:pPr>
            <a:r>
              <a:rPr lang="en-US" altLang="ko-KR" sz="1200"/>
              <a:t>Higher priority jobs can preempt lower priority ones</a:t>
            </a:r>
          </a:p>
          <a:p>
            <a:pPr lvl="1">
              <a:lnSpc>
                <a:spcPct val="150000"/>
              </a:lnSpc>
            </a:pPr>
            <a:r>
              <a:rPr lang="en-US" altLang="ko-KR" sz="1200"/>
              <a:t>Priority bands: monitoring, production, batch, best effort</a:t>
            </a:r>
          </a:p>
          <a:p>
            <a:pPr>
              <a:lnSpc>
                <a:spcPct val="150000"/>
              </a:lnSpc>
            </a:pPr>
            <a:r>
              <a:rPr lang="en-US" altLang="ko-KR" sz="1800"/>
              <a:t>Quota</a:t>
            </a:r>
          </a:p>
          <a:p>
            <a:pPr lvl="1">
              <a:lnSpc>
                <a:spcPct val="150000"/>
              </a:lnSpc>
            </a:pPr>
            <a:r>
              <a:rPr lang="en-US" altLang="ko-KR" sz="1200"/>
              <a:t>Vector of resource quantities (CPU, RAM, disk, etc.)</a:t>
            </a:r>
          </a:p>
          <a:p>
            <a:pPr lvl="1">
              <a:lnSpc>
                <a:spcPct val="150000"/>
              </a:lnSpc>
            </a:pPr>
            <a:r>
              <a:rPr lang="en-US" altLang="ko-KR" sz="1200"/>
              <a:t>Expressed at a given priority for a period of time</a:t>
            </a:r>
          </a:p>
          <a:p>
            <a:pPr lvl="1">
              <a:lnSpc>
                <a:spcPct val="150000"/>
              </a:lnSpc>
            </a:pPr>
            <a:r>
              <a:rPr lang="en-US" altLang="ko-KR" sz="1200"/>
              <a:t>Used for admission control, not scheduling</a:t>
            </a:r>
          </a:p>
          <a:p>
            <a:pPr>
              <a:lnSpc>
                <a:spcPct val="150000"/>
              </a:lnSpc>
            </a:pPr>
            <a:r>
              <a:rPr lang="en-US" altLang="ko-KR" sz="1800"/>
              <a:t>Quota Management</a:t>
            </a:r>
          </a:p>
          <a:p>
            <a:pPr lvl="1">
              <a:lnSpc>
                <a:spcPct val="150000"/>
              </a:lnSpc>
            </a:pPr>
            <a:r>
              <a:rPr lang="en-US" altLang="ko-KR" sz="1200"/>
              <a:t>Higher-priority quota costs more</a:t>
            </a:r>
          </a:p>
          <a:p>
            <a:pPr lvl="1">
              <a:lnSpc>
                <a:spcPct val="150000"/>
              </a:lnSpc>
            </a:pPr>
            <a:r>
              <a:rPr lang="en-US" altLang="ko-KR" sz="1200"/>
              <a:t>Production-priority quota limited to actual cell resources</a:t>
            </a:r>
          </a:p>
          <a:p>
            <a:pPr>
              <a:lnSpc>
                <a:spcPct val="150000"/>
              </a:lnSpc>
            </a:pPr>
            <a:r>
              <a:rPr lang="en-US" altLang="ko-KR" sz="1800"/>
              <a:t>Admission Control</a:t>
            </a:r>
          </a:p>
          <a:p>
            <a:pPr lvl="1">
              <a:lnSpc>
                <a:spcPct val="150000"/>
              </a:lnSpc>
            </a:pPr>
            <a:r>
              <a:rPr lang="en-US" altLang="ko-KR" sz="1200"/>
              <a:t>Jobs only admitted if sufficient quota is available</a:t>
            </a:r>
          </a:p>
        </p:txBody>
      </p:sp>
      <p:sp>
        <p:nvSpPr>
          <p:cNvPr id="5" name="내용 개체 틀 12">
            <a:extLst>
              <a:ext uri="{FF2B5EF4-FFF2-40B4-BE49-F238E27FC236}">
                <a16:creationId xmlns:a16="http://schemas.microsoft.com/office/drawing/2014/main" id="{3605BB45-43D6-890D-41AF-CC8AFE8998EE}"/>
              </a:ext>
            </a:extLst>
          </p:cNvPr>
          <p:cNvSpPr txBox="1">
            <a:spLocks/>
          </p:cNvSpPr>
          <p:nvPr/>
        </p:nvSpPr>
        <p:spPr>
          <a:xfrm>
            <a:off x="6049951" y="1038751"/>
            <a:ext cx="5810083" cy="5465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altLang="ko-KR" sz="1800"/>
          </a:p>
          <a:p>
            <a:pPr>
              <a:lnSpc>
                <a:spcPct val="150000"/>
              </a:lnSpc>
            </a:pPr>
            <a:endParaRPr lang="en-US" altLang="ko-KR" sz="1800"/>
          </a:p>
        </p:txBody>
      </p:sp>
    </p:spTree>
    <p:extLst>
      <p:ext uri="{BB962C8B-B14F-4D97-AF65-F5344CB8AC3E}">
        <p14:creationId xmlns:p14="http://schemas.microsoft.com/office/powerpoint/2010/main" val="3983145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DD5E09-004E-882A-C37A-53F017CE3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18" y="207451"/>
            <a:ext cx="11522624" cy="831299"/>
          </a:xfrm>
        </p:spPr>
        <p:txBody>
          <a:bodyPr>
            <a:normAutofit/>
          </a:bodyPr>
          <a:lstStyle/>
          <a:p>
            <a:r>
              <a:rPr lang="en-US" altLang="ko-KR"/>
              <a:t>Resource Managment: Fine-grained Requests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4F0EBD2-9B7A-38F6-A071-45C33ABFB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13</a:t>
            </a:fld>
            <a:endParaRPr kumimoji="1" lang="ko-KR" altLang="en-US" dirty="0"/>
          </a:p>
        </p:txBody>
      </p:sp>
      <p:sp>
        <p:nvSpPr>
          <p:cNvPr id="6" name="내용 개체 틀 12">
            <a:extLst>
              <a:ext uri="{FF2B5EF4-FFF2-40B4-BE49-F238E27FC236}">
                <a16:creationId xmlns:a16="http://schemas.microsoft.com/office/drawing/2014/main" id="{56255FCA-5A49-6DC9-505B-D51CB2460FF0}"/>
              </a:ext>
            </a:extLst>
          </p:cNvPr>
          <p:cNvSpPr txBox="1">
            <a:spLocks/>
          </p:cNvSpPr>
          <p:nvPr/>
        </p:nvSpPr>
        <p:spPr>
          <a:xfrm>
            <a:off x="285917" y="1038750"/>
            <a:ext cx="11812949" cy="5465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800"/>
              <a:t>Resource Units</a:t>
            </a:r>
          </a:p>
          <a:p>
            <a:pPr lvl="1">
              <a:lnSpc>
                <a:spcPct val="160000"/>
              </a:lnSpc>
            </a:pPr>
            <a:r>
              <a:rPr lang="en-US" altLang="ko-KR" sz="1200"/>
              <a:t>CPU: Milli-cores, Memory &amp; disk space: Bytes</a:t>
            </a:r>
          </a:p>
          <a:p>
            <a:pPr>
              <a:lnSpc>
                <a:spcPct val="160000"/>
              </a:lnSpc>
            </a:pPr>
            <a:r>
              <a:rPr lang="en-US" altLang="ko-KR" sz="1800"/>
              <a:t>Granularity Benefits</a:t>
            </a:r>
          </a:p>
          <a:p>
            <a:pPr lvl="1">
              <a:lnSpc>
                <a:spcPct val="160000"/>
              </a:lnSpc>
            </a:pPr>
            <a:r>
              <a:rPr lang="en-US" altLang="ko-KR" sz="1200"/>
              <a:t>Allows precise resource allocation</a:t>
            </a:r>
          </a:p>
          <a:p>
            <a:pPr lvl="1">
              <a:lnSpc>
                <a:spcPct val="160000"/>
              </a:lnSpc>
            </a:pPr>
            <a:r>
              <a:rPr lang="en-US" altLang="ko-KR" sz="1200"/>
              <a:t>Reduces waste from over-provisioning</a:t>
            </a:r>
          </a:p>
          <a:p>
            <a:pPr lvl="1">
              <a:lnSpc>
                <a:spcPct val="160000"/>
              </a:lnSpc>
            </a:pPr>
            <a:r>
              <a:rPr lang="en-US" altLang="ko-KR" sz="1200"/>
              <a:t>Enables better cluster utilization</a:t>
            </a:r>
          </a:p>
          <a:p>
            <a:pPr>
              <a:lnSpc>
                <a:spcPct val="160000"/>
              </a:lnSpc>
            </a:pPr>
            <a:r>
              <a:rPr lang="en-US" altLang="ko-KR" sz="1800"/>
              <a:t>Request Patterns</a:t>
            </a:r>
          </a:p>
          <a:p>
            <a:pPr lvl="1">
              <a:lnSpc>
                <a:spcPct val="160000"/>
              </a:lnSpc>
            </a:pPr>
            <a:r>
              <a:rPr lang="en-US" altLang="ko-KR" sz="1200"/>
              <a:t>No clear "sweet spots" in resource amounts</a:t>
            </a:r>
          </a:p>
          <a:p>
            <a:pPr lvl="1">
              <a:lnSpc>
                <a:spcPct val="160000"/>
              </a:lnSpc>
            </a:pPr>
            <a:r>
              <a:rPr lang="en-US" altLang="ko-KR" sz="1200"/>
              <a:t>Wide range of CPU-to-memory ratios</a:t>
            </a:r>
          </a:p>
          <a:p>
            <a:pPr>
              <a:lnSpc>
                <a:spcPct val="160000"/>
              </a:lnSpc>
            </a:pPr>
            <a:r>
              <a:rPr lang="en-US" altLang="ko-KR" sz="1800"/>
              <a:t>Comparison to Fixed Sizes</a:t>
            </a:r>
          </a:p>
          <a:p>
            <a:pPr lvl="1">
              <a:lnSpc>
                <a:spcPct val="160000"/>
              </a:lnSpc>
            </a:pPr>
            <a:r>
              <a:rPr lang="en-US" altLang="ko-KR" sz="1200"/>
              <a:t>More efficient than fixed-size VMs or containers (Avoids the need for predefined instance types)</a:t>
            </a:r>
          </a:p>
          <a:p>
            <a:pPr>
              <a:lnSpc>
                <a:spcPct val="160000"/>
              </a:lnSpc>
            </a:pPr>
            <a:r>
              <a:rPr lang="en-US" altLang="ko-KR" sz="1800"/>
              <a:t>Impact on Utilization</a:t>
            </a:r>
          </a:p>
          <a:p>
            <a:pPr lvl="1">
              <a:lnSpc>
                <a:spcPct val="160000"/>
              </a:lnSpc>
            </a:pPr>
            <a:r>
              <a:rPr lang="en-US" altLang="ko-KR" sz="1200"/>
              <a:t>Helps in packing tasks more efficiently (better matching of resources to workload needs)</a:t>
            </a:r>
            <a:endParaRPr lang="en-US" altLang="ko-KR" sz="60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13D1EC8-18AA-63BB-2AED-9F8821833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116" y="3771538"/>
            <a:ext cx="3872426" cy="2646527"/>
          </a:xfrm>
          <a:prstGeom prst="rect">
            <a:avLst/>
          </a:prstGeom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D088B147-BB15-9F18-DE5B-01F8E4B454CA}"/>
              </a:ext>
            </a:extLst>
          </p:cNvPr>
          <p:cNvGrpSpPr/>
          <p:nvPr/>
        </p:nvGrpSpPr>
        <p:grpSpPr>
          <a:xfrm>
            <a:off x="7936115" y="1244512"/>
            <a:ext cx="3872427" cy="2355757"/>
            <a:chOff x="7936115" y="1244512"/>
            <a:chExt cx="3872427" cy="2355757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4D47C3F1-FF09-C60F-6966-A52C65E94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10500"/>
            <a:stretch/>
          </p:blipFill>
          <p:spPr>
            <a:xfrm>
              <a:off x="7936115" y="1244512"/>
              <a:ext cx="3872427" cy="2184488"/>
            </a:xfrm>
            <a:prstGeom prst="rect">
              <a:avLst/>
            </a:prstGeom>
          </p:spPr>
        </p:pic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B9A8E84B-0BCE-FA1C-A260-71460D38A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68394" y="3376445"/>
              <a:ext cx="3148964" cy="223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401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DD5E09-004E-882A-C37A-53F017CE3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18" y="207451"/>
            <a:ext cx="11522624" cy="831299"/>
          </a:xfrm>
        </p:spPr>
        <p:txBody>
          <a:bodyPr/>
          <a:lstStyle/>
          <a:p>
            <a:r>
              <a:rPr lang="en-US" altLang="ko-KR"/>
              <a:t>Resource Managment: Resource Reclamation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4F0EBD2-9B7A-38F6-A071-45C33ABFB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14</a:t>
            </a:fld>
            <a:endParaRPr kumimoji="1" lang="ko-KR" altLang="en-US" dirty="0"/>
          </a:p>
        </p:txBody>
      </p:sp>
      <p:sp>
        <p:nvSpPr>
          <p:cNvPr id="6" name="내용 개체 틀 12">
            <a:extLst>
              <a:ext uri="{FF2B5EF4-FFF2-40B4-BE49-F238E27FC236}">
                <a16:creationId xmlns:a16="http://schemas.microsoft.com/office/drawing/2014/main" id="{56255FCA-5A49-6DC9-505B-D51CB2460FF0}"/>
              </a:ext>
            </a:extLst>
          </p:cNvPr>
          <p:cNvSpPr txBox="1">
            <a:spLocks/>
          </p:cNvSpPr>
          <p:nvPr/>
        </p:nvSpPr>
        <p:spPr>
          <a:xfrm>
            <a:off x="285917" y="1038750"/>
            <a:ext cx="11812949" cy="5465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800"/>
              <a:t>Concept</a:t>
            </a:r>
          </a:p>
          <a:p>
            <a:pPr lvl="1">
              <a:lnSpc>
                <a:spcPct val="160000"/>
              </a:lnSpc>
            </a:pPr>
            <a:r>
              <a:rPr lang="en-US" altLang="ko-KR" sz="1200"/>
              <a:t>Using resources allocated but not currently consumed</a:t>
            </a:r>
          </a:p>
          <a:p>
            <a:pPr lvl="1">
              <a:lnSpc>
                <a:spcPct val="160000"/>
              </a:lnSpc>
            </a:pPr>
            <a:r>
              <a:rPr lang="en-US" altLang="ko-KR" sz="1200"/>
              <a:t>Allows overcommitment of resources</a:t>
            </a:r>
          </a:p>
          <a:p>
            <a:pPr>
              <a:lnSpc>
                <a:spcPct val="160000"/>
              </a:lnSpc>
            </a:pPr>
            <a:r>
              <a:rPr lang="en-US" altLang="ko-KR" sz="1800"/>
              <a:t>Mechanism</a:t>
            </a:r>
          </a:p>
          <a:p>
            <a:pPr lvl="1">
              <a:lnSpc>
                <a:spcPct val="160000"/>
              </a:lnSpc>
            </a:pPr>
            <a:r>
              <a:rPr lang="en-US" altLang="ko-KR" sz="1200"/>
              <a:t>Estimates task resource usage (reservation)</a:t>
            </a:r>
          </a:p>
          <a:p>
            <a:pPr lvl="1">
              <a:lnSpc>
                <a:spcPct val="160000"/>
              </a:lnSpc>
            </a:pPr>
            <a:r>
              <a:rPr lang="en-US" altLang="ko-KR" sz="1200"/>
              <a:t>Reclaims unused resources for other tasks</a:t>
            </a:r>
          </a:p>
          <a:p>
            <a:pPr lvl="1">
              <a:lnSpc>
                <a:spcPct val="160000"/>
              </a:lnSpc>
            </a:pPr>
            <a:r>
              <a:rPr lang="en-US" altLang="ko-KR" sz="1200"/>
              <a:t>Borgmaster calculates reservations every few seconds</a:t>
            </a:r>
          </a:p>
          <a:p>
            <a:pPr>
              <a:lnSpc>
                <a:spcPct val="160000"/>
              </a:lnSpc>
            </a:pPr>
            <a:r>
              <a:rPr lang="en-US" altLang="ko-KR" sz="1800"/>
              <a:t>Application</a:t>
            </a:r>
          </a:p>
          <a:p>
            <a:pPr lvl="1">
              <a:lnSpc>
                <a:spcPct val="160000"/>
              </a:lnSpc>
            </a:pPr>
            <a:r>
              <a:rPr lang="en-US" altLang="ko-KR" sz="1200"/>
              <a:t>Production tasks use resource limits</a:t>
            </a:r>
          </a:p>
          <a:p>
            <a:pPr lvl="1">
              <a:lnSpc>
                <a:spcPct val="160000"/>
              </a:lnSpc>
            </a:pPr>
            <a:r>
              <a:rPr lang="en-US" altLang="ko-KR" sz="1200"/>
              <a:t>Non-production tasks can use reclaimed resources</a:t>
            </a:r>
          </a:p>
          <a:p>
            <a:pPr>
              <a:lnSpc>
                <a:spcPct val="160000"/>
              </a:lnSpc>
            </a:pPr>
            <a:r>
              <a:rPr lang="en-US" altLang="ko-KR" sz="1800"/>
              <a:t>Benefits</a:t>
            </a:r>
          </a:p>
          <a:p>
            <a:pPr lvl="1">
              <a:lnSpc>
                <a:spcPct val="160000"/>
              </a:lnSpc>
            </a:pPr>
            <a:r>
              <a:rPr lang="en-US" altLang="ko-KR" sz="1200"/>
              <a:t>Increases cluster utilization</a:t>
            </a:r>
          </a:p>
          <a:p>
            <a:pPr lvl="1">
              <a:lnSpc>
                <a:spcPct val="160000"/>
              </a:lnSpc>
            </a:pPr>
            <a:r>
              <a:rPr lang="en-US" altLang="ko-KR" sz="1200"/>
              <a:t>Allows running more workload on the same hardware</a:t>
            </a:r>
            <a:endParaRPr lang="en-US" altLang="ko-KR" sz="10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F6516FD-11A7-15EE-550E-4A4137356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350" y="3771538"/>
            <a:ext cx="3937908" cy="250524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CCAC8C4F-0EF5-F0B2-FF20-F3F996234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957" y="1266293"/>
            <a:ext cx="3639436" cy="250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80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DD5E09-004E-882A-C37A-53F017CE3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18" y="207451"/>
            <a:ext cx="11522624" cy="831299"/>
          </a:xfrm>
        </p:spPr>
        <p:txBody>
          <a:bodyPr/>
          <a:lstStyle/>
          <a:p>
            <a:r>
              <a:rPr lang="en-US" altLang="ko-KR"/>
              <a:t>Resource Managment: Resource Reclamation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4F0EBD2-9B7A-38F6-A071-45C33ABFB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15</a:t>
            </a:fld>
            <a:endParaRPr kumimoji="1" lang="ko-KR" altLang="en-US" dirty="0"/>
          </a:p>
        </p:txBody>
      </p:sp>
      <p:sp>
        <p:nvSpPr>
          <p:cNvPr id="6" name="내용 개체 틀 12">
            <a:extLst>
              <a:ext uri="{FF2B5EF4-FFF2-40B4-BE49-F238E27FC236}">
                <a16:creationId xmlns:a16="http://schemas.microsoft.com/office/drawing/2014/main" id="{56255FCA-5A49-6DC9-505B-D51CB2460FF0}"/>
              </a:ext>
            </a:extLst>
          </p:cNvPr>
          <p:cNvSpPr txBox="1">
            <a:spLocks/>
          </p:cNvSpPr>
          <p:nvPr/>
        </p:nvSpPr>
        <p:spPr>
          <a:xfrm>
            <a:off x="285917" y="1038750"/>
            <a:ext cx="11812949" cy="5465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altLang="ko-KR" sz="10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0C60342-A709-B79A-6B68-96F568487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76" y="2066171"/>
            <a:ext cx="11161047" cy="375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73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DD5E09-004E-882A-C37A-53F017CE3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18" y="207451"/>
            <a:ext cx="11522624" cy="831299"/>
          </a:xfrm>
        </p:spPr>
        <p:txBody>
          <a:bodyPr/>
          <a:lstStyle/>
          <a:p>
            <a:r>
              <a:rPr lang="en-US" altLang="ko-KR"/>
              <a:t>Resource Managment: Benefit of large cells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4F0EBD2-9B7A-38F6-A071-45C33ABFB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16</a:t>
            </a:fld>
            <a:endParaRPr kumimoji="1" lang="ko-KR" altLang="en-US" dirty="0"/>
          </a:p>
        </p:txBody>
      </p:sp>
      <p:sp>
        <p:nvSpPr>
          <p:cNvPr id="6" name="내용 개체 틀 12">
            <a:extLst>
              <a:ext uri="{FF2B5EF4-FFF2-40B4-BE49-F238E27FC236}">
                <a16:creationId xmlns:a16="http://schemas.microsoft.com/office/drawing/2014/main" id="{56255FCA-5A49-6DC9-505B-D51CB2460FF0}"/>
              </a:ext>
            </a:extLst>
          </p:cNvPr>
          <p:cNvSpPr txBox="1">
            <a:spLocks/>
          </p:cNvSpPr>
          <p:nvPr/>
        </p:nvSpPr>
        <p:spPr>
          <a:xfrm>
            <a:off x="285917" y="1038750"/>
            <a:ext cx="11812949" cy="5465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800"/>
              <a:t>Cells often contain 10,000+ machines (Single management domain)</a:t>
            </a:r>
          </a:p>
          <a:p>
            <a:pPr>
              <a:lnSpc>
                <a:spcPct val="170000"/>
              </a:lnSpc>
            </a:pPr>
            <a:r>
              <a:rPr lang="en-US" altLang="ko-KR" sz="1800"/>
              <a:t>Key Benefits</a:t>
            </a:r>
          </a:p>
          <a:p>
            <a:pPr lvl="1">
              <a:lnSpc>
                <a:spcPct val="170000"/>
              </a:lnSpc>
            </a:pPr>
            <a:r>
              <a:rPr lang="en-US" altLang="ko-KR" sz="1200"/>
              <a:t>Enables large computations</a:t>
            </a:r>
          </a:p>
          <a:p>
            <a:pPr lvl="1">
              <a:lnSpc>
                <a:spcPct val="170000"/>
              </a:lnSpc>
            </a:pPr>
            <a:r>
              <a:rPr lang="en-US" altLang="ko-KR" sz="1200"/>
              <a:t>Reduces resource fragmentation</a:t>
            </a:r>
          </a:p>
          <a:p>
            <a:pPr lvl="1">
              <a:lnSpc>
                <a:spcPct val="170000"/>
              </a:lnSpc>
            </a:pPr>
            <a:r>
              <a:rPr lang="en-US" altLang="ko-KR" sz="1200"/>
              <a:t>Improves bin-packing efficiency</a:t>
            </a:r>
          </a:p>
          <a:p>
            <a:pPr>
              <a:lnSpc>
                <a:spcPct val="170000"/>
              </a:lnSpc>
            </a:pPr>
            <a:r>
              <a:rPr lang="en-US" altLang="ko-KR" sz="1800"/>
              <a:t>Workload Management</a:t>
            </a:r>
          </a:p>
          <a:p>
            <a:pPr lvl="1">
              <a:lnSpc>
                <a:spcPct val="170000"/>
              </a:lnSpc>
            </a:pPr>
            <a:r>
              <a:rPr lang="en-US" altLang="ko-KR" sz="1200"/>
              <a:t>Better handling of workload diversity (large or unusual tasks)</a:t>
            </a:r>
          </a:p>
          <a:p>
            <a:pPr>
              <a:lnSpc>
                <a:spcPct val="170000"/>
              </a:lnSpc>
            </a:pPr>
            <a:r>
              <a:rPr lang="en-US" altLang="ko-KR" sz="1800"/>
              <a:t>Resource Utilization</a:t>
            </a:r>
          </a:p>
          <a:p>
            <a:pPr lvl="1">
              <a:lnSpc>
                <a:spcPct val="170000"/>
              </a:lnSpc>
            </a:pPr>
            <a:r>
              <a:rPr lang="en-US" altLang="ko-KR" sz="1200"/>
              <a:t>Higher overall resource utilization</a:t>
            </a:r>
          </a:p>
          <a:p>
            <a:pPr lvl="1">
              <a:lnSpc>
                <a:spcPct val="170000"/>
              </a:lnSpc>
            </a:pPr>
            <a:r>
              <a:rPr lang="en-US" altLang="ko-KR" sz="1200"/>
              <a:t>More efficient sharing of resources across jobs</a:t>
            </a:r>
          </a:p>
          <a:p>
            <a:pPr>
              <a:lnSpc>
                <a:spcPct val="170000"/>
              </a:lnSpc>
            </a:pPr>
            <a:r>
              <a:rPr lang="en-US" altLang="ko-KR" sz="1800"/>
              <a:t>Operational Efficiency</a:t>
            </a:r>
          </a:p>
          <a:p>
            <a:pPr lvl="1">
              <a:lnSpc>
                <a:spcPct val="170000"/>
              </a:lnSpc>
            </a:pPr>
            <a:r>
              <a:rPr lang="en-US" altLang="ko-KR" sz="1200"/>
              <a:t>Simplified cluster management </a:t>
            </a:r>
            <a:r>
              <a:rPr lang="en-US" altLang="ko-KR" sz="1200">
                <a:sym typeface="Wingdings" panose="05000000000000000000" pitchFamily="2" charset="2"/>
              </a:rPr>
              <a:t> </a:t>
            </a:r>
            <a:r>
              <a:rPr lang="en-US" altLang="ko-KR" sz="1200"/>
              <a:t>Reduced overhead in system administration</a:t>
            </a: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1BB96A3A-F913-FD31-5477-561C4C487976}"/>
              </a:ext>
            </a:extLst>
          </p:cNvPr>
          <p:cNvGrpSpPr/>
          <p:nvPr/>
        </p:nvGrpSpPr>
        <p:grpSpPr>
          <a:xfrm>
            <a:off x="8194221" y="1066061"/>
            <a:ext cx="3829584" cy="5309224"/>
            <a:chOff x="8194221" y="1066061"/>
            <a:chExt cx="3829584" cy="5309224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C4E43D3E-C1EE-68EF-24EE-96D5FA8EF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94221" y="1066061"/>
              <a:ext cx="3829584" cy="2705477"/>
            </a:xfrm>
            <a:prstGeom prst="rect">
              <a:avLst/>
            </a:prstGeom>
          </p:spPr>
        </p:pic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627103D1-DAF8-AA0F-2FC5-8CA46938F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94221" y="3798849"/>
              <a:ext cx="3829584" cy="25764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4143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DD5E09-004E-882A-C37A-53F017CE3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18" y="207451"/>
            <a:ext cx="11522624" cy="831299"/>
          </a:xfrm>
        </p:spPr>
        <p:txBody>
          <a:bodyPr/>
          <a:lstStyle/>
          <a:p>
            <a:r>
              <a:rPr lang="en-US" altLang="ko-KR"/>
              <a:t>Availability &amp; Reliability: </a:t>
            </a:r>
            <a:r>
              <a:rPr lang="en-US" altLang="ko-KR" sz="4400"/>
              <a:t>Failure handling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4F0EBD2-9B7A-38F6-A071-45C33ABFB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17</a:t>
            </a:fld>
            <a:endParaRPr kumimoji="1" lang="ko-KR" altLang="en-US" dirty="0"/>
          </a:p>
        </p:txBody>
      </p:sp>
      <p:sp>
        <p:nvSpPr>
          <p:cNvPr id="6" name="내용 개체 틀 12">
            <a:extLst>
              <a:ext uri="{FF2B5EF4-FFF2-40B4-BE49-F238E27FC236}">
                <a16:creationId xmlns:a16="http://schemas.microsoft.com/office/drawing/2014/main" id="{56255FCA-5A49-6DC9-505B-D51CB2460FF0}"/>
              </a:ext>
            </a:extLst>
          </p:cNvPr>
          <p:cNvSpPr txBox="1">
            <a:spLocks/>
          </p:cNvSpPr>
          <p:nvPr/>
        </p:nvSpPr>
        <p:spPr>
          <a:xfrm>
            <a:off x="285917" y="1038750"/>
            <a:ext cx="11812949" cy="5465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altLang="ko-KR" sz="1800"/>
              <a:t>Automatic Rescheduling</a:t>
            </a:r>
          </a:p>
          <a:p>
            <a:pPr lvl="1">
              <a:lnSpc>
                <a:spcPct val="170000"/>
              </a:lnSpc>
            </a:pPr>
            <a:r>
              <a:rPr lang="en-US" altLang="ko-KR" sz="1200"/>
              <a:t>Reschedules evicted tasks (if necessary, Places tasks on new machines)</a:t>
            </a:r>
          </a:p>
          <a:p>
            <a:pPr>
              <a:lnSpc>
                <a:spcPct val="170000"/>
              </a:lnSpc>
            </a:pPr>
            <a:r>
              <a:rPr lang="en-US" altLang="ko-KR" sz="1800"/>
              <a:t>Failure Domain Spreading</a:t>
            </a:r>
          </a:p>
          <a:p>
            <a:pPr lvl="1">
              <a:lnSpc>
                <a:spcPct val="170000"/>
              </a:lnSpc>
            </a:pPr>
            <a:r>
              <a:rPr lang="en-US" altLang="ko-KR" sz="1200"/>
              <a:t>Distributes tasks across machines, racks, and power domains </a:t>
            </a:r>
            <a:r>
              <a:rPr lang="en-US" altLang="ko-KR" sz="1200">
                <a:sym typeface="Wingdings" panose="05000000000000000000" pitchFamily="2" charset="2"/>
              </a:rPr>
              <a:t> </a:t>
            </a:r>
            <a:r>
              <a:rPr lang="en-US" altLang="ko-KR" sz="1200"/>
              <a:t>Reduces correlated failures</a:t>
            </a:r>
          </a:p>
          <a:p>
            <a:pPr>
              <a:lnSpc>
                <a:spcPct val="170000"/>
              </a:lnSpc>
            </a:pPr>
            <a:r>
              <a:rPr lang="en-US" altLang="ko-KR" sz="1800"/>
              <a:t>Maintenance Handling</a:t>
            </a:r>
          </a:p>
          <a:p>
            <a:pPr lvl="1">
              <a:lnSpc>
                <a:spcPct val="170000"/>
              </a:lnSpc>
            </a:pPr>
            <a:r>
              <a:rPr lang="en-US" altLang="ko-KR" sz="1200"/>
              <a:t>Limits rate of task disruptions during upgrades</a:t>
            </a:r>
          </a:p>
          <a:p>
            <a:pPr lvl="1">
              <a:lnSpc>
                <a:spcPct val="170000"/>
              </a:lnSpc>
            </a:pPr>
            <a:r>
              <a:rPr lang="en-US" altLang="ko-KR" sz="1200"/>
              <a:t>Controls simultaneous task downs per job</a:t>
            </a:r>
          </a:p>
          <a:p>
            <a:pPr>
              <a:lnSpc>
                <a:spcPct val="170000"/>
              </a:lnSpc>
            </a:pPr>
            <a:r>
              <a:rPr lang="en-US" altLang="ko-KR" sz="1800"/>
              <a:t>Robust Design</a:t>
            </a:r>
          </a:p>
          <a:p>
            <a:pPr lvl="1">
              <a:lnSpc>
                <a:spcPct val="170000"/>
              </a:lnSpc>
            </a:pPr>
            <a:r>
              <a:rPr lang="en-US" altLang="ko-KR" sz="1200"/>
              <a:t>Uses declarative desired-state representations</a:t>
            </a:r>
          </a:p>
          <a:p>
            <a:pPr>
              <a:lnSpc>
                <a:spcPct val="170000"/>
              </a:lnSpc>
            </a:pPr>
            <a:r>
              <a:rPr lang="en-US" altLang="ko-KR" sz="1800"/>
              <a:t>Careful Recovery</a:t>
            </a:r>
          </a:p>
          <a:p>
            <a:pPr lvl="1">
              <a:lnSpc>
                <a:spcPct val="170000"/>
              </a:lnSpc>
            </a:pPr>
            <a:r>
              <a:rPr lang="en-US" altLang="ko-KR" sz="1200"/>
              <a:t>Rate-limits task rescheduling after machine failures</a:t>
            </a:r>
          </a:p>
          <a:p>
            <a:pPr lvl="1">
              <a:lnSpc>
                <a:spcPct val="170000"/>
              </a:lnSpc>
            </a:pPr>
            <a:r>
              <a:rPr lang="en-US" altLang="ko-KR" sz="1200"/>
              <a:t>Avoids cascading failures during network partitions</a:t>
            </a:r>
          </a:p>
        </p:txBody>
      </p:sp>
    </p:spTree>
    <p:extLst>
      <p:ext uri="{BB962C8B-B14F-4D97-AF65-F5344CB8AC3E}">
        <p14:creationId xmlns:p14="http://schemas.microsoft.com/office/powerpoint/2010/main" val="3053398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DD5E09-004E-882A-C37A-53F017CE3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17" y="207451"/>
            <a:ext cx="11731911" cy="831299"/>
          </a:xfrm>
        </p:spPr>
        <p:txBody>
          <a:bodyPr>
            <a:normAutofit/>
          </a:bodyPr>
          <a:lstStyle/>
          <a:p>
            <a:r>
              <a:rPr lang="en-US" altLang="ko-KR"/>
              <a:t>Availability &amp; Reliability: Performance Isolation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4F0EBD2-9B7A-38F6-A071-45C33ABFB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18</a:t>
            </a:fld>
            <a:endParaRPr kumimoji="1" lang="ko-KR" altLang="en-US" dirty="0"/>
          </a:p>
        </p:txBody>
      </p:sp>
      <p:sp>
        <p:nvSpPr>
          <p:cNvPr id="6" name="내용 개체 틀 12">
            <a:extLst>
              <a:ext uri="{FF2B5EF4-FFF2-40B4-BE49-F238E27FC236}">
                <a16:creationId xmlns:a16="http://schemas.microsoft.com/office/drawing/2014/main" id="{56255FCA-5A49-6DC9-505B-D51CB2460FF0}"/>
              </a:ext>
            </a:extLst>
          </p:cNvPr>
          <p:cNvSpPr txBox="1">
            <a:spLocks/>
          </p:cNvSpPr>
          <p:nvPr/>
        </p:nvSpPr>
        <p:spPr>
          <a:xfrm>
            <a:off x="285917" y="1038750"/>
            <a:ext cx="11812949" cy="5465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altLang="ko-KR" sz="1800"/>
              <a:t>Container Technology</a:t>
            </a:r>
          </a:p>
          <a:p>
            <a:pPr lvl="1">
              <a:lnSpc>
                <a:spcPct val="170000"/>
              </a:lnSpc>
            </a:pPr>
            <a:r>
              <a:rPr lang="en-US" altLang="ko-KR" sz="1200"/>
              <a:t>Uses Linux cgroup-based resource containers</a:t>
            </a:r>
          </a:p>
          <a:p>
            <a:pPr>
              <a:lnSpc>
                <a:spcPct val="170000"/>
              </a:lnSpc>
            </a:pPr>
            <a:r>
              <a:rPr lang="en-US" altLang="ko-KR" sz="1800"/>
              <a:t>Resource Types</a:t>
            </a:r>
          </a:p>
          <a:p>
            <a:pPr lvl="1">
              <a:lnSpc>
                <a:spcPct val="170000"/>
              </a:lnSpc>
            </a:pPr>
            <a:r>
              <a:rPr lang="en-US" altLang="ko-KR" sz="1200"/>
              <a:t>Compressible: CPU cycles, disk I/O bandwidth</a:t>
            </a:r>
          </a:p>
          <a:p>
            <a:pPr lvl="1">
              <a:lnSpc>
                <a:spcPct val="170000"/>
              </a:lnSpc>
            </a:pPr>
            <a:r>
              <a:rPr lang="en-US" altLang="ko-KR" sz="1200"/>
              <a:t>Non-compressible: Memory, disk space</a:t>
            </a:r>
          </a:p>
          <a:p>
            <a:pPr>
              <a:lnSpc>
                <a:spcPct val="170000"/>
              </a:lnSpc>
            </a:pPr>
            <a:r>
              <a:rPr lang="en-US" altLang="ko-KR" sz="1800"/>
              <a:t>Application Classes</a:t>
            </a:r>
          </a:p>
          <a:p>
            <a:pPr lvl="1">
              <a:lnSpc>
                <a:spcPct val="170000"/>
              </a:lnSpc>
            </a:pPr>
            <a:r>
              <a:rPr lang="en-US" altLang="ko-KR" sz="1200"/>
              <a:t>Latency-sensitive (LS) vs Batch tasks</a:t>
            </a:r>
          </a:p>
          <a:p>
            <a:pPr>
              <a:lnSpc>
                <a:spcPct val="170000"/>
              </a:lnSpc>
            </a:pPr>
            <a:r>
              <a:rPr lang="en-US" altLang="ko-KR" sz="1800"/>
              <a:t>Resource Management</a:t>
            </a:r>
          </a:p>
          <a:p>
            <a:pPr lvl="1">
              <a:lnSpc>
                <a:spcPct val="170000"/>
              </a:lnSpc>
            </a:pPr>
            <a:r>
              <a:rPr lang="en-US" altLang="ko-KR" sz="1200"/>
              <a:t>Dynamic adjustment of resource caps</a:t>
            </a:r>
          </a:p>
          <a:p>
            <a:pPr lvl="1">
              <a:lnSpc>
                <a:spcPct val="170000"/>
              </a:lnSpc>
            </a:pPr>
            <a:r>
              <a:rPr lang="en-US" altLang="ko-KR" sz="1200"/>
              <a:t>Throttling of greedy tasks</a:t>
            </a:r>
          </a:p>
          <a:p>
            <a:pPr>
              <a:lnSpc>
                <a:spcPct val="170000"/>
              </a:lnSpc>
            </a:pPr>
            <a:r>
              <a:rPr lang="en-US" altLang="ko-KR" sz="1800"/>
              <a:t>CPU Scheduling</a:t>
            </a:r>
          </a:p>
          <a:p>
            <a:pPr lvl="1">
              <a:lnSpc>
                <a:spcPct val="170000"/>
              </a:lnSpc>
            </a:pPr>
            <a:r>
              <a:rPr lang="en-US" altLang="ko-KR" sz="1200"/>
              <a:t>Customized Linux CPU scheduler (CFS)</a:t>
            </a:r>
            <a:endParaRPr lang="en-US" altLang="ko-KR" sz="10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0DFCBBD-E408-B7A8-0538-962D2A21AD94}"/>
              </a:ext>
            </a:extLst>
          </p:cNvPr>
          <p:cNvGrpSpPr/>
          <p:nvPr/>
        </p:nvGrpSpPr>
        <p:grpSpPr>
          <a:xfrm>
            <a:off x="7116535" y="2098220"/>
            <a:ext cx="4373169" cy="3054257"/>
            <a:chOff x="6800850" y="1533254"/>
            <a:chExt cx="5039919" cy="3619224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A7B03148-05E7-6B63-FADE-34AFC70F8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00850" y="1533254"/>
              <a:ext cx="4786066" cy="3278529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1F1502D9-EE1A-3989-FD85-6CE0A0B0E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38632" y="4843999"/>
              <a:ext cx="4902137" cy="3084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6033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DD5E09-004E-882A-C37A-53F017CE3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17" y="207451"/>
            <a:ext cx="11731911" cy="831299"/>
          </a:xfrm>
        </p:spPr>
        <p:txBody>
          <a:bodyPr>
            <a:normAutofit/>
          </a:bodyPr>
          <a:lstStyle/>
          <a:p>
            <a:r>
              <a:rPr lang="en-US" altLang="ko-KR"/>
              <a:t>Benefits of Cluster Sharing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4F0EBD2-9B7A-38F6-A071-45C33ABFB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19</a:t>
            </a:fld>
            <a:endParaRPr kumimoji="1" lang="ko-KR" altLang="en-US" dirty="0"/>
          </a:p>
        </p:txBody>
      </p:sp>
      <p:sp>
        <p:nvSpPr>
          <p:cNvPr id="6" name="내용 개체 틀 12">
            <a:extLst>
              <a:ext uri="{FF2B5EF4-FFF2-40B4-BE49-F238E27FC236}">
                <a16:creationId xmlns:a16="http://schemas.microsoft.com/office/drawing/2014/main" id="{56255FCA-5A49-6DC9-505B-D51CB2460FF0}"/>
              </a:ext>
            </a:extLst>
          </p:cNvPr>
          <p:cNvSpPr txBox="1">
            <a:spLocks/>
          </p:cNvSpPr>
          <p:nvPr/>
        </p:nvSpPr>
        <p:spPr>
          <a:xfrm>
            <a:off x="285917" y="1038750"/>
            <a:ext cx="11812949" cy="5465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altLang="ko-KR" sz="1800"/>
              <a:t>Mixed Workloads</a:t>
            </a:r>
          </a:p>
          <a:p>
            <a:pPr lvl="1">
              <a:lnSpc>
                <a:spcPct val="150000"/>
              </a:lnSpc>
            </a:pPr>
            <a:r>
              <a:rPr lang="en-US" altLang="ko-KR" sz="1200"/>
              <a:t>Combines prod &amp; non-prod jobs on same machines (98% of machines run both types)</a:t>
            </a:r>
          </a:p>
          <a:p>
            <a:pPr>
              <a:lnSpc>
                <a:spcPct val="150000"/>
              </a:lnSpc>
            </a:pPr>
            <a:r>
              <a:rPr lang="en-US" altLang="ko-KR" sz="1800"/>
              <a:t>Resource Efficiency</a:t>
            </a:r>
          </a:p>
          <a:p>
            <a:pPr lvl="1">
              <a:lnSpc>
                <a:spcPct val="150000"/>
              </a:lnSpc>
            </a:pPr>
            <a:r>
              <a:rPr lang="en-US" altLang="ko-KR" sz="1200"/>
              <a:t>Higher overall cluster utilization</a:t>
            </a:r>
          </a:p>
          <a:p>
            <a:pPr lvl="1">
              <a:lnSpc>
                <a:spcPct val="150000"/>
              </a:lnSpc>
            </a:pPr>
            <a:r>
              <a:rPr lang="en-US" altLang="ko-KR" sz="1200"/>
              <a:t>Better bin-packing of tasks</a:t>
            </a:r>
          </a:p>
          <a:p>
            <a:pPr>
              <a:lnSpc>
                <a:spcPct val="150000"/>
              </a:lnSpc>
            </a:pPr>
            <a:r>
              <a:rPr lang="en-US" altLang="ko-KR" sz="1800"/>
              <a:t>Cost Savings</a:t>
            </a:r>
          </a:p>
          <a:p>
            <a:pPr lvl="1">
              <a:lnSpc>
                <a:spcPct val="150000"/>
              </a:lnSpc>
            </a:pPr>
            <a:r>
              <a:rPr lang="en-US" altLang="ko-KR" sz="1200"/>
              <a:t>Reduces need for separate clusters </a:t>
            </a:r>
            <a:r>
              <a:rPr lang="en-US" altLang="ko-KR" sz="1200">
                <a:sym typeface="Wingdings" panose="05000000000000000000" pitchFamily="2" charset="2"/>
              </a:rPr>
              <a:t> </a:t>
            </a:r>
            <a:r>
              <a:rPr lang="en-US" altLang="ko-KR" sz="1200"/>
              <a:t>Lowers total machine count required</a:t>
            </a:r>
          </a:p>
          <a:p>
            <a:pPr>
              <a:lnSpc>
                <a:spcPct val="150000"/>
              </a:lnSpc>
            </a:pPr>
            <a:r>
              <a:rPr lang="en-US" altLang="ko-KR" sz="1800"/>
              <a:t>Flexibility</a:t>
            </a:r>
          </a:p>
          <a:p>
            <a:pPr lvl="1">
              <a:lnSpc>
                <a:spcPct val="150000"/>
              </a:lnSpc>
            </a:pPr>
            <a:r>
              <a:rPr lang="en-US" altLang="ko-KR" sz="1200"/>
              <a:t>Allows non-prod jobs to use resources reserved for prod spikes</a:t>
            </a:r>
          </a:p>
          <a:p>
            <a:pPr lvl="1">
              <a:lnSpc>
                <a:spcPct val="150000"/>
              </a:lnSpc>
            </a:pPr>
            <a:r>
              <a:rPr lang="en-US" altLang="ko-KR" sz="1200"/>
              <a:t>Enables dynamic allocation based on current needs</a:t>
            </a:r>
          </a:p>
          <a:p>
            <a:pPr>
              <a:lnSpc>
                <a:spcPct val="150000"/>
              </a:lnSpc>
            </a:pPr>
            <a:r>
              <a:rPr lang="en-US" altLang="ko-KR" sz="1800"/>
              <a:t>Performance Impact</a:t>
            </a:r>
          </a:p>
          <a:p>
            <a:pPr lvl="1">
              <a:lnSpc>
                <a:spcPct val="150000"/>
              </a:lnSpc>
            </a:pPr>
            <a:r>
              <a:rPr lang="en-US" altLang="ko-KR" sz="1200"/>
              <a:t>Minimal interference between different job types</a:t>
            </a:r>
          </a:p>
          <a:p>
            <a:pPr lvl="1">
              <a:lnSpc>
                <a:spcPct val="150000"/>
              </a:lnSpc>
            </a:pPr>
            <a:r>
              <a:rPr lang="en-US" altLang="ko-KR" sz="1200"/>
              <a:t>Slight CPU performance decrease (about 3%) in shared cells</a:t>
            </a:r>
            <a:endParaRPr lang="en-US" altLang="ko-KR" sz="100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5F003B17-434B-873B-BDB0-0921FE5EC839}"/>
              </a:ext>
            </a:extLst>
          </p:cNvPr>
          <p:cNvGrpSpPr/>
          <p:nvPr/>
        </p:nvGrpSpPr>
        <p:grpSpPr>
          <a:xfrm>
            <a:off x="7532288" y="1216478"/>
            <a:ext cx="4383143" cy="5071761"/>
            <a:chOff x="7332440" y="696212"/>
            <a:chExt cx="4708803" cy="5592028"/>
          </a:xfrm>
        </p:grpSpPr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E9B04F56-380B-620D-23EA-5587AA4C4645}"/>
                </a:ext>
              </a:extLst>
            </p:cNvPr>
            <p:cNvGrpSpPr/>
            <p:nvPr/>
          </p:nvGrpSpPr>
          <p:grpSpPr>
            <a:xfrm>
              <a:off x="7332440" y="3771538"/>
              <a:ext cx="4573643" cy="2516702"/>
              <a:chOff x="7332440" y="1038750"/>
              <a:chExt cx="4573643" cy="2516702"/>
            </a:xfrm>
          </p:grpSpPr>
          <p:pic>
            <p:nvPicPr>
              <p:cNvPr id="11" name="그림 10">
                <a:extLst>
                  <a:ext uri="{FF2B5EF4-FFF2-40B4-BE49-F238E27FC236}">
                    <a16:creationId xmlns:a16="http://schemas.microsoft.com/office/drawing/2014/main" id="{C8420A59-DE78-F9CE-CCEB-A29427BDF1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t="1" b="28310"/>
              <a:stretch/>
            </p:blipFill>
            <p:spPr>
              <a:xfrm>
                <a:off x="7332440" y="1038750"/>
                <a:ext cx="4573643" cy="2390250"/>
              </a:xfrm>
              <a:prstGeom prst="rect">
                <a:avLst/>
              </a:prstGeom>
            </p:spPr>
          </p:pic>
          <p:pic>
            <p:nvPicPr>
              <p:cNvPr id="12" name="그림 11">
                <a:extLst>
                  <a:ext uri="{FF2B5EF4-FFF2-40B4-BE49-F238E27FC236}">
                    <a16:creationId xmlns:a16="http://schemas.microsoft.com/office/drawing/2014/main" id="{09FA1FD7-EFE3-BC55-9C84-EF04D22F37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t="74220" r="14991" b="19250"/>
              <a:stretch/>
            </p:blipFill>
            <p:spPr>
              <a:xfrm>
                <a:off x="7830377" y="3337736"/>
                <a:ext cx="3888010" cy="217716"/>
              </a:xfrm>
              <a:prstGeom prst="rect">
                <a:avLst/>
              </a:prstGeom>
            </p:spPr>
          </p:pic>
        </p:grpSp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C0613384-903A-F844-D47C-5D5929CAB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7600" y="696212"/>
              <a:ext cx="4573643" cy="2969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3260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7BFA0E37-7DED-A856-AEED-E40D042E3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5176" y="950495"/>
            <a:ext cx="5097930" cy="545973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40000"/>
              </a:lnSpc>
            </a:pPr>
            <a:r>
              <a:rPr lang="en-US" altLang="ko-KR" sz="2000"/>
              <a:t>Introduction</a:t>
            </a:r>
          </a:p>
          <a:p>
            <a:pPr>
              <a:lnSpc>
                <a:spcPct val="140000"/>
              </a:lnSpc>
            </a:pPr>
            <a:endParaRPr lang="en-US" altLang="ko-KR" sz="2000"/>
          </a:p>
          <a:p>
            <a:pPr>
              <a:lnSpc>
                <a:spcPct val="140000"/>
              </a:lnSpc>
            </a:pPr>
            <a:r>
              <a:rPr lang="en-US" altLang="ko-KR" sz="2000"/>
              <a:t>Motivation</a:t>
            </a:r>
          </a:p>
          <a:p>
            <a:pPr>
              <a:lnSpc>
                <a:spcPct val="140000"/>
              </a:lnSpc>
            </a:pPr>
            <a:endParaRPr lang="en-US" altLang="ko-KR" sz="2000"/>
          </a:p>
          <a:p>
            <a:pPr>
              <a:lnSpc>
                <a:spcPct val="140000"/>
              </a:lnSpc>
            </a:pPr>
            <a:r>
              <a:rPr lang="en-US" altLang="ko-KR" sz="2000"/>
              <a:t>Borg</a:t>
            </a:r>
          </a:p>
          <a:p>
            <a:pPr lvl="1">
              <a:lnSpc>
                <a:spcPct val="140000"/>
              </a:lnSpc>
            </a:pPr>
            <a:r>
              <a:rPr lang="en-US" altLang="ko-KR" sz="1400"/>
              <a:t>Borg Architecture</a:t>
            </a:r>
            <a:endParaRPr lang="en-US" altLang="ko-KR" sz="2000"/>
          </a:p>
          <a:p>
            <a:pPr lvl="1">
              <a:lnSpc>
                <a:spcPct val="140000"/>
              </a:lnSpc>
            </a:pPr>
            <a:r>
              <a:rPr lang="en-US" altLang="ko-KR" sz="1400"/>
              <a:t>Borg from a User's Perspective</a:t>
            </a:r>
          </a:p>
          <a:p>
            <a:pPr lvl="1">
              <a:lnSpc>
                <a:spcPct val="140000"/>
              </a:lnSpc>
            </a:pPr>
            <a:r>
              <a:rPr lang="en-US" altLang="ko-KR" sz="1400"/>
              <a:t>Resource Management</a:t>
            </a:r>
          </a:p>
          <a:p>
            <a:pPr lvl="1">
              <a:lnSpc>
                <a:spcPct val="140000"/>
              </a:lnSpc>
            </a:pPr>
            <a:r>
              <a:rPr lang="en-US" altLang="ko-KR" sz="1400"/>
              <a:t>Availability &amp; Reliability</a:t>
            </a:r>
          </a:p>
          <a:p>
            <a:pPr>
              <a:lnSpc>
                <a:spcPct val="140000"/>
              </a:lnSpc>
            </a:pPr>
            <a:endParaRPr lang="en-US" altLang="ko-KR" sz="1600"/>
          </a:p>
          <a:p>
            <a:pPr>
              <a:lnSpc>
                <a:spcPct val="140000"/>
              </a:lnSpc>
            </a:pPr>
            <a:r>
              <a:rPr lang="en-US" altLang="ko-KR" sz="2000"/>
              <a:t>Lessons </a:t>
            </a:r>
          </a:p>
          <a:p>
            <a:pPr>
              <a:lnSpc>
                <a:spcPct val="140000"/>
              </a:lnSpc>
            </a:pPr>
            <a:endParaRPr lang="en-US" altLang="ko-KR" sz="2000"/>
          </a:p>
          <a:p>
            <a:pPr>
              <a:lnSpc>
                <a:spcPct val="140000"/>
              </a:lnSpc>
            </a:pPr>
            <a:r>
              <a:rPr lang="en-US" altLang="ko-KR" sz="2000"/>
              <a:t>From Borg to Kubernetes</a:t>
            </a:r>
          </a:p>
          <a:p>
            <a:pPr>
              <a:lnSpc>
                <a:spcPct val="140000"/>
              </a:lnSpc>
            </a:pPr>
            <a:endParaRPr lang="en-US" altLang="ko-KR" sz="2000"/>
          </a:p>
          <a:p>
            <a:pPr>
              <a:lnSpc>
                <a:spcPct val="140000"/>
              </a:lnSpc>
            </a:pPr>
            <a:r>
              <a:rPr lang="en-US" altLang="ko-KR" sz="2000"/>
              <a:t>Conclusion</a:t>
            </a:r>
            <a:endParaRPr lang="ko-KR" altLang="en-US" sz="800" dirty="0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231B9C4B-0E19-1C38-E394-C7BCCDF2A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7696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DD5E09-004E-882A-C37A-53F017CE3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18" y="207451"/>
            <a:ext cx="11522624" cy="831299"/>
          </a:xfrm>
        </p:spPr>
        <p:txBody>
          <a:bodyPr/>
          <a:lstStyle/>
          <a:p>
            <a:r>
              <a:rPr lang="en-US" altLang="ko-KR"/>
              <a:t>Lessons: The good &amp; The bad 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4F0EBD2-9B7A-38F6-A071-45C33ABFB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20</a:t>
            </a:fld>
            <a:endParaRPr kumimoji="1" lang="ko-KR" altLang="en-US" dirty="0"/>
          </a:p>
        </p:txBody>
      </p:sp>
      <p:sp>
        <p:nvSpPr>
          <p:cNvPr id="6" name="내용 개체 틀 12">
            <a:extLst>
              <a:ext uri="{FF2B5EF4-FFF2-40B4-BE49-F238E27FC236}">
                <a16:creationId xmlns:a16="http://schemas.microsoft.com/office/drawing/2014/main" id="{56255FCA-5A49-6DC9-505B-D51CB2460FF0}"/>
              </a:ext>
            </a:extLst>
          </p:cNvPr>
          <p:cNvSpPr txBox="1">
            <a:spLocks/>
          </p:cNvSpPr>
          <p:nvPr/>
        </p:nvSpPr>
        <p:spPr>
          <a:xfrm>
            <a:off x="285917" y="1038750"/>
            <a:ext cx="11812949" cy="5465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2000"/>
              <a:t>What worked well in Borg</a:t>
            </a:r>
          </a:p>
          <a:p>
            <a:pPr lvl="1">
              <a:lnSpc>
                <a:spcPct val="150000"/>
              </a:lnSpc>
            </a:pPr>
            <a:r>
              <a:rPr lang="en-US" altLang="ko-KR" sz="1600"/>
              <a:t>Allocs are useful</a:t>
            </a:r>
          </a:p>
          <a:p>
            <a:pPr lvl="1">
              <a:lnSpc>
                <a:spcPct val="150000"/>
              </a:lnSpc>
            </a:pPr>
            <a:r>
              <a:rPr lang="en-US" altLang="ko-KR" sz="1600"/>
              <a:t>Cluster management is more than task management</a:t>
            </a:r>
          </a:p>
          <a:p>
            <a:pPr lvl="1">
              <a:lnSpc>
                <a:spcPct val="150000"/>
              </a:lnSpc>
            </a:pPr>
            <a:r>
              <a:rPr lang="en-US" altLang="ko-KR" sz="1600"/>
              <a:t>Introspection is vital</a:t>
            </a:r>
          </a:p>
          <a:p>
            <a:pPr lvl="1">
              <a:lnSpc>
                <a:spcPct val="150000"/>
              </a:lnSpc>
            </a:pPr>
            <a:r>
              <a:rPr lang="en-US" altLang="ko-KR" sz="1600"/>
              <a:t>The master is the kernel of a distributed system</a:t>
            </a:r>
            <a:endParaRPr lang="en-US" altLang="ko-KR" sz="2000"/>
          </a:p>
          <a:p>
            <a:pPr>
              <a:lnSpc>
                <a:spcPct val="150000"/>
              </a:lnSpc>
            </a:pPr>
            <a:endParaRPr lang="en-US" altLang="ko-KR" sz="2000"/>
          </a:p>
          <a:p>
            <a:pPr>
              <a:lnSpc>
                <a:spcPct val="150000"/>
              </a:lnSpc>
            </a:pPr>
            <a:r>
              <a:rPr lang="en-US" altLang="ko-KR" sz="2000"/>
              <a:t>What worked bad in Borg</a:t>
            </a:r>
          </a:p>
          <a:p>
            <a:pPr lvl="1">
              <a:lnSpc>
                <a:spcPct val="150000"/>
              </a:lnSpc>
            </a:pPr>
            <a:r>
              <a:rPr lang="en-US" altLang="ko-KR" sz="1600"/>
              <a:t>Jobs are restrictive as the only grouping mechanism for tasks</a:t>
            </a:r>
          </a:p>
          <a:p>
            <a:pPr lvl="1">
              <a:lnSpc>
                <a:spcPct val="150000"/>
              </a:lnSpc>
            </a:pPr>
            <a:r>
              <a:rPr lang="en-US" altLang="ko-KR" sz="1600"/>
              <a:t>One IP address per machine complicates things</a:t>
            </a:r>
          </a:p>
          <a:p>
            <a:pPr lvl="1">
              <a:lnSpc>
                <a:spcPct val="150000"/>
              </a:lnSpc>
            </a:pPr>
            <a:r>
              <a:rPr lang="en-US" altLang="ko-KR" sz="1600"/>
              <a:t>Optimizing for power users at the expense of casual ones</a:t>
            </a:r>
            <a:endParaRPr lang="en-US" altLang="ko-KR" sz="2000"/>
          </a:p>
        </p:txBody>
      </p:sp>
      <p:pic>
        <p:nvPicPr>
          <p:cNvPr id="1026" name="Picture 2" descr="취준생 격공 상황별 무도짤 - 링커리어 커뮤니티">
            <a:extLst>
              <a:ext uri="{FF2B5EF4-FFF2-40B4-BE49-F238E27FC236}">
                <a16:creationId xmlns:a16="http://schemas.microsoft.com/office/drawing/2014/main" id="{ED2BD900-91BA-1FD7-E435-1AB030AA32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5"/>
          <a:stretch/>
        </p:blipFill>
        <p:spPr bwMode="auto">
          <a:xfrm>
            <a:off x="7935686" y="1231197"/>
            <a:ext cx="3363004" cy="254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02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DD5E09-004E-882A-C37A-53F017CE3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18" y="207451"/>
            <a:ext cx="11522624" cy="831299"/>
          </a:xfrm>
        </p:spPr>
        <p:txBody>
          <a:bodyPr/>
          <a:lstStyle/>
          <a:p>
            <a:r>
              <a:rPr lang="en-US" altLang="ko-KR"/>
              <a:t>From Borg to Kubernetes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4F0EBD2-9B7A-38F6-A071-45C33ABFB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21</a:t>
            </a:fld>
            <a:endParaRPr kumimoji="1" lang="ko-KR" altLang="en-US" dirty="0"/>
          </a:p>
        </p:txBody>
      </p:sp>
      <p:sp>
        <p:nvSpPr>
          <p:cNvPr id="6" name="내용 개체 틀 12">
            <a:extLst>
              <a:ext uri="{FF2B5EF4-FFF2-40B4-BE49-F238E27FC236}">
                <a16:creationId xmlns:a16="http://schemas.microsoft.com/office/drawing/2014/main" id="{56255FCA-5A49-6DC9-505B-D51CB2460FF0}"/>
              </a:ext>
            </a:extLst>
          </p:cNvPr>
          <p:cNvSpPr txBox="1">
            <a:spLocks/>
          </p:cNvSpPr>
          <p:nvPr/>
        </p:nvSpPr>
        <p:spPr>
          <a:xfrm>
            <a:off x="285917" y="1038750"/>
            <a:ext cx="11812949" cy="5465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800"/>
              <a:t>Kubernetes: Open-source system inspired by Borg</a:t>
            </a:r>
          </a:p>
          <a:p>
            <a:pPr>
              <a:lnSpc>
                <a:spcPct val="160000"/>
              </a:lnSpc>
            </a:pPr>
            <a:r>
              <a:rPr lang="en-US" altLang="ko-KR" sz="1800"/>
              <a:t>Shared Concepts</a:t>
            </a:r>
          </a:p>
          <a:p>
            <a:pPr lvl="1">
              <a:lnSpc>
                <a:spcPct val="160000"/>
              </a:lnSpc>
            </a:pPr>
            <a:r>
              <a:rPr lang="en-US" altLang="ko-KR" sz="1400"/>
              <a:t>Pods (similar to Borg's tasks)</a:t>
            </a:r>
          </a:p>
          <a:p>
            <a:pPr lvl="1">
              <a:lnSpc>
                <a:spcPct val="160000"/>
              </a:lnSpc>
            </a:pPr>
            <a:r>
              <a:rPr lang="en-US" altLang="ko-KR" sz="1400"/>
              <a:t>Services (for naming and load balancing)</a:t>
            </a:r>
          </a:p>
          <a:p>
            <a:pPr lvl="1">
              <a:lnSpc>
                <a:spcPct val="160000"/>
              </a:lnSpc>
            </a:pPr>
            <a:r>
              <a:rPr lang="en-US" altLang="ko-KR" sz="1400"/>
              <a:t>Labels (for flexible grouping)</a:t>
            </a:r>
            <a:endParaRPr lang="en-US" altLang="ko-KR" sz="2000"/>
          </a:p>
          <a:p>
            <a:pPr>
              <a:lnSpc>
                <a:spcPct val="160000"/>
              </a:lnSpc>
            </a:pPr>
            <a:r>
              <a:rPr lang="en-US" altLang="ko-KR" sz="1800"/>
              <a:t>Key Differences</a:t>
            </a:r>
          </a:p>
          <a:p>
            <a:pPr lvl="1">
              <a:lnSpc>
                <a:spcPct val="160000"/>
              </a:lnSpc>
            </a:pPr>
            <a:r>
              <a:rPr lang="en-US" altLang="ko-KR" sz="1400"/>
              <a:t>Designed for both cloud and on-premises environments</a:t>
            </a:r>
          </a:p>
          <a:p>
            <a:pPr lvl="1">
              <a:lnSpc>
                <a:spcPct val="160000"/>
              </a:lnSpc>
            </a:pPr>
            <a:r>
              <a:rPr lang="en-US" altLang="ko-KR" sz="1400"/>
              <a:t>More standardized and extensible API</a:t>
            </a:r>
          </a:p>
          <a:p>
            <a:pPr>
              <a:lnSpc>
                <a:spcPct val="160000"/>
              </a:lnSpc>
            </a:pPr>
            <a:r>
              <a:rPr lang="en-US" altLang="ko-KR" sz="1800"/>
              <a:t>Improvements Based on Borg Lessons:</a:t>
            </a:r>
          </a:p>
          <a:p>
            <a:pPr lvl="1">
              <a:lnSpc>
                <a:spcPct val="160000"/>
              </a:lnSpc>
            </a:pPr>
            <a:r>
              <a:rPr lang="en-US" altLang="ko-KR" sz="1400"/>
              <a:t>Simplified resource model</a:t>
            </a:r>
          </a:p>
          <a:p>
            <a:pPr lvl="1">
              <a:lnSpc>
                <a:spcPct val="160000"/>
              </a:lnSpc>
            </a:pPr>
            <a:r>
              <a:rPr lang="en-US" altLang="ko-KR" sz="1400"/>
              <a:t>Built-in support for application-level health checking</a:t>
            </a:r>
          </a:p>
          <a:p>
            <a:pPr lvl="1">
              <a:lnSpc>
                <a:spcPct val="160000"/>
              </a:lnSpc>
            </a:pPr>
            <a:r>
              <a:rPr lang="en-US" altLang="ko-KR" sz="1400"/>
              <a:t>More flexible naming and service discovery</a:t>
            </a:r>
          </a:p>
        </p:txBody>
      </p:sp>
    </p:spTree>
    <p:extLst>
      <p:ext uri="{BB962C8B-B14F-4D97-AF65-F5344CB8AC3E}">
        <p14:creationId xmlns:p14="http://schemas.microsoft.com/office/powerpoint/2010/main" val="183382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DD5E09-004E-882A-C37A-53F017CE3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18" y="207451"/>
            <a:ext cx="11522624" cy="831299"/>
          </a:xfrm>
        </p:spPr>
        <p:txBody>
          <a:bodyPr/>
          <a:lstStyle/>
          <a:p>
            <a:r>
              <a:rPr lang="en-US" altLang="ko-KR"/>
              <a:t>Conclusion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4F0EBD2-9B7A-38F6-A071-45C33ABFB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22</a:t>
            </a:fld>
            <a:endParaRPr kumimoji="1" lang="ko-KR" altLang="en-US" dirty="0"/>
          </a:p>
        </p:txBody>
      </p:sp>
      <p:sp>
        <p:nvSpPr>
          <p:cNvPr id="6" name="내용 개체 틀 12">
            <a:extLst>
              <a:ext uri="{FF2B5EF4-FFF2-40B4-BE49-F238E27FC236}">
                <a16:creationId xmlns:a16="http://schemas.microsoft.com/office/drawing/2014/main" id="{56255FCA-5A49-6DC9-505B-D51CB2460FF0}"/>
              </a:ext>
            </a:extLst>
          </p:cNvPr>
          <p:cNvSpPr txBox="1">
            <a:spLocks/>
          </p:cNvSpPr>
          <p:nvPr/>
        </p:nvSpPr>
        <p:spPr>
          <a:xfrm>
            <a:off x="285917" y="1038750"/>
            <a:ext cx="11812949" cy="5465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2000"/>
              <a:t>Borg was developed to efficiently manage Google's </a:t>
            </a:r>
            <a:r>
              <a:rPr lang="en-US" altLang="ko-KR" sz="2000" b="1"/>
              <a:t>large-scale computing infrastructure</a:t>
            </a:r>
            <a:r>
              <a:rPr lang="en-US" altLang="ko-KR" sz="2000"/>
              <a:t> and support </a:t>
            </a:r>
            <a:r>
              <a:rPr lang="en-US" altLang="ko-KR" sz="2000" b="1"/>
              <a:t>diverse workloads</a:t>
            </a:r>
            <a:r>
              <a:rPr lang="en-US" altLang="ko-KR" sz="2000"/>
              <a:t>, aiming to optimize resource utilization, maintain high availability, and improve developer productivity</a:t>
            </a:r>
          </a:p>
          <a:p>
            <a:pPr>
              <a:lnSpc>
                <a:spcPct val="150000"/>
              </a:lnSpc>
            </a:pPr>
            <a:endParaRPr lang="en-US" altLang="ko-KR" sz="2000"/>
          </a:p>
          <a:p>
            <a:pPr>
              <a:lnSpc>
                <a:spcPct val="150000"/>
              </a:lnSpc>
            </a:pPr>
            <a:r>
              <a:rPr lang="en-US" altLang="ko-KR" sz="2000"/>
              <a:t>Borg was designed with a centralized </a:t>
            </a:r>
            <a:r>
              <a:rPr lang="en-US" altLang="ko-KR" sz="2000" b="1"/>
              <a:t>Borgmaster</a:t>
            </a:r>
            <a:r>
              <a:rPr lang="en-US" altLang="ko-KR" sz="2000"/>
              <a:t>, </a:t>
            </a:r>
            <a:r>
              <a:rPr lang="en-US" altLang="ko-KR" sz="2000" b="1"/>
              <a:t>Borglets</a:t>
            </a:r>
            <a:r>
              <a:rPr lang="en-US" altLang="ko-KR" sz="2000"/>
              <a:t> running on each machine, and an efficient </a:t>
            </a:r>
            <a:r>
              <a:rPr lang="en-US" altLang="ko-KR" sz="2000" b="1"/>
              <a:t>scheduler</a:t>
            </a:r>
            <a:r>
              <a:rPr lang="en-US" altLang="ko-KR" sz="2000"/>
              <a:t> as core components, effectively managing various workloads through fine-grained resource requests, resource reclamation, and a priority and quota system</a:t>
            </a:r>
          </a:p>
          <a:p>
            <a:pPr>
              <a:lnSpc>
                <a:spcPct val="150000"/>
              </a:lnSpc>
            </a:pPr>
            <a:endParaRPr lang="en-US" altLang="ko-KR" sz="2000"/>
          </a:p>
          <a:p>
            <a:pPr>
              <a:lnSpc>
                <a:spcPct val="150000"/>
              </a:lnSpc>
            </a:pPr>
            <a:r>
              <a:rPr lang="en-US" altLang="ko-KR" sz="2000"/>
              <a:t>Through long-term operation in real production environments, Borg has demonstrated </a:t>
            </a:r>
            <a:r>
              <a:rPr lang="en-US" altLang="ko-KR" sz="2000" b="1"/>
              <a:t>high resource utilization and availability</a:t>
            </a:r>
            <a:r>
              <a:rPr lang="en-US" altLang="ko-KR" sz="2000"/>
              <a:t>, and this experience has provided crucial </a:t>
            </a:r>
            <a:r>
              <a:rPr lang="en-US" altLang="ko-KR" sz="2000" b="1"/>
              <a:t>insights for </a:t>
            </a:r>
            <a:r>
              <a:rPr lang="en-US" altLang="ko-KR" sz="2000"/>
              <a:t>the development of </a:t>
            </a:r>
            <a:r>
              <a:rPr lang="en-US" altLang="ko-KR" sz="2000" b="1"/>
              <a:t>next-generation cluster management systems</a:t>
            </a:r>
            <a:r>
              <a:rPr lang="en-US" altLang="ko-KR" sz="2000"/>
              <a:t> like Kubernetes</a:t>
            </a:r>
            <a:endParaRPr lang="en-US" altLang="ko-KR" sz="800"/>
          </a:p>
        </p:txBody>
      </p:sp>
    </p:spTree>
    <p:extLst>
      <p:ext uri="{BB962C8B-B14F-4D97-AF65-F5344CB8AC3E}">
        <p14:creationId xmlns:p14="http://schemas.microsoft.com/office/powerpoint/2010/main" val="715447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DD5E09-004E-882A-C37A-53F017CE3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18" y="207451"/>
            <a:ext cx="11522624" cy="831299"/>
          </a:xfrm>
        </p:spPr>
        <p:txBody>
          <a:bodyPr/>
          <a:lstStyle/>
          <a:p>
            <a:r>
              <a:rPr lang="en-US" altLang="ko-KR"/>
              <a:t>Conclusion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4F0EBD2-9B7A-38F6-A071-45C33ABFB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23</a:t>
            </a:fld>
            <a:endParaRPr kumimoji="1" lang="ko-KR" altLang="en-US" dirty="0"/>
          </a:p>
        </p:txBody>
      </p:sp>
      <p:sp>
        <p:nvSpPr>
          <p:cNvPr id="6" name="내용 개체 틀 12">
            <a:extLst>
              <a:ext uri="{FF2B5EF4-FFF2-40B4-BE49-F238E27FC236}">
                <a16:creationId xmlns:a16="http://schemas.microsoft.com/office/drawing/2014/main" id="{56255FCA-5A49-6DC9-505B-D51CB2460FF0}"/>
              </a:ext>
            </a:extLst>
          </p:cNvPr>
          <p:cNvSpPr txBox="1">
            <a:spLocks/>
          </p:cNvSpPr>
          <p:nvPr/>
        </p:nvSpPr>
        <p:spPr>
          <a:xfrm>
            <a:off x="285917" y="1038750"/>
            <a:ext cx="11812949" cy="5465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2000"/>
              <a:t>Key Achievements</a:t>
            </a:r>
          </a:p>
          <a:p>
            <a:pPr lvl="1">
              <a:lnSpc>
                <a:spcPct val="170000"/>
              </a:lnSpc>
            </a:pPr>
            <a:r>
              <a:rPr lang="en-US" altLang="ko-KR" sz="1400"/>
              <a:t>Efficient management of large-scale clusters</a:t>
            </a:r>
          </a:p>
          <a:p>
            <a:pPr>
              <a:lnSpc>
                <a:spcPct val="170000"/>
              </a:lnSpc>
            </a:pPr>
            <a:r>
              <a:rPr lang="en-US" altLang="ko-KR" sz="2000"/>
              <a:t>Impact on Google</a:t>
            </a:r>
          </a:p>
          <a:p>
            <a:pPr lvl="1">
              <a:lnSpc>
                <a:spcPct val="170000"/>
              </a:lnSpc>
            </a:pPr>
            <a:r>
              <a:rPr lang="en-US" altLang="ko-KR" sz="1400"/>
              <a:t>Runs virtually all Google's cluster workloads</a:t>
            </a:r>
            <a:endParaRPr lang="en-US" altLang="ko-KR" sz="800"/>
          </a:p>
          <a:p>
            <a:pPr>
              <a:lnSpc>
                <a:spcPct val="170000"/>
              </a:lnSpc>
            </a:pPr>
            <a:r>
              <a:rPr lang="en-US" altLang="ko-KR" sz="2000"/>
              <a:t>Influence on Industry</a:t>
            </a:r>
          </a:p>
          <a:p>
            <a:pPr lvl="1">
              <a:lnSpc>
                <a:spcPct val="170000"/>
              </a:lnSpc>
            </a:pPr>
            <a:r>
              <a:rPr lang="en-US" altLang="ko-KR" sz="1400"/>
              <a:t>Inspired development of Kubernetes</a:t>
            </a:r>
          </a:p>
          <a:p>
            <a:pPr lvl="1">
              <a:lnSpc>
                <a:spcPct val="170000"/>
              </a:lnSpc>
            </a:pPr>
            <a:r>
              <a:rPr lang="en-US" altLang="ko-KR" sz="1400"/>
              <a:t>Advanced understanding of distributed systems challenges</a:t>
            </a:r>
          </a:p>
          <a:p>
            <a:pPr>
              <a:lnSpc>
                <a:spcPct val="170000"/>
              </a:lnSpc>
            </a:pPr>
            <a:r>
              <a:rPr lang="en-US" altLang="ko-KR" sz="2000"/>
              <a:t>Lessons</a:t>
            </a:r>
          </a:p>
          <a:p>
            <a:pPr lvl="1">
              <a:lnSpc>
                <a:spcPct val="170000"/>
              </a:lnSpc>
            </a:pPr>
            <a:r>
              <a:rPr lang="en-US" altLang="ko-KR" sz="1400"/>
              <a:t>Importance of fine-grained resource allocation</a:t>
            </a:r>
          </a:p>
          <a:p>
            <a:pPr lvl="1">
              <a:lnSpc>
                <a:spcPct val="170000"/>
              </a:lnSpc>
            </a:pPr>
            <a:r>
              <a:rPr lang="en-US" altLang="ko-KR" sz="1400"/>
              <a:t>Value of comprehensive introspection tools</a:t>
            </a:r>
          </a:p>
          <a:p>
            <a:pPr lvl="1">
              <a:lnSpc>
                <a:spcPct val="170000"/>
              </a:lnSpc>
            </a:pPr>
            <a:r>
              <a:rPr lang="en-US" altLang="ko-KR" sz="1400"/>
              <a:t>Benefits of mixed-workload clusters</a:t>
            </a:r>
            <a:endParaRPr lang="en-US" altLang="ko-KR" sz="800"/>
          </a:p>
        </p:txBody>
      </p:sp>
    </p:spTree>
    <p:extLst>
      <p:ext uri="{BB962C8B-B14F-4D97-AF65-F5344CB8AC3E}">
        <p14:creationId xmlns:p14="http://schemas.microsoft.com/office/powerpoint/2010/main" val="558907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DD5E09-004E-882A-C37A-53F017CE3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18" y="207451"/>
            <a:ext cx="11522624" cy="831299"/>
          </a:xfrm>
        </p:spPr>
        <p:txBody>
          <a:bodyPr/>
          <a:lstStyle/>
          <a:p>
            <a:r>
              <a:rPr lang="en-US" altLang="ko-KR"/>
              <a:t>Key Takeaways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4F0EBD2-9B7A-38F6-A071-45C33ABFB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24</a:t>
            </a:fld>
            <a:endParaRPr kumimoji="1" lang="ko-KR" altLang="en-US" dirty="0"/>
          </a:p>
        </p:txBody>
      </p:sp>
      <p:sp>
        <p:nvSpPr>
          <p:cNvPr id="6" name="내용 개체 틀 12">
            <a:extLst>
              <a:ext uri="{FF2B5EF4-FFF2-40B4-BE49-F238E27FC236}">
                <a16:creationId xmlns:a16="http://schemas.microsoft.com/office/drawing/2014/main" id="{56255FCA-5A49-6DC9-505B-D51CB2460FF0}"/>
              </a:ext>
            </a:extLst>
          </p:cNvPr>
          <p:cNvSpPr txBox="1">
            <a:spLocks/>
          </p:cNvSpPr>
          <p:nvPr/>
        </p:nvSpPr>
        <p:spPr>
          <a:xfrm>
            <a:off x="285917" y="1038750"/>
            <a:ext cx="11812949" cy="5465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800"/>
              <a:t>Scalability is Crucial</a:t>
            </a:r>
          </a:p>
          <a:p>
            <a:pPr lvl="1">
              <a:lnSpc>
                <a:spcPct val="150000"/>
              </a:lnSpc>
            </a:pPr>
            <a:r>
              <a:rPr lang="en-US" altLang="ko-KR" sz="1200"/>
              <a:t>Large-scale systems require innovative management approaches </a:t>
            </a:r>
            <a:r>
              <a:rPr lang="en-US" altLang="ko-KR" sz="1200">
                <a:sym typeface="Wingdings" panose="05000000000000000000" pitchFamily="2" charset="2"/>
              </a:rPr>
              <a:t> </a:t>
            </a:r>
            <a:r>
              <a:rPr lang="en-US" altLang="ko-KR" sz="1200"/>
              <a:t>Efficiency at scale leads to significant resource savings</a:t>
            </a:r>
          </a:p>
          <a:p>
            <a:pPr>
              <a:lnSpc>
                <a:spcPct val="150000"/>
              </a:lnSpc>
            </a:pPr>
            <a:r>
              <a:rPr lang="en-US" altLang="ko-KR" sz="1800"/>
              <a:t>Flexibility Enhances Utilization</a:t>
            </a:r>
          </a:p>
          <a:p>
            <a:pPr lvl="1">
              <a:lnSpc>
                <a:spcPct val="150000"/>
              </a:lnSpc>
            </a:pPr>
            <a:r>
              <a:rPr lang="en-US" altLang="ko-KR" sz="1200"/>
              <a:t>Fine-grained resource allocation enables better resource use</a:t>
            </a:r>
          </a:p>
          <a:p>
            <a:pPr>
              <a:lnSpc>
                <a:spcPct val="150000"/>
              </a:lnSpc>
            </a:pPr>
            <a:r>
              <a:rPr lang="en-US" altLang="ko-KR" sz="1800"/>
              <a:t>Resilience by Design</a:t>
            </a:r>
          </a:p>
          <a:p>
            <a:pPr lvl="1">
              <a:lnSpc>
                <a:spcPct val="150000"/>
              </a:lnSpc>
            </a:pPr>
            <a:r>
              <a:rPr lang="en-US" altLang="ko-KR" sz="1200"/>
              <a:t>Robust failure handling is essential for large-scale operation </a:t>
            </a:r>
            <a:r>
              <a:rPr lang="en-US" altLang="ko-KR" sz="1200">
                <a:sym typeface="Wingdings" panose="05000000000000000000" pitchFamily="2" charset="2"/>
              </a:rPr>
              <a:t> </a:t>
            </a:r>
            <a:r>
              <a:rPr lang="en-US" altLang="ko-KR" sz="1200"/>
              <a:t>Automated recovery mechanisms ensure high availability</a:t>
            </a:r>
          </a:p>
          <a:p>
            <a:pPr>
              <a:lnSpc>
                <a:spcPct val="150000"/>
              </a:lnSpc>
            </a:pPr>
            <a:r>
              <a:rPr lang="en-US" altLang="ko-KR" sz="1800"/>
              <a:t>Visibility Drives Optimization</a:t>
            </a:r>
          </a:p>
          <a:p>
            <a:pPr lvl="1">
              <a:lnSpc>
                <a:spcPct val="150000"/>
              </a:lnSpc>
            </a:pPr>
            <a:r>
              <a:rPr lang="en-US" altLang="ko-KR" sz="1200"/>
              <a:t>Comprehensive introspection tools are vital for system understanding </a:t>
            </a:r>
            <a:r>
              <a:rPr lang="en-US" altLang="ko-KR" sz="1200">
                <a:sym typeface="Wingdings" panose="05000000000000000000" pitchFamily="2" charset="2"/>
              </a:rPr>
              <a:t> </a:t>
            </a:r>
            <a:r>
              <a:rPr lang="en-US" altLang="ko-KR" sz="1200"/>
              <a:t>Data-driven decision making improves system performance</a:t>
            </a:r>
          </a:p>
          <a:p>
            <a:pPr>
              <a:lnSpc>
                <a:spcPct val="150000"/>
              </a:lnSpc>
            </a:pPr>
            <a:r>
              <a:rPr lang="en-US" altLang="ko-KR" sz="1800"/>
              <a:t>Evolve or Become Obsolete</a:t>
            </a:r>
          </a:p>
          <a:p>
            <a:pPr lvl="1">
              <a:lnSpc>
                <a:spcPct val="150000"/>
              </a:lnSpc>
            </a:pPr>
            <a:r>
              <a:rPr lang="en-US" altLang="ko-KR" sz="1200"/>
              <a:t>Continuous improvement is necessary to meet changing demands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800" u="sng">
                <a:solidFill>
                  <a:srgbClr val="FF0000"/>
                </a:solidFill>
              </a:rPr>
              <a:t>Borg's journey demonstrates that effective cluster management is a continual process of innovation, adaptation, and refinement, setting the stage for future advancements in distributed systems</a:t>
            </a:r>
          </a:p>
        </p:txBody>
      </p:sp>
    </p:spTree>
    <p:extLst>
      <p:ext uri="{BB962C8B-B14F-4D97-AF65-F5344CB8AC3E}">
        <p14:creationId xmlns:p14="http://schemas.microsoft.com/office/powerpoint/2010/main" val="2026297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A0F7A6C-BC75-7DBA-8888-BE5689CA24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/>
              <a:t>Suhwan Shin</a:t>
            </a:r>
            <a:endParaRPr lang="en-US" altLang="ko-KR" dirty="0"/>
          </a:p>
          <a:p>
            <a:r>
              <a:rPr lang="en-US" altLang="ko-KR"/>
              <a:t>sshshin@</a:t>
            </a:r>
            <a:r>
              <a:rPr lang="en-US" altLang="ko-KR" dirty="0"/>
              <a:t>dankook.ac.kr</a:t>
            </a:r>
            <a:endParaRPr lang="ko-KR" altLang="en-US" dirty="0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0E27D25E-B4DA-412C-3AC0-431EA2EB9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7506" y="2762722"/>
            <a:ext cx="10416988" cy="1340054"/>
          </a:xfrm>
        </p:spPr>
        <p:txBody>
          <a:bodyPr/>
          <a:lstStyle/>
          <a:p>
            <a:r>
              <a:rPr lang="en-US" altLang="ko-KR"/>
              <a:t>Thank 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6528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DD5E09-004E-882A-C37A-53F017CE3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18" y="207451"/>
            <a:ext cx="11522624" cy="831299"/>
          </a:xfrm>
        </p:spPr>
        <p:txBody>
          <a:bodyPr/>
          <a:lstStyle/>
          <a:p>
            <a:r>
              <a:rPr lang="en-US" altLang="ko-KR"/>
              <a:t>Introduction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4F0EBD2-9B7A-38F6-A071-45C33ABFB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</a:t>
            </a:fld>
            <a:endParaRPr kumimoji="1" lang="ko-KR" altLang="en-US" dirty="0"/>
          </a:p>
        </p:txBody>
      </p:sp>
      <p:sp>
        <p:nvSpPr>
          <p:cNvPr id="6" name="내용 개체 틀 12">
            <a:extLst>
              <a:ext uri="{FF2B5EF4-FFF2-40B4-BE49-F238E27FC236}">
                <a16:creationId xmlns:a16="http://schemas.microsoft.com/office/drawing/2014/main" id="{56255FCA-5A49-6DC9-505B-D51CB2460FF0}"/>
              </a:ext>
            </a:extLst>
          </p:cNvPr>
          <p:cNvSpPr txBox="1">
            <a:spLocks/>
          </p:cNvSpPr>
          <p:nvPr/>
        </p:nvSpPr>
        <p:spPr>
          <a:xfrm>
            <a:off x="285918" y="1038751"/>
            <a:ext cx="11522624" cy="5362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2000"/>
              <a:t>What is Borg?</a:t>
            </a:r>
          </a:p>
          <a:p>
            <a:pPr lvl="1">
              <a:lnSpc>
                <a:spcPct val="150000"/>
              </a:lnSpc>
            </a:pPr>
            <a:r>
              <a:rPr lang="en-US" altLang="ko-KR" sz="1400"/>
              <a:t>A large-scale cluster management system developed by Google</a:t>
            </a:r>
          </a:p>
          <a:p>
            <a:pPr lvl="1">
              <a:lnSpc>
                <a:spcPct val="150000"/>
              </a:lnSpc>
            </a:pPr>
            <a:r>
              <a:rPr lang="en-US" altLang="ko-KR" sz="1400"/>
              <a:t>Purpose: Runs hundreds of thousands of jobs across thousands of machines</a:t>
            </a:r>
          </a:p>
          <a:p>
            <a:pPr lvl="1">
              <a:lnSpc>
                <a:spcPct val="150000"/>
              </a:lnSpc>
            </a:pPr>
            <a:r>
              <a:rPr lang="en-US" altLang="ko-KR" sz="1400"/>
              <a:t>Scale: Manages clusters of up to tens of thousands of machines</a:t>
            </a:r>
          </a:p>
          <a:p>
            <a:pPr lvl="1">
              <a:lnSpc>
                <a:spcPct val="150000"/>
              </a:lnSpc>
            </a:pPr>
            <a:r>
              <a:rPr lang="en-US" altLang="ko-KR" sz="1400"/>
              <a:t>Development: Started in the early 2000s, continuously evolved since then</a:t>
            </a:r>
          </a:p>
          <a:p>
            <a:pPr lvl="1">
              <a:lnSpc>
                <a:spcPct val="150000"/>
              </a:lnSpc>
            </a:pPr>
            <a:r>
              <a:rPr lang="en-US" altLang="ko-KR" sz="1400"/>
              <a:t>Significance: Runs virtually all of Google's cluster workloads</a:t>
            </a:r>
            <a:endParaRPr lang="en-US" altLang="ko-KR" sz="2000"/>
          </a:p>
          <a:p>
            <a:pPr>
              <a:lnSpc>
                <a:spcPct val="150000"/>
              </a:lnSpc>
            </a:pPr>
            <a:endParaRPr lang="en-US" altLang="ko-KR" sz="2000"/>
          </a:p>
          <a:p>
            <a:pPr>
              <a:lnSpc>
                <a:spcPct val="150000"/>
              </a:lnSpc>
            </a:pPr>
            <a:r>
              <a:rPr lang="en-US" altLang="ko-KR" sz="2000"/>
              <a:t>Key Features: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/>
              <a:t>Automated resource management and scheduling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/>
              <a:t>High availability and reliability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/>
              <a:t>Efficient resource utilization</a:t>
            </a:r>
          </a:p>
        </p:txBody>
      </p:sp>
    </p:spTree>
    <p:extLst>
      <p:ext uri="{BB962C8B-B14F-4D97-AF65-F5344CB8AC3E}">
        <p14:creationId xmlns:p14="http://schemas.microsoft.com/office/powerpoint/2010/main" val="3005722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DD5E09-004E-882A-C37A-53F017CE3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18" y="207451"/>
            <a:ext cx="10735868" cy="831299"/>
          </a:xfrm>
        </p:spPr>
        <p:txBody>
          <a:bodyPr>
            <a:normAutofit/>
          </a:bodyPr>
          <a:lstStyle/>
          <a:p>
            <a:r>
              <a:rPr lang="en-US" altLang="ko-KR"/>
              <a:t>Motivation</a:t>
            </a:r>
            <a:r>
              <a:rPr lang="en-US" altLang="ko-KR" sz="4400"/>
              <a:t>: Key Objectives of Borg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4F0EBD2-9B7A-38F6-A071-45C33ABFB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4</a:t>
            </a:fld>
            <a:endParaRPr kumimoji="1"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0DBFB94B-3471-3428-EA15-4BAF1A61F12F}"/>
              </a:ext>
            </a:extLst>
          </p:cNvPr>
          <p:cNvGrpSpPr/>
          <p:nvPr/>
        </p:nvGrpSpPr>
        <p:grpSpPr>
          <a:xfrm>
            <a:off x="285917" y="1134836"/>
            <a:ext cx="10683995" cy="5249634"/>
            <a:chOff x="285917" y="1257298"/>
            <a:chExt cx="10683995" cy="5127172"/>
          </a:xfrm>
        </p:grpSpPr>
        <p:sp>
          <p:nvSpPr>
            <p:cNvPr id="7" name="내용 개체 틀 12">
              <a:extLst>
                <a:ext uri="{FF2B5EF4-FFF2-40B4-BE49-F238E27FC236}">
                  <a16:creationId xmlns:a16="http://schemas.microsoft.com/office/drawing/2014/main" id="{57B14168-028B-8433-7058-7E1368B72731}"/>
                </a:ext>
              </a:extLst>
            </p:cNvPr>
            <p:cNvSpPr txBox="1">
              <a:spLocks/>
            </p:cNvSpPr>
            <p:nvPr/>
          </p:nvSpPr>
          <p:spPr>
            <a:xfrm>
              <a:off x="285917" y="1257299"/>
              <a:ext cx="5793755" cy="512717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457200" indent="-457200" algn="l" defTabSz="914400" rtl="0" eaLnBrk="1" latinLnBrk="1" hangingPunct="1">
                <a:lnSpc>
                  <a:spcPct val="12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Tahoma" panose="020B0604030504040204" pitchFamily="34" charset="0"/>
                </a:defRPr>
              </a:lvl1pPr>
              <a:lvl2pPr marL="685800" indent="-228600" algn="l" defTabSz="914400" rtl="0" eaLnBrk="1" latinLnBrk="1" hangingPunct="1">
                <a:lnSpc>
                  <a:spcPct val="120000"/>
                </a:lnSpc>
                <a:spcBef>
                  <a:spcPts val="600"/>
                </a:spcBef>
                <a:buFontTx/>
                <a:buChar char="-"/>
                <a:defRPr sz="2200"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Tahoma" panose="020B0604030504040204" pitchFamily="34" charset="0"/>
                </a:defRPr>
              </a:lvl2pPr>
              <a:lvl3pPr marL="1143000" indent="-228600" algn="l" defTabSz="914400" rtl="0" eaLnBrk="1" latinLnBrk="1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Tahoma" panose="020B0604030504040204" pitchFamily="34" charset="0"/>
                </a:defRPr>
              </a:lvl3pPr>
              <a:lvl4pPr marL="1600200" indent="-228600" algn="l" defTabSz="914400" rtl="0" eaLnBrk="1" latinLnBrk="1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Tahoma" panose="020B0604030504040204" pitchFamily="34" charset="0"/>
                </a:defRPr>
              </a:lvl4pPr>
              <a:lvl5pPr marL="2057400" indent="-228600" algn="l" defTabSz="914400" rtl="0" eaLnBrk="1" latinLnBrk="1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Tahoma" panose="020B0604030504040204" pitchFamily="34" charset="0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ko-KR" sz="1600"/>
                <a:t>Resource Management and Scheduling</a:t>
              </a:r>
            </a:p>
            <a:p>
              <a:pPr lvl="1">
                <a:lnSpc>
                  <a:spcPct val="150000"/>
                </a:lnSpc>
              </a:pPr>
              <a:r>
                <a:rPr lang="en-US" altLang="ko-KR" sz="1200"/>
                <a:t>Efficiently allocate resources across diverse workloads</a:t>
              </a:r>
            </a:p>
            <a:p>
              <a:pPr lvl="1">
                <a:lnSpc>
                  <a:spcPct val="150000"/>
                </a:lnSpc>
              </a:pPr>
              <a:r>
                <a:rPr lang="en-US" altLang="ko-KR" sz="1200"/>
                <a:t>Balance between long-running services and batch jobs</a:t>
              </a:r>
            </a:p>
            <a:p>
              <a:pPr>
                <a:lnSpc>
                  <a:spcPct val="150000"/>
                </a:lnSpc>
              </a:pPr>
              <a:endParaRPr lang="en-US" altLang="ko-KR" sz="1600"/>
            </a:p>
            <a:p>
              <a:pPr>
                <a:lnSpc>
                  <a:spcPct val="150000"/>
                </a:lnSpc>
              </a:pPr>
              <a:r>
                <a:rPr lang="en-US" altLang="ko-KR" sz="1600"/>
                <a:t>High Availability and Reliability</a:t>
              </a:r>
            </a:p>
            <a:p>
              <a:pPr lvl="1">
                <a:lnSpc>
                  <a:spcPct val="150000"/>
                </a:lnSpc>
              </a:pPr>
              <a:r>
                <a:rPr lang="en-US" altLang="ko-KR" sz="1200"/>
                <a:t>Ensure continuous operation of critical services</a:t>
              </a:r>
            </a:p>
            <a:p>
              <a:pPr lvl="1">
                <a:lnSpc>
                  <a:spcPct val="150000"/>
                </a:lnSpc>
              </a:pPr>
              <a:r>
                <a:rPr lang="en-US" altLang="ko-KR" sz="1200"/>
                <a:t>Minimize downtime through fault-tolerant design</a:t>
              </a:r>
            </a:p>
            <a:p>
              <a:pPr>
                <a:lnSpc>
                  <a:spcPct val="150000"/>
                </a:lnSpc>
              </a:pPr>
              <a:endParaRPr lang="en-US" altLang="ko-KR" sz="1600"/>
            </a:p>
            <a:p>
              <a:pPr>
                <a:lnSpc>
                  <a:spcPct val="150000"/>
                </a:lnSpc>
              </a:pPr>
              <a:r>
                <a:rPr lang="en-US" altLang="ko-KR" sz="1600"/>
                <a:t>Scalability</a:t>
              </a:r>
            </a:p>
            <a:p>
              <a:pPr lvl="1">
                <a:lnSpc>
                  <a:spcPct val="150000"/>
                </a:lnSpc>
              </a:pPr>
              <a:r>
                <a:rPr lang="en-US" altLang="ko-KR" sz="1200"/>
                <a:t>Handle clusters with tens of thousands of machines</a:t>
              </a:r>
            </a:p>
            <a:p>
              <a:pPr lvl="1">
                <a:lnSpc>
                  <a:spcPct val="150000"/>
                </a:lnSpc>
              </a:pPr>
              <a:r>
                <a:rPr lang="en-US" altLang="ko-KR" sz="1200"/>
                <a:t>Manage hundreds of thousands of jobs simultaneously</a:t>
              </a:r>
            </a:p>
            <a:p>
              <a:pPr>
                <a:lnSpc>
                  <a:spcPct val="150000"/>
                </a:lnSpc>
              </a:pPr>
              <a:endParaRPr lang="en-US" altLang="ko-KR" sz="1200"/>
            </a:p>
          </p:txBody>
        </p:sp>
        <p:sp>
          <p:nvSpPr>
            <p:cNvPr id="4" name="내용 개체 틀 12">
              <a:extLst>
                <a:ext uri="{FF2B5EF4-FFF2-40B4-BE49-F238E27FC236}">
                  <a16:creationId xmlns:a16="http://schemas.microsoft.com/office/drawing/2014/main" id="{D63BBCA5-EFC1-C49E-4210-ED8835DC98E5}"/>
                </a:ext>
              </a:extLst>
            </p:cNvPr>
            <p:cNvSpPr txBox="1">
              <a:spLocks/>
            </p:cNvSpPr>
            <p:nvPr/>
          </p:nvSpPr>
          <p:spPr>
            <a:xfrm>
              <a:off x="6112329" y="1257298"/>
              <a:ext cx="4857583" cy="512717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457200" indent="-457200" algn="l" defTabSz="914400" rtl="0" eaLnBrk="1" latinLnBrk="1" hangingPunct="1">
                <a:lnSpc>
                  <a:spcPct val="12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Tahoma" panose="020B0604030504040204" pitchFamily="34" charset="0"/>
                </a:defRPr>
              </a:lvl1pPr>
              <a:lvl2pPr marL="685800" indent="-228600" algn="l" defTabSz="914400" rtl="0" eaLnBrk="1" latinLnBrk="1" hangingPunct="1">
                <a:lnSpc>
                  <a:spcPct val="120000"/>
                </a:lnSpc>
                <a:spcBef>
                  <a:spcPts val="600"/>
                </a:spcBef>
                <a:buFontTx/>
                <a:buChar char="-"/>
                <a:defRPr sz="2200"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Tahoma" panose="020B0604030504040204" pitchFamily="34" charset="0"/>
                </a:defRPr>
              </a:lvl2pPr>
              <a:lvl3pPr marL="1143000" indent="-228600" algn="l" defTabSz="914400" rtl="0" eaLnBrk="1" latinLnBrk="1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Tahoma" panose="020B0604030504040204" pitchFamily="34" charset="0"/>
                </a:defRPr>
              </a:lvl3pPr>
              <a:lvl4pPr marL="1600200" indent="-228600" algn="l" defTabSz="914400" rtl="0" eaLnBrk="1" latinLnBrk="1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Tahoma" panose="020B0604030504040204" pitchFamily="34" charset="0"/>
                </a:defRPr>
              </a:lvl4pPr>
              <a:lvl5pPr marL="2057400" indent="-228600" algn="l" defTabSz="914400" rtl="0" eaLnBrk="1" latinLnBrk="1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Tahoma" panose="020B0604030504040204" pitchFamily="34" charset="0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ko-KR" sz="1600"/>
                <a:t>Simplify Application Development</a:t>
              </a:r>
            </a:p>
            <a:p>
              <a:pPr lvl="1">
                <a:lnSpc>
                  <a:spcPct val="150000"/>
                </a:lnSpc>
              </a:pPr>
              <a:r>
                <a:rPr lang="en-US" altLang="ko-KR" sz="1200"/>
                <a:t>Abstract away infrastructure complexities</a:t>
              </a:r>
            </a:p>
            <a:p>
              <a:pPr lvl="1">
                <a:lnSpc>
                  <a:spcPct val="150000"/>
                </a:lnSpc>
              </a:pPr>
              <a:r>
                <a:rPr lang="en-US" altLang="ko-KR" sz="1200"/>
                <a:t>Provide consistent environment across different machines</a:t>
              </a:r>
            </a:p>
            <a:p>
              <a:pPr>
                <a:lnSpc>
                  <a:spcPct val="150000"/>
                </a:lnSpc>
              </a:pPr>
              <a:endParaRPr lang="en-US" altLang="ko-KR" sz="1800"/>
            </a:p>
            <a:p>
              <a:pPr>
                <a:lnSpc>
                  <a:spcPct val="150000"/>
                </a:lnSpc>
              </a:pPr>
              <a:r>
                <a:rPr lang="en-US" altLang="ko-KR" sz="1600"/>
                <a:t>Operational Efficiency</a:t>
              </a:r>
            </a:p>
            <a:p>
              <a:pPr lvl="1">
                <a:lnSpc>
                  <a:spcPct val="150000"/>
                </a:lnSpc>
              </a:pPr>
              <a:r>
                <a:rPr lang="en-US" altLang="ko-KR" sz="1200"/>
                <a:t>Reduce operational overhead for system administrators</a:t>
              </a:r>
            </a:p>
            <a:p>
              <a:pPr lvl="1">
                <a:lnSpc>
                  <a:spcPct val="150000"/>
                </a:lnSpc>
              </a:pPr>
              <a:r>
                <a:rPr lang="en-US" altLang="ko-KR" sz="1200"/>
                <a:t>Automate routine tasks and decision-making processes</a:t>
              </a: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5555652B-CFA7-CC74-270F-D2E296D33D9A}"/>
              </a:ext>
            </a:extLst>
          </p:cNvPr>
          <p:cNvGrpSpPr/>
          <p:nvPr/>
        </p:nvGrpSpPr>
        <p:grpSpPr>
          <a:xfrm>
            <a:off x="5011512" y="4000500"/>
            <a:ext cx="7515905" cy="2356538"/>
            <a:chOff x="5060496" y="4000500"/>
            <a:chExt cx="7515905" cy="2356538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C8CDFA9A-CA4C-EFBA-692E-94996E9158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992"/>
            <a:stretch/>
          </p:blipFill>
          <p:spPr bwMode="auto">
            <a:xfrm>
              <a:off x="6079672" y="4392386"/>
              <a:ext cx="5638800" cy="1720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405C96B-1041-4C03-8B85-CEDCB103E598}"/>
                </a:ext>
              </a:extLst>
            </p:cNvPr>
            <p:cNvSpPr txBox="1"/>
            <p:nvPr/>
          </p:nvSpPr>
          <p:spPr>
            <a:xfrm>
              <a:off x="6531429" y="5987706"/>
              <a:ext cx="4735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>
                  <a:latin typeface="Arial" panose="020B0604020202020204" pitchFamily="34" charset="0"/>
                  <a:cs typeface="Arial" panose="020B0604020202020204" pitchFamily="34" charset="0"/>
                </a:rPr>
                <a:t>When Google created Borg!</a:t>
              </a:r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C21CB6D-6F77-FBC9-3239-DB16BAE0EF0F}"/>
                </a:ext>
              </a:extLst>
            </p:cNvPr>
            <p:cNvSpPr txBox="1"/>
            <p:nvPr/>
          </p:nvSpPr>
          <p:spPr>
            <a:xfrm>
              <a:off x="6531429" y="4544341"/>
              <a:ext cx="75383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>
                  <a:solidFill>
                    <a:srgbClr val="FB11C9"/>
                  </a:solidFill>
                </a:rPr>
                <a:t>Google</a:t>
              </a:r>
              <a:endParaRPr lang="ko-KR" altLang="en-US" sz="1100">
                <a:solidFill>
                  <a:srgbClr val="FB11C9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EF2E09-414C-4773-8EFB-55D81825250E}"/>
                </a:ext>
              </a:extLst>
            </p:cNvPr>
            <p:cNvSpPr txBox="1"/>
            <p:nvPr/>
          </p:nvSpPr>
          <p:spPr>
            <a:xfrm>
              <a:off x="8407896" y="4547680"/>
              <a:ext cx="75383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>
                  <a:solidFill>
                    <a:srgbClr val="FB11C9"/>
                  </a:solidFill>
                </a:rPr>
                <a:t>Google</a:t>
              </a:r>
              <a:endParaRPr lang="ko-KR" altLang="en-US" sz="1100">
                <a:solidFill>
                  <a:srgbClr val="FB11C9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652E8FA-B059-EF40-8D7C-5D24F251B0A0}"/>
                </a:ext>
              </a:extLst>
            </p:cNvPr>
            <p:cNvSpPr txBox="1"/>
            <p:nvPr/>
          </p:nvSpPr>
          <p:spPr>
            <a:xfrm>
              <a:off x="10284364" y="4547853"/>
              <a:ext cx="75383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>
                  <a:solidFill>
                    <a:srgbClr val="FB11C9"/>
                  </a:solidFill>
                </a:rPr>
                <a:t>Google</a:t>
              </a:r>
              <a:endParaRPr lang="ko-KR" altLang="en-US" sz="1100">
                <a:solidFill>
                  <a:srgbClr val="FB11C9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5C2D022-5E66-9D84-7E60-946611994F11}"/>
                </a:ext>
              </a:extLst>
            </p:cNvPr>
            <p:cNvSpPr txBox="1"/>
            <p:nvPr/>
          </p:nvSpPr>
          <p:spPr>
            <a:xfrm>
              <a:off x="5060496" y="4155009"/>
              <a:ext cx="35922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>
                  <a:solidFill>
                    <a:schemeClr val="accent2"/>
                  </a:solidFill>
                </a:rPr>
                <a:t>Resource Management</a:t>
              </a:r>
              <a:endParaRPr lang="ko-KR" altLang="en-US" sz="1100">
                <a:solidFill>
                  <a:schemeClr val="accent2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FB49511-35C2-1D20-DF4D-AE514D106536}"/>
                </a:ext>
              </a:extLst>
            </p:cNvPr>
            <p:cNvSpPr txBox="1"/>
            <p:nvPr/>
          </p:nvSpPr>
          <p:spPr>
            <a:xfrm>
              <a:off x="6970258" y="4152368"/>
              <a:ext cx="35922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>
                  <a:solidFill>
                    <a:srgbClr val="00B050"/>
                  </a:solidFill>
                </a:rPr>
                <a:t>Scheduling</a:t>
              </a:r>
              <a:r>
                <a:rPr lang="ko-KR" altLang="en-US" sz="1100">
                  <a:solidFill>
                    <a:srgbClr val="00B050"/>
                  </a:solidFill>
                </a:rPr>
                <a:t>도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4E3058-27E1-E421-C241-6581F71290F8}"/>
                </a:ext>
              </a:extLst>
            </p:cNvPr>
            <p:cNvSpPr txBox="1"/>
            <p:nvPr/>
          </p:nvSpPr>
          <p:spPr>
            <a:xfrm>
              <a:off x="8984116" y="4000500"/>
              <a:ext cx="359228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>
                  <a:solidFill>
                    <a:srgbClr val="FFAFAF"/>
                  </a:solidFill>
                </a:rPr>
                <a:t>Scability, High Availability, Reliability, Simplify Development, Operational Efficiency</a:t>
              </a:r>
              <a:r>
                <a:rPr lang="ko-KR" altLang="en-US" sz="1100">
                  <a:solidFill>
                    <a:srgbClr val="FFAFAF"/>
                  </a:solidFill>
                </a:rPr>
                <a:t>도 넣고</a:t>
              </a:r>
              <a:r>
                <a:rPr lang="en-US" altLang="ko-KR" sz="1100">
                  <a:solidFill>
                    <a:srgbClr val="FFAFAF"/>
                  </a:solidFill>
                </a:rPr>
                <a:t>..</a:t>
              </a:r>
              <a:endParaRPr lang="ko-KR" altLang="en-US" sz="1100">
                <a:solidFill>
                  <a:srgbClr val="FFAFAF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C1A920-1F31-09F1-81FF-E49F56158C93}"/>
                </a:ext>
              </a:extLst>
            </p:cNvPr>
            <p:cNvSpPr txBox="1"/>
            <p:nvPr/>
          </p:nvSpPr>
          <p:spPr>
            <a:xfrm>
              <a:off x="6504763" y="5530153"/>
              <a:ext cx="75383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>
                  <a:solidFill>
                    <a:srgbClr val="FF0000"/>
                  </a:solidFill>
                </a:rPr>
                <a:t>Borg</a:t>
              </a:r>
              <a:endParaRPr lang="ko-KR" altLang="en-US" sz="1100">
                <a:solidFill>
                  <a:srgbClr val="FF000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18255FD-EA65-2F05-C264-A0D2FEDEF7E6}"/>
                </a:ext>
              </a:extLst>
            </p:cNvPr>
            <p:cNvSpPr txBox="1"/>
            <p:nvPr/>
          </p:nvSpPr>
          <p:spPr>
            <a:xfrm>
              <a:off x="8407896" y="5530153"/>
              <a:ext cx="75383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>
                  <a:solidFill>
                    <a:srgbClr val="FF0000"/>
                  </a:solidFill>
                </a:rPr>
                <a:t>Borg</a:t>
              </a:r>
              <a:endParaRPr lang="ko-KR" altLang="en-US" sz="1100">
                <a:solidFill>
                  <a:srgbClr val="FF000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90EEC5-8FFC-0F5F-8824-F7C5F5F89D6E}"/>
                </a:ext>
              </a:extLst>
            </p:cNvPr>
            <p:cNvSpPr txBox="1"/>
            <p:nvPr/>
          </p:nvSpPr>
          <p:spPr>
            <a:xfrm>
              <a:off x="10284364" y="5530153"/>
              <a:ext cx="75383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>
                  <a:solidFill>
                    <a:srgbClr val="FF0000"/>
                  </a:solidFill>
                </a:rPr>
                <a:t>Borg</a:t>
              </a:r>
              <a:endParaRPr lang="ko-KR" altLang="en-US" sz="110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617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DD5E09-004E-882A-C37A-53F017CE3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18" y="207451"/>
            <a:ext cx="11522624" cy="831299"/>
          </a:xfrm>
        </p:spPr>
        <p:txBody>
          <a:bodyPr/>
          <a:lstStyle/>
          <a:p>
            <a:r>
              <a:rPr lang="en-US" altLang="ko-KR"/>
              <a:t>Borg: Architecture Overview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4F0EBD2-9B7A-38F6-A071-45C33ABFB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5</a:t>
            </a:fld>
            <a:endParaRPr kumimoji="1" lang="ko-KR" altLang="en-US" dirty="0"/>
          </a:p>
        </p:txBody>
      </p:sp>
      <p:sp>
        <p:nvSpPr>
          <p:cNvPr id="6" name="내용 개체 틀 12">
            <a:extLst>
              <a:ext uri="{FF2B5EF4-FFF2-40B4-BE49-F238E27FC236}">
                <a16:creationId xmlns:a16="http://schemas.microsoft.com/office/drawing/2014/main" id="{56255FCA-5A49-6DC9-505B-D51CB2460FF0}"/>
              </a:ext>
            </a:extLst>
          </p:cNvPr>
          <p:cNvSpPr txBox="1">
            <a:spLocks/>
          </p:cNvSpPr>
          <p:nvPr/>
        </p:nvSpPr>
        <p:spPr>
          <a:xfrm>
            <a:off x="285918" y="1038751"/>
            <a:ext cx="5810082" cy="5362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1800"/>
              <a:t>Key Components</a:t>
            </a:r>
          </a:p>
          <a:p>
            <a:pPr lvl="1">
              <a:lnSpc>
                <a:spcPct val="130000"/>
              </a:lnSpc>
            </a:pPr>
            <a:r>
              <a:rPr lang="en-US" altLang="ko-KR" sz="1400"/>
              <a:t>Borgmaster: Central controller</a:t>
            </a:r>
          </a:p>
          <a:p>
            <a:pPr lvl="1">
              <a:lnSpc>
                <a:spcPct val="130000"/>
              </a:lnSpc>
            </a:pPr>
            <a:r>
              <a:rPr lang="en-US" altLang="ko-KR" sz="1400"/>
              <a:t>Borglet: Agent on each machine</a:t>
            </a:r>
          </a:p>
          <a:p>
            <a:pPr lvl="1">
              <a:lnSpc>
                <a:spcPct val="130000"/>
              </a:lnSpc>
            </a:pPr>
            <a:r>
              <a:rPr lang="en-US" altLang="ko-KR" sz="1400"/>
              <a:t>Scheduler: Task placement decision maker</a:t>
            </a:r>
          </a:p>
          <a:p>
            <a:pPr lvl="1">
              <a:lnSpc>
                <a:spcPct val="130000"/>
              </a:lnSpc>
            </a:pPr>
            <a:endParaRPr lang="en-US" altLang="ko-KR" sz="1400"/>
          </a:p>
          <a:p>
            <a:pPr>
              <a:lnSpc>
                <a:spcPct val="130000"/>
              </a:lnSpc>
            </a:pPr>
            <a:r>
              <a:rPr lang="en-US" altLang="ko-KR" sz="1800"/>
              <a:t>Cluster Structure</a:t>
            </a:r>
          </a:p>
          <a:p>
            <a:pPr lvl="1">
              <a:lnSpc>
                <a:spcPct val="130000"/>
              </a:lnSpc>
            </a:pPr>
            <a:r>
              <a:rPr lang="en-US" altLang="ko-KR" sz="1400"/>
              <a:t>Cell: Basic unit of a Borg cluster</a:t>
            </a:r>
          </a:p>
          <a:p>
            <a:pPr lvl="1">
              <a:lnSpc>
                <a:spcPct val="130000"/>
              </a:lnSpc>
            </a:pPr>
            <a:r>
              <a:rPr lang="en-US" altLang="ko-KR" sz="1400"/>
              <a:t>Typically 10,000+ machines per cell</a:t>
            </a:r>
          </a:p>
          <a:p>
            <a:pPr lvl="1">
              <a:lnSpc>
                <a:spcPct val="130000"/>
              </a:lnSpc>
            </a:pPr>
            <a:r>
              <a:rPr lang="en-US" altLang="ko-KR" sz="1400"/>
              <a:t>Multiple cells across different data centers</a:t>
            </a:r>
          </a:p>
          <a:p>
            <a:pPr lvl="1">
              <a:lnSpc>
                <a:spcPct val="130000"/>
              </a:lnSpc>
            </a:pPr>
            <a:endParaRPr lang="en-US" altLang="ko-KR" sz="1400"/>
          </a:p>
          <a:p>
            <a:pPr>
              <a:lnSpc>
                <a:spcPct val="130000"/>
              </a:lnSpc>
            </a:pPr>
            <a:r>
              <a:rPr lang="en-US" altLang="ko-KR" sz="1800"/>
              <a:t>Communication Flow</a:t>
            </a:r>
          </a:p>
          <a:p>
            <a:pPr lvl="1">
              <a:lnSpc>
                <a:spcPct val="130000"/>
              </a:lnSpc>
            </a:pPr>
            <a:r>
              <a:rPr lang="en-US" altLang="ko-KR" sz="1400"/>
              <a:t>Borgmaster communicates with Borglets</a:t>
            </a:r>
          </a:p>
          <a:p>
            <a:pPr lvl="1">
              <a:lnSpc>
                <a:spcPct val="130000"/>
              </a:lnSpc>
            </a:pPr>
            <a:r>
              <a:rPr lang="en-US" altLang="ko-KR" sz="1400"/>
              <a:t>Users interact with Borgmaster via RPC</a:t>
            </a:r>
          </a:p>
          <a:p>
            <a:pPr lvl="1">
              <a:lnSpc>
                <a:spcPct val="130000"/>
              </a:lnSpc>
            </a:pPr>
            <a:r>
              <a:rPr lang="en-US" altLang="ko-KR" sz="1400"/>
              <a:t>Scheduler interacts with Borgmaster for task placement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9D4E7FB-5A1D-846D-9088-E71CB6430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794" y="1306285"/>
            <a:ext cx="4939179" cy="433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90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DD5E09-004E-882A-C37A-53F017CE3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18" y="207451"/>
            <a:ext cx="11522624" cy="831299"/>
          </a:xfrm>
        </p:spPr>
        <p:txBody>
          <a:bodyPr/>
          <a:lstStyle/>
          <a:p>
            <a:r>
              <a:rPr lang="en-US" altLang="ko-KR"/>
              <a:t>Borg: Architecture Overview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4F0EBD2-9B7A-38F6-A071-45C33ABFB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6</a:t>
            </a:fld>
            <a:endParaRPr kumimoji="1" lang="ko-KR" altLang="en-US" dirty="0"/>
          </a:p>
        </p:txBody>
      </p:sp>
      <p:sp>
        <p:nvSpPr>
          <p:cNvPr id="6" name="내용 개체 틀 12">
            <a:extLst>
              <a:ext uri="{FF2B5EF4-FFF2-40B4-BE49-F238E27FC236}">
                <a16:creationId xmlns:a16="http://schemas.microsoft.com/office/drawing/2014/main" id="{56255FCA-5A49-6DC9-505B-D51CB2460FF0}"/>
              </a:ext>
            </a:extLst>
          </p:cNvPr>
          <p:cNvSpPr txBox="1">
            <a:spLocks/>
          </p:cNvSpPr>
          <p:nvPr/>
        </p:nvSpPr>
        <p:spPr>
          <a:xfrm>
            <a:off x="285918" y="1038751"/>
            <a:ext cx="5810082" cy="5362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1800"/>
              <a:t>State Management</a:t>
            </a:r>
          </a:p>
          <a:p>
            <a:pPr lvl="1">
              <a:lnSpc>
                <a:spcPct val="130000"/>
              </a:lnSpc>
            </a:pPr>
            <a:r>
              <a:rPr lang="en-US" altLang="ko-KR" sz="1400"/>
              <a:t>Borgmaster maintains cluster state</a:t>
            </a:r>
          </a:p>
          <a:p>
            <a:pPr lvl="1">
              <a:lnSpc>
                <a:spcPct val="130000"/>
              </a:lnSpc>
            </a:pPr>
            <a:r>
              <a:rPr lang="en-US" altLang="ko-KR" sz="1400"/>
              <a:t>Uses Paxos-based store for high availability</a:t>
            </a:r>
          </a:p>
          <a:p>
            <a:pPr lvl="1">
              <a:lnSpc>
                <a:spcPct val="130000"/>
              </a:lnSpc>
            </a:pPr>
            <a:r>
              <a:rPr lang="en-US" altLang="ko-KR" sz="1400"/>
              <a:t>Periodic checkpoints for recovery and debugging</a:t>
            </a:r>
          </a:p>
          <a:p>
            <a:pPr>
              <a:lnSpc>
                <a:spcPct val="130000"/>
              </a:lnSpc>
            </a:pPr>
            <a:endParaRPr lang="en-US" altLang="ko-KR" sz="2000"/>
          </a:p>
          <a:p>
            <a:pPr>
              <a:lnSpc>
                <a:spcPct val="130000"/>
              </a:lnSpc>
            </a:pPr>
            <a:r>
              <a:rPr lang="en-US" altLang="ko-KR" sz="1800"/>
              <a:t>Scalability Features</a:t>
            </a:r>
          </a:p>
          <a:p>
            <a:pPr lvl="1">
              <a:lnSpc>
                <a:spcPct val="130000"/>
              </a:lnSpc>
            </a:pPr>
            <a:r>
              <a:rPr lang="en-US" altLang="ko-KR" sz="1400"/>
              <a:t>Separate scheduler process</a:t>
            </a:r>
          </a:p>
          <a:p>
            <a:pPr lvl="1">
              <a:lnSpc>
                <a:spcPct val="130000"/>
              </a:lnSpc>
            </a:pPr>
            <a:r>
              <a:rPr lang="en-US" altLang="ko-KR" sz="1400"/>
              <a:t>Sharded Borgmaster functions</a:t>
            </a:r>
          </a:p>
          <a:p>
            <a:pPr lvl="1">
              <a:lnSpc>
                <a:spcPct val="130000"/>
              </a:lnSpc>
            </a:pPr>
            <a:r>
              <a:rPr lang="en-US" altLang="ko-KR" sz="1400"/>
              <a:t>Optimized communication protocols</a:t>
            </a:r>
          </a:p>
          <a:p>
            <a:pPr>
              <a:lnSpc>
                <a:spcPct val="150000"/>
              </a:lnSpc>
            </a:pPr>
            <a:endParaRPr lang="en-US" altLang="ko-KR" sz="600"/>
          </a:p>
          <a:p>
            <a:pPr marL="0" indent="0">
              <a:lnSpc>
                <a:spcPct val="150000"/>
              </a:lnSpc>
              <a:buNone/>
            </a:pPr>
            <a:endParaRPr lang="en-US" altLang="ko-KR" sz="200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9D4E7FB-5A1D-846D-9088-E71CB6430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794" y="1306285"/>
            <a:ext cx="4939179" cy="433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24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DD5E09-004E-882A-C37A-53F017CE3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18" y="207451"/>
            <a:ext cx="11522624" cy="831299"/>
          </a:xfrm>
        </p:spPr>
        <p:txBody>
          <a:bodyPr/>
          <a:lstStyle/>
          <a:p>
            <a:r>
              <a:rPr lang="en-US" altLang="ko-KR"/>
              <a:t>Borg: Borgmaster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4F0EBD2-9B7A-38F6-A071-45C33ABFB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7</a:t>
            </a:fld>
            <a:endParaRPr kumimoji="1" lang="ko-KR" altLang="en-US" dirty="0"/>
          </a:p>
        </p:txBody>
      </p:sp>
      <p:sp>
        <p:nvSpPr>
          <p:cNvPr id="6" name="내용 개체 틀 12">
            <a:extLst>
              <a:ext uri="{FF2B5EF4-FFF2-40B4-BE49-F238E27FC236}">
                <a16:creationId xmlns:a16="http://schemas.microsoft.com/office/drawing/2014/main" id="{56255FCA-5A49-6DC9-505B-D51CB2460FF0}"/>
              </a:ext>
            </a:extLst>
          </p:cNvPr>
          <p:cNvSpPr txBox="1">
            <a:spLocks/>
          </p:cNvSpPr>
          <p:nvPr/>
        </p:nvSpPr>
        <p:spPr>
          <a:xfrm>
            <a:off x="285917" y="1038751"/>
            <a:ext cx="6147539" cy="5362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1600"/>
              <a:t>Core Functions</a:t>
            </a:r>
          </a:p>
          <a:p>
            <a:pPr lvl="1">
              <a:lnSpc>
                <a:spcPct val="130000"/>
              </a:lnSpc>
            </a:pPr>
            <a:r>
              <a:rPr lang="en-US" altLang="ko-KR" sz="1200"/>
              <a:t>Central controller for the entire cell (Manages the overall state of the cluster)</a:t>
            </a:r>
          </a:p>
          <a:p>
            <a:pPr lvl="1">
              <a:lnSpc>
                <a:spcPct val="130000"/>
              </a:lnSpc>
            </a:pPr>
            <a:r>
              <a:rPr lang="en-US" altLang="ko-KR" sz="1200"/>
              <a:t>Handles client RPCs for state mutations and read-only access</a:t>
            </a:r>
          </a:p>
          <a:p>
            <a:pPr>
              <a:lnSpc>
                <a:spcPct val="130000"/>
              </a:lnSpc>
            </a:pPr>
            <a:r>
              <a:rPr lang="en-US" altLang="ko-KR" sz="1600"/>
              <a:t>Components</a:t>
            </a:r>
          </a:p>
          <a:p>
            <a:pPr lvl="1">
              <a:lnSpc>
                <a:spcPct val="130000"/>
              </a:lnSpc>
            </a:pPr>
            <a:r>
              <a:rPr lang="en-US" altLang="ko-KR" sz="1200"/>
              <a:t>Main Borgmaster process &amp; Separate scheduler process</a:t>
            </a:r>
          </a:p>
          <a:p>
            <a:pPr lvl="1">
              <a:lnSpc>
                <a:spcPct val="130000"/>
              </a:lnSpc>
            </a:pPr>
            <a:r>
              <a:rPr lang="en-US" altLang="ko-KR" sz="1200"/>
              <a:t>Five replicas for high availability</a:t>
            </a:r>
          </a:p>
          <a:p>
            <a:pPr>
              <a:lnSpc>
                <a:spcPct val="130000"/>
              </a:lnSpc>
            </a:pPr>
            <a:r>
              <a:rPr lang="en-US" altLang="ko-KR" sz="1600"/>
              <a:t>State Management</a:t>
            </a:r>
          </a:p>
          <a:p>
            <a:pPr lvl="1">
              <a:lnSpc>
                <a:spcPct val="130000"/>
              </a:lnSpc>
            </a:pPr>
            <a:r>
              <a:rPr lang="en-US" altLang="ko-KR" sz="1200"/>
              <a:t>In-memory copy of most cell state</a:t>
            </a:r>
          </a:p>
          <a:p>
            <a:pPr lvl="1">
              <a:lnSpc>
                <a:spcPct val="130000"/>
              </a:lnSpc>
            </a:pPr>
            <a:r>
              <a:rPr lang="en-US" altLang="ko-KR" sz="1200"/>
              <a:t>Paxos-based store for persistence</a:t>
            </a:r>
          </a:p>
          <a:p>
            <a:pPr lvl="1">
              <a:lnSpc>
                <a:spcPct val="130000"/>
              </a:lnSpc>
            </a:pPr>
            <a:r>
              <a:rPr lang="en-US" altLang="ko-KR" sz="1200"/>
              <a:t>Periodic checkpoints and change logs</a:t>
            </a:r>
          </a:p>
          <a:p>
            <a:pPr>
              <a:lnSpc>
                <a:spcPct val="130000"/>
              </a:lnSpc>
            </a:pPr>
            <a:r>
              <a:rPr lang="en-US" altLang="ko-KR" sz="1600"/>
              <a:t>Scalability Features</a:t>
            </a:r>
          </a:p>
          <a:p>
            <a:pPr lvl="1">
              <a:lnSpc>
                <a:spcPct val="130000"/>
              </a:lnSpc>
            </a:pPr>
            <a:r>
              <a:rPr lang="en-US" altLang="ko-KR" sz="1200"/>
              <a:t>Link shards for Borglet communication</a:t>
            </a:r>
          </a:p>
          <a:p>
            <a:pPr lvl="1">
              <a:lnSpc>
                <a:spcPct val="130000"/>
              </a:lnSpc>
            </a:pPr>
            <a:r>
              <a:rPr lang="en-US" altLang="ko-KR" sz="1200"/>
              <a:t>Asynchronous RPCs for read-only operations</a:t>
            </a:r>
          </a:p>
          <a:p>
            <a:pPr lvl="1">
              <a:lnSpc>
                <a:spcPct val="130000"/>
              </a:lnSpc>
            </a:pPr>
            <a:r>
              <a:rPr lang="en-US" altLang="ko-KR" sz="1200"/>
              <a:t>Caching and aggregation of Borglet state updates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200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9D4E7FB-5A1D-846D-9088-E71CB6430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794" y="1306285"/>
            <a:ext cx="4939179" cy="4335235"/>
          </a:xfrm>
          <a:prstGeom prst="rect">
            <a:avLst/>
          </a:prstGeom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D2E28361-28E7-C2D5-7581-88CC1661EECC}"/>
              </a:ext>
            </a:extLst>
          </p:cNvPr>
          <p:cNvSpPr/>
          <p:nvPr/>
        </p:nvSpPr>
        <p:spPr>
          <a:xfrm>
            <a:off x="8792935" y="2237014"/>
            <a:ext cx="1812471" cy="134710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1583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DD5E09-004E-882A-C37A-53F017CE3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18" y="207451"/>
            <a:ext cx="11522624" cy="831299"/>
          </a:xfrm>
        </p:spPr>
        <p:txBody>
          <a:bodyPr/>
          <a:lstStyle/>
          <a:p>
            <a:r>
              <a:rPr lang="en-US" altLang="ko-KR"/>
              <a:t>Borg: Borglet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4F0EBD2-9B7A-38F6-A071-45C33ABFB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8</a:t>
            </a:fld>
            <a:endParaRPr kumimoji="1" lang="ko-KR" altLang="en-US" dirty="0"/>
          </a:p>
        </p:txBody>
      </p:sp>
      <p:sp>
        <p:nvSpPr>
          <p:cNvPr id="6" name="내용 개체 틀 12">
            <a:extLst>
              <a:ext uri="{FF2B5EF4-FFF2-40B4-BE49-F238E27FC236}">
                <a16:creationId xmlns:a16="http://schemas.microsoft.com/office/drawing/2014/main" id="{56255FCA-5A49-6DC9-505B-D51CB2460FF0}"/>
              </a:ext>
            </a:extLst>
          </p:cNvPr>
          <p:cNvSpPr txBox="1">
            <a:spLocks/>
          </p:cNvSpPr>
          <p:nvPr/>
        </p:nvSpPr>
        <p:spPr>
          <a:xfrm>
            <a:off x="285917" y="1038751"/>
            <a:ext cx="6318989" cy="5362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1600"/>
              <a:t>Local Borg agent present on every machine in a cell </a:t>
            </a:r>
          </a:p>
          <a:p>
            <a:pPr>
              <a:lnSpc>
                <a:spcPct val="130000"/>
              </a:lnSpc>
            </a:pPr>
            <a:r>
              <a:rPr lang="en-US" altLang="ko-KR" sz="1600"/>
              <a:t>Key Responsibilities</a:t>
            </a:r>
          </a:p>
          <a:p>
            <a:pPr lvl="1">
              <a:lnSpc>
                <a:spcPct val="130000"/>
              </a:lnSpc>
            </a:pPr>
            <a:r>
              <a:rPr lang="en-US" altLang="ko-KR" sz="1200"/>
              <a:t>Starting and stopping tasks</a:t>
            </a:r>
          </a:p>
          <a:p>
            <a:pPr lvl="1">
              <a:lnSpc>
                <a:spcPct val="130000"/>
              </a:lnSpc>
            </a:pPr>
            <a:r>
              <a:rPr lang="en-US" altLang="ko-KR" sz="1200"/>
              <a:t>Restarting failed tasks</a:t>
            </a:r>
          </a:p>
          <a:p>
            <a:pPr lvl="1">
              <a:lnSpc>
                <a:spcPct val="130000"/>
              </a:lnSpc>
            </a:pPr>
            <a:r>
              <a:rPr lang="en-US" altLang="ko-KR" sz="1200"/>
              <a:t>Managing local resources</a:t>
            </a:r>
          </a:p>
          <a:p>
            <a:pPr lvl="1">
              <a:lnSpc>
                <a:spcPct val="130000"/>
              </a:lnSpc>
            </a:pPr>
            <a:r>
              <a:rPr lang="en-US" altLang="ko-KR" sz="1200"/>
              <a:t>Reporting machine state to Borgmaster</a:t>
            </a:r>
          </a:p>
          <a:p>
            <a:pPr>
              <a:lnSpc>
                <a:spcPct val="130000"/>
              </a:lnSpc>
            </a:pPr>
            <a:r>
              <a:rPr lang="en-US" altLang="ko-KR" sz="1600"/>
              <a:t>Resource Management</a:t>
            </a:r>
          </a:p>
          <a:p>
            <a:pPr lvl="1">
              <a:lnSpc>
                <a:spcPct val="130000"/>
              </a:lnSpc>
            </a:pPr>
            <a:r>
              <a:rPr lang="en-US" altLang="ko-KR" sz="1200"/>
              <a:t>Manipulates Linux cgroups to enforce resource isolation</a:t>
            </a:r>
          </a:p>
          <a:p>
            <a:pPr lvl="1">
              <a:lnSpc>
                <a:spcPct val="130000"/>
              </a:lnSpc>
            </a:pPr>
            <a:r>
              <a:rPr lang="en-US" altLang="ko-KR" sz="1200"/>
              <a:t>Dynamically adjusts resource caps for tasks</a:t>
            </a:r>
          </a:p>
          <a:p>
            <a:pPr lvl="1">
              <a:lnSpc>
                <a:spcPct val="130000"/>
              </a:lnSpc>
            </a:pPr>
            <a:r>
              <a:rPr lang="en-US" altLang="ko-KR" sz="1200"/>
              <a:t>Handles out-of-memory events</a:t>
            </a:r>
          </a:p>
          <a:p>
            <a:pPr>
              <a:lnSpc>
                <a:spcPct val="130000"/>
              </a:lnSpc>
            </a:pPr>
            <a:r>
              <a:rPr lang="en-US" altLang="ko-KR" sz="1600"/>
              <a:t>Monitoring and Reporting</a:t>
            </a:r>
          </a:p>
          <a:p>
            <a:pPr lvl="1">
              <a:lnSpc>
                <a:spcPct val="130000"/>
              </a:lnSpc>
            </a:pPr>
            <a:r>
              <a:rPr lang="en-US" altLang="ko-KR" sz="1200"/>
              <a:t>Aggregates machine-specific metrics (200 metrics per task)</a:t>
            </a:r>
          </a:p>
          <a:p>
            <a:pPr lvl="1">
              <a:lnSpc>
                <a:spcPct val="130000"/>
              </a:lnSpc>
            </a:pPr>
            <a:r>
              <a:rPr lang="en-US" altLang="ko-KR" sz="1200"/>
              <a:t>Reports state to Borgmaster every few seconds</a:t>
            </a:r>
          </a:p>
          <a:p>
            <a:pPr>
              <a:lnSpc>
                <a:spcPct val="130000"/>
              </a:lnSpc>
            </a:pPr>
            <a:r>
              <a:rPr lang="en-US" altLang="ko-KR" sz="1600"/>
              <a:t>Fault Tolerance</a:t>
            </a:r>
          </a:p>
          <a:p>
            <a:pPr lvl="1">
              <a:lnSpc>
                <a:spcPct val="130000"/>
              </a:lnSpc>
            </a:pPr>
            <a:r>
              <a:rPr lang="en-US" altLang="ko-KR" sz="1200"/>
              <a:t>Continues normal operation if Borgmaster connection is lost</a:t>
            </a:r>
          </a:p>
          <a:p>
            <a:pPr lvl="1">
              <a:lnSpc>
                <a:spcPct val="130000"/>
              </a:lnSpc>
            </a:pPr>
            <a:r>
              <a:rPr lang="en-US" altLang="ko-KR" sz="1200"/>
              <a:t>Ensures running tasks and services stay up during Borgmaster failures</a:t>
            </a:r>
            <a:endParaRPr lang="en-US" altLang="ko-KR" sz="105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9D4E7FB-5A1D-846D-9088-E71CB6430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794" y="1306285"/>
            <a:ext cx="4939179" cy="4335235"/>
          </a:xfrm>
          <a:prstGeom prst="rect">
            <a:avLst/>
          </a:prstGeom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1D75718B-1BC4-B45C-5574-DBB0546E3D09}"/>
              </a:ext>
            </a:extLst>
          </p:cNvPr>
          <p:cNvSpPr/>
          <p:nvPr/>
        </p:nvSpPr>
        <p:spPr>
          <a:xfrm>
            <a:off x="7837715" y="3698421"/>
            <a:ext cx="3494314" cy="123280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103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DD5E09-004E-882A-C37A-53F017CE3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18" y="207451"/>
            <a:ext cx="11522624" cy="831299"/>
          </a:xfrm>
        </p:spPr>
        <p:txBody>
          <a:bodyPr/>
          <a:lstStyle/>
          <a:p>
            <a:r>
              <a:rPr lang="en-US" altLang="ko-KR"/>
              <a:t>Borg: Scheduler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4F0EBD2-9B7A-38F6-A071-45C33ABFB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9</a:t>
            </a:fld>
            <a:endParaRPr kumimoji="1" lang="ko-KR" altLang="en-US" dirty="0"/>
          </a:p>
        </p:txBody>
      </p:sp>
      <p:sp>
        <p:nvSpPr>
          <p:cNvPr id="6" name="내용 개체 틀 12">
            <a:extLst>
              <a:ext uri="{FF2B5EF4-FFF2-40B4-BE49-F238E27FC236}">
                <a16:creationId xmlns:a16="http://schemas.microsoft.com/office/drawing/2014/main" id="{56255FCA-5A49-6DC9-505B-D51CB2460FF0}"/>
              </a:ext>
            </a:extLst>
          </p:cNvPr>
          <p:cNvSpPr txBox="1">
            <a:spLocks/>
          </p:cNvSpPr>
          <p:nvPr/>
        </p:nvSpPr>
        <p:spPr>
          <a:xfrm>
            <a:off x="285917" y="1038751"/>
            <a:ext cx="6106719" cy="5362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1200"/>
              <a:t>Assigns tasks to machines based on resource availability and constraints</a:t>
            </a:r>
          </a:p>
          <a:p>
            <a:pPr>
              <a:lnSpc>
                <a:spcPct val="130000"/>
              </a:lnSpc>
            </a:pPr>
            <a:r>
              <a:rPr lang="en-US" altLang="ko-KR" sz="1200"/>
              <a:t>Two-Phase Process</a:t>
            </a:r>
          </a:p>
          <a:p>
            <a:pPr lvl="1">
              <a:lnSpc>
                <a:spcPct val="130000"/>
              </a:lnSpc>
            </a:pPr>
            <a:r>
              <a:rPr lang="en-US" altLang="ko-KR" sz="1200"/>
              <a:t>a) Feasibility Checking:</a:t>
            </a:r>
          </a:p>
          <a:p>
            <a:pPr lvl="2">
              <a:lnSpc>
                <a:spcPct val="130000"/>
              </a:lnSpc>
            </a:pPr>
            <a:r>
              <a:rPr lang="en-US" altLang="ko-KR" sz="1200"/>
              <a:t>Finds machines that meet task's constraints</a:t>
            </a:r>
          </a:p>
          <a:p>
            <a:pPr lvl="2">
              <a:lnSpc>
                <a:spcPct val="130000"/>
              </a:lnSpc>
            </a:pPr>
            <a:r>
              <a:rPr lang="en-US" altLang="ko-KR" sz="1200"/>
              <a:t>Considers available resources, including those from lower-priority tasks</a:t>
            </a:r>
          </a:p>
          <a:p>
            <a:pPr lvl="1">
              <a:lnSpc>
                <a:spcPct val="130000"/>
              </a:lnSpc>
            </a:pPr>
            <a:r>
              <a:rPr lang="en-US" altLang="ko-KR" sz="1200"/>
              <a:t>b) Scoring:</a:t>
            </a:r>
          </a:p>
          <a:p>
            <a:pPr lvl="2">
              <a:lnSpc>
                <a:spcPct val="130000"/>
              </a:lnSpc>
            </a:pPr>
            <a:r>
              <a:rPr lang="en-US" altLang="ko-KR" sz="1200"/>
              <a:t>Determines the "goodness" of each feasible machine</a:t>
            </a:r>
          </a:p>
          <a:p>
            <a:pPr lvl="2">
              <a:lnSpc>
                <a:spcPct val="130000"/>
              </a:lnSpc>
            </a:pPr>
            <a:r>
              <a:rPr lang="en-US" altLang="ko-KR" sz="1200"/>
              <a:t>Considers user preferences and built-in criteria</a:t>
            </a:r>
          </a:p>
          <a:p>
            <a:pPr>
              <a:lnSpc>
                <a:spcPct val="130000"/>
              </a:lnSpc>
            </a:pPr>
            <a:r>
              <a:rPr lang="en-US" altLang="ko-KR" sz="1200"/>
              <a:t>Scoring Criteria</a:t>
            </a:r>
          </a:p>
          <a:p>
            <a:pPr lvl="1">
              <a:lnSpc>
                <a:spcPct val="130000"/>
              </a:lnSpc>
            </a:pPr>
            <a:r>
              <a:rPr lang="en-US" altLang="ko-KR" sz="1200"/>
              <a:t>Minimizing number and priority of preempted tasks</a:t>
            </a:r>
          </a:p>
          <a:p>
            <a:pPr lvl="1">
              <a:lnSpc>
                <a:spcPct val="130000"/>
              </a:lnSpc>
            </a:pPr>
            <a:r>
              <a:rPr lang="en-US" altLang="ko-KR" sz="1200"/>
              <a:t>Picking machines with task package copies</a:t>
            </a:r>
          </a:p>
          <a:p>
            <a:pPr lvl="1">
              <a:lnSpc>
                <a:spcPct val="130000"/>
              </a:lnSpc>
            </a:pPr>
            <a:r>
              <a:rPr lang="en-US" altLang="ko-KR" sz="1200"/>
              <a:t>Spreading tasks across power and failure domains</a:t>
            </a:r>
          </a:p>
          <a:p>
            <a:pPr>
              <a:lnSpc>
                <a:spcPct val="130000"/>
              </a:lnSpc>
            </a:pPr>
            <a:r>
              <a:rPr lang="en-US" altLang="ko-KR" sz="1200"/>
              <a:t>Optimization Techniques</a:t>
            </a:r>
          </a:p>
          <a:p>
            <a:pPr lvl="1">
              <a:lnSpc>
                <a:spcPct val="130000"/>
              </a:lnSpc>
            </a:pPr>
            <a:r>
              <a:rPr lang="en-US" altLang="ko-KR" sz="1200"/>
              <a:t>Score caching: Reduces repeated calculations</a:t>
            </a:r>
          </a:p>
          <a:p>
            <a:pPr lvl="1">
              <a:lnSpc>
                <a:spcPct val="130000"/>
              </a:lnSpc>
            </a:pPr>
            <a:r>
              <a:rPr lang="en-US" altLang="ko-KR" sz="1200"/>
              <a:t>Equivalence classes: Groups tasks with identical requirements</a:t>
            </a:r>
          </a:p>
          <a:p>
            <a:pPr lvl="1">
              <a:lnSpc>
                <a:spcPct val="130000"/>
              </a:lnSpc>
            </a:pPr>
            <a:r>
              <a:rPr lang="en-US" altLang="ko-KR" sz="1200"/>
              <a:t>Relaxed randomization: Examines a subset of machines</a:t>
            </a:r>
          </a:p>
          <a:p>
            <a:pPr lvl="1">
              <a:lnSpc>
                <a:spcPct val="130000"/>
              </a:lnSpc>
            </a:pPr>
            <a:endParaRPr lang="en-US" altLang="ko-KR" sz="100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9D4E7FB-5A1D-846D-9088-E71CB6430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794" y="1306285"/>
            <a:ext cx="4939179" cy="4335235"/>
          </a:xfrm>
          <a:prstGeom prst="rect">
            <a:avLst/>
          </a:prstGeom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AA0073E1-AF2A-7DF0-6891-2AE374A1181E}"/>
              </a:ext>
            </a:extLst>
          </p:cNvPr>
          <p:cNvSpPr/>
          <p:nvPr/>
        </p:nvSpPr>
        <p:spPr>
          <a:xfrm>
            <a:off x="7813222" y="2792186"/>
            <a:ext cx="775607" cy="39188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4507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논문 발표 ppt">
      <a:majorFont>
        <a:latin typeface="Tahoma"/>
        <a:ea typeface="맑은 고딕"/>
        <a:cs typeface=""/>
      </a:majorFont>
      <a:minorFont>
        <a:latin typeface="Tahoma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37005</TotalTime>
  <Words>1728</Words>
  <Application>Microsoft Office PowerPoint</Application>
  <PresentationFormat>와이드스크린</PresentationFormat>
  <Paragraphs>341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0" baseType="lpstr">
      <vt:lpstr>맑은 고딕</vt:lpstr>
      <vt:lpstr>Arial</vt:lpstr>
      <vt:lpstr>Tahoma</vt:lpstr>
      <vt:lpstr>Wingdings</vt:lpstr>
      <vt:lpstr>Office 테마</vt:lpstr>
      <vt:lpstr>Large-scale cluster management  at Google with Borg</vt:lpstr>
      <vt:lpstr>Contents</vt:lpstr>
      <vt:lpstr>Introduction</vt:lpstr>
      <vt:lpstr>Motivation: Key Objectives of Borg</vt:lpstr>
      <vt:lpstr>Borg: Architecture Overview</vt:lpstr>
      <vt:lpstr>Borg: Architecture Overview</vt:lpstr>
      <vt:lpstr>Borg: Borgmaster</vt:lpstr>
      <vt:lpstr>Borg: Borglet</vt:lpstr>
      <vt:lpstr>Borg: Scheduler</vt:lpstr>
      <vt:lpstr>User’s Perspective: Workload Characteristics</vt:lpstr>
      <vt:lpstr>User’s Perspective: Jobs &amp; Tasks</vt:lpstr>
      <vt:lpstr>User’s Perspective: Priorities &amp; quotas</vt:lpstr>
      <vt:lpstr>Resource Managment: Fine-grained Requests</vt:lpstr>
      <vt:lpstr>Resource Managment: Resource Reclamation</vt:lpstr>
      <vt:lpstr>Resource Managment: Resource Reclamation</vt:lpstr>
      <vt:lpstr>Resource Managment: Benefit of large cells</vt:lpstr>
      <vt:lpstr>Availability &amp; Reliability: Failure handling</vt:lpstr>
      <vt:lpstr>Availability &amp; Reliability: Performance Isolation</vt:lpstr>
      <vt:lpstr>Benefits of Cluster Sharing</vt:lpstr>
      <vt:lpstr>Lessons: The good &amp; The bad </vt:lpstr>
      <vt:lpstr>From Borg to Kubernetes</vt:lpstr>
      <vt:lpstr>Conclusion</vt:lpstr>
      <vt:lpstr>Conclusion</vt:lpstr>
      <vt:lpstr>Key Takeaways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F2FS : A New File System for Flash Storage</dc:title>
  <dc:creator>최건희</dc:creator>
  <cp:lastModifiedBy>신수환</cp:lastModifiedBy>
  <cp:revision>3799</cp:revision>
  <cp:lastPrinted>2019-08-20T01:06:00Z</cp:lastPrinted>
  <dcterms:created xsi:type="dcterms:W3CDTF">2019-06-24T08:20:15Z</dcterms:created>
  <dcterms:modified xsi:type="dcterms:W3CDTF">2024-09-23T08:32:56Z</dcterms:modified>
</cp:coreProperties>
</file>