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5" r:id="rId2"/>
    <p:sldId id="500" r:id="rId3"/>
    <p:sldId id="516" r:id="rId4"/>
    <p:sldId id="503" r:id="rId5"/>
    <p:sldId id="506" r:id="rId6"/>
    <p:sldId id="515" r:id="rId7"/>
    <p:sldId id="517" r:id="rId8"/>
    <p:sldId id="518" r:id="rId9"/>
    <p:sldId id="524" r:id="rId10"/>
    <p:sldId id="521" r:id="rId11"/>
    <p:sldId id="525" r:id="rId12"/>
    <p:sldId id="519" r:id="rId13"/>
    <p:sldId id="520" r:id="rId14"/>
    <p:sldId id="512" r:id="rId15"/>
    <p:sldId id="513" r:id="rId16"/>
    <p:sldId id="522" r:id="rId17"/>
    <p:sldId id="523" r:id="rId18"/>
    <p:sldId id="474" r:id="rId19"/>
    <p:sldId id="425" r:id="rId20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CFF"/>
    <a:srgbClr val="FFFFFF"/>
    <a:srgbClr val="223C6A"/>
    <a:srgbClr val="E8E8E8"/>
    <a:srgbClr val="FBE5D6"/>
    <a:srgbClr val="DEEBF7"/>
    <a:srgbClr val="E2F0D9"/>
    <a:srgbClr val="D6DCE5"/>
    <a:srgbClr val="00216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AD8EE-2FAD-40D7-BE2E-266BE09E835D}" v="78" dt="2024-10-28T09:36:54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79" autoAdjust="0"/>
  </p:normalViewPr>
  <p:slideViewPr>
    <p:cSldViewPr snapToGrid="0">
      <p:cViewPr varScale="1">
        <p:scale>
          <a:sx n="79" d="100"/>
          <a:sy n="79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현종 문" userId="7963d719f1fbae08" providerId="LiveId" clId="{3E09C5CF-C646-45A2-AB07-32A58064D2D7}"/>
    <pc:docChg chg="undo custSel modSld">
      <pc:chgData name="현종 문" userId="7963d719f1fbae08" providerId="LiveId" clId="{3E09C5CF-C646-45A2-AB07-32A58064D2D7}" dt="2024-09-10T04:31:45.171" v="148" actId="20577"/>
      <pc:docMkLst>
        <pc:docMk/>
      </pc:docMkLst>
      <pc:sldChg chg="modNotesTx">
        <pc:chgData name="현종 문" userId="7963d719f1fbae08" providerId="LiveId" clId="{3E09C5CF-C646-45A2-AB07-32A58064D2D7}" dt="2024-09-10T04:16:45.116" v="30" actId="20577"/>
        <pc:sldMkLst>
          <pc:docMk/>
          <pc:sldMk cId="651063432" sldId="478"/>
        </pc:sldMkLst>
      </pc:sldChg>
      <pc:sldChg chg="modNotesTx">
        <pc:chgData name="현종 문" userId="7963d719f1fbae08" providerId="LiveId" clId="{3E09C5CF-C646-45A2-AB07-32A58064D2D7}" dt="2024-09-10T04:25:01.417" v="42"/>
        <pc:sldMkLst>
          <pc:docMk/>
          <pc:sldMk cId="1829942960" sldId="481"/>
        </pc:sldMkLst>
      </pc:sldChg>
      <pc:sldChg chg="modNotesTx">
        <pc:chgData name="현종 문" userId="7963d719f1fbae08" providerId="LiveId" clId="{3E09C5CF-C646-45A2-AB07-32A58064D2D7}" dt="2024-09-10T04:28:11.872" v="134" actId="20577"/>
        <pc:sldMkLst>
          <pc:docMk/>
          <pc:sldMk cId="3726462537" sldId="488"/>
        </pc:sldMkLst>
      </pc:sldChg>
      <pc:sldChg chg="modNotesTx">
        <pc:chgData name="현종 문" userId="7963d719f1fbae08" providerId="LiveId" clId="{3E09C5CF-C646-45A2-AB07-32A58064D2D7}" dt="2024-09-10T04:19:46.959" v="40"/>
        <pc:sldMkLst>
          <pc:docMk/>
          <pc:sldMk cId="3079952688" sldId="498"/>
        </pc:sldMkLst>
      </pc:sldChg>
      <pc:sldChg chg="modNotesTx">
        <pc:chgData name="현종 문" userId="7963d719f1fbae08" providerId="LiveId" clId="{3E09C5CF-C646-45A2-AB07-32A58064D2D7}" dt="2024-09-10T04:28:56.725" v="139" actId="20577"/>
        <pc:sldMkLst>
          <pc:docMk/>
          <pc:sldMk cId="1570423605" sldId="505"/>
        </pc:sldMkLst>
      </pc:sldChg>
      <pc:sldChg chg="modNotesTx">
        <pc:chgData name="현종 문" userId="7963d719f1fbae08" providerId="LiveId" clId="{3E09C5CF-C646-45A2-AB07-32A58064D2D7}" dt="2024-09-10T04:13:43.392" v="26" actId="20577"/>
        <pc:sldMkLst>
          <pc:docMk/>
          <pc:sldMk cId="1517738593" sldId="512"/>
        </pc:sldMkLst>
      </pc:sldChg>
      <pc:sldChg chg="modNotesTx">
        <pc:chgData name="현종 문" userId="7963d719f1fbae08" providerId="LiveId" clId="{3E09C5CF-C646-45A2-AB07-32A58064D2D7}" dt="2024-09-10T04:31:45.171" v="148" actId="20577"/>
        <pc:sldMkLst>
          <pc:docMk/>
          <pc:sldMk cId="1750586830" sldId="514"/>
        </pc:sldMkLst>
      </pc:sldChg>
    </pc:docChg>
  </pc:docChgLst>
  <pc:docChgLst>
    <pc:chgData name="현종 문" userId="7963d719f1fbae08" providerId="LiveId" clId="{E56AD8EE-2FAD-40D7-BE2E-266BE09E835D}"/>
    <pc:docChg chg="undo custSel addSld delSld modSld sldOrd">
      <pc:chgData name="현종 문" userId="7963d719f1fbae08" providerId="LiveId" clId="{E56AD8EE-2FAD-40D7-BE2E-266BE09E835D}" dt="2024-10-28T09:56:00.622" v="6144" actId="20577"/>
      <pc:docMkLst>
        <pc:docMk/>
      </pc:docMkLst>
      <pc:sldChg chg="modSp mod">
        <pc:chgData name="현종 문" userId="7963d719f1fbae08" providerId="LiveId" clId="{E56AD8EE-2FAD-40D7-BE2E-266BE09E835D}" dt="2024-10-26T09:40:39.752" v="196" actId="27636"/>
        <pc:sldMkLst>
          <pc:docMk/>
          <pc:sldMk cId="4145178339" sldId="265"/>
        </pc:sldMkLst>
        <pc:spChg chg="mod">
          <ac:chgData name="현종 문" userId="7963d719f1fbae08" providerId="LiveId" clId="{E56AD8EE-2FAD-40D7-BE2E-266BE09E835D}" dt="2024-10-26T09:38:55.142" v="15" actId="20577"/>
          <ac:spMkLst>
            <pc:docMk/>
            <pc:sldMk cId="4145178339" sldId="265"/>
            <ac:spMk id="2" creationId="{9789C6DC-F18B-2B94-FB00-74E3A519F5F0}"/>
          </ac:spMkLst>
        </pc:spChg>
        <pc:spChg chg="mod">
          <ac:chgData name="현종 문" userId="7963d719f1fbae08" providerId="LiveId" clId="{E56AD8EE-2FAD-40D7-BE2E-266BE09E835D}" dt="2024-10-26T09:40:39.752" v="196" actId="27636"/>
          <ac:spMkLst>
            <pc:docMk/>
            <pc:sldMk cId="4145178339" sldId="265"/>
            <ac:spMk id="3" creationId="{FD6788F7-FD7A-2AC7-BBC4-14C7CFC2755D}"/>
          </ac:spMkLst>
        </pc:spChg>
      </pc:sldChg>
      <pc:sldChg chg="modSp mod">
        <pc:chgData name="현종 문" userId="7963d719f1fbae08" providerId="LiveId" clId="{E56AD8EE-2FAD-40D7-BE2E-266BE09E835D}" dt="2024-10-28T09:20:22.223" v="4821" actId="20577"/>
        <pc:sldMkLst>
          <pc:docMk/>
          <pc:sldMk cId="529468811" sldId="474"/>
        </pc:sldMkLst>
        <pc:spChg chg="mod">
          <ac:chgData name="현종 문" userId="7963d719f1fbae08" providerId="LiveId" clId="{E56AD8EE-2FAD-40D7-BE2E-266BE09E835D}" dt="2024-10-28T09:20:22.223" v="4821" actId="20577"/>
          <ac:spMkLst>
            <pc:docMk/>
            <pc:sldMk cId="529468811" sldId="474"/>
            <ac:spMk id="3" creationId="{11F56030-B1D5-C71E-2021-50B8CFB3AE69}"/>
          </ac:spMkLst>
        </pc:spChg>
        <pc:spChg chg="mod">
          <ac:chgData name="현종 문" userId="7963d719f1fbae08" providerId="LiveId" clId="{E56AD8EE-2FAD-40D7-BE2E-266BE09E835D}" dt="2024-10-26T09:50:07.652" v="236"/>
          <ac:spMkLst>
            <pc:docMk/>
            <pc:sldMk cId="529468811" sldId="474"/>
            <ac:spMk id="5" creationId="{AE0E2B7F-F3CB-ECDE-C111-8557917593C8}"/>
          </ac:spMkLst>
        </pc:spChg>
      </pc:sldChg>
      <pc:sldChg chg="addSp delSp modSp del mod">
        <pc:chgData name="현종 문" userId="7963d719f1fbae08" providerId="LiveId" clId="{E56AD8EE-2FAD-40D7-BE2E-266BE09E835D}" dt="2024-10-27T23:55:48.989" v="680" actId="47"/>
        <pc:sldMkLst>
          <pc:docMk/>
          <pc:sldMk cId="467378986" sldId="477"/>
        </pc:sldMkLst>
        <pc:spChg chg="del">
          <ac:chgData name="현종 문" userId="7963d719f1fbae08" providerId="LiveId" clId="{E56AD8EE-2FAD-40D7-BE2E-266BE09E835D}" dt="2024-10-26T09:48:02.950" v="218" actId="478"/>
          <ac:spMkLst>
            <pc:docMk/>
            <pc:sldMk cId="467378986" sldId="477"/>
            <ac:spMk id="5" creationId="{AE0E2B7F-F3CB-ECDE-C111-8557917593C8}"/>
          </ac:spMkLst>
        </pc:spChg>
        <pc:spChg chg="add mod">
          <ac:chgData name="현종 문" userId="7963d719f1fbae08" providerId="LiveId" clId="{E56AD8EE-2FAD-40D7-BE2E-266BE09E835D}" dt="2024-10-26T09:47:59.430" v="217"/>
          <ac:spMkLst>
            <pc:docMk/>
            <pc:sldMk cId="467378986" sldId="477"/>
            <ac:spMk id="12" creationId="{9A65E2D4-793E-3BDE-0818-AF866CA48146}"/>
          </ac:spMkLst>
        </pc:spChg>
        <pc:spChg chg="add del mod">
          <ac:chgData name="현종 문" userId="7963d719f1fbae08" providerId="LiveId" clId="{E56AD8EE-2FAD-40D7-BE2E-266BE09E835D}" dt="2024-10-26T09:48:05.043" v="221"/>
          <ac:spMkLst>
            <pc:docMk/>
            <pc:sldMk cId="467378986" sldId="477"/>
            <ac:spMk id="14" creationId="{3D00A2FA-0569-E592-7B55-AED7CA678418}"/>
          </ac:spMkLst>
        </pc:spChg>
        <pc:spChg chg="add mod">
          <ac:chgData name="현종 문" userId="7963d719f1fbae08" providerId="LiveId" clId="{E56AD8EE-2FAD-40D7-BE2E-266BE09E835D}" dt="2024-10-26T09:48:04.265" v="220"/>
          <ac:spMkLst>
            <pc:docMk/>
            <pc:sldMk cId="467378986" sldId="477"/>
            <ac:spMk id="15" creationId="{4ABE000A-5296-00F4-20FE-BF35EC3829E9}"/>
          </ac:spMkLst>
        </pc:spChg>
        <pc:spChg chg="add mod">
          <ac:chgData name="현종 문" userId="7963d719f1fbae08" providerId="LiveId" clId="{E56AD8EE-2FAD-40D7-BE2E-266BE09E835D}" dt="2024-10-26T09:49:46.355" v="230" actId="20577"/>
          <ac:spMkLst>
            <pc:docMk/>
            <pc:sldMk cId="467378986" sldId="477"/>
            <ac:spMk id="16" creationId="{21657BDB-EB55-C06B-0F0A-30D949D34F5A}"/>
          </ac:spMkLst>
        </pc:spChg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651063432" sldId="478"/>
        </pc:sldMkLst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1829942960" sldId="481"/>
        </pc:sldMkLst>
      </pc:sldChg>
      <pc:sldChg chg="del">
        <pc:chgData name="현종 문" userId="7963d719f1fbae08" providerId="LiveId" clId="{E56AD8EE-2FAD-40D7-BE2E-266BE09E835D}" dt="2024-10-26T09:49:18.038" v="226" actId="47"/>
        <pc:sldMkLst>
          <pc:docMk/>
          <pc:sldMk cId="316069749" sldId="487"/>
        </pc:sldMkLst>
      </pc:sldChg>
      <pc:sldChg chg="del">
        <pc:chgData name="현종 문" userId="7963d719f1fbae08" providerId="LiveId" clId="{E56AD8EE-2FAD-40D7-BE2E-266BE09E835D}" dt="2024-10-26T09:49:14.774" v="225" actId="47"/>
        <pc:sldMkLst>
          <pc:docMk/>
          <pc:sldMk cId="3726462537" sldId="488"/>
        </pc:sldMkLst>
      </pc:sldChg>
      <pc:sldChg chg="del">
        <pc:chgData name="현종 문" userId="7963d719f1fbae08" providerId="LiveId" clId="{E56AD8EE-2FAD-40D7-BE2E-266BE09E835D}" dt="2024-10-26T09:49:02.263" v="224" actId="47"/>
        <pc:sldMkLst>
          <pc:docMk/>
          <pc:sldMk cId="821156452" sldId="491"/>
        </pc:sldMkLst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2705393060" sldId="492"/>
        </pc:sldMkLst>
      </pc:sldChg>
      <pc:sldChg chg="del">
        <pc:chgData name="현종 문" userId="7963d719f1fbae08" providerId="LiveId" clId="{E56AD8EE-2FAD-40D7-BE2E-266BE09E835D}" dt="2024-10-26T09:49:18.038" v="226" actId="47"/>
        <pc:sldMkLst>
          <pc:docMk/>
          <pc:sldMk cId="1940548183" sldId="494"/>
        </pc:sldMkLst>
      </pc:sldChg>
      <pc:sldChg chg="del">
        <pc:chgData name="현종 문" userId="7963d719f1fbae08" providerId="LiveId" clId="{E56AD8EE-2FAD-40D7-BE2E-266BE09E835D}" dt="2024-10-26T09:49:14.774" v="225" actId="47"/>
        <pc:sldMkLst>
          <pc:docMk/>
          <pc:sldMk cId="2920244140" sldId="497"/>
        </pc:sldMkLst>
      </pc:sldChg>
      <pc:sldChg chg="modSp add del mod ord modNotesTx">
        <pc:chgData name="현종 문" userId="7963d719f1fbae08" providerId="LiveId" clId="{E56AD8EE-2FAD-40D7-BE2E-266BE09E835D}" dt="2024-10-28T07:09:21.206" v="2093" actId="47"/>
        <pc:sldMkLst>
          <pc:docMk/>
          <pc:sldMk cId="3079952688" sldId="498"/>
        </pc:sldMkLst>
        <pc:spChg chg="mod">
          <ac:chgData name="현종 문" userId="7963d719f1fbae08" providerId="LiveId" clId="{E56AD8EE-2FAD-40D7-BE2E-266BE09E835D}" dt="2024-10-26T09:50:01.205" v="234"/>
          <ac:spMkLst>
            <pc:docMk/>
            <pc:sldMk cId="3079952688" sldId="498"/>
            <ac:spMk id="5" creationId="{AE0E2B7F-F3CB-ECDE-C111-8557917593C8}"/>
          </ac:spMkLst>
        </pc:spChg>
      </pc:sldChg>
      <pc:sldChg chg="del">
        <pc:chgData name="현종 문" userId="7963d719f1fbae08" providerId="LiveId" clId="{E56AD8EE-2FAD-40D7-BE2E-266BE09E835D}" dt="2024-10-26T09:49:14.774" v="225" actId="47"/>
        <pc:sldMkLst>
          <pc:docMk/>
          <pc:sldMk cId="2520005909" sldId="499"/>
        </pc:sldMkLst>
      </pc:sldChg>
      <pc:sldChg chg="modSp mod modNotesTx">
        <pc:chgData name="현종 문" userId="7963d719f1fbae08" providerId="LiveId" clId="{E56AD8EE-2FAD-40D7-BE2E-266BE09E835D}" dt="2024-10-26T11:24:47.848" v="243" actId="6549"/>
        <pc:sldMkLst>
          <pc:docMk/>
          <pc:sldMk cId="280607921" sldId="500"/>
        </pc:sldMkLst>
        <pc:spChg chg="mod">
          <ac:chgData name="현종 문" userId="7963d719f1fbae08" providerId="LiveId" clId="{E56AD8EE-2FAD-40D7-BE2E-266BE09E835D}" dt="2024-10-26T11:24:45.171" v="242" actId="20577"/>
          <ac:spMkLst>
            <pc:docMk/>
            <pc:sldMk cId="280607921" sldId="500"/>
            <ac:spMk id="2" creationId="{0AC9E9BA-266D-2A5A-23A6-35CB36D49A3B}"/>
          </ac:spMkLst>
        </pc:spChg>
        <pc:spChg chg="mod">
          <ac:chgData name="현종 문" userId="7963d719f1fbae08" providerId="LiveId" clId="{E56AD8EE-2FAD-40D7-BE2E-266BE09E835D}" dt="2024-10-26T09:42:20.876" v="200" actId="403"/>
          <ac:spMkLst>
            <pc:docMk/>
            <pc:sldMk cId="280607921" sldId="500"/>
            <ac:spMk id="3" creationId="{BD6D8B09-6D8C-15CB-FD73-FD50F4727C39}"/>
          </ac:spMkLst>
        </pc:spChg>
        <pc:spChg chg="mod">
          <ac:chgData name="현종 문" userId="7963d719f1fbae08" providerId="LiveId" clId="{E56AD8EE-2FAD-40D7-BE2E-266BE09E835D}" dt="2024-10-26T09:47:36.765" v="207" actId="20577"/>
          <ac:spMkLst>
            <pc:docMk/>
            <pc:sldMk cId="280607921" sldId="500"/>
            <ac:spMk id="5" creationId="{AE0E2B7F-F3CB-ECDE-C111-8557917593C8}"/>
          </ac:spMkLst>
        </pc:spChg>
      </pc:sldChg>
      <pc:sldChg chg="del">
        <pc:chgData name="현종 문" userId="7963d719f1fbae08" providerId="LiveId" clId="{E56AD8EE-2FAD-40D7-BE2E-266BE09E835D}" dt="2024-10-26T09:48:18.593" v="222" actId="47"/>
        <pc:sldMkLst>
          <pc:docMk/>
          <pc:sldMk cId="837966937" sldId="501"/>
        </pc:sldMkLst>
      </pc:sldChg>
      <pc:sldChg chg="addSp delSp modSp mod modNotesTx">
        <pc:chgData name="현종 문" userId="7963d719f1fbae08" providerId="LiveId" clId="{E56AD8EE-2FAD-40D7-BE2E-266BE09E835D}" dt="2024-10-28T07:43:39.232" v="2590" actId="20577"/>
        <pc:sldMkLst>
          <pc:docMk/>
          <pc:sldMk cId="1662011370" sldId="503"/>
        </pc:sldMkLst>
        <pc:spChg chg="mod">
          <ac:chgData name="현종 문" userId="7963d719f1fbae08" providerId="LiveId" clId="{E56AD8EE-2FAD-40D7-BE2E-266BE09E835D}" dt="2024-10-28T01:39:23.875" v="756" actId="20577"/>
          <ac:spMkLst>
            <pc:docMk/>
            <pc:sldMk cId="1662011370" sldId="503"/>
            <ac:spMk id="2" creationId="{0AC9E9BA-266D-2A5A-23A6-35CB36D49A3B}"/>
          </ac:spMkLst>
        </pc:spChg>
        <pc:spChg chg="mod">
          <ac:chgData name="현종 문" userId="7963d719f1fbae08" providerId="LiveId" clId="{E56AD8EE-2FAD-40D7-BE2E-266BE09E835D}" dt="2024-10-28T07:43:39.232" v="2590" actId="20577"/>
          <ac:spMkLst>
            <pc:docMk/>
            <pc:sldMk cId="1662011370" sldId="503"/>
            <ac:spMk id="3" creationId="{F9BA2EA6-16D1-DFA9-1252-D0E390E8A2D3}"/>
          </ac:spMkLst>
        </pc:spChg>
        <pc:spChg chg="add del mod">
          <ac:chgData name="현종 문" userId="7963d719f1fbae08" providerId="LiveId" clId="{E56AD8EE-2FAD-40D7-BE2E-266BE09E835D}" dt="2024-10-28T01:54:55.860" v="800"/>
          <ac:spMkLst>
            <pc:docMk/>
            <pc:sldMk cId="1662011370" sldId="503"/>
            <ac:spMk id="5" creationId="{9CD2185F-B94B-531A-7D55-D678516F9FE8}"/>
          </ac:spMkLst>
        </pc:spChg>
        <pc:spChg chg="del">
          <ac:chgData name="현종 문" userId="7963d719f1fbae08" providerId="LiveId" clId="{E56AD8EE-2FAD-40D7-BE2E-266BE09E835D}" dt="2024-10-26T09:47:43.411" v="208" actId="478"/>
          <ac:spMkLst>
            <pc:docMk/>
            <pc:sldMk cId="1662011370" sldId="503"/>
            <ac:spMk id="5" creationId="{AE0E2B7F-F3CB-ECDE-C111-8557917593C8}"/>
          </ac:spMkLst>
        </pc:spChg>
        <pc:spChg chg="add mod">
          <ac:chgData name="현종 문" userId="7963d719f1fbae08" providerId="LiveId" clId="{E56AD8EE-2FAD-40D7-BE2E-266BE09E835D}" dt="2024-10-28T02:00:17.866" v="996" actId="27107"/>
          <ac:spMkLst>
            <pc:docMk/>
            <pc:sldMk cId="1662011370" sldId="503"/>
            <ac:spMk id="8" creationId="{B9703577-C263-B1AB-5689-D0470B5436A6}"/>
          </ac:spMkLst>
        </pc:spChg>
        <pc:spChg chg="add mod">
          <ac:chgData name="현종 문" userId="7963d719f1fbae08" providerId="LiveId" clId="{E56AD8EE-2FAD-40D7-BE2E-266BE09E835D}" dt="2024-10-28T02:00:23.214" v="1002" actId="1037"/>
          <ac:spMkLst>
            <pc:docMk/>
            <pc:sldMk cId="1662011370" sldId="503"/>
            <ac:spMk id="9" creationId="{176709FC-8DAF-8D98-A728-BB5AA1E54E38}"/>
          </ac:spMkLst>
        </pc:spChg>
        <pc:spChg chg="add del mod">
          <ac:chgData name="현종 문" userId="7963d719f1fbae08" providerId="LiveId" clId="{E56AD8EE-2FAD-40D7-BE2E-266BE09E835D}" dt="2024-10-26T09:47:46.251" v="211"/>
          <ac:spMkLst>
            <pc:docMk/>
            <pc:sldMk cId="1662011370" sldId="503"/>
            <ac:spMk id="9" creationId="{1958E1BC-44AD-C575-B9F2-B53F12A5F1C9}"/>
          </ac:spMkLst>
        </pc:spChg>
        <pc:spChg chg="add mod">
          <ac:chgData name="현종 문" userId="7963d719f1fbae08" providerId="LiveId" clId="{E56AD8EE-2FAD-40D7-BE2E-266BE09E835D}" dt="2024-10-28T02:00:13.092" v="995" actId="1038"/>
          <ac:spMkLst>
            <pc:docMk/>
            <pc:sldMk cId="1662011370" sldId="503"/>
            <ac:spMk id="10" creationId="{1F02164B-4ECC-EE0A-335A-BD5F763AE508}"/>
          </ac:spMkLst>
        </pc:spChg>
        <pc:spChg chg="add mod">
          <ac:chgData name="현종 문" userId="7963d719f1fbae08" providerId="LiveId" clId="{E56AD8EE-2FAD-40D7-BE2E-266BE09E835D}" dt="2024-10-26T09:47:44.633" v="210"/>
          <ac:spMkLst>
            <pc:docMk/>
            <pc:sldMk cId="1662011370" sldId="503"/>
            <ac:spMk id="10" creationId="{D8BC9A2F-4134-B616-09D6-AF2F3F7C9343}"/>
          </ac:spMkLst>
        </pc:spChg>
        <pc:spChg chg="add mod">
          <ac:chgData name="현종 문" userId="7963d719f1fbae08" providerId="LiveId" clId="{E56AD8EE-2FAD-40D7-BE2E-266BE09E835D}" dt="2024-10-26T09:47:46.251" v="211"/>
          <ac:spMkLst>
            <pc:docMk/>
            <pc:sldMk cId="1662011370" sldId="503"/>
            <ac:spMk id="11" creationId="{B93E9A2A-C502-254E-06CE-8D8ED3694397}"/>
          </ac:spMkLst>
        </pc:spChg>
        <pc:picChg chg="del">
          <ac:chgData name="현종 문" userId="7963d719f1fbae08" providerId="LiveId" clId="{E56AD8EE-2FAD-40D7-BE2E-266BE09E835D}" dt="2024-10-28T01:40:11.916" v="757" actId="478"/>
          <ac:picMkLst>
            <pc:docMk/>
            <pc:sldMk cId="1662011370" sldId="503"/>
            <ac:picMk id="6" creationId="{47A8B77E-A766-7ED7-D4A5-B8363F8C401A}"/>
          </ac:picMkLst>
        </pc:picChg>
        <pc:cxnChg chg="add mod">
          <ac:chgData name="현종 문" userId="7963d719f1fbae08" providerId="LiveId" clId="{E56AD8EE-2FAD-40D7-BE2E-266BE09E835D}" dt="2024-10-28T02:00:47.732" v="1008" actId="1076"/>
          <ac:cxnSpMkLst>
            <pc:docMk/>
            <pc:sldMk cId="1662011370" sldId="503"/>
            <ac:cxnSpMk id="13" creationId="{8BD3B30B-4226-099B-CCA6-53C24BD7687C}"/>
          </ac:cxnSpMkLst>
        </pc:cxnChg>
        <pc:cxnChg chg="add mod">
          <ac:chgData name="현종 문" userId="7963d719f1fbae08" providerId="LiveId" clId="{E56AD8EE-2FAD-40D7-BE2E-266BE09E835D}" dt="2024-10-28T02:00:58.906" v="1012" actId="1076"/>
          <ac:cxnSpMkLst>
            <pc:docMk/>
            <pc:sldMk cId="1662011370" sldId="503"/>
            <ac:cxnSpMk id="15" creationId="{A862CAFB-4838-E188-4412-906EB0E38590}"/>
          </ac:cxnSpMkLst>
        </pc:cxnChg>
      </pc:sldChg>
      <pc:sldChg chg="modSp del mod">
        <pc:chgData name="현종 문" userId="7963d719f1fbae08" providerId="LiveId" clId="{E56AD8EE-2FAD-40D7-BE2E-266BE09E835D}" dt="2024-10-28T08:47:43.863" v="3851" actId="47"/>
        <pc:sldMkLst>
          <pc:docMk/>
          <pc:sldMk cId="1897711579" sldId="504"/>
        </pc:sldMkLst>
        <pc:spChg chg="mod">
          <ac:chgData name="현종 문" userId="7963d719f1fbae08" providerId="LiveId" clId="{E56AD8EE-2FAD-40D7-BE2E-266BE09E835D}" dt="2024-10-26T09:49:50.929" v="231"/>
          <ac:spMkLst>
            <pc:docMk/>
            <pc:sldMk cId="1897711579" sldId="504"/>
            <ac:spMk id="5" creationId="{AE0E2B7F-F3CB-ECDE-C111-8557917593C8}"/>
          </ac:spMkLst>
        </pc:spChg>
      </pc:sldChg>
      <pc:sldChg chg="modSp del mod">
        <pc:chgData name="현종 문" userId="7963d719f1fbae08" providerId="LiveId" clId="{E56AD8EE-2FAD-40D7-BE2E-266BE09E835D}" dt="2024-10-27T23:56:05.730" v="681" actId="47"/>
        <pc:sldMkLst>
          <pc:docMk/>
          <pc:sldMk cId="1570423605" sldId="505"/>
        </pc:sldMkLst>
        <pc:spChg chg="mod">
          <ac:chgData name="현종 문" userId="7963d719f1fbae08" providerId="LiveId" clId="{E56AD8EE-2FAD-40D7-BE2E-266BE09E835D}" dt="2024-10-26T09:49:54.400" v="232"/>
          <ac:spMkLst>
            <pc:docMk/>
            <pc:sldMk cId="1570423605" sldId="505"/>
            <ac:spMk id="5" creationId="{AE0E2B7F-F3CB-ECDE-C111-8557917593C8}"/>
          </ac:spMkLst>
        </pc:spChg>
      </pc:sldChg>
      <pc:sldChg chg="addSp delSp modSp mod ord">
        <pc:chgData name="현종 문" userId="7963d719f1fbae08" providerId="LiveId" clId="{E56AD8EE-2FAD-40D7-BE2E-266BE09E835D}" dt="2024-10-28T01:48:51.828" v="795"/>
        <pc:sldMkLst>
          <pc:docMk/>
          <pc:sldMk cId="3680691933" sldId="506"/>
        </pc:sldMkLst>
        <pc:spChg chg="mod">
          <ac:chgData name="현종 문" userId="7963d719f1fbae08" providerId="LiveId" clId="{E56AD8EE-2FAD-40D7-BE2E-266BE09E835D}" dt="2024-10-26T12:10:41.494" v="671" actId="20577"/>
          <ac:spMkLst>
            <pc:docMk/>
            <pc:sldMk cId="3680691933" sldId="506"/>
            <ac:spMk id="2" creationId="{0AC9E9BA-266D-2A5A-23A6-35CB36D49A3B}"/>
          </ac:spMkLst>
        </pc:spChg>
        <pc:spChg chg="mod">
          <ac:chgData name="현종 문" userId="7963d719f1fbae08" providerId="LiveId" clId="{E56AD8EE-2FAD-40D7-BE2E-266BE09E835D}" dt="2024-10-26T09:49:57.979" v="233"/>
          <ac:spMkLst>
            <pc:docMk/>
            <pc:sldMk cId="3680691933" sldId="506"/>
            <ac:spMk id="5" creationId="{AE0E2B7F-F3CB-ECDE-C111-8557917593C8}"/>
          </ac:spMkLst>
        </pc:spChg>
        <pc:spChg chg="del">
          <ac:chgData name="현종 문" userId="7963d719f1fbae08" providerId="LiveId" clId="{E56AD8EE-2FAD-40D7-BE2E-266BE09E835D}" dt="2024-10-26T12:10:34.709" v="657" actId="478"/>
          <ac:spMkLst>
            <pc:docMk/>
            <pc:sldMk cId="3680691933" sldId="506"/>
            <ac:spMk id="14" creationId="{EFB7ED90-0F76-54BC-A9E1-FBE1812D00E0}"/>
          </ac:spMkLst>
        </pc:spChg>
        <pc:grpChg chg="del">
          <ac:chgData name="현종 문" userId="7963d719f1fbae08" providerId="LiveId" clId="{E56AD8EE-2FAD-40D7-BE2E-266BE09E835D}" dt="2024-10-26T12:10:34.300" v="656" actId="478"/>
          <ac:grpSpMkLst>
            <pc:docMk/>
            <pc:sldMk cId="3680691933" sldId="506"/>
            <ac:grpSpMk id="12" creationId="{85655ECA-AEAB-F341-4046-F33BC4D8B586}"/>
          </ac:grpSpMkLst>
        </pc:grpChg>
        <pc:grpChg chg="del">
          <ac:chgData name="현종 문" userId="7963d719f1fbae08" providerId="LiveId" clId="{E56AD8EE-2FAD-40D7-BE2E-266BE09E835D}" dt="2024-10-26T12:10:33.402" v="655" actId="478"/>
          <ac:grpSpMkLst>
            <pc:docMk/>
            <pc:sldMk cId="3680691933" sldId="506"/>
            <ac:grpSpMk id="13" creationId="{C89354A5-626F-0C36-27AB-AEFB8A9D6D8C}"/>
          </ac:grpSpMkLst>
        </pc:grpChg>
        <pc:picChg chg="add mod">
          <ac:chgData name="현종 문" userId="7963d719f1fbae08" providerId="LiveId" clId="{E56AD8EE-2FAD-40D7-BE2E-266BE09E835D}" dt="2024-10-26T12:10:57.788" v="679" actId="1076"/>
          <ac:picMkLst>
            <pc:docMk/>
            <pc:sldMk cId="3680691933" sldId="506"/>
            <ac:picMk id="1026" creationId="{B2368C2B-EE33-74AA-E128-969C227F677E}"/>
          </ac:picMkLst>
        </pc:picChg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1034606646" sldId="507"/>
        </pc:sldMkLst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517648669" sldId="508"/>
        </pc:sldMkLst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1205192476" sldId="509"/>
        </pc:sldMkLst>
      </pc:sldChg>
      <pc:sldChg chg="del">
        <pc:chgData name="현종 문" userId="7963d719f1fbae08" providerId="LiveId" clId="{E56AD8EE-2FAD-40D7-BE2E-266BE09E835D}" dt="2024-10-26T09:49:18.038" v="226" actId="47"/>
        <pc:sldMkLst>
          <pc:docMk/>
          <pc:sldMk cId="2888596242" sldId="510"/>
        </pc:sldMkLst>
      </pc:sldChg>
      <pc:sldChg chg="modSp add del mod modNotesTx">
        <pc:chgData name="현종 문" userId="7963d719f1fbae08" providerId="LiveId" clId="{E56AD8EE-2FAD-40D7-BE2E-266BE09E835D}" dt="2024-10-28T09:38:48.476" v="5634" actId="47"/>
        <pc:sldMkLst>
          <pc:docMk/>
          <pc:sldMk cId="3627107055" sldId="511"/>
        </pc:sldMkLst>
        <pc:spChg chg="mod">
          <ac:chgData name="현종 문" userId="7963d719f1fbae08" providerId="LiveId" clId="{E56AD8EE-2FAD-40D7-BE2E-266BE09E835D}" dt="2024-10-28T02:06:55.693" v="1378" actId="20577"/>
          <ac:spMkLst>
            <pc:docMk/>
            <pc:sldMk cId="3627107055" sldId="511"/>
            <ac:spMk id="3" creationId="{5CFEDAA9-0FA2-F256-1F14-469E8DDD099E}"/>
          </ac:spMkLst>
        </pc:spChg>
        <pc:spChg chg="mod">
          <ac:chgData name="현종 문" userId="7963d719f1fbae08" providerId="LiveId" clId="{E56AD8EE-2FAD-40D7-BE2E-266BE09E835D}" dt="2024-10-26T09:50:03.795" v="235"/>
          <ac:spMkLst>
            <pc:docMk/>
            <pc:sldMk cId="3627107055" sldId="511"/>
            <ac:spMk id="5" creationId="{AE0E2B7F-F3CB-ECDE-C111-8557917593C8}"/>
          </ac:spMkLst>
        </pc:spChg>
      </pc:sldChg>
      <pc:sldChg chg="del">
        <pc:chgData name="현종 문" userId="7963d719f1fbae08" providerId="LiveId" clId="{E56AD8EE-2FAD-40D7-BE2E-266BE09E835D}" dt="2024-10-26T09:48:31.568" v="223" actId="47"/>
        <pc:sldMkLst>
          <pc:docMk/>
          <pc:sldMk cId="1517738593" sldId="512"/>
        </pc:sldMkLst>
      </pc:sldChg>
      <pc:sldChg chg="modSp add mod">
        <pc:chgData name="현종 문" userId="7963d719f1fbae08" providerId="LiveId" clId="{E56AD8EE-2FAD-40D7-BE2E-266BE09E835D}" dt="2024-10-28T05:19:00.767" v="1454" actId="20577"/>
        <pc:sldMkLst>
          <pc:docMk/>
          <pc:sldMk cId="2253449174" sldId="512"/>
        </pc:sldMkLst>
        <pc:spChg chg="mod">
          <ac:chgData name="현종 문" userId="7963d719f1fbae08" providerId="LiveId" clId="{E56AD8EE-2FAD-40D7-BE2E-266BE09E835D}" dt="2024-10-28T05:19:00.767" v="1454" actId="20577"/>
          <ac:spMkLst>
            <pc:docMk/>
            <pc:sldMk cId="2253449174" sldId="512"/>
            <ac:spMk id="3" creationId="{D8A0C6E0-D2F8-36A4-9E91-B2BD0DC52174}"/>
          </ac:spMkLst>
        </pc:spChg>
      </pc:sldChg>
      <pc:sldChg chg="addSp modSp add mod">
        <pc:chgData name="현종 문" userId="7963d719f1fbae08" providerId="LiveId" clId="{E56AD8EE-2FAD-40D7-BE2E-266BE09E835D}" dt="2024-10-28T09:37:18.003" v="5631" actId="207"/>
        <pc:sldMkLst>
          <pc:docMk/>
          <pc:sldMk cId="539865488" sldId="513"/>
        </pc:sldMkLst>
        <pc:spChg chg="add mod">
          <ac:chgData name="현종 문" userId="7963d719f1fbae08" providerId="LiveId" clId="{E56AD8EE-2FAD-40D7-BE2E-266BE09E835D}" dt="2024-10-28T09:37:18.003" v="5631" actId="207"/>
          <ac:spMkLst>
            <pc:docMk/>
            <pc:sldMk cId="539865488" sldId="513"/>
            <ac:spMk id="3" creationId="{82FB8D49-7A0E-EB74-F11F-ED5276513E05}"/>
          </ac:spMkLst>
        </pc:spChg>
        <pc:spChg chg="add mod">
          <ac:chgData name="현종 문" userId="7963d719f1fbae08" providerId="LiveId" clId="{E56AD8EE-2FAD-40D7-BE2E-266BE09E835D}" dt="2024-10-28T09:37:08.825" v="5630" actId="1076"/>
          <ac:spMkLst>
            <pc:docMk/>
            <pc:sldMk cId="539865488" sldId="513"/>
            <ac:spMk id="6" creationId="{F991B376-D4C0-261D-1488-10A0ACBA939D}"/>
          </ac:spMkLst>
        </pc:spChg>
        <pc:spChg chg="mod">
          <ac:chgData name="현종 문" userId="7963d719f1fbae08" providerId="LiveId" clId="{E56AD8EE-2FAD-40D7-BE2E-266BE09E835D}" dt="2024-10-28T05:20:09.655" v="1531" actId="6549"/>
          <ac:spMkLst>
            <pc:docMk/>
            <pc:sldMk cId="539865488" sldId="513"/>
            <ac:spMk id="10" creationId="{1B658058-046B-2119-8A3D-455663F01765}"/>
          </ac:spMkLst>
        </pc:spChg>
        <pc:picChg chg="mod">
          <ac:chgData name="현종 문" userId="7963d719f1fbae08" providerId="LiveId" clId="{E56AD8EE-2FAD-40D7-BE2E-266BE09E835D}" dt="2024-10-28T05:19:55.591" v="1525" actId="1036"/>
          <ac:picMkLst>
            <pc:docMk/>
            <pc:sldMk cId="539865488" sldId="513"/>
            <ac:picMk id="9" creationId="{183D06D5-9851-FE5E-478D-5626AB54AFF6}"/>
          </ac:picMkLst>
        </pc:picChg>
      </pc:sldChg>
      <pc:sldChg chg="del">
        <pc:chgData name="현종 문" userId="7963d719f1fbae08" providerId="LiveId" clId="{E56AD8EE-2FAD-40D7-BE2E-266BE09E835D}" dt="2024-10-26T09:48:31.568" v="223" actId="47"/>
        <pc:sldMkLst>
          <pc:docMk/>
          <pc:sldMk cId="3552814612" sldId="513"/>
        </pc:sldMkLst>
      </pc:sldChg>
      <pc:sldChg chg="del">
        <pc:chgData name="현종 문" userId="7963d719f1fbae08" providerId="LiveId" clId="{E56AD8EE-2FAD-40D7-BE2E-266BE09E835D}" dt="2024-10-26T09:49:27.622" v="227" actId="47"/>
        <pc:sldMkLst>
          <pc:docMk/>
          <pc:sldMk cId="1750586830" sldId="514"/>
        </pc:sldMkLst>
      </pc:sldChg>
      <pc:sldChg chg="addSp delSp modSp mod">
        <pc:chgData name="현종 문" userId="7963d719f1fbae08" providerId="LiveId" clId="{E56AD8EE-2FAD-40D7-BE2E-266BE09E835D}" dt="2024-10-28T09:30:59.073" v="5499" actId="20577"/>
        <pc:sldMkLst>
          <pc:docMk/>
          <pc:sldMk cId="467468309" sldId="515"/>
        </pc:sldMkLst>
        <pc:spChg chg="mod">
          <ac:chgData name="현종 문" userId="7963d719f1fbae08" providerId="LiveId" clId="{E56AD8EE-2FAD-40D7-BE2E-266BE09E835D}" dt="2024-10-26T11:41:29.471" v="400" actId="20577"/>
          <ac:spMkLst>
            <pc:docMk/>
            <pc:sldMk cId="467468309" sldId="515"/>
            <ac:spMk id="2" creationId="{0AC9E9BA-266D-2A5A-23A6-35CB36D49A3B}"/>
          </ac:spMkLst>
        </pc:spChg>
        <pc:spChg chg="add mod">
          <ac:chgData name="현종 문" userId="7963d719f1fbae08" providerId="LiveId" clId="{E56AD8EE-2FAD-40D7-BE2E-266BE09E835D}" dt="2024-10-28T09:30:59.073" v="5499" actId="20577"/>
          <ac:spMkLst>
            <pc:docMk/>
            <pc:sldMk cId="467468309" sldId="515"/>
            <ac:spMk id="5" creationId="{552C4ADF-04EF-CD65-A6B7-793B3101A099}"/>
          </ac:spMkLst>
        </pc:spChg>
        <pc:spChg chg="del">
          <ac:chgData name="현종 문" userId="7963d719f1fbae08" providerId="LiveId" clId="{E56AD8EE-2FAD-40D7-BE2E-266BE09E835D}" dt="2024-10-26T09:47:51.767" v="212" actId="478"/>
          <ac:spMkLst>
            <pc:docMk/>
            <pc:sldMk cId="467468309" sldId="515"/>
            <ac:spMk id="5" creationId="{AE0E2B7F-F3CB-ECDE-C111-8557917593C8}"/>
          </ac:spMkLst>
        </pc:spChg>
        <pc:spChg chg="add del mod">
          <ac:chgData name="현종 문" userId="7963d719f1fbae08" providerId="LiveId" clId="{E56AD8EE-2FAD-40D7-BE2E-266BE09E835D}" dt="2024-10-26T09:47:53.647" v="215"/>
          <ac:spMkLst>
            <pc:docMk/>
            <pc:sldMk cId="467468309" sldId="515"/>
            <ac:spMk id="7" creationId="{486E5AD4-2848-6F20-3796-CB64F8B7D266}"/>
          </ac:spMkLst>
        </pc:spChg>
        <pc:spChg chg="add mod">
          <ac:chgData name="현종 문" userId="7963d719f1fbae08" providerId="LiveId" clId="{E56AD8EE-2FAD-40D7-BE2E-266BE09E835D}" dt="2024-10-26T09:47:52.806" v="214"/>
          <ac:spMkLst>
            <pc:docMk/>
            <pc:sldMk cId="467468309" sldId="515"/>
            <ac:spMk id="8" creationId="{589FF0BD-7337-8EB8-9063-9D4E03AE5322}"/>
          </ac:spMkLst>
        </pc:spChg>
        <pc:spChg chg="add mod">
          <ac:chgData name="현종 문" userId="7963d719f1fbae08" providerId="LiveId" clId="{E56AD8EE-2FAD-40D7-BE2E-266BE09E835D}" dt="2024-10-26T09:47:53.647" v="215"/>
          <ac:spMkLst>
            <pc:docMk/>
            <pc:sldMk cId="467468309" sldId="515"/>
            <ac:spMk id="9" creationId="{0FF791B4-591A-31AF-D603-79CE8BEE958A}"/>
          </ac:spMkLst>
        </pc:spChg>
        <pc:picChg chg="del">
          <ac:chgData name="현종 문" userId="7963d719f1fbae08" providerId="LiveId" clId="{E56AD8EE-2FAD-40D7-BE2E-266BE09E835D}" dt="2024-10-28T00:08:13.181" v="684" actId="478"/>
          <ac:picMkLst>
            <pc:docMk/>
            <pc:sldMk cId="467468309" sldId="515"/>
            <ac:picMk id="1028" creationId="{BFC327C8-88AE-64DE-1E64-48FC693B39F1}"/>
          </ac:picMkLst>
        </pc:picChg>
      </pc:sldChg>
      <pc:sldChg chg="addSp modSp add mod modNotesTx">
        <pc:chgData name="현종 문" userId="7963d719f1fbae08" providerId="LiveId" clId="{E56AD8EE-2FAD-40D7-BE2E-266BE09E835D}" dt="2024-10-28T00:31:41.015" v="715" actId="1076"/>
        <pc:sldMkLst>
          <pc:docMk/>
          <pc:sldMk cId="3933700230" sldId="516"/>
        </pc:sldMkLst>
        <pc:spChg chg="mod">
          <ac:chgData name="현종 문" userId="7963d719f1fbae08" providerId="LiveId" clId="{E56AD8EE-2FAD-40D7-BE2E-266BE09E835D}" dt="2024-10-26T11:30:55.488" v="308" actId="207"/>
          <ac:spMkLst>
            <pc:docMk/>
            <pc:sldMk cId="3933700230" sldId="516"/>
            <ac:spMk id="2" creationId="{2FBDDCBD-9399-951D-029F-0DE46DD21ABD}"/>
          </ac:spMkLst>
        </pc:spChg>
        <pc:spChg chg="add mod">
          <ac:chgData name="현종 문" userId="7963d719f1fbae08" providerId="LiveId" clId="{E56AD8EE-2FAD-40D7-BE2E-266BE09E835D}" dt="2024-10-28T00:31:41.015" v="715" actId="1076"/>
          <ac:spMkLst>
            <pc:docMk/>
            <pc:sldMk cId="3933700230" sldId="516"/>
            <ac:spMk id="6" creationId="{674648D4-8ADB-0A71-260B-42EBB251B568}"/>
          </ac:spMkLst>
        </pc:spChg>
      </pc:sldChg>
      <pc:sldChg chg="addSp delSp modSp add mod">
        <pc:chgData name="현종 문" userId="7963d719f1fbae08" providerId="LiveId" clId="{E56AD8EE-2FAD-40D7-BE2E-266BE09E835D}" dt="2024-10-28T02:05:20.417" v="1275" actId="20577"/>
        <pc:sldMkLst>
          <pc:docMk/>
          <pc:sldMk cId="3839134729" sldId="517"/>
        </pc:sldMkLst>
        <pc:spChg chg="mod">
          <ac:chgData name="현종 문" userId="7963d719f1fbae08" providerId="LiveId" clId="{E56AD8EE-2FAD-40D7-BE2E-266BE09E835D}" dt="2024-10-26T11:41:38.399" v="425" actId="20577"/>
          <ac:spMkLst>
            <pc:docMk/>
            <pc:sldMk cId="3839134729" sldId="517"/>
            <ac:spMk id="2" creationId="{F4C17A2E-1A4D-A72B-A172-A8548A656A99}"/>
          </ac:spMkLst>
        </pc:spChg>
        <pc:spChg chg="add mod">
          <ac:chgData name="현종 문" userId="7963d719f1fbae08" providerId="LiveId" clId="{E56AD8EE-2FAD-40D7-BE2E-266BE09E835D}" dt="2024-10-28T02:05:20.417" v="1275" actId="20577"/>
          <ac:spMkLst>
            <pc:docMk/>
            <pc:sldMk cId="3839134729" sldId="517"/>
            <ac:spMk id="5" creationId="{86BAAE2C-AD04-FF79-7B56-EE22186F12FE}"/>
          </ac:spMkLst>
        </pc:spChg>
        <pc:picChg chg="del">
          <ac:chgData name="현종 문" userId="7963d719f1fbae08" providerId="LiveId" clId="{E56AD8EE-2FAD-40D7-BE2E-266BE09E835D}" dt="2024-10-28T00:08:15.890" v="685" actId="478"/>
          <ac:picMkLst>
            <pc:docMk/>
            <pc:sldMk cId="3839134729" sldId="517"/>
            <ac:picMk id="1028" creationId="{BAF6259E-F1EA-9AA8-9764-368A231497A3}"/>
          </ac:picMkLst>
        </pc:picChg>
      </pc:sldChg>
      <pc:sldChg chg="addSp delSp modSp add mod">
        <pc:chgData name="현종 문" userId="7963d719f1fbae08" providerId="LiveId" clId="{E56AD8EE-2FAD-40D7-BE2E-266BE09E835D}" dt="2024-10-28T08:46:07.993" v="3801" actId="5793"/>
        <pc:sldMkLst>
          <pc:docMk/>
          <pc:sldMk cId="2143585184" sldId="518"/>
        </pc:sldMkLst>
        <pc:spChg chg="mod">
          <ac:chgData name="현종 문" userId="7963d719f1fbae08" providerId="LiveId" clId="{E56AD8EE-2FAD-40D7-BE2E-266BE09E835D}" dt="2024-10-26T11:42:58.878" v="465" actId="20577"/>
          <ac:spMkLst>
            <pc:docMk/>
            <pc:sldMk cId="2143585184" sldId="518"/>
            <ac:spMk id="2" creationId="{52CAA74E-27EE-5A7E-F96E-B1FBB369838C}"/>
          </ac:spMkLst>
        </pc:spChg>
        <pc:spChg chg="add mod">
          <ac:chgData name="현종 문" userId="7963d719f1fbae08" providerId="LiveId" clId="{E56AD8EE-2FAD-40D7-BE2E-266BE09E835D}" dt="2024-10-28T08:46:07.993" v="3801" actId="5793"/>
          <ac:spMkLst>
            <pc:docMk/>
            <pc:sldMk cId="2143585184" sldId="518"/>
            <ac:spMk id="5" creationId="{647738BD-C19C-2E35-4A45-DD7EB692B2BC}"/>
          </ac:spMkLst>
        </pc:spChg>
        <pc:picChg chg="add mod">
          <ac:chgData name="현종 문" userId="7963d719f1fbae08" providerId="LiveId" clId="{E56AD8EE-2FAD-40D7-BE2E-266BE09E835D}" dt="2024-10-28T07:00:28.371" v="2072" actId="1035"/>
          <ac:picMkLst>
            <pc:docMk/>
            <pc:sldMk cId="2143585184" sldId="518"/>
            <ac:picMk id="7" creationId="{72E110D0-7791-B1D7-8E0C-4744C444BDA6}"/>
          </ac:picMkLst>
        </pc:picChg>
        <pc:picChg chg="del">
          <ac:chgData name="현종 문" userId="7963d719f1fbae08" providerId="LiveId" clId="{E56AD8EE-2FAD-40D7-BE2E-266BE09E835D}" dt="2024-10-26T11:43:10.470" v="466" actId="478"/>
          <ac:picMkLst>
            <pc:docMk/>
            <pc:sldMk cId="2143585184" sldId="518"/>
            <ac:picMk id="1028" creationId="{46CF0343-89DE-0FB3-B67D-D1E0E247ECC5}"/>
          </ac:picMkLst>
        </pc:picChg>
      </pc:sldChg>
      <pc:sldChg chg="addSp modSp add del mod">
        <pc:chgData name="현종 문" userId="7963d719f1fbae08" providerId="LiveId" clId="{E56AD8EE-2FAD-40D7-BE2E-266BE09E835D}" dt="2024-10-28T09:00:05.143" v="4534" actId="20577"/>
        <pc:sldMkLst>
          <pc:docMk/>
          <pc:sldMk cId="2567484875" sldId="519"/>
        </pc:sldMkLst>
        <pc:spChg chg="mod">
          <ac:chgData name="현종 문" userId="7963d719f1fbae08" providerId="LiveId" clId="{E56AD8EE-2FAD-40D7-BE2E-266BE09E835D}" dt="2024-10-28T09:00:05.143" v="4534" actId="20577"/>
          <ac:spMkLst>
            <pc:docMk/>
            <pc:sldMk cId="2567484875" sldId="519"/>
            <ac:spMk id="5" creationId="{ADB44EF7-0EC7-6C89-B198-66990655245E}"/>
          </ac:spMkLst>
        </pc:spChg>
        <pc:spChg chg="add mod">
          <ac:chgData name="현종 문" userId="7963d719f1fbae08" providerId="LiveId" clId="{E56AD8EE-2FAD-40D7-BE2E-266BE09E835D}" dt="2024-10-28T07:10:43.099" v="2162" actId="1035"/>
          <ac:spMkLst>
            <pc:docMk/>
            <pc:sldMk cId="2567484875" sldId="519"/>
            <ac:spMk id="6" creationId="{A1C660B8-CE33-16B0-E793-3AD23108B59B}"/>
          </ac:spMkLst>
        </pc:spChg>
        <pc:picChg chg="mod">
          <ac:chgData name="현종 문" userId="7963d719f1fbae08" providerId="LiveId" clId="{E56AD8EE-2FAD-40D7-BE2E-266BE09E835D}" dt="2024-10-28T07:10:24.202" v="2158" actId="1035"/>
          <ac:picMkLst>
            <pc:docMk/>
            <pc:sldMk cId="2567484875" sldId="519"/>
            <ac:picMk id="7" creationId="{4E48E796-E786-AB4B-48CF-47A503BC7322}"/>
          </ac:picMkLst>
        </pc:picChg>
      </pc:sldChg>
      <pc:sldChg chg="modSp add mod">
        <pc:chgData name="현종 문" userId="7963d719f1fbae08" providerId="LiveId" clId="{E56AD8EE-2FAD-40D7-BE2E-266BE09E835D}" dt="2024-10-28T09:56:00.622" v="6144" actId="20577"/>
        <pc:sldMkLst>
          <pc:docMk/>
          <pc:sldMk cId="1513698291" sldId="520"/>
        </pc:sldMkLst>
        <pc:spChg chg="mod">
          <ac:chgData name="현종 문" userId="7963d719f1fbae08" providerId="LiveId" clId="{E56AD8EE-2FAD-40D7-BE2E-266BE09E835D}" dt="2024-10-28T09:56:00.622" v="6144" actId="20577"/>
          <ac:spMkLst>
            <pc:docMk/>
            <pc:sldMk cId="1513698291" sldId="520"/>
            <ac:spMk id="5" creationId="{08E53076-2BE6-F9BF-4C52-E3B4E7CA27B8}"/>
          </ac:spMkLst>
        </pc:spChg>
        <pc:spChg chg="mod">
          <ac:chgData name="현종 문" userId="7963d719f1fbae08" providerId="LiveId" clId="{E56AD8EE-2FAD-40D7-BE2E-266BE09E835D}" dt="2024-10-28T09:53:31.726" v="6016" actId="1036"/>
          <ac:spMkLst>
            <pc:docMk/>
            <pc:sldMk cId="1513698291" sldId="520"/>
            <ac:spMk id="6" creationId="{97AD6C59-D016-67A5-F0F9-E0EDBD0504BE}"/>
          </ac:spMkLst>
        </pc:spChg>
        <pc:picChg chg="mod">
          <ac:chgData name="현종 문" userId="7963d719f1fbae08" providerId="LiveId" clId="{E56AD8EE-2FAD-40D7-BE2E-266BE09E835D}" dt="2024-10-28T09:53:31.726" v="6016" actId="1036"/>
          <ac:picMkLst>
            <pc:docMk/>
            <pc:sldMk cId="1513698291" sldId="520"/>
            <ac:picMk id="7" creationId="{B092FB29-C933-E5D6-1CBC-AA1F0BFF900A}"/>
          </ac:picMkLst>
        </pc:picChg>
      </pc:sldChg>
      <pc:sldChg chg="addSp delSp modSp add mod ord">
        <pc:chgData name="현종 문" userId="7963d719f1fbae08" providerId="LiveId" clId="{E56AD8EE-2FAD-40D7-BE2E-266BE09E835D}" dt="2024-10-28T09:34:16.663" v="5592" actId="1036"/>
        <pc:sldMkLst>
          <pc:docMk/>
          <pc:sldMk cId="186278661" sldId="521"/>
        </pc:sldMkLst>
        <pc:spChg chg="mod">
          <ac:chgData name="현종 문" userId="7963d719f1fbae08" providerId="LiveId" clId="{E56AD8EE-2FAD-40D7-BE2E-266BE09E835D}" dt="2024-10-28T07:13:03.829" v="2210" actId="20577"/>
          <ac:spMkLst>
            <pc:docMk/>
            <pc:sldMk cId="186278661" sldId="521"/>
            <ac:spMk id="2" creationId="{E5603360-A445-0578-D7CB-5E02EE46EE64}"/>
          </ac:spMkLst>
        </pc:spChg>
        <pc:spChg chg="add mod">
          <ac:chgData name="현종 문" userId="7963d719f1fbae08" providerId="LiveId" clId="{E56AD8EE-2FAD-40D7-BE2E-266BE09E835D}" dt="2024-10-28T09:34:06.667" v="5571" actId="14100"/>
          <ac:spMkLst>
            <pc:docMk/>
            <pc:sldMk cId="186278661" sldId="521"/>
            <ac:spMk id="8" creationId="{2B942F6E-0283-B96E-97EA-78B09F4BB5A1}"/>
          </ac:spMkLst>
        </pc:spChg>
        <pc:picChg chg="add mod modCrop">
          <ac:chgData name="현종 문" userId="7963d719f1fbae08" providerId="LiveId" clId="{E56AD8EE-2FAD-40D7-BE2E-266BE09E835D}" dt="2024-10-28T09:34:16.663" v="5592" actId="1036"/>
          <ac:picMkLst>
            <pc:docMk/>
            <pc:sldMk cId="186278661" sldId="521"/>
            <ac:picMk id="7" creationId="{5914F8C5-B7A5-86DF-1E03-3455E192DF28}"/>
          </ac:picMkLst>
        </pc:picChg>
        <pc:picChg chg="del">
          <ac:chgData name="현종 문" userId="7963d719f1fbae08" providerId="LiveId" clId="{E56AD8EE-2FAD-40D7-BE2E-266BE09E835D}" dt="2024-10-28T00:09:13.117" v="687" actId="478"/>
          <ac:picMkLst>
            <pc:docMk/>
            <pc:sldMk cId="186278661" sldId="521"/>
            <ac:picMk id="1026" creationId="{3AC85E9D-291B-AAF5-7BCD-08738F26D776}"/>
          </ac:picMkLst>
        </pc:picChg>
      </pc:sldChg>
      <pc:sldChg chg="modSp add mod modNotesTx">
        <pc:chgData name="현종 문" userId="7963d719f1fbae08" providerId="LiveId" clId="{E56AD8EE-2FAD-40D7-BE2E-266BE09E835D}" dt="2024-10-28T05:21:52.606" v="1634" actId="20577"/>
        <pc:sldMkLst>
          <pc:docMk/>
          <pc:sldMk cId="2831646791" sldId="522"/>
        </pc:sldMkLst>
        <pc:spChg chg="mod">
          <ac:chgData name="현종 문" userId="7963d719f1fbae08" providerId="LiveId" clId="{E56AD8EE-2FAD-40D7-BE2E-266BE09E835D}" dt="2024-10-28T05:21:09.405" v="1614" actId="6549"/>
          <ac:spMkLst>
            <pc:docMk/>
            <pc:sldMk cId="2831646791" sldId="522"/>
            <ac:spMk id="3" creationId="{C1AAC93F-A111-46EA-5A3B-10B68A16B061}"/>
          </ac:spMkLst>
        </pc:spChg>
        <pc:picChg chg="mod">
          <ac:chgData name="현종 문" userId="7963d719f1fbae08" providerId="LiveId" clId="{E56AD8EE-2FAD-40D7-BE2E-266BE09E835D}" dt="2024-10-28T05:21:28.319" v="1630" actId="14100"/>
          <ac:picMkLst>
            <pc:docMk/>
            <pc:sldMk cId="2831646791" sldId="522"/>
            <ac:picMk id="9" creationId="{9B1084CD-112D-BE30-462C-5ABA2D888D31}"/>
          </ac:picMkLst>
        </pc:picChg>
        <pc:picChg chg="mod">
          <ac:chgData name="현종 문" userId="7963d719f1fbae08" providerId="LiveId" clId="{E56AD8EE-2FAD-40D7-BE2E-266BE09E835D}" dt="2024-10-28T05:21:19.167" v="1628" actId="1035"/>
          <ac:picMkLst>
            <pc:docMk/>
            <pc:sldMk cId="2831646791" sldId="522"/>
            <ac:picMk id="11" creationId="{C2F70145-193C-B7CE-7166-C7BC39BB389A}"/>
          </ac:picMkLst>
        </pc:picChg>
      </pc:sldChg>
      <pc:sldChg chg="modSp add mod">
        <pc:chgData name="현종 문" userId="7963d719f1fbae08" providerId="LiveId" clId="{E56AD8EE-2FAD-40D7-BE2E-266BE09E835D}" dt="2024-10-28T04:29:56.108" v="1401" actId="1076"/>
        <pc:sldMkLst>
          <pc:docMk/>
          <pc:sldMk cId="347663575" sldId="523"/>
        </pc:sldMkLst>
        <pc:spChg chg="mod">
          <ac:chgData name="현종 문" userId="7963d719f1fbae08" providerId="LiveId" clId="{E56AD8EE-2FAD-40D7-BE2E-266BE09E835D}" dt="2024-10-28T04:29:48.821" v="1396" actId="14100"/>
          <ac:spMkLst>
            <pc:docMk/>
            <pc:sldMk cId="347663575" sldId="523"/>
            <ac:spMk id="6" creationId="{1B946984-FB54-8BBB-9986-11B17F88BBAA}"/>
          </ac:spMkLst>
        </pc:spChg>
        <pc:picChg chg="mod">
          <ac:chgData name="현종 문" userId="7963d719f1fbae08" providerId="LiveId" clId="{E56AD8EE-2FAD-40D7-BE2E-266BE09E835D}" dt="2024-10-28T04:29:56.108" v="1401" actId="1076"/>
          <ac:picMkLst>
            <pc:docMk/>
            <pc:sldMk cId="347663575" sldId="523"/>
            <ac:picMk id="7" creationId="{ACD42C60-91EA-7CB8-3073-C4FAE77BCCAE}"/>
          </ac:picMkLst>
        </pc:picChg>
      </pc:sldChg>
      <pc:sldChg chg="addSp delSp modSp add mod ord">
        <pc:chgData name="현종 문" userId="7963d719f1fbae08" providerId="LiveId" clId="{E56AD8EE-2FAD-40D7-BE2E-266BE09E835D}" dt="2024-10-28T09:34:32.481" v="5594"/>
        <pc:sldMkLst>
          <pc:docMk/>
          <pc:sldMk cId="1460545903" sldId="524"/>
        </pc:sldMkLst>
        <pc:spChg chg="mod ord">
          <ac:chgData name="현종 문" userId="7963d719f1fbae08" providerId="LiveId" clId="{E56AD8EE-2FAD-40D7-BE2E-266BE09E835D}" dt="2024-10-28T08:34:16.782" v="3400" actId="20577"/>
          <ac:spMkLst>
            <pc:docMk/>
            <pc:sldMk cId="1460545903" sldId="524"/>
            <ac:spMk id="5" creationId="{82A23A63-7F50-375D-8CBC-27FCFC0A3FDD}"/>
          </ac:spMkLst>
        </pc:spChg>
        <pc:picChg chg="del">
          <ac:chgData name="현종 문" userId="7963d719f1fbae08" providerId="LiveId" clId="{E56AD8EE-2FAD-40D7-BE2E-266BE09E835D}" dt="2024-10-28T08:17:29.614" v="2985" actId="478"/>
          <ac:picMkLst>
            <pc:docMk/>
            <pc:sldMk cId="1460545903" sldId="524"/>
            <ac:picMk id="7" creationId="{2D7432C7-0C56-CAAE-8DB5-B7C615EEF0AE}"/>
          </ac:picMkLst>
        </pc:picChg>
        <pc:picChg chg="add mod">
          <ac:chgData name="현종 문" userId="7963d719f1fbae08" providerId="LiveId" clId="{E56AD8EE-2FAD-40D7-BE2E-266BE09E835D}" dt="2024-10-28T08:34:36.851" v="3402" actId="14100"/>
          <ac:picMkLst>
            <pc:docMk/>
            <pc:sldMk cId="1460545903" sldId="524"/>
            <ac:picMk id="1026" creationId="{F7BDFB79-7C40-B3CA-56ED-B19AD3C7D814}"/>
          </ac:picMkLst>
        </pc:picChg>
        <pc:picChg chg="add mod">
          <ac:chgData name="현종 문" userId="7963d719f1fbae08" providerId="LiveId" clId="{E56AD8EE-2FAD-40D7-BE2E-266BE09E835D}" dt="2024-10-28T08:34:47.193" v="3407" actId="1037"/>
          <ac:picMkLst>
            <pc:docMk/>
            <pc:sldMk cId="1460545903" sldId="524"/>
            <ac:picMk id="1028" creationId="{7DC77411-4F42-2407-6C97-812EC8802158}"/>
          </ac:picMkLst>
        </pc:picChg>
      </pc:sldChg>
      <pc:sldChg chg="modSp add mod ord">
        <pc:chgData name="현종 문" userId="7963d719f1fbae08" providerId="LiveId" clId="{E56AD8EE-2FAD-40D7-BE2E-266BE09E835D}" dt="2024-10-28T08:51:12.330" v="4046" actId="20577"/>
        <pc:sldMkLst>
          <pc:docMk/>
          <pc:sldMk cId="2948271082" sldId="525"/>
        </pc:sldMkLst>
        <pc:spChg chg="mod">
          <ac:chgData name="현종 문" userId="7963d719f1fbae08" providerId="LiveId" clId="{E56AD8EE-2FAD-40D7-BE2E-266BE09E835D}" dt="2024-10-28T08:51:12.330" v="4046" actId="20577"/>
          <ac:spMkLst>
            <pc:docMk/>
            <pc:sldMk cId="2948271082" sldId="525"/>
            <ac:spMk id="5" creationId="{C6986142-FF3F-2442-0AE0-ED66B0F1BE07}"/>
          </ac:spMkLst>
        </pc:spChg>
      </pc:sldChg>
      <pc:sldChg chg="add del">
        <pc:chgData name="현종 문" userId="7963d719f1fbae08" providerId="LiveId" clId="{E56AD8EE-2FAD-40D7-BE2E-266BE09E835D}" dt="2024-10-28T09:22:44.942" v="4823" actId="47"/>
        <pc:sldMkLst>
          <pc:docMk/>
          <pc:sldMk cId="2131132453" sldId="526"/>
        </pc:sldMkLst>
      </pc:sldChg>
    </pc:docChg>
  </pc:docChgLst>
  <pc:docChgLst>
    <pc:chgData name="현종 문" userId="7963d719f1fbae08" providerId="LiveId" clId="{0902DFA8-DD58-4EA4-BAD2-45F918C011FD}"/>
    <pc:docChg chg="custSel addSld modSld">
      <pc:chgData name="현종 문" userId="7963d719f1fbae08" providerId="LiveId" clId="{0902DFA8-DD58-4EA4-BAD2-45F918C011FD}" dt="2024-09-23T22:10:10.571" v="154" actId="14100"/>
      <pc:docMkLst>
        <pc:docMk/>
      </pc:docMkLst>
      <pc:sldChg chg="addSp modSp mod">
        <pc:chgData name="현종 문" userId="7963d719f1fbae08" providerId="LiveId" clId="{0902DFA8-DD58-4EA4-BAD2-45F918C011FD}" dt="2024-09-23T22:10:10.571" v="154" actId="14100"/>
        <pc:sldMkLst>
          <pc:docMk/>
          <pc:sldMk cId="1829942960" sldId="481"/>
        </pc:sldMkLst>
        <pc:spChg chg="add mod">
          <ac:chgData name="현종 문" userId="7963d719f1fbae08" providerId="LiveId" clId="{0902DFA8-DD58-4EA4-BAD2-45F918C011FD}" dt="2024-09-23T22:10:10.571" v="154" actId="14100"/>
          <ac:spMkLst>
            <pc:docMk/>
            <pc:sldMk cId="1829942960" sldId="481"/>
            <ac:spMk id="3" creationId="{A4236E09-680F-FD67-6BD3-790955FFB383}"/>
          </ac:spMkLst>
        </pc:spChg>
        <pc:spChg chg="add mod">
          <ac:chgData name="현종 문" userId="7963d719f1fbae08" providerId="LiveId" clId="{0902DFA8-DD58-4EA4-BAD2-45F918C011FD}" dt="2024-09-10T03:31:53.149" v="153" actId="1038"/>
          <ac:spMkLst>
            <pc:docMk/>
            <pc:sldMk cId="1829942960" sldId="481"/>
            <ac:spMk id="9" creationId="{0AD8FCB0-1625-E323-8A36-6482D998694A}"/>
          </ac:spMkLst>
        </pc:spChg>
        <pc:spChg chg="add mod">
          <ac:chgData name="현종 문" userId="7963d719f1fbae08" providerId="LiveId" clId="{0902DFA8-DD58-4EA4-BAD2-45F918C011FD}" dt="2024-09-10T03:31:31.579" v="146" actId="1076"/>
          <ac:spMkLst>
            <pc:docMk/>
            <pc:sldMk cId="1829942960" sldId="481"/>
            <ac:spMk id="10" creationId="{71005563-4544-FB8A-7552-C3170518F33E}"/>
          </ac:spMkLst>
        </pc:spChg>
        <pc:picChg chg="mod">
          <ac:chgData name="현종 문" userId="7963d719f1fbae08" providerId="LiveId" clId="{0902DFA8-DD58-4EA4-BAD2-45F918C011FD}" dt="2024-09-10T03:31:53.149" v="153" actId="1038"/>
          <ac:picMkLst>
            <pc:docMk/>
            <pc:sldMk cId="1829942960" sldId="481"/>
            <ac:picMk id="6" creationId="{E0271114-7851-4129-FCD5-C995188195FE}"/>
          </ac:picMkLst>
        </pc:picChg>
        <pc:picChg chg="mod">
          <ac:chgData name="현종 문" userId="7963d719f1fbae08" providerId="LiveId" clId="{0902DFA8-DD58-4EA4-BAD2-45F918C011FD}" dt="2024-09-10T03:29:42.282" v="121" actId="1038"/>
          <ac:picMkLst>
            <pc:docMk/>
            <pc:sldMk cId="1829942960" sldId="481"/>
            <ac:picMk id="8" creationId="{C344890F-A655-F137-DD16-90CD33CD7CA4}"/>
          </ac:picMkLst>
        </pc:picChg>
      </pc:sldChg>
      <pc:sldChg chg="addSp delSp modSp mod">
        <pc:chgData name="현종 문" userId="7963d719f1fbae08" providerId="LiveId" clId="{0902DFA8-DD58-4EA4-BAD2-45F918C011FD}" dt="2024-09-10T03:29:08.498" v="115" actId="20577"/>
        <pc:sldMkLst>
          <pc:docMk/>
          <pc:sldMk cId="1662011370" sldId="503"/>
        </pc:sldMkLst>
        <pc:spChg chg="mod">
          <ac:chgData name="현종 문" userId="7963d719f1fbae08" providerId="LiveId" clId="{0902DFA8-DD58-4EA4-BAD2-45F918C011FD}" dt="2024-09-10T03:29:08.498" v="115" actId="20577"/>
          <ac:spMkLst>
            <pc:docMk/>
            <pc:sldMk cId="1662011370" sldId="503"/>
            <ac:spMk id="3" creationId="{F9BA2EA6-16D1-DFA9-1252-D0E390E8A2D3}"/>
          </ac:spMkLst>
        </pc:spChg>
        <pc:picChg chg="add mod">
          <ac:chgData name="현종 문" userId="7963d719f1fbae08" providerId="LiveId" clId="{0902DFA8-DD58-4EA4-BAD2-45F918C011FD}" dt="2024-09-10T03:28:08.607" v="112" actId="14100"/>
          <ac:picMkLst>
            <pc:docMk/>
            <pc:sldMk cId="1662011370" sldId="503"/>
            <ac:picMk id="6" creationId="{47A8B77E-A766-7ED7-D4A5-B8363F8C401A}"/>
          </ac:picMkLst>
        </pc:picChg>
        <pc:picChg chg="del">
          <ac:chgData name="현종 문" userId="7963d719f1fbae08" providerId="LiveId" clId="{0902DFA8-DD58-4EA4-BAD2-45F918C011FD}" dt="2024-09-10T03:21:30.885" v="0" actId="478"/>
          <ac:picMkLst>
            <pc:docMk/>
            <pc:sldMk cId="1662011370" sldId="503"/>
            <ac:picMk id="1026" creationId="{D945AFE7-5842-2BE2-1ED6-AE6E9660E15B}"/>
          </ac:picMkLst>
        </pc:picChg>
        <pc:picChg chg="add del mod">
          <ac:chgData name="현종 문" userId="7963d719f1fbae08" providerId="LiveId" clId="{0902DFA8-DD58-4EA4-BAD2-45F918C011FD}" dt="2024-09-10T03:28:04.109" v="111" actId="478"/>
          <ac:picMkLst>
            <pc:docMk/>
            <pc:sldMk cId="1662011370" sldId="503"/>
            <ac:picMk id="1028" creationId="{BFC327C8-88AE-64DE-1E64-48FC693B39F1}"/>
          </ac:picMkLst>
        </pc:picChg>
      </pc:sldChg>
      <pc:sldChg chg="delSp modSp add mod">
        <pc:chgData name="현종 문" userId="7963d719f1fbae08" providerId="LiveId" clId="{0902DFA8-DD58-4EA4-BAD2-45F918C011FD}" dt="2024-09-10T03:27:59.980" v="110" actId="1076"/>
        <pc:sldMkLst>
          <pc:docMk/>
          <pc:sldMk cId="467468309" sldId="515"/>
        </pc:sldMkLst>
        <pc:spChg chg="del mod">
          <ac:chgData name="현종 문" userId="7963d719f1fbae08" providerId="LiveId" clId="{0902DFA8-DD58-4EA4-BAD2-45F918C011FD}" dt="2024-09-10T03:27:47.395" v="106" actId="478"/>
          <ac:spMkLst>
            <pc:docMk/>
            <pc:sldMk cId="467468309" sldId="515"/>
            <ac:spMk id="3" creationId="{F9BA2EA6-16D1-DFA9-1252-D0E390E8A2D3}"/>
          </ac:spMkLst>
        </pc:spChg>
        <pc:picChg chg="del">
          <ac:chgData name="현종 문" userId="7963d719f1fbae08" providerId="LiveId" clId="{0902DFA8-DD58-4EA4-BAD2-45F918C011FD}" dt="2024-09-10T03:27:44.132" v="105" actId="478"/>
          <ac:picMkLst>
            <pc:docMk/>
            <pc:sldMk cId="467468309" sldId="515"/>
            <ac:picMk id="6" creationId="{47A8B77E-A766-7ED7-D4A5-B8363F8C401A}"/>
          </ac:picMkLst>
        </pc:picChg>
        <pc:picChg chg="mod">
          <ac:chgData name="현종 문" userId="7963d719f1fbae08" providerId="LiveId" clId="{0902DFA8-DD58-4EA4-BAD2-45F918C011FD}" dt="2024-09-10T03:27:59.980" v="110" actId="1076"/>
          <ac:picMkLst>
            <pc:docMk/>
            <pc:sldMk cId="467468309" sldId="515"/>
            <ac:picMk id="1028" creationId="{BFC327C8-88AE-64DE-1E64-48FC693B39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97C6-7855-4542-92BA-FA69C87C9068}" type="datetimeFigureOut">
              <a:rPr kumimoji="1" lang="ko-Kore-KR" altLang="en-US" smtClean="0"/>
              <a:t>10/28/2024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37A7-AF7A-E442-B9E4-5B6B380B2C7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5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6725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B4AF3-9BD5-EAB3-F701-A9F37D65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934C8C-41FC-FE37-F0B6-E3FC524A8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C252AA-54EF-565A-A4BD-AE1E3758A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9D53B8-A7FF-1B7D-ACE5-24ADDCCD6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2591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FE54-8EFD-5799-D986-31922324A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64FED4-9667-4E6B-3CF2-CF8B7C2AF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61CBFF-C8CC-1C20-8CE1-2B65947B5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D153D2-7231-FEBD-938F-E22D70116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968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8078E-0188-445C-FDCD-53CC38D4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F9E79F-0D85-B019-497D-3BDE6F064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423E3B-200C-785C-0120-44402105F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66062D-C6DD-A6EA-51C6-34AC4A40C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3878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60ED1-FD2C-4C5A-B7B2-F8A9B5A5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C12F4A-565E-9DA6-955A-DE8DDFBDE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1A0AED-C7B3-C82E-D9DB-DD4A5AE35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F264D5-9416-7595-D315-B5DEC39A5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4438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B7230-9E0E-977B-52BF-F3AD78E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A6C5A6-BFA1-3895-A3B0-643B304E8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C79F79-1D54-217A-7E04-871B5338C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해당 논문에서는 </a:t>
            </a:r>
            <a:r>
              <a:rPr lang="en-US" altLang="ko-KR"/>
              <a:t>GLUE Benchmark, SQuAD, SWAG</a:t>
            </a:r>
            <a:r>
              <a:rPr lang="ko-KR" altLang="en-US"/>
              <a:t>와 같은 다양한 벤치마크를 활용하여 </a:t>
            </a:r>
            <a:r>
              <a:rPr lang="en-US" altLang="ko-KR"/>
              <a:t>BERT </a:t>
            </a:r>
            <a:r>
              <a:rPr lang="ko-KR" altLang="en-US"/>
              <a:t>모델의 성능을 평가함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GLUE</a:t>
            </a:r>
            <a:r>
              <a:rPr lang="ko-KR" altLang="en-US"/>
              <a:t>는 다양한 언어 이해 작업을 종합적으로 평가하기 위한 벤치마크</a:t>
            </a:r>
            <a:br>
              <a:rPr lang="en-US" altLang="ko-KR"/>
            </a:br>
            <a:r>
              <a:rPr lang="ko-KR" altLang="en-US"/>
              <a:t>예를 들어 </a:t>
            </a:r>
            <a:r>
              <a:rPr lang="en-US" altLang="ko-KR"/>
              <a:t>MNLI</a:t>
            </a:r>
            <a:r>
              <a:rPr lang="ko-KR" altLang="en-US"/>
              <a:t>는 두 문장 간의 논리적 관계를 예측하는 자연어 추론 작업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SQuAD</a:t>
            </a:r>
            <a:r>
              <a:rPr lang="ko-KR" altLang="en-US"/>
              <a:t>는 기계 독해 능력을 평가하기 위한 질문 응답 데이터셋</a:t>
            </a:r>
            <a:endParaRPr lang="en-US" altLang="ko-KR"/>
          </a:p>
          <a:p>
            <a:r>
              <a:rPr lang="ko-KR" altLang="en-US"/>
              <a:t>버전 </a:t>
            </a:r>
            <a:r>
              <a:rPr lang="en-US" altLang="ko-KR"/>
              <a:t>1.1</a:t>
            </a:r>
            <a:r>
              <a:rPr lang="ko-KR" altLang="en-US"/>
              <a:t>은 문단에서 질문에 대한 정답을 맞추는 작업을 포함</a:t>
            </a:r>
            <a:r>
              <a:rPr lang="en-US" altLang="ko-KR"/>
              <a:t>, </a:t>
            </a:r>
            <a:r>
              <a:rPr lang="ko-KR" altLang="en-US"/>
              <a:t>버전 </a:t>
            </a:r>
            <a:r>
              <a:rPr lang="en-US" altLang="ko-KR"/>
              <a:t>2.0</a:t>
            </a:r>
            <a:r>
              <a:rPr lang="ko-KR" altLang="en-US"/>
              <a:t>은 문단에 질문에 대한 답이 없는 경우도 포함하여 보다 현실적인 평가가 가능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SWAG</a:t>
            </a:r>
            <a:r>
              <a:rPr lang="ko-KR" altLang="en-US"/>
              <a:t>는 상황에 대한 상식적 추론 능력을 평가하기 위한 데이터셋</a:t>
            </a:r>
            <a:endParaRPr lang="en-US" altLang="ko-KR"/>
          </a:p>
          <a:p>
            <a:r>
              <a:rPr lang="ko-KR" altLang="en-US"/>
              <a:t>문맥을 이해하고 추론을 수행하는 능력을 측정하는 데 적합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0A1888-D4C5-9AA6-A431-EA6F6FE4D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01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88FD-5130-2D41-6F0F-B8E14E3A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FCE1F5-06AD-D98A-A286-C833F6BEA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166E52-3AB6-6D55-23E2-157306BFC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BASE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에서 기존 시스템의 성능을 능가한 것을 확인 가능</a:t>
            </a:r>
            <a:endParaRPr lang="en-US" altLang="ko-KR" b="0" i="0" dirty="0">
              <a:solidFill>
                <a:srgbClr val="000000"/>
              </a:solidFill>
              <a:effectLst/>
              <a:latin typeface="Karla" pitchFamily="2" charset="0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Karla" pitchFamily="2" charset="0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특히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MNLI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에서는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4.6%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포인트 향상된 기능을 보임</a:t>
            </a:r>
            <a:endParaRPr lang="en-US" altLang="ko-KR" b="0" i="0" dirty="0">
              <a:solidFill>
                <a:srgbClr val="000000"/>
              </a:solidFill>
              <a:effectLst/>
              <a:latin typeface="Karla" pitchFamily="2" charset="0"/>
            </a:endParaRPr>
          </a:p>
          <a:p>
            <a:endParaRPr lang="en-US" altLang="ko-KR" dirty="0"/>
          </a:p>
          <a:p>
            <a:r>
              <a:rPr lang="ko-KR" altLang="en-US" dirty="0"/>
              <a:t>더불어 모델의 크기가 커질수록 학습 데이터가 적은 작업에서 성능이 우수함을 나타냄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이는 </a:t>
            </a:r>
            <a:r>
              <a:rPr lang="en-US" altLang="ko-KR" dirty="0"/>
              <a:t>BERT</a:t>
            </a:r>
            <a:r>
              <a:rPr lang="ko-KR" altLang="en-US" dirty="0"/>
              <a:t>가 사용하는 </a:t>
            </a:r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Encoder 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방식과 </a:t>
            </a:r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Pretraining 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방식이 효과적임을 나타냄</a:t>
            </a:r>
            <a:endParaRPr kumimoji="1" lang="en-US" altLang="ko-KR" dirty="0">
              <a:solidFill>
                <a:srgbClr val="000000"/>
              </a:solidFill>
              <a:latin typeface="Karla" panose="020F0502020204030204" pitchFamily="2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FDB09B-5EE7-9C7A-511E-02E5E271D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035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840F-B74F-73F2-F8AC-C55BC673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D04A9B-F9B0-298D-8DDC-6524403BB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9E68D02-A366-9D2F-649F-396C15F2E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왼쪽이 </a:t>
            </a:r>
            <a:r>
              <a:rPr lang="en-US" altLang="ko-KR" dirty="0"/>
              <a:t>v1.1 </a:t>
            </a:r>
            <a:r>
              <a:rPr lang="ko-KR" altLang="en-US" dirty="0"/>
              <a:t>오른쪽이 </a:t>
            </a:r>
            <a:r>
              <a:rPr lang="en-US" altLang="ko-KR" dirty="0"/>
              <a:t>v2.0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BASE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에서 기존 시스템의 성능을 능가한 것을 확인 가능</a:t>
            </a:r>
            <a:endParaRPr lang="en-US" altLang="ko-KR" b="0" i="0" dirty="0">
              <a:solidFill>
                <a:srgbClr val="000000"/>
              </a:solidFill>
              <a:effectLst/>
              <a:latin typeface="Karla" pitchFamily="2" charset="0"/>
            </a:endParaRPr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정답이 없는 질문에 대한 인식능력이 뛰어남을 알 수가 있음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891F6F-0B07-518A-FAF6-7EEDA6528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1521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BD34-A515-3B9C-15C2-B65EDFE7B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B4D3B85-51E4-F4D5-9C01-846FCB06A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D08CD8-BE0E-6E9B-D1E1-84682F921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lang="ko-KR" altLang="en-US" b="0" i="0">
                <a:solidFill>
                  <a:srgbClr val="000000"/>
                </a:solidFill>
                <a:effectLst/>
                <a:latin typeface="Karla" pitchFamily="2" charset="0"/>
              </a:rPr>
              <a:t>는 </a:t>
            </a:r>
            <a:r>
              <a:rPr lang="ko-KR" altLang="en-US"/>
              <a:t>기존의 </a:t>
            </a:r>
            <a:r>
              <a:rPr lang="en-US" altLang="ko-KR"/>
              <a:t>ESIM+ELMo </a:t>
            </a:r>
            <a:r>
              <a:rPr lang="ko-KR" altLang="en-US"/>
              <a:t>시스템을 </a:t>
            </a:r>
            <a:r>
              <a:rPr lang="en-US" altLang="ko-KR"/>
              <a:t>+27.1% </a:t>
            </a:r>
            <a:r>
              <a:rPr lang="ko-KR" altLang="en-US"/>
              <a:t>향상</a:t>
            </a:r>
            <a:r>
              <a:rPr lang="en-US" altLang="ko-KR"/>
              <a:t>, OpenAI GPT </a:t>
            </a:r>
            <a:r>
              <a:rPr lang="ko-KR" altLang="en-US"/>
              <a:t>대비 </a:t>
            </a:r>
            <a:r>
              <a:rPr lang="en-US" altLang="ko-KR"/>
              <a:t>+8.3%</a:t>
            </a:r>
            <a:r>
              <a:rPr lang="ko-KR" altLang="en-US"/>
              <a:t>의 성능 향상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해당 결과는 </a:t>
            </a:r>
            <a:r>
              <a:rPr lang="en-US" altLang="ko-KR"/>
              <a:t>BERT</a:t>
            </a:r>
            <a:r>
              <a:rPr lang="ko-KR" altLang="en-US"/>
              <a:t>의 양방향 트랜스포머 아키텍처와 </a:t>
            </a:r>
            <a:r>
              <a:rPr lang="en-US" altLang="ko-KR"/>
              <a:t>pretraining </a:t>
            </a:r>
            <a:r>
              <a:rPr lang="ko-KR" altLang="en-US"/>
              <a:t>전략이 상식적 추론과 문맥 이해 작업에서 우수한 성능을 발휘할 수 있음을 입증</a:t>
            </a:r>
            <a:endParaRPr lang="en-US" altLang="ko-KR"/>
          </a:p>
          <a:p>
            <a:r>
              <a:rPr lang="ko-KR" altLang="en-US"/>
              <a:t>이를 통해 다양한 자연어 이해 과제에서 </a:t>
            </a:r>
            <a:r>
              <a:rPr lang="en-US" altLang="ko-KR"/>
              <a:t>BERT</a:t>
            </a:r>
            <a:r>
              <a:rPr lang="ko-KR" altLang="en-US"/>
              <a:t>가 적합할 수 있음을 의미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58A649-01E3-5538-7364-A71E2D0CA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8935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617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0ECC9-937A-76CB-217B-E6BFC95B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FE3A49A-7C9C-6824-499B-D4BBB9558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FDE5865-5AD6-00C8-1632-57779D626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“</a:t>
            </a:r>
            <a:r>
              <a:rPr lang="ko-KR" altLang="en-US" dirty="0"/>
              <a:t>양</a:t>
            </a:r>
            <a:r>
              <a:rPr lang="en-US" altLang="ko-KR" dirty="0"/>
              <a:t>”</a:t>
            </a:r>
            <a:r>
              <a:rPr lang="ko-KR" altLang="en-US" dirty="0"/>
              <a:t>방향 인코더 </a:t>
            </a:r>
            <a:r>
              <a:rPr lang="en-US" altLang="ko-KR" dirty="0"/>
              <a:t>(</a:t>
            </a:r>
            <a:r>
              <a:rPr lang="ko-KR" altLang="en-US" dirty="0"/>
              <a:t>자연어</a:t>
            </a:r>
            <a:r>
              <a:rPr lang="en-US" altLang="ko-KR" dirty="0"/>
              <a:t>) </a:t>
            </a:r>
            <a:r>
              <a:rPr lang="ko-KR" altLang="en-US" dirty="0"/>
              <a:t>처리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9B7739-4B59-1A78-8CF0-C12E23F60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2345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양방향에서 문장의 </a:t>
            </a:r>
            <a:r>
              <a:rPr lang="en-US" altLang="ko-KR" dirty="0"/>
              <a:t>Context</a:t>
            </a:r>
            <a:r>
              <a:rPr lang="ko-KR" altLang="en-US" dirty="0"/>
              <a:t>를 기반으로 단어 추론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3235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2331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1105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8488C-3178-90D8-4E73-3E56597D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1B4EBA-7765-6B33-0640-FBAD22C73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EA990F-0BA3-F41E-1472-0AFAF1E88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DFBFE3-9150-2392-F55E-2696C8DD8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9951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0740-4822-3994-26B1-B8E0C9D6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C99FD7-36FE-E8AB-D736-9624D21FE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17087E-4A16-59A5-4E78-A745FA074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6F2AB-7E92-016D-715F-3B7AB95AA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533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F6833-0E6E-C9B7-23F8-49C8E32F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54EA09-698E-502F-2397-DB8E0A4BE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4A7E52-9801-CD49-5455-F2B424E8A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A62B75-0809-0DD0-9B63-91BEE9B20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337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FBA228-F68E-C88E-CD3A-66DFF0BF6BF1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02166"/>
          </a:solidFill>
          <a:ln>
            <a:solidFill>
              <a:srgbClr val="00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ko-Kore-KR" altLang="en-US"/>
          </a:p>
        </p:txBody>
      </p:sp>
      <p:grpSp>
        <p:nvGrpSpPr>
          <p:cNvPr id="7" name="그룹 1001">
            <a:extLst>
              <a:ext uri="{FF2B5EF4-FFF2-40B4-BE49-F238E27FC236}">
                <a16:creationId xmlns:a16="http://schemas.microsoft.com/office/drawing/2014/main" id="{AD751DAD-E201-C9D4-3D3E-36D9A16C0C32}"/>
              </a:ext>
            </a:extLst>
          </p:cNvPr>
          <p:cNvGrpSpPr/>
          <p:nvPr userDrawn="1"/>
        </p:nvGrpSpPr>
        <p:grpSpPr>
          <a:xfrm>
            <a:off x="8730113" y="0"/>
            <a:ext cx="3461887" cy="6867524"/>
            <a:chOff x="12414873" y="0"/>
            <a:chExt cx="5870841" cy="10285714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D1306267-6D2F-A64E-91BF-8A5D62CF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873" y="0"/>
              <a:ext cx="5870841" cy="10285714"/>
            </a:xfrm>
            <a:prstGeom prst="rect">
              <a:avLst/>
            </a:prstGeom>
          </p:spPr>
        </p:pic>
      </p:grp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13DC65FE-ABCE-D251-0CB8-8767ED6D9369}"/>
              </a:ext>
            </a:extLst>
          </p:cNvPr>
          <p:cNvGrpSpPr/>
          <p:nvPr userDrawn="1"/>
        </p:nvGrpSpPr>
        <p:grpSpPr>
          <a:xfrm>
            <a:off x="7201303" y="9524"/>
            <a:ext cx="3311433" cy="6858000"/>
            <a:chOff x="9962264" y="-43127"/>
            <a:chExt cx="4971138" cy="10328841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F57A1DDE-5B1F-57C9-DBED-B6DED8DD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2264" y="-43127"/>
              <a:ext cx="4971138" cy="10328841"/>
            </a:xfrm>
            <a:prstGeom prst="rect">
              <a:avLst/>
            </a:prstGeom>
          </p:spPr>
        </p:pic>
      </p:grpSp>
      <p:grpSp>
        <p:nvGrpSpPr>
          <p:cNvPr id="13" name="그룹 1004">
            <a:extLst>
              <a:ext uri="{FF2B5EF4-FFF2-40B4-BE49-F238E27FC236}">
                <a16:creationId xmlns:a16="http://schemas.microsoft.com/office/drawing/2014/main" id="{A3FE7B96-9720-14F5-1175-14380C308970}"/>
              </a:ext>
            </a:extLst>
          </p:cNvPr>
          <p:cNvGrpSpPr/>
          <p:nvPr userDrawn="1"/>
        </p:nvGrpSpPr>
        <p:grpSpPr>
          <a:xfrm>
            <a:off x="983226" y="9524"/>
            <a:ext cx="882445" cy="1239232"/>
            <a:chOff x="1233766" y="-261975"/>
            <a:chExt cx="1428433" cy="2283363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6D35457B-D03D-832D-D7BD-7ABBFFF1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766" y="-261975"/>
              <a:ext cx="1428433" cy="2283363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2726E74-48FF-F58F-D1ED-A1287BCE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1" y="2149735"/>
            <a:ext cx="9144000" cy="84797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59CCFF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DE219E-AE77-07F1-115A-59C9440D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9144000" cy="602064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grpSp>
        <p:nvGrpSpPr>
          <p:cNvPr id="11" name="그룹 1003">
            <a:extLst>
              <a:ext uri="{FF2B5EF4-FFF2-40B4-BE49-F238E27FC236}">
                <a16:creationId xmlns:a16="http://schemas.microsoft.com/office/drawing/2014/main" id="{63882862-A9EA-46E0-9A8D-5B75F24DB6FB}"/>
              </a:ext>
            </a:extLst>
          </p:cNvPr>
          <p:cNvGrpSpPr/>
          <p:nvPr userDrawn="1"/>
        </p:nvGrpSpPr>
        <p:grpSpPr>
          <a:xfrm>
            <a:off x="826106" y="5595874"/>
            <a:ext cx="6448075" cy="9524"/>
            <a:chOff x="980609" y="8725422"/>
            <a:chExt cx="7802170" cy="9524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FCA7D23-8E99-4FCB-E6E4-B6B56411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609" y="8725422"/>
              <a:ext cx="7802170" cy="9524"/>
            </a:xfrm>
            <a:prstGeom prst="rect">
              <a:avLst/>
            </a:prstGeom>
          </p:spPr>
        </p:pic>
      </p:grp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E3B7C47-8907-AA48-697F-6A60D803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66" y="4608074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홍길동</a:t>
            </a:r>
          </a:p>
        </p:txBody>
      </p:sp>
      <p:sp>
        <p:nvSpPr>
          <p:cNvPr id="31" name="텍스트 개체 틀 25">
            <a:extLst>
              <a:ext uri="{FF2B5EF4-FFF2-40B4-BE49-F238E27FC236}">
                <a16:creationId xmlns:a16="http://schemas.microsoft.com/office/drawing/2014/main" id="{34138980-3BA5-BEE5-4FD9-C1B5F6C9B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966" y="5034062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/>
              <a:t>단국대학교</a:t>
            </a:r>
          </a:p>
        </p:txBody>
      </p:sp>
      <p:sp>
        <p:nvSpPr>
          <p:cNvPr id="34" name="내용 개체 틀 33">
            <a:extLst>
              <a:ext uri="{FF2B5EF4-FFF2-40B4-BE49-F238E27FC236}">
                <a16:creationId xmlns:a16="http://schemas.microsoft.com/office/drawing/2014/main" id="{2AD1D8D0-91BF-B321-B990-3304CDAECA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3532" y="1601965"/>
            <a:ext cx="9179860" cy="428625"/>
          </a:xfrm>
        </p:spPr>
        <p:txBody>
          <a:bodyPr anchor="b">
            <a:normAutofit/>
          </a:bodyPr>
          <a:lstStyle>
            <a:lvl1pPr marL="1260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ore-KR" altLang="en-US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4E428BC6-8583-06A3-5606-A2F0FEF6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147" b="40645"/>
          <a:stretch/>
        </p:blipFill>
        <p:spPr>
          <a:xfrm>
            <a:off x="845341" y="5773865"/>
            <a:ext cx="2241606" cy="427194"/>
          </a:xfrm>
          <a:prstGeom prst="rect">
            <a:avLst/>
          </a:prstGeom>
        </p:spPr>
      </p:pic>
      <p:pic>
        <p:nvPicPr>
          <p:cNvPr id="15" name="그림 14" descr="폰트, 텍스트, 그래픽, 로고이(가) 표시된 사진&#10;&#10;자동 생성된 설명">
            <a:extLst>
              <a:ext uri="{FF2B5EF4-FFF2-40B4-BE49-F238E27FC236}">
                <a16:creationId xmlns:a16="http://schemas.microsoft.com/office/drawing/2014/main" id="{4A53B4EA-3348-9EE3-8520-EC7A0486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71"/>
          <a:stretch/>
        </p:blipFill>
        <p:spPr>
          <a:xfrm>
            <a:off x="3577821" y="5773865"/>
            <a:ext cx="1551122" cy="43297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D5C1352A-B9EF-940B-5ADB-4FCDAEF3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3216" y="5745113"/>
            <a:ext cx="420945" cy="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651C5-1ABF-7206-A3AA-EEECFF9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 anchor="b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7ABEA1-282B-88BE-1238-4683160E0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A93F59-3A9A-EF15-39DF-5424410B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DCA4BC-3B14-EA89-511A-D13DD64E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283CE-3AED-D2E1-E6CE-EFA2BA8B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CFD1112-1591-EB69-339F-C84692F4A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177" y="56007"/>
            <a:ext cx="8141571" cy="365125"/>
          </a:xfrm>
        </p:spPr>
        <p:txBody>
          <a:bodyPr>
            <a:noAutofit/>
          </a:bodyPr>
          <a:lstStyle>
            <a:lvl1pPr marL="12600" indent="0">
              <a:buNone/>
              <a:defRPr sz="1600" b="1">
                <a:solidFill>
                  <a:srgbClr val="002166"/>
                </a:solidFill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6969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1709738"/>
            <a:ext cx="11567160" cy="267967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02166"/>
                </a:solidFill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689987"/>
            <a:ext cx="11567160" cy="1399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300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2166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296697"/>
            <a:ext cx="11567160" cy="179295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7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942AEF-E52E-DF96-3C36-4C4D41CC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8475"/>
            <a:ext cx="11567160" cy="644169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5E8651-FD2D-8806-9090-F9C100697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265129"/>
            <a:ext cx="5707380" cy="502979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9D8F1-C104-8C00-16E1-E80AF182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5127"/>
            <a:ext cx="5707380" cy="502979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636D8-C593-EC85-DCE6-AE0F333D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9CCB19-E277-D097-28B6-8AA0198C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5A545-D040-2AB2-5E3B-A5532BF0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094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DEDB5-E615-9354-E3A3-C670D3E9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9852"/>
            <a:ext cx="11567160" cy="647498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C1DCF-0F6B-5E1E-7390-853A7E78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43433"/>
            <a:ext cx="5685155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6D8438-F030-2BC2-01AA-863B972A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420" y="1773862"/>
            <a:ext cx="5685155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0CD41A-8A27-4DF1-B737-570509E4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3433"/>
            <a:ext cx="5707380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4D4BF5-24AC-7F86-6986-10FF572F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73862"/>
            <a:ext cx="5707380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4C8581-5725-531C-2358-81ED2199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A2E577-8E5F-1E93-B41E-810C7F8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58A89B-E0B4-C481-232F-4A61CCF3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6311-9255-25DC-A949-EA5F6C0A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1608"/>
            <a:ext cx="11567160" cy="621036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8FE47C-C32F-0E84-C31D-B1935D63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73A0AF-AEF3-47C8-82B2-952FE0DB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F27489-7667-4983-909C-B0B167AC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747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E41259-47F8-4E59-A75D-F9D4F6E4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C30967-B47E-64F1-7877-D8487EF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AF4427-B402-4B7C-0B96-835CE4B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188C9-085C-9576-478E-6777BC7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8642"/>
            <a:ext cx="11567160" cy="62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AF7695-1DE1-3DE4-1C6A-62C8F8C9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65129"/>
            <a:ext cx="11567160" cy="50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en-US" altLang="ko-KR"/>
          </a:p>
          <a:p>
            <a:pPr lvl="0"/>
            <a:endParaRPr kumimoji="1" lang="en-US" altLang="en-US"/>
          </a:p>
          <a:p>
            <a:pPr lvl="0"/>
            <a:r>
              <a:rPr kumimoji="1" lang="en-US" altLang="en-US"/>
              <a:t>Click to edit master text style</a:t>
            </a:r>
          </a:p>
          <a:p>
            <a:pPr lvl="1"/>
            <a:r>
              <a:rPr kumimoji="1" lang="en-US" altLang="en-US"/>
              <a:t>Second stack</a:t>
            </a:r>
          </a:p>
          <a:p>
            <a:pPr lvl="2"/>
            <a:r>
              <a:rPr kumimoji="1" lang="en-US" altLang="en-US"/>
              <a:t>Third stack</a:t>
            </a:r>
          </a:p>
          <a:p>
            <a:pPr lvl="3"/>
            <a:r>
              <a:rPr kumimoji="1" lang="en-US" altLang="en-US"/>
              <a:t>Fourth stack</a:t>
            </a:r>
          </a:p>
          <a:p>
            <a:pPr lvl="4"/>
            <a:r>
              <a:rPr kumimoji="1" lang="en-US" altLang="en-US"/>
              <a:t>Fifth stack</a:t>
            </a:r>
            <a:endParaRPr kumimoji="1" lang="ko-Kore-KR" altLang="en-US"/>
          </a:p>
          <a:p>
            <a:pPr lvl="0"/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CA21A-C823-0969-6D47-EA0750BEB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90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74970-F931-8BF2-45AC-6BEF4BE79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" y="6390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ore-KR"/>
              <a:t>Copyright 2024. </a:t>
            </a:r>
            <a:r>
              <a:rPr kumimoji="1" lang="en" altLang="ko-Kore-KR" err="1"/>
              <a:t>BoanLab</a:t>
            </a:r>
            <a:r>
              <a:rPr kumimoji="1" lang="en" altLang="ko-Kore-KR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ACD538-52C1-DEB4-3073-80BE5D90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621" y="0"/>
            <a:ext cx="2037304" cy="360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EE5CF19-81D8-464F-B12D-EB882744BB91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grpSp>
        <p:nvGrpSpPr>
          <p:cNvPr id="15" name="그룹 1006">
            <a:extLst>
              <a:ext uri="{FF2B5EF4-FFF2-40B4-BE49-F238E27FC236}">
                <a16:creationId xmlns:a16="http://schemas.microsoft.com/office/drawing/2014/main" id="{91B94207-59F7-310B-B3F8-1C03826E278B}"/>
              </a:ext>
            </a:extLst>
          </p:cNvPr>
          <p:cNvGrpSpPr/>
          <p:nvPr userDrawn="1"/>
        </p:nvGrpSpPr>
        <p:grpSpPr>
          <a:xfrm>
            <a:off x="11503742" y="0"/>
            <a:ext cx="373858" cy="360326"/>
            <a:chOff x="16681347" y="-477608"/>
            <a:chExt cx="1309472" cy="1262077"/>
          </a:xfrm>
        </p:grpSpPr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419338C-9564-486C-F0E5-1BE73C1D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81347" y="-477608"/>
              <a:ext cx="1309472" cy="1262077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BBD6579F-C612-1183-66AF-B885D84C1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41147" b="40645"/>
          <a:stretch/>
        </p:blipFill>
        <p:spPr>
          <a:xfrm>
            <a:off x="8419903" y="6408252"/>
            <a:ext cx="1805925" cy="3288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F13A29-7831-A741-A223-13AFBC7525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10324848" y="6390102"/>
            <a:ext cx="1500585" cy="3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59CCFF"/>
          </a:solidFill>
          <a:latin typeface="Calibri" panose="020F0502020204030204" pitchFamily="34" charset="0"/>
          <a:ea typeface="맑은 고딕" panose="020B0503020000020004" pitchFamily="34" charset="-127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2pPr>
      <a:lvl3pPr marL="1143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3pPr>
      <a:lvl4pPr marL="16002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4pPr>
      <a:lvl5pPr marL="20574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hyperlink" Target="https://www.youtube.com/watch?v=IwtexRHoWG0&amp;pp=ygUEQkVSVA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6.0376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9C6DC-F18B-2B94-FB00-74E3A519F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en-US" dirty="0"/>
              <a:t>BERT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6788F7-FD7A-2AC7-BBC4-14C7CFC27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9144000" cy="1092764"/>
          </a:xfrm>
        </p:spPr>
        <p:txBody>
          <a:bodyPr>
            <a:normAutofit/>
          </a:bodyPr>
          <a:lstStyle/>
          <a:p>
            <a:r>
              <a:rPr kumimoji="1" lang="en-US" altLang="ko-KR" sz="2800" dirty="0"/>
              <a:t>Pre-training of Deep Bidirectional Transformers for</a:t>
            </a:r>
          </a:p>
          <a:p>
            <a:r>
              <a:rPr kumimoji="1" lang="en-US" altLang="en-US" sz="2800" dirty="0"/>
              <a:t>Language Understanding</a:t>
            </a:r>
            <a:endParaRPr kumimoji="1" lang="ko-Kore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786496-7E64-3D72-D20A-2C20B20A4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66" y="4401572"/>
            <a:ext cx="6708550" cy="607331"/>
          </a:xfrm>
        </p:spPr>
        <p:txBody>
          <a:bodyPr/>
          <a:lstStyle/>
          <a:p>
            <a:r>
              <a:rPr kumimoji="1" lang="en-US" altLang="en-US" sz="2800" b="1"/>
              <a:t>Ji-</a:t>
            </a:r>
            <a:r>
              <a:rPr kumimoji="1" lang="en-US" altLang="en-US" sz="2800" b="1" err="1"/>
              <a:t>su</a:t>
            </a:r>
            <a:r>
              <a:rPr kumimoji="1" lang="en-US" altLang="en-US" sz="2800" b="1"/>
              <a:t> Kim, Hyun-Jong</a:t>
            </a:r>
            <a:r>
              <a:rPr kumimoji="1" lang="ko-KR" altLang="en-US" sz="2800" b="1"/>
              <a:t> </a:t>
            </a:r>
            <a:r>
              <a:rPr kumimoji="1" lang="en-US" altLang="ko-KR" sz="2800" b="1"/>
              <a:t>Moon</a:t>
            </a:r>
            <a:endParaRPr kumimoji="1" lang="ko-Kore-KR" altLang="en-US" sz="2800" b="1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482BE7-4512-A24D-5799-21E09166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 b="1" err="1"/>
              <a:t>Dankook</a:t>
            </a:r>
            <a:r>
              <a:rPr kumimoji="1" lang="en-US" altLang="ko-KR" b="1"/>
              <a:t> University</a:t>
            </a:r>
            <a:r>
              <a:rPr kumimoji="1" lang="ko-KR" altLang="en-US" b="1"/>
              <a:t> </a:t>
            </a:r>
            <a:r>
              <a:rPr kumimoji="1" lang="en-US" altLang="ko-KR" b="1"/>
              <a:t>BoanLab</a:t>
            </a:r>
            <a:endParaRPr kumimoji="1" lang="ko-Kore-KR" altLang="en-US" b="1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B3C61A6-AFDF-2757-A52C-9DFD48E078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/>
              <a:t>Big Data Platform and Cloud Service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4517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E231F-0FAF-5DC7-B694-F6A95CC3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03360-A445-0578-D7CB-5E02EE46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CA43BB-B3BC-2FA7-A4A5-DA2CFF1D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35277CB-A9C2-EB58-46A6-050EA2FDF0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292F1D9-B53B-9931-9D1E-4472276C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14F8C5-B7A5-86DF-1E03-3455E192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804"/>
          <a:stretch/>
        </p:blipFill>
        <p:spPr>
          <a:xfrm>
            <a:off x="841248" y="3691811"/>
            <a:ext cx="10509504" cy="2672413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B942F6E-0283-B96E-97EA-78B09F4B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1504296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Input &amp; Output representation</a:t>
            </a:r>
          </a:p>
          <a:p>
            <a:pPr lvl="1"/>
            <a:r>
              <a:rPr kumimoji="1" lang="en-US" altLang="ko-KR" i="1" dirty="0"/>
              <a:t>Token Embedding</a:t>
            </a:r>
          </a:p>
          <a:p>
            <a:pPr lvl="1"/>
            <a:r>
              <a:rPr kumimoji="1" lang="en-US" altLang="ko-KR" i="1" dirty="0"/>
              <a:t>Segmentation Embedding</a:t>
            </a:r>
          </a:p>
          <a:p>
            <a:pPr lvl="1"/>
            <a:r>
              <a:rPr kumimoji="1" lang="en-US" altLang="ko-KR" i="1" dirty="0"/>
              <a:t>Positional Embedding</a:t>
            </a:r>
          </a:p>
        </p:txBody>
      </p:sp>
    </p:spTree>
    <p:extLst>
      <p:ext uri="{BB962C8B-B14F-4D97-AF65-F5344CB8AC3E}">
        <p14:creationId xmlns:p14="http://schemas.microsoft.com/office/powerpoint/2010/main" val="18627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EB87-6FA6-9D6B-0907-3903B432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183F0B-1DE1-BC58-110D-CC8953E9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C51F7A-7F8B-B607-110F-C47984F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270AC07-73D8-0D3E-2202-12FE70B3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4A87F11D-6E8C-90CC-DB62-8E6BEDA05F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6986142-FF3F-2442-0AE0-ED66B0F1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Pre-training BERT</a:t>
            </a:r>
          </a:p>
          <a:p>
            <a:pPr lvl="1"/>
            <a:r>
              <a:rPr kumimoji="1" lang="en-US" altLang="ko-KR" i="1" dirty="0"/>
              <a:t>Task #1. Masked LM</a:t>
            </a:r>
          </a:p>
          <a:p>
            <a:pPr lvl="2"/>
            <a:r>
              <a:rPr kumimoji="1" lang="ko-KR" altLang="en-US" dirty="0"/>
              <a:t>문장을 </a:t>
            </a:r>
            <a:r>
              <a:rPr kumimoji="1" lang="en-US" altLang="ko-KR" dirty="0"/>
              <a:t>Token </a:t>
            </a:r>
            <a:r>
              <a:rPr kumimoji="1" lang="ko-KR" altLang="en-US" dirty="0"/>
              <a:t>단위로 나누어</a:t>
            </a:r>
            <a:r>
              <a:rPr kumimoji="1" lang="en-US" altLang="ko-KR" dirty="0"/>
              <a:t> </a:t>
            </a:r>
            <a:r>
              <a:rPr kumimoji="1" lang="ko-KR" altLang="en-US" dirty="0"/>
              <a:t>일정 비율을 무작위로 </a:t>
            </a:r>
            <a:r>
              <a:rPr kumimoji="1" lang="ko-KR" altLang="en-US" dirty="0" err="1"/>
              <a:t>마스킹</a:t>
            </a:r>
            <a:r>
              <a:rPr kumimoji="1" lang="en-US" altLang="ko-KR" dirty="0"/>
              <a:t>(15%), </a:t>
            </a:r>
            <a:r>
              <a:rPr kumimoji="1" lang="ko-KR" altLang="en-US" dirty="0" err="1"/>
              <a:t>마스킹된</a:t>
            </a:r>
            <a:r>
              <a:rPr kumimoji="1" lang="ko-KR" altLang="en-US" dirty="0"/>
              <a:t> </a:t>
            </a:r>
            <a:r>
              <a:rPr kumimoji="1" lang="en-US" altLang="ko-KR" dirty="0"/>
              <a:t>Token</a:t>
            </a:r>
            <a:r>
              <a:rPr kumimoji="1" lang="ko-KR" altLang="en-US" dirty="0"/>
              <a:t>에 대한 예측을 진행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단</a:t>
            </a:r>
            <a:r>
              <a:rPr kumimoji="1" lang="en-US" altLang="ko-KR" dirty="0"/>
              <a:t>, </a:t>
            </a:r>
            <a:r>
              <a:rPr kumimoji="1" lang="ko-KR" altLang="en-US" dirty="0"/>
              <a:t>그대로 </a:t>
            </a:r>
            <a:r>
              <a:rPr kumimoji="1" lang="ko-KR" altLang="en-US" dirty="0" err="1"/>
              <a:t>마스킹이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된채로</a:t>
            </a:r>
            <a:r>
              <a:rPr kumimoji="1" lang="ko-KR" altLang="en-US" dirty="0"/>
              <a:t> </a:t>
            </a:r>
            <a:r>
              <a:rPr kumimoji="1" lang="en-US" altLang="ko-KR" i="1" dirty="0"/>
              <a:t>Pre-</a:t>
            </a:r>
            <a:r>
              <a:rPr kumimoji="1" lang="en-US" altLang="ko-KR" i="1" dirty="0" err="1"/>
              <a:t>traning</a:t>
            </a:r>
            <a:r>
              <a:rPr kumimoji="1" lang="ko-KR" altLang="en-US" dirty="0"/>
              <a:t>을 진행할 경우 다음 단계인 </a:t>
            </a:r>
            <a:r>
              <a:rPr kumimoji="1" lang="en-US" altLang="ko-KR" i="1" dirty="0"/>
              <a:t>Fine-Tuning</a:t>
            </a:r>
            <a:r>
              <a:rPr kumimoji="1" lang="ko-KR" altLang="en-US" dirty="0"/>
              <a:t>과의 불일치 문제 발생</a:t>
            </a:r>
            <a:endParaRPr kumimoji="1" lang="en-US" altLang="ko-KR" dirty="0"/>
          </a:p>
          <a:p>
            <a:pPr lvl="2"/>
            <a:r>
              <a:rPr kumimoji="1" lang="ko-KR" altLang="en-US" dirty="0" err="1"/>
              <a:t>마스킹</a:t>
            </a:r>
            <a:r>
              <a:rPr kumimoji="1" lang="ko-KR" altLang="en-US" dirty="0"/>
              <a:t> 대상인 </a:t>
            </a:r>
            <a:r>
              <a:rPr kumimoji="1" lang="en-US" altLang="ko-KR" dirty="0"/>
              <a:t>15% </a:t>
            </a:r>
            <a:r>
              <a:rPr kumimoji="1" lang="ko-KR" altLang="en-US" dirty="0"/>
              <a:t>중</a:t>
            </a:r>
            <a:r>
              <a:rPr kumimoji="1" lang="en-US" altLang="ko-KR" dirty="0"/>
              <a:t>, 10%</a:t>
            </a:r>
            <a:r>
              <a:rPr kumimoji="1" lang="ko-KR" altLang="en-US" dirty="0"/>
              <a:t>는 랜덤 </a:t>
            </a:r>
            <a:r>
              <a:rPr kumimoji="1" lang="en-US" altLang="ko-KR" dirty="0"/>
              <a:t>Token</a:t>
            </a:r>
            <a:r>
              <a:rPr kumimoji="1" lang="ko-KR" altLang="en-US" dirty="0"/>
              <a:t>으로 변환</a:t>
            </a:r>
            <a:r>
              <a:rPr kumimoji="1" lang="en-US" altLang="ko-KR" dirty="0"/>
              <a:t>, 10%</a:t>
            </a:r>
            <a:r>
              <a:rPr kumimoji="1" lang="ko-KR" altLang="en-US" dirty="0"/>
              <a:t>는 변환하지 않는 형태로 </a:t>
            </a:r>
            <a:r>
              <a:rPr kumimoji="1" lang="en-US" altLang="ko-KR" dirty="0"/>
              <a:t>Token</a:t>
            </a:r>
            <a:r>
              <a:rPr kumimoji="1" lang="ko-KR" altLang="en-US" dirty="0"/>
              <a:t>에 대한 예측을 수행</a:t>
            </a:r>
            <a:endParaRPr kumimoji="1"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F95E7F-1D25-F492-99A6-02D6F22F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3153878"/>
            <a:ext cx="8192643" cy="330563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4EA5164-96E3-722D-C2B1-35FFB17D31AC}"/>
              </a:ext>
            </a:extLst>
          </p:cNvPr>
          <p:cNvSpPr/>
          <p:nvPr/>
        </p:nvSpPr>
        <p:spPr>
          <a:xfrm>
            <a:off x="5913119" y="3125368"/>
            <a:ext cx="4279202" cy="33056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27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7FB9-E968-C7A7-3E8A-3E8C0448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184A4-F26C-1471-7381-0B80D7C7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F1B9F6C-BAB4-4246-4E0A-7756AA13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8D3B97B-2AFB-5629-3D39-FE8CDF4B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7691615D-69BD-C318-8A2B-0367B78378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DB44EF7-0EC7-6C89-B198-66990655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Pre-training BERT</a:t>
            </a:r>
          </a:p>
          <a:p>
            <a:pPr lvl="1"/>
            <a:r>
              <a:rPr kumimoji="1" lang="en-US" altLang="ko-KR" i="1" dirty="0"/>
              <a:t>Task #2. Next Sentence Prediction (NSP)</a:t>
            </a:r>
          </a:p>
          <a:p>
            <a:pPr lvl="2"/>
            <a:r>
              <a:rPr kumimoji="1" lang="ko-KR" altLang="en-US" dirty="0"/>
              <a:t>실제 다음으로 이어지는 </a:t>
            </a:r>
            <a:r>
              <a:rPr kumimoji="1" lang="en-US" altLang="ko-KR" dirty="0"/>
              <a:t>Sentence</a:t>
            </a:r>
            <a:r>
              <a:rPr kumimoji="1" lang="ko-KR" altLang="en-US" dirty="0"/>
              <a:t> </a:t>
            </a:r>
            <a:r>
              <a:rPr kumimoji="1" lang="en-US" altLang="ko-KR" dirty="0"/>
              <a:t>50% (</a:t>
            </a:r>
            <a:r>
              <a:rPr kumimoji="1" lang="en-US" altLang="ko-KR" dirty="0" err="1"/>
              <a:t>IsNext</a:t>
            </a:r>
            <a:r>
              <a:rPr kumimoji="1" lang="en-US" altLang="ko-KR" dirty="0"/>
              <a:t>), </a:t>
            </a:r>
            <a:r>
              <a:rPr kumimoji="1" lang="ko-KR" altLang="en-US" dirty="0"/>
              <a:t>무작위로 선택된 </a:t>
            </a:r>
            <a:r>
              <a:rPr kumimoji="1" lang="en-US" altLang="ko-KR" dirty="0"/>
              <a:t>Sentence</a:t>
            </a:r>
            <a:r>
              <a:rPr kumimoji="1" lang="ko-KR" altLang="en-US" dirty="0"/>
              <a:t> </a:t>
            </a:r>
            <a:r>
              <a:rPr kumimoji="1" lang="en-US" altLang="ko-KR" dirty="0"/>
              <a:t>50%(</a:t>
            </a:r>
            <a:r>
              <a:rPr kumimoji="1" lang="en-US" altLang="ko-KR" dirty="0" err="1"/>
              <a:t>NotNext</a:t>
            </a:r>
            <a:r>
              <a:rPr kumimoji="1" lang="en-US" altLang="ko-KR" dirty="0"/>
              <a:t>)</a:t>
            </a:r>
            <a:r>
              <a:rPr kumimoji="1" lang="ko-KR" altLang="en-US" dirty="0"/>
              <a:t>를 입력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입력 받은 두 </a:t>
            </a:r>
            <a:r>
              <a:rPr kumimoji="1" lang="en-US" altLang="ko-KR" dirty="0"/>
              <a:t>Sentence</a:t>
            </a:r>
            <a:r>
              <a:rPr kumimoji="1" lang="ko-KR" altLang="en-US" dirty="0"/>
              <a:t>에 대한 </a:t>
            </a:r>
            <a:r>
              <a:rPr kumimoji="1" lang="en-US" altLang="ko-KR" dirty="0"/>
              <a:t>Binary Classification</a:t>
            </a:r>
            <a:r>
              <a:rPr kumimoji="1" lang="ko-KR" altLang="en-US" dirty="0"/>
              <a:t>을 학습하는 형태로</a:t>
            </a:r>
            <a:r>
              <a:rPr kumimoji="1" lang="en-US" altLang="ko-KR" dirty="0"/>
              <a:t>, </a:t>
            </a:r>
            <a:r>
              <a:rPr kumimoji="1" lang="ko-KR" altLang="en-US" dirty="0"/>
              <a:t>문장예측</a:t>
            </a:r>
            <a:r>
              <a:rPr kumimoji="1" lang="en-US" altLang="ko-KR" dirty="0"/>
              <a:t>(NSP)</a:t>
            </a:r>
            <a:r>
              <a:rPr kumimoji="1" lang="ko-KR" altLang="en-US" dirty="0"/>
              <a:t>를 수행</a:t>
            </a:r>
            <a:endParaRPr kumimoji="1" lang="en-US" altLang="ko-KR" dirty="0"/>
          </a:p>
          <a:p>
            <a:pPr lvl="2"/>
            <a:r>
              <a:rPr kumimoji="1" lang="en-US" altLang="ko-KR" i="1" dirty="0"/>
              <a:t>Masked LM task </a:t>
            </a:r>
            <a:r>
              <a:rPr kumimoji="1" lang="ko-KR" altLang="en-US" dirty="0"/>
              <a:t>와는 다르게</a:t>
            </a:r>
            <a:r>
              <a:rPr kumimoji="1" lang="en-US" altLang="ko-KR" dirty="0"/>
              <a:t>(</a:t>
            </a:r>
            <a:r>
              <a:rPr kumimoji="1" lang="ko-KR" altLang="en-US" dirty="0"/>
              <a:t>단어에 초점</a:t>
            </a:r>
            <a:r>
              <a:rPr kumimoji="1" lang="en-US" altLang="ko-KR" dirty="0"/>
              <a:t>) </a:t>
            </a:r>
            <a:r>
              <a:rPr kumimoji="1" lang="ko-KR" altLang="en-US" dirty="0"/>
              <a:t>문장에 초점을 맞추어 수행</a:t>
            </a:r>
            <a:r>
              <a:rPr kumimoji="1" lang="en-US" altLang="ko-KR" dirty="0"/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E48E796-E786-AB4B-48CF-47A503BC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3153878"/>
            <a:ext cx="8192643" cy="330563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1C660B8-CE33-16B0-E793-3AD23108B59B}"/>
              </a:ext>
            </a:extLst>
          </p:cNvPr>
          <p:cNvSpPr/>
          <p:nvPr/>
        </p:nvSpPr>
        <p:spPr>
          <a:xfrm>
            <a:off x="5913119" y="3125368"/>
            <a:ext cx="4279202" cy="33056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48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00C0-5E40-8A52-CCB3-0831C90E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E0DAE2-7A1B-3275-A74B-82B7C6A7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4E1F1B-C1D5-2745-B992-2AE4C298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2F49D2A-4DBD-00C8-0D24-84D352F9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F6777B90-0E14-CA75-1DC5-3C844A3790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8E53076-2BE6-F9BF-4C52-E3B4E7CA2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Fine-tuning BERT</a:t>
            </a:r>
          </a:p>
          <a:p>
            <a:pPr lvl="1"/>
            <a:r>
              <a:rPr kumimoji="1" lang="en-US" altLang="ko-KR" i="1" dirty="0"/>
              <a:t>Self-attention</a:t>
            </a:r>
            <a:r>
              <a:rPr kumimoji="1" lang="en-US" altLang="ko-KR" dirty="0"/>
              <a:t> mechanism</a:t>
            </a:r>
          </a:p>
          <a:p>
            <a:pPr lvl="2"/>
            <a:r>
              <a:rPr kumimoji="1" lang="en-US" altLang="ko-KR" dirty="0"/>
              <a:t>Transformer</a:t>
            </a:r>
            <a:r>
              <a:rPr kumimoji="1" lang="ko-KR" altLang="en-US" dirty="0"/>
              <a:t>의</a:t>
            </a:r>
            <a:r>
              <a:rPr kumimoji="1" lang="en-US" altLang="ko-KR" dirty="0"/>
              <a:t> self-attention </a:t>
            </a:r>
            <a:r>
              <a:rPr kumimoji="1" lang="ko-KR" altLang="en-US" dirty="0"/>
              <a:t>메커니즘을 활용하여 기존의 독립적인 인코딩하는 방식 대신 통합하여 수행</a:t>
            </a:r>
            <a:endParaRPr kumimoji="1" lang="en-US" altLang="ko-KR" dirty="0"/>
          </a:p>
          <a:p>
            <a:pPr lvl="1"/>
            <a:r>
              <a:rPr kumimoji="1" lang="en-US" altLang="ko-KR" dirty="0"/>
              <a:t>End-to-end parameter fine-tuning</a:t>
            </a:r>
          </a:p>
          <a:p>
            <a:pPr lvl="2"/>
            <a:r>
              <a:rPr kumimoji="1" lang="en-US" altLang="ko-KR" dirty="0"/>
              <a:t>Input : sentence pairs in paraphrasing, hypothesis-premise pairs, question-passage, </a:t>
            </a:r>
            <a:r>
              <a:rPr lang="en-US" altLang="ko-KR" dirty="0"/>
              <a:t>degenerate text-∅ pair </a:t>
            </a:r>
          </a:p>
          <a:p>
            <a:pPr lvl="2"/>
            <a:r>
              <a:rPr kumimoji="1" lang="en-US" altLang="ko-KR" dirty="0"/>
              <a:t>Output : output layer for token-level tasks(sequence tagging, question answering), </a:t>
            </a:r>
            <a:r>
              <a:rPr kumimoji="1" lang="en-US" altLang="ko-KR" dirty="0" err="1"/>
              <a:t>Ouput</a:t>
            </a:r>
            <a:r>
              <a:rPr kumimoji="1" lang="en-US" altLang="ko-KR" dirty="0"/>
              <a:t> layer </a:t>
            </a:r>
            <a:r>
              <a:rPr kumimoji="1" lang="en-US" altLang="ko-KR"/>
              <a:t>for classification</a:t>
            </a:r>
            <a:endParaRPr kumimoji="1"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92FB29-C933-E5D6-1CBC-AA1F0BFF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3434294"/>
            <a:ext cx="8192643" cy="330563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7AD6C59-D016-67A5-F0F9-E0EDBD0504BE}"/>
              </a:ext>
            </a:extLst>
          </p:cNvPr>
          <p:cNvSpPr/>
          <p:nvPr/>
        </p:nvSpPr>
        <p:spPr>
          <a:xfrm>
            <a:off x="1914144" y="3434294"/>
            <a:ext cx="3864672" cy="33258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69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FA2B-FC22-E466-EF61-90CB3C73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DD70A-133B-A59D-088C-D3ABED7B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Experiments</a:t>
            </a:r>
            <a:endParaRPr kumimoji="1"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36A7FA-879A-FF4E-8E9A-1E21D08E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34788C8-F468-8172-6DB5-0E850B3C65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/>
              <a:t>BERT: Pre-training of Deep Bidirectional Transformers for Language Understanding​</a:t>
            </a:r>
            <a:endParaRPr kumimoji="1" lang="en-US" altLang="ko-KR" sz="1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0C6E0-D2F8-36A4-9E91-B2BD0DC5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GLUE Benchmark(General Language Understanding Evaluation)</a:t>
            </a:r>
          </a:p>
          <a:p>
            <a:pPr lvl="1"/>
            <a:r>
              <a:rPr kumimoji="1" lang="ko-KR" altLang="en-US" dirty="0"/>
              <a:t>다양한 언어 이해 작업을 종합적으로 평가하기 위한 벤치마크</a:t>
            </a:r>
            <a:endParaRPr kumimoji="1" lang="en-US" altLang="ko-KR" dirty="0"/>
          </a:p>
          <a:p>
            <a:pPr lvl="2"/>
            <a:r>
              <a:rPr kumimoji="1" lang="en-US" altLang="ko-KR" dirty="0"/>
              <a:t>MNLI</a:t>
            </a:r>
          </a:p>
          <a:p>
            <a:pPr lvl="3"/>
            <a:r>
              <a:rPr kumimoji="1" lang="ko-KR" altLang="en-US" dirty="0"/>
              <a:t>두 문장 간의 논리적 관계</a:t>
            </a:r>
            <a:r>
              <a:rPr kumimoji="1" lang="en-US" altLang="ko-KR" dirty="0"/>
              <a:t>(</a:t>
            </a:r>
            <a:r>
              <a:rPr kumimoji="1" lang="ko-KR" altLang="en-US" dirty="0"/>
              <a:t>전제</a:t>
            </a:r>
            <a:r>
              <a:rPr kumimoji="1" lang="en-US" altLang="ko-KR" dirty="0"/>
              <a:t>, </a:t>
            </a:r>
            <a:r>
              <a:rPr kumimoji="1" lang="ko-KR" altLang="en-US" dirty="0"/>
              <a:t>중립</a:t>
            </a:r>
            <a:r>
              <a:rPr kumimoji="1" lang="en-US" altLang="ko-KR" dirty="0"/>
              <a:t>, </a:t>
            </a:r>
            <a:r>
              <a:rPr kumimoji="1" lang="ko-KR" altLang="en-US" dirty="0"/>
              <a:t>모순</a:t>
            </a:r>
            <a:r>
              <a:rPr kumimoji="1" lang="en-US" altLang="ko-KR" dirty="0"/>
              <a:t>)</a:t>
            </a:r>
            <a:r>
              <a:rPr kumimoji="1" lang="ko-KR" altLang="en-US" dirty="0"/>
              <a:t>를 예측하는 자연어 추론</a:t>
            </a:r>
            <a:r>
              <a:rPr kumimoji="1" lang="en-US" altLang="ko-KR" dirty="0"/>
              <a:t>(NLI) </a:t>
            </a:r>
            <a:r>
              <a:rPr kumimoji="1" lang="ko-KR" altLang="en-US" dirty="0"/>
              <a:t>작업</a:t>
            </a:r>
            <a:endParaRPr kumimoji="1" lang="en-US" altLang="ko-KR" dirty="0"/>
          </a:p>
          <a:p>
            <a:pPr lvl="2"/>
            <a:r>
              <a:rPr kumimoji="1" lang="en-US" altLang="ko-KR" dirty="0"/>
              <a:t>QNLI</a:t>
            </a:r>
          </a:p>
          <a:p>
            <a:pPr lvl="3"/>
            <a:r>
              <a:rPr kumimoji="1" lang="ko-KR" altLang="en-US" dirty="0"/>
              <a:t>주어진 질문과 문장이 관련 있는지 여부를 판단하는 자연어 추론 작업</a:t>
            </a:r>
            <a:endParaRPr kumimoji="1" lang="en-US" altLang="ko-KR" dirty="0"/>
          </a:p>
          <a:p>
            <a:pPr lvl="2"/>
            <a:endParaRPr kumimoji="1" lang="en-US" altLang="ko-KR" dirty="0"/>
          </a:p>
          <a:p>
            <a:r>
              <a:rPr kumimoji="1" lang="en-US" altLang="ko-KR" dirty="0" err="1"/>
              <a:t>SQuAD</a:t>
            </a:r>
            <a:r>
              <a:rPr kumimoji="1" lang="en-US" altLang="ko-KR" dirty="0"/>
              <a:t>(Stanford Question Answering Dataset)</a:t>
            </a:r>
          </a:p>
          <a:p>
            <a:pPr lvl="1"/>
            <a:r>
              <a:rPr kumimoji="1" lang="ko-KR" altLang="en-US" dirty="0"/>
              <a:t>기계 독해 능력을 평가하기 위한 질문 응답 데이터셋</a:t>
            </a:r>
            <a:endParaRPr kumimoji="1" lang="en-US" altLang="ko-KR" dirty="0"/>
          </a:p>
          <a:p>
            <a:pPr lvl="1"/>
            <a:r>
              <a:rPr kumimoji="1" lang="ko-KR" altLang="en-US" dirty="0"/>
              <a:t>버전 </a:t>
            </a:r>
            <a:r>
              <a:rPr kumimoji="1" lang="en-US" altLang="ko-KR" dirty="0"/>
              <a:t>1.1</a:t>
            </a:r>
            <a:r>
              <a:rPr kumimoji="1" lang="ko-KR" altLang="en-US" dirty="0"/>
              <a:t>은 문단에서 질문에 대한 정답 출력</a:t>
            </a:r>
            <a:r>
              <a:rPr kumimoji="1" lang="en-US" altLang="ko-KR" dirty="0"/>
              <a:t>, </a:t>
            </a:r>
            <a:r>
              <a:rPr kumimoji="1" lang="ko-KR" altLang="en-US" dirty="0"/>
              <a:t>버전 </a:t>
            </a:r>
            <a:r>
              <a:rPr kumimoji="1" lang="en-US" altLang="ko-KR" dirty="0"/>
              <a:t>2.0</a:t>
            </a:r>
            <a:r>
              <a:rPr kumimoji="1" lang="ko-KR" altLang="en-US" dirty="0"/>
              <a:t>은 문단에 질문에 대한 정답이 없는 경우도 포함</a:t>
            </a:r>
            <a:endParaRPr kumimoji="1" lang="en-US" altLang="ko-KR" dirty="0"/>
          </a:p>
          <a:p>
            <a:pPr lvl="2"/>
            <a:endParaRPr kumimoji="1" lang="en-US" altLang="ko-KR" dirty="0"/>
          </a:p>
          <a:p>
            <a:r>
              <a:rPr lang="en-US" altLang="ko-KR" dirty="0"/>
              <a:t>SWAG(</a:t>
            </a:r>
            <a:r>
              <a:rPr kumimoji="1" lang="en-US" altLang="ko-KR" dirty="0"/>
              <a:t>Situations With Adversarial Generations)</a:t>
            </a:r>
          </a:p>
          <a:p>
            <a:pPr lvl="1"/>
            <a:r>
              <a:rPr kumimoji="1" lang="ko-KR" altLang="en-US" dirty="0"/>
              <a:t>상황에 대한 상식적 추론 능력을 평가하기 위한 데이터셋</a:t>
            </a:r>
            <a:endParaRPr kumimoji="1" lang="en-US" altLang="ko-KR" dirty="0"/>
          </a:p>
          <a:p>
            <a:pPr lvl="1"/>
            <a:r>
              <a:rPr kumimoji="1" lang="ko-KR" altLang="en-US" dirty="0"/>
              <a:t>문맥을 이해하고 추론을 수행하는 능력을 측정할 때 사용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344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5C8F-9642-BB89-3274-0EC8420F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75E43-8596-EE01-8317-CE8D92C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Experiments(GLUE Benchmark)</a:t>
            </a:r>
            <a:endParaRPr kumimoji="1"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8251087-EC99-D014-E35E-D4C3DB22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FFB1B54-58EE-1426-FD84-B47A33B656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/>
              <a:t>BERT: Pre-training of Deep Bidirectional Transformers for Language Understanding​</a:t>
            </a:r>
            <a:endParaRPr kumimoji="1" lang="en-US" altLang="ko-KR" sz="1400" dirty="0"/>
          </a:p>
        </p:txBody>
      </p:sp>
      <p:pic>
        <p:nvPicPr>
          <p:cNvPr id="9" name="내용 개체 틀 8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183D06D5-9851-FE5E-478D-5626AB54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2011"/>
          <a:stretch/>
        </p:blipFill>
        <p:spPr>
          <a:xfrm>
            <a:off x="1084353" y="4059936"/>
            <a:ext cx="10005215" cy="2102083"/>
          </a:xfr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1B658058-046B-2119-8A3D-455663F01765}"/>
              </a:ext>
            </a:extLst>
          </p:cNvPr>
          <p:cNvSpPr txBox="1">
            <a:spLocks/>
          </p:cNvSpPr>
          <p:nvPr/>
        </p:nvSpPr>
        <p:spPr>
          <a:xfrm>
            <a:off x="312420" y="1265129"/>
            <a:ext cx="11567160" cy="489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OpenAI GPT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BASE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의 성능 비교</a:t>
            </a:r>
            <a:endParaRPr lang="en-US" altLang="ko-KR" b="0" i="0" dirty="0">
              <a:solidFill>
                <a:srgbClr val="000000"/>
              </a:solidFill>
              <a:effectLst/>
              <a:latin typeface="Karla" panose="020F0502020204030204" pitchFamily="2" charset="0"/>
            </a:endParaRPr>
          </a:p>
          <a:p>
            <a:pPr lvl="1"/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두 모델은 거의 동일한 크기를 지님</a:t>
            </a:r>
            <a:endParaRPr kumimoji="1" lang="en-US" altLang="ko-KR" dirty="0">
              <a:solidFill>
                <a:srgbClr val="000000"/>
              </a:solidFill>
              <a:latin typeface="Karla" panose="020F0502020204030204" pitchFamily="2" charset="0"/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Encoder 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방식과 </a:t>
            </a:r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Pretraining 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방식이 효과적임을 나타냄</a:t>
            </a:r>
            <a:endParaRPr kumimoji="1" lang="en-US" altLang="ko-KR" dirty="0">
              <a:solidFill>
                <a:srgbClr val="000000"/>
              </a:solidFill>
              <a:latin typeface="Karla" panose="020F0502020204030204" pitchFamily="2" charset="0"/>
            </a:endParaRPr>
          </a:p>
          <a:p>
            <a:pPr lvl="1"/>
            <a:endParaRPr kumimoji="1" lang="en-US" altLang="ko-KR" dirty="0">
              <a:solidFill>
                <a:srgbClr val="000000"/>
              </a:solidFill>
              <a:latin typeface="Karla" panose="020F0502020204030204" pitchFamily="2" charset="0"/>
            </a:endParaRP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BASE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의 성능 비교</a:t>
            </a:r>
            <a:endParaRPr kumimoji="1" lang="en-US" altLang="ko-KR" b="0" i="0" dirty="0">
              <a:solidFill>
                <a:srgbClr val="000000"/>
              </a:solidFill>
              <a:effectLst/>
              <a:latin typeface="Karla" panose="020F0502020204030204" pitchFamily="2" charset="0"/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Bert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의 모델 사이즈가 커질수록 성능이 좋아짐</a:t>
            </a:r>
            <a:endParaRPr kumimoji="1" lang="en-US" altLang="ko-KR" dirty="0">
              <a:solidFill>
                <a:srgbClr val="000000"/>
              </a:solidFill>
              <a:latin typeface="Karla" panose="020F0502020204030204" pitchFamily="2" charset="0"/>
            </a:endParaRPr>
          </a:p>
          <a:p>
            <a:pPr lvl="1"/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즉</a:t>
            </a:r>
            <a:r>
              <a:rPr kumimoji="1" lang="en-US" altLang="ko-KR" dirty="0">
                <a:solidFill>
                  <a:srgbClr val="000000"/>
                </a:solidFill>
                <a:latin typeface="Karla" panose="020F0502020204030204" pitchFamily="2" charset="0"/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  <a:latin typeface="Karla" panose="020F0502020204030204" pitchFamily="2" charset="0"/>
              </a:rPr>
              <a:t>모델 크기가 커질수록 소규모 데이터셋에서도 성능 향상에 긍정적인 영향을 미침</a:t>
            </a:r>
            <a:endParaRPr kumimoji="1" lang="en-US" altLang="ko-KR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FB8D49-7A0E-EB74-F11F-ED5276513E05}"/>
              </a:ext>
            </a:extLst>
          </p:cNvPr>
          <p:cNvSpPr/>
          <p:nvPr/>
        </p:nvSpPr>
        <p:spPr>
          <a:xfrm>
            <a:off x="1272540" y="5174467"/>
            <a:ext cx="9602724" cy="592349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991B376-D4C0-261D-1488-10A0ACBA939D}"/>
              </a:ext>
            </a:extLst>
          </p:cNvPr>
          <p:cNvSpPr/>
          <p:nvPr/>
        </p:nvSpPr>
        <p:spPr>
          <a:xfrm>
            <a:off x="1272540" y="5470641"/>
            <a:ext cx="9602724" cy="592349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6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AF449-8522-99A6-E453-84BCA91A7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9A345-D015-C1B3-053E-BA972694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Experiments(SQuAD)</a:t>
            </a:r>
            <a:endParaRPr kumimoji="1"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581E0D3-60BD-6F93-6691-743A62C0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58127DC-4F21-EE39-14DC-705FE76CE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/>
              <a:t>BERT: Pre-training of Deep Bidirectional Transformers for Language Understanding​</a:t>
            </a:r>
            <a:endParaRPr kumimoji="1" lang="en-US" altLang="ko-KR" sz="1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AAC93F-A111-46EA-5A3B-10B68A16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01559"/>
          </a:xfrm>
        </p:spPr>
        <p:txBody>
          <a:bodyPr>
            <a:normAutofit/>
          </a:bodyPr>
          <a:lstStyle/>
          <a:p>
            <a:r>
              <a:rPr lang="en-US" altLang="ko-KR" b="0" i="0" dirty="0" err="1">
                <a:solidFill>
                  <a:srgbClr val="000000"/>
                </a:solidFill>
                <a:effectLst/>
                <a:latin typeface="Karla" pitchFamily="2" charset="0"/>
              </a:rPr>
              <a:t>SQuAD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 v1.1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보다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Karla" pitchFamily="2" charset="0"/>
              </a:rPr>
              <a:t>SQuAD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 v 2.0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에서 더 우수한 성능을 보임</a:t>
            </a:r>
            <a:endParaRPr lang="en-US" altLang="ko-KR" b="0" i="0" dirty="0">
              <a:solidFill>
                <a:srgbClr val="000000"/>
              </a:solidFill>
              <a:effectLst/>
              <a:latin typeface="Karla" pitchFamily="2" charset="0"/>
            </a:endParaRPr>
          </a:p>
          <a:p>
            <a:pPr lvl="1"/>
            <a:r>
              <a:rPr lang="en-US" altLang="ko-KR" b="0" i="0" dirty="0" err="1">
                <a:solidFill>
                  <a:srgbClr val="000000"/>
                </a:solidFill>
                <a:effectLst/>
                <a:latin typeface="Karla" pitchFamily="2" charset="0"/>
              </a:rPr>
              <a:t>SQuAD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 v1.1</a:t>
            </a:r>
            <a:r>
              <a:rPr kumimoji="1" lang="ko-KR" altLang="en-US" dirty="0"/>
              <a:t>보다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Karla" pitchFamily="2" charset="0"/>
              </a:rPr>
              <a:t>SQuAD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 v 2.0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에서 </a:t>
            </a:r>
            <a:r>
              <a:rPr kumimoji="1" lang="en-US" altLang="ko-KR" dirty="0"/>
              <a:t>+5.1 </a:t>
            </a:r>
            <a:r>
              <a:rPr kumimoji="1" lang="ko-KR" altLang="en-US" dirty="0"/>
              <a:t>포인트 향상</a:t>
            </a:r>
            <a:endParaRPr kumimoji="1" lang="en-US" altLang="ko-KR" dirty="0"/>
          </a:p>
          <a:p>
            <a:pPr lvl="1"/>
            <a:r>
              <a:rPr kumimoji="1" lang="ko-KR" altLang="en-US" dirty="0"/>
              <a:t>답이 없는 질문에 대한 인식 능력이 뛰어남을 입증</a:t>
            </a:r>
            <a:endParaRPr kumimoji="1"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B1084CD-112D-BE30-462C-5ABA2D88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160"/>
          <a:stretch/>
        </p:blipFill>
        <p:spPr>
          <a:xfrm>
            <a:off x="6096000" y="2989442"/>
            <a:ext cx="4181856" cy="26556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2F70145-193C-B7CE-7166-C7BC39BB3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14" y="2989442"/>
            <a:ext cx="3781953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4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15C15-347F-8E82-4BB7-ECBCB65D7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E478C3-CE2F-3190-09B4-58515634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Experiments(SWAG)</a:t>
            </a:r>
            <a:endParaRPr kumimoji="1"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EA8EAB-D01E-6F09-2A0B-4FE097E5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E3106DF-13D2-E377-CBC8-C946A78ED8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/>
              <a:t>BERT: Pre-training of Deep Bidirectional Transformers for Language Understanding​</a:t>
            </a:r>
            <a:endParaRPr kumimoji="1" lang="en-US" altLang="ko-KR" sz="14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CD42C60-91EA-7CB8-3073-C4FAE77BC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7186"/>
          <a:stretch/>
        </p:blipFill>
        <p:spPr>
          <a:xfrm>
            <a:off x="3129314" y="3017232"/>
            <a:ext cx="5933371" cy="297624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B946984-FB54-8BBB-9986-11B17F88BBAA}"/>
              </a:ext>
            </a:extLst>
          </p:cNvPr>
          <p:cNvSpPr txBox="1">
            <a:spLocks/>
          </p:cNvSpPr>
          <p:nvPr/>
        </p:nvSpPr>
        <p:spPr>
          <a:xfrm>
            <a:off x="312420" y="1438657"/>
            <a:ext cx="11567160" cy="199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dirty="0">
                <a:solidFill>
                  <a:srgbClr val="000000"/>
                </a:solidFill>
                <a:latin typeface="Karla" pitchFamily="2" charset="0"/>
              </a:rPr>
              <a:t>Test Accuracy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에서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가 </a:t>
            </a:r>
            <a:r>
              <a:rPr kumimoji="1" lang="en-US" altLang="ko-KR" dirty="0">
                <a:solidFill>
                  <a:srgbClr val="000000"/>
                </a:solidFill>
                <a:latin typeface="Karla" pitchFamily="2" charset="0"/>
              </a:rPr>
              <a:t>OpenAI GPT 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보다 높은 성능을 보임</a:t>
            </a:r>
            <a:endParaRPr kumimoji="1" lang="en-US" altLang="ko-KR" dirty="0">
              <a:solidFill>
                <a:srgbClr val="000000"/>
              </a:solidFill>
              <a:latin typeface="Karla" pitchFamily="2" charset="0"/>
            </a:endParaRPr>
          </a:p>
          <a:p>
            <a:pPr lvl="1"/>
            <a:r>
              <a:rPr lang="en-US" altLang="ko-KR" b="0" i="0" dirty="0">
                <a:solidFill>
                  <a:srgbClr val="000000"/>
                </a:solidFill>
                <a:effectLst/>
                <a:latin typeface="Karla" pitchFamily="2" charset="0"/>
              </a:rPr>
              <a:t>BERT</a:t>
            </a:r>
            <a:r>
              <a:rPr lang="en-US" altLang="ko-KR" b="0" i="0" baseline="-25000" dirty="0">
                <a:solidFill>
                  <a:srgbClr val="000000"/>
                </a:solidFill>
                <a:effectLst/>
                <a:latin typeface="Karla" pitchFamily="2" charset="0"/>
              </a:rPr>
              <a:t>LARGE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 는 </a:t>
            </a:r>
            <a:r>
              <a:rPr kumimoji="1" lang="en-US" altLang="ko-KR" dirty="0">
                <a:solidFill>
                  <a:srgbClr val="000000"/>
                </a:solidFill>
                <a:latin typeface="Karla" pitchFamily="2" charset="0"/>
              </a:rPr>
              <a:t>86.3, OpenAI GPT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는 </a:t>
            </a:r>
            <a:r>
              <a:rPr kumimoji="1" lang="en-US" altLang="ko-KR" dirty="0">
                <a:solidFill>
                  <a:srgbClr val="000000"/>
                </a:solidFill>
                <a:latin typeface="Karla" pitchFamily="2" charset="0"/>
              </a:rPr>
              <a:t>78.0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으로 평가됨</a:t>
            </a:r>
            <a:endParaRPr kumimoji="1" lang="en-US" altLang="ko-KR" dirty="0">
              <a:solidFill>
                <a:srgbClr val="000000"/>
              </a:solidFill>
              <a:latin typeface="Karla" pitchFamily="2" charset="0"/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  <a:latin typeface="Karla" pitchFamily="2" charset="0"/>
              </a:rPr>
              <a:t>SWAG </a:t>
            </a:r>
            <a:r>
              <a:rPr kumimoji="1" lang="ko-KR" altLang="en-US" dirty="0">
                <a:solidFill>
                  <a:srgbClr val="000000"/>
                </a:solidFill>
                <a:latin typeface="Karla" pitchFamily="2" charset="0"/>
              </a:rPr>
              <a:t>작업에서 문맥 이해와 상식적 추론 능력이 우수함을 나타냄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766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/>
              <a:t>Reference</a:t>
            </a:r>
            <a:endParaRPr kumimoji="1"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F56030-B1D5-C71E-2021-50B8CFB3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>
                <a:hlinkClick r:id="rId2"/>
              </a:rPr>
              <a:t>https://www.youtube.com/watch?v=IwtexRHoWG0&amp;pp=ygUEQkVSVA%3D%3D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>
                <a:hlinkClick r:id="rId3"/>
              </a:rPr>
              <a:t>https://arxiv.org/abs/1907.11692</a:t>
            </a:r>
            <a:r>
              <a:rPr kumimoji="1" lang="en-US" altLang="ko-KR" dirty="0"/>
              <a:t> (</a:t>
            </a:r>
            <a:r>
              <a:rPr kumimoji="1" lang="en-US" altLang="ko-KR" dirty="0" err="1"/>
              <a:t>RoBERTa</a:t>
            </a:r>
            <a:r>
              <a:rPr kumimoji="1" lang="en-US" altLang="ko-KR" dirty="0"/>
              <a:t> : BERT</a:t>
            </a:r>
            <a:r>
              <a:rPr kumimoji="1" lang="ko-KR" altLang="en-US" dirty="0"/>
              <a:t> 성능 향상방법 제안</a:t>
            </a:r>
            <a:r>
              <a:rPr kumimoji="1" lang="en-US" altLang="ko-KR" dirty="0"/>
              <a:t>)</a:t>
            </a:r>
          </a:p>
          <a:p>
            <a:endParaRPr kumimoji="1" lang="en-US" altLang="ko-KR" dirty="0"/>
          </a:p>
          <a:p>
            <a:r>
              <a:rPr kumimoji="1" lang="en-US" altLang="ko-KR" dirty="0">
                <a:hlinkClick r:id="rId4"/>
              </a:rPr>
              <a:t>https://arxiv.org/abs/1706.03762</a:t>
            </a:r>
            <a:r>
              <a:rPr kumimoji="1" lang="en-US" altLang="ko-KR" dirty="0"/>
              <a:t> (Attention is All you Need : Transformer</a:t>
            </a:r>
            <a:r>
              <a:rPr kumimoji="1" lang="ko-KR" altLang="en-US" dirty="0"/>
              <a:t>에 대한 제안</a:t>
            </a:r>
            <a:r>
              <a:rPr kumimoji="1" lang="en-US" altLang="ko-KR" dirty="0"/>
              <a:t>)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57331A-7C32-3F87-C163-39C83869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946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7B207D-891C-65E6-A5BC-3D9DA73C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/>
          <a:lstStyle/>
          <a:p>
            <a:r>
              <a:rPr kumimoji="1" lang="en-US" altLang="ko-KR"/>
              <a:t>Thank You</a:t>
            </a:r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CC8655-A080-3BFE-0E7B-9BE77141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B706144-90E0-EF6A-2130-E0CD8C52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967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123849"/>
            <a:ext cx="11567160" cy="600275"/>
          </a:xfrm>
        </p:spPr>
        <p:txBody>
          <a:bodyPr>
            <a:noAutofit/>
          </a:bodyPr>
          <a:lstStyle/>
          <a:p>
            <a:pPr algn="ctr"/>
            <a:r>
              <a:rPr kumimoji="1" lang="en-US" altLang="ko-KR" sz="4400" dirty="0"/>
              <a:t>What is BERT?</a:t>
            </a:r>
            <a:endParaRPr kumimoji="1" lang="ko-KR" altLang="en-US" sz="440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D6D8B09-6D8C-15CB-FD73-FD50F472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z="1600" smtClean="0"/>
              <a:t>2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806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FC0B4-686D-E5E1-A44A-8BDA8740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BDDCBD-9399-951D-029F-0DE46DD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123849"/>
            <a:ext cx="11567160" cy="600275"/>
          </a:xfrm>
        </p:spPr>
        <p:txBody>
          <a:bodyPr>
            <a:noAutofit/>
          </a:bodyPr>
          <a:lstStyle/>
          <a:p>
            <a:pPr algn="ctr"/>
            <a:r>
              <a:rPr kumimoji="1" lang="en-US" altLang="ko-KR" dirty="0">
                <a:solidFill>
                  <a:srgbClr val="FF0000"/>
                </a:solidFill>
              </a:rPr>
              <a:t>B</a:t>
            </a:r>
            <a:r>
              <a:rPr kumimoji="1" lang="en-US" altLang="ko-KR" dirty="0">
                <a:solidFill>
                  <a:schemeClr val="tx1"/>
                </a:solidFill>
              </a:rPr>
              <a:t>idirectional </a:t>
            </a:r>
            <a:r>
              <a:rPr kumimoji="1" lang="en-US" altLang="ko-KR" dirty="0">
                <a:solidFill>
                  <a:srgbClr val="FF0000"/>
                </a:solidFill>
              </a:rPr>
              <a:t>E</a:t>
            </a:r>
            <a:r>
              <a:rPr kumimoji="1" lang="en-US" altLang="ko-KR" dirty="0">
                <a:solidFill>
                  <a:schemeClr val="tx1"/>
                </a:solidFill>
              </a:rPr>
              <a:t>ncoder </a:t>
            </a:r>
            <a:r>
              <a:rPr kumimoji="1" lang="en-US" altLang="ko-KR" dirty="0">
                <a:solidFill>
                  <a:srgbClr val="FF0000"/>
                </a:solidFill>
              </a:rPr>
              <a:t>R</a:t>
            </a:r>
            <a:r>
              <a:rPr kumimoji="1" lang="en-US" altLang="ko-KR" dirty="0">
                <a:solidFill>
                  <a:schemeClr val="tx1"/>
                </a:solidFill>
              </a:rPr>
              <a:t>epresentations from </a:t>
            </a:r>
            <a:r>
              <a:rPr kumimoji="1" lang="en-US" altLang="ko-KR" dirty="0">
                <a:solidFill>
                  <a:srgbClr val="FF0000"/>
                </a:solidFill>
              </a:rPr>
              <a:t>T</a:t>
            </a:r>
            <a:r>
              <a:rPr kumimoji="1" lang="en-US" altLang="ko-KR" dirty="0">
                <a:solidFill>
                  <a:schemeClr val="tx1"/>
                </a:solidFill>
              </a:rPr>
              <a:t>ransformers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E0A564-6F57-DA7D-7EBB-F1B6F46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C7FA50D-E732-47EB-1672-35772B86F0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40B9B99-03FD-5E2F-6D79-394A565D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z="1600" smtClean="0"/>
              <a:t>3</a:t>
            </a:fld>
            <a:endParaRPr kumimoji="1" lang="ko-Kore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648D4-8ADB-0A71-260B-42EBB251B568}"/>
              </a:ext>
            </a:extLst>
          </p:cNvPr>
          <p:cNvSpPr txBox="1"/>
          <p:nvPr/>
        </p:nvSpPr>
        <p:spPr>
          <a:xfrm>
            <a:off x="4718304" y="2805513"/>
            <a:ext cx="321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</a:t>
            </a:r>
            <a:r>
              <a:rPr lang="en-US" altLang="ko-KR" sz="2000" b="1" i="1" dirty="0"/>
              <a:t>Language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370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BERT’s main concept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A2EA6-16D1-DFA9-1252-D0E390E8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1490263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Bidirectional </a:t>
            </a:r>
            <a:r>
              <a:rPr kumimoji="1" lang="en-US" altLang="ko-KR" dirty="0"/>
              <a:t>representation</a:t>
            </a:r>
            <a:r>
              <a:rPr kumimoji="1" lang="en-US" altLang="ko-KR" b="1" dirty="0"/>
              <a:t> </a:t>
            </a:r>
            <a:r>
              <a:rPr lang="en-US" altLang="ko-KR" dirty="0"/>
              <a:t>from unlabeled text by conditioning on both left and right context</a:t>
            </a:r>
          </a:p>
          <a:p>
            <a:pPr lvl="1"/>
            <a:r>
              <a:rPr kumimoji="1" lang="ko-KR" altLang="en-US" dirty="0"/>
              <a:t>단어의 의미는 문맥에 따라 달라질 수 있으므로</a:t>
            </a:r>
            <a:r>
              <a:rPr kumimoji="1" lang="en-US" altLang="ko-KR" dirty="0"/>
              <a:t>, </a:t>
            </a:r>
            <a:r>
              <a:rPr kumimoji="1" lang="ko-KR" altLang="en-US" dirty="0"/>
              <a:t>문장 내 모든 단어의 앞뒤 문맥을 동시에 고려 해야함</a:t>
            </a:r>
            <a:endParaRPr kumimoji="1" lang="en-US" altLang="ko-KR" dirty="0"/>
          </a:p>
          <a:p>
            <a:pPr lvl="1"/>
            <a:r>
              <a:rPr kumimoji="1" lang="ko-KR" altLang="en-US" dirty="0"/>
              <a:t>기존의 단방향 </a:t>
            </a:r>
            <a:r>
              <a:rPr kumimoji="1" lang="en-US" altLang="ko-KR" i="1" dirty="0"/>
              <a:t>Language Representation </a:t>
            </a:r>
            <a:r>
              <a:rPr kumimoji="1" lang="ko-KR" altLang="en-US" dirty="0"/>
              <a:t>모델과 달리</a:t>
            </a:r>
            <a:r>
              <a:rPr kumimoji="1" lang="en-US" altLang="ko-KR" dirty="0"/>
              <a:t>, BERT</a:t>
            </a:r>
            <a:r>
              <a:rPr kumimoji="1" lang="ko-KR" altLang="en-US" dirty="0"/>
              <a:t>는 양방향에서 동시에 </a:t>
            </a:r>
            <a:r>
              <a:rPr kumimoji="1" lang="en-US" altLang="ko-KR" i="1" dirty="0"/>
              <a:t>Pre-training</a:t>
            </a:r>
            <a:r>
              <a:rPr kumimoji="1" lang="ko-KR" altLang="en-US" dirty="0"/>
              <a:t> 진행</a:t>
            </a:r>
            <a:endParaRPr kumimoji="1" lang="en-US" alt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DF1180-75A0-C4C7-1BE8-35F7B176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11" name="내용 개체 틀 4">
            <a:extLst>
              <a:ext uri="{FF2B5EF4-FFF2-40B4-BE49-F238E27FC236}">
                <a16:creationId xmlns:a16="http://schemas.microsoft.com/office/drawing/2014/main" id="{B93E9A2A-C502-254E-06CE-8D8ED3694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03577-C263-B1AB-5689-D0470B5436A6}"/>
              </a:ext>
            </a:extLst>
          </p:cNvPr>
          <p:cNvSpPr txBox="1"/>
          <p:nvPr/>
        </p:nvSpPr>
        <p:spPr>
          <a:xfrm>
            <a:off x="0" y="420624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/>
              <a:t>We went to the </a:t>
            </a:r>
            <a:r>
              <a:rPr lang="en-US" altLang="ko-KR" sz="3200" b="1" i="1" dirty="0">
                <a:solidFill>
                  <a:srgbClr val="C00000"/>
                </a:solidFill>
              </a:rPr>
              <a:t>river</a:t>
            </a:r>
            <a:r>
              <a:rPr lang="en-US" altLang="ko-KR" sz="3200" b="1" dirty="0"/>
              <a:t> </a:t>
            </a:r>
            <a:r>
              <a:rPr lang="en-US" altLang="ko-KR" sz="3200" b="1" u="sng" dirty="0">
                <a:solidFill>
                  <a:srgbClr val="59CCFF"/>
                </a:solidFill>
              </a:rPr>
              <a:t>bank</a:t>
            </a:r>
          </a:p>
          <a:p>
            <a:pPr algn="ctr"/>
            <a:endParaRPr lang="en-US" altLang="ko-KR" b="1" dirty="0"/>
          </a:p>
          <a:p>
            <a:pPr algn="ctr"/>
            <a:r>
              <a:rPr lang="en-US" altLang="ko-KR" sz="3200" b="1" dirty="0"/>
              <a:t>I need to go to the </a:t>
            </a:r>
            <a:r>
              <a:rPr lang="en-US" altLang="ko-KR" sz="3200" b="1" u="sng" dirty="0">
                <a:solidFill>
                  <a:srgbClr val="59CCFF"/>
                </a:solidFill>
              </a:rPr>
              <a:t>bank</a:t>
            </a:r>
            <a:r>
              <a:rPr lang="en-US" altLang="ko-KR" sz="3200" b="1" dirty="0"/>
              <a:t> to deposit </a:t>
            </a:r>
            <a:r>
              <a:rPr lang="en-US" altLang="ko-KR" sz="3200" b="1" i="1" dirty="0">
                <a:solidFill>
                  <a:srgbClr val="C00000"/>
                </a:solidFill>
              </a:rPr>
              <a:t>money</a:t>
            </a:r>
            <a:endParaRPr lang="ko-KR" alt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709FC-8DAF-8D98-A728-BB5AA1E54E38}"/>
              </a:ext>
            </a:extLst>
          </p:cNvPr>
          <p:cNvSpPr txBox="1"/>
          <p:nvPr/>
        </p:nvSpPr>
        <p:spPr>
          <a:xfrm>
            <a:off x="6010656" y="3733277"/>
            <a:ext cx="197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C00000"/>
                </a:solidFill>
              </a:rPr>
              <a:t>Context on the left</a:t>
            </a:r>
            <a:endParaRPr lang="ko-KR" altLang="en-US" b="1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2164B-4ECC-EE0A-335A-BD5F763AE508}"/>
              </a:ext>
            </a:extLst>
          </p:cNvPr>
          <p:cNvSpPr txBox="1"/>
          <p:nvPr/>
        </p:nvSpPr>
        <p:spPr>
          <a:xfrm>
            <a:off x="8046259" y="5640003"/>
            <a:ext cx="20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C00000"/>
                </a:solidFill>
              </a:rPr>
              <a:t>Context on the right</a:t>
            </a:r>
            <a:endParaRPr lang="ko-KR" altLang="en-US" b="1" i="1" dirty="0">
              <a:solidFill>
                <a:srgbClr val="C0000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BD3B30B-4226-099B-CCA6-53C24BD7687C}"/>
              </a:ext>
            </a:extLst>
          </p:cNvPr>
          <p:cNvCxnSpPr>
            <a:cxnSpLocks/>
          </p:cNvCxnSpPr>
          <p:nvPr/>
        </p:nvCxnSpPr>
        <p:spPr>
          <a:xfrm>
            <a:off x="6947535" y="4102609"/>
            <a:ext cx="0" cy="2439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862CAFB-4838-E188-4412-906EB0E38590}"/>
              </a:ext>
            </a:extLst>
          </p:cNvPr>
          <p:cNvCxnSpPr>
            <a:cxnSpLocks/>
          </p:cNvCxnSpPr>
          <p:nvPr/>
        </p:nvCxnSpPr>
        <p:spPr>
          <a:xfrm flipV="1">
            <a:off x="9023985" y="5438835"/>
            <a:ext cx="0" cy="2403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1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Um.. Maybe..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A58D108-F06A-918B-1A0D-49C1AAC0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368C2B-EE33-74AA-E128-969C227F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1304214"/>
            <a:ext cx="4159456" cy="48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9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Motivation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D37EFB-DBA6-3012-4AFB-7777E34D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0FF791B4-591A-31AF-D603-79CE8BEE95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52C4ADF-04EF-CD65-A6B7-793B3101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Limitation</a:t>
            </a:r>
            <a:r>
              <a:rPr kumimoji="1" lang="ko-KR" altLang="en-US" b="1" dirty="0"/>
              <a:t> </a:t>
            </a:r>
            <a:r>
              <a:rPr kumimoji="1" lang="en-US" altLang="ko-KR" dirty="0"/>
              <a:t>of standard language models</a:t>
            </a:r>
          </a:p>
          <a:p>
            <a:pPr lvl="1"/>
            <a:r>
              <a:rPr kumimoji="1" lang="en-US" altLang="ko-KR" dirty="0"/>
              <a:t>OpenAI GPT : </a:t>
            </a:r>
            <a:r>
              <a:rPr kumimoji="1" lang="ko-KR" altLang="en-US" dirty="0"/>
              <a:t>단방향 구조로 인해 단어간 관계를 파악하는 </a:t>
            </a:r>
            <a:r>
              <a:rPr kumimoji="1" lang="en-US" altLang="ko-KR" i="1" dirty="0"/>
              <a:t>self-attention</a:t>
            </a:r>
            <a:r>
              <a:rPr kumimoji="1" lang="en-US" altLang="ko-KR" dirty="0"/>
              <a:t> </a:t>
            </a:r>
            <a:r>
              <a:rPr kumimoji="1" lang="ko-KR" altLang="en-US" dirty="0"/>
              <a:t>메커니즘에서 이전 </a:t>
            </a:r>
            <a:r>
              <a:rPr kumimoji="1" lang="en-US" altLang="ko-KR" dirty="0"/>
              <a:t>Token</a:t>
            </a:r>
            <a:r>
              <a:rPr kumimoji="1" lang="ko-KR" altLang="en-US" dirty="0"/>
              <a:t>만 참조</a:t>
            </a:r>
            <a:endParaRPr kumimoji="1" lang="en-US" altLang="ko-KR" dirty="0"/>
          </a:p>
          <a:p>
            <a:pPr lvl="1"/>
            <a:r>
              <a:rPr kumimoji="1" lang="en-US" altLang="ko-KR" dirty="0"/>
              <a:t>ELMO : </a:t>
            </a:r>
            <a:r>
              <a:rPr kumimoji="1" lang="ko-KR" altLang="en-US" dirty="0"/>
              <a:t>양방향이나</a:t>
            </a:r>
            <a:r>
              <a:rPr kumimoji="1" lang="en-US" altLang="ko-KR" dirty="0"/>
              <a:t>, </a:t>
            </a:r>
            <a:r>
              <a:rPr kumimoji="1" lang="ko-KR" altLang="en-US" dirty="0"/>
              <a:t>오른쪽</a:t>
            </a:r>
            <a:r>
              <a:rPr kumimoji="1" lang="en-US" altLang="ko-KR" dirty="0"/>
              <a:t>-&gt;</a:t>
            </a:r>
            <a:r>
              <a:rPr kumimoji="1" lang="ko-KR" altLang="en-US" dirty="0"/>
              <a:t>왼쪽 및 왼쪽</a:t>
            </a:r>
            <a:r>
              <a:rPr kumimoji="1" lang="en-US" altLang="ko-KR" dirty="0"/>
              <a:t>-&gt;</a:t>
            </a:r>
            <a:r>
              <a:rPr kumimoji="1" lang="ko-KR" altLang="en-US" dirty="0"/>
              <a:t>오른쪽을 별개로 수행하여 </a:t>
            </a:r>
            <a:r>
              <a:rPr kumimoji="1" lang="en-US" altLang="ko-KR" dirty="0"/>
              <a:t>feature</a:t>
            </a:r>
            <a:r>
              <a:rPr kumimoji="1" lang="ko-KR" altLang="en-US" dirty="0"/>
              <a:t>를 단순 결합하는 형태</a:t>
            </a:r>
            <a:endParaRPr kumimoji="1" lang="en-US" altLang="ko-KR" dirty="0"/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Restriction</a:t>
            </a:r>
            <a:r>
              <a:rPr kumimoji="1" lang="en-US" altLang="ko-KR" dirty="0"/>
              <a:t> of context usage</a:t>
            </a:r>
          </a:p>
          <a:p>
            <a:pPr lvl="1"/>
            <a:r>
              <a:rPr kumimoji="1" lang="ko-KR" altLang="en-US" dirty="0"/>
              <a:t>본 논문의 기반에도 해당하는 </a:t>
            </a:r>
            <a:r>
              <a:rPr kumimoji="1" lang="en-US" altLang="ko-KR" i="1" dirty="0"/>
              <a:t>fine-tuning</a:t>
            </a:r>
            <a:r>
              <a:rPr kumimoji="1" lang="en-US" altLang="ko-KR" dirty="0"/>
              <a:t> </a:t>
            </a:r>
            <a:r>
              <a:rPr kumimoji="1" lang="ko-KR" altLang="en-US" dirty="0"/>
              <a:t>기반 모델들이 전체 문맥 정보를 충분히 활용하지 못함</a:t>
            </a:r>
            <a:endParaRPr kumimoji="1" lang="en-US" altLang="ko-KR" dirty="0"/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Possibility</a:t>
            </a:r>
            <a:r>
              <a:rPr kumimoji="1" lang="en-US" altLang="ko-KR" dirty="0"/>
              <a:t> of Transfer Learning effect</a:t>
            </a:r>
          </a:p>
          <a:p>
            <a:pPr lvl="1"/>
            <a:r>
              <a:rPr kumimoji="1" lang="en-US" altLang="ko-KR" dirty="0"/>
              <a:t>Computer Vision </a:t>
            </a:r>
            <a:r>
              <a:rPr kumimoji="1" lang="ko-KR" altLang="en-US" dirty="0"/>
              <a:t>분야의 경우</a:t>
            </a:r>
            <a:r>
              <a:rPr kumimoji="1" lang="en-US" altLang="ko-KR" dirty="0"/>
              <a:t>, </a:t>
            </a:r>
            <a:r>
              <a:rPr kumimoji="1" lang="en-US" altLang="ko-KR" i="1" dirty="0"/>
              <a:t>ImageNet</a:t>
            </a:r>
            <a:r>
              <a:rPr kumimoji="1" lang="ko-KR" altLang="en-US" dirty="0"/>
              <a:t>과 같이 대규모 모델로부터의 </a:t>
            </a:r>
            <a:r>
              <a:rPr kumimoji="1" lang="en-US" altLang="ko-KR" dirty="0"/>
              <a:t>Transfer Learning</a:t>
            </a:r>
            <a:r>
              <a:rPr kumimoji="1" lang="ko-KR" altLang="en-US" dirty="0"/>
              <a:t>의 중요성이 입증</a:t>
            </a:r>
            <a:endParaRPr kumimoji="1" lang="en-US" altLang="ko-KR" dirty="0"/>
          </a:p>
          <a:p>
            <a:pPr lvl="1"/>
            <a:r>
              <a:rPr kumimoji="1" lang="en-US" altLang="ko-KR" dirty="0"/>
              <a:t>NLP(Native Language Processing) </a:t>
            </a:r>
            <a:r>
              <a:rPr kumimoji="1" lang="ko-KR" altLang="en-US" dirty="0"/>
              <a:t>분야에서도 마찬가지로 </a:t>
            </a:r>
            <a:r>
              <a:rPr kumimoji="1" lang="en-US" altLang="ko-KR" i="1" dirty="0"/>
              <a:t>pre-training </a:t>
            </a:r>
            <a:r>
              <a:rPr kumimoji="1" lang="en-US" altLang="ko-KR" dirty="0"/>
              <a:t>-&gt; </a:t>
            </a:r>
            <a:r>
              <a:rPr kumimoji="1" lang="en-US" altLang="ko-KR" i="1" dirty="0"/>
              <a:t>fine-tuning</a:t>
            </a:r>
            <a:r>
              <a:rPr kumimoji="1" lang="ko-KR" altLang="en-US" dirty="0"/>
              <a:t>이 효과적일 수 있음</a:t>
            </a:r>
            <a:endParaRPr kumimoji="1" lang="en-US" altLang="ko-KR" dirty="0"/>
          </a:p>
          <a:p>
            <a:r>
              <a:rPr kumimoji="1" lang="en-US" altLang="ko-KR" b="1" dirty="0"/>
              <a:t>Combination</a:t>
            </a:r>
            <a:r>
              <a:rPr kumimoji="1" lang="en-US" altLang="ko-KR" dirty="0"/>
              <a:t> of </a:t>
            </a:r>
            <a:r>
              <a:rPr kumimoji="1" lang="en-US" altLang="ko-KR" b="1" i="1" dirty="0"/>
              <a:t>feature-based</a:t>
            </a:r>
            <a:r>
              <a:rPr kumimoji="1" lang="en-US" altLang="ko-KR" dirty="0"/>
              <a:t> &amp; </a:t>
            </a:r>
            <a:r>
              <a:rPr kumimoji="1" lang="en-US" altLang="ko-KR" b="1" i="1" dirty="0"/>
              <a:t>fine-tuning</a:t>
            </a:r>
            <a:r>
              <a:rPr kumimoji="1" lang="en-US" altLang="ko-KR" dirty="0"/>
              <a:t> approach</a:t>
            </a:r>
          </a:p>
          <a:p>
            <a:pPr lvl="1"/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6746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EBAD-3463-F6BD-FA76-4D65274D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17A2E-1A4D-A72B-A172-A8548A65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Related Work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E9FA95-D7C3-F080-2771-F3A6B19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AFEDA9-E0A8-6BEF-62EF-F470ECA4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0B535C9D-1072-ED8E-5325-8503F13240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6BAAE2C-AD04-FF79-7B56-EE22186F1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Brief review the most widely-used approaches in </a:t>
            </a:r>
            <a:r>
              <a:rPr kumimoji="1" lang="en-US" altLang="ko-KR" b="1" dirty="0"/>
              <a:t>pre-training</a:t>
            </a:r>
            <a:r>
              <a:rPr kumimoji="1" lang="en-US" altLang="ko-KR" dirty="0"/>
              <a:t> language representations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Unsupervised Feature-based Approaches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Unsupervised Fine-tuning Approaches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Transfer Learning from Supervised Data</a:t>
            </a:r>
          </a:p>
        </p:txBody>
      </p:sp>
    </p:spTree>
    <p:extLst>
      <p:ext uri="{BB962C8B-B14F-4D97-AF65-F5344CB8AC3E}">
        <p14:creationId xmlns:p14="http://schemas.microsoft.com/office/powerpoint/2010/main" val="383913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3D3D1-FBA7-5F4B-05F2-5E6856887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CAA74E-27EE-5A7E-F96E-B1FBB369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E0252D-B276-9734-9E5E-A7388019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C6DA824-1AEE-E907-2378-3B4467E2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EC501C17-5F93-66CA-EC1F-A11736863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47738BD-C19C-2E35-4A45-DD7EB692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Two steps in BERT’s framework : </a:t>
            </a:r>
            <a:r>
              <a:rPr kumimoji="1" lang="en-US" altLang="ko-KR" b="1" i="1" dirty="0"/>
              <a:t>pre-training</a:t>
            </a:r>
            <a:r>
              <a:rPr kumimoji="1" lang="en-US" altLang="ko-KR" dirty="0"/>
              <a:t> and </a:t>
            </a:r>
            <a:r>
              <a:rPr kumimoji="1" lang="en-US" altLang="ko-KR" b="1" i="1" dirty="0"/>
              <a:t>fine-tuning</a:t>
            </a:r>
          </a:p>
          <a:p>
            <a:pPr marL="469800" lvl="1" indent="0">
              <a:buNone/>
            </a:pPr>
            <a:endParaRPr kumimoji="1" lang="en-US" altLang="ko-KR" b="1" i="1" dirty="0"/>
          </a:p>
          <a:p>
            <a:r>
              <a:rPr kumimoji="1" lang="en-US" altLang="ko-KR" dirty="0"/>
              <a:t>Multi-layer bidirectional Transformer encoder</a:t>
            </a:r>
          </a:p>
          <a:p>
            <a:pPr lvl="1"/>
            <a:endParaRPr kumimoji="1" lang="en-US" altLang="ko-KR" dirty="0"/>
          </a:p>
          <a:p>
            <a:endParaRPr kumimoji="1"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E110D0-7791-B1D7-8E0C-4744C444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3080726"/>
            <a:ext cx="8192643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8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582D-8C23-C41D-4B1C-64CE4FA9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AC5AF-0EEE-2540-F5AA-0B78AA62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BERT Architecture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BFF34D-1F27-57EB-07CA-4D5D7BE4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888299D-28E9-29BF-B052-8CDF1906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EAF52F13-89C9-AFAF-9023-9F396D924C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88" y="55563"/>
            <a:ext cx="8140700" cy="365125"/>
          </a:xfrm>
        </p:spPr>
        <p:txBody>
          <a:bodyPr/>
          <a:lstStyle/>
          <a:p>
            <a:r>
              <a:rPr kumimoji="1" lang="en-US" altLang="ko-KR" sz="1400" dirty="0"/>
              <a:t>BERT: Pre-training of Deep Bidirectional Transformers for Language Understanding</a:t>
            </a:r>
          </a:p>
          <a:p>
            <a:endParaRPr kumimoji="1" lang="ko-KR" altLang="en-US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BDFB79-7C40-B3CA-56ED-B19AD3C7D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4"/>
          <a:stretch/>
        </p:blipFill>
        <p:spPr bwMode="auto">
          <a:xfrm>
            <a:off x="402336" y="2469661"/>
            <a:ext cx="5059680" cy="43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그림2. Transformer Architecture">
            <a:extLst>
              <a:ext uri="{FF2B5EF4-FFF2-40B4-BE49-F238E27FC236}">
                <a16:creationId xmlns:a16="http://schemas.microsoft.com/office/drawing/2014/main" id="{7DC77411-4F42-2407-6C97-812EC8802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7034785" y="2476493"/>
            <a:ext cx="3730752" cy="42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2A23A63-7F50-375D-8CBC-27FCFC0A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So.. What is </a:t>
            </a:r>
            <a:r>
              <a:rPr kumimoji="1" lang="en-US" altLang="ko-KR" i="1" dirty="0"/>
              <a:t>Transformer</a:t>
            </a:r>
            <a:r>
              <a:rPr kumimoji="1" lang="en-US" altLang="ko-KR" dirty="0"/>
              <a:t>?</a:t>
            </a:r>
          </a:p>
          <a:p>
            <a:pPr lvl="1"/>
            <a:r>
              <a:rPr kumimoji="1" lang="en-US" altLang="ko-KR" dirty="0"/>
              <a:t>Input Sentence</a:t>
            </a:r>
            <a:r>
              <a:rPr kumimoji="1" lang="ko-KR" altLang="en-US" dirty="0"/>
              <a:t>를 입력하여 </a:t>
            </a:r>
            <a:r>
              <a:rPr kumimoji="1" lang="en-US" altLang="ko-KR" dirty="0"/>
              <a:t>Output Sentence</a:t>
            </a:r>
            <a:r>
              <a:rPr kumimoji="1" lang="ko-KR" altLang="en-US" dirty="0"/>
              <a:t>를 생성하는 모델 </a:t>
            </a:r>
            <a:r>
              <a:rPr kumimoji="1" lang="en-US" altLang="ko-KR" dirty="0"/>
              <a:t>(ex – translation)</a:t>
            </a:r>
          </a:p>
          <a:p>
            <a:pPr lvl="1"/>
            <a:r>
              <a:rPr kumimoji="1" lang="en-US" altLang="ko-KR" dirty="0"/>
              <a:t>Input Sentence</a:t>
            </a:r>
            <a:r>
              <a:rPr kumimoji="1" lang="ko-KR" altLang="en-US" dirty="0"/>
              <a:t>를 </a:t>
            </a:r>
            <a:r>
              <a:rPr kumimoji="1" lang="en-US" altLang="ko-KR" dirty="0"/>
              <a:t>vector </a:t>
            </a:r>
            <a:r>
              <a:rPr kumimoji="1" lang="ko-KR" altLang="en-US" dirty="0"/>
              <a:t>형태로 문맥을 출력하는 </a:t>
            </a:r>
            <a:r>
              <a:rPr kumimoji="1" lang="en-US" altLang="ko-KR" dirty="0"/>
              <a:t>Encoder</a:t>
            </a:r>
            <a:r>
              <a:rPr kumimoji="1" lang="ko-KR" altLang="en-US" dirty="0"/>
              <a:t>와</a:t>
            </a:r>
            <a:r>
              <a:rPr kumimoji="1" lang="en-US" altLang="ko-KR" dirty="0"/>
              <a:t>, Sentence</a:t>
            </a:r>
            <a:r>
              <a:rPr kumimoji="1" lang="ko-KR" altLang="en-US" dirty="0"/>
              <a:t>를 순차적으로 처리하며 결과값을 재입력 받아 처리하는 </a:t>
            </a:r>
            <a:r>
              <a:rPr kumimoji="1" lang="en-US" altLang="ko-KR" dirty="0"/>
              <a:t>Decoder</a:t>
            </a:r>
            <a:r>
              <a:rPr kumimoji="1" lang="ko-KR" altLang="en-US" dirty="0"/>
              <a:t>가 존재 </a:t>
            </a:r>
            <a:endParaRPr kumimoji="1" lang="en-US" altLang="ko-KR" dirty="0"/>
          </a:p>
          <a:p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05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1371</Words>
  <Application>Microsoft Office PowerPoint</Application>
  <PresentationFormat>와이드스크린</PresentationFormat>
  <Paragraphs>201</Paragraphs>
  <Slides>19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Arial</vt:lpstr>
      <vt:lpstr>Calibri</vt:lpstr>
      <vt:lpstr>Karla</vt:lpstr>
      <vt:lpstr>Office 테마</vt:lpstr>
      <vt:lpstr>BERT</vt:lpstr>
      <vt:lpstr>What is BERT?</vt:lpstr>
      <vt:lpstr>Bidirectional Encoder Representations from Transformers</vt:lpstr>
      <vt:lpstr>BERT’s main concept</vt:lpstr>
      <vt:lpstr>Um.. Maybe..</vt:lpstr>
      <vt:lpstr>Motivation</vt:lpstr>
      <vt:lpstr>Related Work</vt:lpstr>
      <vt:lpstr>BERT Architecture</vt:lpstr>
      <vt:lpstr>BERT Architecture</vt:lpstr>
      <vt:lpstr>BERT Architecture</vt:lpstr>
      <vt:lpstr>BERT Architecture</vt:lpstr>
      <vt:lpstr>BERT Architecture</vt:lpstr>
      <vt:lpstr>BERT Architecture</vt:lpstr>
      <vt:lpstr>Experiments</vt:lpstr>
      <vt:lpstr>Experiments(GLUE Benchmark)</vt:lpstr>
      <vt:lpstr>Experiments(SQuAD)</vt:lpstr>
      <vt:lpstr>Experiments(SWAG)</vt:lpstr>
      <vt:lpstr>Reference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대제목</dc:title>
  <dc:creator>남재현</dc:creator>
  <cp:lastModifiedBy>현종 문</cp:lastModifiedBy>
  <cp:revision>1</cp:revision>
  <dcterms:created xsi:type="dcterms:W3CDTF">2023-07-20T12:34:28Z</dcterms:created>
  <dcterms:modified xsi:type="dcterms:W3CDTF">2024-10-28T09:56:01Z</dcterms:modified>
</cp:coreProperties>
</file>